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1"/>
  </p:notesMasterIdLst>
  <p:sldIdLst>
    <p:sldId id="256" r:id="rId2"/>
    <p:sldId id="257" r:id="rId3"/>
    <p:sldId id="396" r:id="rId4"/>
    <p:sldId id="271" r:id="rId5"/>
    <p:sldId id="289" r:id="rId6"/>
    <p:sldId id="294" r:id="rId7"/>
    <p:sldId id="397" r:id="rId8"/>
    <p:sldId id="261" r:id="rId9"/>
    <p:sldId id="285" r:id="rId10"/>
    <p:sldId id="399" r:id="rId11"/>
    <p:sldId id="395" r:id="rId12"/>
    <p:sldId id="391" r:id="rId13"/>
    <p:sldId id="392" r:id="rId14"/>
    <p:sldId id="400" r:id="rId15"/>
    <p:sldId id="381" r:id="rId16"/>
    <p:sldId id="393" r:id="rId17"/>
    <p:sldId id="394" r:id="rId18"/>
    <p:sldId id="398" r:id="rId19"/>
    <p:sldId id="389" r:id="rId20"/>
  </p:sldIdLst>
  <p:sldSz cx="9144000" cy="5143500" type="screen16x9"/>
  <p:notesSz cx="6858000" cy="9144000"/>
  <p:embeddedFontLst>
    <p:embeddedFont>
      <p:font typeface="Advent Pro" panose="020B0600000101010101" charset="0"/>
      <p:regular r:id="rId22"/>
      <p:bold r:id="rId23"/>
      <p:italic r:id="rId24"/>
      <p:boldItalic r:id="rId25"/>
    </p:embeddedFont>
    <p:embeddedFont>
      <p:font typeface="Advent Pro SemiBold" panose="020B0600000101010101" charset="0"/>
      <p:regular r:id="rId26"/>
      <p:bold r:id="rId27"/>
      <p:italic r:id="rId28"/>
      <p:boldItalic r:id="rId29"/>
    </p:embeddedFont>
    <p:embeddedFont>
      <p:font typeface="Alfa Slab One" panose="020B0600000101010101" charset="0"/>
      <p:regular r:id="rId30"/>
    </p:embeddedFont>
    <p:embeddedFont>
      <p:font typeface="Squada One" panose="020B0600000101010101" charset="0"/>
      <p:regular r:id="rId31"/>
    </p:embeddedFont>
    <p:embeddedFont>
      <p:font typeface="Wellfleet" panose="020B0600000101010101" charset="0"/>
      <p:regular r:id="rId32"/>
    </p:embeddedFont>
    <p:embeddedFont>
      <p:font typeface="나눔고딕" pitchFamily="2" charset="-127"/>
      <p:regular r:id="rId33"/>
      <p:bold r:id="rId34"/>
    </p:embeddedFont>
    <p:embeddedFont>
      <p:font typeface="맑은 고딕" panose="020B0503020000020004" pitchFamily="50" charset="-127"/>
      <p:regular r:id="rId35"/>
      <p:bold r:id="rId36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D41EC9-E982-42B0-ACCD-8499C22DB217}">
  <a:tblStyle styleId="{34D41EC9-E982-42B0-ACCD-8499C22DB2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71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61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heme" Target="theme/them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10f30449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10f30449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11095985c35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11095985c35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460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1095985c35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1095985c35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379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1095985c35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1095985c35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8590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11095985c35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1" name="Google Shape;2021;g11095985c35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015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105dd86f9e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105dd86f9e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1095985c35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1095985c35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016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11095985c35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11095985c35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11095985c35_0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Google Shape;1588;g11095985c35_0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8965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11095985c35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1" name="Google Shape;2021;g11095985c35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380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1095985c35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1095985c35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584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1095985c35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1095985c35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11095985c35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11095985c35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72135">
            <a:off x="550565" y="397336"/>
            <a:ext cx="8049872" cy="4363859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 flipH="1">
            <a:off x="2221500" y="1215961"/>
            <a:ext cx="4701000" cy="14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5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 flipH="1">
            <a:off x="2010175" y="3586054"/>
            <a:ext cx="5123400" cy="2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grpSp>
        <p:nvGrpSpPr>
          <p:cNvPr id="14" name="Google Shape;14;p2"/>
          <p:cNvGrpSpPr/>
          <p:nvPr/>
        </p:nvGrpSpPr>
        <p:grpSpPr>
          <a:xfrm>
            <a:off x="325001" y="9122"/>
            <a:ext cx="8496523" cy="4964527"/>
            <a:chOff x="325001" y="9122"/>
            <a:chExt cx="8496523" cy="4964527"/>
          </a:xfrm>
        </p:grpSpPr>
        <p:sp>
          <p:nvSpPr>
            <p:cNvPr id="15" name="Google Shape;15;p2"/>
            <p:cNvSpPr/>
            <p:nvPr/>
          </p:nvSpPr>
          <p:spPr>
            <a:xfrm flipH="1">
              <a:off x="1144517" y="9122"/>
              <a:ext cx="176" cy="17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1144517" y="9122"/>
              <a:ext cx="176" cy="17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987008" y="2272287"/>
              <a:ext cx="313625" cy="287963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86245" y="4282075"/>
              <a:ext cx="313625" cy="287963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3043099">
              <a:off x="540725" y="347231"/>
              <a:ext cx="313585" cy="288016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609141">
              <a:off x="1884929" y="524984"/>
              <a:ext cx="313626" cy="288016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3711692">
              <a:off x="2613820" y="215211"/>
              <a:ext cx="313567" cy="287996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1228324">
              <a:off x="6881318" y="215186"/>
              <a:ext cx="313591" cy="288043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3023929">
              <a:off x="6224164" y="377726"/>
              <a:ext cx="313631" cy="287982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550539">
              <a:off x="8460845" y="378240"/>
              <a:ext cx="313560" cy="288031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3472959">
              <a:off x="6752575" y="4280995"/>
              <a:ext cx="313604" cy="288020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963095">
              <a:off x="358708" y="2234521"/>
              <a:ext cx="313575" cy="287998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3791631">
              <a:off x="539853" y="3287690"/>
              <a:ext cx="313540" cy="287970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1731146">
              <a:off x="2758921" y="4627833"/>
              <a:ext cx="313563" cy="288033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-2478364">
              <a:off x="4096038" y="4544107"/>
              <a:ext cx="313581" cy="288011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"/>
          <p:cNvSpPr/>
          <p:nvPr/>
        </p:nvSpPr>
        <p:spPr>
          <a:xfrm rot="-30109">
            <a:off x="550600" y="397211"/>
            <a:ext cx="8049609" cy="436426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6"/>
          <p:cNvSpPr txBox="1">
            <a:spLocks noGrp="1"/>
          </p:cNvSpPr>
          <p:nvPr>
            <p:ph type="title"/>
          </p:nvPr>
        </p:nvSpPr>
        <p:spPr>
          <a:xfrm>
            <a:off x="721725" y="535000"/>
            <a:ext cx="7700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 dirty="0"/>
          </a:p>
        </p:txBody>
      </p:sp>
      <p:sp>
        <p:nvSpPr>
          <p:cNvPr id="276" name="Google Shape;276;p16"/>
          <p:cNvSpPr txBox="1">
            <a:spLocks noGrp="1"/>
          </p:cNvSpPr>
          <p:nvPr>
            <p:ph type="ctrTitle" idx="2"/>
          </p:nvPr>
        </p:nvSpPr>
        <p:spPr>
          <a:xfrm>
            <a:off x="1771277" y="288794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sp>
        <p:nvSpPr>
          <p:cNvPr id="277" name="Google Shape;277;p16"/>
          <p:cNvSpPr txBox="1">
            <a:spLocks noGrp="1"/>
          </p:cNvSpPr>
          <p:nvPr>
            <p:ph type="subTitle" idx="1"/>
          </p:nvPr>
        </p:nvSpPr>
        <p:spPr>
          <a:xfrm>
            <a:off x="1771277" y="3446375"/>
            <a:ext cx="2322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sp>
        <p:nvSpPr>
          <p:cNvPr id="278" name="Google Shape;278;p16"/>
          <p:cNvSpPr txBox="1">
            <a:spLocks noGrp="1"/>
          </p:cNvSpPr>
          <p:nvPr>
            <p:ph type="ctrTitle" idx="3"/>
          </p:nvPr>
        </p:nvSpPr>
        <p:spPr>
          <a:xfrm>
            <a:off x="5050423" y="288794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sp>
        <p:nvSpPr>
          <p:cNvPr id="279" name="Google Shape;279;p16"/>
          <p:cNvSpPr txBox="1">
            <a:spLocks noGrp="1"/>
          </p:cNvSpPr>
          <p:nvPr>
            <p:ph type="subTitle" idx="4"/>
          </p:nvPr>
        </p:nvSpPr>
        <p:spPr>
          <a:xfrm>
            <a:off x="5050423" y="3446275"/>
            <a:ext cx="2322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grpSp>
        <p:nvGrpSpPr>
          <p:cNvPr id="280" name="Google Shape;280;p16"/>
          <p:cNvGrpSpPr/>
          <p:nvPr/>
        </p:nvGrpSpPr>
        <p:grpSpPr>
          <a:xfrm rot="10800000">
            <a:off x="408098" y="9122"/>
            <a:ext cx="8413427" cy="4979726"/>
            <a:chOff x="408098" y="9122"/>
            <a:chExt cx="8413427" cy="4979726"/>
          </a:xfrm>
        </p:grpSpPr>
        <p:sp>
          <p:nvSpPr>
            <p:cNvPr id="281" name="Google Shape;281;p16"/>
            <p:cNvSpPr/>
            <p:nvPr/>
          </p:nvSpPr>
          <p:spPr>
            <a:xfrm>
              <a:off x="8163588" y="9122"/>
              <a:ext cx="176" cy="17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8163588" y="9122"/>
              <a:ext cx="176" cy="17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 flipH="1">
              <a:off x="408098" y="2427775"/>
              <a:ext cx="313625" cy="287963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 flipH="1">
              <a:off x="7941460" y="4608500"/>
              <a:ext cx="313625" cy="287963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 rot="3043099" flipH="1">
              <a:off x="8453970" y="347231"/>
              <a:ext cx="313585" cy="288016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 rot="-609141" flipH="1">
              <a:off x="6424326" y="215209"/>
              <a:ext cx="313626" cy="288016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 rot="3711692" flipH="1">
              <a:off x="5234694" y="149398"/>
              <a:ext cx="313567" cy="287996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 rot="1228324" flipH="1">
              <a:off x="1943146" y="132936"/>
              <a:ext cx="313591" cy="288043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 rot="3023929" flipH="1">
              <a:off x="2992511" y="215226"/>
              <a:ext cx="313631" cy="287982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 rot="-1550539" flipH="1">
              <a:off x="533877" y="378240"/>
              <a:ext cx="313560" cy="288031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 rot="3472959" flipH="1">
              <a:off x="1309627" y="4635445"/>
              <a:ext cx="313604" cy="288020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 rot="-963095" flipH="1">
              <a:off x="2866399" y="4543796"/>
              <a:ext cx="313575" cy="287998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 rot="-3791631" flipH="1">
              <a:off x="8454888" y="3287690"/>
              <a:ext cx="313540" cy="287970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 rot="1731146" flipH="1">
              <a:off x="6037822" y="4570383"/>
              <a:ext cx="313563" cy="288033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 rot="2478364" flipH="1">
              <a:off x="4898661" y="4544107"/>
              <a:ext cx="313581" cy="288011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 rot="4919304" flipH="1">
              <a:off x="462184" y="3705149"/>
              <a:ext cx="313631" cy="287984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716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2"/>
          <p:cNvSpPr/>
          <p:nvPr/>
        </p:nvSpPr>
        <p:spPr>
          <a:xfrm rot="-30109">
            <a:off x="550600" y="397211"/>
            <a:ext cx="8049609" cy="436426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2"/>
          <p:cNvSpPr txBox="1">
            <a:spLocks noGrp="1"/>
          </p:cNvSpPr>
          <p:nvPr>
            <p:ph type="title"/>
          </p:nvPr>
        </p:nvSpPr>
        <p:spPr>
          <a:xfrm>
            <a:off x="721725" y="535000"/>
            <a:ext cx="7700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 dirty="0"/>
          </a:p>
        </p:txBody>
      </p:sp>
      <p:sp>
        <p:nvSpPr>
          <p:cNvPr id="425" name="Google Shape;425;p22"/>
          <p:cNvSpPr txBox="1">
            <a:spLocks noGrp="1"/>
          </p:cNvSpPr>
          <p:nvPr>
            <p:ph type="ctrTitle" idx="2"/>
          </p:nvPr>
        </p:nvSpPr>
        <p:spPr>
          <a:xfrm>
            <a:off x="1123400" y="1175539"/>
            <a:ext cx="3371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sp>
        <p:nvSpPr>
          <p:cNvPr id="426" name="Google Shape;426;p22"/>
          <p:cNvSpPr txBox="1">
            <a:spLocks noGrp="1"/>
          </p:cNvSpPr>
          <p:nvPr>
            <p:ph type="subTitle" idx="1"/>
          </p:nvPr>
        </p:nvSpPr>
        <p:spPr>
          <a:xfrm>
            <a:off x="1123450" y="1691200"/>
            <a:ext cx="3371700" cy="160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  <a:defRPr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■"/>
              <a:defRPr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  <a:defRPr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  <a:defRPr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■"/>
              <a:defRPr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  <a:defRPr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  <a:defRPr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sp>
        <p:nvSpPr>
          <p:cNvPr id="427" name="Google Shape;427;p22"/>
          <p:cNvSpPr txBox="1">
            <a:spLocks noGrp="1"/>
          </p:cNvSpPr>
          <p:nvPr>
            <p:ph type="ctrTitle" idx="3"/>
          </p:nvPr>
        </p:nvSpPr>
        <p:spPr>
          <a:xfrm>
            <a:off x="4648906" y="1175539"/>
            <a:ext cx="3371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sp>
        <p:nvSpPr>
          <p:cNvPr id="428" name="Google Shape;428;p22"/>
          <p:cNvSpPr txBox="1">
            <a:spLocks noGrp="1"/>
          </p:cNvSpPr>
          <p:nvPr>
            <p:ph type="subTitle" idx="4"/>
          </p:nvPr>
        </p:nvSpPr>
        <p:spPr>
          <a:xfrm>
            <a:off x="4648900" y="1691200"/>
            <a:ext cx="3371700" cy="160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  <a:defRPr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■"/>
              <a:defRPr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  <a:defRPr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  <a:defRPr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■"/>
              <a:defRPr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  <a:defRPr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  <a:defRPr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grpSp>
        <p:nvGrpSpPr>
          <p:cNvPr id="429" name="Google Shape;429;p22"/>
          <p:cNvGrpSpPr/>
          <p:nvPr/>
        </p:nvGrpSpPr>
        <p:grpSpPr>
          <a:xfrm rot="10800000">
            <a:off x="408098" y="9122"/>
            <a:ext cx="8413427" cy="4979726"/>
            <a:chOff x="408098" y="9122"/>
            <a:chExt cx="8413427" cy="4979726"/>
          </a:xfrm>
        </p:grpSpPr>
        <p:sp>
          <p:nvSpPr>
            <p:cNvPr id="430" name="Google Shape;430;p22"/>
            <p:cNvSpPr/>
            <p:nvPr/>
          </p:nvSpPr>
          <p:spPr>
            <a:xfrm>
              <a:off x="8163588" y="9122"/>
              <a:ext cx="176" cy="17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8163588" y="9122"/>
              <a:ext cx="176" cy="17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 flipH="1">
              <a:off x="408098" y="2427775"/>
              <a:ext cx="313625" cy="287963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 flipH="1">
              <a:off x="7941460" y="4608500"/>
              <a:ext cx="313625" cy="287963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 rot="3043099" flipH="1">
              <a:off x="8453970" y="347231"/>
              <a:ext cx="313585" cy="288016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 rot="-609141" flipH="1">
              <a:off x="6424326" y="215209"/>
              <a:ext cx="313626" cy="288016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 rot="3711692" flipH="1">
              <a:off x="5234694" y="149398"/>
              <a:ext cx="313567" cy="287996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 rot="1228324" flipH="1">
              <a:off x="1943146" y="132936"/>
              <a:ext cx="313591" cy="288043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 rot="3023929" flipH="1">
              <a:off x="2992511" y="215226"/>
              <a:ext cx="313631" cy="287982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 rot="-1550539" flipH="1">
              <a:off x="533877" y="378240"/>
              <a:ext cx="313560" cy="288031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 rot="3472959" flipH="1">
              <a:off x="1309627" y="4635445"/>
              <a:ext cx="313604" cy="288020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 rot="-963095" flipH="1">
              <a:off x="2866399" y="4543796"/>
              <a:ext cx="313575" cy="287998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 rot="-3791631" flipH="1">
              <a:off x="8454888" y="3287690"/>
              <a:ext cx="313540" cy="287970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 rot="1731146" flipH="1">
              <a:off x="6037822" y="4570383"/>
              <a:ext cx="313563" cy="288033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 rot="2478364" flipH="1">
              <a:off x="4898661" y="4544107"/>
              <a:ext cx="313581" cy="288011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 rot="4919304" flipH="1">
              <a:off x="462184" y="3705149"/>
              <a:ext cx="313631" cy="287984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6" name="Google Shape;446;p22"/>
          <p:cNvSpPr txBox="1">
            <a:spLocks noGrp="1"/>
          </p:cNvSpPr>
          <p:nvPr>
            <p:ph type="ctrTitle" idx="5"/>
          </p:nvPr>
        </p:nvSpPr>
        <p:spPr>
          <a:xfrm>
            <a:off x="4648906" y="3429499"/>
            <a:ext cx="3371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sp>
        <p:nvSpPr>
          <p:cNvPr id="447" name="Google Shape;447;p22"/>
          <p:cNvSpPr txBox="1">
            <a:spLocks noGrp="1"/>
          </p:cNvSpPr>
          <p:nvPr>
            <p:ph type="subTitle" idx="6"/>
          </p:nvPr>
        </p:nvSpPr>
        <p:spPr>
          <a:xfrm>
            <a:off x="4648900" y="4018008"/>
            <a:ext cx="3371700" cy="2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  <a:defRPr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■"/>
              <a:defRPr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  <a:defRPr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  <a:defRPr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■"/>
              <a:defRPr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  <a:defRPr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  <a:defRPr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9458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화면+상세설명" userDrawn="1">
  <p:cSld name="빈화면+상세설명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Google Shape;24;p46"/>
          <p:cNvGraphicFramePr/>
          <p:nvPr>
            <p:extLst>
              <p:ext uri="{D42A27DB-BD31-4B8C-83A1-F6EECF244321}">
                <p14:modId xmlns:p14="http://schemas.microsoft.com/office/powerpoint/2010/main" val="105627060"/>
              </p:ext>
            </p:extLst>
          </p:nvPr>
        </p:nvGraphicFramePr>
        <p:xfrm>
          <a:off x="6717065" y="295277"/>
          <a:ext cx="2338031" cy="47946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38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946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44" marR="91444" marT="34290" marB="3429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oogle Shape;25;p46"/>
          <p:cNvGraphicFramePr/>
          <p:nvPr>
            <p:extLst>
              <p:ext uri="{D42A27DB-BD31-4B8C-83A1-F6EECF244321}">
                <p14:modId xmlns:p14="http://schemas.microsoft.com/office/powerpoint/2010/main" val="4184377779"/>
              </p:ext>
            </p:extLst>
          </p:nvPr>
        </p:nvGraphicFramePr>
        <p:xfrm>
          <a:off x="69855" y="295279"/>
          <a:ext cx="6599331" cy="47946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99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946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44" marR="91444" marT="34290" marB="3429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oogle Shape;26;p46"/>
          <p:cNvGraphicFramePr/>
          <p:nvPr>
            <p:extLst>
              <p:ext uri="{D42A27DB-BD31-4B8C-83A1-F6EECF244321}">
                <p14:modId xmlns:p14="http://schemas.microsoft.com/office/powerpoint/2010/main" val="3901565720"/>
              </p:ext>
            </p:extLst>
          </p:nvPr>
        </p:nvGraphicFramePr>
        <p:xfrm>
          <a:off x="42968" y="46395"/>
          <a:ext cx="6626220" cy="18455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2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45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작업</a:t>
                      </a:r>
                      <a:r>
                        <a:rPr lang="en-US" sz="7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명</a:t>
                      </a:r>
                      <a:endParaRPr sz="900" u="none" strike="noStrike" cap="none" dirty="0"/>
                    </a:p>
                  </a:txBody>
                  <a:tcPr marL="91444" marR="91444" marT="34290" marB="3429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44" marR="91444" marT="34290" marB="3429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분류</a:t>
                      </a: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44" marR="91444" marT="34290" marB="3429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44" marR="91444" marT="34290" marB="3429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oogle Shape;27;p46"/>
          <p:cNvGraphicFramePr/>
          <p:nvPr>
            <p:extLst>
              <p:ext uri="{D42A27DB-BD31-4B8C-83A1-F6EECF244321}">
                <p14:modId xmlns:p14="http://schemas.microsoft.com/office/powerpoint/2010/main" val="671171244"/>
              </p:ext>
            </p:extLst>
          </p:nvPr>
        </p:nvGraphicFramePr>
        <p:xfrm>
          <a:off x="6717086" y="47627"/>
          <a:ext cx="2338032" cy="18455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69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5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</a:t>
                      </a:r>
                      <a:endParaRPr sz="900" u="none" strike="noStrike" cap="none" dirty="0"/>
                    </a:p>
                  </a:txBody>
                  <a:tcPr marL="91444" marR="91444" marT="34290" marB="3429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6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44" marR="91444" marT="34290" marB="3429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Google Shape;28;p46"/>
          <p:cNvSpPr txBox="1"/>
          <p:nvPr/>
        </p:nvSpPr>
        <p:spPr>
          <a:xfrm>
            <a:off x="8198567" y="53572"/>
            <a:ext cx="572690" cy="184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7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825AE60F-5F96-8FE5-9FD9-F7FE0AFBC0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99866" y="46395"/>
            <a:ext cx="2338031" cy="184543"/>
          </a:xfrm>
          <a:prstGeom prst="rect">
            <a:avLst/>
          </a:prstGeom>
        </p:spPr>
        <p:txBody>
          <a:bodyPr anchor="ctr"/>
          <a:lstStyle>
            <a:lvl1pPr>
              <a:defRPr sz="714">
                <a:latin typeface="+mn-ea"/>
                <a:ea typeface="+mn-ea"/>
              </a:defRPr>
            </a:lvl1pPr>
          </a:lstStyle>
          <a:p>
            <a:pPr lvl="0"/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C68454-B8FD-4C00-452A-AD339948C3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9859" y="46395"/>
            <a:ext cx="2338031" cy="184543"/>
          </a:xfrm>
          <a:prstGeom prst="rect">
            <a:avLst/>
          </a:prstGeom>
        </p:spPr>
        <p:txBody>
          <a:bodyPr anchor="ctr"/>
          <a:lstStyle>
            <a:lvl1pPr>
              <a:defRPr sz="714">
                <a:latin typeface="+mn-ea"/>
                <a:ea typeface="+mn-ea"/>
              </a:defRPr>
            </a:lvl1pPr>
          </a:lstStyle>
          <a:p>
            <a:pPr lvl="0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49461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4">
          <p15:clr>
            <a:srgbClr val="FBAE40"/>
          </p15:clr>
        </p15:guide>
        <p15:guide id="2" pos="443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7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/>
          <p:nvPr/>
        </p:nvSpPr>
        <p:spPr>
          <a:xfrm rot="-128">
            <a:off x="550525" y="397323"/>
            <a:ext cx="8049900" cy="43641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ctrTitle"/>
          </p:nvPr>
        </p:nvSpPr>
        <p:spPr>
          <a:xfrm>
            <a:off x="2609100" y="2372700"/>
            <a:ext cx="3925800" cy="8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6300" b="1">
                <a:solidFill>
                  <a:srgbClr val="00000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2609100" y="3265800"/>
            <a:ext cx="3925800" cy="3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2" hasCustomPrompt="1"/>
          </p:nvPr>
        </p:nvSpPr>
        <p:spPr>
          <a:xfrm>
            <a:off x="2609100" y="1242600"/>
            <a:ext cx="3925800" cy="11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rPr dirty="0"/>
              <a:t>xx%</a:t>
            </a:r>
          </a:p>
        </p:txBody>
      </p:sp>
      <p:grpSp>
        <p:nvGrpSpPr>
          <p:cNvPr id="35" name="Google Shape;35;p3"/>
          <p:cNvGrpSpPr/>
          <p:nvPr/>
        </p:nvGrpSpPr>
        <p:grpSpPr>
          <a:xfrm>
            <a:off x="408098" y="9122"/>
            <a:ext cx="8413427" cy="4979726"/>
            <a:chOff x="408098" y="9122"/>
            <a:chExt cx="8413427" cy="4979726"/>
          </a:xfrm>
        </p:grpSpPr>
        <p:sp>
          <p:nvSpPr>
            <p:cNvPr id="36" name="Google Shape;36;p3"/>
            <p:cNvSpPr/>
            <p:nvPr/>
          </p:nvSpPr>
          <p:spPr>
            <a:xfrm>
              <a:off x="8163588" y="9122"/>
              <a:ext cx="176" cy="17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8163588" y="9122"/>
              <a:ext cx="176" cy="17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408098" y="2427775"/>
              <a:ext cx="313625" cy="287963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941460" y="4608500"/>
              <a:ext cx="313625" cy="287963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3043099" flipH="1">
              <a:off x="8453970" y="347231"/>
              <a:ext cx="313585" cy="288016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rot="-609141" flipH="1">
              <a:off x="6424326" y="215209"/>
              <a:ext cx="313626" cy="288016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3711692" flipH="1">
              <a:off x="5234694" y="149398"/>
              <a:ext cx="313567" cy="287996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 rot="1228324" flipH="1">
              <a:off x="1943146" y="132936"/>
              <a:ext cx="313591" cy="288043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3023929" flipH="1">
              <a:off x="2992511" y="215226"/>
              <a:ext cx="313631" cy="287982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-1550539" flipH="1">
              <a:off x="533877" y="378240"/>
              <a:ext cx="313560" cy="288031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3472959" flipH="1">
              <a:off x="1309627" y="4635445"/>
              <a:ext cx="313604" cy="288020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-963095" flipH="1">
              <a:off x="2866399" y="4543796"/>
              <a:ext cx="313575" cy="287998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 rot="-3791631" flipH="1">
              <a:off x="8454888" y="3287690"/>
              <a:ext cx="313540" cy="287970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 rot="1731146" flipH="1">
              <a:off x="6037822" y="4570383"/>
              <a:ext cx="313563" cy="288033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 rot="2478364" flipH="1">
              <a:off x="4898661" y="4544107"/>
              <a:ext cx="313581" cy="288011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 rot="4919304" flipH="1">
              <a:off x="462184" y="3705149"/>
              <a:ext cx="313631" cy="287984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CUSTOM_7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/>
          <p:nvPr/>
        </p:nvSpPr>
        <p:spPr>
          <a:xfrm rot="29851">
            <a:off x="550525" y="397283"/>
            <a:ext cx="8049903" cy="436396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title"/>
          </p:nvPr>
        </p:nvSpPr>
        <p:spPr>
          <a:xfrm>
            <a:off x="721725" y="535000"/>
            <a:ext cx="7700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 dirty="0"/>
          </a:p>
        </p:txBody>
      </p:sp>
      <p:sp>
        <p:nvSpPr>
          <p:cNvPr id="55" name="Google Shape;55;p4"/>
          <p:cNvSpPr txBox="1">
            <a:spLocks noGrp="1"/>
          </p:cNvSpPr>
          <p:nvPr>
            <p:ph type="body" idx="1"/>
          </p:nvPr>
        </p:nvSpPr>
        <p:spPr>
          <a:xfrm>
            <a:off x="721725" y="1196850"/>
            <a:ext cx="7700400" cy="3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ellfleet"/>
              <a:buAutoNum type="alphaLcPeriod"/>
              <a:defRPr sz="1200">
                <a:solidFill>
                  <a:schemeClr val="dk1"/>
                </a:solidFill>
                <a:latin typeface="Wellfleet"/>
                <a:ea typeface="Wellfleet"/>
                <a:cs typeface="Wellfleet"/>
                <a:sym typeface="Wellflee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ellfleet"/>
              <a:buAutoNum type="romanLcPeriod"/>
              <a:defRPr sz="1200">
                <a:solidFill>
                  <a:schemeClr val="dk1"/>
                </a:solidFill>
                <a:latin typeface="Wellfleet"/>
                <a:ea typeface="Wellfleet"/>
                <a:cs typeface="Wellfleet"/>
                <a:sym typeface="Wellflee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ellfleet"/>
              <a:buAutoNum type="arabicPeriod"/>
              <a:defRPr sz="1200">
                <a:solidFill>
                  <a:schemeClr val="dk1"/>
                </a:solidFill>
                <a:latin typeface="Wellfleet"/>
                <a:ea typeface="Wellfleet"/>
                <a:cs typeface="Wellfleet"/>
                <a:sym typeface="Wellflee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ellfleet"/>
              <a:buAutoNum type="alphaLcPeriod"/>
              <a:defRPr sz="1200">
                <a:solidFill>
                  <a:schemeClr val="dk1"/>
                </a:solidFill>
                <a:latin typeface="Wellfleet"/>
                <a:ea typeface="Wellfleet"/>
                <a:cs typeface="Wellfleet"/>
                <a:sym typeface="Wellflee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ellfleet"/>
              <a:buAutoNum type="romanLcPeriod"/>
              <a:defRPr sz="1200">
                <a:solidFill>
                  <a:schemeClr val="dk1"/>
                </a:solidFill>
                <a:latin typeface="Wellfleet"/>
                <a:ea typeface="Wellfleet"/>
                <a:cs typeface="Wellfleet"/>
                <a:sym typeface="Wellflee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ellfleet"/>
              <a:buAutoNum type="arabicPeriod"/>
              <a:defRPr sz="1200">
                <a:solidFill>
                  <a:schemeClr val="dk1"/>
                </a:solidFill>
                <a:latin typeface="Wellfleet"/>
                <a:ea typeface="Wellfleet"/>
                <a:cs typeface="Wellfleet"/>
                <a:sym typeface="Wellflee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ellfleet"/>
              <a:buAutoNum type="alphaLcPeriod"/>
              <a:defRPr sz="1200">
                <a:solidFill>
                  <a:schemeClr val="dk1"/>
                </a:solidFill>
                <a:latin typeface="Wellfleet"/>
                <a:ea typeface="Wellfleet"/>
                <a:cs typeface="Wellfleet"/>
                <a:sym typeface="Wellflee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Wellfleet"/>
              <a:buAutoNum type="romanLcPeriod"/>
              <a:defRPr sz="1200">
                <a:solidFill>
                  <a:schemeClr val="dk1"/>
                </a:solidFill>
                <a:latin typeface="Wellfleet"/>
                <a:ea typeface="Wellfleet"/>
                <a:cs typeface="Wellfleet"/>
                <a:sym typeface="Wellfleet"/>
              </a:defRPr>
            </a:lvl9pPr>
          </a:lstStyle>
          <a:p>
            <a:endParaRPr dirty="0"/>
          </a:p>
        </p:txBody>
      </p:sp>
      <p:grpSp>
        <p:nvGrpSpPr>
          <p:cNvPr id="56" name="Google Shape;56;p4"/>
          <p:cNvGrpSpPr/>
          <p:nvPr/>
        </p:nvGrpSpPr>
        <p:grpSpPr>
          <a:xfrm flipH="1">
            <a:off x="408098" y="9122"/>
            <a:ext cx="8413427" cy="4979726"/>
            <a:chOff x="408098" y="9122"/>
            <a:chExt cx="8413427" cy="4979726"/>
          </a:xfrm>
        </p:grpSpPr>
        <p:sp>
          <p:nvSpPr>
            <p:cNvPr id="57" name="Google Shape;57;p4"/>
            <p:cNvSpPr/>
            <p:nvPr/>
          </p:nvSpPr>
          <p:spPr>
            <a:xfrm>
              <a:off x="8163588" y="9122"/>
              <a:ext cx="176" cy="17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8163588" y="9122"/>
              <a:ext cx="176" cy="17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flipH="1">
              <a:off x="408098" y="2427775"/>
              <a:ext cx="313625" cy="287963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flipH="1">
              <a:off x="7941460" y="4608500"/>
              <a:ext cx="313625" cy="287963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rot="3043099" flipH="1">
              <a:off x="8453970" y="347231"/>
              <a:ext cx="313585" cy="288016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 rot="-609141" flipH="1">
              <a:off x="6424326" y="215209"/>
              <a:ext cx="313626" cy="288016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 rot="3711692" flipH="1">
              <a:off x="5234694" y="149398"/>
              <a:ext cx="313567" cy="287996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 rot="1228324" flipH="1">
              <a:off x="1943146" y="132936"/>
              <a:ext cx="313591" cy="288043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 rot="3023929" flipH="1">
              <a:off x="2992511" y="215226"/>
              <a:ext cx="313631" cy="287982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1550539" flipH="1">
              <a:off x="533877" y="378240"/>
              <a:ext cx="313560" cy="288031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 rot="3472959" flipH="1">
              <a:off x="1309627" y="4635445"/>
              <a:ext cx="313604" cy="288020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 rot="-963095" flipH="1">
              <a:off x="2866399" y="4543796"/>
              <a:ext cx="313575" cy="287998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 rot="-3791631" flipH="1">
              <a:off x="8454888" y="3287690"/>
              <a:ext cx="313540" cy="287970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 rot="1731146" flipH="1">
              <a:off x="6037822" y="4570383"/>
              <a:ext cx="313563" cy="288033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 rot="2478364" flipH="1">
              <a:off x="4898661" y="4544107"/>
              <a:ext cx="313581" cy="288011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rot="4919304" flipH="1">
              <a:off x="462184" y="3705149"/>
              <a:ext cx="313631" cy="287984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7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/>
          <p:nvPr/>
        </p:nvSpPr>
        <p:spPr>
          <a:xfrm>
            <a:off x="550550" y="397425"/>
            <a:ext cx="8049900" cy="43641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title"/>
          </p:nvPr>
        </p:nvSpPr>
        <p:spPr>
          <a:xfrm>
            <a:off x="721725" y="535000"/>
            <a:ext cx="7700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 dirty="0"/>
          </a:p>
        </p:txBody>
      </p:sp>
      <p:grpSp>
        <p:nvGrpSpPr>
          <p:cNvPr id="100" name="Google Shape;100;p6"/>
          <p:cNvGrpSpPr/>
          <p:nvPr/>
        </p:nvGrpSpPr>
        <p:grpSpPr>
          <a:xfrm flipH="1">
            <a:off x="408098" y="9122"/>
            <a:ext cx="8413427" cy="4979726"/>
            <a:chOff x="408098" y="9122"/>
            <a:chExt cx="8413427" cy="4979726"/>
          </a:xfrm>
        </p:grpSpPr>
        <p:sp>
          <p:nvSpPr>
            <p:cNvPr id="101" name="Google Shape;101;p6"/>
            <p:cNvSpPr/>
            <p:nvPr/>
          </p:nvSpPr>
          <p:spPr>
            <a:xfrm>
              <a:off x="8163588" y="9122"/>
              <a:ext cx="176" cy="17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8163588" y="9122"/>
              <a:ext cx="176" cy="17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flipH="1">
              <a:off x="408098" y="2427775"/>
              <a:ext cx="313625" cy="287963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flipH="1">
              <a:off x="7941460" y="4608500"/>
              <a:ext cx="313625" cy="287963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 rot="3043099" flipH="1">
              <a:off x="8453970" y="347231"/>
              <a:ext cx="313585" cy="288016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 rot="-609141" flipH="1">
              <a:off x="6424326" y="215209"/>
              <a:ext cx="313626" cy="288016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 rot="3711692" flipH="1">
              <a:off x="5234694" y="149398"/>
              <a:ext cx="313567" cy="287996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1228324" flipH="1">
              <a:off x="1943146" y="132936"/>
              <a:ext cx="313591" cy="288043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rot="3023929" flipH="1">
              <a:off x="2992511" y="215226"/>
              <a:ext cx="313631" cy="287982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rot="-1550539" flipH="1">
              <a:off x="533877" y="378240"/>
              <a:ext cx="313560" cy="288031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rot="3472959" flipH="1">
              <a:off x="1309627" y="4635445"/>
              <a:ext cx="313604" cy="288020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rot="-963095" flipH="1">
              <a:off x="2866399" y="4543796"/>
              <a:ext cx="313575" cy="287998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 rot="-3791631" flipH="1">
              <a:off x="8454888" y="3287690"/>
              <a:ext cx="313540" cy="287970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rot="1731146" flipH="1">
              <a:off x="6037822" y="4570383"/>
              <a:ext cx="313563" cy="288033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2478364" flipH="1">
              <a:off x="4898661" y="4544107"/>
              <a:ext cx="313581" cy="288011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4919304" flipH="1">
              <a:off x="462184" y="3705149"/>
              <a:ext cx="313631" cy="287984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6"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/>
          <p:nvPr/>
        </p:nvSpPr>
        <p:spPr>
          <a:xfrm rot="29980">
            <a:off x="550542" y="397401"/>
            <a:ext cx="8049906" cy="436396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5"/>
          <p:cNvSpPr txBox="1">
            <a:spLocks noGrp="1"/>
          </p:cNvSpPr>
          <p:nvPr>
            <p:ph type="title"/>
          </p:nvPr>
        </p:nvSpPr>
        <p:spPr>
          <a:xfrm>
            <a:off x="721725" y="535000"/>
            <a:ext cx="7700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 dirty="0"/>
          </a:p>
        </p:txBody>
      </p:sp>
      <p:grpSp>
        <p:nvGrpSpPr>
          <p:cNvPr id="256" name="Google Shape;256;p15"/>
          <p:cNvGrpSpPr/>
          <p:nvPr/>
        </p:nvGrpSpPr>
        <p:grpSpPr>
          <a:xfrm rot="10800000" flipH="1">
            <a:off x="408098" y="9122"/>
            <a:ext cx="8413427" cy="4979726"/>
            <a:chOff x="408098" y="9122"/>
            <a:chExt cx="8413427" cy="4979726"/>
          </a:xfrm>
        </p:grpSpPr>
        <p:sp>
          <p:nvSpPr>
            <p:cNvPr id="257" name="Google Shape;257;p15"/>
            <p:cNvSpPr/>
            <p:nvPr/>
          </p:nvSpPr>
          <p:spPr>
            <a:xfrm>
              <a:off x="8163588" y="9122"/>
              <a:ext cx="176" cy="17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8163588" y="9122"/>
              <a:ext cx="176" cy="17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 flipH="1">
              <a:off x="408098" y="2427775"/>
              <a:ext cx="313625" cy="287963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 flipH="1">
              <a:off x="7941460" y="4608500"/>
              <a:ext cx="313625" cy="287963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 rot="3043099" flipH="1">
              <a:off x="8453970" y="347231"/>
              <a:ext cx="313585" cy="288016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 rot="-609141" flipH="1">
              <a:off x="6424326" y="215209"/>
              <a:ext cx="313626" cy="288016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 rot="3711692" flipH="1">
              <a:off x="5234694" y="149398"/>
              <a:ext cx="313567" cy="287996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 rot="1228324" flipH="1">
              <a:off x="1943146" y="132936"/>
              <a:ext cx="313591" cy="288043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 rot="3023929" flipH="1">
              <a:off x="2992511" y="215226"/>
              <a:ext cx="313631" cy="287982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 rot="-1550539" flipH="1">
              <a:off x="533877" y="378240"/>
              <a:ext cx="313560" cy="288031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 rot="3472959" flipH="1">
              <a:off x="1309627" y="4635445"/>
              <a:ext cx="313604" cy="288020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 rot="-963095" flipH="1">
              <a:off x="2866399" y="4543796"/>
              <a:ext cx="313575" cy="287998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 rot="-3791631" flipH="1">
              <a:off x="8454888" y="3287690"/>
              <a:ext cx="313540" cy="287970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 rot="1731146" flipH="1">
              <a:off x="6037822" y="4570383"/>
              <a:ext cx="313563" cy="288033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 rot="2478364" flipH="1">
              <a:off x="4898661" y="4544107"/>
              <a:ext cx="313581" cy="288011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 rot="4919304" flipH="1">
              <a:off x="462184" y="3705149"/>
              <a:ext cx="313631" cy="287984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/>
          <p:nvPr/>
        </p:nvSpPr>
        <p:spPr>
          <a:xfrm rot="-59961">
            <a:off x="550693" y="397414"/>
            <a:ext cx="8049924" cy="436447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17"/>
          <p:cNvGrpSpPr/>
          <p:nvPr/>
        </p:nvGrpSpPr>
        <p:grpSpPr>
          <a:xfrm flipH="1">
            <a:off x="408098" y="9122"/>
            <a:ext cx="8413427" cy="4979726"/>
            <a:chOff x="408098" y="9122"/>
            <a:chExt cx="8413427" cy="4979726"/>
          </a:xfrm>
        </p:grpSpPr>
        <p:sp>
          <p:nvSpPr>
            <p:cNvPr id="300" name="Google Shape;300;p17"/>
            <p:cNvSpPr/>
            <p:nvPr/>
          </p:nvSpPr>
          <p:spPr>
            <a:xfrm>
              <a:off x="8163588" y="9122"/>
              <a:ext cx="176" cy="17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8163588" y="9122"/>
              <a:ext cx="176" cy="17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 flipH="1">
              <a:off x="408098" y="2427775"/>
              <a:ext cx="313625" cy="287963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 flipH="1">
              <a:off x="7941460" y="4608500"/>
              <a:ext cx="313625" cy="287963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 rot="3043099" flipH="1">
              <a:off x="8453970" y="347231"/>
              <a:ext cx="313585" cy="288016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 rot="-609141" flipH="1">
              <a:off x="6424326" y="215209"/>
              <a:ext cx="313626" cy="288016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 rot="3711692" flipH="1">
              <a:off x="5234694" y="149398"/>
              <a:ext cx="313567" cy="287996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 rot="1228324" flipH="1">
              <a:off x="1943146" y="132936"/>
              <a:ext cx="313591" cy="288043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 rot="3023929" flipH="1">
              <a:off x="2992511" y="215226"/>
              <a:ext cx="313631" cy="287982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 rot="-1550539" flipH="1">
              <a:off x="533877" y="378240"/>
              <a:ext cx="313560" cy="288031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 rot="3472959" flipH="1">
              <a:off x="1309627" y="4635445"/>
              <a:ext cx="313604" cy="288020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 rot="-963095" flipH="1">
              <a:off x="2866399" y="4543796"/>
              <a:ext cx="313575" cy="287998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 rot="-3791631" flipH="1">
              <a:off x="8454888" y="3287690"/>
              <a:ext cx="313540" cy="287970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 rot="1731146" flipH="1">
              <a:off x="6037822" y="4570383"/>
              <a:ext cx="313563" cy="288033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 rot="2478364" flipH="1">
              <a:off x="4898661" y="4544107"/>
              <a:ext cx="313581" cy="288011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 rot="4919304" flipH="1">
              <a:off x="462184" y="3705149"/>
              <a:ext cx="313631" cy="287984"/>
            </a:xfrm>
            <a:custGeom>
              <a:avLst/>
              <a:gdLst/>
              <a:ahLst/>
              <a:cxnLst/>
              <a:rect l="l" t="t" r="r" b="b"/>
              <a:pathLst>
                <a:path w="2640" h="2447" extrusionOk="0">
                  <a:moveTo>
                    <a:pt x="2158" y="0"/>
                  </a:moveTo>
                  <a:lnTo>
                    <a:pt x="2158" y="0"/>
                  </a:lnTo>
                  <a:cubicBezTo>
                    <a:pt x="2158" y="1"/>
                    <a:pt x="1" y="424"/>
                    <a:pt x="560" y="2447"/>
                  </a:cubicBezTo>
                  <a:cubicBezTo>
                    <a:pt x="2640" y="2100"/>
                    <a:pt x="2158" y="1"/>
                    <a:pt x="215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" name="Google Shape;316;p17"/>
          <p:cNvSpPr txBox="1">
            <a:spLocks noGrp="1"/>
          </p:cNvSpPr>
          <p:nvPr>
            <p:ph type="subTitle" idx="1"/>
          </p:nvPr>
        </p:nvSpPr>
        <p:spPr>
          <a:xfrm>
            <a:off x="720000" y="2595700"/>
            <a:ext cx="4290300" cy="6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 dirty="0"/>
          </a:p>
        </p:txBody>
      </p:sp>
      <p:sp>
        <p:nvSpPr>
          <p:cNvPr id="317" name="Google Shape;317;p17"/>
          <p:cNvSpPr txBox="1">
            <a:spLocks noGrp="1"/>
          </p:cNvSpPr>
          <p:nvPr>
            <p:ph type="title"/>
          </p:nvPr>
        </p:nvSpPr>
        <p:spPr>
          <a:xfrm>
            <a:off x="720000" y="1731775"/>
            <a:ext cx="4290300" cy="9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dvent Pro SemiBold"/>
              <a:buChar char="●"/>
              <a:defRPr sz="1300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L="914400" lvl="1" indent="-3111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dvent Pro SemiBold"/>
              <a:buChar char="○"/>
              <a:defRPr sz="1300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L="1371600" lvl="2" indent="-3111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dvent Pro SemiBold"/>
              <a:buChar char="■"/>
              <a:defRPr sz="1300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L="1828800" lvl="3" indent="-3111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dvent Pro SemiBold"/>
              <a:buChar char="●"/>
              <a:defRPr sz="1300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L="2286000" lvl="4" indent="-3111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dvent Pro SemiBold"/>
              <a:buChar char="○"/>
              <a:defRPr sz="1300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L="2743200" lvl="5" indent="-3111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dvent Pro SemiBold"/>
              <a:buChar char="■"/>
              <a:defRPr sz="1300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L="3200400" lvl="6" indent="-3111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dvent Pro SemiBold"/>
              <a:buChar char="●"/>
              <a:defRPr sz="1300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L="3657600" lvl="7" indent="-3111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dvent Pro SemiBold"/>
              <a:buChar char="○"/>
              <a:defRPr sz="1300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L="4114800" lvl="8" indent="-3111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00"/>
              <a:buFont typeface="Advent Pro SemiBold"/>
              <a:buChar char="■"/>
              <a:defRPr sz="1300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8" r:id="rId5"/>
    <p:sldLayoutId id="2147483661" r:id="rId6"/>
    <p:sldLayoutId id="2147483663" r:id="rId7"/>
    <p:sldLayoutId id="2147483674" r:id="rId8"/>
    <p:sldLayoutId id="2147483675" r:id="rId9"/>
    <p:sldLayoutId id="2147483680" r:id="rId10"/>
    <p:sldLayoutId id="2147483681" r:id="rId11"/>
    <p:sldLayoutId id="214748368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data/15021108/standard.d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5" name="Google Shape;595;p33"/>
          <p:cNvGrpSpPr/>
          <p:nvPr/>
        </p:nvGrpSpPr>
        <p:grpSpPr>
          <a:xfrm rot="806840" flipH="1">
            <a:off x="7571342" y="381145"/>
            <a:ext cx="1006405" cy="1119042"/>
            <a:chOff x="1988096" y="4310116"/>
            <a:chExt cx="892264" cy="992211"/>
          </a:xfrm>
        </p:grpSpPr>
        <p:sp>
          <p:nvSpPr>
            <p:cNvPr id="596" name="Google Shape;596;p33"/>
            <p:cNvSpPr/>
            <p:nvPr/>
          </p:nvSpPr>
          <p:spPr>
            <a:xfrm>
              <a:off x="1988096" y="4312020"/>
              <a:ext cx="880731" cy="990307"/>
            </a:xfrm>
            <a:custGeom>
              <a:avLst/>
              <a:gdLst/>
              <a:ahLst/>
              <a:cxnLst/>
              <a:rect l="l" t="t" r="r" b="b"/>
              <a:pathLst>
                <a:path w="10090" h="11346" extrusionOk="0">
                  <a:moveTo>
                    <a:pt x="5259" y="6068"/>
                  </a:moveTo>
                  <a:lnTo>
                    <a:pt x="5259" y="6068"/>
                  </a:lnTo>
                  <a:cubicBezTo>
                    <a:pt x="5182" y="6164"/>
                    <a:pt x="5085" y="6261"/>
                    <a:pt x="5028" y="6318"/>
                  </a:cubicBezTo>
                  <a:cubicBezTo>
                    <a:pt x="5085" y="6261"/>
                    <a:pt x="5162" y="6164"/>
                    <a:pt x="5259" y="6068"/>
                  </a:cubicBezTo>
                  <a:close/>
                  <a:moveTo>
                    <a:pt x="5027" y="6319"/>
                  </a:moveTo>
                  <a:lnTo>
                    <a:pt x="5027" y="6319"/>
                  </a:lnTo>
                  <a:cubicBezTo>
                    <a:pt x="4950" y="6396"/>
                    <a:pt x="4873" y="6453"/>
                    <a:pt x="4777" y="6473"/>
                  </a:cubicBezTo>
                  <a:cubicBezTo>
                    <a:pt x="4854" y="6453"/>
                    <a:pt x="4950" y="6396"/>
                    <a:pt x="5027" y="6319"/>
                  </a:cubicBezTo>
                  <a:close/>
                  <a:moveTo>
                    <a:pt x="7917" y="7956"/>
                  </a:moveTo>
                  <a:cubicBezTo>
                    <a:pt x="7917" y="8014"/>
                    <a:pt x="7936" y="8052"/>
                    <a:pt x="7936" y="8091"/>
                  </a:cubicBezTo>
                  <a:cubicBezTo>
                    <a:pt x="7917" y="8033"/>
                    <a:pt x="7917" y="8014"/>
                    <a:pt x="7917" y="7956"/>
                  </a:cubicBezTo>
                  <a:close/>
                  <a:moveTo>
                    <a:pt x="8110" y="8399"/>
                  </a:moveTo>
                  <a:lnTo>
                    <a:pt x="8110" y="8399"/>
                  </a:lnTo>
                  <a:cubicBezTo>
                    <a:pt x="8129" y="8437"/>
                    <a:pt x="8167" y="8495"/>
                    <a:pt x="8206" y="8534"/>
                  </a:cubicBezTo>
                  <a:cubicBezTo>
                    <a:pt x="8148" y="8495"/>
                    <a:pt x="8129" y="8437"/>
                    <a:pt x="8110" y="8399"/>
                  </a:cubicBezTo>
                  <a:close/>
                  <a:moveTo>
                    <a:pt x="8348" y="0"/>
                  </a:moveTo>
                  <a:cubicBezTo>
                    <a:pt x="8225" y="0"/>
                    <a:pt x="8148" y="19"/>
                    <a:pt x="8148" y="19"/>
                  </a:cubicBezTo>
                  <a:cubicBezTo>
                    <a:pt x="8148" y="19"/>
                    <a:pt x="8167" y="539"/>
                    <a:pt x="8033" y="1060"/>
                  </a:cubicBezTo>
                  <a:cubicBezTo>
                    <a:pt x="7879" y="1560"/>
                    <a:pt x="6896" y="2832"/>
                    <a:pt x="6569" y="3429"/>
                  </a:cubicBezTo>
                  <a:cubicBezTo>
                    <a:pt x="6222" y="4045"/>
                    <a:pt x="6126" y="4585"/>
                    <a:pt x="5259" y="5991"/>
                  </a:cubicBezTo>
                  <a:cubicBezTo>
                    <a:pt x="5239" y="6010"/>
                    <a:pt x="5220" y="6068"/>
                    <a:pt x="5220" y="6087"/>
                  </a:cubicBezTo>
                  <a:cubicBezTo>
                    <a:pt x="4970" y="5895"/>
                    <a:pt x="4642" y="5625"/>
                    <a:pt x="4507" y="5432"/>
                  </a:cubicBezTo>
                  <a:cubicBezTo>
                    <a:pt x="4315" y="5124"/>
                    <a:pt x="4122" y="4527"/>
                    <a:pt x="3679" y="4450"/>
                  </a:cubicBezTo>
                  <a:cubicBezTo>
                    <a:pt x="3640" y="4444"/>
                    <a:pt x="3602" y="4441"/>
                    <a:pt x="3563" y="4441"/>
                  </a:cubicBezTo>
                  <a:cubicBezTo>
                    <a:pt x="3159" y="4441"/>
                    <a:pt x="2755" y="4748"/>
                    <a:pt x="2351" y="4748"/>
                  </a:cubicBezTo>
                  <a:cubicBezTo>
                    <a:pt x="2312" y="4748"/>
                    <a:pt x="2273" y="4745"/>
                    <a:pt x="2234" y="4739"/>
                  </a:cubicBezTo>
                  <a:cubicBezTo>
                    <a:pt x="1857" y="4678"/>
                    <a:pt x="1680" y="4499"/>
                    <a:pt x="1538" y="4499"/>
                  </a:cubicBezTo>
                  <a:cubicBezTo>
                    <a:pt x="1499" y="4499"/>
                    <a:pt x="1463" y="4513"/>
                    <a:pt x="1425" y="4546"/>
                  </a:cubicBezTo>
                  <a:cubicBezTo>
                    <a:pt x="1271" y="4662"/>
                    <a:pt x="1984" y="5240"/>
                    <a:pt x="2389" y="5240"/>
                  </a:cubicBezTo>
                  <a:cubicBezTo>
                    <a:pt x="2812" y="5240"/>
                    <a:pt x="3217" y="5394"/>
                    <a:pt x="3621" y="5875"/>
                  </a:cubicBezTo>
                  <a:cubicBezTo>
                    <a:pt x="3872" y="6126"/>
                    <a:pt x="4064" y="6395"/>
                    <a:pt x="4219" y="6588"/>
                  </a:cubicBezTo>
                  <a:cubicBezTo>
                    <a:pt x="4276" y="6588"/>
                    <a:pt x="4296" y="6588"/>
                    <a:pt x="4353" y="6607"/>
                  </a:cubicBezTo>
                  <a:cubicBezTo>
                    <a:pt x="3718" y="6569"/>
                    <a:pt x="3063" y="5895"/>
                    <a:pt x="2543" y="5818"/>
                  </a:cubicBezTo>
                  <a:cubicBezTo>
                    <a:pt x="2427" y="5803"/>
                    <a:pt x="2290" y="5796"/>
                    <a:pt x="2142" y="5796"/>
                  </a:cubicBezTo>
                  <a:cubicBezTo>
                    <a:pt x="1275" y="5796"/>
                    <a:pt x="0" y="6037"/>
                    <a:pt x="115" y="6530"/>
                  </a:cubicBezTo>
                  <a:cubicBezTo>
                    <a:pt x="231" y="7089"/>
                    <a:pt x="1599" y="7050"/>
                    <a:pt x="2562" y="7224"/>
                  </a:cubicBezTo>
                  <a:cubicBezTo>
                    <a:pt x="3583" y="7320"/>
                    <a:pt x="3159" y="8225"/>
                    <a:pt x="4084" y="8534"/>
                  </a:cubicBezTo>
                  <a:cubicBezTo>
                    <a:pt x="4153" y="8556"/>
                    <a:pt x="4224" y="8566"/>
                    <a:pt x="4296" y="8566"/>
                  </a:cubicBezTo>
                  <a:cubicBezTo>
                    <a:pt x="5154" y="8566"/>
                    <a:pt x="6106" y="7089"/>
                    <a:pt x="6106" y="7089"/>
                  </a:cubicBezTo>
                  <a:cubicBezTo>
                    <a:pt x="6141" y="9577"/>
                    <a:pt x="6575" y="9770"/>
                    <a:pt x="7190" y="9770"/>
                  </a:cubicBezTo>
                  <a:cubicBezTo>
                    <a:pt x="7251" y="9770"/>
                    <a:pt x="7313" y="9768"/>
                    <a:pt x="7378" y="9767"/>
                  </a:cubicBezTo>
                  <a:cubicBezTo>
                    <a:pt x="7391" y="9766"/>
                    <a:pt x="7404" y="9766"/>
                    <a:pt x="7417" y="9766"/>
                  </a:cubicBezTo>
                  <a:cubicBezTo>
                    <a:pt x="8111" y="9766"/>
                    <a:pt x="8149" y="10273"/>
                    <a:pt x="8167" y="10556"/>
                  </a:cubicBezTo>
                  <a:cubicBezTo>
                    <a:pt x="8194" y="10784"/>
                    <a:pt x="8184" y="11345"/>
                    <a:pt x="8368" y="11345"/>
                  </a:cubicBezTo>
                  <a:cubicBezTo>
                    <a:pt x="8450" y="11345"/>
                    <a:pt x="8569" y="11236"/>
                    <a:pt x="8745" y="10942"/>
                  </a:cubicBezTo>
                  <a:cubicBezTo>
                    <a:pt x="9323" y="9978"/>
                    <a:pt x="9304" y="9535"/>
                    <a:pt x="8533" y="8919"/>
                  </a:cubicBezTo>
                  <a:cubicBezTo>
                    <a:pt x="8379" y="8803"/>
                    <a:pt x="8264" y="8688"/>
                    <a:pt x="8167" y="8572"/>
                  </a:cubicBezTo>
                  <a:cubicBezTo>
                    <a:pt x="8341" y="8572"/>
                    <a:pt x="8514" y="8534"/>
                    <a:pt x="8688" y="8457"/>
                  </a:cubicBezTo>
                  <a:cubicBezTo>
                    <a:pt x="8762" y="8423"/>
                    <a:pt x="8827" y="8407"/>
                    <a:pt x="8885" y="8407"/>
                  </a:cubicBezTo>
                  <a:cubicBezTo>
                    <a:pt x="9157" y="8407"/>
                    <a:pt x="9289" y="8743"/>
                    <a:pt x="9670" y="9092"/>
                  </a:cubicBezTo>
                  <a:cubicBezTo>
                    <a:pt x="9824" y="9246"/>
                    <a:pt x="9923" y="9317"/>
                    <a:pt x="9978" y="9317"/>
                  </a:cubicBezTo>
                  <a:cubicBezTo>
                    <a:pt x="10090" y="9317"/>
                    <a:pt x="10030" y="9035"/>
                    <a:pt x="9901" y="8572"/>
                  </a:cubicBezTo>
                  <a:cubicBezTo>
                    <a:pt x="9733" y="7933"/>
                    <a:pt x="9271" y="7690"/>
                    <a:pt x="8900" y="7690"/>
                  </a:cubicBezTo>
                  <a:cubicBezTo>
                    <a:pt x="8846" y="7690"/>
                    <a:pt x="8794" y="7696"/>
                    <a:pt x="8745" y="7705"/>
                  </a:cubicBezTo>
                  <a:cubicBezTo>
                    <a:pt x="8718" y="7710"/>
                    <a:pt x="8689" y="7712"/>
                    <a:pt x="8658" y="7712"/>
                  </a:cubicBezTo>
                  <a:cubicBezTo>
                    <a:pt x="8433" y="7712"/>
                    <a:pt x="8126" y="7597"/>
                    <a:pt x="7889" y="7480"/>
                  </a:cubicBezTo>
                  <a:lnTo>
                    <a:pt x="7889" y="7480"/>
                  </a:lnTo>
                  <a:cubicBezTo>
                    <a:pt x="7879" y="7509"/>
                    <a:pt x="7879" y="7539"/>
                    <a:pt x="7879" y="7551"/>
                  </a:cubicBezTo>
                  <a:cubicBezTo>
                    <a:pt x="7879" y="7527"/>
                    <a:pt x="7879" y="7503"/>
                    <a:pt x="7888" y="7479"/>
                  </a:cubicBezTo>
                  <a:lnTo>
                    <a:pt x="7888" y="7479"/>
                  </a:lnTo>
                  <a:cubicBezTo>
                    <a:pt x="7888" y="7479"/>
                    <a:pt x="7889" y="7479"/>
                    <a:pt x="7889" y="7480"/>
                  </a:cubicBezTo>
                  <a:lnTo>
                    <a:pt x="7889" y="7480"/>
                  </a:lnTo>
                  <a:cubicBezTo>
                    <a:pt x="7895" y="7464"/>
                    <a:pt x="7904" y="7449"/>
                    <a:pt x="7917" y="7436"/>
                  </a:cubicBezTo>
                  <a:lnTo>
                    <a:pt x="7917" y="7436"/>
                  </a:lnTo>
                  <a:cubicBezTo>
                    <a:pt x="7903" y="7450"/>
                    <a:pt x="7894" y="7465"/>
                    <a:pt x="7888" y="7479"/>
                  </a:cubicBezTo>
                  <a:lnTo>
                    <a:pt x="7888" y="7479"/>
                  </a:lnTo>
                  <a:cubicBezTo>
                    <a:pt x="7885" y="7477"/>
                    <a:pt x="7882" y="7476"/>
                    <a:pt x="7879" y="7474"/>
                  </a:cubicBezTo>
                  <a:lnTo>
                    <a:pt x="7879" y="7436"/>
                  </a:lnTo>
                  <a:cubicBezTo>
                    <a:pt x="7956" y="7031"/>
                    <a:pt x="8630" y="3718"/>
                    <a:pt x="8514" y="3217"/>
                  </a:cubicBezTo>
                  <a:cubicBezTo>
                    <a:pt x="8399" y="2697"/>
                    <a:pt x="8341" y="2081"/>
                    <a:pt x="8707" y="1483"/>
                  </a:cubicBezTo>
                  <a:cubicBezTo>
                    <a:pt x="9073" y="886"/>
                    <a:pt x="9208" y="251"/>
                    <a:pt x="8822" y="96"/>
                  </a:cubicBezTo>
                  <a:cubicBezTo>
                    <a:pt x="8639" y="19"/>
                    <a:pt x="8471" y="0"/>
                    <a:pt x="8348" y="0"/>
                  </a:cubicBezTo>
                  <a:close/>
                </a:path>
              </a:pathLst>
            </a:custGeom>
            <a:solidFill>
              <a:srgbClr val="FFFFFF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고딕" pitchFamily="2" charset="-127"/>
                <a:ea typeface="나눔고딕" pitchFamily="2" charset="-127"/>
              </a:endParaRPr>
            </a:p>
          </p:txBody>
        </p:sp>
        <p:grpSp>
          <p:nvGrpSpPr>
            <p:cNvPr id="597" name="Google Shape;597;p33"/>
            <p:cNvGrpSpPr/>
            <p:nvPr/>
          </p:nvGrpSpPr>
          <p:grpSpPr>
            <a:xfrm>
              <a:off x="2009143" y="4310116"/>
              <a:ext cx="871217" cy="990220"/>
              <a:chOff x="1140500" y="2393175"/>
              <a:chExt cx="249525" cy="283625"/>
            </a:xfrm>
          </p:grpSpPr>
          <p:sp>
            <p:nvSpPr>
              <p:cNvPr id="598" name="Google Shape;598;p33"/>
              <p:cNvSpPr/>
              <p:nvPr/>
            </p:nvSpPr>
            <p:spPr>
              <a:xfrm>
                <a:off x="1140500" y="2393175"/>
                <a:ext cx="231750" cy="283625"/>
              </a:xfrm>
              <a:custGeom>
                <a:avLst/>
                <a:gdLst/>
                <a:ahLst/>
                <a:cxnLst/>
                <a:rect l="l" t="t" r="r" b="b"/>
                <a:pathLst>
                  <a:path w="9270" h="11345" extrusionOk="0">
                    <a:moveTo>
                      <a:pt x="8300" y="0"/>
                    </a:moveTo>
                    <a:cubicBezTo>
                      <a:pt x="8163" y="0"/>
                      <a:pt x="8075" y="22"/>
                      <a:pt x="8075" y="22"/>
                    </a:cubicBezTo>
                    <a:cubicBezTo>
                      <a:pt x="8075" y="22"/>
                      <a:pt x="8095" y="542"/>
                      <a:pt x="8018" y="1024"/>
                    </a:cubicBezTo>
                    <a:cubicBezTo>
                      <a:pt x="7883" y="1525"/>
                      <a:pt x="6881" y="2815"/>
                      <a:pt x="6554" y="3412"/>
                    </a:cubicBezTo>
                    <a:cubicBezTo>
                      <a:pt x="6207" y="4029"/>
                      <a:pt x="6111" y="4568"/>
                      <a:pt x="5244" y="5955"/>
                    </a:cubicBezTo>
                    <a:cubicBezTo>
                      <a:pt x="4973" y="6382"/>
                      <a:pt x="4683" y="6531"/>
                      <a:pt x="4389" y="6531"/>
                    </a:cubicBezTo>
                    <a:cubicBezTo>
                      <a:pt x="3741" y="6531"/>
                      <a:pt x="3071" y="5809"/>
                      <a:pt x="2528" y="5743"/>
                    </a:cubicBezTo>
                    <a:cubicBezTo>
                      <a:pt x="2422" y="5730"/>
                      <a:pt x="2299" y="5724"/>
                      <a:pt x="2165" y="5724"/>
                    </a:cubicBezTo>
                    <a:cubicBezTo>
                      <a:pt x="1302" y="5724"/>
                      <a:pt x="0" y="5989"/>
                      <a:pt x="101" y="6456"/>
                    </a:cubicBezTo>
                    <a:cubicBezTo>
                      <a:pt x="235" y="7015"/>
                      <a:pt x="1622" y="6976"/>
                      <a:pt x="2547" y="7149"/>
                    </a:cubicBezTo>
                    <a:cubicBezTo>
                      <a:pt x="3491" y="7304"/>
                      <a:pt x="3106" y="8247"/>
                      <a:pt x="4030" y="8536"/>
                    </a:cubicBezTo>
                    <a:cubicBezTo>
                      <a:pt x="4103" y="8561"/>
                      <a:pt x="4178" y="8573"/>
                      <a:pt x="4253" y="8573"/>
                    </a:cubicBezTo>
                    <a:cubicBezTo>
                      <a:pt x="5109" y="8573"/>
                      <a:pt x="6053" y="7092"/>
                      <a:pt x="6053" y="7092"/>
                    </a:cubicBezTo>
                    <a:cubicBezTo>
                      <a:pt x="6088" y="9580"/>
                      <a:pt x="6511" y="9772"/>
                      <a:pt x="7145" y="9772"/>
                    </a:cubicBezTo>
                    <a:cubicBezTo>
                      <a:pt x="7203" y="9772"/>
                      <a:pt x="7263" y="9771"/>
                      <a:pt x="7324" y="9769"/>
                    </a:cubicBezTo>
                    <a:cubicBezTo>
                      <a:pt x="7359" y="9766"/>
                      <a:pt x="7392" y="9765"/>
                      <a:pt x="7424" y="9765"/>
                    </a:cubicBezTo>
                    <a:cubicBezTo>
                      <a:pt x="8025" y="9765"/>
                      <a:pt x="8096" y="10266"/>
                      <a:pt x="8114" y="10559"/>
                    </a:cubicBezTo>
                    <a:cubicBezTo>
                      <a:pt x="8127" y="10774"/>
                      <a:pt x="8122" y="11344"/>
                      <a:pt x="8313" y="11344"/>
                    </a:cubicBezTo>
                    <a:cubicBezTo>
                      <a:pt x="8396" y="11344"/>
                      <a:pt x="8517" y="11236"/>
                      <a:pt x="8692" y="10944"/>
                    </a:cubicBezTo>
                    <a:cubicBezTo>
                      <a:pt x="9270" y="9981"/>
                      <a:pt x="9251" y="9557"/>
                      <a:pt x="8480" y="8922"/>
                    </a:cubicBezTo>
                    <a:cubicBezTo>
                      <a:pt x="7690" y="8325"/>
                      <a:pt x="7729" y="7843"/>
                      <a:pt x="7806" y="7438"/>
                    </a:cubicBezTo>
                    <a:cubicBezTo>
                      <a:pt x="7883" y="7015"/>
                      <a:pt x="8557" y="3740"/>
                      <a:pt x="8422" y="3220"/>
                    </a:cubicBezTo>
                    <a:cubicBezTo>
                      <a:pt x="8307" y="2680"/>
                      <a:pt x="8268" y="2083"/>
                      <a:pt x="8615" y="1486"/>
                    </a:cubicBezTo>
                    <a:cubicBezTo>
                      <a:pt x="8962" y="889"/>
                      <a:pt x="9096" y="234"/>
                      <a:pt x="8750" y="80"/>
                    </a:cubicBezTo>
                    <a:cubicBezTo>
                      <a:pt x="8579" y="17"/>
                      <a:pt x="8421" y="0"/>
                      <a:pt x="83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599" name="Google Shape;599;p33"/>
              <p:cNvSpPr/>
              <p:nvPr/>
            </p:nvSpPr>
            <p:spPr>
              <a:xfrm>
                <a:off x="1170450" y="2504250"/>
                <a:ext cx="98275" cy="53575"/>
              </a:xfrm>
              <a:custGeom>
                <a:avLst/>
                <a:gdLst/>
                <a:ahLst/>
                <a:cxnLst/>
                <a:rect l="l" t="t" r="r" b="b"/>
                <a:pathLst>
                  <a:path w="3931" h="2143" extrusionOk="0">
                    <a:moveTo>
                      <a:pt x="2268" y="0"/>
                    </a:moveTo>
                    <a:cubicBezTo>
                      <a:pt x="1858" y="0"/>
                      <a:pt x="1447" y="304"/>
                      <a:pt x="1037" y="304"/>
                    </a:cubicBezTo>
                    <a:cubicBezTo>
                      <a:pt x="1006" y="304"/>
                      <a:pt x="975" y="302"/>
                      <a:pt x="944" y="299"/>
                    </a:cubicBezTo>
                    <a:cubicBezTo>
                      <a:pt x="567" y="238"/>
                      <a:pt x="390" y="59"/>
                      <a:pt x="258" y="59"/>
                    </a:cubicBezTo>
                    <a:cubicBezTo>
                      <a:pt x="221" y="59"/>
                      <a:pt x="188" y="73"/>
                      <a:pt x="155" y="106"/>
                    </a:cubicBezTo>
                    <a:cubicBezTo>
                      <a:pt x="1" y="202"/>
                      <a:pt x="733" y="780"/>
                      <a:pt x="1137" y="780"/>
                    </a:cubicBezTo>
                    <a:cubicBezTo>
                      <a:pt x="1542" y="780"/>
                      <a:pt x="1965" y="915"/>
                      <a:pt x="2370" y="1397"/>
                    </a:cubicBezTo>
                    <a:cubicBezTo>
                      <a:pt x="2601" y="1666"/>
                      <a:pt x="2794" y="1936"/>
                      <a:pt x="2967" y="2129"/>
                    </a:cubicBezTo>
                    <a:cubicBezTo>
                      <a:pt x="3022" y="2138"/>
                      <a:pt x="3075" y="2142"/>
                      <a:pt x="3129" y="2142"/>
                    </a:cubicBezTo>
                    <a:cubicBezTo>
                      <a:pt x="3416" y="2142"/>
                      <a:pt x="3687" y="2004"/>
                      <a:pt x="3930" y="1647"/>
                    </a:cubicBezTo>
                    <a:cubicBezTo>
                      <a:pt x="3699" y="1454"/>
                      <a:pt x="3352" y="1185"/>
                      <a:pt x="3237" y="992"/>
                    </a:cubicBezTo>
                    <a:cubicBezTo>
                      <a:pt x="3044" y="684"/>
                      <a:pt x="2851" y="67"/>
                      <a:pt x="2389" y="10"/>
                    </a:cubicBezTo>
                    <a:cubicBezTo>
                      <a:pt x="2349" y="3"/>
                      <a:pt x="2308" y="0"/>
                      <a:pt x="22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00" name="Google Shape;600;p33"/>
              <p:cNvSpPr/>
              <p:nvPr/>
            </p:nvSpPr>
            <p:spPr>
              <a:xfrm>
                <a:off x="1333225" y="2580075"/>
                <a:ext cx="5680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2272" h="1854" extrusionOk="0">
                    <a:moveTo>
                      <a:pt x="78" y="1"/>
                    </a:moveTo>
                    <a:cubicBezTo>
                      <a:pt x="20" y="309"/>
                      <a:pt x="0" y="675"/>
                      <a:pt x="347" y="1118"/>
                    </a:cubicBezTo>
                    <a:cubicBezTo>
                      <a:pt x="521" y="1118"/>
                      <a:pt x="694" y="1080"/>
                      <a:pt x="867" y="1003"/>
                    </a:cubicBezTo>
                    <a:cubicBezTo>
                      <a:pt x="942" y="969"/>
                      <a:pt x="1007" y="953"/>
                      <a:pt x="1065" y="953"/>
                    </a:cubicBezTo>
                    <a:cubicBezTo>
                      <a:pt x="1336" y="953"/>
                      <a:pt x="1469" y="1289"/>
                      <a:pt x="1850" y="1638"/>
                    </a:cubicBezTo>
                    <a:cubicBezTo>
                      <a:pt x="1996" y="1784"/>
                      <a:pt x="2094" y="1853"/>
                      <a:pt x="2153" y="1853"/>
                    </a:cubicBezTo>
                    <a:cubicBezTo>
                      <a:pt x="2272" y="1853"/>
                      <a:pt x="2229" y="1570"/>
                      <a:pt x="2100" y="1080"/>
                    </a:cubicBezTo>
                    <a:cubicBezTo>
                      <a:pt x="1927" y="440"/>
                      <a:pt x="1444" y="204"/>
                      <a:pt x="1068" y="204"/>
                    </a:cubicBezTo>
                    <a:cubicBezTo>
                      <a:pt x="1025" y="204"/>
                      <a:pt x="984" y="207"/>
                      <a:pt x="944" y="213"/>
                    </a:cubicBezTo>
                    <a:cubicBezTo>
                      <a:pt x="907" y="221"/>
                      <a:pt x="867" y="225"/>
                      <a:pt x="825" y="225"/>
                    </a:cubicBezTo>
                    <a:cubicBezTo>
                      <a:pt x="587" y="225"/>
                      <a:pt x="290" y="99"/>
                      <a:pt x="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01" name="Google Shape;601;p33"/>
              <p:cNvSpPr/>
              <p:nvPr/>
            </p:nvSpPr>
            <p:spPr>
              <a:xfrm>
                <a:off x="1324075" y="2471550"/>
                <a:ext cx="21225" cy="91900"/>
              </a:xfrm>
              <a:custGeom>
                <a:avLst/>
                <a:gdLst/>
                <a:ahLst/>
                <a:cxnLst/>
                <a:rect l="l" t="t" r="r" b="b"/>
                <a:pathLst>
                  <a:path w="849" h="3676" extrusionOk="0">
                    <a:moveTo>
                      <a:pt x="737" y="0"/>
                    </a:moveTo>
                    <a:cubicBezTo>
                      <a:pt x="706" y="0"/>
                      <a:pt x="675" y="18"/>
                      <a:pt x="675" y="46"/>
                    </a:cubicBezTo>
                    <a:cubicBezTo>
                      <a:pt x="598" y="509"/>
                      <a:pt x="463" y="1164"/>
                      <a:pt x="347" y="1818"/>
                    </a:cubicBezTo>
                    <a:cubicBezTo>
                      <a:pt x="212" y="2473"/>
                      <a:pt x="97" y="3109"/>
                      <a:pt x="0" y="3571"/>
                    </a:cubicBezTo>
                    <a:cubicBezTo>
                      <a:pt x="0" y="3629"/>
                      <a:pt x="20" y="3648"/>
                      <a:pt x="58" y="3668"/>
                    </a:cubicBezTo>
                    <a:cubicBezTo>
                      <a:pt x="74" y="3673"/>
                      <a:pt x="88" y="3675"/>
                      <a:pt x="100" y="3675"/>
                    </a:cubicBezTo>
                    <a:cubicBezTo>
                      <a:pt x="134" y="3675"/>
                      <a:pt x="155" y="3657"/>
                      <a:pt x="155" y="3629"/>
                    </a:cubicBezTo>
                    <a:cubicBezTo>
                      <a:pt x="212" y="3167"/>
                      <a:pt x="366" y="2512"/>
                      <a:pt x="482" y="1857"/>
                    </a:cubicBezTo>
                    <a:cubicBezTo>
                      <a:pt x="598" y="1221"/>
                      <a:pt x="732" y="566"/>
                      <a:pt x="829" y="104"/>
                    </a:cubicBezTo>
                    <a:cubicBezTo>
                      <a:pt x="848" y="46"/>
                      <a:pt x="829" y="8"/>
                      <a:pt x="771" y="8"/>
                    </a:cubicBezTo>
                    <a:cubicBezTo>
                      <a:pt x="761" y="3"/>
                      <a:pt x="749" y="0"/>
                      <a:pt x="7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</p:grpSp>
      </p:grpSp>
      <p:grpSp>
        <p:nvGrpSpPr>
          <p:cNvPr id="602" name="Google Shape;602;p33"/>
          <p:cNvGrpSpPr/>
          <p:nvPr/>
        </p:nvGrpSpPr>
        <p:grpSpPr>
          <a:xfrm rot="2700000" flipH="1">
            <a:off x="4809666" y="3998531"/>
            <a:ext cx="892267" cy="1032667"/>
            <a:chOff x="242204" y="3985450"/>
            <a:chExt cx="892276" cy="1032677"/>
          </a:xfrm>
        </p:grpSpPr>
        <p:sp>
          <p:nvSpPr>
            <p:cNvPr id="603" name="Google Shape;603;p33"/>
            <p:cNvSpPr/>
            <p:nvPr/>
          </p:nvSpPr>
          <p:spPr>
            <a:xfrm>
              <a:off x="242204" y="3985450"/>
              <a:ext cx="878902" cy="1017822"/>
            </a:xfrm>
            <a:custGeom>
              <a:avLst/>
              <a:gdLst/>
              <a:ahLst/>
              <a:cxnLst/>
              <a:rect l="l" t="t" r="r" b="b"/>
              <a:pathLst>
                <a:path w="7186" h="8322" extrusionOk="0">
                  <a:moveTo>
                    <a:pt x="2986" y="2153"/>
                  </a:moveTo>
                  <a:cubicBezTo>
                    <a:pt x="2947" y="2172"/>
                    <a:pt x="2890" y="2172"/>
                    <a:pt x="2851" y="2211"/>
                  </a:cubicBezTo>
                  <a:lnTo>
                    <a:pt x="2851" y="2211"/>
                  </a:lnTo>
                  <a:cubicBezTo>
                    <a:pt x="2890" y="2172"/>
                    <a:pt x="2947" y="2153"/>
                    <a:pt x="2986" y="2153"/>
                  </a:cubicBezTo>
                  <a:close/>
                  <a:moveTo>
                    <a:pt x="2629" y="3517"/>
                  </a:moveTo>
                  <a:lnTo>
                    <a:pt x="2629" y="3517"/>
                  </a:lnTo>
                  <a:cubicBezTo>
                    <a:pt x="2583" y="3542"/>
                    <a:pt x="2541" y="3570"/>
                    <a:pt x="2504" y="3598"/>
                  </a:cubicBezTo>
                  <a:cubicBezTo>
                    <a:pt x="2546" y="3565"/>
                    <a:pt x="2587" y="3539"/>
                    <a:pt x="2629" y="3517"/>
                  </a:cubicBezTo>
                  <a:close/>
                  <a:moveTo>
                    <a:pt x="2158" y="3829"/>
                  </a:moveTo>
                  <a:lnTo>
                    <a:pt x="2158" y="3829"/>
                  </a:lnTo>
                  <a:cubicBezTo>
                    <a:pt x="2177" y="3848"/>
                    <a:pt x="2196" y="3848"/>
                    <a:pt x="2215" y="3868"/>
                  </a:cubicBezTo>
                  <a:cubicBezTo>
                    <a:pt x="2196" y="3868"/>
                    <a:pt x="2177" y="3848"/>
                    <a:pt x="2158" y="3829"/>
                  </a:cubicBezTo>
                  <a:close/>
                  <a:moveTo>
                    <a:pt x="5740" y="6584"/>
                  </a:moveTo>
                  <a:lnTo>
                    <a:pt x="5740" y="6584"/>
                  </a:lnTo>
                  <a:cubicBezTo>
                    <a:pt x="5721" y="6622"/>
                    <a:pt x="5721" y="6641"/>
                    <a:pt x="5683" y="6641"/>
                  </a:cubicBezTo>
                  <a:lnTo>
                    <a:pt x="5740" y="6584"/>
                  </a:lnTo>
                  <a:close/>
                  <a:moveTo>
                    <a:pt x="5567" y="6738"/>
                  </a:moveTo>
                  <a:cubicBezTo>
                    <a:pt x="5567" y="6757"/>
                    <a:pt x="5548" y="6757"/>
                    <a:pt x="5548" y="6757"/>
                  </a:cubicBezTo>
                  <a:lnTo>
                    <a:pt x="5567" y="6738"/>
                  </a:lnTo>
                  <a:close/>
                  <a:moveTo>
                    <a:pt x="5259" y="6950"/>
                  </a:moveTo>
                  <a:cubicBezTo>
                    <a:pt x="5259" y="6950"/>
                    <a:pt x="5240" y="6950"/>
                    <a:pt x="5240" y="6969"/>
                  </a:cubicBezTo>
                  <a:cubicBezTo>
                    <a:pt x="5240" y="6950"/>
                    <a:pt x="5240" y="6950"/>
                    <a:pt x="5259" y="6950"/>
                  </a:cubicBezTo>
                  <a:close/>
                  <a:moveTo>
                    <a:pt x="3316" y="1"/>
                  </a:moveTo>
                  <a:cubicBezTo>
                    <a:pt x="3289" y="1"/>
                    <a:pt x="3265" y="5"/>
                    <a:pt x="3255" y="15"/>
                  </a:cubicBezTo>
                  <a:cubicBezTo>
                    <a:pt x="2851" y="400"/>
                    <a:pt x="2678" y="1652"/>
                    <a:pt x="2620" y="2153"/>
                  </a:cubicBezTo>
                  <a:cubicBezTo>
                    <a:pt x="2584" y="2155"/>
                    <a:pt x="2547" y="2155"/>
                    <a:pt x="2509" y="2155"/>
                  </a:cubicBezTo>
                  <a:cubicBezTo>
                    <a:pt x="2308" y="2155"/>
                    <a:pt x="2091" y="2138"/>
                    <a:pt x="1863" y="2138"/>
                  </a:cubicBezTo>
                  <a:cubicBezTo>
                    <a:pt x="1546" y="2138"/>
                    <a:pt x="1209" y="2171"/>
                    <a:pt x="867" y="2327"/>
                  </a:cubicBezTo>
                  <a:cubicBezTo>
                    <a:pt x="0" y="2770"/>
                    <a:pt x="212" y="4542"/>
                    <a:pt x="212" y="4542"/>
                  </a:cubicBezTo>
                  <a:cubicBezTo>
                    <a:pt x="612" y="3756"/>
                    <a:pt x="1096" y="3564"/>
                    <a:pt x="1485" y="3564"/>
                  </a:cubicBezTo>
                  <a:cubicBezTo>
                    <a:pt x="1621" y="3564"/>
                    <a:pt x="1745" y="3587"/>
                    <a:pt x="1849" y="3617"/>
                  </a:cubicBezTo>
                  <a:cubicBezTo>
                    <a:pt x="1907" y="3810"/>
                    <a:pt x="2003" y="4060"/>
                    <a:pt x="2196" y="4099"/>
                  </a:cubicBezTo>
                  <a:cubicBezTo>
                    <a:pt x="2562" y="4234"/>
                    <a:pt x="2812" y="4523"/>
                    <a:pt x="2774" y="4811"/>
                  </a:cubicBezTo>
                  <a:cubicBezTo>
                    <a:pt x="2716" y="5100"/>
                    <a:pt x="3140" y="5351"/>
                    <a:pt x="3429" y="5447"/>
                  </a:cubicBezTo>
                  <a:cubicBezTo>
                    <a:pt x="3718" y="5543"/>
                    <a:pt x="3737" y="5832"/>
                    <a:pt x="3718" y="6102"/>
                  </a:cubicBezTo>
                  <a:cubicBezTo>
                    <a:pt x="3679" y="6295"/>
                    <a:pt x="4007" y="6661"/>
                    <a:pt x="4142" y="6950"/>
                  </a:cubicBezTo>
                  <a:cubicBezTo>
                    <a:pt x="4026" y="6930"/>
                    <a:pt x="3949" y="6892"/>
                    <a:pt x="3949" y="6892"/>
                  </a:cubicBezTo>
                  <a:cubicBezTo>
                    <a:pt x="3837" y="7440"/>
                    <a:pt x="3458" y="7537"/>
                    <a:pt x="3205" y="7537"/>
                  </a:cubicBezTo>
                  <a:cubicBezTo>
                    <a:pt x="3067" y="7537"/>
                    <a:pt x="2967" y="7508"/>
                    <a:pt x="2967" y="7508"/>
                  </a:cubicBezTo>
                  <a:lnTo>
                    <a:pt x="2967" y="7508"/>
                  </a:lnTo>
                  <a:cubicBezTo>
                    <a:pt x="3063" y="7759"/>
                    <a:pt x="2716" y="8144"/>
                    <a:pt x="2716" y="8144"/>
                  </a:cubicBezTo>
                  <a:cubicBezTo>
                    <a:pt x="3209" y="8270"/>
                    <a:pt x="3568" y="8321"/>
                    <a:pt x="3853" y="8321"/>
                  </a:cubicBezTo>
                  <a:cubicBezTo>
                    <a:pt x="4573" y="8321"/>
                    <a:pt x="4828" y="7996"/>
                    <a:pt x="5586" y="7720"/>
                  </a:cubicBezTo>
                  <a:cubicBezTo>
                    <a:pt x="6646" y="7335"/>
                    <a:pt x="7185" y="6160"/>
                    <a:pt x="7185" y="6160"/>
                  </a:cubicBezTo>
                  <a:lnTo>
                    <a:pt x="7185" y="6160"/>
                  </a:lnTo>
                  <a:cubicBezTo>
                    <a:pt x="7066" y="6339"/>
                    <a:pt x="6863" y="6394"/>
                    <a:pt x="6659" y="6394"/>
                  </a:cubicBezTo>
                  <a:cubicBezTo>
                    <a:pt x="6336" y="6394"/>
                    <a:pt x="6010" y="6256"/>
                    <a:pt x="6010" y="6256"/>
                  </a:cubicBezTo>
                  <a:cubicBezTo>
                    <a:pt x="5952" y="6333"/>
                    <a:pt x="5914" y="6391"/>
                    <a:pt x="5856" y="6449"/>
                  </a:cubicBezTo>
                  <a:cubicBezTo>
                    <a:pt x="5663" y="6333"/>
                    <a:pt x="5451" y="6179"/>
                    <a:pt x="5394" y="6006"/>
                  </a:cubicBezTo>
                  <a:cubicBezTo>
                    <a:pt x="5336" y="5659"/>
                    <a:pt x="5240" y="5120"/>
                    <a:pt x="4797" y="4831"/>
                  </a:cubicBezTo>
                  <a:cubicBezTo>
                    <a:pt x="4373" y="4542"/>
                    <a:pt x="4431" y="4330"/>
                    <a:pt x="4527" y="3983"/>
                  </a:cubicBezTo>
                  <a:cubicBezTo>
                    <a:pt x="4623" y="3733"/>
                    <a:pt x="4585" y="3116"/>
                    <a:pt x="4392" y="2770"/>
                  </a:cubicBezTo>
                  <a:cubicBezTo>
                    <a:pt x="4514" y="2718"/>
                    <a:pt x="4641" y="2698"/>
                    <a:pt x="4764" y="2698"/>
                  </a:cubicBezTo>
                  <a:cubicBezTo>
                    <a:pt x="5141" y="2698"/>
                    <a:pt x="5471" y="2885"/>
                    <a:pt x="5471" y="2885"/>
                  </a:cubicBezTo>
                  <a:cubicBezTo>
                    <a:pt x="5412" y="2397"/>
                    <a:pt x="5840" y="2341"/>
                    <a:pt x="6043" y="2341"/>
                  </a:cubicBezTo>
                  <a:cubicBezTo>
                    <a:pt x="6104" y="2341"/>
                    <a:pt x="6145" y="2346"/>
                    <a:pt x="6145" y="2346"/>
                  </a:cubicBezTo>
                  <a:lnTo>
                    <a:pt x="5374" y="1652"/>
                  </a:lnTo>
                  <a:cubicBezTo>
                    <a:pt x="5137" y="1439"/>
                    <a:pt x="4891" y="1357"/>
                    <a:pt x="4646" y="1357"/>
                  </a:cubicBezTo>
                  <a:cubicBezTo>
                    <a:pt x="4097" y="1357"/>
                    <a:pt x="3559" y="1771"/>
                    <a:pt x="3159" y="2038"/>
                  </a:cubicBezTo>
                  <a:cubicBezTo>
                    <a:pt x="3101" y="2057"/>
                    <a:pt x="3044" y="2076"/>
                    <a:pt x="2986" y="2115"/>
                  </a:cubicBezTo>
                  <a:cubicBezTo>
                    <a:pt x="2986" y="1132"/>
                    <a:pt x="3429" y="574"/>
                    <a:pt x="3641" y="362"/>
                  </a:cubicBezTo>
                  <a:cubicBezTo>
                    <a:pt x="3679" y="304"/>
                    <a:pt x="3679" y="208"/>
                    <a:pt x="3621" y="150"/>
                  </a:cubicBezTo>
                  <a:lnTo>
                    <a:pt x="3390" y="15"/>
                  </a:lnTo>
                  <a:cubicBezTo>
                    <a:pt x="3371" y="5"/>
                    <a:pt x="3342" y="1"/>
                    <a:pt x="3316" y="1"/>
                  </a:cubicBezTo>
                  <a:close/>
                </a:path>
              </a:pathLst>
            </a:custGeom>
            <a:solidFill>
              <a:srgbClr val="FFFFFF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고딕" pitchFamily="2" charset="-127"/>
                <a:ea typeface="나눔고딕" pitchFamily="2" charset="-127"/>
              </a:endParaRPr>
            </a:p>
          </p:txBody>
        </p:sp>
        <p:grpSp>
          <p:nvGrpSpPr>
            <p:cNvPr id="604" name="Google Shape;604;p33"/>
            <p:cNvGrpSpPr/>
            <p:nvPr/>
          </p:nvGrpSpPr>
          <p:grpSpPr>
            <a:xfrm>
              <a:off x="260348" y="3987708"/>
              <a:ext cx="874132" cy="1030420"/>
              <a:chOff x="1910650" y="2122700"/>
              <a:chExt cx="178675" cy="210625"/>
            </a:xfrm>
          </p:grpSpPr>
          <p:sp>
            <p:nvSpPr>
              <p:cNvPr id="605" name="Google Shape;605;p33"/>
              <p:cNvSpPr/>
              <p:nvPr/>
            </p:nvSpPr>
            <p:spPr>
              <a:xfrm>
                <a:off x="1955900" y="2190975"/>
                <a:ext cx="1002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008" h="4314" extrusionOk="0">
                    <a:moveTo>
                      <a:pt x="2544" y="0"/>
                    </a:moveTo>
                    <a:cubicBezTo>
                      <a:pt x="2332" y="97"/>
                      <a:pt x="2100" y="270"/>
                      <a:pt x="1985" y="636"/>
                    </a:cubicBezTo>
                    <a:cubicBezTo>
                      <a:pt x="1985" y="636"/>
                      <a:pt x="1770" y="544"/>
                      <a:pt x="1470" y="544"/>
                    </a:cubicBezTo>
                    <a:cubicBezTo>
                      <a:pt x="1141" y="544"/>
                      <a:pt x="710" y="654"/>
                      <a:pt x="348" y="1118"/>
                    </a:cubicBezTo>
                    <a:cubicBezTo>
                      <a:pt x="348" y="1118"/>
                      <a:pt x="193" y="1021"/>
                      <a:pt x="1" y="944"/>
                    </a:cubicBezTo>
                    <a:lnTo>
                      <a:pt x="1" y="944"/>
                    </a:lnTo>
                    <a:cubicBezTo>
                      <a:pt x="59" y="1137"/>
                      <a:pt x="155" y="1387"/>
                      <a:pt x="348" y="1426"/>
                    </a:cubicBezTo>
                    <a:cubicBezTo>
                      <a:pt x="733" y="1580"/>
                      <a:pt x="1002" y="1869"/>
                      <a:pt x="945" y="2158"/>
                    </a:cubicBezTo>
                    <a:cubicBezTo>
                      <a:pt x="906" y="2447"/>
                      <a:pt x="1311" y="2716"/>
                      <a:pt x="1600" y="2793"/>
                    </a:cubicBezTo>
                    <a:cubicBezTo>
                      <a:pt x="1889" y="2909"/>
                      <a:pt x="1908" y="3179"/>
                      <a:pt x="1889" y="3448"/>
                    </a:cubicBezTo>
                    <a:cubicBezTo>
                      <a:pt x="1869" y="3641"/>
                      <a:pt x="2178" y="4007"/>
                      <a:pt x="2332" y="4296"/>
                    </a:cubicBezTo>
                    <a:cubicBezTo>
                      <a:pt x="2412" y="4305"/>
                      <a:pt x="2516" y="4314"/>
                      <a:pt x="2634" y="4314"/>
                    </a:cubicBezTo>
                    <a:cubicBezTo>
                      <a:pt x="3025" y="4314"/>
                      <a:pt x="3579" y="4216"/>
                      <a:pt x="4008" y="3699"/>
                    </a:cubicBezTo>
                    <a:cubicBezTo>
                      <a:pt x="3815" y="3564"/>
                      <a:pt x="3603" y="3429"/>
                      <a:pt x="3545" y="3256"/>
                    </a:cubicBezTo>
                    <a:cubicBezTo>
                      <a:pt x="3487" y="2890"/>
                      <a:pt x="3391" y="2370"/>
                      <a:pt x="2948" y="2081"/>
                    </a:cubicBezTo>
                    <a:cubicBezTo>
                      <a:pt x="2524" y="1792"/>
                      <a:pt x="2582" y="1580"/>
                      <a:pt x="2678" y="1233"/>
                    </a:cubicBezTo>
                    <a:cubicBezTo>
                      <a:pt x="2775" y="963"/>
                      <a:pt x="2736" y="366"/>
                      <a:pt x="25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06" name="Google Shape;606;p33"/>
              <p:cNvSpPr/>
              <p:nvPr/>
            </p:nvSpPr>
            <p:spPr>
              <a:xfrm>
                <a:off x="1978050" y="2278625"/>
                <a:ext cx="111275" cy="54700"/>
              </a:xfrm>
              <a:custGeom>
                <a:avLst/>
                <a:gdLst/>
                <a:ahLst/>
                <a:cxnLst/>
                <a:rect l="l" t="t" r="r" b="b"/>
                <a:pathLst>
                  <a:path w="4451" h="2188" extrusionOk="0">
                    <a:moveTo>
                      <a:pt x="3237" y="0"/>
                    </a:moveTo>
                    <a:cubicBezTo>
                      <a:pt x="2826" y="696"/>
                      <a:pt x="2206" y="838"/>
                      <a:pt x="1769" y="838"/>
                    </a:cubicBezTo>
                    <a:cubicBezTo>
                      <a:pt x="1468" y="838"/>
                      <a:pt x="1253" y="771"/>
                      <a:pt x="1253" y="771"/>
                    </a:cubicBezTo>
                    <a:cubicBezTo>
                      <a:pt x="1146" y="1305"/>
                      <a:pt x="790" y="1408"/>
                      <a:pt x="529" y="1408"/>
                    </a:cubicBezTo>
                    <a:cubicBezTo>
                      <a:pt x="366" y="1408"/>
                      <a:pt x="239" y="1368"/>
                      <a:pt x="232" y="1368"/>
                    </a:cubicBezTo>
                    <a:lnTo>
                      <a:pt x="232" y="1368"/>
                    </a:lnTo>
                    <a:cubicBezTo>
                      <a:pt x="348" y="1638"/>
                      <a:pt x="1" y="2023"/>
                      <a:pt x="1" y="2023"/>
                    </a:cubicBezTo>
                    <a:cubicBezTo>
                      <a:pt x="480" y="2140"/>
                      <a:pt x="831" y="2188"/>
                      <a:pt x="1110" y="2188"/>
                    </a:cubicBezTo>
                    <a:cubicBezTo>
                      <a:pt x="1843" y="2188"/>
                      <a:pt x="2085" y="1859"/>
                      <a:pt x="2852" y="1580"/>
                    </a:cubicBezTo>
                    <a:cubicBezTo>
                      <a:pt x="3911" y="1195"/>
                      <a:pt x="4451" y="20"/>
                      <a:pt x="4451" y="19"/>
                    </a:cubicBezTo>
                    <a:lnTo>
                      <a:pt x="4451" y="19"/>
                    </a:lnTo>
                    <a:cubicBezTo>
                      <a:pt x="4339" y="131"/>
                      <a:pt x="4174" y="169"/>
                      <a:pt x="4001" y="169"/>
                    </a:cubicBezTo>
                    <a:cubicBezTo>
                      <a:pt x="3636" y="169"/>
                      <a:pt x="3237" y="0"/>
                      <a:pt x="32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07" name="Google Shape;607;p33"/>
              <p:cNvSpPr/>
              <p:nvPr/>
            </p:nvSpPr>
            <p:spPr>
              <a:xfrm>
                <a:off x="1976125" y="2122700"/>
                <a:ext cx="26525" cy="54250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2170" extrusionOk="0">
                    <a:moveTo>
                      <a:pt x="680" y="1"/>
                    </a:moveTo>
                    <a:cubicBezTo>
                      <a:pt x="651" y="1"/>
                      <a:pt x="627" y="6"/>
                      <a:pt x="617" y="15"/>
                    </a:cubicBezTo>
                    <a:cubicBezTo>
                      <a:pt x="213" y="400"/>
                      <a:pt x="39" y="1653"/>
                      <a:pt x="1" y="2153"/>
                    </a:cubicBezTo>
                    <a:cubicBezTo>
                      <a:pt x="35" y="2165"/>
                      <a:pt x="69" y="2169"/>
                      <a:pt x="103" y="2169"/>
                    </a:cubicBezTo>
                    <a:cubicBezTo>
                      <a:pt x="186" y="2169"/>
                      <a:pt x="271" y="2142"/>
                      <a:pt x="367" y="2115"/>
                    </a:cubicBezTo>
                    <a:cubicBezTo>
                      <a:pt x="367" y="1132"/>
                      <a:pt x="791" y="574"/>
                      <a:pt x="1003" y="362"/>
                    </a:cubicBezTo>
                    <a:cubicBezTo>
                      <a:pt x="1060" y="304"/>
                      <a:pt x="1060" y="208"/>
                      <a:pt x="983" y="169"/>
                    </a:cubicBezTo>
                    <a:lnTo>
                      <a:pt x="771" y="15"/>
                    </a:lnTo>
                    <a:cubicBezTo>
                      <a:pt x="742" y="6"/>
                      <a:pt x="709" y="1"/>
                      <a:pt x="6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08" name="Google Shape;608;p33"/>
              <p:cNvSpPr/>
              <p:nvPr/>
            </p:nvSpPr>
            <p:spPr>
              <a:xfrm>
                <a:off x="1910650" y="2156800"/>
                <a:ext cx="153150" cy="80900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3236" extrusionOk="0">
                    <a:moveTo>
                      <a:pt x="4645" y="0"/>
                    </a:moveTo>
                    <a:cubicBezTo>
                      <a:pt x="4090" y="0"/>
                      <a:pt x="3544" y="431"/>
                      <a:pt x="3140" y="674"/>
                    </a:cubicBezTo>
                    <a:cubicBezTo>
                      <a:pt x="2947" y="807"/>
                      <a:pt x="2719" y="837"/>
                      <a:pt x="2467" y="837"/>
                    </a:cubicBezTo>
                    <a:cubicBezTo>
                      <a:pt x="2266" y="837"/>
                      <a:pt x="2049" y="818"/>
                      <a:pt x="1822" y="818"/>
                    </a:cubicBezTo>
                    <a:cubicBezTo>
                      <a:pt x="1512" y="818"/>
                      <a:pt x="1183" y="853"/>
                      <a:pt x="848" y="1021"/>
                    </a:cubicBezTo>
                    <a:cubicBezTo>
                      <a:pt x="0" y="1425"/>
                      <a:pt x="212" y="3236"/>
                      <a:pt x="212" y="3236"/>
                    </a:cubicBezTo>
                    <a:cubicBezTo>
                      <a:pt x="600" y="2469"/>
                      <a:pt x="1068" y="2269"/>
                      <a:pt x="1450" y="2269"/>
                    </a:cubicBezTo>
                    <a:cubicBezTo>
                      <a:pt x="1864" y="2269"/>
                      <a:pt x="2177" y="2504"/>
                      <a:pt x="2177" y="2504"/>
                    </a:cubicBezTo>
                    <a:cubicBezTo>
                      <a:pt x="2549" y="2041"/>
                      <a:pt x="2980" y="1930"/>
                      <a:pt x="3306" y="1930"/>
                    </a:cubicBezTo>
                    <a:cubicBezTo>
                      <a:pt x="3604" y="1930"/>
                      <a:pt x="3814" y="2022"/>
                      <a:pt x="3814" y="2022"/>
                    </a:cubicBezTo>
                    <a:cubicBezTo>
                      <a:pt x="4020" y="1475"/>
                      <a:pt x="4390" y="1329"/>
                      <a:pt x="4725" y="1329"/>
                    </a:cubicBezTo>
                    <a:cubicBezTo>
                      <a:pt x="5110" y="1329"/>
                      <a:pt x="5452" y="1521"/>
                      <a:pt x="5452" y="1521"/>
                    </a:cubicBezTo>
                    <a:cubicBezTo>
                      <a:pt x="5397" y="1058"/>
                      <a:pt x="5758" y="990"/>
                      <a:pt x="5973" y="990"/>
                    </a:cubicBezTo>
                    <a:cubicBezTo>
                      <a:pt x="6062" y="990"/>
                      <a:pt x="6126" y="1001"/>
                      <a:pt x="6126" y="1001"/>
                    </a:cubicBezTo>
                    <a:lnTo>
                      <a:pt x="5355" y="289"/>
                    </a:lnTo>
                    <a:cubicBezTo>
                      <a:pt x="5124" y="80"/>
                      <a:pt x="4883" y="0"/>
                      <a:pt x="46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09" name="Google Shape;609;p33"/>
              <p:cNvSpPr/>
              <p:nvPr/>
            </p:nvSpPr>
            <p:spPr>
              <a:xfrm>
                <a:off x="2015625" y="2161550"/>
                <a:ext cx="3565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858" extrusionOk="0">
                    <a:moveTo>
                      <a:pt x="145" y="0"/>
                    </a:moveTo>
                    <a:cubicBezTo>
                      <a:pt x="123" y="0"/>
                      <a:pt x="100" y="1"/>
                      <a:pt x="77" y="2"/>
                    </a:cubicBezTo>
                    <a:cubicBezTo>
                      <a:pt x="39" y="2"/>
                      <a:pt x="0" y="60"/>
                      <a:pt x="0" y="99"/>
                    </a:cubicBezTo>
                    <a:cubicBezTo>
                      <a:pt x="0" y="156"/>
                      <a:pt x="58" y="176"/>
                      <a:pt x="97" y="176"/>
                    </a:cubicBezTo>
                    <a:cubicBezTo>
                      <a:pt x="127" y="173"/>
                      <a:pt x="157" y="171"/>
                      <a:pt x="189" y="171"/>
                    </a:cubicBezTo>
                    <a:cubicBezTo>
                      <a:pt x="360" y="171"/>
                      <a:pt x="553" y="219"/>
                      <a:pt x="732" y="349"/>
                    </a:cubicBezTo>
                    <a:cubicBezTo>
                      <a:pt x="944" y="484"/>
                      <a:pt x="1118" y="657"/>
                      <a:pt x="1253" y="831"/>
                    </a:cubicBezTo>
                    <a:cubicBezTo>
                      <a:pt x="1266" y="844"/>
                      <a:pt x="1299" y="858"/>
                      <a:pt x="1324" y="858"/>
                    </a:cubicBezTo>
                    <a:cubicBezTo>
                      <a:pt x="1334" y="858"/>
                      <a:pt x="1343" y="855"/>
                      <a:pt x="1349" y="850"/>
                    </a:cubicBezTo>
                    <a:cubicBezTo>
                      <a:pt x="1426" y="811"/>
                      <a:pt x="1426" y="754"/>
                      <a:pt x="1387" y="734"/>
                    </a:cubicBezTo>
                    <a:cubicBezTo>
                      <a:pt x="1233" y="561"/>
                      <a:pt x="1041" y="368"/>
                      <a:pt x="829" y="233"/>
                    </a:cubicBezTo>
                    <a:cubicBezTo>
                      <a:pt x="668" y="109"/>
                      <a:pt x="425" y="0"/>
                      <a:pt x="1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</p:grpSp>
      </p:grpSp>
      <p:grpSp>
        <p:nvGrpSpPr>
          <p:cNvPr id="610" name="Google Shape;610;p33"/>
          <p:cNvGrpSpPr/>
          <p:nvPr/>
        </p:nvGrpSpPr>
        <p:grpSpPr>
          <a:xfrm rot="-925981">
            <a:off x="4024047" y="84883"/>
            <a:ext cx="756167" cy="872688"/>
            <a:chOff x="7560277" y="515042"/>
            <a:chExt cx="756200" cy="872726"/>
          </a:xfrm>
        </p:grpSpPr>
        <p:sp>
          <p:nvSpPr>
            <p:cNvPr id="611" name="Google Shape;611;p33"/>
            <p:cNvSpPr/>
            <p:nvPr/>
          </p:nvSpPr>
          <p:spPr>
            <a:xfrm>
              <a:off x="7560277" y="517003"/>
              <a:ext cx="732564" cy="868531"/>
            </a:xfrm>
            <a:custGeom>
              <a:avLst/>
              <a:gdLst/>
              <a:ahLst/>
              <a:cxnLst/>
              <a:rect l="l" t="t" r="r" b="b"/>
              <a:pathLst>
                <a:path w="6285" h="7452" extrusionOk="0">
                  <a:moveTo>
                    <a:pt x="2582" y="1032"/>
                  </a:moveTo>
                  <a:lnTo>
                    <a:pt x="2544" y="1052"/>
                  </a:lnTo>
                  <a:cubicBezTo>
                    <a:pt x="2544" y="1032"/>
                    <a:pt x="2544" y="1032"/>
                    <a:pt x="2582" y="1032"/>
                  </a:cubicBezTo>
                  <a:close/>
                  <a:moveTo>
                    <a:pt x="5877" y="6257"/>
                  </a:moveTo>
                  <a:cubicBezTo>
                    <a:pt x="5866" y="6269"/>
                    <a:pt x="5853" y="6281"/>
                    <a:pt x="5838" y="6291"/>
                  </a:cubicBezTo>
                  <a:lnTo>
                    <a:pt x="5877" y="6257"/>
                  </a:lnTo>
                  <a:close/>
                  <a:moveTo>
                    <a:pt x="3047" y="0"/>
                  </a:moveTo>
                  <a:cubicBezTo>
                    <a:pt x="2764" y="0"/>
                    <a:pt x="2144" y="212"/>
                    <a:pt x="1465" y="589"/>
                  </a:cubicBezTo>
                  <a:cubicBezTo>
                    <a:pt x="598" y="1071"/>
                    <a:pt x="1" y="1591"/>
                    <a:pt x="97" y="1764"/>
                  </a:cubicBezTo>
                  <a:lnTo>
                    <a:pt x="193" y="1957"/>
                  </a:lnTo>
                  <a:cubicBezTo>
                    <a:pt x="208" y="2000"/>
                    <a:pt x="255" y="2022"/>
                    <a:pt x="326" y="2022"/>
                  </a:cubicBezTo>
                  <a:cubicBezTo>
                    <a:pt x="350" y="2022"/>
                    <a:pt x="376" y="2020"/>
                    <a:pt x="405" y="2015"/>
                  </a:cubicBezTo>
                  <a:lnTo>
                    <a:pt x="444" y="2728"/>
                  </a:lnTo>
                  <a:cubicBezTo>
                    <a:pt x="444" y="2805"/>
                    <a:pt x="482" y="2901"/>
                    <a:pt x="521" y="2978"/>
                  </a:cubicBezTo>
                  <a:lnTo>
                    <a:pt x="2640" y="6792"/>
                  </a:lnTo>
                  <a:cubicBezTo>
                    <a:pt x="2833" y="7178"/>
                    <a:pt x="3216" y="7372"/>
                    <a:pt x="3603" y="7389"/>
                  </a:cubicBezTo>
                  <a:lnTo>
                    <a:pt x="3564" y="7389"/>
                  </a:lnTo>
                  <a:cubicBezTo>
                    <a:pt x="3591" y="7431"/>
                    <a:pt x="3657" y="7452"/>
                    <a:pt x="3752" y="7452"/>
                  </a:cubicBezTo>
                  <a:cubicBezTo>
                    <a:pt x="4009" y="7452"/>
                    <a:pt x="4480" y="7304"/>
                    <a:pt x="4971" y="7023"/>
                  </a:cubicBezTo>
                  <a:cubicBezTo>
                    <a:pt x="5626" y="6657"/>
                    <a:pt x="6107" y="6214"/>
                    <a:pt x="6069" y="6041"/>
                  </a:cubicBezTo>
                  <a:lnTo>
                    <a:pt x="6069" y="6041"/>
                  </a:lnTo>
                  <a:cubicBezTo>
                    <a:pt x="6061" y="6045"/>
                    <a:pt x="6054" y="6050"/>
                    <a:pt x="6047" y="6055"/>
                  </a:cubicBezTo>
                  <a:lnTo>
                    <a:pt x="6047" y="6055"/>
                  </a:lnTo>
                  <a:cubicBezTo>
                    <a:pt x="6266" y="5703"/>
                    <a:pt x="6284" y="5279"/>
                    <a:pt x="6088" y="4904"/>
                  </a:cubicBezTo>
                  <a:lnTo>
                    <a:pt x="3969" y="1071"/>
                  </a:lnTo>
                  <a:cubicBezTo>
                    <a:pt x="3911" y="994"/>
                    <a:pt x="3873" y="955"/>
                    <a:pt x="3796" y="898"/>
                  </a:cubicBezTo>
                  <a:lnTo>
                    <a:pt x="3218" y="474"/>
                  </a:lnTo>
                  <a:cubicBezTo>
                    <a:pt x="3295" y="378"/>
                    <a:pt x="3314" y="300"/>
                    <a:pt x="3295" y="262"/>
                  </a:cubicBezTo>
                  <a:lnTo>
                    <a:pt x="3198" y="50"/>
                  </a:lnTo>
                  <a:cubicBezTo>
                    <a:pt x="3178" y="17"/>
                    <a:pt x="3125" y="0"/>
                    <a:pt x="3047" y="0"/>
                  </a:cubicBezTo>
                  <a:close/>
                </a:path>
              </a:pathLst>
            </a:custGeom>
            <a:solidFill>
              <a:srgbClr val="FFFFFF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고딕" pitchFamily="2" charset="-127"/>
                <a:ea typeface="나눔고딕" pitchFamily="2" charset="-127"/>
              </a:endParaRPr>
            </a:p>
          </p:txBody>
        </p:sp>
        <p:grpSp>
          <p:nvGrpSpPr>
            <p:cNvPr id="612" name="Google Shape;612;p33"/>
            <p:cNvGrpSpPr/>
            <p:nvPr/>
          </p:nvGrpSpPr>
          <p:grpSpPr>
            <a:xfrm>
              <a:off x="7568644" y="515042"/>
              <a:ext cx="747833" cy="872726"/>
              <a:chOff x="484675" y="2362675"/>
              <a:chExt cx="160400" cy="187200"/>
            </a:xfrm>
          </p:grpSpPr>
          <p:sp>
            <p:nvSpPr>
              <p:cNvPr id="613" name="Google Shape;613;p33"/>
              <p:cNvSpPr/>
              <p:nvPr/>
            </p:nvSpPr>
            <p:spPr>
              <a:xfrm>
                <a:off x="574725" y="2514600"/>
                <a:ext cx="636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2544" h="1411" extrusionOk="0">
                    <a:moveTo>
                      <a:pt x="2505" y="0"/>
                    </a:moveTo>
                    <a:lnTo>
                      <a:pt x="2505" y="0"/>
                    </a:lnTo>
                    <a:cubicBezTo>
                      <a:pt x="2409" y="135"/>
                      <a:pt x="2255" y="289"/>
                      <a:pt x="2062" y="385"/>
                    </a:cubicBezTo>
                    <a:lnTo>
                      <a:pt x="1349" y="790"/>
                    </a:lnTo>
                    <a:lnTo>
                      <a:pt x="617" y="1194"/>
                    </a:lnTo>
                    <a:cubicBezTo>
                      <a:pt x="425" y="1329"/>
                      <a:pt x="213" y="1349"/>
                      <a:pt x="1" y="1349"/>
                    </a:cubicBezTo>
                    <a:cubicBezTo>
                      <a:pt x="27" y="1390"/>
                      <a:pt x="94" y="1411"/>
                      <a:pt x="192" y="1411"/>
                    </a:cubicBezTo>
                    <a:cubicBezTo>
                      <a:pt x="454" y="1411"/>
                      <a:pt x="935" y="1263"/>
                      <a:pt x="1426" y="983"/>
                    </a:cubicBezTo>
                    <a:cubicBezTo>
                      <a:pt x="2062" y="617"/>
                      <a:pt x="2544" y="193"/>
                      <a:pt x="25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14" name="Google Shape;614;p33"/>
              <p:cNvSpPr/>
              <p:nvPr/>
            </p:nvSpPr>
            <p:spPr>
              <a:xfrm>
                <a:off x="484675" y="2362675"/>
                <a:ext cx="82875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3315" h="1831" extrusionOk="0">
                    <a:moveTo>
                      <a:pt x="3075" y="0"/>
                    </a:moveTo>
                    <a:cubicBezTo>
                      <a:pt x="2796" y="0"/>
                      <a:pt x="2170" y="221"/>
                      <a:pt x="1484" y="587"/>
                    </a:cubicBezTo>
                    <a:cubicBezTo>
                      <a:pt x="617" y="1049"/>
                      <a:pt x="1" y="1589"/>
                      <a:pt x="97" y="1762"/>
                    </a:cubicBezTo>
                    <a:cubicBezTo>
                      <a:pt x="125" y="1808"/>
                      <a:pt x="189" y="1830"/>
                      <a:pt x="282" y="1830"/>
                    </a:cubicBezTo>
                    <a:cubicBezTo>
                      <a:pt x="578" y="1830"/>
                      <a:pt x="1171" y="1609"/>
                      <a:pt x="1831" y="1242"/>
                    </a:cubicBezTo>
                    <a:cubicBezTo>
                      <a:pt x="2717" y="780"/>
                      <a:pt x="3314" y="221"/>
                      <a:pt x="3218" y="48"/>
                    </a:cubicBezTo>
                    <a:cubicBezTo>
                      <a:pt x="3198" y="16"/>
                      <a:pt x="3148" y="0"/>
                      <a:pt x="30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15" name="Google Shape;615;p33"/>
              <p:cNvSpPr/>
              <p:nvPr/>
            </p:nvSpPr>
            <p:spPr>
              <a:xfrm>
                <a:off x="491425" y="2368200"/>
                <a:ext cx="72250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2890" h="1619" extrusionOk="0">
                    <a:moveTo>
                      <a:pt x="2890" y="0"/>
                    </a:moveTo>
                    <a:cubicBezTo>
                      <a:pt x="2601" y="0"/>
                      <a:pt x="1985" y="212"/>
                      <a:pt x="1330" y="597"/>
                    </a:cubicBezTo>
                    <a:cubicBezTo>
                      <a:pt x="675" y="963"/>
                      <a:pt x="155" y="1368"/>
                      <a:pt x="0" y="1618"/>
                    </a:cubicBezTo>
                    <a:cubicBezTo>
                      <a:pt x="289" y="1618"/>
                      <a:pt x="925" y="1406"/>
                      <a:pt x="1580" y="1021"/>
                    </a:cubicBezTo>
                    <a:cubicBezTo>
                      <a:pt x="2254" y="655"/>
                      <a:pt x="2755" y="251"/>
                      <a:pt x="28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16" name="Google Shape;616;p33"/>
              <p:cNvSpPr/>
              <p:nvPr/>
            </p:nvSpPr>
            <p:spPr>
              <a:xfrm>
                <a:off x="487575" y="2364825"/>
                <a:ext cx="82375" cy="48700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1948" extrusionOk="0">
                    <a:moveTo>
                      <a:pt x="3102" y="0"/>
                    </a:moveTo>
                    <a:lnTo>
                      <a:pt x="3107" y="11"/>
                    </a:lnTo>
                    <a:lnTo>
                      <a:pt x="3107" y="11"/>
                    </a:lnTo>
                    <a:cubicBezTo>
                      <a:pt x="3106" y="7"/>
                      <a:pt x="3104" y="4"/>
                      <a:pt x="3102" y="0"/>
                    </a:cubicBezTo>
                    <a:close/>
                    <a:moveTo>
                      <a:pt x="3107" y="11"/>
                    </a:moveTo>
                    <a:lnTo>
                      <a:pt x="3107" y="11"/>
                    </a:lnTo>
                    <a:cubicBezTo>
                      <a:pt x="3172" y="178"/>
                      <a:pt x="2582" y="704"/>
                      <a:pt x="1734" y="1175"/>
                    </a:cubicBezTo>
                    <a:cubicBezTo>
                      <a:pt x="1074" y="1542"/>
                      <a:pt x="470" y="1763"/>
                      <a:pt x="177" y="1763"/>
                    </a:cubicBezTo>
                    <a:cubicBezTo>
                      <a:pt x="85" y="1763"/>
                      <a:pt x="23" y="1742"/>
                      <a:pt x="0" y="1695"/>
                    </a:cubicBezTo>
                    <a:lnTo>
                      <a:pt x="0" y="1695"/>
                    </a:lnTo>
                    <a:lnTo>
                      <a:pt x="97" y="1888"/>
                    </a:lnTo>
                    <a:cubicBezTo>
                      <a:pt x="119" y="1929"/>
                      <a:pt x="178" y="1948"/>
                      <a:pt x="267" y="1948"/>
                    </a:cubicBezTo>
                    <a:cubicBezTo>
                      <a:pt x="557" y="1948"/>
                      <a:pt x="1166" y="1737"/>
                      <a:pt x="1830" y="1368"/>
                    </a:cubicBezTo>
                    <a:cubicBezTo>
                      <a:pt x="2697" y="886"/>
                      <a:pt x="3294" y="347"/>
                      <a:pt x="3198" y="193"/>
                    </a:cubicBezTo>
                    <a:lnTo>
                      <a:pt x="3107" y="1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17" name="Google Shape;617;p33"/>
              <p:cNvSpPr/>
              <p:nvPr/>
            </p:nvSpPr>
            <p:spPr>
              <a:xfrm>
                <a:off x="495750" y="2374450"/>
                <a:ext cx="149325" cy="172725"/>
              </a:xfrm>
              <a:custGeom>
                <a:avLst/>
                <a:gdLst/>
                <a:ahLst/>
                <a:cxnLst/>
                <a:rect l="l" t="t" r="r" b="b"/>
                <a:pathLst>
                  <a:path w="5973" h="6909" extrusionOk="0">
                    <a:moveTo>
                      <a:pt x="2813" y="1"/>
                    </a:moveTo>
                    <a:cubicBezTo>
                      <a:pt x="2621" y="232"/>
                      <a:pt x="2139" y="617"/>
                      <a:pt x="1523" y="964"/>
                    </a:cubicBezTo>
                    <a:cubicBezTo>
                      <a:pt x="887" y="1291"/>
                      <a:pt x="309" y="1503"/>
                      <a:pt x="1" y="1542"/>
                    </a:cubicBezTo>
                    <a:lnTo>
                      <a:pt x="59" y="2254"/>
                    </a:lnTo>
                    <a:cubicBezTo>
                      <a:pt x="59" y="2331"/>
                      <a:pt x="78" y="2428"/>
                      <a:pt x="116" y="2505"/>
                    </a:cubicBezTo>
                    <a:lnTo>
                      <a:pt x="2235" y="6319"/>
                    </a:lnTo>
                    <a:cubicBezTo>
                      <a:pt x="2457" y="6698"/>
                      <a:pt x="2839" y="6908"/>
                      <a:pt x="3230" y="6908"/>
                    </a:cubicBezTo>
                    <a:cubicBezTo>
                      <a:pt x="3415" y="6908"/>
                      <a:pt x="3603" y="6861"/>
                      <a:pt x="3776" y="6762"/>
                    </a:cubicBezTo>
                    <a:lnTo>
                      <a:pt x="4508" y="6357"/>
                    </a:lnTo>
                    <a:lnTo>
                      <a:pt x="5221" y="5934"/>
                    </a:lnTo>
                    <a:cubicBezTo>
                      <a:pt x="5780" y="5625"/>
                      <a:pt x="5972" y="4951"/>
                      <a:pt x="5664" y="4393"/>
                    </a:cubicBezTo>
                    <a:lnTo>
                      <a:pt x="3545" y="578"/>
                    </a:lnTo>
                    <a:lnTo>
                      <a:pt x="3391" y="424"/>
                    </a:lnTo>
                    <a:lnTo>
                      <a:pt x="28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18" name="Google Shape;618;p33"/>
              <p:cNvSpPr/>
              <p:nvPr/>
            </p:nvSpPr>
            <p:spPr>
              <a:xfrm>
                <a:off x="568000" y="2393800"/>
                <a:ext cx="655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4236" extrusionOk="0">
                    <a:moveTo>
                      <a:pt x="281" y="1"/>
                    </a:moveTo>
                    <a:cubicBezTo>
                      <a:pt x="246" y="1"/>
                      <a:pt x="210" y="11"/>
                      <a:pt x="174" y="36"/>
                    </a:cubicBezTo>
                    <a:cubicBezTo>
                      <a:pt x="39" y="113"/>
                      <a:pt x="0" y="228"/>
                      <a:pt x="77" y="344"/>
                    </a:cubicBezTo>
                    <a:lnTo>
                      <a:pt x="2177" y="4100"/>
                    </a:lnTo>
                    <a:cubicBezTo>
                      <a:pt x="2215" y="4189"/>
                      <a:pt x="2278" y="4236"/>
                      <a:pt x="2355" y="4236"/>
                    </a:cubicBezTo>
                    <a:cubicBezTo>
                      <a:pt x="2395" y="4236"/>
                      <a:pt x="2439" y="4223"/>
                      <a:pt x="2485" y="4196"/>
                    </a:cubicBezTo>
                    <a:cubicBezTo>
                      <a:pt x="2582" y="4139"/>
                      <a:pt x="2620" y="4004"/>
                      <a:pt x="2582" y="3888"/>
                    </a:cubicBezTo>
                    <a:lnTo>
                      <a:pt x="482" y="132"/>
                    </a:lnTo>
                    <a:cubicBezTo>
                      <a:pt x="429" y="53"/>
                      <a:pt x="358" y="1"/>
                      <a:pt x="2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</p:grpSp>
      </p:grpSp>
      <p:grpSp>
        <p:nvGrpSpPr>
          <p:cNvPr id="619" name="Google Shape;619;p33"/>
          <p:cNvGrpSpPr/>
          <p:nvPr/>
        </p:nvGrpSpPr>
        <p:grpSpPr>
          <a:xfrm>
            <a:off x="281362" y="958825"/>
            <a:ext cx="1296422" cy="1134394"/>
            <a:chOff x="482874" y="263700"/>
            <a:chExt cx="1296422" cy="1134394"/>
          </a:xfrm>
        </p:grpSpPr>
        <p:sp>
          <p:nvSpPr>
            <p:cNvPr id="620" name="Google Shape;620;p33"/>
            <p:cNvSpPr/>
            <p:nvPr/>
          </p:nvSpPr>
          <p:spPr>
            <a:xfrm>
              <a:off x="482874" y="263700"/>
              <a:ext cx="1285027" cy="1124072"/>
            </a:xfrm>
            <a:custGeom>
              <a:avLst/>
              <a:gdLst/>
              <a:ahLst/>
              <a:cxnLst/>
              <a:rect l="l" t="t" r="r" b="b"/>
              <a:pathLst>
                <a:path w="12387" h="10836" extrusionOk="0">
                  <a:moveTo>
                    <a:pt x="5866" y="0"/>
                  </a:moveTo>
                  <a:cubicBezTo>
                    <a:pt x="5382" y="0"/>
                    <a:pt x="4900" y="389"/>
                    <a:pt x="4199" y="1682"/>
                  </a:cubicBezTo>
                  <a:cubicBezTo>
                    <a:pt x="3448" y="3031"/>
                    <a:pt x="3333" y="3089"/>
                    <a:pt x="1984" y="4129"/>
                  </a:cubicBezTo>
                  <a:cubicBezTo>
                    <a:pt x="636" y="5169"/>
                    <a:pt x="250" y="6151"/>
                    <a:pt x="250" y="6151"/>
                  </a:cubicBezTo>
                  <a:lnTo>
                    <a:pt x="616" y="6498"/>
                  </a:lnTo>
                  <a:cubicBezTo>
                    <a:pt x="578" y="6517"/>
                    <a:pt x="578" y="6556"/>
                    <a:pt x="616" y="6594"/>
                  </a:cubicBezTo>
                  <a:lnTo>
                    <a:pt x="250" y="6980"/>
                  </a:lnTo>
                  <a:lnTo>
                    <a:pt x="443" y="7211"/>
                  </a:lnTo>
                  <a:lnTo>
                    <a:pt x="405" y="7211"/>
                  </a:lnTo>
                  <a:cubicBezTo>
                    <a:pt x="385" y="7230"/>
                    <a:pt x="385" y="7307"/>
                    <a:pt x="405" y="7326"/>
                  </a:cubicBezTo>
                  <a:lnTo>
                    <a:pt x="443" y="7326"/>
                  </a:lnTo>
                  <a:lnTo>
                    <a:pt x="0" y="8039"/>
                  </a:lnTo>
                  <a:lnTo>
                    <a:pt x="347" y="8251"/>
                  </a:lnTo>
                  <a:lnTo>
                    <a:pt x="347" y="8270"/>
                  </a:lnTo>
                  <a:cubicBezTo>
                    <a:pt x="347" y="8328"/>
                    <a:pt x="366" y="8367"/>
                    <a:pt x="385" y="8367"/>
                  </a:cubicBezTo>
                  <a:lnTo>
                    <a:pt x="270" y="8810"/>
                  </a:lnTo>
                  <a:cubicBezTo>
                    <a:pt x="270" y="8810"/>
                    <a:pt x="328" y="8867"/>
                    <a:pt x="2273" y="9330"/>
                  </a:cubicBezTo>
                  <a:cubicBezTo>
                    <a:pt x="4219" y="9792"/>
                    <a:pt x="4392" y="10697"/>
                    <a:pt x="5683" y="10832"/>
                  </a:cubicBezTo>
                  <a:cubicBezTo>
                    <a:pt x="5712" y="10834"/>
                    <a:pt x="5740" y="10835"/>
                    <a:pt x="5769" y="10835"/>
                  </a:cubicBezTo>
                  <a:cubicBezTo>
                    <a:pt x="6029" y="10835"/>
                    <a:pt x="6289" y="10757"/>
                    <a:pt x="6550" y="10601"/>
                  </a:cubicBezTo>
                  <a:lnTo>
                    <a:pt x="6550" y="10601"/>
                  </a:lnTo>
                  <a:cubicBezTo>
                    <a:pt x="6530" y="10736"/>
                    <a:pt x="6550" y="10755"/>
                    <a:pt x="6588" y="10755"/>
                  </a:cubicBezTo>
                  <a:cubicBezTo>
                    <a:pt x="6627" y="10755"/>
                    <a:pt x="6684" y="10736"/>
                    <a:pt x="6684" y="10678"/>
                  </a:cubicBezTo>
                  <a:cubicBezTo>
                    <a:pt x="6684" y="10659"/>
                    <a:pt x="6704" y="10640"/>
                    <a:pt x="6704" y="10582"/>
                  </a:cubicBezTo>
                  <a:cubicBezTo>
                    <a:pt x="7686" y="9965"/>
                    <a:pt x="8668" y="8559"/>
                    <a:pt x="9439" y="7712"/>
                  </a:cubicBezTo>
                  <a:cubicBezTo>
                    <a:pt x="10479" y="6556"/>
                    <a:pt x="12386" y="4919"/>
                    <a:pt x="11751" y="3455"/>
                  </a:cubicBezTo>
                  <a:cubicBezTo>
                    <a:pt x="11115" y="1991"/>
                    <a:pt x="10210" y="2299"/>
                    <a:pt x="8534" y="1933"/>
                  </a:cubicBezTo>
                  <a:cubicBezTo>
                    <a:pt x="6838" y="1586"/>
                    <a:pt x="5972" y="6"/>
                    <a:pt x="5972" y="6"/>
                  </a:cubicBezTo>
                  <a:cubicBezTo>
                    <a:pt x="5936" y="2"/>
                    <a:pt x="5901" y="0"/>
                    <a:pt x="5866" y="0"/>
                  </a:cubicBezTo>
                  <a:close/>
                </a:path>
              </a:pathLst>
            </a:custGeom>
            <a:solidFill>
              <a:srgbClr val="FFFFFF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고딕" pitchFamily="2" charset="-127"/>
                <a:ea typeface="나눔고딕" pitchFamily="2" charset="-127"/>
              </a:endParaRPr>
            </a:p>
          </p:txBody>
        </p:sp>
        <p:grpSp>
          <p:nvGrpSpPr>
            <p:cNvPr id="621" name="Google Shape;621;p33"/>
            <p:cNvGrpSpPr/>
            <p:nvPr/>
          </p:nvGrpSpPr>
          <p:grpSpPr>
            <a:xfrm>
              <a:off x="488252" y="267383"/>
              <a:ext cx="1291044" cy="1130711"/>
              <a:chOff x="612775" y="1543975"/>
              <a:chExt cx="311125" cy="272500"/>
            </a:xfrm>
          </p:grpSpPr>
          <p:sp>
            <p:nvSpPr>
              <p:cNvPr id="622" name="Google Shape;622;p33"/>
              <p:cNvSpPr/>
              <p:nvPr/>
            </p:nvSpPr>
            <p:spPr>
              <a:xfrm>
                <a:off x="612775" y="1543975"/>
                <a:ext cx="311125" cy="272500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0900" extrusionOk="0">
                    <a:moveTo>
                      <a:pt x="5882" y="0"/>
                    </a:moveTo>
                    <a:cubicBezTo>
                      <a:pt x="5403" y="0"/>
                      <a:pt x="4905" y="413"/>
                      <a:pt x="4181" y="1686"/>
                    </a:cubicBezTo>
                    <a:cubicBezTo>
                      <a:pt x="3430" y="3034"/>
                      <a:pt x="3314" y="3111"/>
                      <a:pt x="1966" y="4152"/>
                    </a:cubicBezTo>
                    <a:cubicBezTo>
                      <a:pt x="617" y="5192"/>
                      <a:pt x="232" y="6174"/>
                      <a:pt x="232" y="6174"/>
                    </a:cubicBezTo>
                    <a:lnTo>
                      <a:pt x="675" y="6559"/>
                    </a:lnTo>
                    <a:lnTo>
                      <a:pt x="232" y="7022"/>
                    </a:lnTo>
                    <a:lnTo>
                      <a:pt x="482" y="7330"/>
                    </a:lnTo>
                    <a:lnTo>
                      <a:pt x="1" y="8100"/>
                    </a:lnTo>
                    <a:lnTo>
                      <a:pt x="405" y="8370"/>
                    </a:lnTo>
                    <a:lnTo>
                      <a:pt x="251" y="8871"/>
                    </a:lnTo>
                    <a:cubicBezTo>
                      <a:pt x="251" y="8871"/>
                      <a:pt x="309" y="8929"/>
                      <a:pt x="2255" y="9391"/>
                    </a:cubicBezTo>
                    <a:cubicBezTo>
                      <a:pt x="4200" y="9853"/>
                      <a:pt x="4373" y="10740"/>
                      <a:pt x="5683" y="10894"/>
                    </a:cubicBezTo>
                    <a:cubicBezTo>
                      <a:pt x="5723" y="10898"/>
                      <a:pt x="5762" y="10900"/>
                      <a:pt x="5802" y="10900"/>
                    </a:cubicBezTo>
                    <a:cubicBezTo>
                      <a:pt x="7080" y="10900"/>
                      <a:pt x="8469" y="8836"/>
                      <a:pt x="9478" y="7715"/>
                    </a:cubicBezTo>
                    <a:cubicBezTo>
                      <a:pt x="10538" y="6559"/>
                      <a:pt x="12445" y="4922"/>
                      <a:pt x="11790" y="3458"/>
                    </a:cubicBezTo>
                    <a:cubicBezTo>
                      <a:pt x="11173" y="1975"/>
                      <a:pt x="10249" y="2302"/>
                      <a:pt x="8573" y="1936"/>
                    </a:cubicBezTo>
                    <a:cubicBezTo>
                      <a:pt x="6878" y="1570"/>
                      <a:pt x="6011" y="10"/>
                      <a:pt x="6011" y="10"/>
                    </a:cubicBezTo>
                    <a:cubicBezTo>
                      <a:pt x="5968" y="4"/>
                      <a:pt x="5925" y="0"/>
                      <a:pt x="58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23" name="Google Shape;623;p33"/>
              <p:cNvSpPr/>
              <p:nvPr/>
            </p:nvSpPr>
            <p:spPr>
              <a:xfrm>
                <a:off x="628675" y="1705700"/>
                <a:ext cx="156525" cy="106300"/>
              </a:xfrm>
              <a:custGeom>
                <a:avLst/>
                <a:gdLst/>
                <a:ahLst/>
                <a:cxnLst/>
                <a:rect l="l" t="t" r="r" b="b"/>
                <a:pathLst>
                  <a:path w="6261" h="4252" extrusionOk="0">
                    <a:moveTo>
                      <a:pt x="112" y="1"/>
                    </a:moveTo>
                    <a:cubicBezTo>
                      <a:pt x="93" y="1"/>
                      <a:pt x="74" y="5"/>
                      <a:pt x="58" y="13"/>
                    </a:cubicBezTo>
                    <a:cubicBezTo>
                      <a:pt x="0" y="33"/>
                      <a:pt x="0" y="90"/>
                      <a:pt x="39" y="129"/>
                    </a:cubicBezTo>
                    <a:cubicBezTo>
                      <a:pt x="58" y="187"/>
                      <a:pt x="925" y="1246"/>
                      <a:pt x="2582" y="1477"/>
                    </a:cubicBezTo>
                    <a:cubicBezTo>
                      <a:pt x="3757" y="1651"/>
                      <a:pt x="5201" y="2209"/>
                      <a:pt x="5760" y="3038"/>
                    </a:cubicBezTo>
                    <a:cubicBezTo>
                      <a:pt x="6011" y="3384"/>
                      <a:pt x="6049" y="3770"/>
                      <a:pt x="5953" y="4155"/>
                    </a:cubicBezTo>
                    <a:cubicBezTo>
                      <a:pt x="5933" y="4174"/>
                      <a:pt x="5953" y="4232"/>
                      <a:pt x="6030" y="4251"/>
                    </a:cubicBezTo>
                    <a:cubicBezTo>
                      <a:pt x="6049" y="4251"/>
                      <a:pt x="6107" y="4232"/>
                      <a:pt x="6145" y="4193"/>
                    </a:cubicBezTo>
                    <a:cubicBezTo>
                      <a:pt x="6261" y="3750"/>
                      <a:pt x="6203" y="3327"/>
                      <a:pt x="5933" y="2941"/>
                    </a:cubicBezTo>
                    <a:cubicBezTo>
                      <a:pt x="5298" y="2017"/>
                      <a:pt x="3757" y="1477"/>
                      <a:pt x="2639" y="1304"/>
                    </a:cubicBezTo>
                    <a:cubicBezTo>
                      <a:pt x="1021" y="1092"/>
                      <a:pt x="174" y="33"/>
                      <a:pt x="174" y="33"/>
                    </a:cubicBezTo>
                    <a:cubicBezTo>
                      <a:pt x="163" y="10"/>
                      <a:pt x="138" y="1"/>
                      <a:pt x="1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24" name="Google Shape;624;p33"/>
              <p:cNvSpPr/>
              <p:nvPr/>
            </p:nvSpPr>
            <p:spPr>
              <a:xfrm>
                <a:off x="621450" y="1724925"/>
                <a:ext cx="148825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5953" h="3213" extrusionOk="0">
                    <a:moveTo>
                      <a:pt x="135" y="0"/>
                    </a:moveTo>
                    <a:cubicBezTo>
                      <a:pt x="111" y="0"/>
                      <a:pt x="87" y="5"/>
                      <a:pt x="78" y="15"/>
                    </a:cubicBezTo>
                    <a:cubicBezTo>
                      <a:pt x="58" y="34"/>
                      <a:pt x="58" y="111"/>
                      <a:pt x="78" y="130"/>
                    </a:cubicBezTo>
                    <a:cubicBezTo>
                      <a:pt x="135" y="188"/>
                      <a:pt x="1137" y="1132"/>
                      <a:pt x="2774" y="1306"/>
                    </a:cubicBezTo>
                    <a:cubicBezTo>
                      <a:pt x="4026" y="1460"/>
                      <a:pt x="5202" y="1941"/>
                      <a:pt x="5625" y="2500"/>
                    </a:cubicBezTo>
                    <a:cubicBezTo>
                      <a:pt x="5722" y="2635"/>
                      <a:pt x="5760" y="2789"/>
                      <a:pt x="5741" y="2904"/>
                    </a:cubicBezTo>
                    <a:cubicBezTo>
                      <a:pt x="5741" y="3001"/>
                      <a:pt x="5722" y="3058"/>
                      <a:pt x="5683" y="3058"/>
                    </a:cubicBezTo>
                    <a:cubicBezTo>
                      <a:pt x="5680" y="3060"/>
                      <a:pt x="5676" y="3060"/>
                      <a:pt x="5671" y="3060"/>
                    </a:cubicBezTo>
                    <a:cubicBezTo>
                      <a:pt x="5597" y="3060"/>
                      <a:pt x="5363" y="2914"/>
                      <a:pt x="5163" y="2750"/>
                    </a:cubicBezTo>
                    <a:cubicBezTo>
                      <a:pt x="4778" y="2500"/>
                      <a:pt x="4219" y="2115"/>
                      <a:pt x="3487" y="1922"/>
                    </a:cubicBezTo>
                    <a:cubicBezTo>
                      <a:pt x="2023" y="1498"/>
                      <a:pt x="116" y="1017"/>
                      <a:pt x="97" y="1017"/>
                    </a:cubicBezTo>
                    <a:cubicBezTo>
                      <a:pt x="58" y="1017"/>
                      <a:pt x="0" y="1055"/>
                      <a:pt x="0" y="1094"/>
                    </a:cubicBezTo>
                    <a:cubicBezTo>
                      <a:pt x="0" y="1151"/>
                      <a:pt x="20" y="1190"/>
                      <a:pt x="78" y="1190"/>
                    </a:cubicBezTo>
                    <a:cubicBezTo>
                      <a:pt x="97" y="1228"/>
                      <a:pt x="2004" y="1710"/>
                      <a:pt x="3468" y="2095"/>
                    </a:cubicBezTo>
                    <a:cubicBezTo>
                      <a:pt x="4181" y="2249"/>
                      <a:pt x="4701" y="2635"/>
                      <a:pt x="5086" y="2904"/>
                    </a:cubicBezTo>
                    <a:cubicBezTo>
                      <a:pt x="5356" y="3097"/>
                      <a:pt x="5548" y="3213"/>
                      <a:pt x="5683" y="3213"/>
                    </a:cubicBezTo>
                    <a:cubicBezTo>
                      <a:pt x="5722" y="3213"/>
                      <a:pt x="5741" y="3213"/>
                      <a:pt x="5760" y="3193"/>
                    </a:cubicBezTo>
                    <a:cubicBezTo>
                      <a:pt x="5856" y="3174"/>
                      <a:pt x="5914" y="3078"/>
                      <a:pt x="5934" y="2924"/>
                    </a:cubicBezTo>
                    <a:cubicBezTo>
                      <a:pt x="5953" y="2750"/>
                      <a:pt x="5895" y="2596"/>
                      <a:pt x="5760" y="2404"/>
                    </a:cubicBezTo>
                    <a:cubicBezTo>
                      <a:pt x="5298" y="1826"/>
                      <a:pt x="4065" y="1286"/>
                      <a:pt x="2794" y="1151"/>
                    </a:cubicBezTo>
                    <a:cubicBezTo>
                      <a:pt x="1214" y="959"/>
                      <a:pt x="193" y="15"/>
                      <a:pt x="193" y="15"/>
                    </a:cubicBezTo>
                    <a:cubicBezTo>
                      <a:pt x="183" y="5"/>
                      <a:pt x="159" y="0"/>
                      <a:pt x="1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25" name="Google Shape;625;p33"/>
              <p:cNvSpPr/>
              <p:nvPr/>
            </p:nvSpPr>
            <p:spPr>
              <a:xfrm>
                <a:off x="656600" y="1581300"/>
                <a:ext cx="123325" cy="131000"/>
              </a:xfrm>
              <a:custGeom>
                <a:avLst/>
                <a:gdLst/>
                <a:ahLst/>
                <a:cxnLst/>
                <a:rect l="l" t="t" r="r" b="b"/>
                <a:pathLst>
                  <a:path w="4933" h="5240" extrusionOk="0">
                    <a:moveTo>
                      <a:pt x="4855" y="0"/>
                    </a:moveTo>
                    <a:cubicBezTo>
                      <a:pt x="4816" y="0"/>
                      <a:pt x="4759" y="39"/>
                      <a:pt x="4759" y="77"/>
                    </a:cubicBezTo>
                    <a:cubicBezTo>
                      <a:pt x="4605" y="732"/>
                      <a:pt x="4084" y="1195"/>
                      <a:pt x="3545" y="1676"/>
                    </a:cubicBezTo>
                    <a:cubicBezTo>
                      <a:pt x="3352" y="1830"/>
                      <a:pt x="3121" y="2023"/>
                      <a:pt x="2929" y="2215"/>
                    </a:cubicBezTo>
                    <a:cubicBezTo>
                      <a:pt x="2620" y="2543"/>
                      <a:pt x="2389" y="2890"/>
                      <a:pt x="2120" y="3256"/>
                    </a:cubicBezTo>
                    <a:cubicBezTo>
                      <a:pt x="1966" y="3448"/>
                      <a:pt x="1831" y="3660"/>
                      <a:pt x="1657" y="3853"/>
                    </a:cubicBezTo>
                    <a:cubicBezTo>
                      <a:pt x="1137" y="4508"/>
                      <a:pt x="617" y="4893"/>
                      <a:pt x="78" y="5066"/>
                    </a:cubicBezTo>
                    <a:cubicBezTo>
                      <a:pt x="39" y="5066"/>
                      <a:pt x="1" y="5105"/>
                      <a:pt x="20" y="5163"/>
                    </a:cubicBezTo>
                    <a:cubicBezTo>
                      <a:pt x="20" y="5201"/>
                      <a:pt x="39" y="5240"/>
                      <a:pt x="97" y="5240"/>
                    </a:cubicBezTo>
                    <a:cubicBezTo>
                      <a:pt x="694" y="5066"/>
                      <a:pt x="1253" y="4662"/>
                      <a:pt x="1773" y="3988"/>
                    </a:cubicBezTo>
                    <a:cubicBezTo>
                      <a:pt x="1946" y="3757"/>
                      <a:pt x="2100" y="3564"/>
                      <a:pt x="2235" y="3352"/>
                    </a:cubicBezTo>
                    <a:cubicBezTo>
                      <a:pt x="2505" y="3025"/>
                      <a:pt x="2775" y="2659"/>
                      <a:pt x="3064" y="2350"/>
                    </a:cubicBezTo>
                    <a:cubicBezTo>
                      <a:pt x="3256" y="2158"/>
                      <a:pt x="3468" y="1965"/>
                      <a:pt x="3661" y="1792"/>
                    </a:cubicBezTo>
                    <a:cubicBezTo>
                      <a:pt x="4181" y="1310"/>
                      <a:pt x="4739" y="809"/>
                      <a:pt x="4932" y="97"/>
                    </a:cubicBezTo>
                    <a:cubicBezTo>
                      <a:pt x="4932" y="58"/>
                      <a:pt x="4913" y="0"/>
                      <a:pt x="48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26" name="Google Shape;626;p33"/>
              <p:cNvSpPr/>
              <p:nvPr/>
            </p:nvSpPr>
            <p:spPr>
              <a:xfrm>
                <a:off x="689825" y="1640125"/>
                <a:ext cx="61675" cy="80850"/>
              </a:xfrm>
              <a:custGeom>
                <a:avLst/>
                <a:gdLst/>
                <a:ahLst/>
                <a:cxnLst/>
                <a:rect l="l" t="t" r="r" b="b"/>
                <a:pathLst>
                  <a:path w="2467" h="3234" extrusionOk="0">
                    <a:moveTo>
                      <a:pt x="2396" y="1"/>
                    </a:moveTo>
                    <a:cubicBezTo>
                      <a:pt x="2383" y="1"/>
                      <a:pt x="2368" y="5"/>
                      <a:pt x="2351" y="17"/>
                    </a:cubicBezTo>
                    <a:cubicBezTo>
                      <a:pt x="2216" y="55"/>
                      <a:pt x="2120" y="228"/>
                      <a:pt x="2120" y="460"/>
                    </a:cubicBezTo>
                    <a:lnTo>
                      <a:pt x="2120" y="498"/>
                    </a:lnTo>
                    <a:cubicBezTo>
                      <a:pt x="2120" y="614"/>
                      <a:pt x="2120" y="768"/>
                      <a:pt x="2043" y="826"/>
                    </a:cubicBezTo>
                    <a:lnTo>
                      <a:pt x="1889" y="903"/>
                    </a:lnTo>
                    <a:cubicBezTo>
                      <a:pt x="1831" y="922"/>
                      <a:pt x="1773" y="922"/>
                      <a:pt x="1735" y="980"/>
                    </a:cubicBezTo>
                    <a:cubicBezTo>
                      <a:pt x="1561" y="1095"/>
                      <a:pt x="1503" y="1288"/>
                      <a:pt x="1484" y="1461"/>
                    </a:cubicBezTo>
                    <a:cubicBezTo>
                      <a:pt x="1465" y="1615"/>
                      <a:pt x="1446" y="1770"/>
                      <a:pt x="1311" y="1847"/>
                    </a:cubicBezTo>
                    <a:cubicBezTo>
                      <a:pt x="1291" y="1847"/>
                      <a:pt x="1272" y="1866"/>
                      <a:pt x="1253" y="1866"/>
                    </a:cubicBezTo>
                    <a:cubicBezTo>
                      <a:pt x="1214" y="1866"/>
                      <a:pt x="1195" y="1885"/>
                      <a:pt x="1176" y="1885"/>
                    </a:cubicBezTo>
                    <a:cubicBezTo>
                      <a:pt x="1003" y="1962"/>
                      <a:pt x="906" y="2136"/>
                      <a:pt x="810" y="2270"/>
                    </a:cubicBezTo>
                    <a:lnTo>
                      <a:pt x="771" y="2328"/>
                    </a:lnTo>
                    <a:cubicBezTo>
                      <a:pt x="579" y="2617"/>
                      <a:pt x="328" y="2887"/>
                      <a:pt x="39" y="3079"/>
                    </a:cubicBezTo>
                    <a:cubicBezTo>
                      <a:pt x="1" y="3099"/>
                      <a:pt x="1" y="3137"/>
                      <a:pt x="20" y="3195"/>
                    </a:cubicBezTo>
                    <a:cubicBezTo>
                      <a:pt x="39" y="3214"/>
                      <a:pt x="59" y="3234"/>
                      <a:pt x="97" y="3234"/>
                    </a:cubicBezTo>
                    <a:lnTo>
                      <a:pt x="155" y="3234"/>
                    </a:lnTo>
                    <a:cubicBezTo>
                      <a:pt x="463" y="3022"/>
                      <a:pt x="733" y="2752"/>
                      <a:pt x="925" y="2444"/>
                    </a:cubicBezTo>
                    <a:lnTo>
                      <a:pt x="983" y="2367"/>
                    </a:lnTo>
                    <a:cubicBezTo>
                      <a:pt x="1080" y="2232"/>
                      <a:pt x="1157" y="2116"/>
                      <a:pt x="1272" y="2039"/>
                    </a:cubicBezTo>
                    <a:cubicBezTo>
                      <a:pt x="1272" y="2039"/>
                      <a:pt x="1291" y="2020"/>
                      <a:pt x="1311" y="2020"/>
                    </a:cubicBezTo>
                    <a:cubicBezTo>
                      <a:pt x="1349" y="1981"/>
                      <a:pt x="1388" y="1981"/>
                      <a:pt x="1407" y="1962"/>
                    </a:cubicBezTo>
                    <a:cubicBezTo>
                      <a:pt x="1580" y="1866"/>
                      <a:pt x="1600" y="1654"/>
                      <a:pt x="1657" y="1481"/>
                    </a:cubicBezTo>
                    <a:cubicBezTo>
                      <a:pt x="1677" y="1307"/>
                      <a:pt x="1735" y="1172"/>
                      <a:pt x="1831" y="1095"/>
                    </a:cubicBezTo>
                    <a:cubicBezTo>
                      <a:pt x="1850" y="1076"/>
                      <a:pt x="1889" y="1076"/>
                      <a:pt x="1946" y="1038"/>
                    </a:cubicBezTo>
                    <a:cubicBezTo>
                      <a:pt x="2023" y="1018"/>
                      <a:pt x="2081" y="999"/>
                      <a:pt x="2139" y="941"/>
                    </a:cubicBezTo>
                    <a:cubicBezTo>
                      <a:pt x="2274" y="826"/>
                      <a:pt x="2274" y="633"/>
                      <a:pt x="2274" y="498"/>
                    </a:cubicBezTo>
                    <a:lnTo>
                      <a:pt x="2274" y="460"/>
                    </a:lnTo>
                    <a:cubicBezTo>
                      <a:pt x="2274" y="402"/>
                      <a:pt x="2274" y="209"/>
                      <a:pt x="2409" y="151"/>
                    </a:cubicBezTo>
                    <a:cubicBezTo>
                      <a:pt x="2447" y="151"/>
                      <a:pt x="2467" y="113"/>
                      <a:pt x="2447" y="55"/>
                    </a:cubicBezTo>
                    <a:cubicBezTo>
                      <a:pt x="2447" y="28"/>
                      <a:pt x="2428" y="1"/>
                      <a:pt x="23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27" name="Google Shape;627;p33"/>
              <p:cNvSpPr/>
              <p:nvPr/>
            </p:nvSpPr>
            <p:spPr>
              <a:xfrm>
                <a:off x="717275" y="1649750"/>
                <a:ext cx="57350" cy="82775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3311" extrusionOk="0">
                    <a:moveTo>
                      <a:pt x="2187" y="0"/>
                    </a:moveTo>
                    <a:cubicBezTo>
                      <a:pt x="2173" y="0"/>
                      <a:pt x="2157" y="5"/>
                      <a:pt x="2139" y="17"/>
                    </a:cubicBezTo>
                    <a:cubicBezTo>
                      <a:pt x="1927" y="132"/>
                      <a:pt x="1812" y="325"/>
                      <a:pt x="1754" y="556"/>
                    </a:cubicBezTo>
                    <a:cubicBezTo>
                      <a:pt x="1735" y="653"/>
                      <a:pt x="1735" y="730"/>
                      <a:pt x="1735" y="807"/>
                    </a:cubicBezTo>
                    <a:lnTo>
                      <a:pt x="1735" y="980"/>
                    </a:lnTo>
                    <a:cubicBezTo>
                      <a:pt x="1735" y="1096"/>
                      <a:pt x="1657" y="1192"/>
                      <a:pt x="1580" y="1230"/>
                    </a:cubicBezTo>
                    <a:cubicBezTo>
                      <a:pt x="1561" y="1230"/>
                      <a:pt x="1542" y="1269"/>
                      <a:pt x="1523" y="1269"/>
                    </a:cubicBezTo>
                    <a:cubicBezTo>
                      <a:pt x="1465" y="1269"/>
                      <a:pt x="1446" y="1288"/>
                      <a:pt x="1426" y="1288"/>
                    </a:cubicBezTo>
                    <a:cubicBezTo>
                      <a:pt x="1176" y="1385"/>
                      <a:pt x="1080" y="1654"/>
                      <a:pt x="1041" y="1905"/>
                    </a:cubicBezTo>
                    <a:cubicBezTo>
                      <a:pt x="1022" y="2136"/>
                      <a:pt x="945" y="2348"/>
                      <a:pt x="771" y="2425"/>
                    </a:cubicBezTo>
                    <a:cubicBezTo>
                      <a:pt x="733" y="2425"/>
                      <a:pt x="694" y="2444"/>
                      <a:pt x="675" y="2444"/>
                    </a:cubicBezTo>
                    <a:cubicBezTo>
                      <a:pt x="637" y="2463"/>
                      <a:pt x="579" y="2463"/>
                      <a:pt x="540" y="2502"/>
                    </a:cubicBezTo>
                    <a:cubicBezTo>
                      <a:pt x="367" y="2560"/>
                      <a:pt x="290" y="2714"/>
                      <a:pt x="232" y="2849"/>
                    </a:cubicBezTo>
                    <a:cubicBezTo>
                      <a:pt x="174" y="2983"/>
                      <a:pt x="155" y="3099"/>
                      <a:pt x="59" y="3137"/>
                    </a:cubicBezTo>
                    <a:cubicBezTo>
                      <a:pt x="1" y="3176"/>
                      <a:pt x="1" y="3215"/>
                      <a:pt x="20" y="3272"/>
                    </a:cubicBezTo>
                    <a:cubicBezTo>
                      <a:pt x="59" y="3292"/>
                      <a:pt x="78" y="3311"/>
                      <a:pt x="97" y="3311"/>
                    </a:cubicBezTo>
                    <a:lnTo>
                      <a:pt x="193" y="3311"/>
                    </a:lnTo>
                    <a:cubicBezTo>
                      <a:pt x="309" y="3215"/>
                      <a:pt x="386" y="3080"/>
                      <a:pt x="425" y="2945"/>
                    </a:cubicBezTo>
                    <a:cubicBezTo>
                      <a:pt x="482" y="2829"/>
                      <a:pt x="521" y="2714"/>
                      <a:pt x="617" y="2656"/>
                    </a:cubicBezTo>
                    <a:cubicBezTo>
                      <a:pt x="656" y="2656"/>
                      <a:pt x="675" y="2637"/>
                      <a:pt x="714" y="2637"/>
                    </a:cubicBezTo>
                    <a:cubicBezTo>
                      <a:pt x="771" y="2637"/>
                      <a:pt x="791" y="2637"/>
                      <a:pt x="848" y="2617"/>
                    </a:cubicBezTo>
                    <a:cubicBezTo>
                      <a:pt x="1080" y="2521"/>
                      <a:pt x="1176" y="2251"/>
                      <a:pt x="1234" y="1982"/>
                    </a:cubicBezTo>
                    <a:cubicBezTo>
                      <a:pt x="1272" y="1770"/>
                      <a:pt x="1349" y="1558"/>
                      <a:pt x="1523" y="1481"/>
                    </a:cubicBezTo>
                    <a:cubicBezTo>
                      <a:pt x="1542" y="1462"/>
                      <a:pt x="1561" y="1462"/>
                      <a:pt x="1580" y="1462"/>
                    </a:cubicBezTo>
                    <a:cubicBezTo>
                      <a:pt x="1638" y="1423"/>
                      <a:pt x="1657" y="1423"/>
                      <a:pt x="1715" y="1404"/>
                    </a:cubicBezTo>
                    <a:cubicBezTo>
                      <a:pt x="1831" y="1327"/>
                      <a:pt x="1927" y="1192"/>
                      <a:pt x="1946" y="999"/>
                    </a:cubicBezTo>
                    <a:lnTo>
                      <a:pt x="1946" y="807"/>
                    </a:lnTo>
                    <a:lnTo>
                      <a:pt x="1946" y="595"/>
                    </a:lnTo>
                    <a:cubicBezTo>
                      <a:pt x="1966" y="421"/>
                      <a:pt x="2062" y="248"/>
                      <a:pt x="2235" y="152"/>
                    </a:cubicBezTo>
                    <a:cubicBezTo>
                      <a:pt x="2255" y="132"/>
                      <a:pt x="2293" y="75"/>
                      <a:pt x="2255" y="36"/>
                    </a:cubicBezTo>
                    <a:cubicBezTo>
                      <a:pt x="2241" y="23"/>
                      <a:pt x="2219" y="0"/>
                      <a:pt x="21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28" name="Google Shape;628;p33"/>
              <p:cNvSpPr/>
              <p:nvPr/>
            </p:nvSpPr>
            <p:spPr>
              <a:xfrm>
                <a:off x="743775" y="1660100"/>
                <a:ext cx="48650" cy="72425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97" extrusionOk="0">
                    <a:moveTo>
                      <a:pt x="1843" y="0"/>
                    </a:moveTo>
                    <a:cubicBezTo>
                      <a:pt x="1832" y="0"/>
                      <a:pt x="1821" y="3"/>
                      <a:pt x="1811" y="7"/>
                    </a:cubicBezTo>
                    <a:cubicBezTo>
                      <a:pt x="1580" y="84"/>
                      <a:pt x="1426" y="296"/>
                      <a:pt x="1445" y="547"/>
                    </a:cubicBezTo>
                    <a:lnTo>
                      <a:pt x="1445" y="605"/>
                    </a:lnTo>
                    <a:lnTo>
                      <a:pt x="1445" y="701"/>
                    </a:lnTo>
                    <a:cubicBezTo>
                      <a:pt x="1445" y="797"/>
                      <a:pt x="1349" y="874"/>
                      <a:pt x="1252" y="951"/>
                    </a:cubicBezTo>
                    <a:cubicBezTo>
                      <a:pt x="1195" y="971"/>
                      <a:pt x="1156" y="1009"/>
                      <a:pt x="1137" y="1048"/>
                    </a:cubicBezTo>
                    <a:cubicBezTo>
                      <a:pt x="983" y="1182"/>
                      <a:pt x="886" y="1356"/>
                      <a:pt x="829" y="1529"/>
                    </a:cubicBezTo>
                    <a:cubicBezTo>
                      <a:pt x="771" y="1664"/>
                      <a:pt x="694" y="1799"/>
                      <a:pt x="636" y="1895"/>
                    </a:cubicBezTo>
                    <a:cubicBezTo>
                      <a:pt x="578" y="1953"/>
                      <a:pt x="540" y="2011"/>
                      <a:pt x="482" y="2049"/>
                    </a:cubicBezTo>
                    <a:cubicBezTo>
                      <a:pt x="443" y="2088"/>
                      <a:pt x="405" y="2126"/>
                      <a:pt x="366" y="2184"/>
                    </a:cubicBezTo>
                    <a:cubicBezTo>
                      <a:pt x="212" y="2338"/>
                      <a:pt x="97" y="2569"/>
                      <a:pt x="0" y="2781"/>
                    </a:cubicBezTo>
                    <a:cubicBezTo>
                      <a:pt x="0" y="2820"/>
                      <a:pt x="0" y="2878"/>
                      <a:pt x="58" y="2897"/>
                    </a:cubicBezTo>
                    <a:lnTo>
                      <a:pt x="97" y="2897"/>
                    </a:lnTo>
                    <a:cubicBezTo>
                      <a:pt x="116" y="2897"/>
                      <a:pt x="154" y="2897"/>
                      <a:pt x="174" y="2820"/>
                    </a:cubicBezTo>
                    <a:cubicBezTo>
                      <a:pt x="270" y="2608"/>
                      <a:pt x="366" y="2415"/>
                      <a:pt x="501" y="2242"/>
                    </a:cubicBezTo>
                    <a:lnTo>
                      <a:pt x="617" y="2126"/>
                    </a:lnTo>
                    <a:cubicBezTo>
                      <a:pt x="675" y="2088"/>
                      <a:pt x="752" y="2030"/>
                      <a:pt x="790" y="1953"/>
                    </a:cubicBezTo>
                    <a:cubicBezTo>
                      <a:pt x="886" y="1837"/>
                      <a:pt x="944" y="1703"/>
                      <a:pt x="1002" y="1568"/>
                    </a:cubicBezTo>
                    <a:cubicBezTo>
                      <a:pt x="1079" y="1414"/>
                      <a:pt x="1156" y="1259"/>
                      <a:pt x="1272" y="1144"/>
                    </a:cubicBezTo>
                    <a:cubicBezTo>
                      <a:pt x="1310" y="1125"/>
                      <a:pt x="1329" y="1086"/>
                      <a:pt x="1368" y="1067"/>
                    </a:cubicBezTo>
                    <a:cubicBezTo>
                      <a:pt x="1484" y="971"/>
                      <a:pt x="1618" y="874"/>
                      <a:pt x="1638" y="701"/>
                    </a:cubicBezTo>
                    <a:lnTo>
                      <a:pt x="1638" y="585"/>
                    </a:lnTo>
                    <a:lnTo>
                      <a:pt x="1638" y="547"/>
                    </a:lnTo>
                    <a:cubicBezTo>
                      <a:pt x="1618" y="393"/>
                      <a:pt x="1734" y="219"/>
                      <a:pt x="1869" y="181"/>
                    </a:cubicBezTo>
                    <a:cubicBezTo>
                      <a:pt x="1927" y="161"/>
                      <a:pt x="1946" y="104"/>
                      <a:pt x="1927" y="65"/>
                    </a:cubicBezTo>
                    <a:cubicBezTo>
                      <a:pt x="1912" y="22"/>
                      <a:pt x="1876" y="0"/>
                      <a:pt x="18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29" name="Google Shape;629;p33"/>
              <p:cNvSpPr/>
              <p:nvPr/>
            </p:nvSpPr>
            <p:spPr>
              <a:xfrm>
                <a:off x="752450" y="1670575"/>
                <a:ext cx="53950" cy="73525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2941" extrusionOk="0">
                    <a:moveTo>
                      <a:pt x="2070" y="1"/>
                    </a:moveTo>
                    <a:cubicBezTo>
                      <a:pt x="2053" y="1"/>
                      <a:pt x="2037" y="5"/>
                      <a:pt x="2023" y="12"/>
                    </a:cubicBezTo>
                    <a:cubicBezTo>
                      <a:pt x="1849" y="147"/>
                      <a:pt x="1657" y="282"/>
                      <a:pt x="1560" y="494"/>
                    </a:cubicBezTo>
                    <a:cubicBezTo>
                      <a:pt x="1503" y="590"/>
                      <a:pt x="1483" y="686"/>
                      <a:pt x="1464" y="783"/>
                    </a:cubicBezTo>
                    <a:cubicBezTo>
                      <a:pt x="1445" y="840"/>
                      <a:pt x="1445" y="879"/>
                      <a:pt x="1406" y="937"/>
                    </a:cubicBezTo>
                    <a:cubicBezTo>
                      <a:pt x="1348" y="1129"/>
                      <a:pt x="1252" y="1303"/>
                      <a:pt x="1098" y="1438"/>
                    </a:cubicBezTo>
                    <a:lnTo>
                      <a:pt x="1060" y="1495"/>
                    </a:lnTo>
                    <a:cubicBezTo>
                      <a:pt x="1002" y="1515"/>
                      <a:pt x="982" y="1553"/>
                      <a:pt x="925" y="1611"/>
                    </a:cubicBezTo>
                    <a:cubicBezTo>
                      <a:pt x="867" y="1707"/>
                      <a:pt x="828" y="1784"/>
                      <a:pt x="790" y="1881"/>
                    </a:cubicBezTo>
                    <a:cubicBezTo>
                      <a:pt x="771" y="1919"/>
                      <a:pt x="771" y="1958"/>
                      <a:pt x="732" y="1977"/>
                    </a:cubicBezTo>
                    <a:cubicBezTo>
                      <a:pt x="616" y="2189"/>
                      <a:pt x="482" y="2382"/>
                      <a:pt x="308" y="2574"/>
                    </a:cubicBezTo>
                    <a:cubicBezTo>
                      <a:pt x="231" y="2670"/>
                      <a:pt x="154" y="2748"/>
                      <a:pt x="58" y="2767"/>
                    </a:cubicBezTo>
                    <a:cubicBezTo>
                      <a:pt x="39" y="2767"/>
                      <a:pt x="0" y="2825"/>
                      <a:pt x="19" y="2863"/>
                    </a:cubicBezTo>
                    <a:cubicBezTo>
                      <a:pt x="19" y="2921"/>
                      <a:pt x="39" y="2940"/>
                      <a:pt x="96" y="2940"/>
                    </a:cubicBezTo>
                    <a:cubicBezTo>
                      <a:pt x="250" y="2882"/>
                      <a:pt x="385" y="2767"/>
                      <a:pt x="443" y="2651"/>
                    </a:cubicBezTo>
                    <a:cubicBezTo>
                      <a:pt x="616" y="2459"/>
                      <a:pt x="790" y="2247"/>
                      <a:pt x="905" y="1996"/>
                    </a:cubicBezTo>
                    <a:cubicBezTo>
                      <a:pt x="925" y="1977"/>
                      <a:pt x="925" y="1919"/>
                      <a:pt x="963" y="1900"/>
                    </a:cubicBezTo>
                    <a:cubicBezTo>
                      <a:pt x="982" y="1823"/>
                      <a:pt x="1021" y="1765"/>
                      <a:pt x="1079" y="1688"/>
                    </a:cubicBezTo>
                    <a:lnTo>
                      <a:pt x="1175" y="1592"/>
                    </a:lnTo>
                    <a:lnTo>
                      <a:pt x="1214" y="1534"/>
                    </a:lnTo>
                    <a:cubicBezTo>
                      <a:pt x="1368" y="1399"/>
                      <a:pt x="1483" y="1206"/>
                      <a:pt x="1560" y="995"/>
                    </a:cubicBezTo>
                    <a:cubicBezTo>
                      <a:pt x="1580" y="937"/>
                      <a:pt x="1580" y="898"/>
                      <a:pt x="1599" y="840"/>
                    </a:cubicBezTo>
                    <a:cubicBezTo>
                      <a:pt x="1637" y="744"/>
                      <a:pt x="1657" y="648"/>
                      <a:pt x="1695" y="571"/>
                    </a:cubicBezTo>
                    <a:cubicBezTo>
                      <a:pt x="1792" y="397"/>
                      <a:pt x="1965" y="282"/>
                      <a:pt x="2119" y="166"/>
                    </a:cubicBezTo>
                    <a:cubicBezTo>
                      <a:pt x="2158" y="147"/>
                      <a:pt x="2158" y="89"/>
                      <a:pt x="2138" y="51"/>
                    </a:cubicBezTo>
                    <a:cubicBezTo>
                      <a:pt x="2126" y="14"/>
                      <a:pt x="2098" y="1"/>
                      <a:pt x="20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30" name="Google Shape;630;p33"/>
              <p:cNvSpPr/>
              <p:nvPr/>
            </p:nvSpPr>
            <p:spPr>
              <a:xfrm>
                <a:off x="821300" y="1611800"/>
                <a:ext cx="35175" cy="64400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2576" extrusionOk="0">
                    <a:moveTo>
                      <a:pt x="1316" y="0"/>
                    </a:moveTo>
                    <a:cubicBezTo>
                      <a:pt x="1297" y="0"/>
                      <a:pt x="1277" y="5"/>
                      <a:pt x="1253" y="13"/>
                    </a:cubicBezTo>
                    <a:cubicBezTo>
                      <a:pt x="1022" y="206"/>
                      <a:pt x="925" y="514"/>
                      <a:pt x="848" y="764"/>
                    </a:cubicBezTo>
                    <a:lnTo>
                      <a:pt x="733" y="1150"/>
                    </a:lnTo>
                    <a:cubicBezTo>
                      <a:pt x="733" y="1188"/>
                      <a:pt x="713" y="1246"/>
                      <a:pt x="675" y="1284"/>
                    </a:cubicBezTo>
                    <a:lnTo>
                      <a:pt x="617" y="1361"/>
                    </a:lnTo>
                    <a:cubicBezTo>
                      <a:pt x="559" y="1381"/>
                      <a:pt x="540" y="1419"/>
                      <a:pt x="521" y="1439"/>
                    </a:cubicBezTo>
                    <a:cubicBezTo>
                      <a:pt x="444" y="1535"/>
                      <a:pt x="425" y="1670"/>
                      <a:pt x="386" y="1766"/>
                    </a:cubicBezTo>
                    <a:cubicBezTo>
                      <a:pt x="367" y="1805"/>
                      <a:pt x="367" y="1824"/>
                      <a:pt x="367" y="1843"/>
                    </a:cubicBezTo>
                    <a:cubicBezTo>
                      <a:pt x="328" y="2055"/>
                      <a:pt x="193" y="2248"/>
                      <a:pt x="39" y="2421"/>
                    </a:cubicBezTo>
                    <a:cubicBezTo>
                      <a:pt x="1" y="2440"/>
                      <a:pt x="1" y="2517"/>
                      <a:pt x="39" y="2537"/>
                    </a:cubicBezTo>
                    <a:cubicBezTo>
                      <a:pt x="59" y="2575"/>
                      <a:pt x="78" y="2575"/>
                      <a:pt x="97" y="2575"/>
                    </a:cubicBezTo>
                    <a:cubicBezTo>
                      <a:pt x="97" y="2575"/>
                      <a:pt x="136" y="2575"/>
                      <a:pt x="155" y="2537"/>
                    </a:cubicBezTo>
                    <a:cubicBezTo>
                      <a:pt x="347" y="2382"/>
                      <a:pt x="482" y="2132"/>
                      <a:pt x="540" y="1862"/>
                    </a:cubicBezTo>
                    <a:cubicBezTo>
                      <a:pt x="559" y="1843"/>
                      <a:pt x="559" y="1824"/>
                      <a:pt x="559" y="1805"/>
                    </a:cubicBezTo>
                    <a:cubicBezTo>
                      <a:pt x="579" y="1708"/>
                      <a:pt x="617" y="1631"/>
                      <a:pt x="656" y="1554"/>
                    </a:cubicBezTo>
                    <a:lnTo>
                      <a:pt x="733" y="1477"/>
                    </a:lnTo>
                    <a:cubicBezTo>
                      <a:pt x="752" y="1458"/>
                      <a:pt x="810" y="1439"/>
                      <a:pt x="829" y="1381"/>
                    </a:cubicBezTo>
                    <a:cubicBezTo>
                      <a:pt x="848" y="1323"/>
                      <a:pt x="868" y="1265"/>
                      <a:pt x="906" y="1188"/>
                    </a:cubicBezTo>
                    <a:lnTo>
                      <a:pt x="1022" y="803"/>
                    </a:lnTo>
                    <a:cubicBezTo>
                      <a:pt x="1099" y="552"/>
                      <a:pt x="1157" y="302"/>
                      <a:pt x="1349" y="167"/>
                    </a:cubicBezTo>
                    <a:cubicBezTo>
                      <a:pt x="1407" y="129"/>
                      <a:pt x="1407" y="90"/>
                      <a:pt x="1388" y="32"/>
                    </a:cubicBezTo>
                    <a:cubicBezTo>
                      <a:pt x="1365" y="10"/>
                      <a:pt x="1343" y="0"/>
                      <a:pt x="13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31" name="Google Shape;631;p33"/>
              <p:cNvSpPr/>
              <p:nvPr/>
            </p:nvSpPr>
            <p:spPr>
              <a:xfrm>
                <a:off x="830925" y="1617525"/>
                <a:ext cx="37600" cy="68300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2732" extrusionOk="0">
                    <a:moveTo>
                      <a:pt x="1424" y="1"/>
                    </a:moveTo>
                    <a:cubicBezTo>
                      <a:pt x="1402" y="1"/>
                      <a:pt x="1378" y="6"/>
                      <a:pt x="1349" y="15"/>
                    </a:cubicBezTo>
                    <a:cubicBezTo>
                      <a:pt x="1118" y="227"/>
                      <a:pt x="945" y="478"/>
                      <a:pt x="849" y="766"/>
                    </a:cubicBezTo>
                    <a:cubicBezTo>
                      <a:pt x="829" y="824"/>
                      <a:pt x="829" y="882"/>
                      <a:pt x="810" y="940"/>
                    </a:cubicBezTo>
                    <a:cubicBezTo>
                      <a:pt x="752" y="1055"/>
                      <a:pt x="733" y="1210"/>
                      <a:pt x="656" y="1306"/>
                    </a:cubicBezTo>
                    <a:cubicBezTo>
                      <a:pt x="637" y="1344"/>
                      <a:pt x="579" y="1364"/>
                      <a:pt x="560" y="1421"/>
                    </a:cubicBezTo>
                    <a:cubicBezTo>
                      <a:pt x="540" y="1479"/>
                      <a:pt x="483" y="1498"/>
                      <a:pt x="463" y="1537"/>
                    </a:cubicBezTo>
                    <a:cubicBezTo>
                      <a:pt x="367" y="1672"/>
                      <a:pt x="328" y="1826"/>
                      <a:pt x="271" y="1961"/>
                    </a:cubicBezTo>
                    <a:lnTo>
                      <a:pt x="40" y="2596"/>
                    </a:lnTo>
                    <a:cubicBezTo>
                      <a:pt x="1" y="2654"/>
                      <a:pt x="40" y="2693"/>
                      <a:pt x="78" y="2731"/>
                    </a:cubicBezTo>
                    <a:lnTo>
                      <a:pt x="97" y="2731"/>
                    </a:lnTo>
                    <a:cubicBezTo>
                      <a:pt x="155" y="2731"/>
                      <a:pt x="174" y="2693"/>
                      <a:pt x="174" y="2635"/>
                    </a:cubicBezTo>
                    <a:lnTo>
                      <a:pt x="406" y="1980"/>
                    </a:lnTo>
                    <a:cubicBezTo>
                      <a:pt x="463" y="1845"/>
                      <a:pt x="521" y="1710"/>
                      <a:pt x="579" y="1614"/>
                    </a:cubicBezTo>
                    <a:lnTo>
                      <a:pt x="675" y="1518"/>
                    </a:lnTo>
                    <a:cubicBezTo>
                      <a:pt x="733" y="1460"/>
                      <a:pt x="772" y="1421"/>
                      <a:pt x="810" y="1364"/>
                    </a:cubicBezTo>
                    <a:cubicBezTo>
                      <a:pt x="906" y="1248"/>
                      <a:pt x="926" y="1113"/>
                      <a:pt x="964" y="959"/>
                    </a:cubicBezTo>
                    <a:cubicBezTo>
                      <a:pt x="1003" y="921"/>
                      <a:pt x="1003" y="863"/>
                      <a:pt x="1022" y="824"/>
                    </a:cubicBezTo>
                    <a:cubicBezTo>
                      <a:pt x="1118" y="555"/>
                      <a:pt x="1253" y="304"/>
                      <a:pt x="1484" y="150"/>
                    </a:cubicBezTo>
                    <a:cubicBezTo>
                      <a:pt x="1504" y="112"/>
                      <a:pt x="1504" y="73"/>
                      <a:pt x="1484" y="15"/>
                    </a:cubicBezTo>
                    <a:cubicBezTo>
                      <a:pt x="1465" y="6"/>
                      <a:pt x="1446" y="1"/>
                      <a:pt x="14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32" name="Google Shape;632;p33"/>
              <p:cNvSpPr/>
              <p:nvPr/>
            </p:nvSpPr>
            <p:spPr>
              <a:xfrm>
                <a:off x="839125" y="1624275"/>
                <a:ext cx="40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2847" extrusionOk="0">
                    <a:moveTo>
                      <a:pt x="1542" y="0"/>
                    </a:moveTo>
                    <a:cubicBezTo>
                      <a:pt x="1517" y="0"/>
                      <a:pt x="1493" y="5"/>
                      <a:pt x="1484" y="15"/>
                    </a:cubicBezTo>
                    <a:cubicBezTo>
                      <a:pt x="1195" y="285"/>
                      <a:pt x="1021" y="670"/>
                      <a:pt x="867" y="1036"/>
                    </a:cubicBezTo>
                    <a:lnTo>
                      <a:pt x="829" y="1113"/>
                    </a:lnTo>
                    <a:cubicBezTo>
                      <a:pt x="598" y="1652"/>
                      <a:pt x="309" y="2192"/>
                      <a:pt x="20" y="2712"/>
                    </a:cubicBezTo>
                    <a:cubicBezTo>
                      <a:pt x="0" y="2770"/>
                      <a:pt x="0" y="2808"/>
                      <a:pt x="39" y="2847"/>
                    </a:cubicBezTo>
                    <a:lnTo>
                      <a:pt x="97" y="2847"/>
                    </a:lnTo>
                    <a:cubicBezTo>
                      <a:pt x="116" y="2847"/>
                      <a:pt x="135" y="2808"/>
                      <a:pt x="135" y="2789"/>
                    </a:cubicBezTo>
                    <a:cubicBezTo>
                      <a:pt x="444" y="2269"/>
                      <a:pt x="732" y="1729"/>
                      <a:pt x="983" y="1171"/>
                    </a:cubicBezTo>
                    <a:lnTo>
                      <a:pt x="1002" y="1113"/>
                    </a:lnTo>
                    <a:cubicBezTo>
                      <a:pt x="1176" y="747"/>
                      <a:pt x="1349" y="400"/>
                      <a:pt x="1599" y="150"/>
                    </a:cubicBezTo>
                    <a:cubicBezTo>
                      <a:pt x="1638" y="111"/>
                      <a:pt x="1638" y="53"/>
                      <a:pt x="1599" y="15"/>
                    </a:cubicBezTo>
                    <a:cubicBezTo>
                      <a:pt x="1590" y="5"/>
                      <a:pt x="1566" y="0"/>
                      <a:pt x="15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33" name="Google Shape;633;p33"/>
              <p:cNvSpPr/>
              <p:nvPr/>
            </p:nvSpPr>
            <p:spPr>
              <a:xfrm>
                <a:off x="849225" y="1637800"/>
                <a:ext cx="41450" cy="6727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2691" extrusionOk="0">
                    <a:moveTo>
                      <a:pt x="1567" y="1"/>
                    </a:moveTo>
                    <a:cubicBezTo>
                      <a:pt x="1548" y="1"/>
                      <a:pt x="1527" y="5"/>
                      <a:pt x="1504" y="13"/>
                    </a:cubicBezTo>
                    <a:cubicBezTo>
                      <a:pt x="1176" y="206"/>
                      <a:pt x="964" y="572"/>
                      <a:pt x="887" y="957"/>
                    </a:cubicBezTo>
                    <a:cubicBezTo>
                      <a:pt x="868" y="1015"/>
                      <a:pt x="868" y="1073"/>
                      <a:pt x="868" y="1150"/>
                    </a:cubicBezTo>
                    <a:cubicBezTo>
                      <a:pt x="868" y="1208"/>
                      <a:pt x="849" y="1265"/>
                      <a:pt x="849" y="1342"/>
                    </a:cubicBezTo>
                    <a:cubicBezTo>
                      <a:pt x="791" y="1593"/>
                      <a:pt x="656" y="1843"/>
                      <a:pt x="463" y="2017"/>
                    </a:cubicBezTo>
                    <a:cubicBezTo>
                      <a:pt x="425" y="2055"/>
                      <a:pt x="406" y="2074"/>
                      <a:pt x="367" y="2113"/>
                    </a:cubicBezTo>
                    <a:cubicBezTo>
                      <a:pt x="194" y="2229"/>
                      <a:pt x="20" y="2363"/>
                      <a:pt x="1" y="2595"/>
                    </a:cubicBezTo>
                    <a:cubicBezTo>
                      <a:pt x="1" y="2633"/>
                      <a:pt x="40" y="2691"/>
                      <a:pt x="97" y="2691"/>
                    </a:cubicBezTo>
                    <a:cubicBezTo>
                      <a:pt x="136" y="2691"/>
                      <a:pt x="194" y="2633"/>
                      <a:pt x="174" y="2595"/>
                    </a:cubicBezTo>
                    <a:cubicBezTo>
                      <a:pt x="174" y="2440"/>
                      <a:pt x="309" y="2344"/>
                      <a:pt x="463" y="2229"/>
                    </a:cubicBezTo>
                    <a:cubicBezTo>
                      <a:pt x="502" y="2209"/>
                      <a:pt x="521" y="2151"/>
                      <a:pt x="579" y="2132"/>
                    </a:cubicBezTo>
                    <a:cubicBezTo>
                      <a:pt x="810" y="1940"/>
                      <a:pt x="964" y="1651"/>
                      <a:pt x="1003" y="1362"/>
                    </a:cubicBezTo>
                    <a:cubicBezTo>
                      <a:pt x="1041" y="1304"/>
                      <a:pt x="1041" y="1246"/>
                      <a:pt x="1041" y="1169"/>
                    </a:cubicBezTo>
                    <a:cubicBezTo>
                      <a:pt x="1041" y="1092"/>
                      <a:pt x="1060" y="1015"/>
                      <a:pt x="1060" y="976"/>
                    </a:cubicBezTo>
                    <a:cubicBezTo>
                      <a:pt x="1099" y="630"/>
                      <a:pt x="1311" y="321"/>
                      <a:pt x="1600" y="148"/>
                    </a:cubicBezTo>
                    <a:cubicBezTo>
                      <a:pt x="1658" y="129"/>
                      <a:pt x="1658" y="90"/>
                      <a:pt x="1638" y="33"/>
                    </a:cubicBezTo>
                    <a:cubicBezTo>
                      <a:pt x="1616" y="10"/>
                      <a:pt x="1593" y="1"/>
                      <a:pt x="15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34" name="Google Shape;634;p33"/>
              <p:cNvSpPr/>
              <p:nvPr/>
            </p:nvSpPr>
            <p:spPr>
              <a:xfrm>
                <a:off x="771700" y="1592375"/>
                <a:ext cx="66475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2659" h="2486" extrusionOk="0">
                    <a:moveTo>
                      <a:pt x="964" y="0"/>
                    </a:moveTo>
                    <a:lnTo>
                      <a:pt x="1" y="1522"/>
                    </a:lnTo>
                    <a:lnTo>
                      <a:pt x="1869" y="2485"/>
                    </a:lnTo>
                    <a:lnTo>
                      <a:pt x="2659" y="983"/>
                    </a:lnTo>
                    <a:lnTo>
                      <a:pt x="96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35" name="Google Shape;635;p33"/>
              <p:cNvSpPr/>
              <p:nvPr/>
            </p:nvSpPr>
            <p:spPr>
              <a:xfrm>
                <a:off x="771700" y="1696875"/>
                <a:ext cx="6647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2659" h="2755" extrusionOk="0">
                    <a:moveTo>
                      <a:pt x="1349" y="0"/>
                    </a:moveTo>
                    <a:lnTo>
                      <a:pt x="1" y="1984"/>
                    </a:lnTo>
                    <a:lnTo>
                      <a:pt x="1349" y="2755"/>
                    </a:lnTo>
                    <a:lnTo>
                      <a:pt x="2659" y="867"/>
                    </a:lnTo>
                    <a:lnTo>
                      <a:pt x="13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</p:grpSp>
      </p:grpSp>
      <p:grpSp>
        <p:nvGrpSpPr>
          <p:cNvPr id="636" name="Google Shape;636;p33"/>
          <p:cNvGrpSpPr/>
          <p:nvPr/>
        </p:nvGrpSpPr>
        <p:grpSpPr>
          <a:xfrm>
            <a:off x="6935283" y="2883843"/>
            <a:ext cx="2139992" cy="2099752"/>
            <a:chOff x="6824608" y="2918418"/>
            <a:chExt cx="2139992" cy="2099752"/>
          </a:xfrm>
        </p:grpSpPr>
        <p:sp>
          <p:nvSpPr>
            <p:cNvPr id="637" name="Google Shape;637;p33"/>
            <p:cNvSpPr/>
            <p:nvPr/>
          </p:nvSpPr>
          <p:spPr>
            <a:xfrm rot="-1151471">
              <a:off x="7045903" y="3153297"/>
              <a:ext cx="1691057" cy="1632286"/>
            </a:xfrm>
            <a:custGeom>
              <a:avLst/>
              <a:gdLst/>
              <a:ahLst/>
              <a:cxnLst/>
              <a:rect l="l" t="t" r="r" b="b"/>
              <a:pathLst>
                <a:path w="22731" h="21941" extrusionOk="0">
                  <a:moveTo>
                    <a:pt x="1464" y="0"/>
                  </a:moveTo>
                  <a:cubicBezTo>
                    <a:pt x="655" y="0"/>
                    <a:pt x="0" y="655"/>
                    <a:pt x="0" y="1483"/>
                  </a:cubicBezTo>
                  <a:lnTo>
                    <a:pt x="0" y="2446"/>
                  </a:lnTo>
                  <a:cubicBezTo>
                    <a:pt x="0" y="3256"/>
                    <a:pt x="655" y="3910"/>
                    <a:pt x="1464" y="3910"/>
                  </a:cubicBezTo>
                  <a:lnTo>
                    <a:pt x="1657" y="3910"/>
                  </a:lnTo>
                  <a:lnTo>
                    <a:pt x="1811" y="5066"/>
                  </a:lnTo>
                  <a:lnTo>
                    <a:pt x="3237" y="17221"/>
                  </a:lnTo>
                  <a:cubicBezTo>
                    <a:pt x="2620" y="17703"/>
                    <a:pt x="2216" y="18454"/>
                    <a:pt x="2216" y="19282"/>
                  </a:cubicBezTo>
                  <a:cubicBezTo>
                    <a:pt x="2216" y="20766"/>
                    <a:pt x="3391" y="21941"/>
                    <a:pt x="4874" y="21941"/>
                  </a:cubicBezTo>
                  <a:cubicBezTo>
                    <a:pt x="6338" y="21941"/>
                    <a:pt x="7513" y="20766"/>
                    <a:pt x="7513" y="19282"/>
                  </a:cubicBezTo>
                  <a:lnTo>
                    <a:pt x="15122" y="19282"/>
                  </a:lnTo>
                  <a:cubicBezTo>
                    <a:pt x="15122" y="20766"/>
                    <a:pt x="16297" y="21941"/>
                    <a:pt x="17780" y="21941"/>
                  </a:cubicBezTo>
                  <a:cubicBezTo>
                    <a:pt x="19244" y="21941"/>
                    <a:pt x="20419" y="20766"/>
                    <a:pt x="20419" y="19282"/>
                  </a:cubicBezTo>
                  <a:cubicBezTo>
                    <a:pt x="20419" y="18493"/>
                    <a:pt x="20053" y="17780"/>
                    <a:pt x="19514" y="17298"/>
                  </a:cubicBezTo>
                  <a:lnTo>
                    <a:pt x="20939" y="5066"/>
                  </a:lnTo>
                  <a:lnTo>
                    <a:pt x="21074" y="3910"/>
                  </a:lnTo>
                  <a:lnTo>
                    <a:pt x="21267" y="3910"/>
                  </a:lnTo>
                  <a:cubicBezTo>
                    <a:pt x="22076" y="3910"/>
                    <a:pt x="22731" y="3256"/>
                    <a:pt x="22731" y="2427"/>
                  </a:cubicBezTo>
                  <a:lnTo>
                    <a:pt x="22731" y="1464"/>
                  </a:lnTo>
                  <a:cubicBezTo>
                    <a:pt x="22712" y="655"/>
                    <a:pt x="22057" y="0"/>
                    <a:pt x="21248" y="0"/>
                  </a:cubicBezTo>
                  <a:close/>
                </a:path>
              </a:pathLst>
            </a:custGeom>
            <a:solidFill>
              <a:srgbClr val="FFFFFF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고딕" pitchFamily="2" charset="-127"/>
                <a:ea typeface="나눔고딕" pitchFamily="2" charset="-127"/>
              </a:endParaRPr>
            </a:p>
          </p:txBody>
        </p:sp>
        <p:grpSp>
          <p:nvGrpSpPr>
            <p:cNvPr id="638" name="Google Shape;638;p33"/>
            <p:cNvGrpSpPr/>
            <p:nvPr/>
          </p:nvGrpSpPr>
          <p:grpSpPr>
            <a:xfrm rot="-1151471">
              <a:off x="7053427" y="3150765"/>
              <a:ext cx="1689718" cy="1633030"/>
              <a:chOff x="2636850" y="1831725"/>
              <a:chExt cx="567825" cy="548775"/>
            </a:xfrm>
          </p:grpSpPr>
          <p:sp>
            <p:nvSpPr>
              <p:cNvPr id="639" name="Google Shape;639;p33"/>
              <p:cNvSpPr/>
              <p:nvPr/>
            </p:nvSpPr>
            <p:spPr>
              <a:xfrm>
                <a:off x="2636850" y="1831725"/>
                <a:ext cx="567825" cy="97775"/>
              </a:xfrm>
              <a:custGeom>
                <a:avLst/>
                <a:gdLst/>
                <a:ahLst/>
                <a:cxnLst/>
                <a:rect l="l" t="t" r="r" b="b"/>
                <a:pathLst>
                  <a:path w="22713" h="3911" extrusionOk="0">
                    <a:moveTo>
                      <a:pt x="1484" y="0"/>
                    </a:moveTo>
                    <a:cubicBezTo>
                      <a:pt x="656" y="0"/>
                      <a:pt x="1" y="655"/>
                      <a:pt x="1" y="1483"/>
                    </a:cubicBezTo>
                    <a:lnTo>
                      <a:pt x="1" y="2446"/>
                    </a:lnTo>
                    <a:cubicBezTo>
                      <a:pt x="1" y="3256"/>
                      <a:pt x="656" y="3910"/>
                      <a:pt x="1484" y="3910"/>
                    </a:cubicBezTo>
                    <a:lnTo>
                      <a:pt x="21248" y="3910"/>
                    </a:lnTo>
                    <a:cubicBezTo>
                      <a:pt x="22057" y="3910"/>
                      <a:pt x="22712" y="3236"/>
                      <a:pt x="22712" y="2446"/>
                    </a:cubicBezTo>
                    <a:lnTo>
                      <a:pt x="22712" y="1483"/>
                    </a:lnTo>
                    <a:cubicBezTo>
                      <a:pt x="22712" y="655"/>
                      <a:pt x="22057" y="0"/>
                      <a:pt x="212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40" name="Google Shape;640;p33"/>
              <p:cNvSpPr/>
              <p:nvPr/>
            </p:nvSpPr>
            <p:spPr>
              <a:xfrm>
                <a:off x="2679250" y="1929475"/>
                <a:ext cx="483050" cy="384800"/>
              </a:xfrm>
              <a:custGeom>
                <a:avLst/>
                <a:gdLst/>
                <a:ahLst/>
                <a:cxnLst/>
                <a:rect l="l" t="t" r="r" b="b"/>
                <a:pathLst>
                  <a:path w="19322" h="15392" extrusionOk="0">
                    <a:moveTo>
                      <a:pt x="0" y="0"/>
                    </a:moveTo>
                    <a:lnTo>
                      <a:pt x="1637" y="14005"/>
                    </a:lnTo>
                    <a:cubicBezTo>
                      <a:pt x="1734" y="14814"/>
                      <a:pt x="2408" y="15392"/>
                      <a:pt x="3178" y="15392"/>
                    </a:cubicBezTo>
                    <a:lnTo>
                      <a:pt x="16123" y="15392"/>
                    </a:lnTo>
                    <a:cubicBezTo>
                      <a:pt x="16913" y="15392"/>
                      <a:pt x="17607" y="14775"/>
                      <a:pt x="17684" y="14005"/>
                    </a:cubicBezTo>
                    <a:lnTo>
                      <a:pt x="1932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41" name="Google Shape;641;p33"/>
              <p:cNvSpPr/>
              <p:nvPr/>
            </p:nvSpPr>
            <p:spPr>
              <a:xfrm>
                <a:off x="2679250" y="1929475"/>
                <a:ext cx="484000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19360" h="1157" extrusionOk="0">
                    <a:moveTo>
                      <a:pt x="0" y="0"/>
                    </a:moveTo>
                    <a:lnTo>
                      <a:pt x="135" y="1156"/>
                    </a:lnTo>
                    <a:lnTo>
                      <a:pt x="19205" y="1156"/>
                    </a:lnTo>
                    <a:lnTo>
                      <a:pt x="193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42" name="Google Shape;642;p33"/>
              <p:cNvSpPr/>
              <p:nvPr/>
            </p:nvSpPr>
            <p:spPr>
              <a:xfrm>
                <a:off x="2687900" y="2247425"/>
                <a:ext cx="142575" cy="132250"/>
              </a:xfrm>
              <a:custGeom>
                <a:avLst/>
                <a:gdLst/>
                <a:ahLst/>
                <a:cxnLst/>
                <a:rect l="l" t="t" r="r" b="b"/>
                <a:pathLst>
                  <a:path w="5703" h="5290" extrusionOk="0">
                    <a:moveTo>
                      <a:pt x="2853" y="1"/>
                    </a:moveTo>
                    <a:cubicBezTo>
                      <a:pt x="1573" y="1"/>
                      <a:pt x="440" y="926"/>
                      <a:pt x="232" y="2211"/>
                    </a:cubicBezTo>
                    <a:cubicBezTo>
                      <a:pt x="1" y="3656"/>
                      <a:pt x="983" y="5024"/>
                      <a:pt x="2428" y="5255"/>
                    </a:cubicBezTo>
                    <a:cubicBezTo>
                      <a:pt x="2572" y="5278"/>
                      <a:pt x="2715" y="5289"/>
                      <a:pt x="2856" y="5289"/>
                    </a:cubicBezTo>
                    <a:cubicBezTo>
                      <a:pt x="4131" y="5289"/>
                      <a:pt x="5244" y="4379"/>
                      <a:pt x="5452" y="3078"/>
                    </a:cubicBezTo>
                    <a:cubicBezTo>
                      <a:pt x="5703" y="1633"/>
                      <a:pt x="4720" y="266"/>
                      <a:pt x="3276" y="35"/>
                    </a:cubicBezTo>
                    <a:cubicBezTo>
                      <a:pt x="3134" y="12"/>
                      <a:pt x="2992" y="1"/>
                      <a:pt x="28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43" name="Google Shape;643;p33"/>
              <p:cNvSpPr/>
              <p:nvPr/>
            </p:nvSpPr>
            <p:spPr>
              <a:xfrm>
                <a:off x="2718250" y="2272850"/>
                <a:ext cx="81900" cy="82375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3295" extrusionOk="0">
                    <a:moveTo>
                      <a:pt x="1638" y="0"/>
                    </a:moveTo>
                    <a:cubicBezTo>
                      <a:pt x="732" y="0"/>
                      <a:pt x="0" y="751"/>
                      <a:pt x="0" y="1657"/>
                    </a:cubicBezTo>
                    <a:cubicBezTo>
                      <a:pt x="0" y="2543"/>
                      <a:pt x="732" y="3294"/>
                      <a:pt x="1638" y="3294"/>
                    </a:cubicBezTo>
                    <a:cubicBezTo>
                      <a:pt x="2562" y="3294"/>
                      <a:pt x="3275" y="2543"/>
                      <a:pt x="3275" y="1657"/>
                    </a:cubicBezTo>
                    <a:cubicBezTo>
                      <a:pt x="3275" y="732"/>
                      <a:pt x="2562" y="0"/>
                      <a:pt x="16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44" name="Google Shape;644;p33"/>
              <p:cNvSpPr/>
              <p:nvPr/>
            </p:nvSpPr>
            <p:spPr>
              <a:xfrm>
                <a:off x="3008150" y="2248050"/>
                <a:ext cx="145475" cy="132450"/>
              </a:xfrm>
              <a:custGeom>
                <a:avLst/>
                <a:gdLst/>
                <a:ahLst/>
                <a:cxnLst/>
                <a:rect l="l" t="t" r="r" b="b"/>
                <a:pathLst>
                  <a:path w="5819" h="5298" extrusionOk="0">
                    <a:moveTo>
                      <a:pt x="2902" y="0"/>
                    </a:moveTo>
                    <a:cubicBezTo>
                      <a:pt x="2226" y="0"/>
                      <a:pt x="1551" y="260"/>
                      <a:pt x="1041" y="780"/>
                    </a:cubicBezTo>
                    <a:cubicBezTo>
                      <a:pt x="1" y="1801"/>
                      <a:pt x="1" y="3477"/>
                      <a:pt x="1041" y="4517"/>
                    </a:cubicBezTo>
                    <a:cubicBezTo>
                      <a:pt x="1551" y="5037"/>
                      <a:pt x="2226" y="5297"/>
                      <a:pt x="2902" y="5297"/>
                    </a:cubicBezTo>
                    <a:cubicBezTo>
                      <a:pt x="3579" y="5297"/>
                      <a:pt x="4258" y="5037"/>
                      <a:pt x="4778" y="4517"/>
                    </a:cubicBezTo>
                    <a:cubicBezTo>
                      <a:pt x="5818" y="3477"/>
                      <a:pt x="5818" y="1801"/>
                      <a:pt x="4778" y="780"/>
                    </a:cubicBezTo>
                    <a:cubicBezTo>
                      <a:pt x="4258" y="260"/>
                      <a:pt x="3579" y="0"/>
                      <a:pt x="29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45" name="Google Shape;645;p33"/>
              <p:cNvSpPr/>
              <p:nvPr/>
            </p:nvSpPr>
            <p:spPr>
              <a:xfrm>
                <a:off x="3040425" y="2272850"/>
                <a:ext cx="81900" cy="82375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3295" extrusionOk="0">
                    <a:moveTo>
                      <a:pt x="1638" y="0"/>
                    </a:moveTo>
                    <a:cubicBezTo>
                      <a:pt x="713" y="0"/>
                      <a:pt x="0" y="751"/>
                      <a:pt x="0" y="1657"/>
                    </a:cubicBezTo>
                    <a:cubicBezTo>
                      <a:pt x="0" y="2543"/>
                      <a:pt x="713" y="3294"/>
                      <a:pt x="1638" y="3294"/>
                    </a:cubicBezTo>
                    <a:cubicBezTo>
                      <a:pt x="2543" y="3294"/>
                      <a:pt x="3275" y="2543"/>
                      <a:pt x="3275" y="1657"/>
                    </a:cubicBezTo>
                    <a:cubicBezTo>
                      <a:pt x="3275" y="732"/>
                      <a:pt x="2543" y="0"/>
                      <a:pt x="16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46" name="Google Shape;646;p33"/>
              <p:cNvSpPr/>
              <p:nvPr/>
            </p:nvSpPr>
            <p:spPr>
              <a:xfrm>
                <a:off x="2978300" y="2069350"/>
                <a:ext cx="96825" cy="144750"/>
              </a:xfrm>
              <a:custGeom>
                <a:avLst/>
                <a:gdLst/>
                <a:ahLst/>
                <a:cxnLst/>
                <a:rect l="l" t="t" r="r" b="b"/>
                <a:pathLst>
                  <a:path w="3873" h="5790" extrusionOk="0">
                    <a:moveTo>
                      <a:pt x="2196" y="1"/>
                    </a:moveTo>
                    <a:cubicBezTo>
                      <a:pt x="2093" y="1"/>
                      <a:pt x="1987" y="29"/>
                      <a:pt x="1888" y="88"/>
                    </a:cubicBezTo>
                    <a:lnTo>
                      <a:pt x="386" y="974"/>
                    </a:lnTo>
                    <a:cubicBezTo>
                      <a:pt x="97" y="1148"/>
                      <a:pt x="0" y="1533"/>
                      <a:pt x="193" y="1802"/>
                    </a:cubicBezTo>
                    <a:lnTo>
                      <a:pt x="1753" y="4326"/>
                    </a:lnTo>
                    <a:cubicBezTo>
                      <a:pt x="1734" y="4345"/>
                      <a:pt x="2235" y="5366"/>
                      <a:pt x="2023" y="5790"/>
                    </a:cubicBezTo>
                    <a:lnTo>
                      <a:pt x="3718" y="2785"/>
                    </a:lnTo>
                    <a:cubicBezTo>
                      <a:pt x="3718" y="2785"/>
                      <a:pt x="3872" y="2188"/>
                      <a:pt x="3449" y="1456"/>
                    </a:cubicBezTo>
                    <a:cubicBezTo>
                      <a:pt x="3198" y="1070"/>
                      <a:pt x="2909" y="608"/>
                      <a:pt x="2697" y="281"/>
                    </a:cubicBezTo>
                    <a:cubicBezTo>
                      <a:pt x="2583" y="103"/>
                      <a:pt x="2394" y="1"/>
                      <a:pt x="21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47" name="Google Shape;647;p33"/>
              <p:cNvSpPr/>
              <p:nvPr/>
            </p:nvSpPr>
            <p:spPr>
              <a:xfrm>
                <a:off x="2921950" y="2137525"/>
                <a:ext cx="109825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4393" h="5067" extrusionOk="0">
                    <a:moveTo>
                      <a:pt x="1484" y="0"/>
                    </a:moveTo>
                    <a:lnTo>
                      <a:pt x="1" y="2678"/>
                    </a:lnTo>
                    <a:lnTo>
                      <a:pt x="1542" y="5066"/>
                    </a:lnTo>
                    <a:lnTo>
                      <a:pt x="1638" y="4026"/>
                    </a:lnTo>
                    <a:cubicBezTo>
                      <a:pt x="1638" y="4026"/>
                      <a:pt x="2832" y="3930"/>
                      <a:pt x="3275" y="3872"/>
                    </a:cubicBezTo>
                    <a:cubicBezTo>
                      <a:pt x="3699" y="3833"/>
                      <a:pt x="3892" y="3352"/>
                      <a:pt x="3892" y="3352"/>
                    </a:cubicBezTo>
                    <a:cubicBezTo>
                      <a:pt x="4393" y="2331"/>
                      <a:pt x="3430" y="1079"/>
                      <a:pt x="3430" y="1079"/>
                    </a:cubicBezTo>
                    <a:lnTo>
                      <a:pt x="1542" y="1079"/>
                    </a:lnTo>
                    <a:lnTo>
                      <a:pt x="14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48" name="Google Shape;648;p33"/>
              <p:cNvSpPr/>
              <p:nvPr/>
            </p:nvSpPr>
            <p:spPr>
              <a:xfrm>
                <a:off x="2776025" y="2162550"/>
                <a:ext cx="122850" cy="87675"/>
              </a:xfrm>
              <a:custGeom>
                <a:avLst/>
                <a:gdLst/>
                <a:ahLst/>
                <a:cxnLst/>
                <a:rect l="l" t="t" r="r" b="b"/>
                <a:pathLst>
                  <a:path w="4914" h="350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" y="8"/>
                      <a:pt x="8" y="14"/>
                      <a:pt x="12" y="21"/>
                    </a:cubicBezTo>
                    <a:lnTo>
                      <a:pt x="12" y="21"/>
                    </a:lnTo>
                    <a:lnTo>
                      <a:pt x="1" y="1"/>
                    </a:lnTo>
                    <a:close/>
                    <a:moveTo>
                      <a:pt x="12" y="21"/>
                    </a:moveTo>
                    <a:lnTo>
                      <a:pt x="1638" y="3025"/>
                    </a:lnTo>
                    <a:cubicBezTo>
                      <a:pt x="1638" y="3025"/>
                      <a:pt x="2043" y="3507"/>
                      <a:pt x="2890" y="3507"/>
                    </a:cubicBezTo>
                    <a:lnTo>
                      <a:pt x="4258" y="3507"/>
                    </a:lnTo>
                    <a:cubicBezTo>
                      <a:pt x="4605" y="3507"/>
                      <a:pt x="4875" y="3237"/>
                      <a:pt x="4875" y="2929"/>
                    </a:cubicBezTo>
                    <a:lnTo>
                      <a:pt x="4913" y="1195"/>
                    </a:lnTo>
                    <a:cubicBezTo>
                      <a:pt x="4913" y="868"/>
                      <a:pt x="4643" y="598"/>
                      <a:pt x="4335" y="579"/>
                    </a:cubicBezTo>
                    <a:lnTo>
                      <a:pt x="1369" y="521"/>
                    </a:lnTo>
                    <a:cubicBezTo>
                      <a:pt x="1369" y="521"/>
                      <a:pt x="249" y="428"/>
                      <a:pt x="12" y="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49" name="Google Shape;649;p33"/>
              <p:cNvSpPr/>
              <p:nvPr/>
            </p:nvSpPr>
            <p:spPr>
              <a:xfrm>
                <a:off x="2766875" y="2076825"/>
                <a:ext cx="110800" cy="94650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786" extrusionOk="0">
                    <a:moveTo>
                      <a:pt x="2987" y="1"/>
                    </a:moveTo>
                    <a:lnTo>
                      <a:pt x="155" y="20"/>
                    </a:lnTo>
                    <a:lnTo>
                      <a:pt x="964" y="675"/>
                    </a:lnTo>
                    <a:cubicBezTo>
                      <a:pt x="964" y="675"/>
                      <a:pt x="386" y="1715"/>
                      <a:pt x="194" y="2120"/>
                    </a:cubicBezTo>
                    <a:cubicBezTo>
                      <a:pt x="1" y="2524"/>
                      <a:pt x="328" y="2948"/>
                      <a:pt x="328" y="2948"/>
                    </a:cubicBezTo>
                    <a:cubicBezTo>
                      <a:pt x="754" y="3696"/>
                      <a:pt x="1782" y="3785"/>
                      <a:pt x="2248" y="3785"/>
                    </a:cubicBezTo>
                    <a:cubicBezTo>
                      <a:pt x="2395" y="3785"/>
                      <a:pt x="2486" y="3777"/>
                      <a:pt x="2486" y="3777"/>
                    </a:cubicBezTo>
                    <a:lnTo>
                      <a:pt x="3507" y="2139"/>
                    </a:lnTo>
                    <a:lnTo>
                      <a:pt x="4431" y="2698"/>
                    </a:lnTo>
                    <a:lnTo>
                      <a:pt x="4431" y="2698"/>
                    </a:lnTo>
                    <a:lnTo>
                      <a:pt x="29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50" name="Google Shape;650;p33"/>
              <p:cNvSpPr/>
              <p:nvPr/>
            </p:nvSpPr>
            <p:spPr>
              <a:xfrm>
                <a:off x="2823725" y="1979550"/>
                <a:ext cx="131000" cy="96575"/>
              </a:xfrm>
              <a:custGeom>
                <a:avLst/>
                <a:gdLst/>
                <a:ahLst/>
                <a:cxnLst/>
                <a:rect l="l" t="t" r="r" b="b"/>
                <a:pathLst>
                  <a:path w="5240" h="3863" extrusionOk="0">
                    <a:moveTo>
                      <a:pt x="1811" y="1"/>
                    </a:moveTo>
                    <a:cubicBezTo>
                      <a:pt x="1811" y="1"/>
                      <a:pt x="1175" y="136"/>
                      <a:pt x="790" y="887"/>
                    </a:cubicBezTo>
                    <a:cubicBezTo>
                      <a:pt x="578" y="1291"/>
                      <a:pt x="308" y="1754"/>
                      <a:pt x="135" y="2081"/>
                    </a:cubicBezTo>
                    <a:cubicBezTo>
                      <a:pt x="0" y="2370"/>
                      <a:pt x="96" y="2736"/>
                      <a:pt x="366" y="2910"/>
                    </a:cubicBezTo>
                    <a:lnTo>
                      <a:pt x="1869" y="3776"/>
                    </a:lnTo>
                    <a:cubicBezTo>
                      <a:pt x="1966" y="3835"/>
                      <a:pt x="2072" y="3863"/>
                      <a:pt x="2177" y="3863"/>
                    </a:cubicBezTo>
                    <a:cubicBezTo>
                      <a:pt x="2383" y="3863"/>
                      <a:pt x="2582" y="3756"/>
                      <a:pt x="2697" y="3564"/>
                    </a:cubicBezTo>
                    <a:lnTo>
                      <a:pt x="4142" y="964"/>
                    </a:lnTo>
                    <a:cubicBezTo>
                      <a:pt x="4122" y="925"/>
                      <a:pt x="4758" y="1"/>
                      <a:pt x="52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51" name="Google Shape;651;p33"/>
              <p:cNvSpPr/>
              <p:nvPr/>
            </p:nvSpPr>
            <p:spPr>
              <a:xfrm>
                <a:off x="2921950" y="1984200"/>
                <a:ext cx="109825" cy="94100"/>
              </a:xfrm>
              <a:custGeom>
                <a:avLst/>
                <a:gdLst/>
                <a:ahLst/>
                <a:cxnLst/>
                <a:rect l="l" t="t" r="r" b="b"/>
                <a:pathLst>
                  <a:path w="4393" h="3764" extrusionOk="0">
                    <a:moveTo>
                      <a:pt x="1867" y="1"/>
                    </a:moveTo>
                    <a:cubicBezTo>
                      <a:pt x="1798" y="1"/>
                      <a:pt x="1754" y="7"/>
                      <a:pt x="1754" y="7"/>
                    </a:cubicBezTo>
                    <a:cubicBezTo>
                      <a:pt x="617" y="46"/>
                      <a:pt x="1" y="1491"/>
                      <a:pt x="1" y="1491"/>
                    </a:cubicBezTo>
                    <a:lnTo>
                      <a:pt x="964" y="3186"/>
                    </a:lnTo>
                    <a:lnTo>
                      <a:pt x="20" y="3764"/>
                    </a:lnTo>
                    <a:lnTo>
                      <a:pt x="3083" y="3764"/>
                    </a:lnTo>
                    <a:lnTo>
                      <a:pt x="4393" y="1260"/>
                    </a:lnTo>
                    <a:lnTo>
                      <a:pt x="4393" y="1260"/>
                    </a:lnTo>
                    <a:lnTo>
                      <a:pt x="3430" y="1664"/>
                    </a:lnTo>
                    <a:cubicBezTo>
                      <a:pt x="3430" y="1664"/>
                      <a:pt x="2794" y="643"/>
                      <a:pt x="2524" y="296"/>
                    </a:cubicBezTo>
                    <a:cubicBezTo>
                      <a:pt x="2334" y="39"/>
                      <a:pt x="2030" y="1"/>
                      <a:pt x="18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</p:grpSp>
      </p:grpSp>
      <p:sp>
        <p:nvSpPr>
          <p:cNvPr id="652" name="Google Shape;652;p33"/>
          <p:cNvSpPr txBox="1">
            <a:spLocks noGrp="1"/>
          </p:cNvSpPr>
          <p:nvPr>
            <p:ph type="subTitle" idx="1"/>
          </p:nvPr>
        </p:nvSpPr>
        <p:spPr>
          <a:xfrm flipH="1">
            <a:off x="3589377" y="3466269"/>
            <a:ext cx="2196392" cy="2067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고딕" pitchFamily="2" charset="-127"/>
                <a:ea typeface="나눔고딕" pitchFamily="2" charset="-127"/>
              </a:rPr>
              <a:t>BE: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신유빈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, FE: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김지훈</a:t>
            </a:r>
            <a:endParaRPr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53" name="Google Shape;653;p33"/>
          <p:cNvSpPr txBox="1">
            <a:spLocks noGrp="1"/>
          </p:cNvSpPr>
          <p:nvPr>
            <p:ph type="ctrTitle"/>
          </p:nvPr>
        </p:nvSpPr>
        <p:spPr>
          <a:xfrm flipH="1">
            <a:off x="2000334" y="1350147"/>
            <a:ext cx="4701000" cy="14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구해줘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!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지구</a:t>
            </a:r>
            <a:endParaRPr dirty="0"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654" name="Google Shape;654;p33"/>
          <p:cNvGrpSpPr/>
          <p:nvPr/>
        </p:nvGrpSpPr>
        <p:grpSpPr>
          <a:xfrm>
            <a:off x="406678" y="3834304"/>
            <a:ext cx="760443" cy="1017907"/>
            <a:chOff x="3882228" y="4181091"/>
            <a:chExt cx="760443" cy="1017907"/>
          </a:xfrm>
        </p:grpSpPr>
        <p:sp>
          <p:nvSpPr>
            <p:cNvPr id="655" name="Google Shape;655;p33"/>
            <p:cNvSpPr/>
            <p:nvPr/>
          </p:nvSpPr>
          <p:spPr>
            <a:xfrm>
              <a:off x="3882228" y="4183371"/>
              <a:ext cx="744494" cy="1015561"/>
            </a:xfrm>
            <a:custGeom>
              <a:avLst/>
              <a:gdLst/>
              <a:ahLst/>
              <a:cxnLst/>
              <a:rect l="l" t="t" r="r" b="b"/>
              <a:pathLst>
                <a:path w="6030" h="8226" extrusionOk="0">
                  <a:moveTo>
                    <a:pt x="3044" y="0"/>
                  </a:moveTo>
                  <a:lnTo>
                    <a:pt x="2890" y="540"/>
                  </a:lnTo>
                  <a:lnTo>
                    <a:pt x="1445" y="1176"/>
                  </a:lnTo>
                  <a:lnTo>
                    <a:pt x="0" y="7128"/>
                  </a:lnTo>
                  <a:lnTo>
                    <a:pt x="3178" y="7879"/>
                  </a:lnTo>
                  <a:lnTo>
                    <a:pt x="4585" y="8226"/>
                  </a:lnTo>
                  <a:lnTo>
                    <a:pt x="5509" y="4373"/>
                  </a:lnTo>
                  <a:lnTo>
                    <a:pt x="6029" y="2274"/>
                  </a:lnTo>
                  <a:lnTo>
                    <a:pt x="5548" y="1195"/>
                  </a:lnTo>
                  <a:lnTo>
                    <a:pt x="5683" y="636"/>
                  </a:lnTo>
                  <a:lnTo>
                    <a:pt x="3044" y="0"/>
                  </a:lnTo>
                  <a:close/>
                </a:path>
              </a:pathLst>
            </a:custGeom>
            <a:solidFill>
              <a:srgbClr val="FFFFFF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고딕" pitchFamily="2" charset="-127"/>
                <a:ea typeface="나눔고딕" pitchFamily="2" charset="-127"/>
              </a:endParaRPr>
            </a:p>
          </p:txBody>
        </p:sp>
        <p:grpSp>
          <p:nvGrpSpPr>
            <p:cNvPr id="656" name="Google Shape;656;p33"/>
            <p:cNvGrpSpPr/>
            <p:nvPr/>
          </p:nvGrpSpPr>
          <p:grpSpPr>
            <a:xfrm>
              <a:off x="3895708" y="4181091"/>
              <a:ext cx="746963" cy="1017907"/>
              <a:chOff x="996600" y="1930925"/>
              <a:chExt cx="151250" cy="206125"/>
            </a:xfrm>
          </p:grpSpPr>
          <p:sp>
            <p:nvSpPr>
              <p:cNvPr id="657" name="Google Shape;657;p33"/>
              <p:cNvSpPr/>
              <p:nvPr/>
            </p:nvSpPr>
            <p:spPr>
              <a:xfrm>
                <a:off x="1076550" y="1979550"/>
                <a:ext cx="71300" cy="157500"/>
              </a:xfrm>
              <a:custGeom>
                <a:avLst/>
                <a:gdLst/>
                <a:ahLst/>
                <a:cxnLst/>
                <a:rect l="l" t="t" r="r" b="b"/>
                <a:pathLst>
                  <a:path w="2852" h="6300" extrusionOk="0">
                    <a:moveTo>
                      <a:pt x="1445" y="1"/>
                    </a:moveTo>
                    <a:lnTo>
                      <a:pt x="0" y="5972"/>
                    </a:lnTo>
                    <a:lnTo>
                      <a:pt x="1406" y="6300"/>
                    </a:lnTo>
                    <a:lnTo>
                      <a:pt x="2851" y="328"/>
                    </a:lnTo>
                    <a:lnTo>
                      <a:pt x="14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58" name="Google Shape;658;p33"/>
              <p:cNvSpPr/>
              <p:nvPr/>
            </p:nvSpPr>
            <p:spPr>
              <a:xfrm>
                <a:off x="1102075" y="1980050"/>
                <a:ext cx="452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2968" extrusionOk="0">
                    <a:moveTo>
                      <a:pt x="405" y="0"/>
                    </a:moveTo>
                    <a:lnTo>
                      <a:pt x="19" y="1580"/>
                    </a:lnTo>
                    <a:cubicBezTo>
                      <a:pt x="19" y="1580"/>
                      <a:pt x="0" y="1926"/>
                      <a:pt x="193" y="2003"/>
                    </a:cubicBezTo>
                    <a:cubicBezTo>
                      <a:pt x="405" y="2061"/>
                      <a:pt x="424" y="1965"/>
                      <a:pt x="289" y="2331"/>
                    </a:cubicBezTo>
                    <a:cubicBezTo>
                      <a:pt x="154" y="2678"/>
                      <a:pt x="135" y="2928"/>
                      <a:pt x="405" y="2967"/>
                    </a:cubicBezTo>
                    <a:cubicBezTo>
                      <a:pt x="409" y="2967"/>
                      <a:pt x="413" y="2967"/>
                      <a:pt x="417" y="2967"/>
                    </a:cubicBezTo>
                    <a:cubicBezTo>
                      <a:pt x="685" y="2967"/>
                      <a:pt x="410" y="2350"/>
                      <a:pt x="751" y="2312"/>
                    </a:cubicBezTo>
                    <a:cubicBezTo>
                      <a:pt x="768" y="2310"/>
                      <a:pt x="785" y="2309"/>
                      <a:pt x="802" y="2309"/>
                    </a:cubicBezTo>
                    <a:cubicBezTo>
                      <a:pt x="971" y="2309"/>
                      <a:pt x="1114" y="2394"/>
                      <a:pt x="1272" y="2446"/>
                    </a:cubicBezTo>
                    <a:lnTo>
                      <a:pt x="1811" y="328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3978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>
                <a:off x="1076050" y="2074150"/>
                <a:ext cx="45300" cy="62900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2516" extrusionOk="0">
                    <a:moveTo>
                      <a:pt x="1145" y="1"/>
                    </a:moveTo>
                    <a:cubicBezTo>
                      <a:pt x="1065" y="1"/>
                      <a:pt x="992" y="74"/>
                      <a:pt x="983" y="185"/>
                    </a:cubicBezTo>
                    <a:cubicBezTo>
                      <a:pt x="964" y="416"/>
                      <a:pt x="849" y="320"/>
                      <a:pt x="405" y="493"/>
                    </a:cubicBezTo>
                    <a:lnTo>
                      <a:pt x="1" y="2169"/>
                    </a:lnTo>
                    <a:lnTo>
                      <a:pt x="1407" y="2516"/>
                    </a:lnTo>
                    <a:lnTo>
                      <a:pt x="1812" y="801"/>
                    </a:lnTo>
                    <a:lnTo>
                      <a:pt x="1812" y="801"/>
                    </a:lnTo>
                    <a:cubicBezTo>
                      <a:pt x="1743" y="811"/>
                      <a:pt x="1681" y="820"/>
                      <a:pt x="1626" y="820"/>
                    </a:cubicBezTo>
                    <a:cubicBezTo>
                      <a:pt x="1465" y="820"/>
                      <a:pt x="1369" y="746"/>
                      <a:pt x="1369" y="416"/>
                    </a:cubicBezTo>
                    <a:cubicBezTo>
                      <a:pt x="1358" y="116"/>
                      <a:pt x="1246" y="1"/>
                      <a:pt x="1145" y="1"/>
                    </a:cubicBezTo>
                    <a:close/>
                  </a:path>
                </a:pathLst>
              </a:custGeom>
              <a:solidFill>
                <a:srgbClr val="3978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60" name="Google Shape;660;p33"/>
              <p:cNvSpPr/>
              <p:nvPr/>
            </p:nvSpPr>
            <p:spPr>
              <a:xfrm>
                <a:off x="1102075" y="1980050"/>
                <a:ext cx="452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2968" extrusionOk="0">
                    <a:moveTo>
                      <a:pt x="405" y="0"/>
                    </a:moveTo>
                    <a:lnTo>
                      <a:pt x="19" y="1580"/>
                    </a:lnTo>
                    <a:cubicBezTo>
                      <a:pt x="19" y="1580"/>
                      <a:pt x="0" y="1926"/>
                      <a:pt x="193" y="2003"/>
                    </a:cubicBezTo>
                    <a:cubicBezTo>
                      <a:pt x="405" y="2061"/>
                      <a:pt x="424" y="1965"/>
                      <a:pt x="289" y="2331"/>
                    </a:cubicBezTo>
                    <a:cubicBezTo>
                      <a:pt x="154" y="2678"/>
                      <a:pt x="135" y="2928"/>
                      <a:pt x="405" y="2967"/>
                    </a:cubicBezTo>
                    <a:cubicBezTo>
                      <a:pt x="409" y="2967"/>
                      <a:pt x="413" y="2967"/>
                      <a:pt x="417" y="2967"/>
                    </a:cubicBezTo>
                    <a:cubicBezTo>
                      <a:pt x="685" y="2967"/>
                      <a:pt x="410" y="2350"/>
                      <a:pt x="751" y="2312"/>
                    </a:cubicBezTo>
                    <a:cubicBezTo>
                      <a:pt x="768" y="2310"/>
                      <a:pt x="785" y="2309"/>
                      <a:pt x="802" y="2309"/>
                    </a:cubicBezTo>
                    <a:cubicBezTo>
                      <a:pt x="971" y="2309"/>
                      <a:pt x="1114" y="2394"/>
                      <a:pt x="1272" y="2446"/>
                    </a:cubicBezTo>
                    <a:lnTo>
                      <a:pt x="1811" y="328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61" name="Google Shape;661;p33"/>
              <p:cNvSpPr/>
              <p:nvPr/>
            </p:nvSpPr>
            <p:spPr>
              <a:xfrm>
                <a:off x="1076050" y="2074150"/>
                <a:ext cx="45300" cy="62900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2516" extrusionOk="0">
                    <a:moveTo>
                      <a:pt x="1145" y="1"/>
                    </a:moveTo>
                    <a:cubicBezTo>
                      <a:pt x="1065" y="1"/>
                      <a:pt x="992" y="74"/>
                      <a:pt x="983" y="185"/>
                    </a:cubicBezTo>
                    <a:cubicBezTo>
                      <a:pt x="964" y="416"/>
                      <a:pt x="849" y="320"/>
                      <a:pt x="405" y="493"/>
                    </a:cubicBezTo>
                    <a:lnTo>
                      <a:pt x="1" y="2169"/>
                    </a:lnTo>
                    <a:lnTo>
                      <a:pt x="1407" y="2516"/>
                    </a:lnTo>
                    <a:lnTo>
                      <a:pt x="1812" y="801"/>
                    </a:lnTo>
                    <a:lnTo>
                      <a:pt x="1812" y="801"/>
                    </a:lnTo>
                    <a:cubicBezTo>
                      <a:pt x="1743" y="811"/>
                      <a:pt x="1681" y="820"/>
                      <a:pt x="1626" y="820"/>
                    </a:cubicBezTo>
                    <a:cubicBezTo>
                      <a:pt x="1465" y="820"/>
                      <a:pt x="1369" y="746"/>
                      <a:pt x="1369" y="416"/>
                    </a:cubicBezTo>
                    <a:cubicBezTo>
                      <a:pt x="1358" y="116"/>
                      <a:pt x="1246" y="1"/>
                      <a:pt x="11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62" name="Google Shape;662;p33"/>
              <p:cNvSpPr/>
              <p:nvPr/>
            </p:nvSpPr>
            <p:spPr>
              <a:xfrm>
                <a:off x="1112175" y="1961250"/>
                <a:ext cx="35175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1080" extrusionOk="0">
                    <a:moveTo>
                      <a:pt x="925" y="1"/>
                    </a:moveTo>
                    <a:lnTo>
                      <a:pt x="1" y="752"/>
                    </a:lnTo>
                    <a:lnTo>
                      <a:pt x="1407" y="1080"/>
                    </a:lnTo>
                    <a:lnTo>
                      <a:pt x="925" y="1"/>
                    </a:lnTo>
                    <a:close/>
                  </a:path>
                </a:pathLst>
              </a:custGeom>
              <a:solidFill>
                <a:srgbClr val="3978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63" name="Google Shape;663;p33"/>
              <p:cNvSpPr/>
              <p:nvPr/>
            </p:nvSpPr>
            <p:spPr>
              <a:xfrm>
                <a:off x="1112175" y="1961250"/>
                <a:ext cx="35175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1080" extrusionOk="0">
                    <a:moveTo>
                      <a:pt x="925" y="1"/>
                    </a:moveTo>
                    <a:lnTo>
                      <a:pt x="1" y="752"/>
                    </a:lnTo>
                    <a:lnTo>
                      <a:pt x="1407" y="1080"/>
                    </a:lnTo>
                    <a:lnTo>
                      <a:pt x="9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64" name="Google Shape;664;p33"/>
              <p:cNvSpPr/>
              <p:nvPr/>
            </p:nvSpPr>
            <p:spPr>
              <a:xfrm>
                <a:off x="997075" y="1960300"/>
                <a:ext cx="115600" cy="168575"/>
              </a:xfrm>
              <a:custGeom>
                <a:avLst/>
                <a:gdLst/>
                <a:ahLst/>
                <a:cxnLst/>
                <a:rect l="l" t="t" r="r" b="b"/>
                <a:pathLst>
                  <a:path w="4624" h="6743" extrusionOk="0">
                    <a:moveTo>
                      <a:pt x="1446" y="0"/>
                    </a:moveTo>
                    <a:lnTo>
                      <a:pt x="1" y="5972"/>
                    </a:lnTo>
                    <a:lnTo>
                      <a:pt x="3179" y="6742"/>
                    </a:lnTo>
                    <a:lnTo>
                      <a:pt x="4624" y="771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65" name="Google Shape;665;p33"/>
              <p:cNvSpPr/>
              <p:nvPr/>
            </p:nvSpPr>
            <p:spPr>
              <a:xfrm>
                <a:off x="996600" y="2026000"/>
                <a:ext cx="89600" cy="103350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4134" extrusionOk="0">
                    <a:moveTo>
                      <a:pt x="2424" y="0"/>
                    </a:moveTo>
                    <a:cubicBezTo>
                      <a:pt x="1965" y="0"/>
                      <a:pt x="1462" y="558"/>
                      <a:pt x="1272" y="1071"/>
                    </a:cubicBezTo>
                    <a:cubicBezTo>
                      <a:pt x="1179" y="1337"/>
                      <a:pt x="975" y="1419"/>
                      <a:pt x="763" y="1419"/>
                    </a:cubicBezTo>
                    <a:cubicBezTo>
                      <a:pt x="668" y="1419"/>
                      <a:pt x="571" y="1403"/>
                      <a:pt x="482" y="1379"/>
                    </a:cubicBezTo>
                    <a:lnTo>
                      <a:pt x="1" y="3363"/>
                    </a:lnTo>
                    <a:lnTo>
                      <a:pt x="3179" y="4134"/>
                    </a:lnTo>
                    <a:lnTo>
                      <a:pt x="3583" y="2438"/>
                    </a:lnTo>
                    <a:lnTo>
                      <a:pt x="3583" y="2438"/>
                    </a:lnTo>
                    <a:cubicBezTo>
                      <a:pt x="3476" y="2487"/>
                      <a:pt x="3345" y="2509"/>
                      <a:pt x="3205" y="2509"/>
                    </a:cubicBezTo>
                    <a:cubicBezTo>
                      <a:pt x="2791" y="2509"/>
                      <a:pt x="2297" y="2322"/>
                      <a:pt x="2081" y="2092"/>
                    </a:cubicBezTo>
                    <a:cubicBezTo>
                      <a:pt x="1792" y="1764"/>
                      <a:pt x="2832" y="1899"/>
                      <a:pt x="2659" y="1610"/>
                    </a:cubicBezTo>
                    <a:cubicBezTo>
                      <a:pt x="2612" y="1538"/>
                      <a:pt x="2547" y="1512"/>
                      <a:pt x="2471" y="1512"/>
                    </a:cubicBezTo>
                    <a:cubicBezTo>
                      <a:pt x="2263" y="1512"/>
                      <a:pt x="1975" y="1710"/>
                      <a:pt x="1772" y="1710"/>
                    </a:cubicBezTo>
                    <a:cubicBezTo>
                      <a:pt x="1712" y="1710"/>
                      <a:pt x="1660" y="1693"/>
                      <a:pt x="1619" y="1649"/>
                    </a:cubicBezTo>
                    <a:cubicBezTo>
                      <a:pt x="1368" y="1418"/>
                      <a:pt x="2563" y="1225"/>
                      <a:pt x="2447" y="1052"/>
                    </a:cubicBezTo>
                    <a:cubicBezTo>
                      <a:pt x="2423" y="1008"/>
                      <a:pt x="2388" y="993"/>
                      <a:pt x="2347" y="993"/>
                    </a:cubicBezTo>
                    <a:cubicBezTo>
                      <a:pt x="2270" y="993"/>
                      <a:pt x="2168" y="1044"/>
                      <a:pt x="2059" y="1044"/>
                    </a:cubicBezTo>
                    <a:cubicBezTo>
                      <a:pt x="1997" y="1044"/>
                      <a:pt x="1932" y="1027"/>
                      <a:pt x="1869" y="974"/>
                    </a:cubicBezTo>
                    <a:cubicBezTo>
                      <a:pt x="1657" y="782"/>
                      <a:pt x="3372" y="705"/>
                      <a:pt x="2832" y="185"/>
                    </a:cubicBezTo>
                    <a:cubicBezTo>
                      <a:pt x="2708" y="56"/>
                      <a:pt x="2568" y="0"/>
                      <a:pt x="24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66" name="Google Shape;666;p33"/>
              <p:cNvSpPr/>
              <p:nvPr/>
            </p:nvSpPr>
            <p:spPr>
              <a:xfrm>
                <a:off x="1023575" y="1960775"/>
                <a:ext cx="89100" cy="76550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3062" extrusionOk="0">
                    <a:moveTo>
                      <a:pt x="366" y="1"/>
                    </a:moveTo>
                    <a:lnTo>
                      <a:pt x="0" y="1522"/>
                    </a:lnTo>
                    <a:cubicBezTo>
                      <a:pt x="247" y="1654"/>
                      <a:pt x="606" y="1828"/>
                      <a:pt x="838" y="1828"/>
                    </a:cubicBezTo>
                    <a:cubicBezTo>
                      <a:pt x="877" y="1828"/>
                      <a:pt x="913" y="1823"/>
                      <a:pt x="944" y="1811"/>
                    </a:cubicBezTo>
                    <a:cubicBezTo>
                      <a:pt x="1001" y="1776"/>
                      <a:pt x="1052" y="1761"/>
                      <a:pt x="1100" y="1761"/>
                    </a:cubicBezTo>
                    <a:cubicBezTo>
                      <a:pt x="1318" y="1761"/>
                      <a:pt x="1484" y="2053"/>
                      <a:pt x="1830" y="2100"/>
                    </a:cubicBezTo>
                    <a:cubicBezTo>
                      <a:pt x="2235" y="2139"/>
                      <a:pt x="2293" y="2293"/>
                      <a:pt x="2119" y="2524"/>
                    </a:cubicBezTo>
                    <a:cubicBezTo>
                      <a:pt x="1993" y="2728"/>
                      <a:pt x="2124" y="3061"/>
                      <a:pt x="2271" y="3061"/>
                    </a:cubicBezTo>
                    <a:cubicBezTo>
                      <a:pt x="2304" y="3061"/>
                      <a:pt x="2338" y="3044"/>
                      <a:pt x="2370" y="3006"/>
                    </a:cubicBezTo>
                    <a:cubicBezTo>
                      <a:pt x="2481" y="2815"/>
                      <a:pt x="2303" y="2269"/>
                      <a:pt x="2780" y="2269"/>
                    </a:cubicBezTo>
                    <a:cubicBezTo>
                      <a:pt x="2881" y="2269"/>
                      <a:pt x="3011" y="2294"/>
                      <a:pt x="3179" y="2351"/>
                    </a:cubicBezTo>
                    <a:lnTo>
                      <a:pt x="3564" y="771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67" name="Google Shape;667;p33"/>
              <p:cNvSpPr/>
              <p:nvPr/>
            </p:nvSpPr>
            <p:spPr>
              <a:xfrm>
                <a:off x="1068825" y="1930925"/>
                <a:ext cx="69375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2775" h="1214" extrusionOk="0">
                    <a:moveTo>
                      <a:pt x="136" y="0"/>
                    </a:moveTo>
                    <a:lnTo>
                      <a:pt x="1" y="559"/>
                    </a:lnTo>
                    <a:lnTo>
                      <a:pt x="2640" y="1214"/>
                    </a:lnTo>
                    <a:lnTo>
                      <a:pt x="2775" y="636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68" name="Google Shape;668;p33"/>
              <p:cNvSpPr/>
              <p:nvPr/>
            </p:nvSpPr>
            <p:spPr>
              <a:xfrm>
                <a:off x="1032725" y="1944875"/>
                <a:ext cx="102600" cy="35200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1408" extrusionOk="0">
                    <a:moveTo>
                      <a:pt x="1445" y="1"/>
                    </a:moveTo>
                    <a:lnTo>
                      <a:pt x="0" y="637"/>
                    </a:lnTo>
                    <a:lnTo>
                      <a:pt x="3179" y="1407"/>
                    </a:lnTo>
                    <a:lnTo>
                      <a:pt x="4103" y="656"/>
                    </a:lnTo>
                    <a:lnTo>
                      <a:pt x="144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69" name="Google Shape;669;p33"/>
              <p:cNvSpPr/>
              <p:nvPr/>
            </p:nvSpPr>
            <p:spPr>
              <a:xfrm>
                <a:off x="1070275" y="1949050"/>
                <a:ext cx="23150" cy="210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843" extrusionOk="0">
                    <a:moveTo>
                      <a:pt x="467" y="1"/>
                    </a:moveTo>
                    <a:cubicBezTo>
                      <a:pt x="277" y="1"/>
                      <a:pt x="90" y="128"/>
                      <a:pt x="39" y="315"/>
                    </a:cubicBezTo>
                    <a:cubicBezTo>
                      <a:pt x="1" y="547"/>
                      <a:pt x="136" y="778"/>
                      <a:pt x="348" y="836"/>
                    </a:cubicBezTo>
                    <a:cubicBezTo>
                      <a:pt x="374" y="840"/>
                      <a:pt x="400" y="842"/>
                      <a:pt x="426" y="842"/>
                    </a:cubicBezTo>
                    <a:cubicBezTo>
                      <a:pt x="629" y="842"/>
                      <a:pt x="816" y="713"/>
                      <a:pt x="868" y="508"/>
                    </a:cubicBezTo>
                    <a:cubicBezTo>
                      <a:pt x="925" y="296"/>
                      <a:pt x="791" y="84"/>
                      <a:pt x="540" y="7"/>
                    </a:cubicBezTo>
                    <a:cubicBezTo>
                      <a:pt x="516" y="3"/>
                      <a:pt x="491" y="1"/>
                      <a:pt x="4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</p:grpSp>
      </p:grpSp>
      <p:sp>
        <p:nvSpPr>
          <p:cNvPr id="670" name="Google Shape;670;p33"/>
          <p:cNvSpPr txBox="1"/>
          <p:nvPr/>
        </p:nvSpPr>
        <p:spPr>
          <a:xfrm>
            <a:off x="3291645" y="2936156"/>
            <a:ext cx="2791856" cy="44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1"/>
                </a:solidFill>
                <a:latin typeface="나눔고딕" pitchFamily="2" charset="-127"/>
                <a:ea typeface="나눔고딕" pitchFamily="2" charset="-127"/>
                <a:cs typeface="Squada One"/>
                <a:sym typeface="Squada One"/>
              </a:rPr>
              <a:t>5</a:t>
            </a:r>
            <a:r>
              <a:rPr lang="ko-KR" altLang="en-US" sz="3200" b="1" dirty="0">
                <a:solidFill>
                  <a:schemeClr val="accent1"/>
                </a:solidFill>
                <a:latin typeface="나눔고딕" pitchFamily="2" charset="-127"/>
                <a:ea typeface="나눔고딕" pitchFamily="2" charset="-127"/>
                <a:cs typeface="Squada One"/>
                <a:sym typeface="Squada One"/>
              </a:rPr>
              <a:t>조 리사이클</a:t>
            </a:r>
            <a:endParaRPr sz="700" b="1" dirty="0"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79" name="Google Shape;1931;p69">
            <a:extLst>
              <a:ext uri="{FF2B5EF4-FFF2-40B4-BE49-F238E27FC236}">
                <a16:creationId xmlns:a16="http://schemas.microsoft.com/office/drawing/2014/main" id="{20DE18BA-78D8-4168-872D-CDDCB0CA3959}"/>
              </a:ext>
            </a:extLst>
          </p:cNvPr>
          <p:cNvGrpSpPr/>
          <p:nvPr/>
        </p:nvGrpSpPr>
        <p:grpSpPr>
          <a:xfrm>
            <a:off x="6739687" y="1708285"/>
            <a:ext cx="480426" cy="749223"/>
            <a:chOff x="775032" y="2123320"/>
            <a:chExt cx="246217" cy="383976"/>
          </a:xfrm>
        </p:grpSpPr>
        <p:sp>
          <p:nvSpPr>
            <p:cNvPr id="80" name="Google Shape;1932;p69">
              <a:extLst>
                <a:ext uri="{FF2B5EF4-FFF2-40B4-BE49-F238E27FC236}">
                  <a16:creationId xmlns:a16="http://schemas.microsoft.com/office/drawing/2014/main" id="{48F8DFB9-6E37-4729-9C07-E4029ADEE70A}"/>
                </a:ext>
              </a:extLst>
            </p:cNvPr>
            <p:cNvSpPr/>
            <p:nvPr/>
          </p:nvSpPr>
          <p:spPr>
            <a:xfrm>
              <a:off x="807969" y="2123320"/>
              <a:ext cx="179726" cy="114436"/>
            </a:xfrm>
            <a:custGeom>
              <a:avLst/>
              <a:gdLst/>
              <a:ahLst/>
              <a:cxnLst/>
              <a:rect l="l" t="t" r="r" b="b"/>
              <a:pathLst>
                <a:path w="5533" h="3523" extrusionOk="0">
                  <a:moveTo>
                    <a:pt x="1" y="1"/>
                  </a:moveTo>
                  <a:lnTo>
                    <a:pt x="1" y="701"/>
                  </a:lnTo>
                  <a:cubicBezTo>
                    <a:pt x="1" y="1845"/>
                    <a:pt x="923" y="2767"/>
                    <a:pt x="2084" y="2767"/>
                  </a:cubicBezTo>
                  <a:lnTo>
                    <a:pt x="2416" y="2767"/>
                  </a:lnTo>
                  <a:lnTo>
                    <a:pt x="2416" y="3523"/>
                  </a:lnTo>
                  <a:cubicBezTo>
                    <a:pt x="2545" y="3523"/>
                    <a:pt x="2656" y="3504"/>
                    <a:pt x="2767" y="3504"/>
                  </a:cubicBezTo>
                  <a:cubicBezTo>
                    <a:pt x="2877" y="3504"/>
                    <a:pt x="3006" y="3504"/>
                    <a:pt x="3117" y="3523"/>
                  </a:cubicBezTo>
                  <a:lnTo>
                    <a:pt x="3117" y="2767"/>
                  </a:lnTo>
                  <a:lnTo>
                    <a:pt x="3467" y="2767"/>
                  </a:lnTo>
                  <a:cubicBezTo>
                    <a:pt x="4611" y="2767"/>
                    <a:pt x="5533" y="1845"/>
                    <a:pt x="5533" y="701"/>
                  </a:cubicBezTo>
                  <a:lnTo>
                    <a:pt x="5533" y="1"/>
                  </a:lnTo>
                  <a:lnTo>
                    <a:pt x="4850" y="1"/>
                  </a:lnTo>
                  <a:cubicBezTo>
                    <a:pt x="4113" y="1"/>
                    <a:pt x="3449" y="388"/>
                    <a:pt x="3062" y="1015"/>
                  </a:cubicBezTo>
                  <a:lnTo>
                    <a:pt x="2767" y="1531"/>
                  </a:lnTo>
                  <a:lnTo>
                    <a:pt x="2472" y="1015"/>
                  </a:lnTo>
                  <a:cubicBezTo>
                    <a:pt x="2084" y="369"/>
                    <a:pt x="1439" y="1"/>
                    <a:pt x="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81" name="Google Shape;1933;p69">
              <a:extLst>
                <a:ext uri="{FF2B5EF4-FFF2-40B4-BE49-F238E27FC236}">
                  <a16:creationId xmlns:a16="http://schemas.microsoft.com/office/drawing/2014/main" id="{38A21008-F63F-444D-A5A8-171D95FFDA5C}"/>
                </a:ext>
              </a:extLst>
            </p:cNvPr>
            <p:cNvSpPr/>
            <p:nvPr/>
          </p:nvSpPr>
          <p:spPr>
            <a:xfrm>
              <a:off x="775032" y="2350340"/>
              <a:ext cx="68895" cy="67109"/>
            </a:xfrm>
            <a:custGeom>
              <a:avLst/>
              <a:gdLst/>
              <a:ahLst/>
              <a:cxnLst/>
              <a:rect l="l" t="t" r="r" b="b"/>
              <a:pathLst>
                <a:path w="2121" h="2066" extrusionOk="0">
                  <a:moveTo>
                    <a:pt x="148" y="0"/>
                  </a:moveTo>
                  <a:cubicBezTo>
                    <a:pt x="56" y="314"/>
                    <a:pt x="0" y="664"/>
                    <a:pt x="0" y="1033"/>
                  </a:cubicBezTo>
                  <a:cubicBezTo>
                    <a:pt x="0" y="1402"/>
                    <a:pt x="56" y="1752"/>
                    <a:pt x="148" y="2066"/>
                  </a:cubicBezTo>
                  <a:lnTo>
                    <a:pt x="2121" y="2066"/>
                  </a:lnTo>
                  <a:cubicBezTo>
                    <a:pt x="2084" y="1697"/>
                    <a:pt x="2084" y="1347"/>
                    <a:pt x="2084" y="1033"/>
                  </a:cubicBezTo>
                  <a:cubicBezTo>
                    <a:pt x="2066" y="683"/>
                    <a:pt x="2084" y="351"/>
                    <a:pt x="2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82" name="Google Shape;1934;p69">
              <a:extLst>
                <a:ext uri="{FF2B5EF4-FFF2-40B4-BE49-F238E27FC236}">
                  <a16:creationId xmlns:a16="http://schemas.microsoft.com/office/drawing/2014/main" id="{D074B81F-3139-41D8-8CA0-810968CDF6BA}"/>
                </a:ext>
              </a:extLst>
            </p:cNvPr>
            <p:cNvSpPr/>
            <p:nvPr/>
          </p:nvSpPr>
          <p:spPr>
            <a:xfrm>
              <a:off x="869653" y="2440187"/>
              <a:ext cx="56942" cy="67109"/>
            </a:xfrm>
            <a:custGeom>
              <a:avLst/>
              <a:gdLst/>
              <a:ahLst/>
              <a:cxnLst/>
              <a:rect l="l" t="t" r="r" b="b"/>
              <a:pathLst>
                <a:path w="1753" h="2066" extrusionOk="0">
                  <a:moveTo>
                    <a:pt x="1" y="0"/>
                  </a:moveTo>
                  <a:cubicBezTo>
                    <a:pt x="204" y="1181"/>
                    <a:pt x="591" y="2066"/>
                    <a:pt x="868" y="2066"/>
                  </a:cubicBezTo>
                  <a:cubicBezTo>
                    <a:pt x="1181" y="2066"/>
                    <a:pt x="1550" y="1181"/>
                    <a:pt x="1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83" name="Google Shape;1935;p69">
              <a:extLst>
                <a:ext uri="{FF2B5EF4-FFF2-40B4-BE49-F238E27FC236}">
                  <a16:creationId xmlns:a16="http://schemas.microsoft.com/office/drawing/2014/main" id="{93C7CF2C-BF6D-49AB-94F8-2362A3D6FD06}"/>
                </a:ext>
              </a:extLst>
            </p:cNvPr>
            <p:cNvSpPr/>
            <p:nvPr/>
          </p:nvSpPr>
          <p:spPr>
            <a:xfrm>
              <a:off x="952938" y="2350340"/>
              <a:ext cx="68311" cy="67109"/>
            </a:xfrm>
            <a:custGeom>
              <a:avLst/>
              <a:gdLst/>
              <a:ahLst/>
              <a:cxnLst/>
              <a:rect l="l" t="t" r="r" b="b"/>
              <a:pathLst>
                <a:path w="2103" h="2066" extrusionOk="0">
                  <a:moveTo>
                    <a:pt x="0" y="0"/>
                  </a:moveTo>
                  <a:cubicBezTo>
                    <a:pt x="37" y="369"/>
                    <a:pt x="37" y="720"/>
                    <a:pt x="37" y="1033"/>
                  </a:cubicBezTo>
                  <a:cubicBezTo>
                    <a:pt x="37" y="1347"/>
                    <a:pt x="19" y="1697"/>
                    <a:pt x="0" y="2066"/>
                  </a:cubicBezTo>
                  <a:lnTo>
                    <a:pt x="1973" y="2066"/>
                  </a:lnTo>
                  <a:cubicBezTo>
                    <a:pt x="2065" y="1752"/>
                    <a:pt x="2102" y="1402"/>
                    <a:pt x="2102" y="1033"/>
                  </a:cubicBezTo>
                  <a:cubicBezTo>
                    <a:pt x="2102" y="664"/>
                    <a:pt x="2065" y="314"/>
                    <a:pt x="1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84" name="Google Shape;1936;p69">
              <a:extLst>
                <a:ext uri="{FF2B5EF4-FFF2-40B4-BE49-F238E27FC236}">
                  <a16:creationId xmlns:a16="http://schemas.microsoft.com/office/drawing/2014/main" id="{1298F51E-FE06-49ED-B048-A80237B5FEAB}"/>
                </a:ext>
              </a:extLst>
            </p:cNvPr>
            <p:cNvSpPr/>
            <p:nvPr/>
          </p:nvSpPr>
          <p:spPr>
            <a:xfrm>
              <a:off x="930168" y="2264099"/>
              <a:ext cx="77893" cy="62919"/>
            </a:xfrm>
            <a:custGeom>
              <a:avLst/>
              <a:gdLst/>
              <a:ahLst/>
              <a:cxnLst/>
              <a:rect l="l" t="t" r="r" b="b"/>
              <a:pathLst>
                <a:path w="2398" h="1937" extrusionOk="0">
                  <a:moveTo>
                    <a:pt x="0" y="0"/>
                  </a:moveTo>
                  <a:lnTo>
                    <a:pt x="0" y="0"/>
                  </a:lnTo>
                  <a:cubicBezTo>
                    <a:pt x="277" y="516"/>
                    <a:pt x="461" y="1217"/>
                    <a:pt x="609" y="1936"/>
                  </a:cubicBezTo>
                  <a:lnTo>
                    <a:pt x="2398" y="1936"/>
                  </a:lnTo>
                  <a:cubicBezTo>
                    <a:pt x="1918" y="996"/>
                    <a:pt x="1033" y="27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85" name="Google Shape;1937;p69">
              <a:extLst>
                <a:ext uri="{FF2B5EF4-FFF2-40B4-BE49-F238E27FC236}">
                  <a16:creationId xmlns:a16="http://schemas.microsoft.com/office/drawing/2014/main" id="{5F80871E-4FDE-40D7-A4B1-3E0F54F9A52C}"/>
                </a:ext>
              </a:extLst>
            </p:cNvPr>
            <p:cNvSpPr/>
            <p:nvPr/>
          </p:nvSpPr>
          <p:spPr>
            <a:xfrm>
              <a:off x="864261" y="2350340"/>
              <a:ext cx="68343" cy="67109"/>
            </a:xfrm>
            <a:custGeom>
              <a:avLst/>
              <a:gdLst/>
              <a:ahLst/>
              <a:cxnLst/>
              <a:rect l="l" t="t" r="r" b="b"/>
              <a:pathLst>
                <a:path w="2104" h="2066" extrusionOk="0">
                  <a:moveTo>
                    <a:pt x="75" y="0"/>
                  </a:moveTo>
                  <a:cubicBezTo>
                    <a:pt x="19" y="351"/>
                    <a:pt x="1" y="683"/>
                    <a:pt x="1" y="1033"/>
                  </a:cubicBezTo>
                  <a:cubicBezTo>
                    <a:pt x="1" y="1383"/>
                    <a:pt x="19" y="1734"/>
                    <a:pt x="75" y="2066"/>
                  </a:cubicBezTo>
                  <a:lnTo>
                    <a:pt x="2029" y="2066"/>
                  </a:lnTo>
                  <a:cubicBezTo>
                    <a:pt x="2085" y="1734"/>
                    <a:pt x="2103" y="1383"/>
                    <a:pt x="2103" y="1033"/>
                  </a:cubicBezTo>
                  <a:cubicBezTo>
                    <a:pt x="2103" y="683"/>
                    <a:pt x="2048" y="314"/>
                    <a:pt x="2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86" name="Google Shape;1938;p69">
              <a:extLst>
                <a:ext uri="{FF2B5EF4-FFF2-40B4-BE49-F238E27FC236}">
                  <a16:creationId xmlns:a16="http://schemas.microsoft.com/office/drawing/2014/main" id="{C0732753-B17A-4B26-9E89-8D8FB9FCB951}"/>
                </a:ext>
              </a:extLst>
            </p:cNvPr>
            <p:cNvSpPr/>
            <p:nvPr/>
          </p:nvSpPr>
          <p:spPr>
            <a:xfrm>
              <a:off x="788220" y="2440187"/>
              <a:ext cx="77893" cy="62919"/>
            </a:xfrm>
            <a:custGeom>
              <a:avLst/>
              <a:gdLst/>
              <a:ahLst/>
              <a:cxnLst/>
              <a:rect l="l" t="t" r="r" b="b"/>
              <a:pathLst>
                <a:path w="2398" h="1937" extrusionOk="0">
                  <a:moveTo>
                    <a:pt x="0" y="0"/>
                  </a:moveTo>
                  <a:cubicBezTo>
                    <a:pt x="479" y="941"/>
                    <a:pt x="1346" y="1660"/>
                    <a:pt x="2397" y="1937"/>
                  </a:cubicBezTo>
                  <a:cubicBezTo>
                    <a:pt x="2139" y="1402"/>
                    <a:pt x="1936" y="720"/>
                    <a:pt x="1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87" name="Google Shape;1939;p69">
              <a:extLst>
                <a:ext uri="{FF2B5EF4-FFF2-40B4-BE49-F238E27FC236}">
                  <a16:creationId xmlns:a16="http://schemas.microsoft.com/office/drawing/2014/main" id="{58F76DF7-DAFF-4EE9-81A4-1F5B021C5240}"/>
                </a:ext>
              </a:extLst>
            </p:cNvPr>
            <p:cNvSpPr/>
            <p:nvPr/>
          </p:nvSpPr>
          <p:spPr>
            <a:xfrm>
              <a:off x="930168" y="2440187"/>
              <a:ext cx="77893" cy="62919"/>
            </a:xfrm>
            <a:custGeom>
              <a:avLst/>
              <a:gdLst/>
              <a:ahLst/>
              <a:cxnLst/>
              <a:rect l="l" t="t" r="r" b="b"/>
              <a:pathLst>
                <a:path w="2398" h="1937" extrusionOk="0">
                  <a:moveTo>
                    <a:pt x="609" y="0"/>
                  </a:moveTo>
                  <a:cubicBezTo>
                    <a:pt x="480" y="738"/>
                    <a:pt x="277" y="1420"/>
                    <a:pt x="0" y="1937"/>
                  </a:cubicBezTo>
                  <a:cubicBezTo>
                    <a:pt x="1033" y="1660"/>
                    <a:pt x="1918" y="941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88" name="Google Shape;1940;p69">
              <a:extLst>
                <a:ext uri="{FF2B5EF4-FFF2-40B4-BE49-F238E27FC236}">
                  <a16:creationId xmlns:a16="http://schemas.microsoft.com/office/drawing/2014/main" id="{26DC89F6-D550-4E9F-B228-8E71E052251D}"/>
                </a:ext>
              </a:extLst>
            </p:cNvPr>
            <p:cNvSpPr/>
            <p:nvPr/>
          </p:nvSpPr>
          <p:spPr>
            <a:xfrm>
              <a:off x="869653" y="2260493"/>
              <a:ext cx="56942" cy="67109"/>
            </a:xfrm>
            <a:custGeom>
              <a:avLst/>
              <a:gdLst/>
              <a:ahLst/>
              <a:cxnLst/>
              <a:rect l="l" t="t" r="r" b="b"/>
              <a:pathLst>
                <a:path w="1753" h="2066" extrusionOk="0">
                  <a:moveTo>
                    <a:pt x="868" y="0"/>
                  </a:moveTo>
                  <a:cubicBezTo>
                    <a:pt x="573" y="0"/>
                    <a:pt x="204" y="886"/>
                    <a:pt x="1" y="2066"/>
                  </a:cubicBezTo>
                  <a:lnTo>
                    <a:pt x="1753" y="2066"/>
                  </a:lnTo>
                  <a:cubicBezTo>
                    <a:pt x="1550" y="867"/>
                    <a:pt x="1181" y="0"/>
                    <a:pt x="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89" name="Google Shape;1941;p69">
              <a:extLst>
                <a:ext uri="{FF2B5EF4-FFF2-40B4-BE49-F238E27FC236}">
                  <a16:creationId xmlns:a16="http://schemas.microsoft.com/office/drawing/2014/main" id="{33B422C0-AC43-4586-A5FE-8F57FCB5F371}"/>
                </a:ext>
              </a:extLst>
            </p:cNvPr>
            <p:cNvSpPr/>
            <p:nvPr/>
          </p:nvSpPr>
          <p:spPr>
            <a:xfrm>
              <a:off x="788220" y="2264684"/>
              <a:ext cx="77893" cy="62919"/>
            </a:xfrm>
            <a:custGeom>
              <a:avLst/>
              <a:gdLst/>
              <a:ahLst/>
              <a:cxnLst/>
              <a:rect l="l" t="t" r="r" b="b"/>
              <a:pathLst>
                <a:path w="2398" h="1937" extrusionOk="0">
                  <a:moveTo>
                    <a:pt x="2397" y="1"/>
                  </a:moveTo>
                  <a:lnTo>
                    <a:pt x="2397" y="1"/>
                  </a:lnTo>
                  <a:cubicBezTo>
                    <a:pt x="1346" y="259"/>
                    <a:pt x="498" y="978"/>
                    <a:pt x="0" y="1937"/>
                  </a:cubicBezTo>
                  <a:lnTo>
                    <a:pt x="1789" y="1937"/>
                  </a:lnTo>
                  <a:cubicBezTo>
                    <a:pt x="1899" y="1199"/>
                    <a:pt x="2121" y="517"/>
                    <a:pt x="2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고딕" pitchFamily="2" charset="-127"/>
                <a:ea typeface="나눔고딕" pitchFamily="2" charset="-127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62"/>
          <p:cNvSpPr/>
          <p:nvPr/>
        </p:nvSpPr>
        <p:spPr>
          <a:xfrm>
            <a:off x="857782" y="1381573"/>
            <a:ext cx="1589518" cy="1687693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dk1"/>
                </a:solidFill>
                <a:latin typeface="나눔고딕" pitchFamily="2" charset="-127"/>
                <a:ea typeface="나눔고딕" pitchFamily="2" charset="-127"/>
              </a:rPr>
              <a:t>로그인</a:t>
            </a:r>
            <a:r>
              <a:rPr lang="en-US" altLang="ko-KR" dirty="0">
                <a:solidFill>
                  <a:schemeClr val="dk1"/>
                </a:solidFill>
                <a:latin typeface="나눔고딕" pitchFamily="2" charset="-127"/>
                <a:ea typeface="나눔고딕" pitchFamily="2" charset="-127"/>
              </a:rPr>
              <a:t>/ </a:t>
            </a:r>
            <a:r>
              <a:rPr lang="ko-KR" altLang="en-US" dirty="0">
                <a:solidFill>
                  <a:schemeClr val="dk1"/>
                </a:solidFill>
                <a:latin typeface="나눔고딕" pitchFamily="2" charset="-127"/>
                <a:ea typeface="나눔고딕" pitchFamily="2" charset="-127"/>
              </a:rPr>
              <a:t>회원가입 기능</a:t>
            </a:r>
            <a:endParaRPr dirty="0">
              <a:solidFill>
                <a:schemeClr val="dk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89" name="Google Shape;1489;p62"/>
          <p:cNvSpPr txBox="1">
            <a:spLocks noGrp="1"/>
          </p:cNvSpPr>
          <p:nvPr>
            <p:ph type="title"/>
          </p:nvPr>
        </p:nvSpPr>
        <p:spPr>
          <a:xfrm>
            <a:off x="665467" y="746008"/>
            <a:ext cx="7700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요구 사항</a:t>
            </a:r>
            <a:endParaRPr dirty="0">
              <a:solidFill>
                <a:schemeClr val="accent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1490" name="Google Shape;1490;p62"/>
          <p:cNvGrpSpPr/>
          <p:nvPr/>
        </p:nvGrpSpPr>
        <p:grpSpPr>
          <a:xfrm rot="-1156937">
            <a:off x="7604659" y="351880"/>
            <a:ext cx="652660" cy="1064582"/>
            <a:chOff x="7672075" y="573963"/>
            <a:chExt cx="435400" cy="710200"/>
          </a:xfrm>
        </p:grpSpPr>
        <p:sp>
          <p:nvSpPr>
            <p:cNvPr id="1491" name="Google Shape;1491;p62"/>
            <p:cNvSpPr/>
            <p:nvPr/>
          </p:nvSpPr>
          <p:spPr>
            <a:xfrm>
              <a:off x="7672075" y="573975"/>
              <a:ext cx="435400" cy="710175"/>
            </a:xfrm>
            <a:custGeom>
              <a:avLst/>
              <a:gdLst/>
              <a:ahLst/>
              <a:cxnLst/>
              <a:rect l="l" t="t" r="r" b="b"/>
              <a:pathLst>
                <a:path w="17416" h="28407" extrusionOk="0">
                  <a:moveTo>
                    <a:pt x="4660" y="0"/>
                  </a:moveTo>
                  <a:cubicBezTo>
                    <a:pt x="3342" y="0"/>
                    <a:pt x="2168" y="1138"/>
                    <a:pt x="1785" y="2815"/>
                  </a:cubicBezTo>
                  <a:lnTo>
                    <a:pt x="1067" y="5845"/>
                  </a:lnTo>
                  <a:lnTo>
                    <a:pt x="468" y="5845"/>
                  </a:lnTo>
                  <a:cubicBezTo>
                    <a:pt x="204" y="5845"/>
                    <a:pt x="1" y="6049"/>
                    <a:pt x="1" y="6300"/>
                  </a:cubicBezTo>
                  <a:lnTo>
                    <a:pt x="1" y="7761"/>
                  </a:lnTo>
                  <a:lnTo>
                    <a:pt x="1" y="7905"/>
                  </a:lnTo>
                  <a:lnTo>
                    <a:pt x="1" y="8372"/>
                  </a:lnTo>
                  <a:lnTo>
                    <a:pt x="959" y="8372"/>
                  </a:lnTo>
                  <a:lnTo>
                    <a:pt x="1090" y="9402"/>
                  </a:lnTo>
                  <a:cubicBezTo>
                    <a:pt x="1102" y="9474"/>
                    <a:pt x="1102" y="9558"/>
                    <a:pt x="1114" y="9630"/>
                  </a:cubicBezTo>
                  <a:cubicBezTo>
                    <a:pt x="1869" y="15487"/>
                    <a:pt x="2576" y="21331"/>
                    <a:pt x="3222" y="27188"/>
                  </a:cubicBezTo>
                  <a:lnTo>
                    <a:pt x="3258" y="27643"/>
                  </a:lnTo>
                  <a:cubicBezTo>
                    <a:pt x="5055" y="28152"/>
                    <a:pt x="6878" y="28407"/>
                    <a:pt x="8702" y="28407"/>
                  </a:cubicBezTo>
                  <a:cubicBezTo>
                    <a:pt x="10525" y="28407"/>
                    <a:pt x="12349" y="28152"/>
                    <a:pt x="14146" y="27643"/>
                  </a:cubicBezTo>
                  <a:cubicBezTo>
                    <a:pt x="14732" y="22290"/>
                    <a:pt x="15355" y="16948"/>
                    <a:pt x="16050" y="11594"/>
                  </a:cubicBezTo>
                  <a:cubicBezTo>
                    <a:pt x="16110" y="10995"/>
                    <a:pt x="16194" y="10396"/>
                    <a:pt x="16277" y="9773"/>
                  </a:cubicBezTo>
                  <a:cubicBezTo>
                    <a:pt x="16289" y="9702"/>
                    <a:pt x="16289" y="9630"/>
                    <a:pt x="16301" y="9558"/>
                  </a:cubicBezTo>
                  <a:cubicBezTo>
                    <a:pt x="16349" y="9211"/>
                    <a:pt x="16397" y="8875"/>
                    <a:pt x="16433" y="8552"/>
                  </a:cubicBezTo>
                  <a:cubicBezTo>
                    <a:pt x="16433" y="8492"/>
                    <a:pt x="16457" y="8444"/>
                    <a:pt x="16457" y="8384"/>
                  </a:cubicBezTo>
                  <a:lnTo>
                    <a:pt x="17415" y="8384"/>
                  </a:lnTo>
                  <a:lnTo>
                    <a:pt x="17415" y="7905"/>
                  </a:lnTo>
                  <a:lnTo>
                    <a:pt x="17415" y="6300"/>
                  </a:lnTo>
                  <a:lnTo>
                    <a:pt x="17415" y="5845"/>
                  </a:lnTo>
                  <a:lnTo>
                    <a:pt x="16349" y="5845"/>
                  </a:lnTo>
                  <a:lnTo>
                    <a:pt x="15631" y="2815"/>
                  </a:lnTo>
                  <a:cubicBezTo>
                    <a:pt x="15235" y="1138"/>
                    <a:pt x="14074" y="0"/>
                    <a:pt x="12756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고딕" pitchFamily="2" charset="-127"/>
                <a:ea typeface="나눔고딕" pitchFamily="2" charset="-127"/>
              </a:endParaRPr>
            </a:p>
          </p:txBody>
        </p:sp>
        <p:grpSp>
          <p:nvGrpSpPr>
            <p:cNvPr id="1492" name="Google Shape;1492;p62"/>
            <p:cNvGrpSpPr/>
            <p:nvPr/>
          </p:nvGrpSpPr>
          <p:grpSpPr>
            <a:xfrm>
              <a:off x="7672225" y="573963"/>
              <a:ext cx="435100" cy="710200"/>
              <a:chOff x="7898175" y="623475"/>
              <a:chExt cx="435100" cy="710200"/>
            </a:xfrm>
          </p:grpSpPr>
          <p:sp>
            <p:nvSpPr>
              <p:cNvPr id="1493" name="Google Shape;1493;p62"/>
              <p:cNvSpPr/>
              <p:nvPr/>
            </p:nvSpPr>
            <p:spPr>
              <a:xfrm>
                <a:off x="7917050" y="623475"/>
                <a:ext cx="397375" cy="177575"/>
              </a:xfrm>
              <a:custGeom>
                <a:avLst/>
                <a:gdLst/>
                <a:ahLst/>
                <a:cxnLst/>
                <a:rect l="l" t="t" r="r" b="b"/>
                <a:pathLst>
                  <a:path w="15895" h="7103" extrusionOk="0">
                    <a:moveTo>
                      <a:pt x="3893" y="1"/>
                    </a:moveTo>
                    <a:cubicBezTo>
                      <a:pt x="2576" y="1"/>
                      <a:pt x="1414" y="1138"/>
                      <a:pt x="1019" y="2815"/>
                    </a:cubicBezTo>
                    <a:lnTo>
                      <a:pt x="1" y="7103"/>
                    </a:lnTo>
                    <a:lnTo>
                      <a:pt x="15894" y="7103"/>
                    </a:lnTo>
                    <a:lnTo>
                      <a:pt x="14876" y="2815"/>
                    </a:lnTo>
                    <a:cubicBezTo>
                      <a:pt x="14469" y="1138"/>
                      <a:pt x="13319" y="1"/>
                      <a:pt x="120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494" name="Google Shape;1494;p62"/>
              <p:cNvSpPr/>
              <p:nvPr/>
            </p:nvSpPr>
            <p:spPr>
              <a:xfrm>
                <a:off x="7986525" y="678575"/>
                <a:ext cx="257825" cy="67400"/>
              </a:xfrm>
              <a:custGeom>
                <a:avLst/>
                <a:gdLst/>
                <a:ahLst/>
                <a:cxnLst/>
                <a:rect l="l" t="t" r="r" b="b"/>
                <a:pathLst>
                  <a:path w="10313" h="2696" extrusionOk="0">
                    <a:moveTo>
                      <a:pt x="1102" y="0"/>
                    </a:moveTo>
                    <a:cubicBezTo>
                      <a:pt x="970" y="0"/>
                      <a:pt x="551" y="348"/>
                      <a:pt x="372" y="1126"/>
                    </a:cubicBezTo>
                    <a:lnTo>
                      <a:pt x="0" y="2695"/>
                    </a:lnTo>
                    <a:lnTo>
                      <a:pt x="10313" y="2695"/>
                    </a:lnTo>
                    <a:lnTo>
                      <a:pt x="9941" y="1126"/>
                    </a:lnTo>
                    <a:cubicBezTo>
                      <a:pt x="9762" y="324"/>
                      <a:pt x="9342" y="0"/>
                      <a:pt x="91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495" name="Google Shape;1495;p62"/>
              <p:cNvSpPr/>
              <p:nvPr/>
            </p:nvSpPr>
            <p:spPr>
              <a:xfrm>
                <a:off x="7916750" y="794750"/>
                <a:ext cx="397675" cy="538325"/>
              </a:xfrm>
              <a:custGeom>
                <a:avLst/>
                <a:gdLst/>
                <a:ahLst/>
                <a:cxnLst/>
                <a:rect l="l" t="t" r="r" b="b"/>
                <a:pathLst>
                  <a:path w="15907" h="21533" extrusionOk="0">
                    <a:moveTo>
                      <a:pt x="1" y="0"/>
                    </a:moveTo>
                    <a:cubicBezTo>
                      <a:pt x="25" y="288"/>
                      <a:pt x="72" y="575"/>
                      <a:pt x="108" y="863"/>
                    </a:cubicBezTo>
                    <a:cubicBezTo>
                      <a:pt x="108" y="887"/>
                      <a:pt x="120" y="935"/>
                      <a:pt x="120" y="983"/>
                    </a:cubicBezTo>
                    <a:cubicBezTo>
                      <a:pt x="192" y="1498"/>
                      <a:pt x="264" y="2013"/>
                      <a:pt x="324" y="2540"/>
                    </a:cubicBezTo>
                    <a:cubicBezTo>
                      <a:pt x="348" y="2611"/>
                      <a:pt x="348" y="2683"/>
                      <a:pt x="360" y="2755"/>
                    </a:cubicBezTo>
                    <a:cubicBezTo>
                      <a:pt x="1102" y="8612"/>
                      <a:pt x="1809" y="14469"/>
                      <a:pt x="2456" y="20326"/>
                    </a:cubicBezTo>
                    <a:lnTo>
                      <a:pt x="2504" y="20769"/>
                    </a:lnTo>
                    <a:cubicBezTo>
                      <a:pt x="4300" y="21278"/>
                      <a:pt x="6121" y="21532"/>
                      <a:pt x="7941" y="21532"/>
                    </a:cubicBezTo>
                    <a:cubicBezTo>
                      <a:pt x="9762" y="21532"/>
                      <a:pt x="11582" y="21278"/>
                      <a:pt x="13379" y="20769"/>
                    </a:cubicBezTo>
                    <a:cubicBezTo>
                      <a:pt x="13966" y="15415"/>
                      <a:pt x="14613" y="10073"/>
                      <a:pt x="15283" y="4719"/>
                    </a:cubicBezTo>
                    <a:cubicBezTo>
                      <a:pt x="15367" y="4109"/>
                      <a:pt x="15439" y="3510"/>
                      <a:pt x="15511" y="2899"/>
                    </a:cubicBezTo>
                    <a:cubicBezTo>
                      <a:pt x="15523" y="2827"/>
                      <a:pt x="15523" y="2743"/>
                      <a:pt x="15547" y="2671"/>
                    </a:cubicBezTo>
                    <a:cubicBezTo>
                      <a:pt x="15583" y="2348"/>
                      <a:pt x="15631" y="2013"/>
                      <a:pt x="15679" y="1665"/>
                    </a:cubicBezTo>
                    <a:lnTo>
                      <a:pt x="15906" y="12"/>
                    </a:lnTo>
                    <a:cubicBezTo>
                      <a:pt x="15858" y="12"/>
                      <a:pt x="15810" y="12"/>
                      <a:pt x="15762" y="24"/>
                    </a:cubicBezTo>
                    <a:cubicBezTo>
                      <a:pt x="13241" y="54"/>
                      <a:pt x="10720" y="69"/>
                      <a:pt x="8197" y="69"/>
                    </a:cubicBezTo>
                    <a:cubicBezTo>
                      <a:pt x="5675" y="69"/>
                      <a:pt x="3151" y="54"/>
                      <a:pt x="623" y="24"/>
                    </a:cubicBezTo>
                    <a:cubicBezTo>
                      <a:pt x="420" y="0"/>
                      <a:pt x="204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496" name="Google Shape;1496;p62"/>
              <p:cNvSpPr/>
              <p:nvPr/>
            </p:nvSpPr>
            <p:spPr>
              <a:xfrm>
                <a:off x="7978125" y="913325"/>
                <a:ext cx="320725" cy="420350"/>
              </a:xfrm>
              <a:custGeom>
                <a:avLst/>
                <a:gdLst/>
                <a:ahLst/>
                <a:cxnLst/>
                <a:rect l="l" t="t" r="r" b="b"/>
                <a:pathLst>
                  <a:path w="12829" h="16814" extrusionOk="0">
                    <a:moveTo>
                      <a:pt x="12828" y="0"/>
                    </a:moveTo>
                    <a:cubicBezTo>
                      <a:pt x="11667" y="2791"/>
                      <a:pt x="10589" y="5630"/>
                      <a:pt x="9619" y="8480"/>
                    </a:cubicBezTo>
                    <a:cubicBezTo>
                      <a:pt x="9151" y="9858"/>
                      <a:pt x="8696" y="11235"/>
                      <a:pt x="7906" y="12493"/>
                    </a:cubicBezTo>
                    <a:cubicBezTo>
                      <a:pt x="7115" y="13750"/>
                      <a:pt x="5965" y="14912"/>
                      <a:pt x="4408" y="15535"/>
                    </a:cubicBezTo>
                    <a:cubicBezTo>
                      <a:pt x="3685" y="15820"/>
                      <a:pt x="2863" y="15975"/>
                      <a:pt x="2053" y="15975"/>
                    </a:cubicBezTo>
                    <a:cubicBezTo>
                      <a:pt x="1335" y="15975"/>
                      <a:pt x="626" y="15853"/>
                      <a:pt x="1" y="15595"/>
                    </a:cubicBezTo>
                    <a:lnTo>
                      <a:pt x="1" y="15595"/>
                    </a:lnTo>
                    <a:lnTo>
                      <a:pt x="49" y="16050"/>
                    </a:lnTo>
                    <a:cubicBezTo>
                      <a:pt x="1845" y="16559"/>
                      <a:pt x="3666" y="16813"/>
                      <a:pt x="5486" y="16813"/>
                    </a:cubicBezTo>
                    <a:cubicBezTo>
                      <a:pt x="7307" y="16813"/>
                      <a:pt x="9127" y="16559"/>
                      <a:pt x="10924" y="16050"/>
                    </a:cubicBezTo>
                    <a:cubicBezTo>
                      <a:pt x="11511" y="10684"/>
                      <a:pt x="12158" y="5342"/>
                      <a:pt x="128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497" name="Google Shape;1497;p62"/>
              <p:cNvSpPr/>
              <p:nvPr/>
            </p:nvSpPr>
            <p:spPr>
              <a:xfrm>
                <a:off x="7898175" y="769000"/>
                <a:ext cx="435100" cy="63200"/>
              </a:xfrm>
              <a:custGeom>
                <a:avLst/>
                <a:gdLst/>
                <a:ahLst/>
                <a:cxnLst/>
                <a:rect l="l" t="t" r="r" b="b"/>
                <a:pathLst>
                  <a:path w="17404" h="2528" extrusionOk="0">
                    <a:moveTo>
                      <a:pt x="456" y="0"/>
                    </a:moveTo>
                    <a:cubicBezTo>
                      <a:pt x="205" y="0"/>
                      <a:pt x="1" y="216"/>
                      <a:pt x="1" y="468"/>
                    </a:cubicBezTo>
                    <a:lnTo>
                      <a:pt x="1" y="2072"/>
                    </a:lnTo>
                    <a:cubicBezTo>
                      <a:pt x="1" y="2324"/>
                      <a:pt x="205" y="2528"/>
                      <a:pt x="456" y="2528"/>
                    </a:cubicBezTo>
                    <a:lnTo>
                      <a:pt x="16949" y="2528"/>
                    </a:lnTo>
                    <a:cubicBezTo>
                      <a:pt x="17200" y="2528"/>
                      <a:pt x="17404" y="2324"/>
                      <a:pt x="17404" y="2072"/>
                    </a:cubicBezTo>
                    <a:lnTo>
                      <a:pt x="17404" y="468"/>
                    </a:lnTo>
                    <a:cubicBezTo>
                      <a:pt x="17404" y="216"/>
                      <a:pt x="17200" y="0"/>
                      <a:pt x="16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498" name="Google Shape;1498;p62"/>
              <p:cNvSpPr/>
              <p:nvPr/>
            </p:nvSpPr>
            <p:spPr>
              <a:xfrm>
                <a:off x="7898175" y="769000"/>
                <a:ext cx="435100" cy="63800"/>
              </a:xfrm>
              <a:custGeom>
                <a:avLst/>
                <a:gdLst/>
                <a:ahLst/>
                <a:cxnLst/>
                <a:rect l="l" t="t" r="r" b="b"/>
                <a:pathLst>
                  <a:path w="17404" h="2552" extrusionOk="0">
                    <a:moveTo>
                      <a:pt x="16841" y="0"/>
                    </a:moveTo>
                    <a:cubicBezTo>
                      <a:pt x="15943" y="803"/>
                      <a:pt x="14829" y="1402"/>
                      <a:pt x="13679" y="1713"/>
                    </a:cubicBezTo>
                    <a:cubicBezTo>
                      <a:pt x="12518" y="2040"/>
                      <a:pt x="11323" y="2151"/>
                      <a:pt x="10118" y="2151"/>
                    </a:cubicBezTo>
                    <a:cubicBezTo>
                      <a:pt x="8848" y="2151"/>
                      <a:pt x="7567" y="2028"/>
                      <a:pt x="6301" y="1905"/>
                    </a:cubicBezTo>
                    <a:cubicBezTo>
                      <a:pt x="5217" y="1796"/>
                      <a:pt x="4123" y="1698"/>
                      <a:pt x="3020" y="1698"/>
                    </a:cubicBezTo>
                    <a:cubicBezTo>
                      <a:pt x="2904" y="1698"/>
                      <a:pt x="2788" y="1699"/>
                      <a:pt x="2672" y="1701"/>
                    </a:cubicBezTo>
                    <a:cubicBezTo>
                      <a:pt x="1774" y="1701"/>
                      <a:pt x="875" y="1773"/>
                      <a:pt x="1" y="1941"/>
                    </a:cubicBezTo>
                    <a:lnTo>
                      <a:pt x="1" y="2552"/>
                    </a:lnTo>
                    <a:lnTo>
                      <a:pt x="17404" y="2552"/>
                    </a:lnTo>
                    <a:lnTo>
                      <a:pt x="174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499" name="Google Shape;1499;p62"/>
              <p:cNvSpPr/>
              <p:nvPr/>
            </p:nvSpPr>
            <p:spPr>
              <a:xfrm>
                <a:off x="8007175" y="932775"/>
                <a:ext cx="216825" cy="198550"/>
              </a:xfrm>
              <a:custGeom>
                <a:avLst/>
                <a:gdLst/>
                <a:ahLst/>
                <a:cxnLst/>
                <a:rect l="l" t="t" r="r" b="b"/>
                <a:pathLst>
                  <a:path w="8673" h="7942" extrusionOk="0">
                    <a:moveTo>
                      <a:pt x="4336" y="1"/>
                    </a:moveTo>
                    <a:cubicBezTo>
                      <a:pt x="1797" y="1"/>
                      <a:pt x="1" y="1738"/>
                      <a:pt x="300" y="3929"/>
                    </a:cubicBezTo>
                    <a:cubicBezTo>
                      <a:pt x="600" y="6133"/>
                      <a:pt x="2396" y="7942"/>
                      <a:pt x="4336" y="7942"/>
                    </a:cubicBezTo>
                    <a:cubicBezTo>
                      <a:pt x="6253" y="7942"/>
                      <a:pt x="8061" y="6133"/>
                      <a:pt x="8361" y="3929"/>
                    </a:cubicBezTo>
                    <a:cubicBezTo>
                      <a:pt x="8672" y="1750"/>
                      <a:pt x="6864" y="1"/>
                      <a:pt x="4336" y="1"/>
                    </a:cubicBezTo>
                    <a:close/>
                  </a:path>
                </a:pathLst>
              </a:custGeom>
              <a:solidFill>
                <a:srgbClr val="F1EA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500" name="Google Shape;1500;p62"/>
              <p:cNvSpPr/>
              <p:nvPr/>
            </p:nvSpPr>
            <p:spPr>
              <a:xfrm>
                <a:off x="8096100" y="970800"/>
                <a:ext cx="38950" cy="124600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4984" extrusionOk="0">
                    <a:moveTo>
                      <a:pt x="468" y="1"/>
                    </a:moveTo>
                    <a:lnTo>
                      <a:pt x="468" y="1019"/>
                    </a:lnTo>
                    <a:cubicBezTo>
                      <a:pt x="468" y="1091"/>
                      <a:pt x="432" y="1187"/>
                      <a:pt x="372" y="1247"/>
                    </a:cubicBezTo>
                    <a:lnTo>
                      <a:pt x="193" y="1390"/>
                    </a:lnTo>
                    <a:cubicBezTo>
                      <a:pt x="109" y="1498"/>
                      <a:pt x="1" y="1630"/>
                      <a:pt x="1" y="1774"/>
                    </a:cubicBezTo>
                    <a:lnTo>
                      <a:pt x="1" y="4840"/>
                    </a:lnTo>
                    <a:cubicBezTo>
                      <a:pt x="1" y="4912"/>
                      <a:pt x="85" y="4983"/>
                      <a:pt x="193" y="4983"/>
                    </a:cubicBezTo>
                    <a:lnTo>
                      <a:pt x="1366" y="4983"/>
                    </a:lnTo>
                    <a:cubicBezTo>
                      <a:pt x="1462" y="4983"/>
                      <a:pt x="1558" y="4924"/>
                      <a:pt x="1558" y="4840"/>
                    </a:cubicBezTo>
                    <a:lnTo>
                      <a:pt x="1558" y="1774"/>
                    </a:lnTo>
                    <a:cubicBezTo>
                      <a:pt x="1558" y="1630"/>
                      <a:pt x="1450" y="1498"/>
                      <a:pt x="1342" y="1390"/>
                    </a:cubicBezTo>
                    <a:lnTo>
                      <a:pt x="1187" y="1259"/>
                    </a:lnTo>
                    <a:cubicBezTo>
                      <a:pt x="1103" y="1187"/>
                      <a:pt x="1079" y="1091"/>
                      <a:pt x="1079" y="1007"/>
                    </a:cubicBezTo>
                    <a:lnTo>
                      <a:pt x="10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501" name="Google Shape;1501;p62"/>
              <p:cNvSpPr/>
              <p:nvPr/>
            </p:nvSpPr>
            <p:spPr>
              <a:xfrm>
                <a:off x="8107200" y="968775"/>
                <a:ext cx="16475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659" h="82" extrusionOk="0">
                    <a:moveTo>
                      <a:pt x="636" y="0"/>
                    </a:moveTo>
                    <a:cubicBezTo>
                      <a:pt x="631" y="0"/>
                      <a:pt x="626" y="3"/>
                      <a:pt x="623" y="10"/>
                    </a:cubicBezTo>
                    <a:lnTo>
                      <a:pt x="48" y="10"/>
                    </a:lnTo>
                    <a:cubicBezTo>
                      <a:pt x="36" y="10"/>
                      <a:pt x="36" y="22"/>
                      <a:pt x="24" y="22"/>
                    </a:cubicBezTo>
                    <a:cubicBezTo>
                      <a:pt x="0" y="34"/>
                      <a:pt x="0" y="34"/>
                      <a:pt x="0" y="58"/>
                    </a:cubicBezTo>
                    <a:cubicBezTo>
                      <a:pt x="0" y="70"/>
                      <a:pt x="24" y="82"/>
                      <a:pt x="48" y="82"/>
                    </a:cubicBezTo>
                    <a:lnTo>
                      <a:pt x="623" y="82"/>
                    </a:lnTo>
                    <a:cubicBezTo>
                      <a:pt x="635" y="82"/>
                      <a:pt x="635" y="70"/>
                      <a:pt x="647" y="70"/>
                    </a:cubicBezTo>
                    <a:cubicBezTo>
                      <a:pt x="659" y="58"/>
                      <a:pt x="659" y="58"/>
                      <a:pt x="659" y="34"/>
                    </a:cubicBezTo>
                    <a:cubicBezTo>
                      <a:pt x="659" y="17"/>
                      <a:pt x="647" y="0"/>
                      <a:pt x="6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502" name="Google Shape;1502;p62"/>
              <p:cNvSpPr/>
              <p:nvPr/>
            </p:nvSpPr>
            <p:spPr>
              <a:xfrm>
                <a:off x="8096100" y="1025000"/>
                <a:ext cx="38950" cy="70400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2816" extrusionOk="0">
                    <a:moveTo>
                      <a:pt x="1558" y="1"/>
                    </a:moveTo>
                    <a:cubicBezTo>
                      <a:pt x="1546" y="109"/>
                      <a:pt x="1510" y="228"/>
                      <a:pt x="1498" y="348"/>
                    </a:cubicBezTo>
                    <a:cubicBezTo>
                      <a:pt x="1426" y="731"/>
                      <a:pt x="1151" y="1067"/>
                      <a:pt x="983" y="1426"/>
                    </a:cubicBezTo>
                    <a:cubicBezTo>
                      <a:pt x="827" y="1797"/>
                      <a:pt x="384" y="2624"/>
                      <a:pt x="1" y="2672"/>
                    </a:cubicBezTo>
                    <a:cubicBezTo>
                      <a:pt x="1" y="2744"/>
                      <a:pt x="85" y="2815"/>
                      <a:pt x="193" y="2815"/>
                    </a:cubicBezTo>
                    <a:lnTo>
                      <a:pt x="1366" y="2815"/>
                    </a:lnTo>
                    <a:cubicBezTo>
                      <a:pt x="1462" y="2815"/>
                      <a:pt x="1558" y="2756"/>
                      <a:pt x="1558" y="2672"/>
                    </a:cubicBezTo>
                    <a:lnTo>
                      <a:pt x="15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</p:grpSp>
      </p:grpSp>
      <p:sp>
        <p:nvSpPr>
          <p:cNvPr id="23" name="Google Shape;1484;p62">
            <a:extLst>
              <a:ext uri="{FF2B5EF4-FFF2-40B4-BE49-F238E27FC236}">
                <a16:creationId xmlns:a16="http://schemas.microsoft.com/office/drawing/2014/main" id="{EEBDA857-0D18-4122-9199-E676FB212DAF}"/>
              </a:ext>
            </a:extLst>
          </p:cNvPr>
          <p:cNvSpPr/>
          <p:nvPr/>
        </p:nvSpPr>
        <p:spPr>
          <a:xfrm>
            <a:off x="3777241" y="1363515"/>
            <a:ext cx="1589518" cy="1687693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선택한 재활용센터 취급품목 및 운영정보 표시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4" name="Google Shape;1484;p62">
            <a:extLst>
              <a:ext uri="{FF2B5EF4-FFF2-40B4-BE49-F238E27FC236}">
                <a16:creationId xmlns:a16="http://schemas.microsoft.com/office/drawing/2014/main" id="{6732C20D-136B-409E-BE99-210947285B62}"/>
              </a:ext>
            </a:extLst>
          </p:cNvPr>
          <p:cNvSpPr/>
          <p:nvPr/>
        </p:nvSpPr>
        <p:spPr>
          <a:xfrm>
            <a:off x="6408326" y="1331997"/>
            <a:ext cx="1589518" cy="1719211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회원 후기정보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CRUD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구현</a:t>
            </a:r>
          </a:p>
        </p:txBody>
      </p:sp>
      <p:sp>
        <p:nvSpPr>
          <p:cNvPr id="25" name="Google Shape;1484;p62">
            <a:extLst>
              <a:ext uri="{FF2B5EF4-FFF2-40B4-BE49-F238E27FC236}">
                <a16:creationId xmlns:a16="http://schemas.microsoft.com/office/drawing/2014/main" id="{E75D9587-C61C-44F8-82A7-BF38544803E7}"/>
              </a:ext>
            </a:extLst>
          </p:cNvPr>
          <p:cNvSpPr/>
          <p:nvPr/>
        </p:nvSpPr>
        <p:spPr>
          <a:xfrm>
            <a:off x="5151792" y="2709799"/>
            <a:ext cx="1589518" cy="1687693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취급품목의 올바른 재활용 방법을 팝업으로 표시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6" name="Google Shape;1484;p62">
            <a:extLst>
              <a:ext uri="{FF2B5EF4-FFF2-40B4-BE49-F238E27FC236}">
                <a16:creationId xmlns:a16="http://schemas.microsoft.com/office/drawing/2014/main" id="{C532E458-2AC3-4C4B-A8D8-A27B7E0A4DFF}"/>
              </a:ext>
            </a:extLst>
          </p:cNvPr>
          <p:cNvSpPr/>
          <p:nvPr/>
        </p:nvSpPr>
        <p:spPr>
          <a:xfrm>
            <a:off x="2293681" y="2648933"/>
            <a:ext cx="1589518" cy="1687693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지도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/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카드 형식의 재활용센터 위치정보 서비스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dk1"/>
                </a:solidFill>
                <a:latin typeface="나눔고딕" pitchFamily="2" charset="-127"/>
                <a:ea typeface="나눔고딕" pitchFamily="2" charset="-127"/>
              </a:rPr>
              <a:t>표시</a:t>
            </a:r>
            <a:endParaRPr dirty="0">
              <a:solidFill>
                <a:schemeClr val="dk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27" name="Google Shape;1612;p67">
            <a:extLst>
              <a:ext uri="{FF2B5EF4-FFF2-40B4-BE49-F238E27FC236}">
                <a16:creationId xmlns:a16="http://schemas.microsoft.com/office/drawing/2014/main" id="{1CEF0BB9-9573-47C4-90F5-D668312F7F7E}"/>
              </a:ext>
            </a:extLst>
          </p:cNvPr>
          <p:cNvGrpSpPr/>
          <p:nvPr/>
        </p:nvGrpSpPr>
        <p:grpSpPr>
          <a:xfrm rot="124136">
            <a:off x="1207176" y="909513"/>
            <a:ext cx="888856" cy="727607"/>
            <a:chOff x="5075950" y="1423267"/>
            <a:chExt cx="2806014" cy="2296970"/>
          </a:xfrm>
        </p:grpSpPr>
        <p:sp>
          <p:nvSpPr>
            <p:cNvPr id="28" name="Google Shape;1613;p67">
              <a:extLst>
                <a:ext uri="{FF2B5EF4-FFF2-40B4-BE49-F238E27FC236}">
                  <a16:creationId xmlns:a16="http://schemas.microsoft.com/office/drawing/2014/main" id="{9F2F5BBC-EC65-4337-AAF4-FDC9663B5CFC}"/>
                </a:ext>
              </a:extLst>
            </p:cNvPr>
            <p:cNvSpPr/>
            <p:nvPr/>
          </p:nvSpPr>
          <p:spPr>
            <a:xfrm>
              <a:off x="5075950" y="1423275"/>
              <a:ext cx="2806007" cy="2296961"/>
            </a:xfrm>
            <a:custGeom>
              <a:avLst/>
              <a:gdLst/>
              <a:ahLst/>
              <a:cxnLst/>
              <a:rect l="l" t="t" r="r" b="b"/>
              <a:pathLst>
                <a:path w="169062" h="138392" extrusionOk="0">
                  <a:moveTo>
                    <a:pt x="4833" y="0"/>
                  </a:moveTo>
                  <a:cubicBezTo>
                    <a:pt x="2189" y="0"/>
                    <a:pt x="0" y="2189"/>
                    <a:pt x="0" y="4833"/>
                  </a:cubicBezTo>
                  <a:lnTo>
                    <a:pt x="0" y="94652"/>
                  </a:lnTo>
                  <a:lnTo>
                    <a:pt x="0" y="106051"/>
                  </a:lnTo>
                  <a:cubicBezTo>
                    <a:pt x="0" y="108725"/>
                    <a:pt x="2189" y="110853"/>
                    <a:pt x="4803" y="110853"/>
                  </a:cubicBezTo>
                  <a:lnTo>
                    <a:pt x="66050" y="110853"/>
                  </a:lnTo>
                  <a:lnTo>
                    <a:pt x="62859" y="132920"/>
                  </a:lnTo>
                  <a:lnTo>
                    <a:pt x="47843" y="136568"/>
                  </a:lnTo>
                  <a:lnTo>
                    <a:pt x="47843" y="138392"/>
                  </a:lnTo>
                  <a:lnTo>
                    <a:pt x="121188" y="138392"/>
                  </a:lnTo>
                  <a:lnTo>
                    <a:pt x="121188" y="136568"/>
                  </a:lnTo>
                  <a:lnTo>
                    <a:pt x="106173" y="132920"/>
                  </a:lnTo>
                  <a:lnTo>
                    <a:pt x="102586" y="110853"/>
                  </a:lnTo>
                  <a:lnTo>
                    <a:pt x="164259" y="110853"/>
                  </a:lnTo>
                  <a:cubicBezTo>
                    <a:pt x="166934" y="110853"/>
                    <a:pt x="169061" y="108665"/>
                    <a:pt x="169061" y="106051"/>
                  </a:cubicBezTo>
                  <a:lnTo>
                    <a:pt x="169061" y="94652"/>
                  </a:lnTo>
                  <a:lnTo>
                    <a:pt x="169061" y="4833"/>
                  </a:lnTo>
                  <a:cubicBezTo>
                    <a:pt x="169001" y="2128"/>
                    <a:pt x="166873" y="0"/>
                    <a:pt x="164228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고딕" pitchFamily="2" charset="-127"/>
                <a:ea typeface="나눔고딕" pitchFamily="2" charset="-127"/>
              </a:endParaRPr>
            </a:p>
          </p:txBody>
        </p:sp>
        <p:grpSp>
          <p:nvGrpSpPr>
            <p:cNvPr id="29" name="Google Shape;1614;p67">
              <a:extLst>
                <a:ext uri="{FF2B5EF4-FFF2-40B4-BE49-F238E27FC236}">
                  <a16:creationId xmlns:a16="http://schemas.microsoft.com/office/drawing/2014/main" id="{044CB463-0521-486B-B104-C5C86D53C18B}"/>
                </a:ext>
              </a:extLst>
            </p:cNvPr>
            <p:cNvGrpSpPr/>
            <p:nvPr/>
          </p:nvGrpSpPr>
          <p:grpSpPr>
            <a:xfrm>
              <a:off x="5075957" y="1423267"/>
              <a:ext cx="2806007" cy="2296961"/>
              <a:chOff x="1827050" y="1147725"/>
              <a:chExt cx="4226550" cy="3459800"/>
            </a:xfrm>
          </p:grpSpPr>
          <p:sp>
            <p:nvSpPr>
              <p:cNvPr id="30" name="Google Shape;1615;p67">
                <a:extLst>
                  <a:ext uri="{FF2B5EF4-FFF2-40B4-BE49-F238E27FC236}">
                    <a16:creationId xmlns:a16="http://schemas.microsoft.com/office/drawing/2014/main" id="{128031DF-6309-40BD-B71F-78CA504D012E}"/>
                  </a:ext>
                </a:extLst>
              </p:cNvPr>
              <p:cNvSpPr/>
              <p:nvPr/>
            </p:nvSpPr>
            <p:spPr>
              <a:xfrm>
                <a:off x="3399275" y="3839250"/>
                <a:ext cx="1082100" cy="632250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25290" extrusionOk="0">
                    <a:moveTo>
                      <a:pt x="3648" y="1"/>
                    </a:moveTo>
                    <a:lnTo>
                      <a:pt x="0" y="25290"/>
                    </a:lnTo>
                    <a:lnTo>
                      <a:pt x="43284" y="25290"/>
                    </a:lnTo>
                    <a:lnTo>
                      <a:pt x="391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31" name="Google Shape;1616;p67">
                <a:extLst>
                  <a:ext uri="{FF2B5EF4-FFF2-40B4-BE49-F238E27FC236}">
                    <a16:creationId xmlns:a16="http://schemas.microsoft.com/office/drawing/2014/main" id="{6502A47F-3F9B-470B-ACA5-F8D9030FD60C}"/>
                  </a:ext>
                </a:extLst>
              </p:cNvPr>
              <p:cNvSpPr/>
              <p:nvPr/>
            </p:nvSpPr>
            <p:spPr>
              <a:xfrm>
                <a:off x="3023125" y="4561900"/>
                <a:ext cx="183365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73346" h="1825" extrusionOk="0">
                    <a:moveTo>
                      <a:pt x="0" y="1"/>
                    </a:moveTo>
                    <a:lnTo>
                      <a:pt x="0" y="1825"/>
                    </a:lnTo>
                    <a:lnTo>
                      <a:pt x="73345" y="1825"/>
                    </a:lnTo>
                    <a:lnTo>
                      <a:pt x="733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32" name="Google Shape;1617;p67">
                <a:extLst>
                  <a:ext uri="{FF2B5EF4-FFF2-40B4-BE49-F238E27FC236}">
                    <a16:creationId xmlns:a16="http://schemas.microsoft.com/office/drawing/2014/main" id="{D1549B5E-EBED-4D0E-A43C-2C2A40068C8E}"/>
                  </a:ext>
                </a:extLst>
              </p:cNvPr>
              <p:cNvSpPr/>
              <p:nvPr/>
            </p:nvSpPr>
            <p:spPr>
              <a:xfrm>
                <a:off x="3023125" y="4471475"/>
                <a:ext cx="1833650" cy="90450"/>
              </a:xfrm>
              <a:custGeom>
                <a:avLst/>
                <a:gdLst/>
                <a:ahLst/>
                <a:cxnLst/>
                <a:rect l="l" t="t" r="r" b="b"/>
                <a:pathLst>
                  <a:path w="73346" h="3618" extrusionOk="0">
                    <a:moveTo>
                      <a:pt x="15046" y="1"/>
                    </a:moveTo>
                    <a:lnTo>
                      <a:pt x="0" y="3618"/>
                    </a:lnTo>
                    <a:lnTo>
                      <a:pt x="73345" y="3618"/>
                    </a:lnTo>
                    <a:lnTo>
                      <a:pt x="583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33" name="Google Shape;1618;p67">
                <a:extLst>
                  <a:ext uri="{FF2B5EF4-FFF2-40B4-BE49-F238E27FC236}">
                    <a16:creationId xmlns:a16="http://schemas.microsoft.com/office/drawing/2014/main" id="{456EDAEF-769C-4B2F-BD80-3F43352CEE24}"/>
                  </a:ext>
                </a:extLst>
              </p:cNvPr>
              <p:cNvSpPr/>
              <p:nvPr/>
            </p:nvSpPr>
            <p:spPr>
              <a:xfrm>
                <a:off x="1827050" y="1147725"/>
                <a:ext cx="4226550" cy="2366325"/>
              </a:xfrm>
              <a:custGeom>
                <a:avLst/>
                <a:gdLst/>
                <a:ahLst/>
                <a:cxnLst/>
                <a:rect l="l" t="t" r="r" b="b"/>
                <a:pathLst>
                  <a:path w="169062" h="94653" extrusionOk="0">
                    <a:moveTo>
                      <a:pt x="4833" y="0"/>
                    </a:moveTo>
                    <a:cubicBezTo>
                      <a:pt x="2189" y="0"/>
                      <a:pt x="0" y="2189"/>
                      <a:pt x="0" y="4833"/>
                    </a:cubicBezTo>
                    <a:lnTo>
                      <a:pt x="0" y="94652"/>
                    </a:lnTo>
                    <a:lnTo>
                      <a:pt x="169061" y="94652"/>
                    </a:lnTo>
                    <a:lnTo>
                      <a:pt x="169061" y="4833"/>
                    </a:lnTo>
                    <a:cubicBezTo>
                      <a:pt x="169061" y="2189"/>
                      <a:pt x="166873" y="0"/>
                      <a:pt x="1642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34" name="Google Shape;1619;p67">
                <a:extLst>
                  <a:ext uri="{FF2B5EF4-FFF2-40B4-BE49-F238E27FC236}">
                    <a16:creationId xmlns:a16="http://schemas.microsoft.com/office/drawing/2014/main" id="{A00D3603-095B-4CD1-8B6E-90409B5F1994}"/>
                  </a:ext>
                </a:extLst>
              </p:cNvPr>
              <p:cNvSpPr/>
              <p:nvPr/>
            </p:nvSpPr>
            <p:spPr>
              <a:xfrm>
                <a:off x="1827050" y="3514025"/>
                <a:ext cx="4226550" cy="405050"/>
              </a:xfrm>
              <a:custGeom>
                <a:avLst/>
                <a:gdLst/>
                <a:ahLst/>
                <a:cxnLst/>
                <a:rect l="l" t="t" r="r" b="b"/>
                <a:pathLst>
                  <a:path w="169062" h="16202" extrusionOk="0">
                    <a:moveTo>
                      <a:pt x="0" y="0"/>
                    </a:moveTo>
                    <a:lnTo>
                      <a:pt x="0" y="11399"/>
                    </a:lnTo>
                    <a:cubicBezTo>
                      <a:pt x="0" y="14013"/>
                      <a:pt x="2128" y="16201"/>
                      <a:pt x="4803" y="16201"/>
                    </a:cubicBezTo>
                    <a:lnTo>
                      <a:pt x="164228" y="16201"/>
                    </a:lnTo>
                    <a:cubicBezTo>
                      <a:pt x="166873" y="16201"/>
                      <a:pt x="169001" y="14073"/>
                      <a:pt x="169061" y="11399"/>
                    </a:cubicBezTo>
                    <a:lnTo>
                      <a:pt x="16906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35" name="Google Shape;1620;p67">
                <a:extLst>
                  <a:ext uri="{FF2B5EF4-FFF2-40B4-BE49-F238E27FC236}">
                    <a16:creationId xmlns:a16="http://schemas.microsoft.com/office/drawing/2014/main" id="{A4BD6391-A948-4169-A008-6A66FB6DAD2B}"/>
                  </a:ext>
                </a:extLst>
              </p:cNvPr>
              <p:cNvSpPr/>
              <p:nvPr/>
            </p:nvSpPr>
            <p:spPr>
              <a:xfrm>
                <a:off x="1982825" y="1284500"/>
                <a:ext cx="3913475" cy="2083650"/>
              </a:xfrm>
              <a:custGeom>
                <a:avLst/>
                <a:gdLst/>
                <a:ahLst/>
                <a:cxnLst/>
                <a:rect l="l" t="t" r="r" b="b"/>
                <a:pathLst>
                  <a:path w="156539" h="83346" extrusionOk="0">
                    <a:moveTo>
                      <a:pt x="1" y="1"/>
                    </a:moveTo>
                    <a:lnTo>
                      <a:pt x="1" y="83345"/>
                    </a:lnTo>
                    <a:lnTo>
                      <a:pt x="156538" y="83345"/>
                    </a:lnTo>
                    <a:lnTo>
                      <a:pt x="1565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36" name="Google Shape;1621;p67">
                <a:extLst>
                  <a:ext uri="{FF2B5EF4-FFF2-40B4-BE49-F238E27FC236}">
                    <a16:creationId xmlns:a16="http://schemas.microsoft.com/office/drawing/2014/main" id="{609D762F-9FA9-4FCF-BC33-2A206E02AE99}"/>
                  </a:ext>
                </a:extLst>
              </p:cNvPr>
              <p:cNvSpPr/>
              <p:nvPr/>
            </p:nvSpPr>
            <p:spPr>
              <a:xfrm>
                <a:off x="3857475" y="3617375"/>
                <a:ext cx="16492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6597" h="6627" extrusionOk="0">
                    <a:moveTo>
                      <a:pt x="3283" y="0"/>
                    </a:moveTo>
                    <a:cubicBezTo>
                      <a:pt x="1460" y="0"/>
                      <a:pt x="1" y="1489"/>
                      <a:pt x="1" y="3313"/>
                    </a:cubicBezTo>
                    <a:cubicBezTo>
                      <a:pt x="1" y="5137"/>
                      <a:pt x="1460" y="6626"/>
                      <a:pt x="3283" y="6626"/>
                    </a:cubicBezTo>
                    <a:cubicBezTo>
                      <a:pt x="5107" y="6626"/>
                      <a:pt x="6597" y="5137"/>
                      <a:pt x="6597" y="3313"/>
                    </a:cubicBezTo>
                    <a:cubicBezTo>
                      <a:pt x="6597" y="1489"/>
                      <a:pt x="5107" y="0"/>
                      <a:pt x="32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</p:grpSp>
      </p:grpSp>
      <p:grpSp>
        <p:nvGrpSpPr>
          <p:cNvPr id="54" name="Google Shape;1962;p70">
            <a:extLst>
              <a:ext uri="{FF2B5EF4-FFF2-40B4-BE49-F238E27FC236}">
                <a16:creationId xmlns:a16="http://schemas.microsoft.com/office/drawing/2014/main" id="{41111BAA-A027-46D1-AAD1-659796990C4D}"/>
              </a:ext>
            </a:extLst>
          </p:cNvPr>
          <p:cNvGrpSpPr/>
          <p:nvPr/>
        </p:nvGrpSpPr>
        <p:grpSpPr>
          <a:xfrm rot="20806631">
            <a:off x="2782200" y="2098936"/>
            <a:ext cx="506958" cy="681751"/>
            <a:chOff x="6501350" y="2228350"/>
            <a:chExt cx="1468875" cy="1975325"/>
          </a:xfrm>
        </p:grpSpPr>
        <p:sp>
          <p:nvSpPr>
            <p:cNvPr id="55" name="Google Shape;1963;p70">
              <a:extLst>
                <a:ext uri="{FF2B5EF4-FFF2-40B4-BE49-F238E27FC236}">
                  <a16:creationId xmlns:a16="http://schemas.microsoft.com/office/drawing/2014/main" id="{414DF475-5EE3-4AD2-B695-44E157611AA3}"/>
                </a:ext>
              </a:extLst>
            </p:cNvPr>
            <p:cNvSpPr/>
            <p:nvPr/>
          </p:nvSpPr>
          <p:spPr>
            <a:xfrm>
              <a:off x="6501350" y="2228350"/>
              <a:ext cx="1468875" cy="1975325"/>
            </a:xfrm>
            <a:custGeom>
              <a:avLst/>
              <a:gdLst/>
              <a:ahLst/>
              <a:cxnLst/>
              <a:rect l="l" t="t" r="r" b="b"/>
              <a:pathLst>
                <a:path w="58755" h="79013" extrusionOk="0">
                  <a:moveTo>
                    <a:pt x="31403" y="2895"/>
                  </a:moveTo>
                  <a:cubicBezTo>
                    <a:pt x="39363" y="2895"/>
                    <a:pt x="42344" y="7092"/>
                    <a:pt x="42344" y="7092"/>
                  </a:cubicBezTo>
                  <a:lnTo>
                    <a:pt x="42923" y="6715"/>
                  </a:lnTo>
                  <a:cubicBezTo>
                    <a:pt x="43067" y="11172"/>
                    <a:pt x="43849" y="14327"/>
                    <a:pt x="43993" y="18726"/>
                  </a:cubicBezTo>
                  <a:cubicBezTo>
                    <a:pt x="43936" y="19074"/>
                    <a:pt x="43704" y="19363"/>
                    <a:pt x="43559" y="19682"/>
                  </a:cubicBezTo>
                  <a:cubicBezTo>
                    <a:pt x="43096" y="20984"/>
                    <a:pt x="42691" y="22402"/>
                    <a:pt x="42112" y="23705"/>
                  </a:cubicBezTo>
                  <a:cubicBezTo>
                    <a:pt x="40166" y="28098"/>
                    <a:pt x="35467" y="31129"/>
                    <a:pt x="30661" y="31129"/>
                  </a:cubicBezTo>
                  <a:cubicBezTo>
                    <a:pt x="30465" y="31129"/>
                    <a:pt x="30268" y="31124"/>
                    <a:pt x="30072" y="31114"/>
                  </a:cubicBezTo>
                  <a:cubicBezTo>
                    <a:pt x="25036" y="30853"/>
                    <a:pt x="20376" y="27265"/>
                    <a:pt x="18813" y="22547"/>
                  </a:cubicBezTo>
                  <a:cubicBezTo>
                    <a:pt x="18466" y="21447"/>
                    <a:pt x="18292" y="20231"/>
                    <a:pt x="18061" y="18958"/>
                  </a:cubicBezTo>
                  <a:cubicBezTo>
                    <a:pt x="18177" y="14732"/>
                    <a:pt x="18206" y="10738"/>
                    <a:pt x="18321" y="6426"/>
                  </a:cubicBezTo>
                  <a:cubicBezTo>
                    <a:pt x="18321" y="6339"/>
                    <a:pt x="18321" y="6194"/>
                    <a:pt x="18292" y="6050"/>
                  </a:cubicBezTo>
                  <a:lnTo>
                    <a:pt x="18292" y="6050"/>
                  </a:lnTo>
                  <a:lnTo>
                    <a:pt x="18669" y="6339"/>
                  </a:lnTo>
                  <a:cubicBezTo>
                    <a:pt x="18669" y="6339"/>
                    <a:pt x="23444" y="2895"/>
                    <a:pt x="31403" y="2895"/>
                  </a:cubicBezTo>
                  <a:close/>
                  <a:moveTo>
                    <a:pt x="30998" y="1"/>
                  </a:moveTo>
                  <a:cubicBezTo>
                    <a:pt x="19508" y="1"/>
                    <a:pt x="16353" y="4603"/>
                    <a:pt x="16353" y="4603"/>
                  </a:cubicBezTo>
                  <a:lnTo>
                    <a:pt x="16672" y="4834"/>
                  </a:lnTo>
                  <a:cubicBezTo>
                    <a:pt x="16353" y="5123"/>
                    <a:pt x="16180" y="5644"/>
                    <a:pt x="16093" y="6079"/>
                  </a:cubicBezTo>
                  <a:cubicBezTo>
                    <a:pt x="14704" y="12185"/>
                    <a:pt x="12967" y="18669"/>
                    <a:pt x="11520" y="24862"/>
                  </a:cubicBezTo>
                  <a:cubicBezTo>
                    <a:pt x="11173" y="25673"/>
                    <a:pt x="10854" y="26541"/>
                    <a:pt x="10536" y="27380"/>
                  </a:cubicBezTo>
                  <a:cubicBezTo>
                    <a:pt x="8365" y="33140"/>
                    <a:pt x="6252" y="38928"/>
                    <a:pt x="4487" y="44833"/>
                  </a:cubicBezTo>
                  <a:cubicBezTo>
                    <a:pt x="3445" y="48161"/>
                    <a:pt x="2548" y="51489"/>
                    <a:pt x="1824" y="54876"/>
                  </a:cubicBezTo>
                  <a:cubicBezTo>
                    <a:pt x="695" y="59970"/>
                    <a:pt x="1" y="65758"/>
                    <a:pt x="3011" y="70042"/>
                  </a:cubicBezTo>
                  <a:cubicBezTo>
                    <a:pt x="5760" y="73949"/>
                    <a:pt x="10738" y="75425"/>
                    <a:pt x="15427" y="76496"/>
                  </a:cubicBezTo>
                  <a:cubicBezTo>
                    <a:pt x="21026" y="77845"/>
                    <a:pt x="26821" y="79012"/>
                    <a:pt x="32559" y="79012"/>
                  </a:cubicBezTo>
                  <a:cubicBezTo>
                    <a:pt x="35067" y="79012"/>
                    <a:pt x="37564" y="78789"/>
                    <a:pt x="40028" y="78261"/>
                  </a:cubicBezTo>
                  <a:cubicBezTo>
                    <a:pt x="48132" y="76496"/>
                    <a:pt x="55889" y="70765"/>
                    <a:pt x="57625" y="62661"/>
                  </a:cubicBezTo>
                  <a:cubicBezTo>
                    <a:pt x="58754" y="57336"/>
                    <a:pt x="57249" y="51866"/>
                    <a:pt x="55715" y="46656"/>
                  </a:cubicBezTo>
                  <a:cubicBezTo>
                    <a:pt x="54818" y="43530"/>
                    <a:pt x="53892" y="40347"/>
                    <a:pt x="52966" y="37192"/>
                  </a:cubicBezTo>
                  <a:cubicBezTo>
                    <a:pt x="51808" y="33256"/>
                    <a:pt x="50708" y="29290"/>
                    <a:pt x="49550" y="25354"/>
                  </a:cubicBezTo>
                  <a:cubicBezTo>
                    <a:pt x="49058" y="23705"/>
                    <a:pt x="48566" y="22026"/>
                    <a:pt x="48103" y="20376"/>
                  </a:cubicBezTo>
                  <a:cubicBezTo>
                    <a:pt x="47090" y="15601"/>
                    <a:pt x="46251" y="11115"/>
                    <a:pt x="45122" y="6108"/>
                  </a:cubicBezTo>
                  <a:cubicBezTo>
                    <a:pt x="45093" y="5905"/>
                    <a:pt x="45006" y="5644"/>
                    <a:pt x="44891" y="5413"/>
                  </a:cubicBezTo>
                  <a:lnTo>
                    <a:pt x="45035" y="5355"/>
                  </a:lnTo>
                  <a:cubicBezTo>
                    <a:pt x="45035" y="5355"/>
                    <a:pt x="42517" y="1"/>
                    <a:pt x="30998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고딕" pitchFamily="2" charset="-127"/>
                <a:ea typeface="나눔고딕" pitchFamily="2" charset="-127"/>
              </a:endParaRPr>
            </a:p>
          </p:txBody>
        </p:sp>
        <p:grpSp>
          <p:nvGrpSpPr>
            <p:cNvPr id="56" name="Google Shape;1964;p70">
              <a:extLst>
                <a:ext uri="{FF2B5EF4-FFF2-40B4-BE49-F238E27FC236}">
                  <a16:creationId xmlns:a16="http://schemas.microsoft.com/office/drawing/2014/main" id="{492F4B29-4F13-4692-BB75-10E49436A12A}"/>
                </a:ext>
              </a:extLst>
            </p:cNvPr>
            <p:cNvGrpSpPr/>
            <p:nvPr/>
          </p:nvGrpSpPr>
          <p:grpSpPr>
            <a:xfrm>
              <a:off x="6501363" y="2228350"/>
              <a:ext cx="1468850" cy="1975325"/>
              <a:chOff x="2123000" y="1180975"/>
              <a:chExt cx="1468850" cy="1975325"/>
            </a:xfrm>
          </p:grpSpPr>
          <p:sp>
            <p:nvSpPr>
              <p:cNvPr id="57" name="Google Shape;1965;p70">
                <a:extLst>
                  <a:ext uri="{FF2B5EF4-FFF2-40B4-BE49-F238E27FC236}">
                    <a16:creationId xmlns:a16="http://schemas.microsoft.com/office/drawing/2014/main" id="{70F05F98-4864-4C35-972D-2168FB02D2D5}"/>
                  </a:ext>
                </a:extLst>
              </p:cNvPr>
              <p:cNvSpPr/>
              <p:nvPr/>
            </p:nvSpPr>
            <p:spPr>
              <a:xfrm>
                <a:off x="2405200" y="1294575"/>
                <a:ext cx="175850" cy="531125"/>
              </a:xfrm>
              <a:custGeom>
                <a:avLst/>
                <a:gdLst/>
                <a:ahLst/>
                <a:cxnLst/>
                <a:rect l="l" t="t" r="r" b="b"/>
                <a:pathLst>
                  <a:path w="7034" h="21245" fill="none" extrusionOk="0">
                    <a:moveTo>
                      <a:pt x="0" y="21244"/>
                    </a:moveTo>
                    <a:cubicBezTo>
                      <a:pt x="1476" y="14819"/>
                      <a:pt x="3328" y="7960"/>
                      <a:pt x="4804" y="1535"/>
                    </a:cubicBezTo>
                    <a:cubicBezTo>
                      <a:pt x="4949" y="840"/>
                      <a:pt x="5325" y="1"/>
                      <a:pt x="6049" y="30"/>
                    </a:cubicBezTo>
                    <a:cubicBezTo>
                      <a:pt x="6802" y="87"/>
                      <a:pt x="7033" y="1129"/>
                      <a:pt x="7033" y="1882"/>
                    </a:cubicBezTo>
                    <a:cubicBezTo>
                      <a:pt x="6917" y="6628"/>
                      <a:pt x="6830" y="10999"/>
                      <a:pt x="6744" y="15745"/>
                    </a:cubicBezTo>
                  </a:path>
                </a:pathLst>
              </a:custGeom>
              <a:noFill/>
              <a:ln w="10125" cap="flat" cmpd="sng">
                <a:solidFill>
                  <a:schemeClr val="dk1"/>
                </a:solidFill>
                <a:prstDash val="solid"/>
                <a:miter lim="289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58" name="Google Shape;1966;p70">
                <a:extLst>
                  <a:ext uri="{FF2B5EF4-FFF2-40B4-BE49-F238E27FC236}">
                    <a16:creationId xmlns:a16="http://schemas.microsoft.com/office/drawing/2014/main" id="{0ECDA696-5B23-4A31-81C9-A1256DDB5AB6}"/>
                  </a:ext>
                </a:extLst>
              </p:cNvPr>
              <p:cNvSpPr/>
              <p:nvPr/>
            </p:nvSpPr>
            <p:spPr>
              <a:xfrm>
                <a:off x="2514450" y="1290225"/>
                <a:ext cx="33300" cy="353125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4125" fill="none" extrusionOk="0">
                    <a:moveTo>
                      <a:pt x="0" y="14125"/>
                    </a:moveTo>
                    <a:cubicBezTo>
                      <a:pt x="492" y="9205"/>
                      <a:pt x="869" y="4921"/>
                      <a:pt x="1332" y="1"/>
                    </a:cubicBezTo>
                  </a:path>
                </a:pathLst>
              </a:custGeom>
              <a:noFill/>
              <a:ln w="10125" cap="flat" cmpd="sng">
                <a:solidFill>
                  <a:schemeClr val="dk1"/>
                </a:solidFill>
                <a:prstDash val="solid"/>
                <a:miter lim="289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59" name="Google Shape;1967;p70">
                <a:extLst>
                  <a:ext uri="{FF2B5EF4-FFF2-40B4-BE49-F238E27FC236}">
                    <a16:creationId xmlns:a16="http://schemas.microsoft.com/office/drawing/2014/main" id="{38E530B2-9A9E-48C0-9C23-812A2E8D7D9D}"/>
                  </a:ext>
                </a:extLst>
              </p:cNvPr>
              <p:cNvSpPr/>
              <p:nvPr/>
            </p:nvSpPr>
            <p:spPr>
              <a:xfrm>
                <a:off x="3196050" y="1296025"/>
                <a:ext cx="152700" cy="50000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0000" fill="none" extrusionOk="0">
                    <a:moveTo>
                      <a:pt x="6107" y="20000"/>
                    </a:moveTo>
                    <a:cubicBezTo>
                      <a:pt x="4602" y="13546"/>
                      <a:pt x="3676" y="7960"/>
                      <a:pt x="2200" y="1506"/>
                    </a:cubicBezTo>
                    <a:cubicBezTo>
                      <a:pt x="2055" y="811"/>
                      <a:pt x="1679" y="1"/>
                      <a:pt x="955" y="29"/>
                    </a:cubicBezTo>
                    <a:cubicBezTo>
                      <a:pt x="203" y="58"/>
                      <a:pt x="0" y="1100"/>
                      <a:pt x="0" y="1882"/>
                    </a:cubicBezTo>
                    <a:cubicBezTo>
                      <a:pt x="87" y="6599"/>
                      <a:pt x="1013" y="9841"/>
                      <a:pt x="1100" y="14559"/>
                    </a:cubicBezTo>
                  </a:path>
                </a:pathLst>
              </a:custGeom>
              <a:noFill/>
              <a:ln w="10125" cap="flat" cmpd="sng">
                <a:solidFill>
                  <a:schemeClr val="dk1"/>
                </a:solidFill>
                <a:prstDash val="solid"/>
                <a:miter lim="289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0" name="Google Shape;1968;p70">
                <a:extLst>
                  <a:ext uri="{FF2B5EF4-FFF2-40B4-BE49-F238E27FC236}">
                    <a16:creationId xmlns:a16="http://schemas.microsoft.com/office/drawing/2014/main" id="{4B3A61C4-A88F-4264-8A4C-C5E9177FC910}"/>
                  </a:ext>
                </a:extLst>
              </p:cNvPr>
              <p:cNvSpPr/>
              <p:nvPr/>
            </p:nvSpPr>
            <p:spPr>
              <a:xfrm>
                <a:off x="3228600" y="1289525"/>
                <a:ext cx="42000" cy="4059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6237" fill="none" extrusionOk="0">
                    <a:moveTo>
                      <a:pt x="1679" y="16237"/>
                    </a:moveTo>
                    <a:cubicBezTo>
                      <a:pt x="1216" y="11317"/>
                      <a:pt x="464" y="4949"/>
                      <a:pt x="1" y="0"/>
                    </a:cubicBezTo>
                  </a:path>
                </a:pathLst>
              </a:custGeom>
              <a:noFill/>
              <a:ln w="10125" cap="flat" cmpd="sng">
                <a:solidFill>
                  <a:schemeClr val="dk1"/>
                </a:solidFill>
                <a:prstDash val="solid"/>
                <a:miter lim="289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1" name="Google Shape;1969;p70">
                <a:extLst>
                  <a:ext uri="{FF2B5EF4-FFF2-40B4-BE49-F238E27FC236}">
                    <a16:creationId xmlns:a16="http://schemas.microsoft.com/office/drawing/2014/main" id="{012447A1-D9B8-4DCE-B75E-CFFB0E515CD4}"/>
                  </a:ext>
                </a:extLst>
              </p:cNvPr>
              <p:cNvSpPr/>
              <p:nvPr/>
            </p:nvSpPr>
            <p:spPr>
              <a:xfrm>
                <a:off x="2531800" y="1180975"/>
                <a:ext cx="717100" cy="177300"/>
              </a:xfrm>
              <a:custGeom>
                <a:avLst/>
                <a:gdLst/>
                <a:ahLst/>
                <a:cxnLst/>
                <a:rect l="l" t="t" r="r" b="b"/>
                <a:pathLst>
                  <a:path w="28684" h="7092" extrusionOk="0">
                    <a:moveTo>
                      <a:pt x="14646" y="1"/>
                    </a:moveTo>
                    <a:cubicBezTo>
                      <a:pt x="3156" y="1"/>
                      <a:pt x="1" y="4574"/>
                      <a:pt x="1" y="4574"/>
                    </a:cubicBezTo>
                    <a:lnTo>
                      <a:pt x="2316" y="6339"/>
                    </a:lnTo>
                    <a:cubicBezTo>
                      <a:pt x="2316" y="6339"/>
                      <a:pt x="7092" y="2895"/>
                      <a:pt x="15051" y="2895"/>
                    </a:cubicBezTo>
                    <a:cubicBezTo>
                      <a:pt x="23010" y="2895"/>
                      <a:pt x="25991" y="7092"/>
                      <a:pt x="25991" y="7092"/>
                    </a:cubicBezTo>
                    <a:lnTo>
                      <a:pt x="28683" y="5355"/>
                    </a:lnTo>
                    <a:cubicBezTo>
                      <a:pt x="28683" y="5355"/>
                      <a:pt x="26165" y="1"/>
                      <a:pt x="146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2" name="Google Shape;1970;p70">
                <a:extLst>
                  <a:ext uri="{FF2B5EF4-FFF2-40B4-BE49-F238E27FC236}">
                    <a16:creationId xmlns:a16="http://schemas.microsoft.com/office/drawing/2014/main" id="{E543E840-2171-4929-9BBA-78CE137AF002}"/>
                  </a:ext>
                </a:extLst>
              </p:cNvPr>
              <p:cNvSpPr/>
              <p:nvPr/>
            </p:nvSpPr>
            <p:spPr>
              <a:xfrm>
                <a:off x="2123000" y="1524475"/>
                <a:ext cx="1468850" cy="1631825"/>
              </a:xfrm>
              <a:custGeom>
                <a:avLst/>
                <a:gdLst/>
                <a:ahLst/>
                <a:cxnLst/>
                <a:rect l="l" t="t" r="r" b="b"/>
                <a:pathLst>
                  <a:path w="58754" h="65273" extrusionOk="0">
                    <a:moveTo>
                      <a:pt x="15687" y="1"/>
                    </a:moveTo>
                    <a:cubicBezTo>
                      <a:pt x="15410" y="1"/>
                      <a:pt x="15131" y="117"/>
                      <a:pt x="14935" y="356"/>
                    </a:cubicBezTo>
                    <a:cubicBezTo>
                      <a:pt x="13864" y="1745"/>
                      <a:pt x="13864" y="3800"/>
                      <a:pt x="13517" y="5421"/>
                    </a:cubicBezTo>
                    <a:cubicBezTo>
                      <a:pt x="13285" y="6781"/>
                      <a:pt x="12648" y="8054"/>
                      <a:pt x="12185" y="9328"/>
                    </a:cubicBezTo>
                    <a:cubicBezTo>
                      <a:pt x="11635" y="10775"/>
                      <a:pt x="11056" y="12193"/>
                      <a:pt x="10535" y="13640"/>
                    </a:cubicBezTo>
                    <a:cubicBezTo>
                      <a:pt x="8365" y="19400"/>
                      <a:pt x="6252" y="25188"/>
                      <a:pt x="4486" y="31093"/>
                    </a:cubicBezTo>
                    <a:cubicBezTo>
                      <a:pt x="3445" y="34421"/>
                      <a:pt x="2547" y="37749"/>
                      <a:pt x="1824" y="41136"/>
                    </a:cubicBezTo>
                    <a:cubicBezTo>
                      <a:pt x="695" y="46230"/>
                      <a:pt x="0" y="52018"/>
                      <a:pt x="3010" y="56302"/>
                    </a:cubicBezTo>
                    <a:cubicBezTo>
                      <a:pt x="5760" y="60209"/>
                      <a:pt x="10738" y="61685"/>
                      <a:pt x="15427" y="62756"/>
                    </a:cubicBezTo>
                    <a:cubicBezTo>
                      <a:pt x="21026" y="64105"/>
                      <a:pt x="26821" y="65272"/>
                      <a:pt x="32559" y="65272"/>
                    </a:cubicBezTo>
                    <a:cubicBezTo>
                      <a:pt x="35067" y="65272"/>
                      <a:pt x="37563" y="65049"/>
                      <a:pt x="40028" y="64521"/>
                    </a:cubicBezTo>
                    <a:cubicBezTo>
                      <a:pt x="48132" y="62756"/>
                      <a:pt x="55889" y="57025"/>
                      <a:pt x="57625" y="48921"/>
                    </a:cubicBezTo>
                    <a:cubicBezTo>
                      <a:pt x="58754" y="43596"/>
                      <a:pt x="57249" y="38126"/>
                      <a:pt x="55715" y="32916"/>
                    </a:cubicBezTo>
                    <a:cubicBezTo>
                      <a:pt x="54818" y="29790"/>
                      <a:pt x="53863" y="26578"/>
                      <a:pt x="52965" y="23452"/>
                    </a:cubicBezTo>
                    <a:cubicBezTo>
                      <a:pt x="51808" y="19487"/>
                      <a:pt x="50679" y="15550"/>
                      <a:pt x="49521" y="11614"/>
                    </a:cubicBezTo>
                    <a:cubicBezTo>
                      <a:pt x="48942" y="9617"/>
                      <a:pt x="48363" y="7678"/>
                      <a:pt x="47842" y="5681"/>
                    </a:cubicBezTo>
                    <a:cubicBezTo>
                      <a:pt x="47582" y="4813"/>
                      <a:pt x="47293" y="3945"/>
                      <a:pt x="47235" y="3076"/>
                    </a:cubicBezTo>
                    <a:cubicBezTo>
                      <a:pt x="47207" y="2411"/>
                      <a:pt x="46808" y="1799"/>
                      <a:pt x="46037" y="1799"/>
                    </a:cubicBezTo>
                    <a:cubicBezTo>
                      <a:pt x="46003" y="1799"/>
                      <a:pt x="45968" y="1800"/>
                      <a:pt x="45932" y="1803"/>
                    </a:cubicBezTo>
                    <a:cubicBezTo>
                      <a:pt x="45614" y="1803"/>
                      <a:pt x="45324" y="1948"/>
                      <a:pt x="45064" y="2179"/>
                    </a:cubicBezTo>
                    <a:cubicBezTo>
                      <a:pt x="43964" y="3076"/>
                      <a:pt x="44254" y="3973"/>
                      <a:pt x="44022" y="4929"/>
                    </a:cubicBezTo>
                    <a:cubicBezTo>
                      <a:pt x="43964" y="5247"/>
                      <a:pt x="43733" y="5565"/>
                      <a:pt x="43588" y="5884"/>
                    </a:cubicBezTo>
                    <a:cubicBezTo>
                      <a:pt x="43096" y="7244"/>
                      <a:pt x="42691" y="8633"/>
                      <a:pt x="42112" y="9936"/>
                    </a:cubicBezTo>
                    <a:cubicBezTo>
                      <a:pt x="40158" y="14374"/>
                      <a:pt x="35403" y="17386"/>
                      <a:pt x="30601" y="17386"/>
                    </a:cubicBezTo>
                    <a:cubicBezTo>
                      <a:pt x="30424" y="17386"/>
                      <a:pt x="30248" y="17382"/>
                      <a:pt x="30072" y="17374"/>
                    </a:cubicBezTo>
                    <a:cubicBezTo>
                      <a:pt x="25036" y="17113"/>
                      <a:pt x="20376" y="13525"/>
                      <a:pt x="18813" y="8778"/>
                    </a:cubicBezTo>
                    <a:cubicBezTo>
                      <a:pt x="17974" y="6260"/>
                      <a:pt x="18061" y="2729"/>
                      <a:pt x="16469" y="385"/>
                    </a:cubicBezTo>
                    <a:cubicBezTo>
                      <a:pt x="16275" y="131"/>
                      <a:pt x="15982" y="1"/>
                      <a:pt x="156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</p:grpSp>
      </p:grpSp>
      <p:grpSp>
        <p:nvGrpSpPr>
          <p:cNvPr id="63" name="Google Shape;1973;p70">
            <a:extLst>
              <a:ext uri="{FF2B5EF4-FFF2-40B4-BE49-F238E27FC236}">
                <a16:creationId xmlns:a16="http://schemas.microsoft.com/office/drawing/2014/main" id="{D1C792FE-529A-409E-AAE1-EF198F08F2DC}"/>
              </a:ext>
            </a:extLst>
          </p:cNvPr>
          <p:cNvGrpSpPr/>
          <p:nvPr/>
        </p:nvGrpSpPr>
        <p:grpSpPr>
          <a:xfrm>
            <a:off x="4361094" y="1237865"/>
            <a:ext cx="277960" cy="306307"/>
            <a:chOff x="7358100" y="2759322"/>
            <a:chExt cx="958956" cy="1056753"/>
          </a:xfrm>
        </p:grpSpPr>
        <p:sp>
          <p:nvSpPr>
            <p:cNvPr id="64" name="Google Shape;1974;p70">
              <a:extLst>
                <a:ext uri="{FF2B5EF4-FFF2-40B4-BE49-F238E27FC236}">
                  <a16:creationId xmlns:a16="http://schemas.microsoft.com/office/drawing/2014/main" id="{01C30129-0FB7-43D9-B338-08287FA3C49F}"/>
                </a:ext>
              </a:extLst>
            </p:cNvPr>
            <p:cNvSpPr/>
            <p:nvPr/>
          </p:nvSpPr>
          <p:spPr>
            <a:xfrm>
              <a:off x="7358100" y="2759322"/>
              <a:ext cx="958931" cy="1056739"/>
            </a:xfrm>
            <a:custGeom>
              <a:avLst/>
              <a:gdLst/>
              <a:ahLst/>
              <a:cxnLst/>
              <a:rect l="l" t="t" r="r" b="b"/>
              <a:pathLst>
                <a:path w="17883" h="19707" extrusionOk="0">
                  <a:moveTo>
                    <a:pt x="7262" y="0"/>
                  </a:moveTo>
                  <a:cubicBezTo>
                    <a:pt x="6497" y="0"/>
                    <a:pt x="6006" y="102"/>
                    <a:pt x="5965" y="306"/>
                  </a:cubicBezTo>
                  <a:lnTo>
                    <a:pt x="5834" y="1073"/>
                  </a:lnTo>
                  <a:cubicBezTo>
                    <a:pt x="5798" y="1085"/>
                    <a:pt x="2911" y="3181"/>
                    <a:pt x="2312" y="3672"/>
                  </a:cubicBezTo>
                  <a:cubicBezTo>
                    <a:pt x="1905" y="4019"/>
                    <a:pt x="2109" y="4714"/>
                    <a:pt x="2624" y="5013"/>
                  </a:cubicBezTo>
                  <a:lnTo>
                    <a:pt x="2408" y="5276"/>
                  </a:lnTo>
                  <a:cubicBezTo>
                    <a:pt x="2228" y="5504"/>
                    <a:pt x="2097" y="5768"/>
                    <a:pt x="2049" y="6067"/>
                  </a:cubicBezTo>
                  <a:lnTo>
                    <a:pt x="1773" y="7540"/>
                  </a:lnTo>
                  <a:lnTo>
                    <a:pt x="1701" y="7959"/>
                  </a:lnTo>
                  <a:lnTo>
                    <a:pt x="109" y="16607"/>
                  </a:lnTo>
                  <a:cubicBezTo>
                    <a:pt x="1" y="17302"/>
                    <a:pt x="3043" y="18439"/>
                    <a:pt x="6935" y="19158"/>
                  </a:cubicBezTo>
                  <a:cubicBezTo>
                    <a:pt x="8915" y="19523"/>
                    <a:pt x="10736" y="19706"/>
                    <a:pt x="12064" y="19706"/>
                  </a:cubicBezTo>
                  <a:cubicBezTo>
                    <a:pt x="13348" y="19706"/>
                    <a:pt x="14171" y="19535"/>
                    <a:pt x="14230" y="19194"/>
                  </a:cubicBezTo>
                  <a:lnTo>
                    <a:pt x="16134" y="8870"/>
                  </a:lnTo>
                  <a:cubicBezTo>
                    <a:pt x="16206" y="8438"/>
                    <a:pt x="16182" y="7995"/>
                    <a:pt x="16050" y="7576"/>
                  </a:cubicBezTo>
                  <a:lnTo>
                    <a:pt x="15547" y="6079"/>
                  </a:lnTo>
                  <a:lnTo>
                    <a:pt x="15547" y="6079"/>
                  </a:lnTo>
                  <a:cubicBezTo>
                    <a:pt x="16110" y="6149"/>
                    <a:pt x="16704" y="6303"/>
                    <a:pt x="17069" y="6303"/>
                  </a:cubicBezTo>
                  <a:cubicBezTo>
                    <a:pt x="17459" y="6303"/>
                    <a:pt x="17590" y="6128"/>
                    <a:pt x="17152" y="5492"/>
                  </a:cubicBezTo>
                  <a:cubicBezTo>
                    <a:pt x="16661" y="4750"/>
                    <a:pt x="15870" y="3959"/>
                    <a:pt x="15272" y="3396"/>
                  </a:cubicBezTo>
                  <a:lnTo>
                    <a:pt x="15272" y="3396"/>
                  </a:lnTo>
                  <a:cubicBezTo>
                    <a:pt x="15384" y="3447"/>
                    <a:pt x="15498" y="3478"/>
                    <a:pt x="15602" y="3478"/>
                  </a:cubicBezTo>
                  <a:cubicBezTo>
                    <a:pt x="15743" y="3478"/>
                    <a:pt x="15867" y="3421"/>
                    <a:pt x="15942" y="3276"/>
                  </a:cubicBezTo>
                  <a:cubicBezTo>
                    <a:pt x="16203" y="2807"/>
                    <a:pt x="15320" y="2746"/>
                    <a:pt x="14771" y="2746"/>
                  </a:cubicBezTo>
                  <a:cubicBezTo>
                    <a:pt x="14690" y="2746"/>
                    <a:pt x="14615" y="2748"/>
                    <a:pt x="14553" y="2749"/>
                  </a:cubicBezTo>
                  <a:cubicBezTo>
                    <a:pt x="14505" y="2701"/>
                    <a:pt x="14469" y="2689"/>
                    <a:pt x="14445" y="2654"/>
                  </a:cubicBezTo>
                  <a:cubicBezTo>
                    <a:pt x="15068" y="2630"/>
                    <a:pt x="17883" y="2450"/>
                    <a:pt x="16924" y="1576"/>
                  </a:cubicBezTo>
                  <a:cubicBezTo>
                    <a:pt x="16719" y="1391"/>
                    <a:pt x="16498" y="1317"/>
                    <a:pt x="16274" y="1317"/>
                  </a:cubicBezTo>
                  <a:cubicBezTo>
                    <a:pt x="15510" y="1317"/>
                    <a:pt x="14721" y="2191"/>
                    <a:pt x="14433" y="2534"/>
                  </a:cubicBezTo>
                  <a:lnTo>
                    <a:pt x="14553" y="1875"/>
                  </a:lnTo>
                  <a:cubicBezTo>
                    <a:pt x="14625" y="1456"/>
                    <a:pt x="12768" y="773"/>
                    <a:pt x="10397" y="342"/>
                  </a:cubicBezTo>
                  <a:cubicBezTo>
                    <a:pt x="9184" y="114"/>
                    <a:pt x="8070" y="0"/>
                    <a:pt x="7262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고딕" pitchFamily="2" charset="-127"/>
                <a:ea typeface="나눔고딕" pitchFamily="2" charset="-127"/>
              </a:endParaRPr>
            </a:p>
          </p:txBody>
        </p:sp>
        <p:grpSp>
          <p:nvGrpSpPr>
            <p:cNvPr id="65" name="Google Shape;1975;p70">
              <a:extLst>
                <a:ext uri="{FF2B5EF4-FFF2-40B4-BE49-F238E27FC236}">
                  <a16:creationId xmlns:a16="http://schemas.microsoft.com/office/drawing/2014/main" id="{B3527709-6020-4991-97E0-ADD72E43D1BC}"/>
                </a:ext>
              </a:extLst>
            </p:cNvPr>
            <p:cNvGrpSpPr/>
            <p:nvPr/>
          </p:nvGrpSpPr>
          <p:grpSpPr>
            <a:xfrm>
              <a:off x="7358109" y="2767709"/>
              <a:ext cx="958946" cy="1048367"/>
              <a:chOff x="6404525" y="4105050"/>
              <a:chExt cx="450675" cy="492700"/>
            </a:xfrm>
          </p:grpSpPr>
          <p:sp>
            <p:nvSpPr>
              <p:cNvPr id="66" name="Google Shape;1976;p70">
                <a:extLst>
                  <a:ext uri="{FF2B5EF4-FFF2-40B4-BE49-F238E27FC236}">
                    <a16:creationId xmlns:a16="http://schemas.microsoft.com/office/drawing/2014/main" id="{2B90B203-0E06-410F-8C68-F53BDCA375A9}"/>
                  </a:ext>
                </a:extLst>
              </p:cNvPr>
              <p:cNvSpPr/>
              <p:nvPr/>
            </p:nvSpPr>
            <p:spPr>
              <a:xfrm>
                <a:off x="6404525" y="4131850"/>
                <a:ext cx="405750" cy="465900"/>
              </a:xfrm>
              <a:custGeom>
                <a:avLst/>
                <a:gdLst/>
                <a:ahLst/>
                <a:cxnLst/>
                <a:rect l="l" t="t" r="r" b="b"/>
                <a:pathLst>
                  <a:path w="16230" h="18636" extrusionOk="0">
                    <a:moveTo>
                      <a:pt x="5858" y="1"/>
                    </a:moveTo>
                    <a:lnTo>
                      <a:pt x="2420" y="4204"/>
                    </a:lnTo>
                    <a:cubicBezTo>
                      <a:pt x="2240" y="4444"/>
                      <a:pt x="2121" y="4720"/>
                      <a:pt x="2061" y="4995"/>
                    </a:cubicBezTo>
                    <a:lnTo>
                      <a:pt x="132" y="15535"/>
                    </a:lnTo>
                    <a:cubicBezTo>
                      <a:pt x="1" y="16230"/>
                      <a:pt x="3067" y="17367"/>
                      <a:pt x="6959" y="18086"/>
                    </a:cubicBezTo>
                    <a:cubicBezTo>
                      <a:pt x="8947" y="18453"/>
                      <a:pt x="10776" y="18636"/>
                      <a:pt x="12105" y="18636"/>
                    </a:cubicBezTo>
                    <a:cubicBezTo>
                      <a:pt x="13379" y="18636"/>
                      <a:pt x="14195" y="18468"/>
                      <a:pt x="14253" y="18134"/>
                    </a:cubicBezTo>
                    <a:lnTo>
                      <a:pt x="16158" y="7798"/>
                    </a:lnTo>
                    <a:cubicBezTo>
                      <a:pt x="16230" y="7366"/>
                      <a:pt x="16194" y="6935"/>
                      <a:pt x="16062" y="6516"/>
                    </a:cubicBezTo>
                    <a:lnTo>
                      <a:pt x="14433" y="1570"/>
                    </a:lnTo>
                    <a:lnTo>
                      <a:pt x="58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7" name="Google Shape;1977;p70">
                <a:extLst>
                  <a:ext uri="{FF2B5EF4-FFF2-40B4-BE49-F238E27FC236}">
                    <a16:creationId xmlns:a16="http://schemas.microsoft.com/office/drawing/2014/main" id="{7DAD4538-FAB6-44D1-99F7-8A38FE7FE8D5}"/>
                  </a:ext>
                </a:extLst>
              </p:cNvPr>
              <p:cNvSpPr/>
              <p:nvPr/>
            </p:nvSpPr>
            <p:spPr>
              <a:xfrm>
                <a:off x="6449550" y="4131850"/>
                <a:ext cx="394225" cy="140000"/>
              </a:xfrm>
              <a:custGeom>
                <a:avLst/>
                <a:gdLst/>
                <a:ahLst/>
                <a:cxnLst/>
                <a:rect l="l" t="t" r="r" b="b"/>
                <a:pathLst>
                  <a:path w="15769" h="5600" extrusionOk="0">
                    <a:moveTo>
                      <a:pt x="4033" y="1"/>
                    </a:moveTo>
                    <a:cubicBezTo>
                      <a:pt x="4033" y="1"/>
                      <a:pt x="1122" y="2109"/>
                      <a:pt x="523" y="2600"/>
                    </a:cubicBezTo>
                    <a:cubicBezTo>
                      <a:pt x="0" y="3039"/>
                      <a:pt x="454" y="4071"/>
                      <a:pt x="1359" y="4071"/>
                    </a:cubicBezTo>
                    <a:cubicBezTo>
                      <a:pt x="1491" y="4071"/>
                      <a:pt x="1632" y="4050"/>
                      <a:pt x="1781" y="4001"/>
                    </a:cubicBezTo>
                    <a:cubicBezTo>
                      <a:pt x="2470" y="3766"/>
                      <a:pt x="2805" y="3393"/>
                      <a:pt x="3504" y="3393"/>
                    </a:cubicBezTo>
                    <a:cubicBezTo>
                      <a:pt x="3983" y="3393"/>
                      <a:pt x="4633" y="3568"/>
                      <a:pt x="5685" y="4085"/>
                    </a:cubicBezTo>
                    <a:cubicBezTo>
                      <a:pt x="7554" y="5002"/>
                      <a:pt x="8279" y="5600"/>
                      <a:pt x="9156" y="5600"/>
                    </a:cubicBezTo>
                    <a:cubicBezTo>
                      <a:pt x="9493" y="5600"/>
                      <a:pt x="9853" y="5511"/>
                      <a:pt x="10309" y="5318"/>
                    </a:cubicBezTo>
                    <a:cubicBezTo>
                      <a:pt x="11135" y="4965"/>
                      <a:pt x="11659" y="4863"/>
                      <a:pt x="12123" y="4863"/>
                    </a:cubicBezTo>
                    <a:cubicBezTo>
                      <a:pt x="12587" y="4863"/>
                      <a:pt x="12991" y="4965"/>
                      <a:pt x="13578" y="5019"/>
                    </a:cubicBezTo>
                    <a:cubicBezTo>
                      <a:pt x="14169" y="5068"/>
                      <a:pt x="14843" y="5256"/>
                      <a:pt x="15245" y="5256"/>
                    </a:cubicBezTo>
                    <a:cubicBezTo>
                      <a:pt x="15634" y="5256"/>
                      <a:pt x="15769" y="5080"/>
                      <a:pt x="15327" y="4432"/>
                    </a:cubicBezTo>
                    <a:cubicBezTo>
                      <a:pt x="14429" y="3115"/>
                      <a:pt x="12596" y="1582"/>
                      <a:pt x="12596" y="1582"/>
                    </a:cubicBezTo>
                    <a:lnTo>
                      <a:pt x="403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8" name="Google Shape;1978;p70">
                <a:extLst>
                  <a:ext uri="{FF2B5EF4-FFF2-40B4-BE49-F238E27FC236}">
                    <a16:creationId xmlns:a16="http://schemas.microsoft.com/office/drawing/2014/main" id="{CDEC6D95-0130-4535-9687-FD59DD05966A}"/>
                  </a:ext>
                </a:extLst>
              </p:cNvPr>
              <p:cNvSpPr/>
              <p:nvPr/>
            </p:nvSpPr>
            <p:spPr>
              <a:xfrm>
                <a:off x="6548550" y="4112700"/>
                <a:ext cx="219800" cy="66075"/>
              </a:xfrm>
              <a:custGeom>
                <a:avLst/>
                <a:gdLst/>
                <a:ahLst/>
                <a:cxnLst/>
                <a:rect l="l" t="t" r="r" b="b"/>
                <a:pathLst>
                  <a:path w="8792" h="2643" extrusionOk="0">
                    <a:moveTo>
                      <a:pt x="216" y="0"/>
                    </a:moveTo>
                    <a:lnTo>
                      <a:pt x="73" y="767"/>
                    </a:lnTo>
                    <a:cubicBezTo>
                      <a:pt x="1" y="1186"/>
                      <a:pt x="1857" y="1868"/>
                      <a:pt x="4229" y="2312"/>
                    </a:cubicBezTo>
                    <a:cubicBezTo>
                      <a:pt x="5433" y="2532"/>
                      <a:pt x="6541" y="2643"/>
                      <a:pt x="7348" y="2643"/>
                    </a:cubicBezTo>
                    <a:cubicBezTo>
                      <a:pt x="8122" y="2643"/>
                      <a:pt x="8619" y="2541"/>
                      <a:pt x="8660" y="2336"/>
                    </a:cubicBezTo>
                    <a:lnTo>
                      <a:pt x="8792" y="1569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9" name="Google Shape;1979;p70">
                <a:extLst>
                  <a:ext uri="{FF2B5EF4-FFF2-40B4-BE49-F238E27FC236}">
                    <a16:creationId xmlns:a16="http://schemas.microsoft.com/office/drawing/2014/main" id="{3583D35B-E8EB-48F3-9337-8C4E68D9E815}"/>
                  </a:ext>
                </a:extLst>
              </p:cNvPr>
              <p:cNvSpPr/>
              <p:nvPr/>
            </p:nvSpPr>
            <p:spPr>
              <a:xfrm>
                <a:off x="6551850" y="4105050"/>
                <a:ext cx="218300" cy="54575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2183" extrusionOk="0">
                    <a:moveTo>
                      <a:pt x="1372" y="0"/>
                    </a:moveTo>
                    <a:cubicBezTo>
                      <a:pt x="607" y="0"/>
                      <a:pt x="119" y="102"/>
                      <a:pt x="84" y="306"/>
                    </a:cubicBezTo>
                    <a:cubicBezTo>
                      <a:pt x="0" y="725"/>
                      <a:pt x="1857" y="1420"/>
                      <a:pt x="4228" y="1851"/>
                    </a:cubicBezTo>
                    <a:cubicBezTo>
                      <a:pt x="5433" y="2071"/>
                      <a:pt x="6544" y="2182"/>
                      <a:pt x="7353" y="2182"/>
                    </a:cubicBezTo>
                    <a:cubicBezTo>
                      <a:pt x="8128" y="2182"/>
                      <a:pt x="8625" y="2080"/>
                      <a:pt x="8660" y="1875"/>
                    </a:cubicBezTo>
                    <a:cubicBezTo>
                      <a:pt x="8732" y="1456"/>
                      <a:pt x="6875" y="773"/>
                      <a:pt x="4516" y="342"/>
                    </a:cubicBezTo>
                    <a:cubicBezTo>
                      <a:pt x="3297" y="114"/>
                      <a:pt x="2180" y="0"/>
                      <a:pt x="13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70" name="Google Shape;1980;p70">
                <a:extLst>
                  <a:ext uri="{FF2B5EF4-FFF2-40B4-BE49-F238E27FC236}">
                    <a16:creationId xmlns:a16="http://schemas.microsoft.com/office/drawing/2014/main" id="{34F9FDC8-1203-4950-8A20-F859BA8A8325}"/>
                  </a:ext>
                </a:extLst>
              </p:cNvPr>
              <p:cNvSpPr/>
              <p:nvPr/>
            </p:nvSpPr>
            <p:spPr>
              <a:xfrm>
                <a:off x="6548550" y="4131850"/>
                <a:ext cx="216525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8661" h="1989" fill="none" extrusionOk="0">
                    <a:moveTo>
                      <a:pt x="8660" y="1570"/>
                    </a:moveTo>
                    <a:cubicBezTo>
                      <a:pt x="8576" y="1989"/>
                      <a:pt x="6588" y="1977"/>
                      <a:pt x="4229" y="1546"/>
                    </a:cubicBezTo>
                    <a:cubicBezTo>
                      <a:pt x="1857" y="1102"/>
                      <a:pt x="1" y="420"/>
                      <a:pt x="73" y="1"/>
                    </a:cubicBezTo>
                  </a:path>
                </a:pathLst>
              </a:custGeom>
              <a:noFill/>
              <a:ln w="8075" cap="rnd" cmpd="sng">
                <a:solidFill>
                  <a:schemeClr val="accent3"/>
                </a:solidFill>
                <a:prstDash val="solid"/>
                <a:miter lim="1197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71" name="Google Shape;1981;p70">
                <a:extLst>
                  <a:ext uri="{FF2B5EF4-FFF2-40B4-BE49-F238E27FC236}">
                    <a16:creationId xmlns:a16="http://schemas.microsoft.com/office/drawing/2014/main" id="{91EE92C2-47FC-4C5E-9808-57F6D6BE9864}"/>
                  </a:ext>
                </a:extLst>
              </p:cNvPr>
              <p:cNvSpPr/>
              <p:nvPr/>
            </p:nvSpPr>
            <p:spPr>
              <a:xfrm>
                <a:off x="6762650" y="4120175"/>
                <a:ext cx="92550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2073" fill="none" extrusionOk="0">
                    <a:moveTo>
                      <a:pt x="0" y="2072"/>
                    </a:moveTo>
                    <a:cubicBezTo>
                      <a:pt x="0" y="2072"/>
                      <a:pt x="1509" y="0"/>
                      <a:pt x="2611" y="971"/>
                    </a:cubicBezTo>
                    <a:cubicBezTo>
                      <a:pt x="3701" y="1953"/>
                      <a:pt x="0" y="2072"/>
                      <a:pt x="0" y="2072"/>
                    </a:cubicBezTo>
                    <a:close/>
                  </a:path>
                </a:pathLst>
              </a:custGeom>
              <a:noFill/>
              <a:ln w="807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72" name="Google Shape;1982;p70">
                <a:extLst>
                  <a:ext uri="{FF2B5EF4-FFF2-40B4-BE49-F238E27FC236}">
                    <a16:creationId xmlns:a16="http://schemas.microsoft.com/office/drawing/2014/main" id="{A2FB3722-BB21-4B86-A379-49A10DDFE6D3}"/>
                  </a:ext>
                </a:extLst>
              </p:cNvPr>
              <p:cNvSpPr/>
              <p:nvPr/>
            </p:nvSpPr>
            <p:spPr>
              <a:xfrm>
                <a:off x="6763550" y="4170475"/>
                <a:ext cx="48525" cy="32975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319" fill="none" extrusionOk="0">
                    <a:moveTo>
                      <a:pt x="0" y="144"/>
                    </a:moveTo>
                    <a:cubicBezTo>
                      <a:pt x="0" y="144"/>
                      <a:pt x="1210" y="1318"/>
                      <a:pt x="1569" y="659"/>
                    </a:cubicBezTo>
                    <a:cubicBezTo>
                      <a:pt x="1941" y="1"/>
                      <a:pt x="0" y="144"/>
                      <a:pt x="0" y="144"/>
                    </a:cubicBezTo>
                    <a:close/>
                  </a:path>
                </a:pathLst>
              </a:custGeom>
              <a:noFill/>
              <a:ln w="807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73" name="Google Shape;1983;p70">
                <a:extLst>
                  <a:ext uri="{FF2B5EF4-FFF2-40B4-BE49-F238E27FC236}">
                    <a16:creationId xmlns:a16="http://schemas.microsoft.com/office/drawing/2014/main" id="{DD550B73-E063-4B9F-A9AA-48A66B8CACDA}"/>
                  </a:ext>
                </a:extLst>
              </p:cNvPr>
              <p:cNvSpPr/>
              <p:nvPr/>
            </p:nvSpPr>
            <p:spPr>
              <a:xfrm>
                <a:off x="6431475" y="4293250"/>
                <a:ext cx="371025" cy="155425"/>
              </a:xfrm>
              <a:custGeom>
                <a:avLst/>
                <a:gdLst/>
                <a:ahLst/>
                <a:cxnLst/>
                <a:rect l="l" t="t" r="r" b="b"/>
                <a:pathLst>
                  <a:path w="14841" h="6217" extrusionOk="0">
                    <a:moveTo>
                      <a:pt x="707" y="0"/>
                    </a:moveTo>
                    <a:lnTo>
                      <a:pt x="707" y="0"/>
                    </a:lnTo>
                    <a:cubicBezTo>
                      <a:pt x="707" y="1"/>
                      <a:pt x="707" y="1"/>
                      <a:pt x="707" y="1"/>
                    </a:cubicBezTo>
                    <a:lnTo>
                      <a:pt x="707" y="1"/>
                    </a:lnTo>
                    <a:lnTo>
                      <a:pt x="707" y="0"/>
                    </a:lnTo>
                    <a:close/>
                    <a:moveTo>
                      <a:pt x="14840" y="2587"/>
                    </a:moveTo>
                    <a:lnTo>
                      <a:pt x="14840" y="2589"/>
                    </a:lnTo>
                    <a:lnTo>
                      <a:pt x="14840" y="2589"/>
                    </a:lnTo>
                    <a:cubicBezTo>
                      <a:pt x="14840" y="2588"/>
                      <a:pt x="14840" y="2588"/>
                      <a:pt x="14840" y="2587"/>
                    </a:cubicBezTo>
                    <a:close/>
                    <a:moveTo>
                      <a:pt x="707" y="1"/>
                    </a:moveTo>
                    <a:lnTo>
                      <a:pt x="108" y="3246"/>
                    </a:lnTo>
                    <a:cubicBezTo>
                      <a:pt x="1" y="3821"/>
                      <a:pt x="3067" y="4887"/>
                      <a:pt x="6971" y="5605"/>
                    </a:cubicBezTo>
                    <a:cubicBezTo>
                      <a:pt x="9171" y="6009"/>
                      <a:pt x="11160" y="6216"/>
                      <a:pt x="12499" y="6216"/>
                    </a:cubicBezTo>
                    <a:cubicBezTo>
                      <a:pt x="13544" y="6216"/>
                      <a:pt x="14194" y="6090"/>
                      <a:pt x="14241" y="5833"/>
                    </a:cubicBezTo>
                    <a:lnTo>
                      <a:pt x="14840" y="2589"/>
                    </a:lnTo>
                    <a:lnTo>
                      <a:pt x="14840" y="2589"/>
                    </a:lnTo>
                    <a:cubicBezTo>
                      <a:pt x="14791" y="2849"/>
                      <a:pt x="14146" y="2975"/>
                      <a:pt x="13110" y="2975"/>
                    </a:cubicBezTo>
                    <a:cubicBezTo>
                      <a:pt x="11770" y="2975"/>
                      <a:pt x="9777" y="2765"/>
                      <a:pt x="7570" y="2360"/>
                    </a:cubicBezTo>
                    <a:cubicBezTo>
                      <a:pt x="3668" y="1641"/>
                      <a:pt x="603" y="576"/>
                      <a:pt x="7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74" name="Google Shape;1984;p70">
                <a:extLst>
                  <a:ext uri="{FF2B5EF4-FFF2-40B4-BE49-F238E27FC236}">
                    <a16:creationId xmlns:a16="http://schemas.microsoft.com/office/drawing/2014/main" id="{F344C869-A5E8-4F2A-8669-5EF35775970E}"/>
                  </a:ext>
                </a:extLst>
              </p:cNvPr>
              <p:cNvSpPr/>
              <p:nvPr/>
            </p:nvSpPr>
            <p:spPr>
              <a:xfrm>
                <a:off x="6538375" y="4359100"/>
                <a:ext cx="150925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6037" h="2554" extrusionOk="0">
                    <a:moveTo>
                      <a:pt x="1987" y="0"/>
                    </a:moveTo>
                    <a:cubicBezTo>
                      <a:pt x="964" y="0"/>
                      <a:pt x="207" y="274"/>
                      <a:pt x="120" y="744"/>
                    </a:cubicBezTo>
                    <a:cubicBezTo>
                      <a:pt x="0" y="1390"/>
                      <a:pt x="1198" y="2133"/>
                      <a:pt x="2803" y="2433"/>
                    </a:cubicBezTo>
                    <a:cubicBezTo>
                      <a:pt x="3242" y="2514"/>
                      <a:pt x="3665" y="2553"/>
                      <a:pt x="4051" y="2553"/>
                    </a:cubicBezTo>
                    <a:cubicBezTo>
                      <a:pt x="5073" y="2553"/>
                      <a:pt x="5830" y="2279"/>
                      <a:pt x="5917" y="1810"/>
                    </a:cubicBezTo>
                    <a:cubicBezTo>
                      <a:pt x="6037" y="1163"/>
                      <a:pt x="4839" y="420"/>
                      <a:pt x="3234" y="121"/>
                    </a:cubicBezTo>
                    <a:cubicBezTo>
                      <a:pt x="2795" y="39"/>
                      <a:pt x="2372" y="0"/>
                      <a:pt x="19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</p:grpSp>
      </p:grpSp>
      <p:grpSp>
        <p:nvGrpSpPr>
          <p:cNvPr id="86" name="Google Shape;1998;p70">
            <a:extLst>
              <a:ext uri="{FF2B5EF4-FFF2-40B4-BE49-F238E27FC236}">
                <a16:creationId xmlns:a16="http://schemas.microsoft.com/office/drawing/2014/main" id="{FE8CF9D9-6B31-4F4A-B77A-27DFD04F446D}"/>
              </a:ext>
            </a:extLst>
          </p:cNvPr>
          <p:cNvGrpSpPr/>
          <p:nvPr/>
        </p:nvGrpSpPr>
        <p:grpSpPr>
          <a:xfrm rot="-367504">
            <a:off x="7006315" y="1105816"/>
            <a:ext cx="265443" cy="439074"/>
            <a:chOff x="3977850" y="2971775"/>
            <a:chExt cx="837925" cy="1386025"/>
          </a:xfrm>
        </p:grpSpPr>
        <p:sp>
          <p:nvSpPr>
            <p:cNvPr id="87" name="Google Shape;1999;p70">
              <a:extLst>
                <a:ext uri="{FF2B5EF4-FFF2-40B4-BE49-F238E27FC236}">
                  <a16:creationId xmlns:a16="http://schemas.microsoft.com/office/drawing/2014/main" id="{E0353DE1-9ACA-496F-ABEB-AE94B41AAE1D}"/>
                </a:ext>
              </a:extLst>
            </p:cNvPr>
            <p:cNvSpPr/>
            <p:nvPr/>
          </p:nvSpPr>
          <p:spPr>
            <a:xfrm>
              <a:off x="3978225" y="2971775"/>
              <a:ext cx="837175" cy="1385300"/>
            </a:xfrm>
            <a:custGeom>
              <a:avLst/>
              <a:gdLst/>
              <a:ahLst/>
              <a:cxnLst/>
              <a:rect l="l" t="t" r="r" b="b"/>
              <a:pathLst>
                <a:path w="33487" h="55412" extrusionOk="0">
                  <a:moveTo>
                    <a:pt x="17470" y="0"/>
                  </a:moveTo>
                  <a:cubicBezTo>
                    <a:pt x="15868" y="0"/>
                    <a:pt x="14263" y="36"/>
                    <a:pt x="12648" y="117"/>
                  </a:cubicBezTo>
                  <a:cubicBezTo>
                    <a:pt x="9812" y="204"/>
                    <a:pt x="6946" y="436"/>
                    <a:pt x="4081" y="783"/>
                  </a:cubicBezTo>
                  <a:cubicBezTo>
                    <a:pt x="3965" y="783"/>
                    <a:pt x="3821" y="841"/>
                    <a:pt x="3676" y="841"/>
                  </a:cubicBezTo>
                  <a:cubicBezTo>
                    <a:pt x="3473" y="870"/>
                    <a:pt x="3242" y="870"/>
                    <a:pt x="3039" y="899"/>
                  </a:cubicBezTo>
                  <a:cubicBezTo>
                    <a:pt x="2808" y="928"/>
                    <a:pt x="2576" y="985"/>
                    <a:pt x="2345" y="1014"/>
                  </a:cubicBezTo>
                  <a:cubicBezTo>
                    <a:pt x="2287" y="1014"/>
                    <a:pt x="2200" y="1043"/>
                    <a:pt x="2142" y="1043"/>
                  </a:cubicBezTo>
                  <a:cubicBezTo>
                    <a:pt x="1997" y="1072"/>
                    <a:pt x="1852" y="1130"/>
                    <a:pt x="1708" y="1188"/>
                  </a:cubicBezTo>
                  <a:cubicBezTo>
                    <a:pt x="1332" y="1304"/>
                    <a:pt x="1013" y="1477"/>
                    <a:pt x="782" y="1738"/>
                  </a:cubicBezTo>
                  <a:cubicBezTo>
                    <a:pt x="724" y="1796"/>
                    <a:pt x="695" y="1883"/>
                    <a:pt x="637" y="1941"/>
                  </a:cubicBezTo>
                  <a:cubicBezTo>
                    <a:pt x="637" y="1941"/>
                    <a:pt x="637" y="1998"/>
                    <a:pt x="608" y="1998"/>
                  </a:cubicBezTo>
                  <a:cubicBezTo>
                    <a:pt x="579" y="2056"/>
                    <a:pt x="550" y="2143"/>
                    <a:pt x="550" y="2201"/>
                  </a:cubicBezTo>
                  <a:cubicBezTo>
                    <a:pt x="492" y="2230"/>
                    <a:pt x="492" y="2288"/>
                    <a:pt x="463" y="2346"/>
                  </a:cubicBezTo>
                  <a:cubicBezTo>
                    <a:pt x="434" y="2375"/>
                    <a:pt x="434" y="2462"/>
                    <a:pt x="434" y="2519"/>
                  </a:cubicBezTo>
                  <a:cubicBezTo>
                    <a:pt x="145" y="3822"/>
                    <a:pt x="145" y="5269"/>
                    <a:pt x="0" y="6629"/>
                  </a:cubicBezTo>
                  <a:lnTo>
                    <a:pt x="984" y="7063"/>
                  </a:lnTo>
                  <a:cubicBezTo>
                    <a:pt x="1013" y="7555"/>
                    <a:pt x="1071" y="8076"/>
                    <a:pt x="1129" y="8568"/>
                  </a:cubicBezTo>
                  <a:cubicBezTo>
                    <a:pt x="1158" y="8742"/>
                    <a:pt x="1158" y="8945"/>
                    <a:pt x="1187" y="9118"/>
                  </a:cubicBezTo>
                  <a:cubicBezTo>
                    <a:pt x="2692" y="23561"/>
                    <a:pt x="4110" y="37974"/>
                    <a:pt x="5412" y="52387"/>
                  </a:cubicBezTo>
                  <a:lnTo>
                    <a:pt x="5412" y="52416"/>
                  </a:lnTo>
                  <a:cubicBezTo>
                    <a:pt x="5470" y="52822"/>
                    <a:pt x="5499" y="53169"/>
                    <a:pt x="5528" y="53545"/>
                  </a:cubicBezTo>
                  <a:cubicBezTo>
                    <a:pt x="9146" y="54790"/>
                    <a:pt x="12822" y="55412"/>
                    <a:pt x="16497" y="55412"/>
                  </a:cubicBezTo>
                  <a:cubicBezTo>
                    <a:pt x="20173" y="55412"/>
                    <a:pt x="23849" y="54790"/>
                    <a:pt x="27467" y="53545"/>
                  </a:cubicBezTo>
                  <a:cubicBezTo>
                    <a:pt x="28653" y="40376"/>
                    <a:pt x="29927" y="27207"/>
                    <a:pt x="31287" y="14039"/>
                  </a:cubicBezTo>
                  <a:lnTo>
                    <a:pt x="31287" y="14010"/>
                  </a:lnTo>
                  <a:cubicBezTo>
                    <a:pt x="31432" y="12505"/>
                    <a:pt x="31605" y="11000"/>
                    <a:pt x="31750" y="9524"/>
                  </a:cubicBezTo>
                  <a:cubicBezTo>
                    <a:pt x="31808" y="9321"/>
                    <a:pt x="31808" y="9147"/>
                    <a:pt x="31837" y="8974"/>
                  </a:cubicBezTo>
                  <a:cubicBezTo>
                    <a:pt x="31895" y="8279"/>
                    <a:pt x="31982" y="7584"/>
                    <a:pt x="32040" y="6948"/>
                  </a:cubicBezTo>
                  <a:cubicBezTo>
                    <a:pt x="32561" y="6716"/>
                    <a:pt x="33024" y="6485"/>
                    <a:pt x="33487" y="6224"/>
                  </a:cubicBezTo>
                  <a:cubicBezTo>
                    <a:pt x="33139" y="5066"/>
                    <a:pt x="32821" y="3909"/>
                    <a:pt x="32474" y="2780"/>
                  </a:cubicBezTo>
                  <a:lnTo>
                    <a:pt x="32474" y="2462"/>
                  </a:lnTo>
                  <a:lnTo>
                    <a:pt x="32474" y="2375"/>
                  </a:lnTo>
                  <a:cubicBezTo>
                    <a:pt x="32474" y="2346"/>
                    <a:pt x="32474" y="2317"/>
                    <a:pt x="32445" y="2288"/>
                  </a:cubicBezTo>
                  <a:cubicBezTo>
                    <a:pt x="32445" y="2201"/>
                    <a:pt x="32416" y="2143"/>
                    <a:pt x="32387" y="2056"/>
                  </a:cubicBezTo>
                  <a:cubicBezTo>
                    <a:pt x="32184" y="1593"/>
                    <a:pt x="31750" y="1304"/>
                    <a:pt x="31287" y="1072"/>
                  </a:cubicBezTo>
                  <a:cubicBezTo>
                    <a:pt x="30824" y="870"/>
                    <a:pt x="30245" y="783"/>
                    <a:pt x="29724" y="725"/>
                  </a:cubicBezTo>
                  <a:cubicBezTo>
                    <a:pt x="29001" y="638"/>
                    <a:pt x="28335" y="580"/>
                    <a:pt x="27611" y="493"/>
                  </a:cubicBezTo>
                  <a:cubicBezTo>
                    <a:pt x="26888" y="436"/>
                    <a:pt x="26193" y="349"/>
                    <a:pt x="25470" y="320"/>
                  </a:cubicBezTo>
                  <a:cubicBezTo>
                    <a:pt x="24051" y="204"/>
                    <a:pt x="22604" y="146"/>
                    <a:pt x="21186" y="59"/>
                  </a:cubicBezTo>
                  <a:cubicBezTo>
                    <a:pt x="19948" y="21"/>
                    <a:pt x="18710" y="0"/>
                    <a:pt x="17470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고딕" pitchFamily="2" charset="-127"/>
                <a:ea typeface="나눔고딕" pitchFamily="2" charset="-127"/>
              </a:endParaRPr>
            </a:p>
          </p:txBody>
        </p:sp>
        <p:grpSp>
          <p:nvGrpSpPr>
            <p:cNvPr id="88" name="Google Shape;2000;p70">
              <a:extLst>
                <a:ext uri="{FF2B5EF4-FFF2-40B4-BE49-F238E27FC236}">
                  <a16:creationId xmlns:a16="http://schemas.microsoft.com/office/drawing/2014/main" id="{CEB48684-1348-4E17-A389-DF10967EE8BF}"/>
                </a:ext>
              </a:extLst>
            </p:cNvPr>
            <p:cNvGrpSpPr/>
            <p:nvPr/>
          </p:nvGrpSpPr>
          <p:grpSpPr>
            <a:xfrm>
              <a:off x="3977850" y="2972800"/>
              <a:ext cx="837925" cy="1385000"/>
              <a:chOff x="918975" y="2972800"/>
              <a:chExt cx="837925" cy="1385000"/>
            </a:xfrm>
          </p:grpSpPr>
          <p:sp>
            <p:nvSpPr>
              <p:cNvPr id="89" name="Google Shape;2001;p70">
                <a:extLst>
                  <a:ext uri="{FF2B5EF4-FFF2-40B4-BE49-F238E27FC236}">
                    <a16:creationId xmlns:a16="http://schemas.microsoft.com/office/drawing/2014/main" id="{DD13381C-33F9-4F5B-A07E-6D884E10BFE4}"/>
                  </a:ext>
                </a:extLst>
              </p:cNvPr>
              <p:cNvSpPr/>
              <p:nvPr/>
            </p:nvSpPr>
            <p:spPr>
              <a:xfrm>
                <a:off x="931275" y="3031125"/>
                <a:ext cx="801025" cy="1325950"/>
              </a:xfrm>
              <a:custGeom>
                <a:avLst/>
                <a:gdLst/>
                <a:ahLst/>
                <a:cxnLst/>
                <a:rect l="l" t="t" r="r" b="b"/>
                <a:pathLst>
                  <a:path w="32041" h="53038" extrusionOk="0">
                    <a:moveTo>
                      <a:pt x="1" y="1"/>
                    </a:moveTo>
                    <a:cubicBezTo>
                      <a:pt x="59" y="724"/>
                      <a:pt x="146" y="1419"/>
                      <a:pt x="204" y="2114"/>
                    </a:cubicBezTo>
                    <a:cubicBezTo>
                      <a:pt x="204" y="2171"/>
                      <a:pt x="233" y="2287"/>
                      <a:pt x="233" y="2403"/>
                    </a:cubicBezTo>
                    <a:cubicBezTo>
                      <a:pt x="377" y="3647"/>
                      <a:pt x="493" y="4950"/>
                      <a:pt x="638" y="6223"/>
                    </a:cubicBezTo>
                    <a:cubicBezTo>
                      <a:pt x="667" y="6397"/>
                      <a:pt x="667" y="6600"/>
                      <a:pt x="725" y="6773"/>
                    </a:cubicBezTo>
                    <a:cubicBezTo>
                      <a:pt x="2230" y="21216"/>
                      <a:pt x="3648" y="35629"/>
                      <a:pt x="4950" y="50042"/>
                    </a:cubicBezTo>
                    <a:cubicBezTo>
                      <a:pt x="4979" y="50448"/>
                      <a:pt x="5008" y="50795"/>
                      <a:pt x="5066" y="51171"/>
                    </a:cubicBezTo>
                    <a:cubicBezTo>
                      <a:pt x="8684" y="52416"/>
                      <a:pt x="12352" y="53038"/>
                      <a:pt x="16021" y="53038"/>
                    </a:cubicBezTo>
                    <a:cubicBezTo>
                      <a:pt x="19689" y="53038"/>
                      <a:pt x="23358" y="52416"/>
                      <a:pt x="26975" y="51171"/>
                    </a:cubicBezTo>
                    <a:cubicBezTo>
                      <a:pt x="28162" y="38002"/>
                      <a:pt x="29436" y="24833"/>
                      <a:pt x="30825" y="11665"/>
                    </a:cubicBezTo>
                    <a:cubicBezTo>
                      <a:pt x="30970" y="10188"/>
                      <a:pt x="31143" y="8655"/>
                      <a:pt x="31288" y="7178"/>
                    </a:cubicBezTo>
                    <a:cubicBezTo>
                      <a:pt x="31317" y="7005"/>
                      <a:pt x="31317" y="6802"/>
                      <a:pt x="31346" y="6629"/>
                    </a:cubicBezTo>
                    <a:cubicBezTo>
                      <a:pt x="31433" y="5789"/>
                      <a:pt x="31548" y="4979"/>
                      <a:pt x="31606" y="4139"/>
                    </a:cubicBezTo>
                    <a:cubicBezTo>
                      <a:pt x="31751" y="2808"/>
                      <a:pt x="31896" y="1419"/>
                      <a:pt x="32040" y="59"/>
                    </a:cubicBezTo>
                    <a:lnTo>
                      <a:pt x="31751" y="30"/>
                    </a:lnTo>
                    <a:cubicBezTo>
                      <a:pt x="26257" y="108"/>
                      <a:pt x="20763" y="161"/>
                      <a:pt x="15264" y="161"/>
                    </a:cubicBezTo>
                    <a:cubicBezTo>
                      <a:pt x="10595" y="161"/>
                      <a:pt x="5923" y="123"/>
                      <a:pt x="1246" y="30"/>
                    </a:cubicBezTo>
                    <a:cubicBezTo>
                      <a:pt x="869" y="1"/>
                      <a:pt x="435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90" name="Google Shape;2002;p70">
                <a:extLst>
                  <a:ext uri="{FF2B5EF4-FFF2-40B4-BE49-F238E27FC236}">
                    <a16:creationId xmlns:a16="http://schemas.microsoft.com/office/drawing/2014/main" id="{2D10D08F-40BB-4C75-B624-99A97ADED800}"/>
                  </a:ext>
                </a:extLst>
              </p:cNvPr>
              <p:cNvSpPr/>
              <p:nvPr/>
            </p:nvSpPr>
            <p:spPr>
              <a:xfrm>
                <a:off x="1055025" y="3323450"/>
                <a:ext cx="646875" cy="1034350"/>
              </a:xfrm>
              <a:custGeom>
                <a:avLst/>
                <a:gdLst/>
                <a:ahLst/>
                <a:cxnLst/>
                <a:rect l="l" t="t" r="r" b="b"/>
                <a:pathLst>
                  <a:path w="25875" h="41374" extrusionOk="0">
                    <a:moveTo>
                      <a:pt x="25875" y="0"/>
                    </a:moveTo>
                    <a:cubicBezTo>
                      <a:pt x="23502" y="6889"/>
                      <a:pt x="21331" y="13864"/>
                      <a:pt x="19363" y="20868"/>
                    </a:cubicBezTo>
                    <a:cubicBezTo>
                      <a:pt x="18408" y="24254"/>
                      <a:pt x="17510" y="27641"/>
                      <a:pt x="15919" y="30766"/>
                    </a:cubicBezTo>
                    <a:cubicBezTo>
                      <a:pt x="14327" y="33863"/>
                      <a:pt x="12011" y="36700"/>
                      <a:pt x="8857" y="38234"/>
                    </a:cubicBezTo>
                    <a:cubicBezTo>
                      <a:pt x="7403" y="38953"/>
                      <a:pt x="5770" y="39340"/>
                      <a:pt x="4153" y="39340"/>
                    </a:cubicBezTo>
                    <a:cubicBezTo>
                      <a:pt x="2712" y="39340"/>
                      <a:pt x="1282" y="39033"/>
                      <a:pt x="0" y="38378"/>
                    </a:cubicBezTo>
                    <a:lnTo>
                      <a:pt x="0" y="38378"/>
                    </a:lnTo>
                    <a:cubicBezTo>
                      <a:pt x="29" y="38783"/>
                      <a:pt x="58" y="39160"/>
                      <a:pt x="116" y="39507"/>
                    </a:cubicBezTo>
                    <a:cubicBezTo>
                      <a:pt x="3734" y="40752"/>
                      <a:pt x="7402" y="41374"/>
                      <a:pt x="11071" y="41374"/>
                    </a:cubicBezTo>
                    <a:cubicBezTo>
                      <a:pt x="14739" y="41374"/>
                      <a:pt x="18408" y="40752"/>
                      <a:pt x="22025" y="39507"/>
                    </a:cubicBezTo>
                    <a:cubicBezTo>
                      <a:pt x="23212" y="26338"/>
                      <a:pt x="24486" y="13169"/>
                      <a:pt x="258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91" name="Google Shape;2003;p70">
                <a:extLst>
                  <a:ext uri="{FF2B5EF4-FFF2-40B4-BE49-F238E27FC236}">
                    <a16:creationId xmlns:a16="http://schemas.microsoft.com/office/drawing/2014/main" id="{05DD9688-BD50-425D-B6BD-5816F804C9CF}"/>
                  </a:ext>
                </a:extLst>
              </p:cNvPr>
              <p:cNvSpPr/>
              <p:nvPr/>
            </p:nvSpPr>
            <p:spPr>
              <a:xfrm>
                <a:off x="938525" y="3031125"/>
                <a:ext cx="787250" cy="248675"/>
              </a:xfrm>
              <a:custGeom>
                <a:avLst/>
                <a:gdLst/>
                <a:ahLst/>
                <a:cxnLst/>
                <a:rect l="l" t="t" r="r" b="b"/>
                <a:pathLst>
                  <a:path w="31490" h="9947" extrusionOk="0">
                    <a:moveTo>
                      <a:pt x="1042" y="1"/>
                    </a:moveTo>
                    <a:lnTo>
                      <a:pt x="1042" y="30"/>
                    </a:lnTo>
                    <a:cubicBezTo>
                      <a:pt x="753" y="811"/>
                      <a:pt x="492" y="1535"/>
                      <a:pt x="87" y="2258"/>
                    </a:cubicBezTo>
                    <a:cubicBezTo>
                      <a:pt x="58" y="2287"/>
                      <a:pt x="58" y="2316"/>
                      <a:pt x="29" y="2345"/>
                    </a:cubicBezTo>
                    <a:lnTo>
                      <a:pt x="0" y="2403"/>
                    </a:lnTo>
                    <a:cubicBezTo>
                      <a:pt x="145" y="3647"/>
                      <a:pt x="232" y="4979"/>
                      <a:pt x="377" y="6223"/>
                    </a:cubicBezTo>
                    <a:cubicBezTo>
                      <a:pt x="435" y="6426"/>
                      <a:pt x="435" y="6600"/>
                      <a:pt x="463" y="6773"/>
                    </a:cubicBezTo>
                    <a:cubicBezTo>
                      <a:pt x="1042" y="7236"/>
                      <a:pt x="1795" y="7526"/>
                      <a:pt x="2605" y="7786"/>
                    </a:cubicBezTo>
                    <a:cubicBezTo>
                      <a:pt x="7321" y="9233"/>
                      <a:pt x="12267" y="9947"/>
                      <a:pt x="17222" y="9947"/>
                    </a:cubicBezTo>
                    <a:cubicBezTo>
                      <a:pt x="19504" y="9947"/>
                      <a:pt x="21788" y="9795"/>
                      <a:pt x="24052" y="9494"/>
                    </a:cubicBezTo>
                    <a:cubicBezTo>
                      <a:pt x="26483" y="9175"/>
                      <a:pt x="29030" y="8510"/>
                      <a:pt x="30998" y="7178"/>
                    </a:cubicBezTo>
                    <a:cubicBezTo>
                      <a:pt x="31027" y="7005"/>
                      <a:pt x="31027" y="6802"/>
                      <a:pt x="31056" y="6629"/>
                    </a:cubicBezTo>
                    <a:cubicBezTo>
                      <a:pt x="31143" y="5789"/>
                      <a:pt x="31258" y="4979"/>
                      <a:pt x="31316" y="4139"/>
                    </a:cubicBezTo>
                    <a:lnTo>
                      <a:pt x="31490" y="59"/>
                    </a:lnTo>
                    <a:lnTo>
                      <a:pt x="314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92" name="Google Shape;2004;p70">
                <a:extLst>
                  <a:ext uri="{FF2B5EF4-FFF2-40B4-BE49-F238E27FC236}">
                    <a16:creationId xmlns:a16="http://schemas.microsoft.com/office/drawing/2014/main" id="{A2A7D5B2-230B-46CE-A168-350D5A02816F}"/>
                  </a:ext>
                </a:extLst>
              </p:cNvPr>
              <p:cNvSpPr/>
              <p:nvPr/>
            </p:nvSpPr>
            <p:spPr>
              <a:xfrm>
                <a:off x="918975" y="2972800"/>
                <a:ext cx="837925" cy="257850"/>
              </a:xfrm>
              <a:custGeom>
                <a:avLst/>
                <a:gdLst/>
                <a:ahLst/>
                <a:cxnLst/>
                <a:rect l="l" t="t" r="r" b="b"/>
                <a:pathLst>
                  <a:path w="33517" h="10314" extrusionOk="0">
                    <a:moveTo>
                      <a:pt x="17345" y="0"/>
                    </a:moveTo>
                    <a:cubicBezTo>
                      <a:pt x="15799" y="0"/>
                      <a:pt x="14253" y="34"/>
                      <a:pt x="12707" y="105"/>
                    </a:cubicBezTo>
                    <a:cubicBezTo>
                      <a:pt x="9841" y="221"/>
                      <a:pt x="6976" y="424"/>
                      <a:pt x="4140" y="800"/>
                    </a:cubicBezTo>
                    <a:cubicBezTo>
                      <a:pt x="3156" y="887"/>
                      <a:pt x="1535" y="944"/>
                      <a:pt x="811" y="1726"/>
                    </a:cubicBezTo>
                    <a:cubicBezTo>
                      <a:pt x="696" y="1871"/>
                      <a:pt x="580" y="2015"/>
                      <a:pt x="551" y="2189"/>
                    </a:cubicBezTo>
                    <a:cubicBezTo>
                      <a:pt x="522" y="2276"/>
                      <a:pt x="435" y="2392"/>
                      <a:pt x="435" y="2536"/>
                    </a:cubicBezTo>
                    <a:cubicBezTo>
                      <a:pt x="146" y="3839"/>
                      <a:pt x="146" y="5286"/>
                      <a:pt x="1" y="6617"/>
                    </a:cubicBezTo>
                    <a:cubicBezTo>
                      <a:pt x="5073" y="9083"/>
                      <a:pt x="10714" y="10314"/>
                      <a:pt x="16353" y="10314"/>
                    </a:cubicBezTo>
                    <a:cubicBezTo>
                      <a:pt x="22299" y="10314"/>
                      <a:pt x="28243" y="8945"/>
                      <a:pt x="33516" y="6212"/>
                    </a:cubicBezTo>
                    <a:cubicBezTo>
                      <a:pt x="33198" y="5025"/>
                      <a:pt x="32851" y="3868"/>
                      <a:pt x="32532" y="2739"/>
                    </a:cubicBezTo>
                    <a:cubicBezTo>
                      <a:pt x="32532" y="2536"/>
                      <a:pt x="32532" y="2276"/>
                      <a:pt x="32417" y="2044"/>
                    </a:cubicBezTo>
                    <a:cubicBezTo>
                      <a:pt x="32011" y="1118"/>
                      <a:pt x="30796" y="829"/>
                      <a:pt x="29783" y="713"/>
                    </a:cubicBezTo>
                    <a:cubicBezTo>
                      <a:pt x="25649" y="249"/>
                      <a:pt x="21499" y="0"/>
                      <a:pt x="173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93" name="Google Shape;2005;p70">
                <a:extLst>
                  <a:ext uri="{FF2B5EF4-FFF2-40B4-BE49-F238E27FC236}">
                    <a16:creationId xmlns:a16="http://schemas.microsoft.com/office/drawing/2014/main" id="{BD2E7520-A713-4931-A941-002E4A71F59A}"/>
                  </a:ext>
                </a:extLst>
              </p:cNvPr>
              <p:cNvSpPr/>
              <p:nvPr/>
            </p:nvSpPr>
            <p:spPr>
              <a:xfrm>
                <a:off x="925500" y="2972800"/>
                <a:ext cx="812575" cy="169725"/>
              </a:xfrm>
              <a:custGeom>
                <a:avLst/>
                <a:gdLst/>
                <a:ahLst/>
                <a:cxnLst/>
                <a:rect l="l" t="t" r="r" b="b"/>
                <a:pathLst>
                  <a:path w="32503" h="6789" extrusionOk="0">
                    <a:moveTo>
                      <a:pt x="17084" y="0"/>
                    </a:moveTo>
                    <a:cubicBezTo>
                      <a:pt x="15538" y="0"/>
                      <a:pt x="13992" y="34"/>
                      <a:pt x="12446" y="105"/>
                    </a:cubicBezTo>
                    <a:cubicBezTo>
                      <a:pt x="9580" y="221"/>
                      <a:pt x="6744" y="424"/>
                      <a:pt x="3879" y="800"/>
                    </a:cubicBezTo>
                    <a:cubicBezTo>
                      <a:pt x="2895" y="887"/>
                      <a:pt x="1274" y="916"/>
                      <a:pt x="550" y="1726"/>
                    </a:cubicBezTo>
                    <a:cubicBezTo>
                      <a:pt x="0" y="2334"/>
                      <a:pt x="290" y="3173"/>
                      <a:pt x="695" y="3781"/>
                    </a:cubicBezTo>
                    <a:cubicBezTo>
                      <a:pt x="1390" y="4794"/>
                      <a:pt x="2605" y="5228"/>
                      <a:pt x="3734" y="5546"/>
                    </a:cubicBezTo>
                    <a:cubicBezTo>
                      <a:pt x="5094" y="5894"/>
                      <a:pt x="6541" y="6067"/>
                      <a:pt x="7960" y="6212"/>
                    </a:cubicBezTo>
                    <a:cubicBezTo>
                      <a:pt x="11159" y="6535"/>
                      <a:pt x="14392" y="6788"/>
                      <a:pt x="17607" y="6788"/>
                    </a:cubicBezTo>
                    <a:cubicBezTo>
                      <a:pt x="21604" y="6788"/>
                      <a:pt x="25572" y="6396"/>
                      <a:pt x="29406" y="5257"/>
                    </a:cubicBezTo>
                    <a:cubicBezTo>
                      <a:pt x="30188" y="5054"/>
                      <a:pt x="30969" y="4765"/>
                      <a:pt x="31548" y="4215"/>
                    </a:cubicBezTo>
                    <a:cubicBezTo>
                      <a:pt x="32127" y="3694"/>
                      <a:pt x="32503" y="2768"/>
                      <a:pt x="32156" y="2044"/>
                    </a:cubicBezTo>
                    <a:cubicBezTo>
                      <a:pt x="31779" y="1118"/>
                      <a:pt x="30535" y="829"/>
                      <a:pt x="29522" y="713"/>
                    </a:cubicBezTo>
                    <a:cubicBezTo>
                      <a:pt x="25388" y="249"/>
                      <a:pt x="21238" y="0"/>
                      <a:pt x="17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94" name="Google Shape;2006;p70">
                <a:extLst>
                  <a:ext uri="{FF2B5EF4-FFF2-40B4-BE49-F238E27FC236}">
                    <a16:creationId xmlns:a16="http://schemas.microsoft.com/office/drawing/2014/main" id="{3E4D3F46-04B8-405D-8310-09EFAA777EF9}"/>
                  </a:ext>
                </a:extLst>
              </p:cNvPr>
              <p:cNvSpPr/>
              <p:nvPr/>
            </p:nvSpPr>
            <p:spPr>
              <a:xfrm>
                <a:off x="1129550" y="3052825"/>
                <a:ext cx="403775" cy="118875"/>
              </a:xfrm>
              <a:custGeom>
                <a:avLst/>
                <a:gdLst/>
                <a:ahLst/>
                <a:cxnLst/>
                <a:rect l="l" t="t" r="r" b="b"/>
                <a:pathLst>
                  <a:path w="16151" h="4755" extrusionOk="0">
                    <a:moveTo>
                      <a:pt x="10362" y="1"/>
                    </a:moveTo>
                    <a:cubicBezTo>
                      <a:pt x="8712" y="233"/>
                      <a:pt x="7062" y="406"/>
                      <a:pt x="5441" y="638"/>
                    </a:cubicBezTo>
                    <a:cubicBezTo>
                      <a:pt x="5326" y="782"/>
                      <a:pt x="5239" y="898"/>
                      <a:pt x="5210" y="1072"/>
                    </a:cubicBezTo>
                    <a:cubicBezTo>
                      <a:pt x="4342" y="2259"/>
                      <a:pt x="3126" y="2808"/>
                      <a:pt x="1795" y="3243"/>
                    </a:cubicBezTo>
                    <a:cubicBezTo>
                      <a:pt x="1303" y="3387"/>
                      <a:pt x="782" y="3474"/>
                      <a:pt x="348" y="3735"/>
                    </a:cubicBezTo>
                    <a:cubicBezTo>
                      <a:pt x="0" y="3908"/>
                      <a:pt x="116" y="4053"/>
                      <a:pt x="434" y="4140"/>
                    </a:cubicBezTo>
                    <a:cubicBezTo>
                      <a:pt x="2113" y="4574"/>
                      <a:pt x="3965" y="4690"/>
                      <a:pt x="5702" y="4748"/>
                    </a:cubicBezTo>
                    <a:cubicBezTo>
                      <a:pt x="5969" y="4752"/>
                      <a:pt x="6236" y="4754"/>
                      <a:pt x="6504" y="4754"/>
                    </a:cubicBezTo>
                    <a:cubicBezTo>
                      <a:pt x="8002" y="4754"/>
                      <a:pt x="9500" y="4679"/>
                      <a:pt x="10998" y="4458"/>
                    </a:cubicBezTo>
                    <a:cubicBezTo>
                      <a:pt x="11867" y="4342"/>
                      <a:pt x="12793" y="4198"/>
                      <a:pt x="13661" y="3995"/>
                    </a:cubicBezTo>
                    <a:cubicBezTo>
                      <a:pt x="14037" y="3879"/>
                      <a:pt x="14500" y="3764"/>
                      <a:pt x="14906" y="3677"/>
                    </a:cubicBezTo>
                    <a:cubicBezTo>
                      <a:pt x="15137" y="3619"/>
                      <a:pt x="15369" y="3561"/>
                      <a:pt x="15571" y="3474"/>
                    </a:cubicBezTo>
                    <a:cubicBezTo>
                      <a:pt x="15716" y="3445"/>
                      <a:pt x="16005" y="3300"/>
                      <a:pt x="16150" y="3300"/>
                    </a:cubicBezTo>
                    <a:cubicBezTo>
                      <a:pt x="14964" y="3185"/>
                      <a:pt x="13719" y="3040"/>
                      <a:pt x="12648" y="2577"/>
                    </a:cubicBezTo>
                    <a:cubicBezTo>
                      <a:pt x="11548" y="2114"/>
                      <a:pt x="10564" y="1159"/>
                      <a:pt x="103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95" name="Google Shape;2007;p70">
                <a:extLst>
                  <a:ext uri="{FF2B5EF4-FFF2-40B4-BE49-F238E27FC236}">
                    <a16:creationId xmlns:a16="http://schemas.microsoft.com/office/drawing/2014/main" id="{9510539B-E7B2-4327-B1B1-1179B77DC183}"/>
                  </a:ext>
                </a:extLst>
              </p:cNvPr>
              <p:cNvSpPr/>
              <p:nvPr/>
            </p:nvSpPr>
            <p:spPr>
              <a:xfrm>
                <a:off x="1275700" y="3083675"/>
                <a:ext cx="98425" cy="23100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924" extrusionOk="0">
                    <a:moveTo>
                      <a:pt x="3373" y="0"/>
                    </a:moveTo>
                    <a:cubicBezTo>
                      <a:pt x="3232" y="0"/>
                      <a:pt x="3093" y="27"/>
                      <a:pt x="2924" y="69"/>
                    </a:cubicBezTo>
                    <a:lnTo>
                      <a:pt x="3213" y="69"/>
                    </a:lnTo>
                    <a:cubicBezTo>
                      <a:pt x="2287" y="69"/>
                      <a:pt x="1129" y="69"/>
                      <a:pt x="261" y="561"/>
                    </a:cubicBezTo>
                    <a:cubicBezTo>
                      <a:pt x="145" y="619"/>
                      <a:pt x="1" y="706"/>
                      <a:pt x="30" y="851"/>
                    </a:cubicBezTo>
                    <a:cubicBezTo>
                      <a:pt x="59" y="909"/>
                      <a:pt x="753" y="909"/>
                      <a:pt x="724" y="909"/>
                    </a:cubicBezTo>
                    <a:cubicBezTo>
                      <a:pt x="993" y="918"/>
                      <a:pt x="1261" y="924"/>
                      <a:pt x="1529" y="924"/>
                    </a:cubicBezTo>
                    <a:cubicBezTo>
                      <a:pt x="2129" y="924"/>
                      <a:pt x="2729" y="893"/>
                      <a:pt x="3329" y="793"/>
                    </a:cubicBezTo>
                    <a:cubicBezTo>
                      <a:pt x="3590" y="764"/>
                      <a:pt x="3879" y="706"/>
                      <a:pt x="3908" y="446"/>
                    </a:cubicBezTo>
                    <a:cubicBezTo>
                      <a:pt x="3937" y="214"/>
                      <a:pt x="3763" y="40"/>
                      <a:pt x="3532" y="12"/>
                    </a:cubicBezTo>
                    <a:cubicBezTo>
                      <a:pt x="3477" y="4"/>
                      <a:pt x="3425" y="0"/>
                      <a:pt x="33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96" name="Google Shape;2008;p70">
                <a:extLst>
                  <a:ext uri="{FF2B5EF4-FFF2-40B4-BE49-F238E27FC236}">
                    <a16:creationId xmlns:a16="http://schemas.microsoft.com/office/drawing/2014/main" id="{30F8DEF5-F0AE-42F5-A4FF-F2ABBCD1A3F3}"/>
                  </a:ext>
                </a:extLst>
              </p:cNvPr>
              <p:cNvSpPr/>
              <p:nvPr/>
            </p:nvSpPr>
            <p:spPr>
              <a:xfrm>
                <a:off x="1060075" y="3460925"/>
                <a:ext cx="515875" cy="472525"/>
              </a:xfrm>
              <a:custGeom>
                <a:avLst/>
                <a:gdLst/>
                <a:ahLst/>
                <a:cxnLst/>
                <a:rect l="l" t="t" r="r" b="b"/>
                <a:pathLst>
                  <a:path w="20635" h="18901" extrusionOk="0">
                    <a:moveTo>
                      <a:pt x="10395" y="0"/>
                    </a:moveTo>
                    <a:cubicBezTo>
                      <a:pt x="10375" y="0"/>
                      <a:pt x="10354" y="0"/>
                      <a:pt x="10333" y="1"/>
                    </a:cubicBezTo>
                    <a:cubicBezTo>
                      <a:pt x="4313" y="1"/>
                      <a:pt x="1" y="4139"/>
                      <a:pt x="724" y="9378"/>
                    </a:cubicBezTo>
                    <a:cubicBezTo>
                      <a:pt x="1448" y="14588"/>
                      <a:pt x="5731" y="18900"/>
                      <a:pt x="10333" y="18900"/>
                    </a:cubicBezTo>
                    <a:cubicBezTo>
                      <a:pt x="10348" y="18900"/>
                      <a:pt x="10364" y="18900"/>
                      <a:pt x="10379" y="18900"/>
                    </a:cubicBezTo>
                    <a:cubicBezTo>
                      <a:pt x="14906" y="18900"/>
                      <a:pt x="19192" y="14599"/>
                      <a:pt x="19913" y="9378"/>
                    </a:cubicBezTo>
                    <a:cubicBezTo>
                      <a:pt x="20634" y="4157"/>
                      <a:pt x="16354" y="0"/>
                      <a:pt x="103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</p:grpSp>
      </p:grpSp>
      <p:grpSp>
        <p:nvGrpSpPr>
          <p:cNvPr id="97" name="Google Shape;2009;p70">
            <a:extLst>
              <a:ext uri="{FF2B5EF4-FFF2-40B4-BE49-F238E27FC236}">
                <a16:creationId xmlns:a16="http://schemas.microsoft.com/office/drawing/2014/main" id="{BD7D5484-80BC-4E66-80FA-5681A5CBE81D}"/>
              </a:ext>
            </a:extLst>
          </p:cNvPr>
          <p:cNvGrpSpPr/>
          <p:nvPr/>
        </p:nvGrpSpPr>
        <p:grpSpPr>
          <a:xfrm rot="-347459">
            <a:off x="5729340" y="2371826"/>
            <a:ext cx="434422" cy="562309"/>
            <a:chOff x="5312747" y="3511371"/>
            <a:chExt cx="648053" cy="838829"/>
          </a:xfrm>
        </p:grpSpPr>
        <p:sp>
          <p:nvSpPr>
            <p:cNvPr id="98" name="Google Shape;2010;p70">
              <a:extLst>
                <a:ext uri="{FF2B5EF4-FFF2-40B4-BE49-F238E27FC236}">
                  <a16:creationId xmlns:a16="http://schemas.microsoft.com/office/drawing/2014/main" id="{09972B05-4EC4-4C42-8BEE-40CC186A578A}"/>
                </a:ext>
              </a:extLst>
            </p:cNvPr>
            <p:cNvSpPr/>
            <p:nvPr/>
          </p:nvSpPr>
          <p:spPr>
            <a:xfrm>
              <a:off x="5313925" y="3515925"/>
              <a:ext cx="646875" cy="834275"/>
            </a:xfrm>
            <a:custGeom>
              <a:avLst/>
              <a:gdLst/>
              <a:ahLst/>
              <a:cxnLst/>
              <a:rect l="l" t="t" r="r" b="b"/>
              <a:pathLst>
                <a:path w="25875" h="33371" extrusionOk="0">
                  <a:moveTo>
                    <a:pt x="0" y="0"/>
                  </a:moveTo>
                  <a:cubicBezTo>
                    <a:pt x="782" y="2258"/>
                    <a:pt x="782" y="4718"/>
                    <a:pt x="984" y="7091"/>
                  </a:cubicBezTo>
                  <a:cubicBezTo>
                    <a:pt x="1158" y="9493"/>
                    <a:pt x="1505" y="11982"/>
                    <a:pt x="2894" y="13951"/>
                  </a:cubicBezTo>
                  <a:cubicBezTo>
                    <a:pt x="3734" y="15079"/>
                    <a:pt x="4949" y="16034"/>
                    <a:pt x="6368" y="16411"/>
                  </a:cubicBezTo>
                  <a:cubicBezTo>
                    <a:pt x="6762" y="16494"/>
                    <a:pt x="7170" y="16562"/>
                    <a:pt x="7562" y="16562"/>
                  </a:cubicBezTo>
                  <a:cubicBezTo>
                    <a:pt x="7717" y="16562"/>
                    <a:pt x="7870" y="16551"/>
                    <a:pt x="8017" y="16526"/>
                  </a:cubicBezTo>
                  <a:cubicBezTo>
                    <a:pt x="8451" y="16497"/>
                    <a:pt x="8886" y="16411"/>
                    <a:pt x="9262" y="16208"/>
                  </a:cubicBezTo>
                  <a:lnTo>
                    <a:pt x="9551" y="33371"/>
                  </a:lnTo>
                  <a:cubicBezTo>
                    <a:pt x="10159" y="29753"/>
                    <a:pt x="10391" y="26483"/>
                    <a:pt x="10333" y="23733"/>
                  </a:cubicBezTo>
                  <a:lnTo>
                    <a:pt x="10333" y="23733"/>
                  </a:lnTo>
                  <a:cubicBezTo>
                    <a:pt x="10448" y="23907"/>
                    <a:pt x="10622" y="24109"/>
                    <a:pt x="10883" y="24254"/>
                  </a:cubicBezTo>
                  <a:lnTo>
                    <a:pt x="10911" y="24254"/>
                  </a:lnTo>
                  <a:cubicBezTo>
                    <a:pt x="11317" y="24457"/>
                    <a:pt x="11751" y="24630"/>
                    <a:pt x="12185" y="24775"/>
                  </a:cubicBezTo>
                  <a:cubicBezTo>
                    <a:pt x="13053" y="25064"/>
                    <a:pt x="14008" y="25209"/>
                    <a:pt x="14906" y="25209"/>
                  </a:cubicBezTo>
                  <a:cubicBezTo>
                    <a:pt x="14975" y="25211"/>
                    <a:pt x="15045" y="25212"/>
                    <a:pt x="15116" y="25212"/>
                  </a:cubicBezTo>
                  <a:cubicBezTo>
                    <a:pt x="17287" y="25212"/>
                    <a:pt x="19643" y="24347"/>
                    <a:pt x="21157" y="22749"/>
                  </a:cubicBezTo>
                  <a:cubicBezTo>
                    <a:pt x="23183" y="20636"/>
                    <a:pt x="24746" y="17974"/>
                    <a:pt x="25614" y="15166"/>
                  </a:cubicBezTo>
                  <a:cubicBezTo>
                    <a:pt x="25730" y="14848"/>
                    <a:pt x="25788" y="14558"/>
                    <a:pt x="25875" y="14211"/>
                  </a:cubicBezTo>
                  <a:cubicBezTo>
                    <a:pt x="25875" y="14211"/>
                    <a:pt x="24717" y="14008"/>
                    <a:pt x="24601" y="13922"/>
                  </a:cubicBezTo>
                  <a:cubicBezTo>
                    <a:pt x="23873" y="13824"/>
                    <a:pt x="23138" y="13775"/>
                    <a:pt x="22403" y="13775"/>
                  </a:cubicBezTo>
                  <a:cubicBezTo>
                    <a:pt x="19426" y="13775"/>
                    <a:pt x="16445" y="14572"/>
                    <a:pt x="13893" y="16150"/>
                  </a:cubicBezTo>
                  <a:cubicBezTo>
                    <a:pt x="12127" y="17221"/>
                    <a:pt x="10709" y="18523"/>
                    <a:pt x="10217" y="20376"/>
                  </a:cubicBezTo>
                  <a:cubicBezTo>
                    <a:pt x="10072" y="18523"/>
                    <a:pt x="9841" y="17047"/>
                    <a:pt x="9609" y="16005"/>
                  </a:cubicBezTo>
                  <a:cubicBezTo>
                    <a:pt x="10709" y="15340"/>
                    <a:pt x="11461" y="14153"/>
                    <a:pt x="11896" y="12880"/>
                  </a:cubicBezTo>
                  <a:cubicBezTo>
                    <a:pt x="12272" y="11809"/>
                    <a:pt x="12359" y="10651"/>
                    <a:pt x="12156" y="9435"/>
                  </a:cubicBezTo>
                  <a:cubicBezTo>
                    <a:pt x="11722" y="6773"/>
                    <a:pt x="9870" y="4457"/>
                    <a:pt x="7583" y="2923"/>
                  </a:cubicBezTo>
                  <a:cubicBezTo>
                    <a:pt x="7062" y="2576"/>
                    <a:pt x="6483" y="2258"/>
                    <a:pt x="5904" y="1968"/>
                  </a:cubicBezTo>
                  <a:lnTo>
                    <a:pt x="5904" y="1968"/>
                  </a:lnTo>
                  <a:lnTo>
                    <a:pt x="5991" y="2055"/>
                  </a:lnTo>
                  <a:cubicBezTo>
                    <a:pt x="5962" y="2026"/>
                    <a:pt x="5933" y="2026"/>
                    <a:pt x="5847" y="1997"/>
                  </a:cubicBezTo>
                  <a:cubicBezTo>
                    <a:pt x="4023" y="1100"/>
                    <a:pt x="2055" y="463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고딕" pitchFamily="2" charset="-127"/>
                <a:ea typeface="나눔고딕" pitchFamily="2" charset="-127"/>
              </a:endParaRPr>
            </a:p>
          </p:txBody>
        </p:sp>
        <p:grpSp>
          <p:nvGrpSpPr>
            <p:cNvPr id="99" name="Google Shape;2011;p70">
              <a:extLst>
                <a:ext uri="{FF2B5EF4-FFF2-40B4-BE49-F238E27FC236}">
                  <a16:creationId xmlns:a16="http://schemas.microsoft.com/office/drawing/2014/main" id="{15790BAF-C352-44EA-AA94-180D46678E7C}"/>
                </a:ext>
              </a:extLst>
            </p:cNvPr>
            <p:cNvGrpSpPr/>
            <p:nvPr/>
          </p:nvGrpSpPr>
          <p:grpSpPr>
            <a:xfrm>
              <a:off x="5312747" y="3511371"/>
              <a:ext cx="646900" cy="834275"/>
              <a:chOff x="2256125" y="3515925"/>
              <a:chExt cx="646900" cy="834275"/>
            </a:xfrm>
          </p:grpSpPr>
          <p:sp>
            <p:nvSpPr>
              <p:cNvPr id="100" name="Google Shape;2012;p70">
                <a:extLst>
                  <a:ext uri="{FF2B5EF4-FFF2-40B4-BE49-F238E27FC236}">
                    <a16:creationId xmlns:a16="http://schemas.microsoft.com/office/drawing/2014/main" id="{414340EF-5DF7-4605-A644-D2B98269A35D}"/>
                  </a:ext>
                </a:extLst>
              </p:cNvPr>
              <p:cNvSpPr/>
              <p:nvPr/>
            </p:nvSpPr>
            <p:spPr>
              <a:xfrm>
                <a:off x="2486950" y="3871900"/>
                <a:ext cx="57900" cy="478300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19132" fill="none" extrusionOk="0">
                    <a:moveTo>
                      <a:pt x="1" y="1"/>
                    </a:moveTo>
                    <a:cubicBezTo>
                      <a:pt x="1" y="1"/>
                      <a:pt x="2316" y="7729"/>
                      <a:pt x="319" y="19132"/>
                    </a:cubicBezTo>
                  </a:path>
                </a:pathLst>
              </a:custGeom>
              <a:noFill/>
              <a:ln w="18100" cap="rnd" cmpd="sng">
                <a:solidFill>
                  <a:schemeClr val="accent2"/>
                </a:solidFill>
                <a:prstDash val="solid"/>
                <a:miter lim="289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01" name="Google Shape;2013;p70">
                <a:extLst>
                  <a:ext uri="{FF2B5EF4-FFF2-40B4-BE49-F238E27FC236}">
                    <a16:creationId xmlns:a16="http://schemas.microsoft.com/office/drawing/2014/main" id="{F15715E6-B8C5-481C-83AF-7D47CDE281EF}"/>
                  </a:ext>
                </a:extLst>
              </p:cNvPr>
              <p:cNvSpPr/>
              <p:nvPr/>
            </p:nvSpPr>
            <p:spPr>
              <a:xfrm>
                <a:off x="2256125" y="3515925"/>
                <a:ext cx="309000" cy="414450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1657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82" y="2258"/>
                      <a:pt x="782" y="4718"/>
                      <a:pt x="985" y="7091"/>
                    </a:cubicBezTo>
                    <a:cubicBezTo>
                      <a:pt x="1159" y="9493"/>
                      <a:pt x="1506" y="11982"/>
                      <a:pt x="2895" y="13951"/>
                    </a:cubicBezTo>
                    <a:cubicBezTo>
                      <a:pt x="3734" y="15108"/>
                      <a:pt x="4950" y="16034"/>
                      <a:pt x="6368" y="16411"/>
                    </a:cubicBezTo>
                    <a:cubicBezTo>
                      <a:pt x="6776" y="16518"/>
                      <a:pt x="7200" y="16578"/>
                      <a:pt x="7604" y="16578"/>
                    </a:cubicBezTo>
                    <a:cubicBezTo>
                      <a:pt x="7745" y="16578"/>
                      <a:pt x="7883" y="16570"/>
                      <a:pt x="8018" y="16555"/>
                    </a:cubicBezTo>
                    <a:cubicBezTo>
                      <a:pt x="10015" y="16353"/>
                      <a:pt x="11317" y="14703"/>
                      <a:pt x="11896" y="12880"/>
                    </a:cubicBezTo>
                    <a:cubicBezTo>
                      <a:pt x="12272" y="11809"/>
                      <a:pt x="12359" y="10651"/>
                      <a:pt x="12128" y="9493"/>
                    </a:cubicBezTo>
                    <a:cubicBezTo>
                      <a:pt x="11694" y="6802"/>
                      <a:pt x="9841" y="4486"/>
                      <a:pt x="7555" y="2981"/>
                    </a:cubicBezTo>
                    <a:cubicBezTo>
                      <a:pt x="7005" y="2605"/>
                      <a:pt x="6426" y="2287"/>
                      <a:pt x="5847" y="1997"/>
                    </a:cubicBezTo>
                    <a:cubicBezTo>
                      <a:pt x="4024" y="1100"/>
                      <a:pt x="2027" y="49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02" name="Google Shape;2014;p70">
                <a:extLst>
                  <a:ext uri="{FF2B5EF4-FFF2-40B4-BE49-F238E27FC236}">
                    <a16:creationId xmlns:a16="http://schemas.microsoft.com/office/drawing/2014/main" id="{D6EF098C-C774-4FB2-9437-C5356C550287}"/>
                  </a:ext>
                </a:extLst>
              </p:cNvPr>
              <p:cNvSpPr/>
              <p:nvPr/>
            </p:nvSpPr>
            <p:spPr>
              <a:xfrm>
                <a:off x="2256850" y="3515925"/>
                <a:ext cx="236625" cy="401600"/>
              </a:xfrm>
              <a:custGeom>
                <a:avLst/>
                <a:gdLst/>
                <a:ahLst/>
                <a:cxnLst/>
                <a:rect l="l" t="t" r="r" b="b"/>
                <a:pathLst>
                  <a:path w="9465" h="16064" fill="none" extrusionOk="0">
                    <a:moveTo>
                      <a:pt x="1" y="0"/>
                    </a:moveTo>
                    <a:cubicBezTo>
                      <a:pt x="1" y="0"/>
                      <a:pt x="8394" y="6512"/>
                      <a:pt x="9465" y="16063"/>
                    </a:cubicBezTo>
                  </a:path>
                </a:pathLst>
              </a:custGeom>
              <a:noFill/>
              <a:ln w="18100" cap="flat" cmpd="sng">
                <a:solidFill>
                  <a:srgbClr val="EFE9E7"/>
                </a:solidFill>
                <a:prstDash val="solid"/>
                <a:miter lim="289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03" name="Google Shape;2015;p70">
                <a:extLst>
                  <a:ext uri="{FF2B5EF4-FFF2-40B4-BE49-F238E27FC236}">
                    <a16:creationId xmlns:a16="http://schemas.microsoft.com/office/drawing/2014/main" id="{1C3778C2-3A5A-4070-963B-9CAD968DD328}"/>
                  </a:ext>
                </a:extLst>
              </p:cNvPr>
              <p:cNvSpPr/>
              <p:nvPr/>
            </p:nvSpPr>
            <p:spPr>
              <a:xfrm>
                <a:off x="2403750" y="3565125"/>
                <a:ext cx="161375" cy="365250"/>
              </a:xfrm>
              <a:custGeom>
                <a:avLst/>
                <a:gdLst/>
                <a:ahLst/>
                <a:cxnLst/>
                <a:rect l="l" t="t" r="r" b="b"/>
                <a:pathLst>
                  <a:path w="6455" h="1461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3" y="261"/>
                      <a:pt x="463" y="492"/>
                      <a:pt x="666" y="753"/>
                    </a:cubicBezTo>
                    <a:cubicBezTo>
                      <a:pt x="2402" y="2808"/>
                      <a:pt x="3415" y="5470"/>
                      <a:pt x="3473" y="8133"/>
                    </a:cubicBezTo>
                    <a:cubicBezTo>
                      <a:pt x="3502" y="9146"/>
                      <a:pt x="3357" y="10188"/>
                      <a:pt x="3039" y="11172"/>
                    </a:cubicBezTo>
                    <a:cubicBezTo>
                      <a:pt x="2894" y="11577"/>
                      <a:pt x="2750" y="11925"/>
                      <a:pt x="2547" y="12272"/>
                    </a:cubicBezTo>
                    <a:cubicBezTo>
                      <a:pt x="2084" y="13169"/>
                      <a:pt x="1331" y="13951"/>
                      <a:pt x="463" y="14443"/>
                    </a:cubicBezTo>
                    <a:cubicBezTo>
                      <a:pt x="871" y="14550"/>
                      <a:pt x="1295" y="14610"/>
                      <a:pt x="1699" y="14610"/>
                    </a:cubicBezTo>
                    <a:cubicBezTo>
                      <a:pt x="1840" y="14610"/>
                      <a:pt x="1978" y="14602"/>
                      <a:pt x="2113" y="14587"/>
                    </a:cubicBezTo>
                    <a:cubicBezTo>
                      <a:pt x="4110" y="14385"/>
                      <a:pt x="5412" y="12735"/>
                      <a:pt x="5991" y="10912"/>
                    </a:cubicBezTo>
                    <a:cubicBezTo>
                      <a:pt x="6367" y="9841"/>
                      <a:pt x="6454" y="8683"/>
                      <a:pt x="6252" y="7496"/>
                    </a:cubicBezTo>
                    <a:cubicBezTo>
                      <a:pt x="5818" y="4805"/>
                      <a:pt x="3965" y="2489"/>
                      <a:pt x="1679" y="984"/>
                    </a:cubicBezTo>
                    <a:cubicBezTo>
                      <a:pt x="1158" y="608"/>
                      <a:pt x="579" y="29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04" name="Google Shape;2016;p70">
                <a:extLst>
                  <a:ext uri="{FF2B5EF4-FFF2-40B4-BE49-F238E27FC236}">
                    <a16:creationId xmlns:a16="http://schemas.microsoft.com/office/drawing/2014/main" id="{58E41C3D-4E0F-4EAA-8941-C153F7A874E8}"/>
                  </a:ext>
                </a:extLst>
              </p:cNvPr>
              <p:cNvSpPr/>
              <p:nvPr/>
            </p:nvSpPr>
            <p:spPr>
              <a:xfrm>
                <a:off x="2501425" y="3860675"/>
                <a:ext cx="401600" cy="286225"/>
              </a:xfrm>
              <a:custGeom>
                <a:avLst/>
                <a:gdLst/>
                <a:ahLst/>
                <a:cxnLst/>
                <a:rect l="l" t="t" r="r" b="b"/>
                <a:pathLst>
                  <a:path w="16064" h="11449" extrusionOk="0">
                    <a:moveTo>
                      <a:pt x="12498" y="0"/>
                    </a:moveTo>
                    <a:cubicBezTo>
                      <a:pt x="9542" y="0"/>
                      <a:pt x="6611" y="797"/>
                      <a:pt x="4081" y="2360"/>
                    </a:cubicBezTo>
                    <a:cubicBezTo>
                      <a:pt x="1766" y="3778"/>
                      <a:pt x="0" y="5602"/>
                      <a:pt x="232" y="8496"/>
                    </a:cubicBezTo>
                    <a:lnTo>
                      <a:pt x="232" y="8554"/>
                    </a:lnTo>
                    <a:cubicBezTo>
                      <a:pt x="319" y="9451"/>
                      <a:pt x="348" y="10059"/>
                      <a:pt x="1100" y="10464"/>
                    </a:cubicBezTo>
                    <a:cubicBezTo>
                      <a:pt x="1505" y="10667"/>
                      <a:pt x="1940" y="10869"/>
                      <a:pt x="2374" y="11014"/>
                    </a:cubicBezTo>
                    <a:cubicBezTo>
                      <a:pt x="3242" y="11303"/>
                      <a:pt x="4197" y="11448"/>
                      <a:pt x="5094" y="11448"/>
                    </a:cubicBezTo>
                    <a:cubicBezTo>
                      <a:pt x="5130" y="11449"/>
                      <a:pt x="5166" y="11449"/>
                      <a:pt x="5202" y="11449"/>
                    </a:cubicBezTo>
                    <a:cubicBezTo>
                      <a:pt x="7402" y="11449"/>
                      <a:pt x="9808" y="10583"/>
                      <a:pt x="11346" y="8988"/>
                    </a:cubicBezTo>
                    <a:cubicBezTo>
                      <a:pt x="13372" y="6846"/>
                      <a:pt x="14935" y="4212"/>
                      <a:pt x="15803" y="1376"/>
                    </a:cubicBezTo>
                    <a:cubicBezTo>
                      <a:pt x="15919" y="1058"/>
                      <a:pt x="15977" y="768"/>
                      <a:pt x="16063" y="450"/>
                    </a:cubicBezTo>
                    <a:cubicBezTo>
                      <a:pt x="16063" y="450"/>
                      <a:pt x="14877" y="218"/>
                      <a:pt x="14790" y="161"/>
                    </a:cubicBezTo>
                    <a:cubicBezTo>
                      <a:pt x="14029" y="53"/>
                      <a:pt x="13262" y="0"/>
                      <a:pt x="124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05" name="Google Shape;2017;p70">
                <a:extLst>
                  <a:ext uri="{FF2B5EF4-FFF2-40B4-BE49-F238E27FC236}">
                    <a16:creationId xmlns:a16="http://schemas.microsoft.com/office/drawing/2014/main" id="{9C6F4D53-3FA5-44FF-A565-223A39226B2B}"/>
                  </a:ext>
                </a:extLst>
              </p:cNvPr>
              <p:cNvSpPr/>
              <p:nvPr/>
            </p:nvSpPr>
            <p:spPr>
              <a:xfrm>
                <a:off x="2528200" y="3871900"/>
                <a:ext cx="374825" cy="250400"/>
              </a:xfrm>
              <a:custGeom>
                <a:avLst/>
                <a:gdLst/>
                <a:ahLst/>
                <a:cxnLst/>
                <a:rect l="l" t="t" r="r" b="b"/>
                <a:pathLst>
                  <a:path w="14993" h="10016" fill="none" extrusionOk="0">
                    <a:moveTo>
                      <a:pt x="14992" y="1"/>
                    </a:moveTo>
                    <a:cubicBezTo>
                      <a:pt x="14992" y="1"/>
                      <a:pt x="5326" y="2258"/>
                      <a:pt x="0" y="10015"/>
                    </a:cubicBezTo>
                  </a:path>
                </a:pathLst>
              </a:custGeom>
              <a:noFill/>
              <a:ln w="18100" cap="flat" cmpd="sng">
                <a:solidFill>
                  <a:srgbClr val="EFE9E7"/>
                </a:solidFill>
                <a:prstDash val="solid"/>
                <a:miter lim="289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06" name="Google Shape;2018;p70">
                <a:extLst>
                  <a:ext uri="{FF2B5EF4-FFF2-40B4-BE49-F238E27FC236}">
                    <a16:creationId xmlns:a16="http://schemas.microsoft.com/office/drawing/2014/main" id="{6D814AE3-5D8A-4F46-9B39-D1D0E9066FDF}"/>
                  </a:ext>
                </a:extLst>
              </p:cNvPr>
              <p:cNvSpPr/>
              <p:nvPr/>
            </p:nvSpPr>
            <p:spPr>
              <a:xfrm>
                <a:off x="2507200" y="3895075"/>
                <a:ext cx="389325" cy="251825"/>
              </a:xfrm>
              <a:custGeom>
                <a:avLst/>
                <a:gdLst/>
                <a:ahLst/>
                <a:cxnLst/>
                <a:rect l="l" t="t" r="r" b="b"/>
                <a:pathLst>
                  <a:path w="15573" h="10073" extrusionOk="0">
                    <a:moveTo>
                      <a:pt x="15572" y="0"/>
                    </a:moveTo>
                    <a:cubicBezTo>
                      <a:pt x="15051" y="724"/>
                      <a:pt x="14530" y="1447"/>
                      <a:pt x="13922" y="2055"/>
                    </a:cubicBezTo>
                    <a:cubicBezTo>
                      <a:pt x="12186" y="3936"/>
                      <a:pt x="10102" y="5441"/>
                      <a:pt x="7902" y="6686"/>
                    </a:cubicBezTo>
                    <a:cubicBezTo>
                      <a:pt x="6802" y="7352"/>
                      <a:pt x="5674" y="7930"/>
                      <a:pt x="4487" y="8220"/>
                    </a:cubicBezTo>
                    <a:cubicBezTo>
                      <a:pt x="4008" y="8318"/>
                      <a:pt x="3522" y="8383"/>
                      <a:pt x="3043" y="8383"/>
                    </a:cubicBezTo>
                    <a:cubicBezTo>
                      <a:pt x="2537" y="8383"/>
                      <a:pt x="2039" y="8311"/>
                      <a:pt x="1564" y="8133"/>
                    </a:cubicBezTo>
                    <a:cubicBezTo>
                      <a:pt x="1303" y="8046"/>
                      <a:pt x="1043" y="7959"/>
                      <a:pt x="840" y="7815"/>
                    </a:cubicBezTo>
                    <a:cubicBezTo>
                      <a:pt x="551" y="7670"/>
                      <a:pt x="261" y="7409"/>
                      <a:pt x="1" y="7178"/>
                    </a:cubicBezTo>
                    <a:lnTo>
                      <a:pt x="1" y="7178"/>
                    </a:lnTo>
                    <a:cubicBezTo>
                      <a:pt x="88" y="8075"/>
                      <a:pt x="117" y="8683"/>
                      <a:pt x="869" y="9088"/>
                    </a:cubicBezTo>
                    <a:cubicBezTo>
                      <a:pt x="1274" y="9291"/>
                      <a:pt x="1709" y="9493"/>
                      <a:pt x="2143" y="9638"/>
                    </a:cubicBezTo>
                    <a:cubicBezTo>
                      <a:pt x="3011" y="9927"/>
                      <a:pt x="3937" y="10072"/>
                      <a:pt x="4863" y="10072"/>
                    </a:cubicBezTo>
                    <a:cubicBezTo>
                      <a:pt x="4899" y="10073"/>
                      <a:pt x="4935" y="10073"/>
                      <a:pt x="4971" y="10073"/>
                    </a:cubicBezTo>
                    <a:cubicBezTo>
                      <a:pt x="7171" y="10073"/>
                      <a:pt x="9577" y="9207"/>
                      <a:pt x="11115" y="7612"/>
                    </a:cubicBezTo>
                    <a:cubicBezTo>
                      <a:pt x="13141" y="5470"/>
                      <a:pt x="14704" y="2836"/>
                      <a:pt x="155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654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1"/>
          <p:cNvSpPr txBox="1">
            <a:spLocks noGrp="1"/>
          </p:cNvSpPr>
          <p:nvPr>
            <p:ph type="ctrTitle"/>
          </p:nvPr>
        </p:nvSpPr>
        <p:spPr>
          <a:xfrm>
            <a:off x="2513199" y="2656016"/>
            <a:ext cx="4363326" cy="8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600" dirty="0">
                <a:solidFill>
                  <a:schemeClr val="accent1"/>
                </a:solidFill>
                <a:latin typeface="나눔고딕" pitchFamily="2" charset="-127"/>
                <a:ea typeface="나눔고딕" pitchFamily="2" charset="-127"/>
              </a:rPr>
              <a:t>화면 설계서</a:t>
            </a:r>
            <a:endParaRPr sz="6600" dirty="0">
              <a:solidFill>
                <a:schemeClr val="accent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29" name="Google Shape;829;p41"/>
          <p:cNvSpPr txBox="1">
            <a:spLocks noGrp="1"/>
          </p:cNvSpPr>
          <p:nvPr>
            <p:ph type="title" idx="2"/>
          </p:nvPr>
        </p:nvSpPr>
        <p:spPr>
          <a:xfrm>
            <a:off x="-121744" y="2592796"/>
            <a:ext cx="3925800" cy="11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B0600000101010101" charset="0"/>
                <a:ea typeface="나눔고딕" pitchFamily="2" charset="-127"/>
              </a:rPr>
              <a:t>03</a:t>
            </a:r>
            <a:endParaRPr dirty="0">
              <a:latin typeface="Squada One" panose="020B0600000101010101" charset="0"/>
              <a:ea typeface="나눔고딕" pitchFamily="2" charset="-127"/>
            </a:endParaRPr>
          </a:p>
        </p:txBody>
      </p:sp>
      <p:grpSp>
        <p:nvGrpSpPr>
          <p:cNvPr id="830" name="Google Shape;830;p41"/>
          <p:cNvGrpSpPr/>
          <p:nvPr/>
        </p:nvGrpSpPr>
        <p:grpSpPr>
          <a:xfrm>
            <a:off x="6310673" y="2250888"/>
            <a:ext cx="2301730" cy="2248797"/>
            <a:chOff x="3241929" y="1649575"/>
            <a:chExt cx="2641719" cy="2585418"/>
          </a:xfrm>
        </p:grpSpPr>
        <p:sp>
          <p:nvSpPr>
            <p:cNvPr id="831" name="Google Shape;831;p41"/>
            <p:cNvSpPr/>
            <p:nvPr/>
          </p:nvSpPr>
          <p:spPr>
            <a:xfrm rot="-1541427">
              <a:off x="3548420" y="2011402"/>
              <a:ext cx="2028737" cy="1876605"/>
            </a:xfrm>
            <a:custGeom>
              <a:avLst/>
              <a:gdLst/>
              <a:ahLst/>
              <a:cxnLst/>
              <a:rect l="l" t="t" r="r" b="b"/>
              <a:pathLst>
                <a:path w="8804" h="8144" extrusionOk="0">
                  <a:moveTo>
                    <a:pt x="6222" y="1"/>
                  </a:moveTo>
                  <a:lnTo>
                    <a:pt x="5510" y="194"/>
                  </a:lnTo>
                  <a:lnTo>
                    <a:pt x="5375" y="1369"/>
                  </a:lnTo>
                  <a:cubicBezTo>
                    <a:pt x="5375" y="1369"/>
                    <a:pt x="5413" y="1369"/>
                    <a:pt x="5413" y="1407"/>
                  </a:cubicBezTo>
                  <a:lnTo>
                    <a:pt x="5529" y="1484"/>
                  </a:lnTo>
                  <a:cubicBezTo>
                    <a:pt x="5469" y="1454"/>
                    <a:pt x="5407" y="1439"/>
                    <a:pt x="5348" y="1439"/>
                  </a:cubicBezTo>
                  <a:cubicBezTo>
                    <a:pt x="5253" y="1439"/>
                    <a:pt x="5164" y="1478"/>
                    <a:pt x="5105" y="1561"/>
                  </a:cubicBezTo>
                  <a:cubicBezTo>
                    <a:pt x="5017" y="1702"/>
                    <a:pt x="5026" y="1875"/>
                    <a:pt x="5131" y="1978"/>
                  </a:cubicBezTo>
                  <a:lnTo>
                    <a:pt x="5131" y="1978"/>
                  </a:lnTo>
                  <a:lnTo>
                    <a:pt x="5047" y="1908"/>
                  </a:lnTo>
                  <a:lnTo>
                    <a:pt x="4450" y="1985"/>
                  </a:lnTo>
                  <a:lnTo>
                    <a:pt x="4238" y="2274"/>
                  </a:lnTo>
                  <a:lnTo>
                    <a:pt x="4373" y="2582"/>
                  </a:lnTo>
                  <a:lnTo>
                    <a:pt x="3602" y="3179"/>
                  </a:lnTo>
                  <a:lnTo>
                    <a:pt x="2736" y="3854"/>
                  </a:lnTo>
                  <a:lnTo>
                    <a:pt x="443" y="5606"/>
                  </a:lnTo>
                  <a:cubicBezTo>
                    <a:pt x="443" y="5606"/>
                    <a:pt x="0" y="5857"/>
                    <a:pt x="1869" y="7205"/>
                  </a:cubicBezTo>
                  <a:cubicBezTo>
                    <a:pt x="2930" y="7979"/>
                    <a:pt x="3414" y="8144"/>
                    <a:pt x="3634" y="8144"/>
                  </a:cubicBezTo>
                  <a:cubicBezTo>
                    <a:pt x="3797" y="8144"/>
                    <a:pt x="3814" y="8053"/>
                    <a:pt x="3814" y="8053"/>
                  </a:cubicBezTo>
                  <a:lnTo>
                    <a:pt x="4412" y="6319"/>
                  </a:lnTo>
                  <a:lnTo>
                    <a:pt x="5047" y="4528"/>
                  </a:lnTo>
                  <a:lnTo>
                    <a:pt x="5452" y="3372"/>
                  </a:lnTo>
                  <a:lnTo>
                    <a:pt x="5818" y="3391"/>
                  </a:lnTo>
                  <a:lnTo>
                    <a:pt x="6030" y="3083"/>
                  </a:lnTo>
                  <a:lnTo>
                    <a:pt x="5914" y="2486"/>
                  </a:lnTo>
                  <a:lnTo>
                    <a:pt x="5798" y="2390"/>
                  </a:lnTo>
                  <a:lnTo>
                    <a:pt x="5798" y="2390"/>
                  </a:lnTo>
                  <a:cubicBezTo>
                    <a:pt x="5853" y="2428"/>
                    <a:pt x="5917" y="2448"/>
                    <a:pt x="5980" y="2448"/>
                  </a:cubicBezTo>
                  <a:cubicBezTo>
                    <a:pt x="6073" y="2448"/>
                    <a:pt x="6165" y="2404"/>
                    <a:pt x="6222" y="2312"/>
                  </a:cubicBezTo>
                  <a:cubicBezTo>
                    <a:pt x="6304" y="2199"/>
                    <a:pt x="6303" y="2044"/>
                    <a:pt x="6219" y="1940"/>
                  </a:cubicBezTo>
                  <a:lnTo>
                    <a:pt x="6219" y="1940"/>
                  </a:lnTo>
                  <a:lnTo>
                    <a:pt x="6280" y="1985"/>
                  </a:lnTo>
                  <a:cubicBezTo>
                    <a:pt x="6299" y="2004"/>
                    <a:pt x="6319" y="2024"/>
                    <a:pt x="6319" y="2081"/>
                  </a:cubicBezTo>
                  <a:lnTo>
                    <a:pt x="6319" y="2120"/>
                  </a:lnTo>
                  <a:lnTo>
                    <a:pt x="6954" y="2582"/>
                  </a:lnTo>
                  <a:lnTo>
                    <a:pt x="6685" y="3333"/>
                  </a:lnTo>
                  <a:lnTo>
                    <a:pt x="7070" y="4142"/>
                  </a:lnTo>
                  <a:lnTo>
                    <a:pt x="7243" y="3102"/>
                  </a:lnTo>
                  <a:lnTo>
                    <a:pt x="7744" y="2409"/>
                  </a:lnTo>
                  <a:lnTo>
                    <a:pt x="8187" y="2717"/>
                  </a:lnTo>
                  <a:lnTo>
                    <a:pt x="8804" y="1889"/>
                  </a:lnTo>
                  <a:lnTo>
                    <a:pt x="6222" y="1"/>
                  </a:ln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고딕" pitchFamily="2" charset="-127"/>
                <a:ea typeface="나눔고딕" pitchFamily="2" charset="-127"/>
              </a:endParaRPr>
            </a:p>
          </p:txBody>
        </p:sp>
        <p:grpSp>
          <p:nvGrpSpPr>
            <p:cNvPr id="832" name="Google Shape;832;p41"/>
            <p:cNvGrpSpPr/>
            <p:nvPr/>
          </p:nvGrpSpPr>
          <p:grpSpPr>
            <a:xfrm rot="-1541427">
              <a:off x="3553675" y="1994132"/>
              <a:ext cx="2018212" cy="1879601"/>
              <a:chOff x="751000" y="3448850"/>
              <a:chExt cx="218958" cy="203925"/>
            </a:xfrm>
          </p:grpSpPr>
          <p:sp>
            <p:nvSpPr>
              <p:cNvPr id="833" name="Google Shape;833;p41"/>
              <p:cNvSpPr/>
              <p:nvPr/>
            </p:nvSpPr>
            <p:spPr>
              <a:xfrm>
                <a:off x="884875" y="3448850"/>
                <a:ext cx="847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3391" h="2736" extrusionOk="0">
                    <a:moveTo>
                      <a:pt x="810" y="1"/>
                    </a:moveTo>
                    <a:lnTo>
                      <a:pt x="116" y="213"/>
                    </a:lnTo>
                    <a:lnTo>
                      <a:pt x="0" y="1388"/>
                    </a:lnTo>
                    <a:cubicBezTo>
                      <a:pt x="0" y="1388"/>
                      <a:pt x="20" y="1388"/>
                      <a:pt x="20" y="1426"/>
                    </a:cubicBezTo>
                    <a:lnTo>
                      <a:pt x="829" y="2023"/>
                    </a:lnTo>
                    <a:cubicBezTo>
                      <a:pt x="848" y="2043"/>
                      <a:pt x="887" y="2062"/>
                      <a:pt x="887" y="2120"/>
                    </a:cubicBezTo>
                    <a:lnTo>
                      <a:pt x="2216" y="2351"/>
                    </a:lnTo>
                    <a:lnTo>
                      <a:pt x="2755" y="2736"/>
                    </a:lnTo>
                    <a:lnTo>
                      <a:pt x="3391" y="1908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834" name="Google Shape;834;p41"/>
              <p:cNvSpPr/>
              <p:nvPr/>
            </p:nvSpPr>
            <p:spPr>
              <a:xfrm>
                <a:off x="907500" y="3500375"/>
                <a:ext cx="36150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2082" extrusionOk="0">
                    <a:moveTo>
                      <a:pt x="1" y="1"/>
                    </a:moveTo>
                    <a:lnTo>
                      <a:pt x="1" y="59"/>
                    </a:lnTo>
                    <a:lnTo>
                      <a:pt x="617" y="521"/>
                    </a:lnTo>
                    <a:lnTo>
                      <a:pt x="367" y="1253"/>
                    </a:lnTo>
                    <a:lnTo>
                      <a:pt x="752" y="2081"/>
                    </a:lnTo>
                    <a:lnTo>
                      <a:pt x="945" y="1041"/>
                    </a:lnTo>
                    <a:lnTo>
                      <a:pt x="1446" y="348"/>
                    </a:lnTo>
                    <a:lnTo>
                      <a:pt x="1330" y="2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835" name="Google Shape;835;p41"/>
              <p:cNvSpPr/>
              <p:nvPr/>
            </p:nvSpPr>
            <p:spPr>
              <a:xfrm>
                <a:off x="939791" y="3485477"/>
                <a:ext cx="30167" cy="32728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253" extrusionOk="0">
                    <a:moveTo>
                      <a:pt x="617" y="1"/>
                    </a:moveTo>
                    <a:lnTo>
                      <a:pt x="1" y="867"/>
                    </a:lnTo>
                    <a:lnTo>
                      <a:pt x="20" y="867"/>
                    </a:lnTo>
                    <a:lnTo>
                      <a:pt x="540" y="1253"/>
                    </a:lnTo>
                    <a:lnTo>
                      <a:pt x="1176" y="405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836" name="Google Shape;836;p41"/>
              <p:cNvSpPr/>
              <p:nvPr/>
            </p:nvSpPr>
            <p:spPr>
              <a:xfrm>
                <a:off x="875725" y="3484600"/>
                <a:ext cx="31325" cy="25950"/>
              </a:xfrm>
              <a:custGeom>
                <a:avLst/>
                <a:gdLst/>
                <a:ahLst/>
                <a:cxnLst/>
                <a:rect l="l" t="t" r="r" b="b"/>
                <a:pathLst>
                  <a:path w="1253" h="1038" extrusionOk="0">
                    <a:moveTo>
                      <a:pt x="351" y="0"/>
                    </a:moveTo>
                    <a:cubicBezTo>
                      <a:pt x="254" y="0"/>
                      <a:pt x="157" y="47"/>
                      <a:pt x="97" y="131"/>
                    </a:cubicBezTo>
                    <a:cubicBezTo>
                      <a:pt x="0" y="285"/>
                      <a:pt x="20" y="478"/>
                      <a:pt x="174" y="574"/>
                    </a:cubicBezTo>
                    <a:lnTo>
                      <a:pt x="713" y="979"/>
                    </a:lnTo>
                    <a:cubicBezTo>
                      <a:pt x="775" y="1017"/>
                      <a:pt x="844" y="1037"/>
                      <a:pt x="910" y="1037"/>
                    </a:cubicBezTo>
                    <a:cubicBezTo>
                      <a:pt x="1007" y="1037"/>
                      <a:pt x="1099" y="993"/>
                      <a:pt x="1156" y="901"/>
                    </a:cubicBezTo>
                    <a:cubicBezTo>
                      <a:pt x="1253" y="767"/>
                      <a:pt x="1233" y="555"/>
                      <a:pt x="1079" y="478"/>
                    </a:cubicBezTo>
                    <a:lnTo>
                      <a:pt x="521" y="54"/>
                    </a:lnTo>
                    <a:cubicBezTo>
                      <a:pt x="470" y="18"/>
                      <a:pt x="411" y="0"/>
                      <a:pt x="3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837" name="Google Shape;837;p41"/>
              <p:cNvSpPr/>
              <p:nvPr/>
            </p:nvSpPr>
            <p:spPr>
              <a:xfrm>
                <a:off x="751000" y="3496525"/>
                <a:ext cx="149800" cy="156250"/>
              </a:xfrm>
              <a:custGeom>
                <a:avLst/>
                <a:gdLst/>
                <a:ahLst/>
                <a:cxnLst/>
                <a:rect l="l" t="t" r="r" b="b"/>
                <a:pathLst>
                  <a:path w="5992" h="6250" extrusionOk="0">
                    <a:moveTo>
                      <a:pt x="5067" y="1"/>
                    </a:moveTo>
                    <a:lnTo>
                      <a:pt x="4450" y="58"/>
                    </a:lnTo>
                    <a:lnTo>
                      <a:pt x="4238" y="386"/>
                    </a:lnTo>
                    <a:lnTo>
                      <a:pt x="4392" y="694"/>
                    </a:lnTo>
                    <a:lnTo>
                      <a:pt x="463" y="3718"/>
                    </a:lnTo>
                    <a:cubicBezTo>
                      <a:pt x="463" y="3718"/>
                      <a:pt x="0" y="3969"/>
                      <a:pt x="1888" y="5317"/>
                    </a:cubicBezTo>
                    <a:cubicBezTo>
                      <a:pt x="2916" y="6088"/>
                      <a:pt x="3380" y="6250"/>
                      <a:pt x="3588" y="6250"/>
                    </a:cubicBezTo>
                    <a:cubicBezTo>
                      <a:pt x="3740" y="6250"/>
                      <a:pt x="3757" y="6165"/>
                      <a:pt x="3757" y="6165"/>
                    </a:cubicBezTo>
                    <a:lnTo>
                      <a:pt x="5413" y="1465"/>
                    </a:lnTo>
                    <a:lnTo>
                      <a:pt x="5779" y="1484"/>
                    </a:lnTo>
                    <a:lnTo>
                      <a:pt x="5991" y="1176"/>
                    </a:lnTo>
                    <a:lnTo>
                      <a:pt x="5876" y="579"/>
                    </a:lnTo>
                    <a:lnTo>
                      <a:pt x="5471" y="290"/>
                    </a:lnTo>
                    <a:lnTo>
                      <a:pt x="50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838" name="Google Shape;838;p41"/>
              <p:cNvSpPr/>
              <p:nvPr/>
            </p:nvSpPr>
            <p:spPr>
              <a:xfrm>
                <a:off x="797225" y="3528800"/>
                <a:ext cx="80925" cy="78525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3141" extrusionOk="0">
                    <a:moveTo>
                      <a:pt x="1715" y="0"/>
                    </a:moveTo>
                    <a:lnTo>
                      <a:pt x="1" y="1329"/>
                    </a:lnTo>
                    <a:lnTo>
                      <a:pt x="2505" y="3140"/>
                    </a:lnTo>
                    <a:lnTo>
                      <a:pt x="3237" y="1118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839" name="Google Shape;839;p41"/>
              <p:cNvSpPr/>
              <p:nvPr/>
            </p:nvSpPr>
            <p:spPr>
              <a:xfrm>
                <a:off x="835750" y="3525025"/>
                <a:ext cx="46750" cy="1178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4714" extrusionOk="0">
                    <a:moveTo>
                      <a:pt x="1746" y="1"/>
                    </a:moveTo>
                    <a:cubicBezTo>
                      <a:pt x="1713" y="1"/>
                      <a:pt x="1690" y="28"/>
                      <a:pt x="1677" y="55"/>
                    </a:cubicBezTo>
                    <a:lnTo>
                      <a:pt x="39" y="4601"/>
                    </a:lnTo>
                    <a:cubicBezTo>
                      <a:pt x="1" y="4640"/>
                      <a:pt x="39" y="4678"/>
                      <a:pt x="58" y="4697"/>
                    </a:cubicBezTo>
                    <a:cubicBezTo>
                      <a:pt x="82" y="4709"/>
                      <a:pt x="102" y="4714"/>
                      <a:pt x="120" y="4714"/>
                    </a:cubicBezTo>
                    <a:cubicBezTo>
                      <a:pt x="157" y="4714"/>
                      <a:pt x="180" y="4691"/>
                      <a:pt x="193" y="4678"/>
                    </a:cubicBezTo>
                    <a:lnTo>
                      <a:pt x="1831" y="132"/>
                    </a:lnTo>
                    <a:cubicBezTo>
                      <a:pt x="1869" y="74"/>
                      <a:pt x="1831" y="36"/>
                      <a:pt x="1792" y="16"/>
                    </a:cubicBezTo>
                    <a:cubicBezTo>
                      <a:pt x="1775" y="5"/>
                      <a:pt x="1760" y="1"/>
                      <a:pt x="17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</p:grpSp>
      </p:grpSp>
      <p:grpSp>
        <p:nvGrpSpPr>
          <p:cNvPr id="21" name="Google Shape;1457;p61">
            <a:extLst>
              <a:ext uri="{FF2B5EF4-FFF2-40B4-BE49-F238E27FC236}">
                <a16:creationId xmlns:a16="http://schemas.microsoft.com/office/drawing/2014/main" id="{91D8A66B-D2A0-4A2F-BC08-C4E4F2D8F07C}"/>
              </a:ext>
            </a:extLst>
          </p:cNvPr>
          <p:cNvGrpSpPr/>
          <p:nvPr/>
        </p:nvGrpSpPr>
        <p:grpSpPr>
          <a:xfrm rot="21189043">
            <a:off x="5951652" y="984788"/>
            <a:ext cx="1319705" cy="1259502"/>
            <a:chOff x="3501458" y="1813556"/>
            <a:chExt cx="2138546" cy="2063778"/>
          </a:xfrm>
        </p:grpSpPr>
        <p:sp>
          <p:nvSpPr>
            <p:cNvPr id="22" name="Google Shape;1458;p61">
              <a:extLst>
                <a:ext uri="{FF2B5EF4-FFF2-40B4-BE49-F238E27FC236}">
                  <a16:creationId xmlns:a16="http://schemas.microsoft.com/office/drawing/2014/main" id="{AB636BB9-629D-4545-9835-39EDBBA5D917}"/>
                </a:ext>
              </a:extLst>
            </p:cNvPr>
            <p:cNvSpPr/>
            <p:nvPr/>
          </p:nvSpPr>
          <p:spPr>
            <a:xfrm>
              <a:off x="3501458" y="1813653"/>
              <a:ext cx="2134220" cy="2063590"/>
            </a:xfrm>
            <a:custGeom>
              <a:avLst/>
              <a:gdLst/>
              <a:ahLst/>
              <a:cxnLst/>
              <a:rect l="l" t="t" r="r" b="b"/>
              <a:pathLst>
                <a:path w="22693" h="21942" extrusionOk="0">
                  <a:moveTo>
                    <a:pt x="1464" y="1"/>
                  </a:moveTo>
                  <a:cubicBezTo>
                    <a:pt x="636" y="1"/>
                    <a:pt x="0" y="656"/>
                    <a:pt x="0" y="1484"/>
                  </a:cubicBezTo>
                  <a:lnTo>
                    <a:pt x="0" y="2447"/>
                  </a:lnTo>
                  <a:cubicBezTo>
                    <a:pt x="0" y="3256"/>
                    <a:pt x="636" y="3911"/>
                    <a:pt x="1464" y="3911"/>
                  </a:cubicBezTo>
                  <a:lnTo>
                    <a:pt x="1638" y="3911"/>
                  </a:lnTo>
                  <a:lnTo>
                    <a:pt x="3198" y="17222"/>
                  </a:lnTo>
                  <a:cubicBezTo>
                    <a:pt x="2601" y="17704"/>
                    <a:pt x="2177" y="18455"/>
                    <a:pt x="2177" y="19303"/>
                  </a:cubicBezTo>
                  <a:cubicBezTo>
                    <a:pt x="2177" y="20767"/>
                    <a:pt x="3371" y="21942"/>
                    <a:pt x="4835" y="21942"/>
                  </a:cubicBezTo>
                  <a:cubicBezTo>
                    <a:pt x="6299" y="21942"/>
                    <a:pt x="7474" y="20767"/>
                    <a:pt x="7474" y="19303"/>
                  </a:cubicBezTo>
                  <a:lnTo>
                    <a:pt x="15103" y="19303"/>
                  </a:lnTo>
                  <a:cubicBezTo>
                    <a:pt x="15103" y="20767"/>
                    <a:pt x="16278" y="21942"/>
                    <a:pt x="17742" y="21942"/>
                  </a:cubicBezTo>
                  <a:cubicBezTo>
                    <a:pt x="19206" y="21942"/>
                    <a:pt x="20381" y="20767"/>
                    <a:pt x="20381" y="19303"/>
                  </a:cubicBezTo>
                  <a:cubicBezTo>
                    <a:pt x="20381" y="18493"/>
                    <a:pt x="20034" y="17781"/>
                    <a:pt x="19475" y="17299"/>
                  </a:cubicBezTo>
                  <a:lnTo>
                    <a:pt x="21036" y="3911"/>
                  </a:lnTo>
                  <a:lnTo>
                    <a:pt x="21228" y="3911"/>
                  </a:lnTo>
                  <a:cubicBezTo>
                    <a:pt x="22057" y="3911"/>
                    <a:pt x="22692" y="3256"/>
                    <a:pt x="22692" y="2447"/>
                  </a:cubicBezTo>
                  <a:lnTo>
                    <a:pt x="22692" y="1484"/>
                  </a:lnTo>
                  <a:cubicBezTo>
                    <a:pt x="22692" y="656"/>
                    <a:pt x="22057" y="1"/>
                    <a:pt x="21228" y="1"/>
                  </a:cubicBezTo>
                  <a:close/>
                </a:path>
              </a:pathLst>
            </a:custGeom>
            <a:solidFill>
              <a:srgbClr val="FFFFFF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고딕" pitchFamily="2" charset="-127"/>
                <a:ea typeface="나눔고딕" pitchFamily="2" charset="-127"/>
              </a:endParaRPr>
            </a:p>
          </p:txBody>
        </p:sp>
        <p:grpSp>
          <p:nvGrpSpPr>
            <p:cNvPr id="23" name="Google Shape;1459;p61">
              <a:extLst>
                <a:ext uri="{FF2B5EF4-FFF2-40B4-BE49-F238E27FC236}">
                  <a16:creationId xmlns:a16="http://schemas.microsoft.com/office/drawing/2014/main" id="{A6AE11C3-9287-45EE-A875-18ED8D72C404}"/>
                </a:ext>
              </a:extLst>
            </p:cNvPr>
            <p:cNvGrpSpPr/>
            <p:nvPr/>
          </p:nvGrpSpPr>
          <p:grpSpPr>
            <a:xfrm>
              <a:off x="3503997" y="1813556"/>
              <a:ext cx="2136007" cy="2063778"/>
              <a:chOff x="2615200" y="2623900"/>
              <a:chExt cx="567800" cy="548600"/>
            </a:xfrm>
          </p:grpSpPr>
          <p:sp>
            <p:nvSpPr>
              <p:cNvPr id="24" name="Google Shape;1460;p61">
                <a:extLst>
                  <a:ext uri="{FF2B5EF4-FFF2-40B4-BE49-F238E27FC236}">
                    <a16:creationId xmlns:a16="http://schemas.microsoft.com/office/drawing/2014/main" id="{5F4BC4FD-62F3-4C20-AA5B-2DA136CC5621}"/>
                  </a:ext>
                </a:extLst>
              </p:cNvPr>
              <p:cNvSpPr/>
              <p:nvPr/>
            </p:nvSpPr>
            <p:spPr>
              <a:xfrm>
                <a:off x="2615200" y="2623900"/>
                <a:ext cx="567800" cy="97800"/>
              </a:xfrm>
              <a:custGeom>
                <a:avLst/>
                <a:gdLst/>
                <a:ahLst/>
                <a:cxnLst/>
                <a:rect l="l" t="t" r="r" b="b"/>
                <a:pathLst>
                  <a:path w="22712" h="3912" extrusionOk="0">
                    <a:moveTo>
                      <a:pt x="1483" y="1"/>
                    </a:moveTo>
                    <a:cubicBezTo>
                      <a:pt x="655" y="1"/>
                      <a:pt x="0" y="656"/>
                      <a:pt x="0" y="1484"/>
                    </a:cubicBezTo>
                    <a:lnTo>
                      <a:pt x="0" y="2447"/>
                    </a:lnTo>
                    <a:cubicBezTo>
                      <a:pt x="0" y="3256"/>
                      <a:pt x="655" y="3911"/>
                      <a:pt x="1483" y="3911"/>
                    </a:cubicBezTo>
                    <a:lnTo>
                      <a:pt x="21247" y="3911"/>
                    </a:lnTo>
                    <a:cubicBezTo>
                      <a:pt x="22056" y="3911"/>
                      <a:pt x="22711" y="3256"/>
                      <a:pt x="22711" y="2447"/>
                    </a:cubicBezTo>
                    <a:lnTo>
                      <a:pt x="22711" y="1484"/>
                    </a:lnTo>
                    <a:cubicBezTo>
                      <a:pt x="22711" y="656"/>
                      <a:pt x="22056" y="1"/>
                      <a:pt x="212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25" name="Google Shape;1461;p61">
                <a:extLst>
                  <a:ext uri="{FF2B5EF4-FFF2-40B4-BE49-F238E27FC236}">
                    <a16:creationId xmlns:a16="http://schemas.microsoft.com/office/drawing/2014/main" id="{4D8BC18C-875A-4E5A-9694-5673AF29392A}"/>
                  </a:ext>
                </a:extLst>
              </p:cNvPr>
              <p:cNvSpPr/>
              <p:nvPr/>
            </p:nvSpPr>
            <p:spPr>
              <a:xfrm>
                <a:off x="2657575" y="2721675"/>
                <a:ext cx="483525" cy="384325"/>
              </a:xfrm>
              <a:custGeom>
                <a:avLst/>
                <a:gdLst/>
                <a:ahLst/>
                <a:cxnLst/>
                <a:rect l="l" t="t" r="r" b="b"/>
                <a:pathLst>
                  <a:path w="19341" h="15373" extrusionOk="0">
                    <a:moveTo>
                      <a:pt x="0" y="0"/>
                    </a:moveTo>
                    <a:lnTo>
                      <a:pt x="1638" y="14005"/>
                    </a:lnTo>
                    <a:cubicBezTo>
                      <a:pt x="1734" y="14814"/>
                      <a:pt x="2408" y="15372"/>
                      <a:pt x="3179" y="15372"/>
                    </a:cubicBezTo>
                    <a:lnTo>
                      <a:pt x="16162" y="15372"/>
                    </a:lnTo>
                    <a:cubicBezTo>
                      <a:pt x="16952" y="15372"/>
                      <a:pt x="17626" y="14775"/>
                      <a:pt x="17703" y="14005"/>
                    </a:cubicBezTo>
                    <a:lnTo>
                      <a:pt x="193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26" name="Google Shape;1462;p61">
                <a:extLst>
                  <a:ext uri="{FF2B5EF4-FFF2-40B4-BE49-F238E27FC236}">
                    <a16:creationId xmlns:a16="http://schemas.microsoft.com/office/drawing/2014/main" id="{D9F0866A-A421-4002-A22F-D18FA7B1D169}"/>
                  </a:ext>
                </a:extLst>
              </p:cNvPr>
              <p:cNvSpPr/>
              <p:nvPr/>
            </p:nvSpPr>
            <p:spPr>
              <a:xfrm>
                <a:off x="2657575" y="2721675"/>
                <a:ext cx="484000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19360" h="1157" extrusionOk="0">
                    <a:moveTo>
                      <a:pt x="0" y="0"/>
                    </a:moveTo>
                    <a:lnTo>
                      <a:pt x="116" y="1156"/>
                    </a:lnTo>
                    <a:lnTo>
                      <a:pt x="19206" y="1156"/>
                    </a:lnTo>
                    <a:lnTo>
                      <a:pt x="193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27" name="Google Shape;1463;p61">
                <a:extLst>
                  <a:ext uri="{FF2B5EF4-FFF2-40B4-BE49-F238E27FC236}">
                    <a16:creationId xmlns:a16="http://schemas.microsoft.com/office/drawing/2014/main" id="{0B5FEAE7-7D33-481C-B93E-659E1DD3F59A}"/>
                  </a:ext>
                </a:extLst>
              </p:cNvPr>
              <p:cNvSpPr/>
              <p:nvPr/>
            </p:nvSpPr>
            <p:spPr>
              <a:xfrm>
                <a:off x="2664300" y="3040100"/>
                <a:ext cx="145000" cy="132400"/>
              </a:xfrm>
              <a:custGeom>
                <a:avLst/>
                <a:gdLst/>
                <a:ahLst/>
                <a:cxnLst/>
                <a:rect l="l" t="t" r="r" b="b"/>
                <a:pathLst>
                  <a:path w="5800" h="5296" extrusionOk="0">
                    <a:moveTo>
                      <a:pt x="2890" y="0"/>
                    </a:moveTo>
                    <a:cubicBezTo>
                      <a:pt x="2712" y="0"/>
                      <a:pt x="2532" y="18"/>
                      <a:pt x="2351" y="54"/>
                    </a:cubicBezTo>
                    <a:cubicBezTo>
                      <a:pt x="926" y="362"/>
                      <a:pt x="1" y="1768"/>
                      <a:pt x="309" y="3194"/>
                    </a:cubicBezTo>
                    <a:cubicBezTo>
                      <a:pt x="577" y="4434"/>
                      <a:pt x="1676" y="5295"/>
                      <a:pt x="2896" y="5295"/>
                    </a:cubicBezTo>
                    <a:cubicBezTo>
                      <a:pt x="3079" y="5295"/>
                      <a:pt x="3264" y="5276"/>
                      <a:pt x="3449" y="5236"/>
                    </a:cubicBezTo>
                    <a:cubicBezTo>
                      <a:pt x="4874" y="4947"/>
                      <a:pt x="5799" y="3541"/>
                      <a:pt x="5491" y="2096"/>
                    </a:cubicBezTo>
                    <a:cubicBezTo>
                      <a:pt x="5221" y="849"/>
                      <a:pt x="4127" y="0"/>
                      <a:pt x="28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28" name="Google Shape;1464;p61">
                <a:extLst>
                  <a:ext uri="{FF2B5EF4-FFF2-40B4-BE49-F238E27FC236}">
                    <a16:creationId xmlns:a16="http://schemas.microsoft.com/office/drawing/2014/main" id="{D685DBA1-42EB-4C5A-8F20-773B5414D520}"/>
                  </a:ext>
                </a:extLst>
              </p:cNvPr>
              <p:cNvSpPr/>
              <p:nvPr/>
            </p:nvSpPr>
            <p:spPr>
              <a:xfrm>
                <a:off x="2696100" y="3065525"/>
                <a:ext cx="81900" cy="81875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3275" extrusionOk="0">
                    <a:moveTo>
                      <a:pt x="1638" y="0"/>
                    </a:moveTo>
                    <a:cubicBezTo>
                      <a:pt x="732" y="0"/>
                      <a:pt x="0" y="732"/>
                      <a:pt x="0" y="1638"/>
                    </a:cubicBezTo>
                    <a:cubicBezTo>
                      <a:pt x="0" y="2524"/>
                      <a:pt x="732" y="3275"/>
                      <a:pt x="1638" y="3275"/>
                    </a:cubicBezTo>
                    <a:cubicBezTo>
                      <a:pt x="2543" y="3275"/>
                      <a:pt x="3275" y="2524"/>
                      <a:pt x="3275" y="1638"/>
                    </a:cubicBezTo>
                    <a:cubicBezTo>
                      <a:pt x="3275" y="732"/>
                      <a:pt x="2543" y="0"/>
                      <a:pt x="16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29" name="Google Shape;1465;p61">
                <a:extLst>
                  <a:ext uri="{FF2B5EF4-FFF2-40B4-BE49-F238E27FC236}">
                    <a16:creationId xmlns:a16="http://schemas.microsoft.com/office/drawing/2014/main" id="{7F17298D-1AD5-44A2-85FF-C71D7C855E0B}"/>
                  </a:ext>
                </a:extLst>
              </p:cNvPr>
              <p:cNvSpPr/>
              <p:nvPr/>
            </p:nvSpPr>
            <p:spPr>
              <a:xfrm>
                <a:off x="2985525" y="3040050"/>
                <a:ext cx="146900" cy="132350"/>
              </a:xfrm>
              <a:custGeom>
                <a:avLst/>
                <a:gdLst/>
                <a:ahLst/>
                <a:cxnLst/>
                <a:rect l="l" t="t" r="r" b="b"/>
                <a:pathLst>
                  <a:path w="5876" h="5294" extrusionOk="0">
                    <a:moveTo>
                      <a:pt x="2943" y="0"/>
                    </a:moveTo>
                    <a:cubicBezTo>
                      <a:pt x="1779" y="0"/>
                      <a:pt x="707" y="774"/>
                      <a:pt x="386" y="1963"/>
                    </a:cubicBezTo>
                    <a:cubicBezTo>
                      <a:pt x="0" y="3369"/>
                      <a:pt x="848" y="4814"/>
                      <a:pt x="2254" y="5199"/>
                    </a:cubicBezTo>
                    <a:cubicBezTo>
                      <a:pt x="2488" y="5263"/>
                      <a:pt x="2723" y="5294"/>
                      <a:pt x="2954" y="5294"/>
                    </a:cubicBezTo>
                    <a:cubicBezTo>
                      <a:pt x="4117" y="5294"/>
                      <a:pt x="5188" y="4523"/>
                      <a:pt x="5510" y="3350"/>
                    </a:cubicBezTo>
                    <a:cubicBezTo>
                      <a:pt x="5876" y="1925"/>
                      <a:pt x="5047" y="480"/>
                      <a:pt x="3641" y="95"/>
                    </a:cubicBezTo>
                    <a:cubicBezTo>
                      <a:pt x="3408" y="31"/>
                      <a:pt x="3174" y="0"/>
                      <a:pt x="29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30" name="Google Shape;1466;p61">
                <a:extLst>
                  <a:ext uri="{FF2B5EF4-FFF2-40B4-BE49-F238E27FC236}">
                    <a16:creationId xmlns:a16="http://schemas.microsoft.com/office/drawing/2014/main" id="{4EB17DD4-1F6D-47ED-B81F-947DFBF3A8A2}"/>
                  </a:ext>
                </a:extLst>
              </p:cNvPr>
              <p:cNvSpPr/>
              <p:nvPr/>
            </p:nvSpPr>
            <p:spPr>
              <a:xfrm>
                <a:off x="3018275" y="3065525"/>
                <a:ext cx="81900" cy="81875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3275" extrusionOk="0">
                    <a:moveTo>
                      <a:pt x="1638" y="0"/>
                    </a:moveTo>
                    <a:cubicBezTo>
                      <a:pt x="732" y="0"/>
                      <a:pt x="0" y="732"/>
                      <a:pt x="0" y="1638"/>
                    </a:cubicBezTo>
                    <a:cubicBezTo>
                      <a:pt x="0" y="2524"/>
                      <a:pt x="732" y="3275"/>
                      <a:pt x="1638" y="3275"/>
                    </a:cubicBezTo>
                    <a:cubicBezTo>
                      <a:pt x="2524" y="3275"/>
                      <a:pt x="3275" y="2524"/>
                      <a:pt x="3275" y="1638"/>
                    </a:cubicBezTo>
                    <a:cubicBezTo>
                      <a:pt x="3275" y="732"/>
                      <a:pt x="2524" y="0"/>
                      <a:pt x="16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31" name="Google Shape;1467;p61">
                <a:extLst>
                  <a:ext uri="{FF2B5EF4-FFF2-40B4-BE49-F238E27FC236}">
                    <a16:creationId xmlns:a16="http://schemas.microsoft.com/office/drawing/2014/main" id="{65DFE8A1-D0F9-42E3-AFB2-FA4A1684B513}"/>
                  </a:ext>
                </a:extLst>
              </p:cNvPr>
              <p:cNvSpPr/>
              <p:nvPr/>
            </p:nvSpPr>
            <p:spPr>
              <a:xfrm>
                <a:off x="2956150" y="2861550"/>
                <a:ext cx="96825" cy="144750"/>
              </a:xfrm>
              <a:custGeom>
                <a:avLst/>
                <a:gdLst/>
                <a:ahLst/>
                <a:cxnLst/>
                <a:rect l="l" t="t" r="r" b="b"/>
                <a:pathLst>
                  <a:path w="3873" h="5790" extrusionOk="0">
                    <a:moveTo>
                      <a:pt x="2182" y="1"/>
                    </a:moveTo>
                    <a:cubicBezTo>
                      <a:pt x="2076" y="1"/>
                      <a:pt x="1968" y="29"/>
                      <a:pt x="1869" y="88"/>
                    </a:cubicBezTo>
                    <a:lnTo>
                      <a:pt x="386" y="974"/>
                    </a:lnTo>
                    <a:cubicBezTo>
                      <a:pt x="97" y="1147"/>
                      <a:pt x="0" y="1533"/>
                      <a:pt x="193" y="1783"/>
                    </a:cubicBezTo>
                    <a:lnTo>
                      <a:pt x="1753" y="4326"/>
                    </a:lnTo>
                    <a:cubicBezTo>
                      <a:pt x="1734" y="4345"/>
                      <a:pt x="2254" y="5366"/>
                      <a:pt x="2023" y="5790"/>
                    </a:cubicBezTo>
                    <a:lnTo>
                      <a:pt x="3699" y="2785"/>
                    </a:lnTo>
                    <a:cubicBezTo>
                      <a:pt x="3699" y="2785"/>
                      <a:pt x="3872" y="2188"/>
                      <a:pt x="3429" y="1456"/>
                    </a:cubicBezTo>
                    <a:cubicBezTo>
                      <a:pt x="3198" y="1070"/>
                      <a:pt x="2909" y="608"/>
                      <a:pt x="2697" y="281"/>
                    </a:cubicBezTo>
                    <a:cubicBezTo>
                      <a:pt x="2583" y="103"/>
                      <a:pt x="2386" y="1"/>
                      <a:pt x="21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32" name="Google Shape;1468;p61">
                <a:extLst>
                  <a:ext uri="{FF2B5EF4-FFF2-40B4-BE49-F238E27FC236}">
                    <a16:creationId xmlns:a16="http://schemas.microsoft.com/office/drawing/2014/main" id="{04F61C48-8C67-4802-8624-FEEBDD376554}"/>
                  </a:ext>
                </a:extLst>
              </p:cNvPr>
              <p:cNvSpPr/>
              <p:nvPr/>
            </p:nvSpPr>
            <p:spPr>
              <a:xfrm>
                <a:off x="2900275" y="2929700"/>
                <a:ext cx="109825" cy="126700"/>
              </a:xfrm>
              <a:custGeom>
                <a:avLst/>
                <a:gdLst/>
                <a:ahLst/>
                <a:cxnLst/>
                <a:rect l="l" t="t" r="r" b="b"/>
                <a:pathLst>
                  <a:path w="4393" h="5068" extrusionOk="0">
                    <a:moveTo>
                      <a:pt x="1484" y="1"/>
                    </a:moveTo>
                    <a:lnTo>
                      <a:pt x="1" y="2679"/>
                    </a:lnTo>
                    <a:lnTo>
                      <a:pt x="1542" y="5067"/>
                    </a:lnTo>
                    <a:lnTo>
                      <a:pt x="1619" y="4027"/>
                    </a:lnTo>
                    <a:cubicBezTo>
                      <a:pt x="1619" y="4027"/>
                      <a:pt x="2833" y="3931"/>
                      <a:pt x="3256" y="3873"/>
                    </a:cubicBezTo>
                    <a:cubicBezTo>
                      <a:pt x="3699" y="3834"/>
                      <a:pt x="3892" y="3353"/>
                      <a:pt x="3892" y="3353"/>
                    </a:cubicBezTo>
                    <a:cubicBezTo>
                      <a:pt x="4393" y="2351"/>
                      <a:pt x="3430" y="1099"/>
                      <a:pt x="3430" y="1099"/>
                    </a:cubicBezTo>
                    <a:lnTo>
                      <a:pt x="1542" y="1099"/>
                    </a:lnTo>
                    <a:lnTo>
                      <a:pt x="14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33" name="Google Shape;1469;p61">
                <a:extLst>
                  <a:ext uri="{FF2B5EF4-FFF2-40B4-BE49-F238E27FC236}">
                    <a16:creationId xmlns:a16="http://schemas.microsoft.com/office/drawing/2014/main" id="{04CA227D-91BB-4BE3-A770-7C9E74268E5A}"/>
                  </a:ext>
                </a:extLst>
              </p:cNvPr>
              <p:cNvSpPr/>
              <p:nvPr/>
            </p:nvSpPr>
            <p:spPr>
              <a:xfrm>
                <a:off x="2754375" y="2954275"/>
                <a:ext cx="122825" cy="88150"/>
              </a:xfrm>
              <a:custGeom>
                <a:avLst/>
                <a:gdLst/>
                <a:ahLst/>
                <a:cxnLst/>
                <a:rect l="l" t="t" r="r" b="b"/>
                <a:pathLst>
                  <a:path w="4913" h="3526" extrusionOk="0">
                    <a:moveTo>
                      <a:pt x="0" y="0"/>
                    </a:moveTo>
                    <a:cubicBezTo>
                      <a:pt x="5" y="11"/>
                      <a:pt x="11" y="21"/>
                      <a:pt x="17" y="31"/>
                    </a:cubicBezTo>
                    <a:lnTo>
                      <a:pt x="17" y="31"/>
                    </a:lnTo>
                    <a:lnTo>
                      <a:pt x="0" y="0"/>
                    </a:lnTo>
                    <a:close/>
                    <a:moveTo>
                      <a:pt x="17" y="31"/>
                    </a:moveTo>
                    <a:lnTo>
                      <a:pt x="1637" y="3044"/>
                    </a:lnTo>
                    <a:cubicBezTo>
                      <a:pt x="1637" y="3044"/>
                      <a:pt x="2042" y="3526"/>
                      <a:pt x="2890" y="3526"/>
                    </a:cubicBezTo>
                    <a:lnTo>
                      <a:pt x="4257" y="3526"/>
                    </a:lnTo>
                    <a:cubicBezTo>
                      <a:pt x="4604" y="3526"/>
                      <a:pt x="4874" y="3256"/>
                      <a:pt x="4874" y="2948"/>
                    </a:cubicBezTo>
                    <a:lnTo>
                      <a:pt x="4912" y="1214"/>
                    </a:lnTo>
                    <a:cubicBezTo>
                      <a:pt x="4912" y="886"/>
                      <a:pt x="4643" y="617"/>
                      <a:pt x="4334" y="598"/>
                    </a:cubicBezTo>
                    <a:lnTo>
                      <a:pt x="1368" y="540"/>
                    </a:lnTo>
                    <a:cubicBezTo>
                      <a:pt x="1368" y="540"/>
                      <a:pt x="266" y="448"/>
                      <a:pt x="17" y="3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34" name="Google Shape;1470;p61">
                <a:extLst>
                  <a:ext uri="{FF2B5EF4-FFF2-40B4-BE49-F238E27FC236}">
                    <a16:creationId xmlns:a16="http://schemas.microsoft.com/office/drawing/2014/main" id="{1A1FF06C-B2FA-4E3C-96E2-974239B7A806}"/>
                  </a:ext>
                </a:extLst>
              </p:cNvPr>
              <p:cNvSpPr/>
              <p:nvPr/>
            </p:nvSpPr>
            <p:spPr>
              <a:xfrm>
                <a:off x="2745225" y="2869025"/>
                <a:ext cx="110775" cy="94625"/>
              </a:xfrm>
              <a:custGeom>
                <a:avLst/>
                <a:gdLst/>
                <a:ahLst/>
                <a:cxnLst/>
                <a:rect l="l" t="t" r="r" b="b"/>
                <a:pathLst>
                  <a:path w="4431" h="3785" extrusionOk="0">
                    <a:moveTo>
                      <a:pt x="2986" y="1"/>
                    </a:moveTo>
                    <a:lnTo>
                      <a:pt x="154" y="20"/>
                    </a:lnTo>
                    <a:lnTo>
                      <a:pt x="963" y="675"/>
                    </a:lnTo>
                    <a:cubicBezTo>
                      <a:pt x="963" y="675"/>
                      <a:pt x="385" y="1735"/>
                      <a:pt x="193" y="2120"/>
                    </a:cubicBezTo>
                    <a:cubicBezTo>
                      <a:pt x="0" y="2524"/>
                      <a:pt x="328" y="2929"/>
                      <a:pt x="328" y="2929"/>
                    </a:cubicBezTo>
                    <a:cubicBezTo>
                      <a:pt x="770" y="3695"/>
                      <a:pt x="1797" y="3785"/>
                      <a:pt x="2256" y="3785"/>
                    </a:cubicBezTo>
                    <a:cubicBezTo>
                      <a:pt x="2398" y="3785"/>
                      <a:pt x="2485" y="3776"/>
                      <a:pt x="2485" y="3776"/>
                    </a:cubicBezTo>
                    <a:lnTo>
                      <a:pt x="3506" y="2139"/>
                    </a:lnTo>
                    <a:lnTo>
                      <a:pt x="4431" y="2698"/>
                    </a:lnTo>
                    <a:lnTo>
                      <a:pt x="29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35" name="Google Shape;1471;p61">
                <a:extLst>
                  <a:ext uri="{FF2B5EF4-FFF2-40B4-BE49-F238E27FC236}">
                    <a16:creationId xmlns:a16="http://schemas.microsoft.com/office/drawing/2014/main" id="{B80A2D93-9625-4885-8700-12F298D768CF}"/>
                  </a:ext>
                </a:extLst>
              </p:cNvPr>
              <p:cNvSpPr/>
              <p:nvPr/>
            </p:nvSpPr>
            <p:spPr>
              <a:xfrm>
                <a:off x="2802050" y="2771750"/>
                <a:ext cx="131000" cy="96375"/>
              </a:xfrm>
              <a:custGeom>
                <a:avLst/>
                <a:gdLst/>
                <a:ahLst/>
                <a:cxnLst/>
                <a:rect l="l" t="t" r="r" b="b"/>
                <a:pathLst>
                  <a:path w="5240" h="3855" extrusionOk="0">
                    <a:moveTo>
                      <a:pt x="1811" y="1"/>
                    </a:moveTo>
                    <a:cubicBezTo>
                      <a:pt x="1811" y="1"/>
                      <a:pt x="1175" y="136"/>
                      <a:pt x="790" y="887"/>
                    </a:cubicBezTo>
                    <a:cubicBezTo>
                      <a:pt x="578" y="1291"/>
                      <a:pt x="308" y="1754"/>
                      <a:pt x="135" y="2081"/>
                    </a:cubicBezTo>
                    <a:cubicBezTo>
                      <a:pt x="0" y="2370"/>
                      <a:pt x="96" y="2736"/>
                      <a:pt x="366" y="2909"/>
                    </a:cubicBezTo>
                    <a:lnTo>
                      <a:pt x="1869" y="3776"/>
                    </a:lnTo>
                    <a:cubicBezTo>
                      <a:pt x="1966" y="3828"/>
                      <a:pt x="2073" y="3854"/>
                      <a:pt x="2178" y="3854"/>
                    </a:cubicBezTo>
                    <a:cubicBezTo>
                      <a:pt x="2383" y="3854"/>
                      <a:pt x="2582" y="3756"/>
                      <a:pt x="2697" y="3564"/>
                    </a:cubicBezTo>
                    <a:lnTo>
                      <a:pt x="4142" y="945"/>
                    </a:lnTo>
                    <a:lnTo>
                      <a:pt x="4142" y="945"/>
                    </a:lnTo>
                    <a:cubicBezTo>
                      <a:pt x="4142" y="945"/>
                      <a:pt x="4141" y="945"/>
                      <a:pt x="4141" y="945"/>
                    </a:cubicBezTo>
                    <a:cubicBezTo>
                      <a:pt x="4135" y="945"/>
                      <a:pt x="4744" y="1"/>
                      <a:pt x="52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36" name="Google Shape;1472;p61">
                <a:extLst>
                  <a:ext uri="{FF2B5EF4-FFF2-40B4-BE49-F238E27FC236}">
                    <a16:creationId xmlns:a16="http://schemas.microsoft.com/office/drawing/2014/main" id="{0FF7159E-A06C-4FDA-96AE-1EF8AB5CE631}"/>
                  </a:ext>
                </a:extLst>
              </p:cNvPr>
              <p:cNvSpPr/>
              <p:nvPr/>
            </p:nvSpPr>
            <p:spPr>
              <a:xfrm>
                <a:off x="2900275" y="2776400"/>
                <a:ext cx="109825" cy="94100"/>
              </a:xfrm>
              <a:custGeom>
                <a:avLst/>
                <a:gdLst/>
                <a:ahLst/>
                <a:cxnLst/>
                <a:rect l="l" t="t" r="r" b="b"/>
                <a:pathLst>
                  <a:path w="4393" h="3764" extrusionOk="0">
                    <a:moveTo>
                      <a:pt x="1867" y="1"/>
                    </a:moveTo>
                    <a:cubicBezTo>
                      <a:pt x="1798" y="1"/>
                      <a:pt x="1754" y="7"/>
                      <a:pt x="1754" y="7"/>
                    </a:cubicBezTo>
                    <a:cubicBezTo>
                      <a:pt x="617" y="46"/>
                      <a:pt x="1" y="1491"/>
                      <a:pt x="1" y="1491"/>
                    </a:cubicBezTo>
                    <a:lnTo>
                      <a:pt x="964" y="3186"/>
                    </a:lnTo>
                    <a:lnTo>
                      <a:pt x="20" y="3764"/>
                    </a:lnTo>
                    <a:lnTo>
                      <a:pt x="3083" y="3764"/>
                    </a:lnTo>
                    <a:lnTo>
                      <a:pt x="4393" y="1259"/>
                    </a:lnTo>
                    <a:lnTo>
                      <a:pt x="4393" y="1259"/>
                    </a:lnTo>
                    <a:lnTo>
                      <a:pt x="3430" y="1664"/>
                    </a:lnTo>
                    <a:cubicBezTo>
                      <a:pt x="3430" y="1664"/>
                      <a:pt x="2794" y="643"/>
                      <a:pt x="2524" y="296"/>
                    </a:cubicBezTo>
                    <a:cubicBezTo>
                      <a:pt x="2335" y="39"/>
                      <a:pt x="2030" y="1"/>
                      <a:pt x="18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0036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로그인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356FF5-D6C7-D4C1-38F8-F79DD1516C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로그인 페이지</a:t>
            </a:r>
            <a:endParaRPr kumimoji="1" lang="ko-Kore-KR" altLang="en-US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706417"/>
              </p:ext>
            </p:extLst>
          </p:nvPr>
        </p:nvGraphicFramePr>
        <p:xfrm>
          <a:off x="6722169" y="304365"/>
          <a:ext cx="2326374" cy="2901255"/>
        </p:xfrm>
        <a:graphic>
          <a:graphicData uri="http://schemas.openxmlformats.org/drawingml/2006/table">
            <a:tbl>
              <a:tblPr firstRow="1" bandRow="1"/>
              <a:tblGrid>
                <a:gridCol w="233657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233657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1859060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240034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0090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로그인 서비스</a:t>
                      </a:r>
                      <a:endParaRPr lang="ko-Kore-KR" altLang="en-US" sz="70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47546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7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700" b="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ko-Kore-KR" altLang="en-US" sz="700" dirty="0">
                          <a:latin typeface="+mn-ea"/>
                          <a:ea typeface="+mn-ea"/>
                        </a:rPr>
                        <a:t>에</a:t>
                      </a:r>
                      <a:r>
                        <a:rPr lang="ko-KR" altLang="en-US" sz="7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필요한 항목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이메일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비밀번호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355370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700" b="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700" dirty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 유효성 검사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 영문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@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숫자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공백 없음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29916"/>
                  </a:ext>
                </a:extLst>
              </a:tr>
              <a:tr h="475466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700" b="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700" dirty="0"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 유효성 검사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공백 없음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- 8~20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자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672611"/>
                  </a:ext>
                </a:extLst>
              </a:tr>
              <a:tr h="4064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7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7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700" b="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700" dirty="0">
                          <a:effectLst/>
                          <a:latin typeface="+mn-ea"/>
                          <a:ea typeface="+mn-ea"/>
                        </a:rPr>
                        <a:t>로그인 인증</a:t>
                      </a:r>
                      <a:r>
                        <a:rPr lang="en-US" altLang="ko-KR" sz="7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effectLst/>
                          <a:latin typeface="+mn-ea"/>
                          <a:ea typeface="+mn-ea"/>
                        </a:rPr>
                        <a:t>후 토큰 발행</a:t>
                      </a:r>
                      <a:endParaRPr lang="ko-Kore-KR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226013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2841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23380" marR="23380" marT="23380" marB="2338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altLang="en-US" sz="7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7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altLang="en-US" sz="7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7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altLang="en-US" sz="7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7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7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700" dirty="0"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ko-Kore-KR" altLang="en-US" sz="700" dirty="0">
                          <a:effectLst/>
                          <a:latin typeface="+mn-ea"/>
                          <a:ea typeface="+mn-ea"/>
                        </a:rPr>
                        <a:t> 버튼 클릭</a:t>
                      </a: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226013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23380" marR="23380" marT="23380" marB="2338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700" dirty="0">
                          <a:effectLst/>
                          <a:latin typeface="+mn-ea"/>
                          <a:ea typeface="+mn-ea"/>
                        </a:rPr>
                        <a:t>메인 페이지</a:t>
                      </a:r>
                      <a:endParaRPr lang="ko-Kore-KR" altLang="en-US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7422F50D-E9AA-460A-B70B-85E4E5AA935E}"/>
              </a:ext>
            </a:extLst>
          </p:cNvPr>
          <p:cNvSpPr txBox="1">
            <a:spLocks/>
          </p:cNvSpPr>
          <p:nvPr/>
        </p:nvSpPr>
        <p:spPr>
          <a:xfrm>
            <a:off x="4384138" y="46395"/>
            <a:ext cx="2338031" cy="18454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ko-Kore-KR" altLang="en-US" sz="714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43ED692A-EB5D-4471-9574-AA684563BB77}"/>
              </a:ext>
            </a:extLst>
          </p:cNvPr>
          <p:cNvSpPr txBox="1">
            <a:spLocks/>
          </p:cNvSpPr>
          <p:nvPr/>
        </p:nvSpPr>
        <p:spPr>
          <a:xfrm>
            <a:off x="7974984" y="98981"/>
            <a:ext cx="1004047" cy="129580"/>
          </a:xfrm>
          <a:prstGeom prst="rect">
            <a:avLst/>
          </a:prstGeom>
          <a:solidFill>
            <a:schemeClr val="bg1"/>
          </a:solidFill>
        </p:spPr>
        <p:txBody>
          <a:bodyPr vert="horz" lIns="68580" tIns="34290" rIns="68580" bIns="34290" rtlCol="0" anchor="ctr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en-US" sz="714" dirty="0"/>
              <a:t>J001</a:t>
            </a:r>
            <a:endParaRPr kumimoji="1" lang="ko-Kore-KR" altLang="en-US" sz="714" dirty="0"/>
          </a:p>
        </p:txBody>
      </p:sp>
      <p:pic>
        <p:nvPicPr>
          <p:cNvPr id="5" name="그림 4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3CB82A48-51F6-488F-B8E4-2AE61AB32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7" y="304365"/>
            <a:ext cx="6532358" cy="479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32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회원가입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356FF5-D6C7-D4C1-38F8-F79DD1516C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회원가입 페이지</a:t>
            </a:r>
            <a:endParaRPr kumimoji="1" lang="ko-Kore-KR" altLang="en-US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012163"/>
              </p:ext>
            </p:extLst>
          </p:nvPr>
        </p:nvGraphicFramePr>
        <p:xfrm>
          <a:off x="6722169" y="304365"/>
          <a:ext cx="2326374" cy="3021304"/>
        </p:xfrm>
        <a:graphic>
          <a:graphicData uri="http://schemas.openxmlformats.org/drawingml/2006/table">
            <a:tbl>
              <a:tblPr firstRow="1" bandRow="1"/>
              <a:tblGrid>
                <a:gridCol w="233657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233657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1859060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240034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0090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70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47546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7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700" b="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700" dirty="0">
                          <a:latin typeface="+mn-ea"/>
                          <a:ea typeface="+mn-ea"/>
                        </a:rPr>
                        <a:t>가입에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 필요한 항목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이메일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닉네임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비밀번호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355370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700" b="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700" dirty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 유효성 검사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 영문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@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숫자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공백 없음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29916"/>
                  </a:ext>
                </a:extLst>
              </a:tr>
              <a:tr h="475466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700" b="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700" dirty="0"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 유효성 검사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공백 없음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- 8~20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자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672611"/>
                  </a:ext>
                </a:extLst>
              </a:tr>
              <a:tr h="4064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7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7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700" b="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700" dirty="0">
                          <a:effectLst/>
                          <a:latin typeface="+mn-ea"/>
                          <a:ea typeface="+mn-ea"/>
                        </a:rPr>
                        <a:t>회원가입 정보 검증 및 </a:t>
                      </a:r>
                      <a:r>
                        <a:rPr lang="en-US" altLang="ko-KR" sz="700" dirty="0"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dirty="0">
                          <a:effectLst/>
                          <a:latin typeface="+mn-ea"/>
                          <a:ea typeface="+mn-ea"/>
                        </a:rPr>
                        <a:t>에 데이터 등록</a:t>
                      </a:r>
                      <a:endParaRPr lang="ko-Kore-KR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226013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7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9142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23380" marR="23380" marT="23380" marB="2338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altLang="en-US" sz="7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7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altLang="en-US" sz="7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7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altLang="en-US" sz="7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7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altLang="en-US" sz="7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7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altLang="en-US" sz="7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7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7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altLang="en-US" sz="7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226013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23380" marR="23380" marT="23380" marB="2338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7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  <a:endParaRPr lang="ko-Kore-KR" altLang="en-US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7422F50D-E9AA-460A-B70B-85E4E5AA935E}"/>
              </a:ext>
            </a:extLst>
          </p:cNvPr>
          <p:cNvSpPr txBox="1">
            <a:spLocks/>
          </p:cNvSpPr>
          <p:nvPr/>
        </p:nvSpPr>
        <p:spPr>
          <a:xfrm>
            <a:off x="4384138" y="46395"/>
            <a:ext cx="2338031" cy="18454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ko-Kore-KR" altLang="en-US" sz="714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43ED692A-EB5D-4471-9574-AA684563BB77}"/>
              </a:ext>
            </a:extLst>
          </p:cNvPr>
          <p:cNvSpPr txBox="1">
            <a:spLocks/>
          </p:cNvSpPr>
          <p:nvPr/>
        </p:nvSpPr>
        <p:spPr>
          <a:xfrm>
            <a:off x="7974984" y="98981"/>
            <a:ext cx="1004047" cy="129580"/>
          </a:xfrm>
          <a:prstGeom prst="rect">
            <a:avLst/>
          </a:prstGeom>
          <a:solidFill>
            <a:schemeClr val="bg1"/>
          </a:solidFill>
        </p:spPr>
        <p:txBody>
          <a:bodyPr vert="horz" lIns="68580" tIns="34290" rIns="68580" bIns="34290" rtlCol="0" anchor="ctr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714" dirty="0"/>
              <a:t>J002</a:t>
            </a:r>
            <a:endParaRPr kumimoji="1" lang="ko-Kore-KR" altLang="en-US" sz="714" dirty="0"/>
          </a:p>
        </p:txBody>
      </p:sp>
      <p:pic>
        <p:nvPicPr>
          <p:cNvPr id="8" name="그림 7" descr="텍스트, 스크린샷, 번호, 도표이(가) 표시된 사진&#10;&#10;자동 생성된 설명">
            <a:extLst>
              <a:ext uri="{FF2B5EF4-FFF2-40B4-BE49-F238E27FC236}">
                <a16:creationId xmlns:a16="http://schemas.microsoft.com/office/drawing/2014/main" id="{F82312C4-FEA8-F92E-7700-A9FF95B48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6" y="304365"/>
            <a:ext cx="6582433" cy="479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67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로그아웃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356FF5-D6C7-D4C1-38F8-F79DD1516C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로그아웃 페이지</a:t>
            </a:r>
            <a:endParaRPr kumimoji="1" lang="ko-Kore-KR" altLang="en-US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363820"/>
              </p:ext>
            </p:extLst>
          </p:nvPr>
        </p:nvGraphicFramePr>
        <p:xfrm>
          <a:off x="6722169" y="304365"/>
          <a:ext cx="2326374" cy="2997094"/>
        </p:xfrm>
        <a:graphic>
          <a:graphicData uri="http://schemas.openxmlformats.org/drawingml/2006/table">
            <a:tbl>
              <a:tblPr firstRow="1" bandRow="1"/>
              <a:tblGrid>
                <a:gridCol w="233657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233657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1859060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240034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0090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로그아웃</a:t>
                      </a:r>
                      <a:endParaRPr lang="ko-Kore-KR" altLang="en-US" sz="70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47546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7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700" b="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로그아웃 페이지 노출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355370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700" b="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29916"/>
                  </a:ext>
                </a:extLst>
              </a:tr>
              <a:tr h="475466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700" b="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672611"/>
                  </a:ext>
                </a:extLst>
              </a:tr>
              <a:tr h="4064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7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7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700" b="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700" dirty="0">
                          <a:effectLst/>
                          <a:latin typeface="+mn-ea"/>
                          <a:ea typeface="+mn-ea"/>
                        </a:rPr>
                        <a:t>세션 종료</a:t>
                      </a:r>
                      <a:r>
                        <a:rPr lang="en-US" altLang="ko-KR" sz="7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effectLst/>
                          <a:latin typeface="+mn-ea"/>
                          <a:ea typeface="+mn-ea"/>
                        </a:rPr>
                        <a:t>쿠키 삭제</a:t>
                      </a:r>
                      <a:endParaRPr lang="ko-Kore-KR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226013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7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9142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23380" marR="23380" marT="23380" marB="2338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700" dirty="0">
                          <a:effectLst/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ko-KR" altLang="en-US" sz="700" dirty="0" err="1">
                          <a:effectLst/>
                          <a:latin typeface="+mn-ea"/>
                          <a:ea typeface="+mn-ea"/>
                        </a:rPr>
                        <a:t>하러가기</a:t>
                      </a:r>
                      <a:r>
                        <a:rPr lang="ko-KR" altLang="en-US" sz="700" dirty="0">
                          <a:effectLst/>
                          <a:latin typeface="+mn-ea"/>
                          <a:ea typeface="+mn-ea"/>
                        </a:rPr>
                        <a:t> 링크 클릭</a:t>
                      </a:r>
                      <a:endParaRPr lang="ko-Kore-KR" altLang="en-US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226013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23380" marR="23380" marT="23380" marB="2338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7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  <a:endParaRPr lang="ko-Kore-KR" altLang="en-US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7422F50D-E9AA-460A-B70B-85E4E5AA935E}"/>
              </a:ext>
            </a:extLst>
          </p:cNvPr>
          <p:cNvSpPr txBox="1">
            <a:spLocks/>
          </p:cNvSpPr>
          <p:nvPr/>
        </p:nvSpPr>
        <p:spPr>
          <a:xfrm>
            <a:off x="4384138" y="46395"/>
            <a:ext cx="2338031" cy="18454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ko-Kore-KR" altLang="en-US" sz="714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43ED692A-EB5D-4471-9574-AA684563BB77}"/>
              </a:ext>
            </a:extLst>
          </p:cNvPr>
          <p:cNvSpPr txBox="1">
            <a:spLocks/>
          </p:cNvSpPr>
          <p:nvPr/>
        </p:nvSpPr>
        <p:spPr>
          <a:xfrm>
            <a:off x="7974984" y="98981"/>
            <a:ext cx="1004047" cy="129580"/>
          </a:xfrm>
          <a:prstGeom prst="rect">
            <a:avLst/>
          </a:prstGeom>
          <a:solidFill>
            <a:schemeClr val="bg1"/>
          </a:solidFill>
        </p:spPr>
        <p:txBody>
          <a:bodyPr vert="horz" lIns="68580" tIns="34290" rIns="68580" bIns="34290" rtlCol="0" anchor="ctr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714" dirty="0"/>
              <a:t>J003</a:t>
            </a:r>
            <a:endParaRPr kumimoji="1" lang="ko-Kore-KR" altLang="en-US" sz="714" dirty="0"/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11AB9EE-A9B0-CC98-82F9-310B1FEE7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7" y="304365"/>
            <a:ext cx="6582433" cy="479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23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메인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356FF5-D6C7-D4C1-38F8-F79DD1516C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메인 페이지</a:t>
            </a:r>
            <a:endParaRPr kumimoji="1" lang="ko-Kore-KR" alt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7422F50D-E9AA-460A-B70B-85E4E5AA935E}"/>
              </a:ext>
            </a:extLst>
          </p:cNvPr>
          <p:cNvSpPr txBox="1">
            <a:spLocks/>
          </p:cNvSpPr>
          <p:nvPr/>
        </p:nvSpPr>
        <p:spPr>
          <a:xfrm>
            <a:off x="4384138" y="46395"/>
            <a:ext cx="2338031" cy="18454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ko-Kore-KR" altLang="en-US" sz="714" dirty="0"/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2EC9E8B0-AADA-40A9-93CC-0070F3EA10C8}"/>
              </a:ext>
            </a:extLst>
          </p:cNvPr>
          <p:cNvGraphicFramePr>
            <a:graphicFrameLocks noGrp="1"/>
          </p:cNvGraphicFramePr>
          <p:nvPr/>
        </p:nvGraphicFramePr>
        <p:xfrm>
          <a:off x="6722169" y="304365"/>
          <a:ext cx="2326374" cy="2797300"/>
        </p:xfrm>
        <a:graphic>
          <a:graphicData uri="http://schemas.openxmlformats.org/drawingml/2006/table">
            <a:tbl>
              <a:tblPr firstRow="1" bandRow="1"/>
              <a:tblGrid>
                <a:gridCol w="233657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233657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1859060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240034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0090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센터 위치정보 검색</a:t>
                      </a:r>
                      <a:endParaRPr lang="ko-Kore-KR" altLang="en-US" sz="70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47546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7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700" b="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err="1">
                          <a:latin typeface="+mn-ea"/>
                          <a:ea typeface="+mn-ea"/>
                        </a:rPr>
                        <a:t>검색창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 키워드로 주소질의문 전송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262845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700" b="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지도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API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를 이용해 초기위치 센터 위치정보 노출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29916"/>
                  </a:ext>
                </a:extLst>
              </a:tr>
              <a:tr h="475466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700" b="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672611"/>
                  </a:ext>
                </a:extLst>
              </a:tr>
              <a:tr h="4064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7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7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700" b="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700" dirty="0">
                          <a:effectLst/>
                          <a:latin typeface="+mn-ea"/>
                          <a:ea typeface="+mn-ea"/>
                        </a:rPr>
                        <a:t>사용자별 검색어 조회</a:t>
                      </a:r>
                      <a:endParaRPr lang="ko-Kore-KR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226013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7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2841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23380" marR="23380" marT="23380" marB="2338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700" dirty="0">
                          <a:effectLst/>
                          <a:latin typeface="+mn-ea"/>
                          <a:ea typeface="+mn-ea"/>
                        </a:rPr>
                        <a:t>행정구역</a:t>
                      </a:r>
                      <a:r>
                        <a:rPr lang="en-US" altLang="ko-KR" sz="7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effectLst/>
                          <a:latin typeface="+mn-ea"/>
                          <a:ea typeface="+mn-ea"/>
                        </a:rPr>
                        <a:t>검색</a:t>
                      </a:r>
                      <a:endParaRPr lang="ko-Kore-KR" altLang="en-US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226013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23380" marR="23380" marT="23380" marB="2338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700" dirty="0">
                          <a:effectLst/>
                          <a:latin typeface="+mn-ea"/>
                          <a:ea typeface="+mn-ea"/>
                        </a:rPr>
                        <a:t>지도에 해당 행정구역 센터 위치정보 노출</a:t>
                      </a:r>
                      <a:endParaRPr lang="ko-Kore-KR" altLang="en-US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0B06EF93-F40E-45E2-81DA-D2457E121C8E}"/>
              </a:ext>
            </a:extLst>
          </p:cNvPr>
          <p:cNvSpPr txBox="1">
            <a:spLocks/>
          </p:cNvSpPr>
          <p:nvPr/>
        </p:nvSpPr>
        <p:spPr>
          <a:xfrm>
            <a:off x="7974984" y="98981"/>
            <a:ext cx="1004047" cy="129580"/>
          </a:xfrm>
          <a:prstGeom prst="rect">
            <a:avLst/>
          </a:prstGeom>
          <a:solidFill>
            <a:schemeClr val="bg1"/>
          </a:solidFill>
        </p:spPr>
        <p:txBody>
          <a:bodyPr vert="horz" lIns="68580" tIns="34290" rIns="68580" bIns="34290" rtlCol="0" anchor="ctr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en-US" sz="714" dirty="0"/>
              <a:t>S001</a:t>
            </a:r>
          </a:p>
        </p:txBody>
      </p:sp>
      <p:pic>
        <p:nvPicPr>
          <p:cNvPr id="7" name="그림 6" descr="텍스트, 지도, 아틀라스, 스크린샷이(가) 표시된 사진&#10;&#10;자동 생성된 설명">
            <a:extLst>
              <a:ext uri="{FF2B5EF4-FFF2-40B4-BE49-F238E27FC236}">
                <a16:creationId xmlns:a16="http://schemas.microsoft.com/office/drawing/2014/main" id="{0CBFCDB1-911D-1C5F-9DC9-EB918824A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7" y="304365"/>
            <a:ext cx="6582434" cy="479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36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태그 클릭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356FF5-D6C7-D4C1-38F8-F79DD1516C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센터정보 상세페이지</a:t>
            </a:r>
            <a:endParaRPr kumimoji="1" lang="ko-Kore-KR" altLang="en-US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6722169" y="304365"/>
          <a:ext cx="2326374" cy="2797300"/>
        </p:xfrm>
        <a:graphic>
          <a:graphicData uri="http://schemas.openxmlformats.org/drawingml/2006/table">
            <a:tbl>
              <a:tblPr firstRow="1" bandRow="1"/>
              <a:tblGrid>
                <a:gridCol w="233657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233657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1859060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240034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0090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선택한 센터정보와 후기정보 서비스</a:t>
                      </a:r>
                      <a:endParaRPr lang="ko-Kore-KR" altLang="en-US" sz="70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47546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7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700" b="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클릭된 태그에 해당하는 팝업 노출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262845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700" b="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29916"/>
                  </a:ext>
                </a:extLst>
              </a:tr>
              <a:tr h="475466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700" b="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672611"/>
                  </a:ext>
                </a:extLst>
              </a:tr>
              <a:tr h="4064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7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7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700" b="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700" dirty="0">
                          <a:effectLst/>
                          <a:latin typeface="+mn-ea"/>
                          <a:ea typeface="+mn-ea"/>
                        </a:rPr>
                        <a:t>선택된 센터정보를 객체로 </a:t>
                      </a:r>
                      <a:r>
                        <a:rPr lang="en-US" altLang="ko-KR" sz="700" dirty="0" err="1">
                          <a:effectLst/>
                          <a:latin typeface="+mn-ea"/>
                          <a:ea typeface="+mn-ea"/>
                        </a:rPr>
                        <a:t>api</a:t>
                      </a:r>
                      <a:r>
                        <a:rPr lang="en-US" altLang="ko-KR" sz="7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effectLst/>
                          <a:latin typeface="+mn-ea"/>
                          <a:ea typeface="+mn-ea"/>
                        </a:rPr>
                        <a:t>전송</a:t>
                      </a:r>
                      <a:endParaRPr lang="ko-Kore-KR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226013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7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2841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23380" marR="23380" marT="23380" marB="2338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700" dirty="0">
                          <a:effectLst/>
                          <a:latin typeface="+mn-ea"/>
                          <a:ea typeface="+mn-ea"/>
                        </a:rPr>
                        <a:t>태그 클릭</a:t>
                      </a:r>
                      <a:endParaRPr lang="ko-Kore-KR" altLang="en-US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226013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23380" marR="23380" marT="23380" marB="2338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700" dirty="0">
                          <a:effectLst/>
                          <a:latin typeface="+mn-ea"/>
                          <a:ea typeface="+mn-ea"/>
                        </a:rPr>
                        <a:t>클릭된 태그에 대한 </a:t>
                      </a:r>
                      <a:r>
                        <a:rPr lang="ko-KR" altLang="en-US" sz="700" dirty="0" err="1">
                          <a:effectLst/>
                          <a:latin typeface="+mn-ea"/>
                          <a:ea typeface="+mn-ea"/>
                        </a:rPr>
                        <a:t>정보팝업</a:t>
                      </a:r>
                      <a:r>
                        <a:rPr lang="ko-KR" altLang="en-US" sz="700" dirty="0">
                          <a:effectLst/>
                          <a:latin typeface="+mn-ea"/>
                          <a:ea typeface="+mn-ea"/>
                        </a:rPr>
                        <a:t> 노출</a:t>
                      </a:r>
                      <a:endParaRPr lang="ko-Kore-KR" altLang="en-US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7422F50D-E9AA-460A-B70B-85E4E5AA935E}"/>
              </a:ext>
            </a:extLst>
          </p:cNvPr>
          <p:cNvSpPr txBox="1">
            <a:spLocks/>
          </p:cNvSpPr>
          <p:nvPr/>
        </p:nvSpPr>
        <p:spPr>
          <a:xfrm>
            <a:off x="4384138" y="46395"/>
            <a:ext cx="2338031" cy="18454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ko-Kore-KR" altLang="en-US" sz="714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43ED692A-EB5D-4471-9574-AA684563BB77}"/>
              </a:ext>
            </a:extLst>
          </p:cNvPr>
          <p:cNvSpPr txBox="1">
            <a:spLocks/>
          </p:cNvSpPr>
          <p:nvPr/>
        </p:nvSpPr>
        <p:spPr>
          <a:xfrm>
            <a:off x="7974984" y="98981"/>
            <a:ext cx="1004047" cy="129580"/>
          </a:xfrm>
          <a:prstGeom prst="rect">
            <a:avLst/>
          </a:prstGeom>
          <a:solidFill>
            <a:schemeClr val="bg1"/>
          </a:solidFill>
        </p:spPr>
        <p:txBody>
          <a:bodyPr vert="horz" lIns="68580" tIns="34290" rIns="68580" bIns="34290" rtlCol="0" anchor="ctr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en-US" sz="714" dirty="0"/>
              <a:t>S002</a:t>
            </a:r>
            <a:endParaRPr kumimoji="1" lang="ko-Kore-KR" altLang="en-US" sz="714" dirty="0"/>
          </a:p>
        </p:txBody>
      </p:sp>
      <p:pic>
        <p:nvPicPr>
          <p:cNvPr id="5" name="그림 4" descr="텍스트, 도표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7B83C61C-FC95-6564-F168-614046E9D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7" y="363199"/>
            <a:ext cx="6580031" cy="468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50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후기 작성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356FF5-D6C7-D4C1-38F8-F79DD1516C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센터정보 상세페이지</a:t>
            </a:r>
            <a:endParaRPr kumimoji="1" lang="ko-Kore-KR" altLang="en-US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6722169" y="304365"/>
          <a:ext cx="2326374" cy="2797300"/>
        </p:xfrm>
        <a:graphic>
          <a:graphicData uri="http://schemas.openxmlformats.org/drawingml/2006/table">
            <a:tbl>
              <a:tblPr firstRow="1" bandRow="1"/>
              <a:tblGrid>
                <a:gridCol w="233657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233657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1859060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240034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0090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선택한 센터정보와 후기정보 서비스</a:t>
                      </a:r>
                      <a:endParaRPr lang="ko-Kore-KR" altLang="en-US" sz="70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47546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7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700" b="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입력된 후기 데이터 노출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262845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700" b="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새로 작성한 후기 데이터 전송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29916"/>
                  </a:ext>
                </a:extLst>
              </a:tr>
              <a:tr h="475466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700" b="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672611"/>
                  </a:ext>
                </a:extLst>
              </a:tr>
              <a:tr h="4064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7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7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700" b="0" dirty="0"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700" dirty="0">
                          <a:effectLst/>
                          <a:latin typeface="+mn-ea"/>
                          <a:ea typeface="+mn-ea"/>
                        </a:rPr>
                        <a:t>작성된 후기 데이터 </a:t>
                      </a:r>
                      <a:r>
                        <a:rPr lang="en-US" altLang="ko-KR" sz="700" dirty="0"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dirty="0">
                          <a:effectLst/>
                          <a:latin typeface="+mn-ea"/>
                          <a:ea typeface="+mn-ea"/>
                        </a:rPr>
                        <a:t>입력</a:t>
                      </a:r>
                      <a:endParaRPr lang="ko-Kore-KR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226013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7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2841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23380" marR="23380" marT="23380" marB="2338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700" dirty="0">
                          <a:effectLst/>
                          <a:latin typeface="+mn-ea"/>
                          <a:ea typeface="+mn-ea"/>
                        </a:rPr>
                        <a:t>로그인 상태에서 후기 작성</a:t>
                      </a:r>
                      <a:r>
                        <a:rPr lang="en-US" altLang="ko-KR" sz="70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70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lang="ko-Kore-KR" altLang="en-US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226013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23380" marR="23380" marT="23380" marB="2338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700" dirty="0">
                          <a:effectLst/>
                          <a:latin typeface="+mn-ea"/>
                          <a:ea typeface="+mn-ea"/>
                        </a:rPr>
                        <a:t>후기 </a:t>
                      </a:r>
                      <a:r>
                        <a:rPr lang="en-US" altLang="ko-KR" sz="700" dirty="0">
                          <a:effectLst/>
                          <a:latin typeface="+mn-ea"/>
                          <a:ea typeface="+mn-ea"/>
                        </a:rPr>
                        <a:t>CRUD</a:t>
                      </a:r>
                      <a:endParaRPr lang="ko-Kore-KR" altLang="en-US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3380" marR="23380" marT="23380" marB="2338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7422F50D-E9AA-460A-B70B-85E4E5AA935E}"/>
              </a:ext>
            </a:extLst>
          </p:cNvPr>
          <p:cNvSpPr txBox="1">
            <a:spLocks/>
          </p:cNvSpPr>
          <p:nvPr/>
        </p:nvSpPr>
        <p:spPr>
          <a:xfrm>
            <a:off x="4384138" y="46395"/>
            <a:ext cx="2338031" cy="18454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ko-Kore-KR" altLang="en-US" sz="714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43ED692A-EB5D-4471-9574-AA684563BB77}"/>
              </a:ext>
            </a:extLst>
          </p:cNvPr>
          <p:cNvSpPr txBox="1">
            <a:spLocks/>
          </p:cNvSpPr>
          <p:nvPr/>
        </p:nvSpPr>
        <p:spPr>
          <a:xfrm>
            <a:off x="7974984" y="98981"/>
            <a:ext cx="1004047" cy="129580"/>
          </a:xfrm>
          <a:prstGeom prst="rect">
            <a:avLst/>
          </a:prstGeom>
          <a:solidFill>
            <a:schemeClr val="bg1"/>
          </a:solidFill>
        </p:spPr>
        <p:txBody>
          <a:bodyPr vert="horz" lIns="68580" tIns="34290" rIns="68580" bIns="34290" rtlCol="0" anchor="ctr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en-US" sz="714" dirty="0"/>
              <a:t>S003</a:t>
            </a:r>
            <a:endParaRPr kumimoji="1" lang="ko-Kore-KR" altLang="en-US" sz="714" dirty="0"/>
          </a:p>
        </p:txBody>
      </p:sp>
      <p:pic>
        <p:nvPicPr>
          <p:cNvPr id="5" name="그림 4" descr="텍스트, 도표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7B83C61C-FC95-6564-F168-614046E9D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7" y="363199"/>
            <a:ext cx="6580031" cy="468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47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1"/>
          <p:cNvSpPr txBox="1">
            <a:spLocks noGrp="1"/>
          </p:cNvSpPr>
          <p:nvPr>
            <p:ph type="ctrTitle"/>
          </p:nvPr>
        </p:nvSpPr>
        <p:spPr>
          <a:xfrm>
            <a:off x="2263214" y="2555989"/>
            <a:ext cx="6192391" cy="8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0" dirty="0">
                <a:solidFill>
                  <a:schemeClr val="accent1"/>
                </a:solidFill>
                <a:latin typeface="Squada One" panose="020B0600000101010101" charset="0"/>
                <a:ea typeface="나눔고딕" pitchFamily="2" charset="-127"/>
              </a:rPr>
              <a:t>REST API </a:t>
            </a:r>
            <a:r>
              <a:rPr lang="ko-KR" altLang="en-US" sz="6000" dirty="0">
                <a:solidFill>
                  <a:schemeClr val="accent1"/>
                </a:solidFill>
                <a:latin typeface="나눔고딕" pitchFamily="2" charset="-127"/>
                <a:ea typeface="나눔고딕" pitchFamily="2" charset="-127"/>
              </a:rPr>
              <a:t>명세</a:t>
            </a:r>
            <a:endParaRPr sz="6000" dirty="0">
              <a:solidFill>
                <a:schemeClr val="accent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29" name="Google Shape;829;p41"/>
          <p:cNvSpPr txBox="1">
            <a:spLocks noGrp="1"/>
          </p:cNvSpPr>
          <p:nvPr>
            <p:ph type="title" idx="2"/>
          </p:nvPr>
        </p:nvSpPr>
        <p:spPr>
          <a:xfrm>
            <a:off x="-121744" y="2592796"/>
            <a:ext cx="3925800" cy="11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B0600000101010101" charset="0"/>
                <a:ea typeface="나눔고딕" pitchFamily="2" charset="-127"/>
              </a:rPr>
              <a:t>04</a:t>
            </a:r>
            <a:endParaRPr dirty="0">
              <a:latin typeface="Squada One" panose="020B0600000101010101" charset="0"/>
              <a:ea typeface="나눔고딕" pitchFamily="2" charset="-127"/>
            </a:endParaRPr>
          </a:p>
        </p:txBody>
      </p:sp>
      <p:grpSp>
        <p:nvGrpSpPr>
          <p:cNvPr id="840" name="Google Shape;840;p41"/>
          <p:cNvGrpSpPr/>
          <p:nvPr/>
        </p:nvGrpSpPr>
        <p:grpSpPr>
          <a:xfrm rot="21166744">
            <a:off x="967567" y="666677"/>
            <a:ext cx="1515531" cy="1481373"/>
            <a:chOff x="6211761" y="1122452"/>
            <a:chExt cx="1908632" cy="2031848"/>
          </a:xfrm>
        </p:grpSpPr>
        <p:sp>
          <p:nvSpPr>
            <p:cNvPr id="841" name="Google Shape;841;p41"/>
            <p:cNvSpPr/>
            <p:nvPr/>
          </p:nvSpPr>
          <p:spPr>
            <a:xfrm rot="-2199537">
              <a:off x="6606417" y="1300924"/>
              <a:ext cx="1121876" cy="1685124"/>
            </a:xfrm>
            <a:custGeom>
              <a:avLst/>
              <a:gdLst/>
              <a:ahLst/>
              <a:cxnLst/>
              <a:rect l="l" t="t" r="r" b="b"/>
              <a:pathLst>
                <a:path w="7205" h="10823" extrusionOk="0">
                  <a:moveTo>
                    <a:pt x="6118" y="0"/>
                  </a:moveTo>
                  <a:cubicBezTo>
                    <a:pt x="6079" y="0"/>
                    <a:pt x="6054" y="10"/>
                    <a:pt x="6049" y="30"/>
                  </a:cubicBezTo>
                  <a:lnTo>
                    <a:pt x="6049" y="50"/>
                  </a:lnTo>
                  <a:cubicBezTo>
                    <a:pt x="6049" y="50"/>
                    <a:pt x="5490" y="1186"/>
                    <a:pt x="5298" y="1533"/>
                  </a:cubicBezTo>
                  <a:cubicBezTo>
                    <a:pt x="5278" y="1552"/>
                    <a:pt x="5259" y="1591"/>
                    <a:pt x="5259" y="1668"/>
                  </a:cubicBezTo>
                  <a:cubicBezTo>
                    <a:pt x="5259" y="1668"/>
                    <a:pt x="5259" y="1687"/>
                    <a:pt x="5221" y="1687"/>
                  </a:cubicBezTo>
                  <a:cubicBezTo>
                    <a:pt x="5221" y="1725"/>
                    <a:pt x="5201" y="1745"/>
                    <a:pt x="5201" y="1764"/>
                  </a:cubicBezTo>
                  <a:cubicBezTo>
                    <a:pt x="5182" y="1783"/>
                    <a:pt x="5182" y="1841"/>
                    <a:pt x="5143" y="1860"/>
                  </a:cubicBezTo>
                  <a:cubicBezTo>
                    <a:pt x="5143" y="1880"/>
                    <a:pt x="5124" y="1918"/>
                    <a:pt x="5124" y="1937"/>
                  </a:cubicBezTo>
                  <a:cubicBezTo>
                    <a:pt x="5105" y="1957"/>
                    <a:pt x="5105" y="2014"/>
                    <a:pt x="5086" y="2034"/>
                  </a:cubicBezTo>
                  <a:cubicBezTo>
                    <a:pt x="5086" y="2053"/>
                    <a:pt x="5047" y="2072"/>
                    <a:pt x="5047" y="2072"/>
                  </a:cubicBezTo>
                  <a:cubicBezTo>
                    <a:pt x="5028" y="2111"/>
                    <a:pt x="5028" y="2149"/>
                    <a:pt x="5009" y="2169"/>
                  </a:cubicBezTo>
                  <a:cubicBezTo>
                    <a:pt x="5009" y="2207"/>
                    <a:pt x="4989" y="2226"/>
                    <a:pt x="4989" y="2226"/>
                  </a:cubicBezTo>
                  <a:cubicBezTo>
                    <a:pt x="4951" y="2265"/>
                    <a:pt x="4951" y="2303"/>
                    <a:pt x="4932" y="2342"/>
                  </a:cubicBezTo>
                  <a:cubicBezTo>
                    <a:pt x="4932" y="2361"/>
                    <a:pt x="4912" y="2361"/>
                    <a:pt x="4912" y="2400"/>
                  </a:cubicBezTo>
                  <a:cubicBezTo>
                    <a:pt x="4893" y="2438"/>
                    <a:pt x="4855" y="2457"/>
                    <a:pt x="4835" y="2515"/>
                  </a:cubicBezTo>
                  <a:cubicBezTo>
                    <a:pt x="4835" y="2535"/>
                    <a:pt x="4816" y="2535"/>
                    <a:pt x="4816" y="2554"/>
                  </a:cubicBezTo>
                  <a:cubicBezTo>
                    <a:pt x="4797" y="2612"/>
                    <a:pt x="4758" y="2631"/>
                    <a:pt x="4739" y="2669"/>
                  </a:cubicBezTo>
                  <a:cubicBezTo>
                    <a:pt x="4739" y="2708"/>
                    <a:pt x="4720" y="2708"/>
                    <a:pt x="4720" y="2727"/>
                  </a:cubicBezTo>
                  <a:cubicBezTo>
                    <a:pt x="4700" y="2766"/>
                    <a:pt x="4662" y="2804"/>
                    <a:pt x="4643" y="2843"/>
                  </a:cubicBezTo>
                  <a:cubicBezTo>
                    <a:pt x="4431" y="3151"/>
                    <a:pt x="4161" y="3421"/>
                    <a:pt x="3872" y="3421"/>
                  </a:cubicBezTo>
                  <a:cubicBezTo>
                    <a:pt x="3121" y="3421"/>
                    <a:pt x="2890" y="4018"/>
                    <a:pt x="2890" y="4018"/>
                  </a:cubicBezTo>
                  <a:cubicBezTo>
                    <a:pt x="2890" y="4018"/>
                    <a:pt x="2158" y="5501"/>
                    <a:pt x="1464" y="6849"/>
                  </a:cubicBezTo>
                  <a:cubicBezTo>
                    <a:pt x="1426" y="6907"/>
                    <a:pt x="1387" y="6984"/>
                    <a:pt x="1349" y="7081"/>
                  </a:cubicBezTo>
                  <a:cubicBezTo>
                    <a:pt x="1329" y="7138"/>
                    <a:pt x="1291" y="7196"/>
                    <a:pt x="1252" y="7254"/>
                  </a:cubicBezTo>
                  <a:cubicBezTo>
                    <a:pt x="1098" y="7524"/>
                    <a:pt x="983" y="7774"/>
                    <a:pt x="867" y="8025"/>
                  </a:cubicBezTo>
                  <a:cubicBezTo>
                    <a:pt x="617" y="8506"/>
                    <a:pt x="424" y="8872"/>
                    <a:pt x="366" y="9065"/>
                  </a:cubicBezTo>
                  <a:cubicBezTo>
                    <a:pt x="0" y="9797"/>
                    <a:pt x="1561" y="10355"/>
                    <a:pt x="1561" y="10355"/>
                  </a:cubicBezTo>
                  <a:cubicBezTo>
                    <a:pt x="1561" y="10355"/>
                    <a:pt x="2272" y="10823"/>
                    <a:pt x="2807" y="10823"/>
                  </a:cubicBezTo>
                  <a:cubicBezTo>
                    <a:pt x="3025" y="10823"/>
                    <a:pt x="3213" y="10746"/>
                    <a:pt x="3313" y="10529"/>
                  </a:cubicBezTo>
                  <a:cubicBezTo>
                    <a:pt x="3679" y="9777"/>
                    <a:pt x="5818" y="5501"/>
                    <a:pt x="5818" y="5501"/>
                  </a:cubicBezTo>
                  <a:cubicBezTo>
                    <a:pt x="5818" y="5501"/>
                    <a:pt x="6164" y="4923"/>
                    <a:pt x="5721" y="4345"/>
                  </a:cubicBezTo>
                  <a:cubicBezTo>
                    <a:pt x="5567" y="4095"/>
                    <a:pt x="5606" y="3729"/>
                    <a:pt x="5721" y="3382"/>
                  </a:cubicBezTo>
                  <a:cubicBezTo>
                    <a:pt x="5760" y="3324"/>
                    <a:pt x="5760" y="3286"/>
                    <a:pt x="5779" y="3247"/>
                  </a:cubicBezTo>
                  <a:cubicBezTo>
                    <a:pt x="5779" y="3228"/>
                    <a:pt x="5798" y="3228"/>
                    <a:pt x="5798" y="3209"/>
                  </a:cubicBezTo>
                  <a:cubicBezTo>
                    <a:pt x="5818" y="3151"/>
                    <a:pt x="5818" y="3132"/>
                    <a:pt x="5856" y="3093"/>
                  </a:cubicBezTo>
                  <a:cubicBezTo>
                    <a:pt x="5856" y="3055"/>
                    <a:pt x="5875" y="3055"/>
                    <a:pt x="5875" y="3035"/>
                  </a:cubicBezTo>
                  <a:cubicBezTo>
                    <a:pt x="5895" y="2997"/>
                    <a:pt x="5914" y="2958"/>
                    <a:pt x="5914" y="2920"/>
                  </a:cubicBezTo>
                  <a:cubicBezTo>
                    <a:pt x="5914" y="2901"/>
                    <a:pt x="5953" y="2901"/>
                    <a:pt x="5953" y="2862"/>
                  </a:cubicBezTo>
                  <a:cubicBezTo>
                    <a:pt x="5972" y="2823"/>
                    <a:pt x="5991" y="2804"/>
                    <a:pt x="5991" y="2746"/>
                  </a:cubicBezTo>
                  <a:cubicBezTo>
                    <a:pt x="5991" y="2727"/>
                    <a:pt x="6010" y="2727"/>
                    <a:pt x="6010" y="2708"/>
                  </a:cubicBezTo>
                  <a:cubicBezTo>
                    <a:pt x="6049" y="2669"/>
                    <a:pt x="6068" y="2631"/>
                    <a:pt x="6068" y="2612"/>
                  </a:cubicBezTo>
                  <a:cubicBezTo>
                    <a:pt x="6068" y="2573"/>
                    <a:pt x="6087" y="2573"/>
                    <a:pt x="6087" y="2554"/>
                  </a:cubicBezTo>
                  <a:cubicBezTo>
                    <a:pt x="6126" y="2535"/>
                    <a:pt x="6145" y="2477"/>
                    <a:pt x="6145" y="2457"/>
                  </a:cubicBezTo>
                  <a:cubicBezTo>
                    <a:pt x="6145" y="2438"/>
                    <a:pt x="6164" y="2419"/>
                    <a:pt x="6164" y="2419"/>
                  </a:cubicBezTo>
                  <a:cubicBezTo>
                    <a:pt x="6184" y="2400"/>
                    <a:pt x="6222" y="2342"/>
                    <a:pt x="6222" y="2323"/>
                  </a:cubicBezTo>
                  <a:cubicBezTo>
                    <a:pt x="6241" y="2303"/>
                    <a:pt x="6241" y="2265"/>
                    <a:pt x="6261" y="2246"/>
                  </a:cubicBezTo>
                  <a:lnTo>
                    <a:pt x="6280" y="2226"/>
                  </a:lnTo>
                  <a:cubicBezTo>
                    <a:pt x="6319" y="2169"/>
                    <a:pt x="6338" y="2130"/>
                    <a:pt x="6357" y="2111"/>
                  </a:cubicBezTo>
                  <a:lnTo>
                    <a:pt x="6819" y="1186"/>
                  </a:lnTo>
                  <a:lnTo>
                    <a:pt x="7108" y="608"/>
                  </a:lnTo>
                  <a:cubicBezTo>
                    <a:pt x="7205" y="531"/>
                    <a:pt x="6993" y="339"/>
                    <a:pt x="6665" y="184"/>
                  </a:cubicBezTo>
                  <a:cubicBezTo>
                    <a:pt x="6440" y="72"/>
                    <a:pt x="6224" y="0"/>
                    <a:pt x="6118" y="0"/>
                  </a:cubicBezTo>
                  <a:close/>
                </a:path>
              </a:pathLst>
            </a:custGeom>
            <a:solidFill>
              <a:srgbClr val="FFFFFF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고딕" pitchFamily="2" charset="-127"/>
                <a:ea typeface="나눔고딕" pitchFamily="2" charset="-127"/>
              </a:endParaRPr>
            </a:p>
          </p:txBody>
        </p:sp>
        <p:grpSp>
          <p:nvGrpSpPr>
            <p:cNvPr id="842" name="Google Shape;842;p41"/>
            <p:cNvGrpSpPr/>
            <p:nvPr/>
          </p:nvGrpSpPr>
          <p:grpSpPr>
            <a:xfrm rot="-2199537">
              <a:off x="6604776" y="1290443"/>
              <a:ext cx="1122032" cy="1688238"/>
              <a:chOff x="1295175" y="3756800"/>
              <a:chExt cx="180150" cy="271075"/>
            </a:xfrm>
          </p:grpSpPr>
          <p:sp>
            <p:nvSpPr>
              <p:cNvPr id="843" name="Google Shape;843;p41"/>
              <p:cNvSpPr/>
              <p:nvPr/>
            </p:nvSpPr>
            <p:spPr>
              <a:xfrm>
                <a:off x="1295175" y="3758500"/>
                <a:ext cx="178700" cy="269375"/>
              </a:xfrm>
              <a:custGeom>
                <a:avLst/>
                <a:gdLst/>
                <a:ahLst/>
                <a:cxnLst/>
                <a:rect l="l" t="t" r="r" b="b"/>
                <a:pathLst>
                  <a:path w="7148" h="10775" extrusionOk="0">
                    <a:moveTo>
                      <a:pt x="6030" y="1"/>
                    </a:moveTo>
                    <a:lnTo>
                      <a:pt x="6030" y="1"/>
                    </a:lnTo>
                    <a:cubicBezTo>
                      <a:pt x="6030" y="1"/>
                      <a:pt x="6030" y="1"/>
                      <a:pt x="6030" y="1"/>
                    </a:cubicBezTo>
                    <a:lnTo>
                      <a:pt x="6030" y="1"/>
                    </a:lnTo>
                    <a:cubicBezTo>
                      <a:pt x="6030" y="1"/>
                      <a:pt x="6030" y="1"/>
                      <a:pt x="6030" y="1"/>
                    </a:cubicBezTo>
                    <a:close/>
                    <a:moveTo>
                      <a:pt x="6030" y="1"/>
                    </a:moveTo>
                    <a:cubicBezTo>
                      <a:pt x="6016" y="29"/>
                      <a:pt x="5469" y="1142"/>
                      <a:pt x="5279" y="1484"/>
                    </a:cubicBezTo>
                    <a:cubicBezTo>
                      <a:pt x="5105" y="1850"/>
                      <a:pt x="4605" y="3372"/>
                      <a:pt x="3853" y="3372"/>
                    </a:cubicBezTo>
                    <a:cubicBezTo>
                      <a:pt x="3102" y="3372"/>
                      <a:pt x="2871" y="3988"/>
                      <a:pt x="2871" y="3988"/>
                    </a:cubicBezTo>
                    <a:cubicBezTo>
                      <a:pt x="2871" y="3988"/>
                      <a:pt x="733" y="8265"/>
                      <a:pt x="367" y="9016"/>
                    </a:cubicBezTo>
                    <a:cubicBezTo>
                      <a:pt x="1" y="9767"/>
                      <a:pt x="1561" y="10307"/>
                      <a:pt x="1561" y="10307"/>
                    </a:cubicBezTo>
                    <a:cubicBezTo>
                      <a:pt x="1561" y="10307"/>
                      <a:pt x="2272" y="10774"/>
                      <a:pt x="2815" y="10774"/>
                    </a:cubicBezTo>
                    <a:cubicBezTo>
                      <a:pt x="3035" y="10774"/>
                      <a:pt x="3227" y="10697"/>
                      <a:pt x="3333" y="10480"/>
                    </a:cubicBezTo>
                    <a:cubicBezTo>
                      <a:pt x="3680" y="9729"/>
                      <a:pt x="5837" y="5452"/>
                      <a:pt x="5837" y="5452"/>
                    </a:cubicBezTo>
                    <a:cubicBezTo>
                      <a:pt x="5837" y="5452"/>
                      <a:pt x="6165" y="4894"/>
                      <a:pt x="5741" y="4316"/>
                    </a:cubicBezTo>
                    <a:cubicBezTo>
                      <a:pt x="5298" y="3719"/>
                      <a:pt x="6242" y="2389"/>
                      <a:pt x="6415" y="2043"/>
                    </a:cubicBezTo>
                    <a:cubicBezTo>
                      <a:pt x="6569" y="1677"/>
                      <a:pt x="7147" y="559"/>
                      <a:pt x="7147" y="559"/>
                    </a:cubicBezTo>
                    <a:lnTo>
                      <a:pt x="7128" y="559"/>
                    </a:lnTo>
                    <a:cubicBezTo>
                      <a:pt x="7112" y="567"/>
                      <a:pt x="7090" y="571"/>
                      <a:pt x="7063" y="571"/>
                    </a:cubicBezTo>
                    <a:cubicBezTo>
                      <a:pt x="6956" y="571"/>
                      <a:pt x="6769" y="513"/>
                      <a:pt x="6569" y="405"/>
                    </a:cubicBezTo>
                    <a:lnTo>
                      <a:pt x="6473" y="405"/>
                    </a:lnTo>
                    <a:cubicBezTo>
                      <a:pt x="6185" y="252"/>
                      <a:pt x="5992" y="79"/>
                      <a:pt x="60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844" name="Google Shape;844;p41"/>
              <p:cNvSpPr/>
              <p:nvPr/>
            </p:nvSpPr>
            <p:spPr>
              <a:xfrm>
                <a:off x="1437725" y="3756800"/>
                <a:ext cx="37600" cy="29725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189" extrusionOk="0">
                    <a:moveTo>
                      <a:pt x="416" y="0"/>
                    </a:moveTo>
                    <a:cubicBezTo>
                      <a:pt x="377" y="0"/>
                      <a:pt x="352" y="10"/>
                      <a:pt x="347" y="30"/>
                    </a:cubicBezTo>
                    <a:lnTo>
                      <a:pt x="58" y="608"/>
                    </a:lnTo>
                    <a:cubicBezTo>
                      <a:pt x="1" y="685"/>
                      <a:pt x="251" y="878"/>
                      <a:pt x="559" y="1013"/>
                    </a:cubicBezTo>
                    <a:cubicBezTo>
                      <a:pt x="789" y="1127"/>
                      <a:pt x="1007" y="1189"/>
                      <a:pt x="1120" y="1189"/>
                    </a:cubicBezTo>
                    <a:cubicBezTo>
                      <a:pt x="1159" y="1189"/>
                      <a:pt x="1185" y="1182"/>
                      <a:pt x="1195" y="1167"/>
                    </a:cubicBezTo>
                    <a:lnTo>
                      <a:pt x="1484" y="589"/>
                    </a:lnTo>
                    <a:cubicBezTo>
                      <a:pt x="1503" y="531"/>
                      <a:pt x="1291" y="339"/>
                      <a:pt x="964" y="184"/>
                    </a:cubicBezTo>
                    <a:cubicBezTo>
                      <a:pt x="738" y="72"/>
                      <a:pt x="523" y="0"/>
                      <a:pt x="4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845" name="Google Shape;845;p41"/>
              <p:cNvSpPr/>
              <p:nvPr/>
            </p:nvSpPr>
            <p:spPr>
              <a:xfrm>
                <a:off x="1422325" y="3791075"/>
                <a:ext cx="34700" cy="63700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2548" extrusionOk="0">
                    <a:moveTo>
                      <a:pt x="1289" y="0"/>
                    </a:moveTo>
                    <a:cubicBezTo>
                      <a:pt x="1252" y="0"/>
                      <a:pt x="1223" y="22"/>
                      <a:pt x="1194" y="66"/>
                    </a:cubicBezTo>
                    <a:lnTo>
                      <a:pt x="19" y="2416"/>
                    </a:lnTo>
                    <a:cubicBezTo>
                      <a:pt x="0" y="2473"/>
                      <a:pt x="19" y="2512"/>
                      <a:pt x="77" y="2531"/>
                    </a:cubicBezTo>
                    <a:cubicBezTo>
                      <a:pt x="88" y="2542"/>
                      <a:pt x="101" y="2547"/>
                      <a:pt x="115" y="2547"/>
                    </a:cubicBezTo>
                    <a:cubicBezTo>
                      <a:pt x="146" y="2547"/>
                      <a:pt x="179" y="2520"/>
                      <a:pt x="193" y="2493"/>
                    </a:cubicBezTo>
                    <a:lnTo>
                      <a:pt x="1368" y="123"/>
                    </a:lnTo>
                    <a:cubicBezTo>
                      <a:pt x="1387" y="85"/>
                      <a:pt x="1368" y="27"/>
                      <a:pt x="1329" y="8"/>
                    </a:cubicBezTo>
                    <a:cubicBezTo>
                      <a:pt x="1315" y="3"/>
                      <a:pt x="1302" y="0"/>
                      <a:pt x="12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846" name="Google Shape;846;p41"/>
              <p:cNvSpPr/>
              <p:nvPr/>
            </p:nvSpPr>
            <p:spPr>
              <a:xfrm>
                <a:off x="1316850" y="3885650"/>
                <a:ext cx="110800" cy="109350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4374" extrusionOk="0">
                    <a:moveTo>
                      <a:pt x="1445" y="0"/>
                    </a:moveTo>
                    <a:cubicBezTo>
                      <a:pt x="1002" y="848"/>
                      <a:pt x="444" y="2061"/>
                      <a:pt x="1" y="2890"/>
                    </a:cubicBezTo>
                    <a:cubicBezTo>
                      <a:pt x="347" y="3179"/>
                      <a:pt x="829" y="3506"/>
                      <a:pt x="1426" y="3795"/>
                    </a:cubicBezTo>
                    <a:cubicBezTo>
                      <a:pt x="2004" y="4084"/>
                      <a:pt x="2563" y="4296"/>
                      <a:pt x="2986" y="4373"/>
                    </a:cubicBezTo>
                    <a:cubicBezTo>
                      <a:pt x="3429" y="3506"/>
                      <a:pt x="4007" y="2312"/>
                      <a:pt x="4431" y="1484"/>
                    </a:cubicBezTo>
                    <a:cubicBezTo>
                      <a:pt x="4027" y="1387"/>
                      <a:pt x="3468" y="1195"/>
                      <a:pt x="2871" y="906"/>
                    </a:cubicBezTo>
                    <a:cubicBezTo>
                      <a:pt x="2293" y="617"/>
                      <a:pt x="1792" y="270"/>
                      <a:pt x="14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</p:grpSp>
      </p:grpSp>
      <p:grpSp>
        <p:nvGrpSpPr>
          <p:cNvPr id="830" name="Google Shape;830;p41"/>
          <p:cNvGrpSpPr/>
          <p:nvPr/>
        </p:nvGrpSpPr>
        <p:grpSpPr>
          <a:xfrm>
            <a:off x="2262809" y="1077536"/>
            <a:ext cx="1529385" cy="1494214"/>
            <a:chOff x="3241929" y="1649575"/>
            <a:chExt cx="2641719" cy="2585418"/>
          </a:xfrm>
        </p:grpSpPr>
        <p:sp>
          <p:nvSpPr>
            <p:cNvPr id="831" name="Google Shape;831;p41"/>
            <p:cNvSpPr/>
            <p:nvPr/>
          </p:nvSpPr>
          <p:spPr>
            <a:xfrm rot="-1541427">
              <a:off x="3548420" y="2011402"/>
              <a:ext cx="2028737" cy="1876605"/>
            </a:xfrm>
            <a:custGeom>
              <a:avLst/>
              <a:gdLst/>
              <a:ahLst/>
              <a:cxnLst/>
              <a:rect l="l" t="t" r="r" b="b"/>
              <a:pathLst>
                <a:path w="8804" h="8144" extrusionOk="0">
                  <a:moveTo>
                    <a:pt x="6222" y="1"/>
                  </a:moveTo>
                  <a:lnTo>
                    <a:pt x="5510" y="194"/>
                  </a:lnTo>
                  <a:lnTo>
                    <a:pt x="5375" y="1369"/>
                  </a:lnTo>
                  <a:cubicBezTo>
                    <a:pt x="5375" y="1369"/>
                    <a:pt x="5413" y="1369"/>
                    <a:pt x="5413" y="1407"/>
                  </a:cubicBezTo>
                  <a:lnTo>
                    <a:pt x="5529" y="1484"/>
                  </a:lnTo>
                  <a:cubicBezTo>
                    <a:pt x="5469" y="1454"/>
                    <a:pt x="5407" y="1439"/>
                    <a:pt x="5348" y="1439"/>
                  </a:cubicBezTo>
                  <a:cubicBezTo>
                    <a:pt x="5253" y="1439"/>
                    <a:pt x="5164" y="1478"/>
                    <a:pt x="5105" y="1561"/>
                  </a:cubicBezTo>
                  <a:cubicBezTo>
                    <a:pt x="5017" y="1702"/>
                    <a:pt x="5026" y="1875"/>
                    <a:pt x="5131" y="1978"/>
                  </a:cubicBezTo>
                  <a:lnTo>
                    <a:pt x="5131" y="1978"/>
                  </a:lnTo>
                  <a:lnTo>
                    <a:pt x="5047" y="1908"/>
                  </a:lnTo>
                  <a:lnTo>
                    <a:pt x="4450" y="1985"/>
                  </a:lnTo>
                  <a:lnTo>
                    <a:pt x="4238" y="2274"/>
                  </a:lnTo>
                  <a:lnTo>
                    <a:pt x="4373" y="2582"/>
                  </a:lnTo>
                  <a:lnTo>
                    <a:pt x="3602" y="3179"/>
                  </a:lnTo>
                  <a:lnTo>
                    <a:pt x="2736" y="3854"/>
                  </a:lnTo>
                  <a:lnTo>
                    <a:pt x="443" y="5606"/>
                  </a:lnTo>
                  <a:cubicBezTo>
                    <a:pt x="443" y="5606"/>
                    <a:pt x="0" y="5857"/>
                    <a:pt x="1869" y="7205"/>
                  </a:cubicBezTo>
                  <a:cubicBezTo>
                    <a:pt x="2930" y="7979"/>
                    <a:pt x="3414" y="8144"/>
                    <a:pt x="3634" y="8144"/>
                  </a:cubicBezTo>
                  <a:cubicBezTo>
                    <a:pt x="3797" y="8144"/>
                    <a:pt x="3814" y="8053"/>
                    <a:pt x="3814" y="8053"/>
                  </a:cubicBezTo>
                  <a:lnTo>
                    <a:pt x="4412" y="6319"/>
                  </a:lnTo>
                  <a:lnTo>
                    <a:pt x="5047" y="4528"/>
                  </a:lnTo>
                  <a:lnTo>
                    <a:pt x="5452" y="3372"/>
                  </a:lnTo>
                  <a:lnTo>
                    <a:pt x="5818" y="3391"/>
                  </a:lnTo>
                  <a:lnTo>
                    <a:pt x="6030" y="3083"/>
                  </a:lnTo>
                  <a:lnTo>
                    <a:pt x="5914" y="2486"/>
                  </a:lnTo>
                  <a:lnTo>
                    <a:pt x="5798" y="2390"/>
                  </a:lnTo>
                  <a:lnTo>
                    <a:pt x="5798" y="2390"/>
                  </a:lnTo>
                  <a:cubicBezTo>
                    <a:pt x="5853" y="2428"/>
                    <a:pt x="5917" y="2448"/>
                    <a:pt x="5980" y="2448"/>
                  </a:cubicBezTo>
                  <a:cubicBezTo>
                    <a:pt x="6073" y="2448"/>
                    <a:pt x="6165" y="2404"/>
                    <a:pt x="6222" y="2312"/>
                  </a:cubicBezTo>
                  <a:cubicBezTo>
                    <a:pt x="6304" y="2199"/>
                    <a:pt x="6303" y="2044"/>
                    <a:pt x="6219" y="1940"/>
                  </a:cubicBezTo>
                  <a:lnTo>
                    <a:pt x="6219" y="1940"/>
                  </a:lnTo>
                  <a:lnTo>
                    <a:pt x="6280" y="1985"/>
                  </a:lnTo>
                  <a:cubicBezTo>
                    <a:pt x="6299" y="2004"/>
                    <a:pt x="6319" y="2024"/>
                    <a:pt x="6319" y="2081"/>
                  </a:cubicBezTo>
                  <a:lnTo>
                    <a:pt x="6319" y="2120"/>
                  </a:lnTo>
                  <a:lnTo>
                    <a:pt x="6954" y="2582"/>
                  </a:lnTo>
                  <a:lnTo>
                    <a:pt x="6685" y="3333"/>
                  </a:lnTo>
                  <a:lnTo>
                    <a:pt x="7070" y="4142"/>
                  </a:lnTo>
                  <a:lnTo>
                    <a:pt x="7243" y="3102"/>
                  </a:lnTo>
                  <a:lnTo>
                    <a:pt x="7744" y="2409"/>
                  </a:lnTo>
                  <a:lnTo>
                    <a:pt x="8187" y="2717"/>
                  </a:lnTo>
                  <a:lnTo>
                    <a:pt x="8804" y="1889"/>
                  </a:lnTo>
                  <a:lnTo>
                    <a:pt x="6222" y="1"/>
                  </a:ln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고딕" pitchFamily="2" charset="-127"/>
                <a:ea typeface="나눔고딕" pitchFamily="2" charset="-127"/>
              </a:endParaRPr>
            </a:p>
          </p:txBody>
        </p:sp>
        <p:grpSp>
          <p:nvGrpSpPr>
            <p:cNvPr id="832" name="Google Shape;832;p41"/>
            <p:cNvGrpSpPr/>
            <p:nvPr/>
          </p:nvGrpSpPr>
          <p:grpSpPr>
            <a:xfrm rot="-1541427">
              <a:off x="3553675" y="1994132"/>
              <a:ext cx="2018212" cy="1879601"/>
              <a:chOff x="751000" y="3448850"/>
              <a:chExt cx="218958" cy="203925"/>
            </a:xfrm>
          </p:grpSpPr>
          <p:sp>
            <p:nvSpPr>
              <p:cNvPr id="833" name="Google Shape;833;p41"/>
              <p:cNvSpPr/>
              <p:nvPr/>
            </p:nvSpPr>
            <p:spPr>
              <a:xfrm>
                <a:off x="884875" y="3448850"/>
                <a:ext cx="847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3391" h="2736" extrusionOk="0">
                    <a:moveTo>
                      <a:pt x="810" y="1"/>
                    </a:moveTo>
                    <a:lnTo>
                      <a:pt x="116" y="213"/>
                    </a:lnTo>
                    <a:lnTo>
                      <a:pt x="0" y="1388"/>
                    </a:lnTo>
                    <a:cubicBezTo>
                      <a:pt x="0" y="1388"/>
                      <a:pt x="20" y="1388"/>
                      <a:pt x="20" y="1426"/>
                    </a:cubicBezTo>
                    <a:lnTo>
                      <a:pt x="829" y="2023"/>
                    </a:lnTo>
                    <a:cubicBezTo>
                      <a:pt x="848" y="2043"/>
                      <a:pt x="887" y="2062"/>
                      <a:pt x="887" y="2120"/>
                    </a:cubicBezTo>
                    <a:lnTo>
                      <a:pt x="2216" y="2351"/>
                    </a:lnTo>
                    <a:lnTo>
                      <a:pt x="2755" y="2736"/>
                    </a:lnTo>
                    <a:lnTo>
                      <a:pt x="3391" y="1908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834" name="Google Shape;834;p41"/>
              <p:cNvSpPr/>
              <p:nvPr/>
            </p:nvSpPr>
            <p:spPr>
              <a:xfrm>
                <a:off x="907500" y="3500375"/>
                <a:ext cx="36150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2082" extrusionOk="0">
                    <a:moveTo>
                      <a:pt x="1" y="1"/>
                    </a:moveTo>
                    <a:lnTo>
                      <a:pt x="1" y="59"/>
                    </a:lnTo>
                    <a:lnTo>
                      <a:pt x="617" y="521"/>
                    </a:lnTo>
                    <a:lnTo>
                      <a:pt x="367" y="1253"/>
                    </a:lnTo>
                    <a:lnTo>
                      <a:pt x="752" y="2081"/>
                    </a:lnTo>
                    <a:lnTo>
                      <a:pt x="945" y="1041"/>
                    </a:lnTo>
                    <a:lnTo>
                      <a:pt x="1446" y="348"/>
                    </a:lnTo>
                    <a:lnTo>
                      <a:pt x="1330" y="2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835" name="Google Shape;835;p41"/>
              <p:cNvSpPr/>
              <p:nvPr/>
            </p:nvSpPr>
            <p:spPr>
              <a:xfrm>
                <a:off x="939791" y="3485477"/>
                <a:ext cx="30167" cy="32728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253" extrusionOk="0">
                    <a:moveTo>
                      <a:pt x="617" y="1"/>
                    </a:moveTo>
                    <a:lnTo>
                      <a:pt x="1" y="867"/>
                    </a:lnTo>
                    <a:lnTo>
                      <a:pt x="20" y="867"/>
                    </a:lnTo>
                    <a:lnTo>
                      <a:pt x="540" y="1253"/>
                    </a:lnTo>
                    <a:lnTo>
                      <a:pt x="1176" y="405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836" name="Google Shape;836;p41"/>
              <p:cNvSpPr/>
              <p:nvPr/>
            </p:nvSpPr>
            <p:spPr>
              <a:xfrm>
                <a:off x="875725" y="3484600"/>
                <a:ext cx="31325" cy="25950"/>
              </a:xfrm>
              <a:custGeom>
                <a:avLst/>
                <a:gdLst/>
                <a:ahLst/>
                <a:cxnLst/>
                <a:rect l="l" t="t" r="r" b="b"/>
                <a:pathLst>
                  <a:path w="1253" h="1038" extrusionOk="0">
                    <a:moveTo>
                      <a:pt x="351" y="0"/>
                    </a:moveTo>
                    <a:cubicBezTo>
                      <a:pt x="254" y="0"/>
                      <a:pt x="157" y="47"/>
                      <a:pt x="97" y="131"/>
                    </a:cubicBezTo>
                    <a:cubicBezTo>
                      <a:pt x="0" y="285"/>
                      <a:pt x="20" y="478"/>
                      <a:pt x="174" y="574"/>
                    </a:cubicBezTo>
                    <a:lnTo>
                      <a:pt x="713" y="979"/>
                    </a:lnTo>
                    <a:cubicBezTo>
                      <a:pt x="775" y="1017"/>
                      <a:pt x="844" y="1037"/>
                      <a:pt x="910" y="1037"/>
                    </a:cubicBezTo>
                    <a:cubicBezTo>
                      <a:pt x="1007" y="1037"/>
                      <a:pt x="1099" y="993"/>
                      <a:pt x="1156" y="901"/>
                    </a:cubicBezTo>
                    <a:cubicBezTo>
                      <a:pt x="1253" y="767"/>
                      <a:pt x="1233" y="555"/>
                      <a:pt x="1079" y="478"/>
                    </a:cubicBezTo>
                    <a:lnTo>
                      <a:pt x="521" y="54"/>
                    </a:lnTo>
                    <a:cubicBezTo>
                      <a:pt x="470" y="18"/>
                      <a:pt x="411" y="0"/>
                      <a:pt x="3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837" name="Google Shape;837;p41"/>
              <p:cNvSpPr/>
              <p:nvPr/>
            </p:nvSpPr>
            <p:spPr>
              <a:xfrm>
                <a:off x="751000" y="3496525"/>
                <a:ext cx="149800" cy="156250"/>
              </a:xfrm>
              <a:custGeom>
                <a:avLst/>
                <a:gdLst/>
                <a:ahLst/>
                <a:cxnLst/>
                <a:rect l="l" t="t" r="r" b="b"/>
                <a:pathLst>
                  <a:path w="5992" h="6250" extrusionOk="0">
                    <a:moveTo>
                      <a:pt x="5067" y="1"/>
                    </a:moveTo>
                    <a:lnTo>
                      <a:pt x="4450" y="58"/>
                    </a:lnTo>
                    <a:lnTo>
                      <a:pt x="4238" y="386"/>
                    </a:lnTo>
                    <a:lnTo>
                      <a:pt x="4392" y="694"/>
                    </a:lnTo>
                    <a:lnTo>
                      <a:pt x="463" y="3718"/>
                    </a:lnTo>
                    <a:cubicBezTo>
                      <a:pt x="463" y="3718"/>
                      <a:pt x="0" y="3969"/>
                      <a:pt x="1888" y="5317"/>
                    </a:cubicBezTo>
                    <a:cubicBezTo>
                      <a:pt x="2916" y="6088"/>
                      <a:pt x="3380" y="6250"/>
                      <a:pt x="3588" y="6250"/>
                    </a:cubicBezTo>
                    <a:cubicBezTo>
                      <a:pt x="3740" y="6250"/>
                      <a:pt x="3757" y="6165"/>
                      <a:pt x="3757" y="6165"/>
                    </a:cubicBezTo>
                    <a:lnTo>
                      <a:pt x="5413" y="1465"/>
                    </a:lnTo>
                    <a:lnTo>
                      <a:pt x="5779" y="1484"/>
                    </a:lnTo>
                    <a:lnTo>
                      <a:pt x="5991" y="1176"/>
                    </a:lnTo>
                    <a:lnTo>
                      <a:pt x="5876" y="579"/>
                    </a:lnTo>
                    <a:lnTo>
                      <a:pt x="5471" y="290"/>
                    </a:lnTo>
                    <a:lnTo>
                      <a:pt x="50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838" name="Google Shape;838;p41"/>
              <p:cNvSpPr/>
              <p:nvPr/>
            </p:nvSpPr>
            <p:spPr>
              <a:xfrm>
                <a:off x="797225" y="3528800"/>
                <a:ext cx="80925" cy="78525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3141" extrusionOk="0">
                    <a:moveTo>
                      <a:pt x="1715" y="0"/>
                    </a:moveTo>
                    <a:lnTo>
                      <a:pt x="1" y="1329"/>
                    </a:lnTo>
                    <a:lnTo>
                      <a:pt x="2505" y="3140"/>
                    </a:lnTo>
                    <a:lnTo>
                      <a:pt x="3237" y="1118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839" name="Google Shape;839;p41"/>
              <p:cNvSpPr/>
              <p:nvPr/>
            </p:nvSpPr>
            <p:spPr>
              <a:xfrm>
                <a:off x="835750" y="3525025"/>
                <a:ext cx="46750" cy="1178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4714" extrusionOk="0">
                    <a:moveTo>
                      <a:pt x="1746" y="1"/>
                    </a:moveTo>
                    <a:cubicBezTo>
                      <a:pt x="1713" y="1"/>
                      <a:pt x="1690" y="28"/>
                      <a:pt x="1677" y="55"/>
                    </a:cubicBezTo>
                    <a:lnTo>
                      <a:pt x="39" y="4601"/>
                    </a:lnTo>
                    <a:cubicBezTo>
                      <a:pt x="1" y="4640"/>
                      <a:pt x="39" y="4678"/>
                      <a:pt x="58" y="4697"/>
                    </a:cubicBezTo>
                    <a:cubicBezTo>
                      <a:pt x="82" y="4709"/>
                      <a:pt x="102" y="4714"/>
                      <a:pt x="120" y="4714"/>
                    </a:cubicBezTo>
                    <a:cubicBezTo>
                      <a:pt x="157" y="4714"/>
                      <a:pt x="180" y="4691"/>
                      <a:pt x="193" y="4678"/>
                    </a:cubicBezTo>
                    <a:lnTo>
                      <a:pt x="1831" y="132"/>
                    </a:lnTo>
                    <a:cubicBezTo>
                      <a:pt x="1869" y="74"/>
                      <a:pt x="1831" y="36"/>
                      <a:pt x="1792" y="16"/>
                    </a:cubicBezTo>
                    <a:cubicBezTo>
                      <a:pt x="1775" y="5"/>
                      <a:pt x="1760" y="1"/>
                      <a:pt x="17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4248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3">
            <a:extLst>
              <a:ext uri="{FF2B5EF4-FFF2-40B4-BE49-F238E27FC236}">
                <a16:creationId xmlns:a16="http://schemas.microsoft.com/office/drawing/2014/main" id="{3C3D6AF7-0DC2-48C0-A493-5038538E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 altLang="ko-KR" sz="3200" dirty="0">
                <a:latin typeface="나눔고딕" pitchFamily="2" charset="-127"/>
                <a:ea typeface="나눔고딕" pitchFamily="2" charset="-127"/>
              </a:rPr>
              <a:t>REST</a:t>
            </a:r>
            <a:r>
              <a:rPr lang="ko-KR" altLang="en-US" sz="32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3200" dirty="0">
                <a:latin typeface="나눔고딕" pitchFamily="2" charset="-127"/>
                <a:ea typeface="나눔고딕" pitchFamily="2" charset="-127"/>
              </a:rPr>
              <a:t>API </a:t>
            </a:r>
            <a:r>
              <a:rPr lang="ko-KR" altLang="en-US" sz="3200" dirty="0">
                <a:latin typeface="나눔고딕" pitchFamily="2" charset="-127"/>
                <a:ea typeface="나눔고딕" pitchFamily="2" charset="-127"/>
              </a:rPr>
              <a:t>명세 목록</a:t>
            </a:r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105AE24E-5CCD-4EF7-A704-93FF9C605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76368"/>
              </p:ext>
            </p:extLst>
          </p:nvPr>
        </p:nvGraphicFramePr>
        <p:xfrm>
          <a:off x="1000125" y="1084941"/>
          <a:ext cx="7143749" cy="3276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235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947803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2836651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819114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28946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231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Index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Method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URI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설명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화면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248000">
                <a:tc>
                  <a:txBody>
                    <a:bodyPr/>
                    <a:lstStyle/>
                    <a:p>
                      <a:r>
                        <a:rPr lang="en-US" altLang="ko-KR" sz="1100">
                          <a:effectLst/>
                        </a:rPr>
                        <a:t>1</a:t>
                      </a: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POST</a:t>
                      </a: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/users/login</a:t>
                      </a: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effectLst/>
                        </a:rPr>
                        <a:t>로그인</a:t>
                      </a: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J001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248000">
                <a:tc>
                  <a:txBody>
                    <a:bodyPr/>
                    <a:lstStyle/>
                    <a:p>
                      <a:r>
                        <a:rPr lang="en-US" altLang="ko-KR" sz="1100">
                          <a:effectLst/>
                        </a:rPr>
                        <a:t>2</a:t>
                      </a: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POST</a:t>
                      </a: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/users/join</a:t>
                      </a: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effectLst/>
                        </a:rPr>
                        <a:t>회원가입</a:t>
                      </a: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J002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248000">
                <a:tc>
                  <a:txBody>
                    <a:bodyPr/>
                    <a:lstStyle/>
                    <a:p>
                      <a:r>
                        <a:rPr lang="en-US" altLang="ko-KR" sz="1100">
                          <a:effectLst/>
                        </a:rPr>
                        <a:t>3</a:t>
                      </a: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GET</a:t>
                      </a: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/users/logout</a:t>
                      </a: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effectLst/>
                        </a:rPr>
                        <a:t>로그아웃</a:t>
                      </a: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J003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248000">
                <a:tc>
                  <a:txBody>
                    <a:bodyPr/>
                    <a:lstStyle/>
                    <a:p>
                      <a:r>
                        <a:rPr lang="en-US" altLang="ko-KR" sz="1100">
                          <a:effectLst/>
                        </a:rPr>
                        <a:t>4</a:t>
                      </a: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GET</a:t>
                      </a: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/main/{userId}</a:t>
                      </a: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effectLst/>
                        </a:rPr>
                        <a:t>사용자별 메인 화면</a:t>
                      </a: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S001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248000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effectLst/>
                        </a:rPr>
                        <a:t>5</a:t>
                      </a: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GET</a:t>
                      </a: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/main/search/name=?</a:t>
                      </a: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effectLst/>
                        </a:rPr>
                        <a:t>센터 검색</a:t>
                      </a: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S001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248000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effectLst/>
                        </a:rPr>
                        <a:t>6</a:t>
                      </a: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GET</a:t>
                      </a: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/</a:t>
                      </a:r>
                      <a:r>
                        <a:rPr lang="en-US" sz="1100" dirty="0" err="1">
                          <a:effectLst/>
                        </a:rPr>
                        <a:t>api</a:t>
                      </a:r>
                      <a:r>
                        <a:rPr lang="en-US" sz="1100" dirty="0">
                          <a:effectLst/>
                        </a:rPr>
                        <a:t>/{</a:t>
                      </a:r>
                      <a:r>
                        <a:rPr lang="en-US" sz="1100" dirty="0" err="1">
                          <a:effectLst/>
                        </a:rPr>
                        <a:t>centerName</a:t>
                      </a:r>
                      <a:r>
                        <a:rPr lang="en-US" sz="1100" dirty="0">
                          <a:effectLst/>
                        </a:rPr>
                        <a:t>}</a:t>
                      </a: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effectLst/>
                        </a:rPr>
                        <a:t>센터 상세 조회</a:t>
                      </a: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S002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248000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effectLst/>
                        </a:rPr>
                        <a:t>7</a:t>
                      </a: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GET</a:t>
                      </a: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/</a:t>
                      </a:r>
                      <a:r>
                        <a:rPr lang="en-US" sz="1100" dirty="0" err="1">
                          <a:effectLst/>
                        </a:rPr>
                        <a:t>api</a:t>
                      </a:r>
                      <a:r>
                        <a:rPr lang="en-US" sz="1100" dirty="0">
                          <a:effectLst/>
                        </a:rPr>
                        <a:t>/{</a:t>
                      </a:r>
                      <a:r>
                        <a:rPr lang="en-US" sz="1100" dirty="0" err="1">
                          <a:effectLst/>
                        </a:rPr>
                        <a:t>centerName</a:t>
                      </a:r>
                      <a:r>
                        <a:rPr lang="en-US" sz="1100" dirty="0">
                          <a:effectLst/>
                        </a:rPr>
                        <a:t>}/tag/{</a:t>
                      </a:r>
                      <a:r>
                        <a:rPr lang="en-US" sz="1100" dirty="0" err="1">
                          <a:effectLst/>
                        </a:rPr>
                        <a:t>tagName</a:t>
                      </a:r>
                      <a:r>
                        <a:rPr lang="en-US" sz="1100" dirty="0">
                          <a:effectLst/>
                        </a:rPr>
                        <a:t>}</a:t>
                      </a: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effectLst/>
                        </a:rPr>
                        <a:t>센터 태그 상세 조회</a:t>
                      </a: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S002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93039912"/>
                  </a:ext>
                </a:extLst>
              </a:tr>
              <a:tr h="248000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effectLst/>
                        </a:rPr>
                        <a:t>8</a:t>
                      </a: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POST</a:t>
                      </a: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/</a:t>
                      </a:r>
                      <a:r>
                        <a:rPr lang="en-US" sz="1100" dirty="0" err="1">
                          <a:effectLst/>
                        </a:rPr>
                        <a:t>api</a:t>
                      </a:r>
                      <a:r>
                        <a:rPr lang="en-US" sz="1100" dirty="0">
                          <a:effectLst/>
                        </a:rPr>
                        <a:t>/{</a:t>
                      </a:r>
                      <a:r>
                        <a:rPr lang="en-US" sz="1100" dirty="0" err="1">
                          <a:effectLst/>
                        </a:rPr>
                        <a:t>centerName</a:t>
                      </a:r>
                      <a:r>
                        <a:rPr lang="en-US" sz="1100" dirty="0">
                          <a:effectLst/>
                        </a:rPr>
                        <a:t>}</a:t>
                      </a: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effectLst/>
                        </a:rPr>
                        <a:t>센터 후기 작성</a:t>
                      </a: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S003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09296862"/>
                  </a:ext>
                </a:extLst>
              </a:tr>
              <a:tr h="248000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effectLst/>
                        </a:rPr>
                        <a:t>9</a:t>
                      </a: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DELETE</a:t>
                      </a: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effectLst/>
                        </a:rPr>
                        <a:t>/</a:t>
                      </a:r>
                      <a:r>
                        <a:rPr lang="en-US" altLang="ko-KR" sz="1100" dirty="0" err="1">
                          <a:effectLst/>
                        </a:rPr>
                        <a:t>api</a:t>
                      </a:r>
                      <a:r>
                        <a:rPr lang="en-US" altLang="ko-KR" sz="1100" dirty="0">
                          <a:effectLst/>
                        </a:rPr>
                        <a:t>/{</a:t>
                      </a:r>
                      <a:r>
                        <a:rPr lang="en-US" altLang="ko-KR" sz="1100" dirty="0" err="1">
                          <a:effectLst/>
                        </a:rPr>
                        <a:t>centerName</a:t>
                      </a:r>
                      <a:r>
                        <a:rPr lang="en-US" altLang="ko-KR" sz="1100" dirty="0">
                          <a:effectLst/>
                        </a:rPr>
                        <a:t>}</a:t>
                      </a: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effectLst/>
                        </a:rPr>
                        <a:t>센터 후기 삭제</a:t>
                      </a: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S003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94784282"/>
                  </a:ext>
                </a:extLst>
              </a:tr>
              <a:tr h="248000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effectLst/>
                        </a:rPr>
                        <a:t>10</a:t>
                      </a: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PUT</a:t>
                      </a: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effectLst/>
                        </a:rPr>
                        <a:t>/</a:t>
                      </a:r>
                      <a:r>
                        <a:rPr lang="en-US" altLang="ko-KR" sz="1100" dirty="0" err="1">
                          <a:effectLst/>
                        </a:rPr>
                        <a:t>api</a:t>
                      </a:r>
                      <a:r>
                        <a:rPr lang="en-US" altLang="ko-KR" sz="1100" dirty="0">
                          <a:effectLst/>
                        </a:rPr>
                        <a:t>/{</a:t>
                      </a:r>
                      <a:r>
                        <a:rPr lang="en-US" altLang="ko-KR" sz="1100" dirty="0" err="1">
                          <a:effectLst/>
                        </a:rPr>
                        <a:t>centerName</a:t>
                      </a:r>
                      <a:r>
                        <a:rPr lang="en-US" altLang="ko-KR" sz="1100" dirty="0">
                          <a:effectLst/>
                        </a:rPr>
                        <a:t>}</a:t>
                      </a: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effectLst/>
                        </a:rPr>
                        <a:t>센터 후기 수정</a:t>
                      </a: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S003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63857622"/>
                  </a:ext>
                </a:extLst>
              </a:tr>
              <a:tr h="248000">
                <a:tc>
                  <a:txBody>
                    <a:bodyPr/>
                    <a:lstStyle/>
                    <a:p>
                      <a:endParaRPr lang="en-US" altLang="ko-KR" sz="1100">
                        <a:effectLst/>
                      </a:endParaRP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</a:endParaRP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</a:endParaRP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effectLst/>
                      </a:endParaRP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72002958"/>
                  </a:ext>
                </a:extLst>
              </a:tr>
              <a:tr h="248000">
                <a:tc>
                  <a:txBody>
                    <a:bodyPr/>
                    <a:lstStyle/>
                    <a:p>
                      <a:endParaRPr lang="en-US" altLang="ko-KR" sz="1100" dirty="0">
                        <a:effectLst/>
                      </a:endParaRP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</a:endParaRP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</a:endParaRP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effectLst/>
                      </a:endParaRPr>
                    </a:p>
                  </a:txBody>
                  <a:tcPr marL="92869" marR="92869" marT="42863" marB="428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41346889"/>
                  </a:ext>
                </a:extLst>
              </a:tr>
            </a:tbl>
          </a:graphicData>
        </a:graphic>
      </p:graphicFrame>
      <p:grpSp>
        <p:nvGrpSpPr>
          <p:cNvPr id="10" name="Google Shape;2009;p70">
            <a:extLst>
              <a:ext uri="{FF2B5EF4-FFF2-40B4-BE49-F238E27FC236}">
                <a16:creationId xmlns:a16="http://schemas.microsoft.com/office/drawing/2014/main" id="{5EB1CCAD-1F80-4F94-A534-93939CA83C2C}"/>
              </a:ext>
            </a:extLst>
          </p:cNvPr>
          <p:cNvGrpSpPr/>
          <p:nvPr/>
        </p:nvGrpSpPr>
        <p:grpSpPr>
          <a:xfrm rot="20530432">
            <a:off x="8055596" y="3407297"/>
            <a:ext cx="380521" cy="492540"/>
            <a:chOff x="5312747" y="3511371"/>
            <a:chExt cx="648053" cy="838829"/>
          </a:xfrm>
        </p:grpSpPr>
        <p:sp>
          <p:nvSpPr>
            <p:cNvPr id="11" name="Google Shape;2010;p70">
              <a:extLst>
                <a:ext uri="{FF2B5EF4-FFF2-40B4-BE49-F238E27FC236}">
                  <a16:creationId xmlns:a16="http://schemas.microsoft.com/office/drawing/2014/main" id="{6DF7C614-01A0-4A38-826E-6BDEE3320C85}"/>
                </a:ext>
              </a:extLst>
            </p:cNvPr>
            <p:cNvSpPr/>
            <p:nvPr/>
          </p:nvSpPr>
          <p:spPr>
            <a:xfrm>
              <a:off x="5313925" y="3515925"/>
              <a:ext cx="646875" cy="834275"/>
            </a:xfrm>
            <a:custGeom>
              <a:avLst/>
              <a:gdLst/>
              <a:ahLst/>
              <a:cxnLst/>
              <a:rect l="l" t="t" r="r" b="b"/>
              <a:pathLst>
                <a:path w="25875" h="33371" extrusionOk="0">
                  <a:moveTo>
                    <a:pt x="0" y="0"/>
                  </a:moveTo>
                  <a:cubicBezTo>
                    <a:pt x="782" y="2258"/>
                    <a:pt x="782" y="4718"/>
                    <a:pt x="984" y="7091"/>
                  </a:cubicBezTo>
                  <a:cubicBezTo>
                    <a:pt x="1158" y="9493"/>
                    <a:pt x="1505" y="11982"/>
                    <a:pt x="2894" y="13951"/>
                  </a:cubicBezTo>
                  <a:cubicBezTo>
                    <a:pt x="3734" y="15079"/>
                    <a:pt x="4949" y="16034"/>
                    <a:pt x="6368" y="16411"/>
                  </a:cubicBezTo>
                  <a:cubicBezTo>
                    <a:pt x="6762" y="16494"/>
                    <a:pt x="7170" y="16562"/>
                    <a:pt x="7562" y="16562"/>
                  </a:cubicBezTo>
                  <a:cubicBezTo>
                    <a:pt x="7717" y="16562"/>
                    <a:pt x="7870" y="16551"/>
                    <a:pt x="8017" y="16526"/>
                  </a:cubicBezTo>
                  <a:cubicBezTo>
                    <a:pt x="8451" y="16497"/>
                    <a:pt x="8886" y="16411"/>
                    <a:pt x="9262" y="16208"/>
                  </a:cubicBezTo>
                  <a:lnTo>
                    <a:pt x="9551" y="33371"/>
                  </a:lnTo>
                  <a:cubicBezTo>
                    <a:pt x="10159" y="29753"/>
                    <a:pt x="10391" y="26483"/>
                    <a:pt x="10333" y="23733"/>
                  </a:cubicBezTo>
                  <a:lnTo>
                    <a:pt x="10333" y="23733"/>
                  </a:lnTo>
                  <a:cubicBezTo>
                    <a:pt x="10448" y="23907"/>
                    <a:pt x="10622" y="24109"/>
                    <a:pt x="10883" y="24254"/>
                  </a:cubicBezTo>
                  <a:lnTo>
                    <a:pt x="10911" y="24254"/>
                  </a:lnTo>
                  <a:cubicBezTo>
                    <a:pt x="11317" y="24457"/>
                    <a:pt x="11751" y="24630"/>
                    <a:pt x="12185" y="24775"/>
                  </a:cubicBezTo>
                  <a:cubicBezTo>
                    <a:pt x="13053" y="25064"/>
                    <a:pt x="14008" y="25209"/>
                    <a:pt x="14906" y="25209"/>
                  </a:cubicBezTo>
                  <a:cubicBezTo>
                    <a:pt x="14975" y="25211"/>
                    <a:pt x="15045" y="25212"/>
                    <a:pt x="15116" y="25212"/>
                  </a:cubicBezTo>
                  <a:cubicBezTo>
                    <a:pt x="17287" y="25212"/>
                    <a:pt x="19643" y="24347"/>
                    <a:pt x="21157" y="22749"/>
                  </a:cubicBezTo>
                  <a:cubicBezTo>
                    <a:pt x="23183" y="20636"/>
                    <a:pt x="24746" y="17974"/>
                    <a:pt x="25614" y="15166"/>
                  </a:cubicBezTo>
                  <a:cubicBezTo>
                    <a:pt x="25730" y="14848"/>
                    <a:pt x="25788" y="14558"/>
                    <a:pt x="25875" y="14211"/>
                  </a:cubicBezTo>
                  <a:cubicBezTo>
                    <a:pt x="25875" y="14211"/>
                    <a:pt x="24717" y="14008"/>
                    <a:pt x="24601" y="13922"/>
                  </a:cubicBezTo>
                  <a:cubicBezTo>
                    <a:pt x="23873" y="13824"/>
                    <a:pt x="23138" y="13775"/>
                    <a:pt x="22403" y="13775"/>
                  </a:cubicBezTo>
                  <a:cubicBezTo>
                    <a:pt x="19426" y="13775"/>
                    <a:pt x="16445" y="14572"/>
                    <a:pt x="13893" y="16150"/>
                  </a:cubicBezTo>
                  <a:cubicBezTo>
                    <a:pt x="12127" y="17221"/>
                    <a:pt x="10709" y="18523"/>
                    <a:pt x="10217" y="20376"/>
                  </a:cubicBezTo>
                  <a:cubicBezTo>
                    <a:pt x="10072" y="18523"/>
                    <a:pt x="9841" y="17047"/>
                    <a:pt x="9609" y="16005"/>
                  </a:cubicBezTo>
                  <a:cubicBezTo>
                    <a:pt x="10709" y="15340"/>
                    <a:pt x="11461" y="14153"/>
                    <a:pt x="11896" y="12880"/>
                  </a:cubicBezTo>
                  <a:cubicBezTo>
                    <a:pt x="12272" y="11809"/>
                    <a:pt x="12359" y="10651"/>
                    <a:pt x="12156" y="9435"/>
                  </a:cubicBezTo>
                  <a:cubicBezTo>
                    <a:pt x="11722" y="6773"/>
                    <a:pt x="9870" y="4457"/>
                    <a:pt x="7583" y="2923"/>
                  </a:cubicBezTo>
                  <a:cubicBezTo>
                    <a:pt x="7062" y="2576"/>
                    <a:pt x="6483" y="2258"/>
                    <a:pt x="5904" y="1968"/>
                  </a:cubicBezTo>
                  <a:lnTo>
                    <a:pt x="5904" y="1968"/>
                  </a:lnTo>
                  <a:lnTo>
                    <a:pt x="5991" y="2055"/>
                  </a:lnTo>
                  <a:cubicBezTo>
                    <a:pt x="5962" y="2026"/>
                    <a:pt x="5933" y="2026"/>
                    <a:pt x="5847" y="1997"/>
                  </a:cubicBezTo>
                  <a:cubicBezTo>
                    <a:pt x="4023" y="1100"/>
                    <a:pt x="2055" y="463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고딕" pitchFamily="2" charset="-127"/>
                <a:ea typeface="나눔고딕" pitchFamily="2" charset="-127"/>
              </a:endParaRPr>
            </a:p>
          </p:txBody>
        </p:sp>
        <p:grpSp>
          <p:nvGrpSpPr>
            <p:cNvPr id="12" name="Google Shape;2011;p70">
              <a:extLst>
                <a:ext uri="{FF2B5EF4-FFF2-40B4-BE49-F238E27FC236}">
                  <a16:creationId xmlns:a16="http://schemas.microsoft.com/office/drawing/2014/main" id="{D7FBA83D-A6D1-4A42-88D8-6AF5E004CC7D}"/>
                </a:ext>
              </a:extLst>
            </p:cNvPr>
            <p:cNvGrpSpPr/>
            <p:nvPr/>
          </p:nvGrpSpPr>
          <p:grpSpPr>
            <a:xfrm>
              <a:off x="5312747" y="3511371"/>
              <a:ext cx="646900" cy="834275"/>
              <a:chOff x="2256125" y="3515925"/>
              <a:chExt cx="646900" cy="834275"/>
            </a:xfrm>
          </p:grpSpPr>
          <p:sp>
            <p:nvSpPr>
              <p:cNvPr id="13" name="Google Shape;2012;p70">
                <a:extLst>
                  <a:ext uri="{FF2B5EF4-FFF2-40B4-BE49-F238E27FC236}">
                    <a16:creationId xmlns:a16="http://schemas.microsoft.com/office/drawing/2014/main" id="{6072A689-00A8-4424-B25C-8235E87CA21A}"/>
                  </a:ext>
                </a:extLst>
              </p:cNvPr>
              <p:cNvSpPr/>
              <p:nvPr/>
            </p:nvSpPr>
            <p:spPr>
              <a:xfrm>
                <a:off x="2486950" y="3871900"/>
                <a:ext cx="57900" cy="478300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19132" fill="none" extrusionOk="0">
                    <a:moveTo>
                      <a:pt x="1" y="1"/>
                    </a:moveTo>
                    <a:cubicBezTo>
                      <a:pt x="1" y="1"/>
                      <a:pt x="2316" y="7729"/>
                      <a:pt x="319" y="19132"/>
                    </a:cubicBezTo>
                  </a:path>
                </a:pathLst>
              </a:custGeom>
              <a:noFill/>
              <a:ln w="18100" cap="rnd" cmpd="sng">
                <a:solidFill>
                  <a:schemeClr val="accent2"/>
                </a:solidFill>
                <a:prstDash val="solid"/>
                <a:miter lim="289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4" name="Google Shape;2013;p70">
                <a:extLst>
                  <a:ext uri="{FF2B5EF4-FFF2-40B4-BE49-F238E27FC236}">
                    <a16:creationId xmlns:a16="http://schemas.microsoft.com/office/drawing/2014/main" id="{4B351B88-741B-4640-BAB7-5348E76B7A08}"/>
                  </a:ext>
                </a:extLst>
              </p:cNvPr>
              <p:cNvSpPr/>
              <p:nvPr/>
            </p:nvSpPr>
            <p:spPr>
              <a:xfrm>
                <a:off x="2256125" y="3515925"/>
                <a:ext cx="309000" cy="414450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1657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82" y="2258"/>
                      <a:pt x="782" y="4718"/>
                      <a:pt x="985" y="7091"/>
                    </a:cubicBezTo>
                    <a:cubicBezTo>
                      <a:pt x="1159" y="9493"/>
                      <a:pt x="1506" y="11982"/>
                      <a:pt x="2895" y="13951"/>
                    </a:cubicBezTo>
                    <a:cubicBezTo>
                      <a:pt x="3734" y="15108"/>
                      <a:pt x="4950" y="16034"/>
                      <a:pt x="6368" y="16411"/>
                    </a:cubicBezTo>
                    <a:cubicBezTo>
                      <a:pt x="6776" y="16518"/>
                      <a:pt x="7200" y="16578"/>
                      <a:pt x="7604" y="16578"/>
                    </a:cubicBezTo>
                    <a:cubicBezTo>
                      <a:pt x="7745" y="16578"/>
                      <a:pt x="7883" y="16570"/>
                      <a:pt x="8018" y="16555"/>
                    </a:cubicBezTo>
                    <a:cubicBezTo>
                      <a:pt x="10015" y="16353"/>
                      <a:pt x="11317" y="14703"/>
                      <a:pt x="11896" y="12880"/>
                    </a:cubicBezTo>
                    <a:cubicBezTo>
                      <a:pt x="12272" y="11809"/>
                      <a:pt x="12359" y="10651"/>
                      <a:pt x="12128" y="9493"/>
                    </a:cubicBezTo>
                    <a:cubicBezTo>
                      <a:pt x="11694" y="6802"/>
                      <a:pt x="9841" y="4486"/>
                      <a:pt x="7555" y="2981"/>
                    </a:cubicBezTo>
                    <a:cubicBezTo>
                      <a:pt x="7005" y="2605"/>
                      <a:pt x="6426" y="2287"/>
                      <a:pt x="5847" y="1997"/>
                    </a:cubicBezTo>
                    <a:cubicBezTo>
                      <a:pt x="4024" y="1100"/>
                      <a:pt x="2027" y="49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5" name="Google Shape;2014;p70">
                <a:extLst>
                  <a:ext uri="{FF2B5EF4-FFF2-40B4-BE49-F238E27FC236}">
                    <a16:creationId xmlns:a16="http://schemas.microsoft.com/office/drawing/2014/main" id="{FEA6CC43-E794-46B0-A42D-FE268BA712B1}"/>
                  </a:ext>
                </a:extLst>
              </p:cNvPr>
              <p:cNvSpPr/>
              <p:nvPr/>
            </p:nvSpPr>
            <p:spPr>
              <a:xfrm>
                <a:off x="2256850" y="3515925"/>
                <a:ext cx="236625" cy="401600"/>
              </a:xfrm>
              <a:custGeom>
                <a:avLst/>
                <a:gdLst/>
                <a:ahLst/>
                <a:cxnLst/>
                <a:rect l="l" t="t" r="r" b="b"/>
                <a:pathLst>
                  <a:path w="9465" h="16064" fill="none" extrusionOk="0">
                    <a:moveTo>
                      <a:pt x="1" y="0"/>
                    </a:moveTo>
                    <a:cubicBezTo>
                      <a:pt x="1" y="0"/>
                      <a:pt x="8394" y="6512"/>
                      <a:pt x="9465" y="16063"/>
                    </a:cubicBezTo>
                  </a:path>
                </a:pathLst>
              </a:custGeom>
              <a:noFill/>
              <a:ln w="18100" cap="flat" cmpd="sng">
                <a:solidFill>
                  <a:srgbClr val="EFE9E7"/>
                </a:solidFill>
                <a:prstDash val="solid"/>
                <a:miter lim="289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6" name="Google Shape;2015;p70">
                <a:extLst>
                  <a:ext uri="{FF2B5EF4-FFF2-40B4-BE49-F238E27FC236}">
                    <a16:creationId xmlns:a16="http://schemas.microsoft.com/office/drawing/2014/main" id="{DD4061ED-9648-4A50-8336-2DCFC0D3BA4C}"/>
                  </a:ext>
                </a:extLst>
              </p:cNvPr>
              <p:cNvSpPr/>
              <p:nvPr/>
            </p:nvSpPr>
            <p:spPr>
              <a:xfrm>
                <a:off x="2403750" y="3565125"/>
                <a:ext cx="161375" cy="365250"/>
              </a:xfrm>
              <a:custGeom>
                <a:avLst/>
                <a:gdLst/>
                <a:ahLst/>
                <a:cxnLst/>
                <a:rect l="l" t="t" r="r" b="b"/>
                <a:pathLst>
                  <a:path w="6455" h="1461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3" y="261"/>
                      <a:pt x="463" y="492"/>
                      <a:pt x="666" y="753"/>
                    </a:cubicBezTo>
                    <a:cubicBezTo>
                      <a:pt x="2402" y="2808"/>
                      <a:pt x="3415" y="5470"/>
                      <a:pt x="3473" y="8133"/>
                    </a:cubicBezTo>
                    <a:cubicBezTo>
                      <a:pt x="3502" y="9146"/>
                      <a:pt x="3357" y="10188"/>
                      <a:pt x="3039" y="11172"/>
                    </a:cubicBezTo>
                    <a:cubicBezTo>
                      <a:pt x="2894" y="11577"/>
                      <a:pt x="2750" y="11925"/>
                      <a:pt x="2547" y="12272"/>
                    </a:cubicBezTo>
                    <a:cubicBezTo>
                      <a:pt x="2084" y="13169"/>
                      <a:pt x="1331" y="13951"/>
                      <a:pt x="463" y="14443"/>
                    </a:cubicBezTo>
                    <a:cubicBezTo>
                      <a:pt x="871" y="14550"/>
                      <a:pt x="1295" y="14610"/>
                      <a:pt x="1699" y="14610"/>
                    </a:cubicBezTo>
                    <a:cubicBezTo>
                      <a:pt x="1840" y="14610"/>
                      <a:pt x="1978" y="14602"/>
                      <a:pt x="2113" y="14587"/>
                    </a:cubicBezTo>
                    <a:cubicBezTo>
                      <a:pt x="4110" y="14385"/>
                      <a:pt x="5412" y="12735"/>
                      <a:pt x="5991" y="10912"/>
                    </a:cubicBezTo>
                    <a:cubicBezTo>
                      <a:pt x="6367" y="9841"/>
                      <a:pt x="6454" y="8683"/>
                      <a:pt x="6252" y="7496"/>
                    </a:cubicBezTo>
                    <a:cubicBezTo>
                      <a:pt x="5818" y="4805"/>
                      <a:pt x="3965" y="2489"/>
                      <a:pt x="1679" y="984"/>
                    </a:cubicBezTo>
                    <a:cubicBezTo>
                      <a:pt x="1158" y="608"/>
                      <a:pt x="579" y="29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7" name="Google Shape;2016;p70">
                <a:extLst>
                  <a:ext uri="{FF2B5EF4-FFF2-40B4-BE49-F238E27FC236}">
                    <a16:creationId xmlns:a16="http://schemas.microsoft.com/office/drawing/2014/main" id="{F6EF5445-D887-4E74-B84B-F0B2A0B904AB}"/>
                  </a:ext>
                </a:extLst>
              </p:cNvPr>
              <p:cNvSpPr/>
              <p:nvPr/>
            </p:nvSpPr>
            <p:spPr>
              <a:xfrm>
                <a:off x="2501425" y="3860675"/>
                <a:ext cx="401600" cy="286225"/>
              </a:xfrm>
              <a:custGeom>
                <a:avLst/>
                <a:gdLst/>
                <a:ahLst/>
                <a:cxnLst/>
                <a:rect l="l" t="t" r="r" b="b"/>
                <a:pathLst>
                  <a:path w="16064" h="11449" extrusionOk="0">
                    <a:moveTo>
                      <a:pt x="12498" y="0"/>
                    </a:moveTo>
                    <a:cubicBezTo>
                      <a:pt x="9542" y="0"/>
                      <a:pt x="6611" y="797"/>
                      <a:pt x="4081" y="2360"/>
                    </a:cubicBezTo>
                    <a:cubicBezTo>
                      <a:pt x="1766" y="3778"/>
                      <a:pt x="0" y="5602"/>
                      <a:pt x="232" y="8496"/>
                    </a:cubicBezTo>
                    <a:lnTo>
                      <a:pt x="232" y="8554"/>
                    </a:lnTo>
                    <a:cubicBezTo>
                      <a:pt x="319" y="9451"/>
                      <a:pt x="348" y="10059"/>
                      <a:pt x="1100" y="10464"/>
                    </a:cubicBezTo>
                    <a:cubicBezTo>
                      <a:pt x="1505" y="10667"/>
                      <a:pt x="1940" y="10869"/>
                      <a:pt x="2374" y="11014"/>
                    </a:cubicBezTo>
                    <a:cubicBezTo>
                      <a:pt x="3242" y="11303"/>
                      <a:pt x="4197" y="11448"/>
                      <a:pt x="5094" y="11448"/>
                    </a:cubicBezTo>
                    <a:cubicBezTo>
                      <a:pt x="5130" y="11449"/>
                      <a:pt x="5166" y="11449"/>
                      <a:pt x="5202" y="11449"/>
                    </a:cubicBezTo>
                    <a:cubicBezTo>
                      <a:pt x="7402" y="11449"/>
                      <a:pt x="9808" y="10583"/>
                      <a:pt x="11346" y="8988"/>
                    </a:cubicBezTo>
                    <a:cubicBezTo>
                      <a:pt x="13372" y="6846"/>
                      <a:pt x="14935" y="4212"/>
                      <a:pt x="15803" y="1376"/>
                    </a:cubicBezTo>
                    <a:cubicBezTo>
                      <a:pt x="15919" y="1058"/>
                      <a:pt x="15977" y="768"/>
                      <a:pt x="16063" y="450"/>
                    </a:cubicBezTo>
                    <a:cubicBezTo>
                      <a:pt x="16063" y="450"/>
                      <a:pt x="14877" y="218"/>
                      <a:pt x="14790" y="161"/>
                    </a:cubicBezTo>
                    <a:cubicBezTo>
                      <a:pt x="14029" y="53"/>
                      <a:pt x="13262" y="0"/>
                      <a:pt x="124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8" name="Google Shape;2017;p70">
                <a:extLst>
                  <a:ext uri="{FF2B5EF4-FFF2-40B4-BE49-F238E27FC236}">
                    <a16:creationId xmlns:a16="http://schemas.microsoft.com/office/drawing/2014/main" id="{E750592C-F9F2-4144-8EBA-AF81E0C535BD}"/>
                  </a:ext>
                </a:extLst>
              </p:cNvPr>
              <p:cNvSpPr/>
              <p:nvPr/>
            </p:nvSpPr>
            <p:spPr>
              <a:xfrm>
                <a:off x="2528200" y="3871900"/>
                <a:ext cx="374825" cy="250400"/>
              </a:xfrm>
              <a:custGeom>
                <a:avLst/>
                <a:gdLst/>
                <a:ahLst/>
                <a:cxnLst/>
                <a:rect l="l" t="t" r="r" b="b"/>
                <a:pathLst>
                  <a:path w="14993" h="10016" fill="none" extrusionOk="0">
                    <a:moveTo>
                      <a:pt x="14992" y="1"/>
                    </a:moveTo>
                    <a:cubicBezTo>
                      <a:pt x="14992" y="1"/>
                      <a:pt x="5326" y="2258"/>
                      <a:pt x="0" y="10015"/>
                    </a:cubicBezTo>
                  </a:path>
                </a:pathLst>
              </a:custGeom>
              <a:noFill/>
              <a:ln w="18100" cap="flat" cmpd="sng">
                <a:solidFill>
                  <a:srgbClr val="EFE9E7"/>
                </a:solidFill>
                <a:prstDash val="solid"/>
                <a:miter lim="289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9" name="Google Shape;2018;p70">
                <a:extLst>
                  <a:ext uri="{FF2B5EF4-FFF2-40B4-BE49-F238E27FC236}">
                    <a16:creationId xmlns:a16="http://schemas.microsoft.com/office/drawing/2014/main" id="{969CE5F1-1C5F-4C38-A951-11AC6FBA2603}"/>
                  </a:ext>
                </a:extLst>
              </p:cNvPr>
              <p:cNvSpPr/>
              <p:nvPr/>
            </p:nvSpPr>
            <p:spPr>
              <a:xfrm>
                <a:off x="2507200" y="3895075"/>
                <a:ext cx="389325" cy="251825"/>
              </a:xfrm>
              <a:custGeom>
                <a:avLst/>
                <a:gdLst/>
                <a:ahLst/>
                <a:cxnLst/>
                <a:rect l="l" t="t" r="r" b="b"/>
                <a:pathLst>
                  <a:path w="15573" h="10073" extrusionOk="0">
                    <a:moveTo>
                      <a:pt x="15572" y="0"/>
                    </a:moveTo>
                    <a:cubicBezTo>
                      <a:pt x="15051" y="724"/>
                      <a:pt x="14530" y="1447"/>
                      <a:pt x="13922" y="2055"/>
                    </a:cubicBezTo>
                    <a:cubicBezTo>
                      <a:pt x="12186" y="3936"/>
                      <a:pt x="10102" y="5441"/>
                      <a:pt x="7902" y="6686"/>
                    </a:cubicBezTo>
                    <a:cubicBezTo>
                      <a:pt x="6802" y="7352"/>
                      <a:pt x="5674" y="7930"/>
                      <a:pt x="4487" y="8220"/>
                    </a:cubicBezTo>
                    <a:cubicBezTo>
                      <a:pt x="4008" y="8318"/>
                      <a:pt x="3522" y="8383"/>
                      <a:pt x="3043" y="8383"/>
                    </a:cubicBezTo>
                    <a:cubicBezTo>
                      <a:pt x="2537" y="8383"/>
                      <a:pt x="2039" y="8311"/>
                      <a:pt x="1564" y="8133"/>
                    </a:cubicBezTo>
                    <a:cubicBezTo>
                      <a:pt x="1303" y="8046"/>
                      <a:pt x="1043" y="7959"/>
                      <a:pt x="840" y="7815"/>
                    </a:cubicBezTo>
                    <a:cubicBezTo>
                      <a:pt x="551" y="7670"/>
                      <a:pt x="261" y="7409"/>
                      <a:pt x="1" y="7178"/>
                    </a:cubicBezTo>
                    <a:lnTo>
                      <a:pt x="1" y="7178"/>
                    </a:lnTo>
                    <a:cubicBezTo>
                      <a:pt x="88" y="8075"/>
                      <a:pt x="117" y="8683"/>
                      <a:pt x="869" y="9088"/>
                    </a:cubicBezTo>
                    <a:cubicBezTo>
                      <a:pt x="1274" y="9291"/>
                      <a:pt x="1709" y="9493"/>
                      <a:pt x="2143" y="9638"/>
                    </a:cubicBezTo>
                    <a:cubicBezTo>
                      <a:pt x="3011" y="9927"/>
                      <a:pt x="3937" y="10072"/>
                      <a:pt x="4863" y="10072"/>
                    </a:cubicBezTo>
                    <a:cubicBezTo>
                      <a:pt x="4899" y="10073"/>
                      <a:pt x="4935" y="10073"/>
                      <a:pt x="4971" y="10073"/>
                    </a:cubicBezTo>
                    <a:cubicBezTo>
                      <a:pt x="7171" y="10073"/>
                      <a:pt x="9577" y="9207"/>
                      <a:pt x="11115" y="7612"/>
                    </a:cubicBezTo>
                    <a:cubicBezTo>
                      <a:pt x="13141" y="5470"/>
                      <a:pt x="14704" y="2836"/>
                      <a:pt x="155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</p:grpSp>
      </p:grpSp>
      <p:grpSp>
        <p:nvGrpSpPr>
          <p:cNvPr id="20" name="Google Shape;2009;p70">
            <a:extLst>
              <a:ext uri="{FF2B5EF4-FFF2-40B4-BE49-F238E27FC236}">
                <a16:creationId xmlns:a16="http://schemas.microsoft.com/office/drawing/2014/main" id="{8E4BB09E-EDBD-4409-A54F-46615E70FA7F}"/>
              </a:ext>
            </a:extLst>
          </p:cNvPr>
          <p:cNvGrpSpPr/>
          <p:nvPr/>
        </p:nvGrpSpPr>
        <p:grpSpPr>
          <a:xfrm rot="1313348">
            <a:off x="1844474" y="3976561"/>
            <a:ext cx="420632" cy="544459"/>
            <a:chOff x="5312747" y="3511371"/>
            <a:chExt cx="648053" cy="838829"/>
          </a:xfrm>
        </p:grpSpPr>
        <p:sp>
          <p:nvSpPr>
            <p:cNvPr id="21" name="Google Shape;2010;p70">
              <a:extLst>
                <a:ext uri="{FF2B5EF4-FFF2-40B4-BE49-F238E27FC236}">
                  <a16:creationId xmlns:a16="http://schemas.microsoft.com/office/drawing/2014/main" id="{04B02C53-310C-4620-906D-6549EAC055AE}"/>
                </a:ext>
              </a:extLst>
            </p:cNvPr>
            <p:cNvSpPr/>
            <p:nvPr/>
          </p:nvSpPr>
          <p:spPr>
            <a:xfrm>
              <a:off x="5313925" y="3515925"/>
              <a:ext cx="646875" cy="834275"/>
            </a:xfrm>
            <a:custGeom>
              <a:avLst/>
              <a:gdLst/>
              <a:ahLst/>
              <a:cxnLst/>
              <a:rect l="l" t="t" r="r" b="b"/>
              <a:pathLst>
                <a:path w="25875" h="33371" extrusionOk="0">
                  <a:moveTo>
                    <a:pt x="0" y="0"/>
                  </a:moveTo>
                  <a:cubicBezTo>
                    <a:pt x="782" y="2258"/>
                    <a:pt x="782" y="4718"/>
                    <a:pt x="984" y="7091"/>
                  </a:cubicBezTo>
                  <a:cubicBezTo>
                    <a:pt x="1158" y="9493"/>
                    <a:pt x="1505" y="11982"/>
                    <a:pt x="2894" y="13951"/>
                  </a:cubicBezTo>
                  <a:cubicBezTo>
                    <a:pt x="3734" y="15079"/>
                    <a:pt x="4949" y="16034"/>
                    <a:pt x="6368" y="16411"/>
                  </a:cubicBezTo>
                  <a:cubicBezTo>
                    <a:pt x="6762" y="16494"/>
                    <a:pt x="7170" y="16562"/>
                    <a:pt x="7562" y="16562"/>
                  </a:cubicBezTo>
                  <a:cubicBezTo>
                    <a:pt x="7717" y="16562"/>
                    <a:pt x="7870" y="16551"/>
                    <a:pt x="8017" y="16526"/>
                  </a:cubicBezTo>
                  <a:cubicBezTo>
                    <a:pt x="8451" y="16497"/>
                    <a:pt x="8886" y="16411"/>
                    <a:pt x="9262" y="16208"/>
                  </a:cubicBezTo>
                  <a:lnTo>
                    <a:pt x="9551" y="33371"/>
                  </a:lnTo>
                  <a:cubicBezTo>
                    <a:pt x="10159" y="29753"/>
                    <a:pt x="10391" y="26483"/>
                    <a:pt x="10333" y="23733"/>
                  </a:cubicBezTo>
                  <a:lnTo>
                    <a:pt x="10333" y="23733"/>
                  </a:lnTo>
                  <a:cubicBezTo>
                    <a:pt x="10448" y="23907"/>
                    <a:pt x="10622" y="24109"/>
                    <a:pt x="10883" y="24254"/>
                  </a:cubicBezTo>
                  <a:lnTo>
                    <a:pt x="10911" y="24254"/>
                  </a:lnTo>
                  <a:cubicBezTo>
                    <a:pt x="11317" y="24457"/>
                    <a:pt x="11751" y="24630"/>
                    <a:pt x="12185" y="24775"/>
                  </a:cubicBezTo>
                  <a:cubicBezTo>
                    <a:pt x="13053" y="25064"/>
                    <a:pt x="14008" y="25209"/>
                    <a:pt x="14906" y="25209"/>
                  </a:cubicBezTo>
                  <a:cubicBezTo>
                    <a:pt x="14975" y="25211"/>
                    <a:pt x="15045" y="25212"/>
                    <a:pt x="15116" y="25212"/>
                  </a:cubicBezTo>
                  <a:cubicBezTo>
                    <a:pt x="17287" y="25212"/>
                    <a:pt x="19643" y="24347"/>
                    <a:pt x="21157" y="22749"/>
                  </a:cubicBezTo>
                  <a:cubicBezTo>
                    <a:pt x="23183" y="20636"/>
                    <a:pt x="24746" y="17974"/>
                    <a:pt x="25614" y="15166"/>
                  </a:cubicBezTo>
                  <a:cubicBezTo>
                    <a:pt x="25730" y="14848"/>
                    <a:pt x="25788" y="14558"/>
                    <a:pt x="25875" y="14211"/>
                  </a:cubicBezTo>
                  <a:cubicBezTo>
                    <a:pt x="25875" y="14211"/>
                    <a:pt x="24717" y="14008"/>
                    <a:pt x="24601" y="13922"/>
                  </a:cubicBezTo>
                  <a:cubicBezTo>
                    <a:pt x="23873" y="13824"/>
                    <a:pt x="23138" y="13775"/>
                    <a:pt x="22403" y="13775"/>
                  </a:cubicBezTo>
                  <a:cubicBezTo>
                    <a:pt x="19426" y="13775"/>
                    <a:pt x="16445" y="14572"/>
                    <a:pt x="13893" y="16150"/>
                  </a:cubicBezTo>
                  <a:cubicBezTo>
                    <a:pt x="12127" y="17221"/>
                    <a:pt x="10709" y="18523"/>
                    <a:pt x="10217" y="20376"/>
                  </a:cubicBezTo>
                  <a:cubicBezTo>
                    <a:pt x="10072" y="18523"/>
                    <a:pt x="9841" y="17047"/>
                    <a:pt x="9609" y="16005"/>
                  </a:cubicBezTo>
                  <a:cubicBezTo>
                    <a:pt x="10709" y="15340"/>
                    <a:pt x="11461" y="14153"/>
                    <a:pt x="11896" y="12880"/>
                  </a:cubicBezTo>
                  <a:cubicBezTo>
                    <a:pt x="12272" y="11809"/>
                    <a:pt x="12359" y="10651"/>
                    <a:pt x="12156" y="9435"/>
                  </a:cubicBezTo>
                  <a:cubicBezTo>
                    <a:pt x="11722" y="6773"/>
                    <a:pt x="9870" y="4457"/>
                    <a:pt x="7583" y="2923"/>
                  </a:cubicBezTo>
                  <a:cubicBezTo>
                    <a:pt x="7062" y="2576"/>
                    <a:pt x="6483" y="2258"/>
                    <a:pt x="5904" y="1968"/>
                  </a:cubicBezTo>
                  <a:lnTo>
                    <a:pt x="5904" y="1968"/>
                  </a:lnTo>
                  <a:lnTo>
                    <a:pt x="5991" y="2055"/>
                  </a:lnTo>
                  <a:cubicBezTo>
                    <a:pt x="5962" y="2026"/>
                    <a:pt x="5933" y="2026"/>
                    <a:pt x="5847" y="1997"/>
                  </a:cubicBezTo>
                  <a:cubicBezTo>
                    <a:pt x="4023" y="1100"/>
                    <a:pt x="2055" y="463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고딕" pitchFamily="2" charset="-127"/>
                <a:ea typeface="나눔고딕" pitchFamily="2" charset="-127"/>
              </a:endParaRPr>
            </a:p>
          </p:txBody>
        </p:sp>
        <p:grpSp>
          <p:nvGrpSpPr>
            <p:cNvPr id="22" name="Google Shape;2011;p70">
              <a:extLst>
                <a:ext uri="{FF2B5EF4-FFF2-40B4-BE49-F238E27FC236}">
                  <a16:creationId xmlns:a16="http://schemas.microsoft.com/office/drawing/2014/main" id="{0221D30F-8B31-4B48-B944-F0C4645520D5}"/>
                </a:ext>
              </a:extLst>
            </p:cNvPr>
            <p:cNvGrpSpPr/>
            <p:nvPr/>
          </p:nvGrpSpPr>
          <p:grpSpPr>
            <a:xfrm>
              <a:off x="5312747" y="3511371"/>
              <a:ext cx="646900" cy="834275"/>
              <a:chOff x="2256125" y="3515925"/>
              <a:chExt cx="646900" cy="834275"/>
            </a:xfrm>
          </p:grpSpPr>
          <p:sp>
            <p:nvSpPr>
              <p:cNvPr id="23" name="Google Shape;2012;p70">
                <a:extLst>
                  <a:ext uri="{FF2B5EF4-FFF2-40B4-BE49-F238E27FC236}">
                    <a16:creationId xmlns:a16="http://schemas.microsoft.com/office/drawing/2014/main" id="{A3F8716E-5D58-4617-9A52-6BE95C1F8339}"/>
                  </a:ext>
                </a:extLst>
              </p:cNvPr>
              <p:cNvSpPr/>
              <p:nvPr/>
            </p:nvSpPr>
            <p:spPr>
              <a:xfrm>
                <a:off x="2486950" y="3871900"/>
                <a:ext cx="57900" cy="478300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19132" fill="none" extrusionOk="0">
                    <a:moveTo>
                      <a:pt x="1" y="1"/>
                    </a:moveTo>
                    <a:cubicBezTo>
                      <a:pt x="1" y="1"/>
                      <a:pt x="2316" y="7729"/>
                      <a:pt x="319" y="19132"/>
                    </a:cubicBezTo>
                  </a:path>
                </a:pathLst>
              </a:custGeom>
              <a:noFill/>
              <a:ln w="18100" cap="rnd" cmpd="sng">
                <a:solidFill>
                  <a:schemeClr val="accent2"/>
                </a:solidFill>
                <a:prstDash val="solid"/>
                <a:miter lim="289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24" name="Google Shape;2013;p70">
                <a:extLst>
                  <a:ext uri="{FF2B5EF4-FFF2-40B4-BE49-F238E27FC236}">
                    <a16:creationId xmlns:a16="http://schemas.microsoft.com/office/drawing/2014/main" id="{70395AC4-B9F0-4094-A8FA-9DA30A705DEB}"/>
                  </a:ext>
                </a:extLst>
              </p:cNvPr>
              <p:cNvSpPr/>
              <p:nvPr/>
            </p:nvSpPr>
            <p:spPr>
              <a:xfrm>
                <a:off x="2256125" y="3515925"/>
                <a:ext cx="309000" cy="414450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1657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82" y="2258"/>
                      <a:pt x="782" y="4718"/>
                      <a:pt x="985" y="7091"/>
                    </a:cubicBezTo>
                    <a:cubicBezTo>
                      <a:pt x="1159" y="9493"/>
                      <a:pt x="1506" y="11982"/>
                      <a:pt x="2895" y="13951"/>
                    </a:cubicBezTo>
                    <a:cubicBezTo>
                      <a:pt x="3734" y="15108"/>
                      <a:pt x="4950" y="16034"/>
                      <a:pt x="6368" y="16411"/>
                    </a:cubicBezTo>
                    <a:cubicBezTo>
                      <a:pt x="6776" y="16518"/>
                      <a:pt x="7200" y="16578"/>
                      <a:pt x="7604" y="16578"/>
                    </a:cubicBezTo>
                    <a:cubicBezTo>
                      <a:pt x="7745" y="16578"/>
                      <a:pt x="7883" y="16570"/>
                      <a:pt x="8018" y="16555"/>
                    </a:cubicBezTo>
                    <a:cubicBezTo>
                      <a:pt x="10015" y="16353"/>
                      <a:pt x="11317" y="14703"/>
                      <a:pt x="11896" y="12880"/>
                    </a:cubicBezTo>
                    <a:cubicBezTo>
                      <a:pt x="12272" y="11809"/>
                      <a:pt x="12359" y="10651"/>
                      <a:pt x="12128" y="9493"/>
                    </a:cubicBezTo>
                    <a:cubicBezTo>
                      <a:pt x="11694" y="6802"/>
                      <a:pt x="9841" y="4486"/>
                      <a:pt x="7555" y="2981"/>
                    </a:cubicBezTo>
                    <a:cubicBezTo>
                      <a:pt x="7005" y="2605"/>
                      <a:pt x="6426" y="2287"/>
                      <a:pt x="5847" y="1997"/>
                    </a:cubicBezTo>
                    <a:cubicBezTo>
                      <a:pt x="4024" y="1100"/>
                      <a:pt x="2027" y="49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25" name="Google Shape;2014;p70">
                <a:extLst>
                  <a:ext uri="{FF2B5EF4-FFF2-40B4-BE49-F238E27FC236}">
                    <a16:creationId xmlns:a16="http://schemas.microsoft.com/office/drawing/2014/main" id="{7279E5FE-2C99-4B96-BFE5-DAF23A547CD8}"/>
                  </a:ext>
                </a:extLst>
              </p:cNvPr>
              <p:cNvSpPr/>
              <p:nvPr/>
            </p:nvSpPr>
            <p:spPr>
              <a:xfrm>
                <a:off x="2256850" y="3515925"/>
                <a:ext cx="236625" cy="401600"/>
              </a:xfrm>
              <a:custGeom>
                <a:avLst/>
                <a:gdLst/>
                <a:ahLst/>
                <a:cxnLst/>
                <a:rect l="l" t="t" r="r" b="b"/>
                <a:pathLst>
                  <a:path w="9465" h="16064" fill="none" extrusionOk="0">
                    <a:moveTo>
                      <a:pt x="1" y="0"/>
                    </a:moveTo>
                    <a:cubicBezTo>
                      <a:pt x="1" y="0"/>
                      <a:pt x="8394" y="6512"/>
                      <a:pt x="9465" y="16063"/>
                    </a:cubicBezTo>
                  </a:path>
                </a:pathLst>
              </a:custGeom>
              <a:noFill/>
              <a:ln w="18100" cap="flat" cmpd="sng">
                <a:solidFill>
                  <a:srgbClr val="EFE9E7"/>
                </a:solidFill>
                <a:prstDash val="solid"/>
                <a:miter lim="289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26" name="Google Shape;2015;p70">
                <a:extLst>
                  <a:ext uri="{FF2B5EF4-FFF2-40B4-BE49-F238E27FC236}">
                    <a16:creationId xmlns:a16="http://schemas.microsoft.com/office/drawing/2014/main" id="{BFA7A05A-CA01-4FD3-8A80-0DB3284952D1}"/>
                  </a:ext>
                </a:extLst>
              </p:cNvPr>
              <p:cNvSpPr/>
              <p:nvPr/>
            </p:nvSpPr>
            <p:spPr>
              <a:xfrm>
                <a:off x="2403750" y="3565125"/>
                <a:ext cx="161375" cy="365250"/>
              </a:xfrm>
              <a:custGeom>
                <a:avLst/>
                <a:gdLst/>
                <a:ahLst/>
                <a:cxnLst/>
                <a:rect l="l" t="t" r="r" b="b"/>
                <a:pathLst>
                  <a:path w="6455" h="1461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3" y="261"/>
                      <a:pt x="463" y="492"/>
                      <a:pt x="666" y="753"/>
                    </a:cubicBezTo>
                    <a:cubicBezTo>
                      <a:pt x="2402" y="2808"/>
                      <a:pt x="3415" y="5470"/>
                      <a:pt x="3473" y="8133"/>
                    </a:cubicBezTo>
                    <a:cubicBezTo>
                      <a:pt x="3502" y="9146"/>
                      <a:pt x="3357" y="10188"/>
                      <a:pt x="3039" y="11172"/>
                    </a:cubicBezTo>
                    <a:cubicBezTo>
                      <a:pt x="2894" y="11577"/>
                      <a:pt x="2750" y="11925"/>
                      <a:pt x="2547" y="12272"/>
                    </a:cubicBezTo>
                    <a:cubicBezTo>
                      <a:pt x="2084" y="13169"/>
                      <a:pt x="1331" y="13951"/>
                      <a:pt x="463" y="14443"/>
                    </a:cubicBezTo>
                    <a:cubicBezTo>
                      <a:pt x="871" y="14550"/>
                      <a:pt x="1295" y="14610"/>
                      <a:pt x="1699" y="14610"/>
                    </a:cubicBezTo>
                    <a:cubicBezTo>
                      <a:pt x="1840" y="14610"/>
                      <a:pt x="1978" y="14602"/>
                      <a:pt x="2113" y="14587"/>
                    </a:cubicBezTo>
                    <a:cubicBezTo>
                      <a:pt x="4110" y="14385"/>
                      <a:pt x="5412" y="12735"/>
                      <a:pt x="5991" y="10912"/>
                    </a:cubicBezTo>
                    <a:cubicBezTo>
                      <a:pt x="6367" y="9841"/>
                      <a:pt x="6454" y="8683"/>
                      <a:pt x="6252" y="7496"/>
                    </a:cubicBezTo>
                    <a:cubicBezTo>
                      <a:pt x="5818" y="4805"/>
                      <a:pt x="3965" y="2489"/>
                      <a:pt x="1679" y="984"/>
                    </a:cubicBezTo>
                    <a:cubicBezTo>
                      <a:pt x="1158" y="608"/>
                      <a:pt x="579" y="29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27" name="Google Shape;2016;p70">
                <a:extLst>
                  <a:ext uri="{FF2B5EF4-FFF2-40B4-BE49-F238E27FC236}">
                    <a16:creationId xmlns:a16="http://schemas.microsoft.com/office/drawing/2014/main" id="{CD5C81C3-8D7A-44AD-BB92-CC58CAE7AB83}"/>
                  </a:ext>
                </a:extLst>
              </p:cNvPr>
              <p:cNvSpPr/>
              <p:nvPr/>
            </p:nvSpPr>
            <p:spPr>
              <a:xfrm>
                <a:off x="2501425" y="3860675"/>
                <a:ext cx="401600" cy="286225"/>
              </a:xfrm>
              <a:custGeom>
                <a:avLst/>
                <a:gdLst/>
                <a:ahLst/>
                <a:cxnLst/>
                <a:rect l="l" t="t" r="r" b="b"/>
                <a:pathLst>
                  <a:path w="16064" h="11449" extrusionOk="0">
                    <a:moveTo>
                      <a:pt x="12498" y="0"/>
                    </a:moveTo>
                    <a:cubicBezTo>
                      <a:pt x="9542" y="0"/>
                      <a:pt x="6611" y="797"/>
                      <a:pt x="4081" y="2360"/>
                    </a:cubicBezTo>
                    <a:cubicBezTo>
                      <a:pt x="1766" y="3778"/>
                      <a:pt x="0" y="5602"/>
                      <a:pt x="232" y="8496"/>
                    </a:cubicBezTo>
                    <a:lnTo>
                      <a:pt x="232" y="8554"/>
                    </a:lnTo>
                    <a:cubicBezTo>
                      <a:pt x="319" y="9451"/>
                      <a:pt x="348" y="10059"/>
                      <a:pt x="1100" y="10464"/>
                    </a:cubicBezTo>
                    <a:cubicBezTo>
                      <a:pt x="1505" y="10667"/>
                      <a:pt x="1940" y="10869"/>
                      <a:pt x="2374" y="11014"/>
                    </a:cubicBezTo>
                    <a:cubicBezTo>
                      <a:pt x="3242" y="11303"/>
                      <a:pt x="4197" y="11448"/>
                      <a:pt x="5094" y="11448"/>
                    </a:cubicBezTo>
                    <a:cubicBezTo>
                      <a:pt x="5130" y="11449"/>
                      <a:pt x="5166" y="11449"/>
                      <a:pt x="5202" y="11449"/>
                    </a:cubicBezTo>
                    <a:cubicBezTo>
                      <a:pt x="7402" y="11449"/>
                      <a:pt x="9808" y="10583"/>
                      <a:pt x="11346" y="8988"/>
                    </a:cubicBezTo>
                    <a:cubicBezTo>
                      <a:pt x="13372" y="6846"/>
                      <a:pt x="14935" y="4212"/>
                      <a:pt x="15803" y="1376"/>
                    </a:cubicBezTo>
                    <a:cubicBezTo>
                      <a:pt x="15919" y="1058"/>
                      <a:pt x="15977" y="768"/>
                      <a:pt x="16063" y="450"/>
                    </a:cubicBezTo>
                    <a:cubicBezTo>
                      <a:pt x="16063" y="450"/>
                      <a:pt x="14877" y="218"/>
                      <a:pt x="14790" y="161"/>
                    </a:cubicBezTo>
                    <a:cubicBezTo>
                      <a:pt x="14029" y="53"/>
                      <a:pt x="13262" y="0"/>
                      <a:pt x="124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28" name="Google Shape;2017;p70">
                <a:extLst>
                  <a:ext uri="{FF2B5EF4-FFF2-40B4-BE49-F238E27FC236}">
                    <a16:creationId xmlns:a16="http://schemas.microsoft.com/office/drawing/2014/main" id="{5EE337F6-3493-4A7E-BCAA-717EE3A8FB94}"/>
                  </a:ext>
                </a:extLst>
              </p:cNvPr>
              <p:cNvSpPr/>
              <p:nvPr/>
            </p:nvSpPr>
            <p:spPr>
              <a:xfrm>
                <a:off x="2528200" y="3871900"/>
                <a:ext cx="374825" cy="250400"/>
              </a:xfrm>
              <a:custGeom>
                <a:avLst/>
                <a:gdLst/>
                <a:ahLst/>
                <a:cxnLst/>
                <a:rect l="l" t="t" r="r" b="b"/>
                <a:pathLst>
                  <a:path w="14993" h="10016" fill="none" extrusionOk="0">
                    <a:moveTo>
                      <a:pt x="14992" y="1"/>
                    </a:moveTo>
                    <a:cubicBezTo>
                      <a:pt x="14992" y="1"/>
                      <a:pt x="5326" y="2258"/>
                      <a:pt x="0" y="10015"/>
                    </a:cubicBezTo>
                  </a:path>
                </a:pathLst>
              </a:custGeom>
              <a:noFill/>
              <a:ln w="18100" cap="flat" cmpd="sng">
                <a:solidFill>
                  <a:srgbClr val="EFE9E7"/>
                </a:solidFill>
                <a:prstDash val="solid"/>
                <a:miter lim="289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29" name="Google Shape;2018;p70">
                <a:extLst>
                  <a:ext uri="{FF2B5EF4-FFF2-40B4-BE49-F238E27FC236}">
                    <a16:creationId xmlns:a16="http://schemas.microsoft.com/office/drawing/2014/main" id="{D8649332-5A2B-4819-A383-9BB6FC57A219}"/>
                  </a:ext>
                </a:extLst>
              </p:cNvPr>
              <p:cNvSpPr/>
              <p:nvPr/>
            </p:nvSpPr>
            <p:spPr>
              <a:xfrm>
                <a:off x="2507200" y="3895075"/>
                <a:ext cx="389325" cy="251825"/>
              </a:xfrm>
              <a:custGeom>
                <a:avLst/>
                <a:gdLst/>
                <a:ahLst/>
                <a:cxnLst/>
                <a:rect l="l" t="t" r="r" b="b"/>
                <a:pathLst>
                  <a:path w="15573" h="10073" extrusionOk="0">
                    <a:moveTo>
                      <a:pt x="15572" y="0"/>
                    </a:moveTo>
                    <a:cubicBezTo>
                      <a:pt x="15051" y="724"/>
                      <a:pt x="14530" y="1447"/>
                      <a:pt x="13922" y="2055"/>
                    </a:cubicBezTo>
                    <a:cubicBezTo>
                      <a:pt x="12186" y="3936"/>
                      <a:pt x="10102" y="5441"/>
                      <a:pt x="7902" y="6686"/>
                    </a:cubicBezTo>
                    <a:cubicBezTo>
                      <a:pt x="6802" y="7352"/>
                      <a:pt x="5674" y="7930"/>
                      <a:pt x="4487" y="8220"/>
                    </a:cubicBezTo>
                    <a:cubicBezTo>
                      <a:pt x="4008" y="8318"/>
                      <a:pt x="3522" y="8383"/>
                      <a:pt x="3043" y="8383"/>
                    </a:cubicBezTo>
                    <a:cubicBezTo>
                      <a:pt x="2537" y="8383"/>
                      <a:pt x="2039" y="8311"/>
                      <a:pt x="1564" y="8133"/>
                    </a:cubicBezTo>
                    <a:cubicBezTo>
                      <a:pt x="1303" y="8046"/>
                      <a:pt x="1043" y="7959"/>
                      <a:pt x="840" y="7815"/>
                    </a:cubicBezTo>
                    <a:cubicBezTo>
                      <a:pt x="551" y="7670"/>
                      <a:pt x="261" y="7409"/>
                      <a:pt x="1" y="7178"/>
                    </a:cubicBezTo>
                    <a:lnTo>
                      <a:pt x="1" y="7178"/>
                    </a:lnTo>
                    <a:cubicBezTo>
                      <a:pt x="88" y="8075"/>
                      <a:pt x="117" y="8683"/>
                      <a:pt x="869" y="9088"/>
                    </a:cubicBezTo>
                    <a:cubicBezTo>
                      <a:pt x="1274" y="9291"/>
                      <a:pt x="1709" y="9493"/>
                      <a:pt x="2143" y="9638"/>
                    </a:cubicBezTo>
                    <a:cubicBezTo>
                      <a:pt x="3011" y="9927"/>
                      <a:pt x="3937" y="10072"/>
                      <a:pt x="4863" y="10072"/>
                    </a:cubicBezTo>
                    <a:cubicBezTo>
                      <a:pt x="4899" y="10073"/>
                      <a:pt x="4935" y="10073"/>
                      <a:pt x="4971" y="10073"/>
                    </a:cubicBezTo>
                    <a:cubicBezTo>
                      <a:pt x="7171" y="10073"/>
                      <a:pt x="9577" y="9207"/>
                      <a:pt x="11115" y="7612"/>
                    </a:cubicBezTo>
                    <a:cubicBezTo>
                      <a:pt x="13141" y="5470"/>
                      <a:pt x="14704" y="2836"/>
                      <a:pt x="155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668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4"/>
          <p:cNvSpPr txBox="1">
            <a:spLocks noGrp="1"/>
          </p:cNvSpPr>
          <p:nvPr>
            <p:ph type="title"/>
          </p:nvPr>
        </p:nvSpPr>
        <p:spPr>
          <a:xfrm>
            <a:off x="1774107" y="776096"/>
            <a:ext cx="630911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>
                <a:latin typeface="나눔고딕" pitchFamily="2" charset="-127"/>
                <a:ea typeface="나눔고딕" pitchFamily="2" charset="-127"/>
              </a:rPr>
              <a:t>사이트 개발 목적 및 컨셉</a:t>
            </a:r>
            <a:endParaRPr sz="4400" dirty="0">
              <a:solidFill>
                <a:schemeClr val="accent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76" name="Google Shape;676;p34"/>
          <p:cNvSpPr txBox="1">
            <a:spLocks noGrp="1"/>
          </p:cNvSpPr>
          <p:nvPr>
            <p:ph type="body" idx="1"/>
          </p:nvPr>
        </p:nvSpPr>
        <p:spPr>
          <a:xfrm>
            <a:off x="808297" y="1493412"/>
            <a:ext cx="7700400" cy="3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SzPct val="100000"/>
              <a:buFont typeface="Advent Pro"/>
              <a:buAutoNum type="arabicPeriod"/>
            </a:pPr>
            <a:r>
              <a:rPr lang="ko-KR" altLang="en-US" sz="1800" dirty="0">
                <a:latin typeface="나눔고딕" pitchFamily="2" charset="-127"/>
                <a:ea typeface="나눔고딕" pitchFamily="2" charset="-127"/>
              </a:rPr>
              <a:t>전국 재활용센터 위치와 정보를 제공하는 서비스를 만드는 목적입니다</a:t>
            </a:r>
            <a:r>
              <a:rPr lang="en-US" altLang="ko-KR" sz="1800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algn="just">
              <a:buSzPct val="100000"/>
              <a:buFont typeface="Advent Pro"/>
              <a:buAutoNum type="arabicPeriod"/>
            </a:pPr>
            <a:endParaRPr lang="en-US" altLang="ko-KR" sz="1800" dirty="0">
              <a:latin typeface="나눔고딕" pitchFamily="2" charset="-127"/>
              <a:ea typeface="나눔고딕" pitchFamily="2" charset="-127"/>
            </a:endParaRPr>
          </a:p>
          <a:p>
            <a:pPr algn="just">
              <a:buSzPct val="100000"/>
            </a:pPr>
            <a:r>
              <a:rPr lang="ko-KR" altLang="en-US" sz="1800" dirty="0">
                <a:latin typeface="나눔고딕" pitchFamily="2" charset="-127"/>
                <a:ea typeface="나눔고딕" pitchFamily="2" charset="-127"/>
              </a:rPr>
              <a:t>전국 재활용센터별 위치를 지도</a:t>
            </a:r>
            <a:r>
              <a:rPr lang="en-US" altLang="ko-KR" sz="1800" dirty="0">
                <a:latin typeface="나눔고딕" pitchFamily="2" charset="-127"/>
                <a:ea typeface="나눔고딕" pitchFamily="2" charset="-127"/>
              </a:rPr>
              <a:t>API</a:t>
            </a:r>
            <a:r>
              <a:rPr lang="ko-KR" altLang="en-US" sz="1800" dirty="0">
                <a:latin typeface="나눔고딕" pitchFamily="2" charset="-127"/>
                <a:ea typeface="나눔고딕" pitchFamily="2" charset="-127"/>
              </a:rPr>
              <a:t>를 이용하여 위치정보를 제공합니다</a:t>
            </a:r>
            <a:r>
              <a:rPr lang="en-US" altLang="ko-KR" sz="1800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algn="just">
              <a:buSzPct val="100000"/>
            </a:pPr>
            <a:endParaRPr lang="en-US" altLang="ko-KR" sz="1800" dirty="0">
              <a:latin typeface="나눔고딕" pitchFamily="2" charset="-127"/>
              <a:ea typeface="나눔고딕" pitchFamily="2" charset="-127"/>
            </a:endParaRPr>
          </a:p>
          <a:p>
            <a:pPr algn="just">
              <a:buSzPct val="100000"/>
            </a:pPr>
            <a:r>
              <a:rPr lang="ko-KR" altLang="en-US" sz="1800" dirty="0">
                <a:latin typeface="나눔고딕" pitchFamily="2" charset="-127"/>
                <a:ea typeface="나눔고딕" pitchFamily="2" charset="-127"/>
              </a:rPr>
              <a:t>재활용센터 주요취급품목에 대한 정보를 제공합니다</a:t>
            </a:r>
            <a:r>
              <a:rPr lang="en-US" altLang="ko-KR" sz="1800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914400" algn="just">
              <a:buClr>
                <a:schemeClr val="accent1"/>
              </a:buClr>
              <a:buFont typeface="Zilla Slab"/>
              <a:buChar char="●"/>
            </a:pPr>
            <a:r>
              <a:rPr lang="ko-KR" altLang="en-US" sz="1800" dirty="0">
                <a:latin typeface="나눔고딕" pitchFamily="2" charset="-127"/>
                <a:ea typeface="나눔고딕" pitchFamily="2" charset="-127"/>
              </a:rPr>
              <a:t>재활용 취급품목별 분리수거방법 정보를 제공합니다</a:t>
            </a:r>
            <a:r>
              <a:rPr lang="en-US" altLang="ko-KR" sz="1800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609600" indent="0" algn="just">
              <a:buClr>
                <a:schemeClr val="accent1"/>
              </a:buClr>
              <a:buNone/>
            </a:pPr>
            <a:endParaRPr lang="ko-KR" altLang="en-US" sz="1800" dirty="0">
              <a:solidFill>
                <a:schemeClr val="dk1"/>
              </a:solidFill>
              <a:latin typeface="나눔고딕" pitchFamily="2" charset="-127"/>
              <a:ea typeface="나눔고딕" pitchFamily="2" charset="-127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 startAt="4"/>
            </a:pPr>
            <a:r>
              <a:rPr lang="ko-KR" altLang="en-US" sz="1800" dirty="0">
                <a:latin typeface="나눔고딕" pitchFamily="2" charset="-127"/>
                <a:ea typeface="나눔고딕" pitchFamily="2" charset="-127"/>
              </a:rPr>
              <a:t>재활용센터 운영시간 및 관리기관 정보를 제공합니다</a:t>
            </a:r>
            <a:r>
              <a:rPr lang="en-US" altLang="ko-KR" sz="1800" dirty="0">
                <a:latin typeface="나눔고딕" pitchFamily="2" charset="-127"/>
                <a:ea typeface="나눔고딕" pitchFamily="2" charset="-127"/>
              </a:rPr>
              <a:t>. </a:t>
            </a:r>
            <a:endParaRPr lang="ko-KR" altLang="en-US" sz="1800" dirty="0">
              <a:solidFill>
                <a:schemeClr val="dk1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1"/>
          <p:cNvSpPr txBox="1">
            <a:spLocks noGrp="1"/>
          </p:cNvSpPr>
          <p:nvPr>
            <p:ph type="ctrTitle"/>
          </p:nvPr>
        </p:nvSpPr>
        <p:spPr>
          <a:xfrm>
            <a:off x="2513199" y="2656016"/>
            <a:ext cx="4363326" cy="8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600" dirty="0">
                <a:solidFill>
                  <a:schemeClr val="accent1"/>
                </a:solidFill>
                <a:latin typeface="나눔고딕" pitchFamily="2" charset="-127"/>
                <a:ea typeface="나눔고딕" pitchFamily="2" charset="-127"/>
              </a:rPr>
              <a:t>개발 목적</a:t>
            </a:r>
            <a:endParaRPr sz="6600" dirty="0">
              <a:solidFill>
                <a:schemeClr val="accent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29" name="Google Shape;829;p41"/>
          <p:cNvSpPr txBox="1">
            <a:spLocks noGrp="1"/>
          </p:cNvSpPr>
          <p:nvPr>
            <p:ph type="title" idx="2"/>
          </p:nvPr>
        </p:nvSpPr>
        <p:spPr>
          <a:xfrm>
            <a:off x="-121744" y="2592796"/>
            <a:ext cx="3925800" cy="11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B0600000101010101" charset="0"/>
                <a:ea typeface="나눔고딕" pitchFamily="2" charset="-127"/>
              </a:rPr>
              <a:t>01</a:t>
            </a:r>
            <a:endParaRPr dirty="0">
              <a:latin typeface="Squada One" panose="020B0600000101010101" charset="0"/>
              <a:ea typeface="나눔고딕" pitchFamily="2" charset="-127"/>
            </a:endParaRPr>
          </a:p>
        </p:txBody>
      </p:sp>
      <p:grpSp>
        <p:nvGrpSpPr>
          <p:cNvPr id="830" name="Google Shape;830;p41"/>
          <p:cNvGrpSpPr/>
          <p:nvPr/>
        </p:nvGrpSpPr>
        <p:grpSpPr>
          <a:xfrm>
            <a:off x="6310673" y="2250888"/>
            <a:ext cx="2301730" cy="2248797"/>
            <a:chOff x="3241929" y="1649575"/>
            <a:chExt cx="2641719" cy="2585418"/>
          </a:xfrm>
        </p:grpSpPr>
        <p:sp>
          <p:nvSpPr>
            <p:cNvPr id="831" name="Google Shape;831;p41"/>
            <p:cNvSpPr/>
            <p:nvPr/>
          </p:nvSpPr>
          <p:spPr>
            <a:xfrm rot="-1541427">
              <a:off x="3548420" y="2011402"/>
              <a:ext cx="2028737" cy="1876605"/>
            </a:xfrm>
            <a:custGeom>
              <a:avLst/>
              <a:gdLst/>
              <a:ahLst/>
              <a:cxnLst/>
              <a:rect l="l" t="t" r="r" b="b"/>
              <a:pathLst>
                <a:path w="8804" h="8144" extrusionOk="0">
                  <a:moveTo>
                    <a:pt x="6222" y="1"/>
                  </a:moveTo>
                  <a:lnTo>
                    <a:pt x="5510" y="194"/>
                  </a:lnTo>
                  <a:lnTo>
                    <a:pt x="5375" y="1369"/>
                  </a:lnTo>
                  <a:cubicBezTo>
                    <a:pt x="5375" y="1369"/>
                    <a:pt x="5413" y="1369"/>
                    <a:pt x="5413" y="1407"/>
                  </a:cubicBezTo>
                  <a:lnTo>
                    <a:pt x="5529" y="1484"/>
                  </a:lnTo>
                  <a:cubicBezTo>
                    <a:pt x="5469" y="1454"/>
                    <a:pt x="5407" y="1439"/>
                    <a:pt x="5348" y="1439"/>
                  </a:cubicBezTo>
                  <a:cubicBezTo>
                    <a:pt x="5253" y="1439"/>
                    <a:pt x="5164" y="1478"/>
                    <a:pt x="5105" y="1561"/>
                  </a:cubicBezTo>
                  <a:cubicBezTo>
                    <a:pt x="5017" y="1702"/>
                    <a:pt x="5026" y="1875"/>
                    <a:pt x="5131" y="1978"/>
                  </a:cubicBezTo>
                  <a:lnTo>
                    <a:pt x="5131" y="1978"/>
                  </a:lnTo>
                  <a:lnTo>
                    <a:pt x="5047" y="1908"/>
                  </a:lnTo>
                  <a:lnTo>
                    <a:pt x="4450" y="1985"/>
                  </a:lnTo>
                  <a:lnTo>
                    <a:pt x="4238" y="2274"/>
                  </a:lnTo>
                  <a:lnTo>
                    <a:pt x="4373" y="2582"/>
                  </a:lnTo>
                  <a:lnTo>
                    <a:pt x="3602" y="3179"/>
                  </a:lnTo>
                  <a:lnTo>
                    <a:pt x="2736" y="3854"/>
                  </a:lnTo>
                  <a:lnTo>
                    <a:pt x="443" y="5606"/>
                  </a:lnTo>
                  <a:cubicBezTo>
                    <a:pt x="443" y="5606"/>
                    <a:pt x="0" y="5857"/>
                    <a:pt x="1869" y="7205"/>
                  </a:cubicBezTo>
                  <a:cubicBezTo>
                    <a:pt x="2930" y="7979"/>
                    <a:pt x="3414" y="8144"/>
                    <a:pt x="3634" y="8144"/>
                  </a:cubicBezTo>
                  <a:cubicBezTo>
                    <a:pt x="3797" y="8144"/>
                    <a:pt x="3814" y="8053"/>
                    <a:pt x="3814" y="8053"/>
                  </a:cubicBezTo>
                  <a:lnTo>
                    <a:pt x="4412" y="6319"/>
                  </a:lnTo>
                  <a:lnTo>
                    <a:pt x="5047" y="4528"/>
                  </a:lnTo>
                  <a:lnTo>
                    <a:pt x="5452" y="3372"/>
                  </a:lnTo>
                  <a:lnTo>
                    <a:pt x="5818" y="3391"/>
                  </a:lnTo>
                  <a:lnTo>
                    <a:pt x="6030" y="3083"/>
                  </a:lnTo>
                  <a:lnTo>
                    <a:pt x="5914" y="2486"/>
                  </a:lnTo>
                  <a:lnTo>
                    <a:pt x="5798" y="2390"/>
                  </a:lnTo>
                  <a:lnTo>
                    <a:pt x="5798" y="2390"/>
                  </a:lnTo>
                  <a:cubicBezTo>
                    <a:pt x="5853" y="2428"/>
                    <a:pt x="5917" y="2448"/>
                    <a:pt x="5980" y="2448"/>
                  </a:cubicBezTo>
                  <a:cubicBezTo>
                    <a:pt x="6073" y="2448"/>
                    <a:pt x="6165" y="2404"/>
                    <a:pt x="6222" y="2312"/>
                  </a:cubicBezTo>
                  <a:cubicBezTo>
                    <a:pt x="6304" y="2199"/>
                    <a:pt x="6303" y="2044"/>
                    <a:pt x="6219" y="1940"/>
                  </a:cubicBezTo>
                  <a:lnTo>
                    <a:pt x="6219" y="1940"/>
                  </a:lnTo>
                  <a:lnTo>
                    <a:pt x="6280" y="1985"/>
                  </a:lnTo>
                  <a:cubicBezTo>
                    <a:pt x="6299" y="2004"/>
                    <a:pt x="6319" y="2024"/>
                    <a:pt x="6319" y="2081"/>
                  </a:cubicBezTo>
                  <a:lnTo>
                    <a:pt x="6319" y="2120"/>
                  </a:lnTo>
                  <a:lnTo>
                    <a:pt x="6954" y="2582"/>
                  </a:lnTo>
                  <a:lnTo>
                    <a:pt x="6685" y="3333"/>
                  </a:lnTo>
                  <a:lnTo>
                    <a:pt x="7070" y="4142"/>
                  </a:lnTo>
                  <a:lnTo>
                    <a:pt x="7243" y="3102"/>
                  </a:lnTo>
                  <a:lnTo>
                    <a:pt x="7744" y="2409"/>
                  </a:lnTo>
                  <a:lnTo>
                    <a:pt x="8187" y="2717"/>
                  </a:lnTo>
                  <a:lnTo>
                    <a:pt x="8804" y="1889"/>
                  </a:lnTo>
                  <a:lnTo>
                    <a:pt x="6222" y="1"/>
                  </a:ln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고딕" pitchFamily="2" charset="-127"/>
                <a:ea typeface="나눔고딕" pitchFamily="2" charset="-127"/>
              </a:endParaRPr>
            </a:p>
          </p:txBody>
        </p:sp>
        <p:grpSp>
          <p:nvGrpSpPr>
            <p:cNvPr id="832" name="Google Shape;832;p41"/>
            <p:cNvGrpSpPr/>
            <p:nvPr/>
          </p:nvGrpSpPr>
          <p:grpSpPr>
            <a:xfrm rot="-1541427">
              <a:off x="3553675" y="1994132"/>
              <a:ext cx="2018212" cy="1879601"/>
              <a:chOff x="751000" y="3448850"/>
              <a:chExt cx="218958" cy="203925"/>
            </a:xfrm>
          </p:grpSpPr>
          <p:sp>
            <p:nvSpPr>
              <p:cNvPr id="833" name="Google Shape;833;p41"/>
              <p:cNvSpPr/>
              <p:nvPr/>
            </p:nvSpPr>
            <p:spPr>
              <a:xfrm>
                <a:off x="884875" y="3448850"/>
                <a:ext cx="847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3391" h="2736" extrusionOk="0">
                    <a:moveTo>
                      <a:pt x="810" y="1"/>
                    </a:moveTo>
                    <a:lnTo>
                      <a:pt x="116" y="213"/>
                    </a:lnTo>
                    <a:lnTo>
                      <a:pt x="0" y="1388"/>
                    </a:lnTo>
                    <a:cubicBezTo>
                      <a:pt x="0" y="1388"/>
                      <a:pt x="20" y="1388"/>
                      <a:pt x="20" y="1426"/>
                    </a:cubicBezTo>
                    <a:lnTo>
                      <a:pt x="829" y="2023"/>
                    </a:lnTo>
                    <a:cubicBezTo>
                      <a:pt x="848" y="2043"/>
                      <a:pt x="887" y="2062"/>
                      <a:pt x="887" y="2120"/>
                    </a:cubicBezTo>
                    <a:lnTo>
                      <a:pt x="2216" y="2351"/>
                    </a:lnTo>
                    <a:lnTo>
                      <a:pt x="2755" y="2736"/>
                    </a:lnTo>
                    <a:lnTo>
                      <a:pt x="3391" y="1908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834" name="Google Shape;834;p41"/>
              <p:cNvSpPr/>
              <p:nvPr/>
            </p:nvSpPr>
            <p:spPr>
              <a:xfrm>
                <a:off x="907500" y="3500375"/>
                <a:ext cx="36150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2082" extrusionOk="0">
                    <a:moveTo>
                      <a:pt x="1" y="1"/>
                    </a:moveTo>
                    <a:lnTo>
                      <a:pt x="1" y="59"/>
                    </a:lnTo>
                    <a:lnTo>
                      <a:pt x="617" y="521"/>
                    </a:lnTo>
                    <a:lnTo>
                      <a:pt x="367" y="1253"/>
                    </a:lnTo>
                    <a:lnTo>
                      <a:pt x="752" y="2081"/>
                    </a:lnTo>
                    <a:lnTo>
                      <a:pt x="945" y="1041"/>
                    </a:lnTo>
                    <a:lnTo>
                      <a:pt x="1446" y="348"/>
                    </a:lnTo>
                    <a:lnTo>
                      <a:pt x="1330" y="2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835" name="Google Shape;835;p41"/>
              <p:cNvSpPr/>
              <p:nvPr/>
            </p:nvSpPr>
            <p:spPr>
              <a:xfrm>
                <a:off x="939791" y="3485477"/>
                <a:ext cx="30167" cy="32728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253" extrusionOk="0">
                    <a:moveTo>
                      <a:pt x="617" y="1"/>
                    </a:moveTo>
                    <a:lnTo>
                      <a:pt x="1" y="867"/>
                    </a:lnTo>
                    <a:lnTo>
                      <a:pt x="20" y="867"/>
                    </a:lnTo>
                    <a:lnTo>
                      <a:pt x="540" y="1253"/>
                    </a:lnTo>
                    <a:lnTo>
                      <a:pt x="1176" y="405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836" name="Google Shape;836;p41"/>
              <p:cNvSpPr/>
              <p:nvPr/>
            </p:nvSpPr>
            <p:spPr>
              <a:xfrm>
                <a:off x="875725" y="3484600"/>
                <a:ext cx="31325" cy="25950"/>
              </a:xfrm>
              <a:custGeom>
                <a:avLst/>
                <a:gdLst/>
                <a:ahLst/>
                <a:cxnLst/>
                <a:rect l="l" t="t" r="r" b="b"/>
                <a:pathLst>
                  <a:path w="1253" h="1038" extrusionOk="0">
                    <a:moveTo>
                      <a:pt x="351" y="0"/>
                    </a:moveTo>
                    <a:cubicBezTo>
                      <a:pt x="254" y="0"/>
                      <a:pt x="157" y="47"/>
                      <a:pt x="97" y="131"/>
                    </a:cubicBezTo>
                    <a:cubicBezTo>
                      <a:pt x="0" y="285"/>
                      <a:pt x="20" y="478"/>
                      <a:pt x="174" y="574"/>
                    </a:cubicBezTo>
                    <a:lnTo>
                      <a:pt x="713" y="979"/>
                    </a:lnTo>
                    <a:cubicBezTo>
                      <a:pt x="775" y="1017"/>
                      <a:pt x="844" y="1037"/>
                      <a:pt x="910" y="1037"/>
                    </a:cubicBezTo>
                    <a:cubicBezTo>
                      <a:pt x="1007" y="1037"/>
                      <a:pt x="1099" y="993"/>
                      <a:pt x="1156" y="901"/>
                    </a:cubicBezTo>
                    <a:cubicBezTo>
                      <a:pt x="1253" y="767"/>
                      <a:pt x="1233" y="555"/>
                      <a:pt x="1079" y="478"/>
                    </a:cubicBezTo>
                    <a:lnTo>
                      <a:pt x="521" y="54"/>
                    </a:lnTo>
                    <a:cubicBezTo>
                      <a:pt x="470" y="18"/>
                      <a:pt x="411" y="0"/>
                      <a:pt x="3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837" name="Google Shape;837;p41"/>
              <p:cNvSpPr/>
              <p:nvPr/>
            </p:nvSpPr>
            <p:spPr>
              <a:xfrm>
                <a:off x="751000" y="3496525"/>
                <a:ext cx="149800" cy="156250"/>
              </a:xfrm>
              <a:custGeom>
                <a:avLst/>
                <a:gdLst/>
                <a:ahLst/>
                <a:cxnLst/>
                <a:rect l="l" t="t" r="r" b="b"/>
                <a:pathLst>
                  <a:path w="5992" h="6250" extrusionOk="0">
                    <a:moveTo>
                      <a:pt x="5067" y="1"/>
                    </a:moveTo>
                    <a:lnTo>
                      <a:pt x="4450" y="58"/>
                    </a:lnTo>
                    <a:lnTo>
                      <a:pt x="4238" y="386"/>
                    </a:lnTo>
                    <a:lnTo>
                      <a:pt x="4392" y="694"/>
                    </a:lnTo>
                    <a:lnTo>
                      <a:pt x="463" y="3718"/>
                    </a:lnTo>
                    <a:cubicBezTo>
                      <a:pt x="463" y="3718"/>
                      <a:pt x="0" y="3969"/>
                      <a:pt x="1888" y="5317"/>
                    </a:cubicBezTo>
                    <a:cubicBezTo>
                      <a:pt x="2916" y="6088"/>
                      <a:pt x="3380" y="6250"/>
                      <a:pt x="3588" y="6250"/>
                    </a:cubicBezTo>
                    <a:cubicBezTo>
                      <a:pt x="3740" y="6250"/>
                      <a:pt x="3757" y="6165"/>
                      <a:pt x="3757" y="6165"/>
                    </a:cubicBezTo>
                    <a:lnTo>
                      <a:pt x="5413" y="1465"/>
                    </a:lnTo>
                    <a:lnTo>
                      <a:pt x="5779" y="1484"/>
                    </a:lnTo>
                    <a:lnTo>
                      <a:pt x="5991" y="1176"/>
                    </a:lnTo>
                    <a:lnTo>
                      <a:pt x="5876" y="579"/>
                    </a:lnTo>
                    <a:lnTo>
                      <a:pt x="5471" y="290"/>
                    </a:lnTo>
                    <a:lnTo>
                      <a:pt x="50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838" name="Google Shape;838;p41"/>
              <p:cNvSpPr/>
              <p:nvPr/>
            </p:nvSpPr>
            <p:spPr>
              <a:xfrm>
                <a:off x="797225" y="3528800"/>
                <a:ext cx="80925" cy="78525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3141" extrusionOk="0">
                    <a:moveTo>
                      <a:pt x="1715" y="0"/>
                    </a:moveTo>
                    <a:lnTo>
                      <a:pt x="1" y="1329"/>
                    </a:lnTo>
                    <a:lnTo>
                      <a:pt x="2505" y="3140"/>
                    </a:lnTo>
                    <a:lnTo>
                      <a:pt x="3237" y="1118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839" name="Google Shape;839;p41"/>
              <p:cNvSpPr/>
              <p:nvPr/>
            </p:nvSpPr>
            <p:spPr>
              <a:xfrm>
                <a:off x="835750" y="3525025"/>
                <a:ext cx="46750" cy="1178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4714" extrusionOk="0">
                    <a:moveTo>
                      <a:pt x="1746" y="1"/>
                    </a:moveTo>
                    <a:cubicBezTo>
                      <a:pt x="1713" y="1"/>
                      <a:pt x="1690" y="28"/>
                      <a:pt x="1677" y="55"/>
                    </a:cubicBezTo>
                    <a:lnTo>
                      <a:pt x="39" y="4601"/>
                    </a:lnTo>
                    <a:cubicBezTo>
                      <a:pt x="1" y="4640"/>
                      <a:pt x="39" y="4678"/>
                      <a:pt x="58" y="4697"/>
                    </a:cubicBezTo>
                    <a:cubicBezTo>
                      <a:pt x="82" y="4709"/>
                      <a:pt x="102" y="4714"/>
                      <a:pt x="120" y="4714"/>
                    </a:cubicBezTo>
                    <a:cubicBezTo>
                      <a:pt x="157" y="4714"/>
                      <a:pt x="180" y="4691"/>
                      <a:pt x="193" y="4678"/>
                    </a:cubicBezTo>
                    <a:lnTo>
                      <a:pt x="1831" y="132"/>
                    </a:lnTo>
                    <a:cubicBezTo>
                      <a:pt x="1869" y="74"/>
                      <a:pt x="1831" y="36"/>
                      <a:pt x="1792" y="16"/>
                    </a:cubicBezTo>
                    <a:cubicBezTo>
                      <a:pt x="1775" y="5"/>
                      <a:pt x="1760" y="1"/>
                      <a:pt x="17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</p:grpSp>
      </p:grpSp>
      <p:grpSp>
        <p:nvGrpSpPr>
          <p:cNvPr id="840" name="Google Shape;840;p41"/>
          <p:cNvGrpSpPr/>
          <p:nvPr/>
        </p:nvGrpSpPr>
        <p:grpSpPr>
          <a:xfrm rot="21166744">
            <a:off x="5553391" y="751746"/>
            <a:ext cx="1515531" cy="1481373"/>
            <a:chOff x="6211761" y="1122452"/>
            <a:chExt cx="1908632" cy="2031848"/>
          </a:xfrm>
        </p:grpSpPr>
        <p:sp>
          <p:nvSpPr>
            <p:cNvPr id="841" name="Google Shape;841;p41"/>
            <p:cNvSpPr/>
            <p:nvPr/>
          </p:nvSpPr>
          <p:spPr>
            <a:xfrm rot="-2199537">
              <a:off x="6606417" y="1300924"/>
              <a:ext cx="1121876" cy="1685124"/>
            </a:xfrm>
            <a:custGeom>
              <a:avLst/>
              <a:gdLst/>
              <a:ahLst/>
              <a:cxnLst/>
              <a:rect l="l" t="t" r="r" b="b"/>
              <a:pathLst>
                <a:path w="7205" h="10823" extrusionOk="0">
                  <a:moveTo>
                    <a:pt x="6118" y="0"/>
                  </a:moveTo>
                  <a:cubicBezTo>
                    <a:pt x="6079" y="0"/>
                    <a:pt x="6054" y="10"/>
                    <a:pt x="6049" y="30"/>
                  </a:cubicBezTo>
                  <a:lnTo>
                    <a:pt x="6049" y="50"/>
                  </a:lnTo>
                  <a:cubicBezTo>
                    <a:pt x="6049" y="50"/>
                    <a:pt x="5490" y="1186"/>
                    <a:pt x="5298" y="1533"/>
                  </a:cubicBezTo>
                  <a:cubicBezTo>
                    <a:pt x="5278" y="1552"/>
                    <a:pt x="5259" y="1591"/>
                    <a:pt x="5259" y="1668"/>
                  </a:cubicBezTo>
                  <a:cubicBezTo>
                    <a:pt x="5259" y="1668"/>
                    <a:pt x="5259" y="1687"/>
                    <a:pt x="5221" y="1687"/>
                  </a:cubicBezTo>
                  <a:cubicBezTo>
                    <a:pt x="5221" y="1725"/>
                    <a:pt x="5201" y="1745"/>
                    <a:pt x="5201" y="1764"/>
                  </a:cubicBezTo>
                  <a:cubicBezTo>
                    <a:pt x="5182" y="1783"/>
                    <a:pt x="5182" y="1841"/>
                    <a:pt x="5143" y="1860"/>
                  </a:cubicBezTo>
                  <a:cubicBezTo>
                    <a:pt x="5143" y="1880"/>
                    <a:pt x="5124" y="1918"/>
                    <a:pt x="5124" y="1937"/>
                  </a:cubicBezTo>
                  <a:cubicBezTo>
                    <a:pt x="5105" y="1957"/>
                    <a:pt x="5105" y="2014"/>
                    <a:pt x="5086" y="2034"/>
                  </a:cubicBezTo>
                  <a:cubicBezTo>
                    <a:pt x="5086" y="2053"/>
                    <a:pt x="5047" y="2072"/>
                    <a:pt x="5047" y="2072"/>
                  </a:cubicBezTo>
                  <a:cubicBezTo>
                    <a:pt x="5028" y="2111"/>
                    <a:pt x="5028" y="2149"/>
                    <a:pt x="5009" y="2169"/>
                  </a:cubicBezTo>
                  <a:cubicBezTo>
                    <a:pt x="5009" y="2207"/>
                    <a:pt x="4989" y="2226"/>
                    <a:pt x="4989" y="2226"/>
                  </a:cubicBezTo>
                  <a:cubicBezTo>
                    <a:pt x="4951" y="2265"/>
                    <a:pt x="4951" y="2303"/>
                    <a:pt x="4932" y="2342"/>
                  </a:cubicBezTo>
                  <a:cubicBezTo>
                    <a:pt x="4932" y="2361"/>
                    <a:pt x="4912" y="2361"/>
                    <a:pt x="4912" y="2400"/>
                  </a:cubicBezTo>
                  <a:cubicBezTo>
                    <a:pt x="4893" y="2438"/>
                    <a:pt x="4855" y="2457"/>
                    <a:pt x="4835" y="2515"/>
                  </a:cubicBezTo>
                  <a:cubicBezTo>
                    <a:pt x="4835" y="2535"/>
                    <a:pt x="4816" y="2535"/>
                    <a:pt x="4816" y="2554"/>
                  </a:cubicBezTo>
                  <a:cubicBezTo>
                    <a:pt x="4797" y="2612"/>
                    <a:pt x="4758" y="2631"/>
                    <a:pt x="4739" y="2669"/>
                  </a:cubicBezTo>
                  <a:cubicBezTo>
                    <a:pt x="4739" y="2708"/>
                    <a:pt x="4720" y="2708"/>
                    <a:pt x="4720" y="2727"/>
                  </a:cubicBezTo>
                  <a:cubicBezTo>
                    <a:pt x="4700" y="2766"/>
                    <a:pt x="4662" y="2804"/>
                    <a:pt x="4643" y="2843"/>
                  </a:cubicBezTo>
                  <a:cubicBezTo>
                    <a:pt x="4431" y="3151"/>
                    <a:pt x="4161" y="3421"/>
                    <a:pt x="3872" y="3421"/>
                  </a:cubicBezTo>
                  <a:cubicBezTo>
                    <a:pt x="3121" y="3421"/>
                    <a:pt x="2890" y="4018"/>
                    <a:pt x="2890" y="4018"/>
                  </a:cubicBezTo>
                  <a:cubicBezTo>
                    <a:pt x="2890" y="4018"/>
                    <a:pt x="2158" y="5501"/>
                    <a:pt x="1464" y="6849"/>
                  </a:cubicBezTo>
                  <a:cubicBezTo>
                    <a:pt x="1426" y="6907"/>
                    <a:pt x="1387" y="6984"/>
                    <a:pt x="1349" y="7081"/>
                  </a:cubicBezTo>
                  <a:cubicBezTo>
                    <a:pt x="1329" y="7138"/>
                    <a:pt x="1291" y="7196"/>
                    <a:pt x="1252" y="7254"/>
                  </a:cubicBezTo>
                  <a:cubicBezTo>
                    <a:pt x="1098" y="7524"/>
                    <a:pt x="983" y="7774"/>
                    <a:pt x="867" y="8025"/>
                  </a:cubicBezTo>
                  <a:cubicBezTo>
                    <a:pt x="617" y="8506"/>
                    <a:pt x="424" y="8872"/>
                    <a:pt x="366" y="9065"/>
                  </a:cubicBezTo>
                  <a:cubicBezTo>
                    <a:pt x="0" y="9797"/>
                    <a:pt x="1561" y="10355"/>
                    <a:pt x="1561" y="10355"/>
                  </a:cubicBezTo>
                  <a:cubicBezTo>
                    <a:pt x="1561" y="10355"/>
                    <a:pt x="2272" y="10823"/>
                    <a:pt x="2807" y="10823"/>
                  </a:cubicBezTo>
                  <a:cubicBezTo>
                    <a:pt x="3025" y="10823"/>
                    <a:pt x="3213" y="10746"/>
                    <a:pt x="3313" y="10529"/>
                  </a:cubicBezTo>
                  <a:cubicBezTo>
                    <a:pt x="3679" y="9777"/>
                    <a:pt x="5818" y="5501"/>
                    <a:pt x="5818" y="5501"/>
                  </a:cubicBezTo>
                  <a:cubicBezTo>
                    <a:pt x="5818" y="5501"/>
                    <a:pt x="6164" y="4923"/>
                    <a:pt x="5721" y="4345"/>
                  </a:cubicBezTo>
                  <a:cubicBezTo>
                    <a:pt x="5567" y="4095"/>
                    <a:pt x="5606" y="3729"/>
                    <a:pt x="5721" y="3382"/>
                  </a:cubicBezTo>
                  <a:cubicBezTo>
                    <a:pt x="5760" y="3324"/>
                    <a:pt x="5760" y="3286"/>
                    <a:pt x="5779" y="3247"/>
                  </a:cubicBezTo>
                  <a:cubicBezTo>
                    <a:pt x="5779" y="3228"/>
                    <a:pt x="5798" y="3228"/>
                    <a:pt x="5798" y="3209"/>
                  </a:cubicBezTo>
                  <a:cubicBezTo>
                    <a:pt x="5818" y="3151"/>
                    <a:pt x="5818" y="3132"/>
                    <a:pt x="5856" y="3093"/>
                  </a:cubicBezTo>
                  <a:cubicBezTo>
                    <a:pt x="5856" y="3055"/>
                    <a:pt x="5875" y="3055"/>
                    <a:pt x="5875" y="3035"/>
                  </a:cubicBezTo>
                  <a:cubicBezTo>
                    <a:pt x="5895" y="2997"/>
                    <a:pt x="5914" y="2958"/>
                    <a:pt x="5914" y="2920"/>
                  </a:cubicBezTo>
                  <a:cubicBezTo>
                    <a:pt x="5914" y="2901"/>
                    <a:pt x="5953" y="2901"/>
                    <a:pt x="5953" y="2862"/>
                  </a:cubicBezTo>
                  <a:cubicBezTo>
                    <a:pt x="5972" y="2823"/>
                    <a:pt x="5991" y="2804"/>
                    <a:pt x="5991" y="2746"/>
                  </a:cubicBezTo>
                  <a:cubicBezTo>
                    <a:pt x="5991" y="2727"/>
                    <a:pt x="6010" y="2727"/>
                    <a:pt x="6010" y="2708"/>
                  </a:cubicBezTo>
                  <a:cubicBezTo>
                    <a:pt x="6049" y="2669"/>
                    <a:pt x="6068" y="2631"/>
                    <a:pt x="6068" y="2612"/>
                  </a:cubicBezTo>
                  <a:cubicBezTo>
                    <a:pt x="6068" y="2573"/>
                    <a:pt x="6087" y="2573"/>
                    <a:pt x="6087" y="2554"/>
                  </a:cubicBezTo>
                  <a:cubicBezTo>
                    <a:pt x="6126" y="2535"/>
                    <a:pt x="6145" y="2477"/>
                    <a:pt x="6145" y="2457"/>
                  </a:cubicBezTo>
                  <a:cubicBezTo>
                    <a:pt x="6145" y="2438"/>
                    <a:pt x="6164" y="2419"/>
                    <a:pt x="6164" y="2419"/>
                  </a:cubicBezTo>
                  <a:cubicBezTo>
                    <a:pt x="6184" y="2400"/>
                    <a:pt x="6222" y="2342"/>
                    <a:pt x="6222" y="2323"/>
                  </a:cubicBezTo>
                  <a:cubicBezTo>
                    <a:pt x="6241" y="2303"/>
                    <a:pt x="6241" y="2265"/>
                    <a:pt x="6261" y="2246"/>
                  </a:cubicBezTo>
                  <a:lnTo>
                    <a:pt x="6280" y="2226"/>
                  </a:lnTo>
                  <a:cubicBezTo>
                    <a:pt x="6319" y="2169"/>
                    <a:pt x="6338" y="2130"/>
                    <a:pt x="6357" y="2111"/>
                  </a:cubicBezTo>
                  <a:lnTo>
                    <a:pt x="6819" y="1186"/>
                  </a:lnTo>
                  <a:lnTo>
                    <a:pt x="7108" y="608"/>
                  </a:lnTo>
                  <a:cubicBezTo>
                    <a:pt x="7205" y="531"/>
                    <a:pt x="6993" y="339"/>
                    <a:pt x="6665" y="184"/>
                  </a:cubicBezTo>
                  <a:cubicBezTo>
                    <a:pt x="6440" y="72"/>
                    <a:pt x="6224" y="0"/>
                    <a:pt x="6118" y="0"/>
                  </a:cubicBezTo>
                  <a:close/>
                </a:path>
              </a:pathLst>
            </a:custGeom>
            <a:solidFill>
              <a:srgbClr val="FFFFFF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고딕" pitchFamily="2" charset="-127"/>
                <a:ea typeface="나눔고딕" pitchFamily="2" charset="-127"/>
              </a:endParaRPr>
            </a:p>
          </p:txBody>
        </p:sp>
        <p:grpSp>
          <p:nvGrpSpPr>
            <p:cNvPr id="842" name="Google Shape;842;p41"/>
            <p:cNvGrpSpPr/>
            <p:nvPr/>
          </p:nvGrpSpPr>
          <p:grpSpPr>
            <a:xfrm rot="-2199537">
              <a:off x="6604776" y="1290443"/>
              <a:ext cx="1122032" cy="1688238"/>
              <a:chOff x="1295175" y="3756800"/>
              <a:chExt cx="180150" cy="271075"/>
            </a:xfrm>
          </p:grpSpPr>
          <p:sp>
            <p:nvSpPr>
              <p:cNvPr id="843" name="Google Shape;843;p41"/>
              <p:cNvSpPr/>
              <p:nvPr/>
            </p:nvSpPr>
            <p:spPr>
              <a:xfrm>
                <a:off x="1295175" y="3758500"/>
                <a:ext cx="178700" cy="269375"/>
              </a:xfrm>
              <a:custGeom>
                <a:avLst/>
                <a:gdLst/>
                <a:ahLst/>
                <a:cxnLst/>
                <a:rect l="l" t="t" r="r" b="b"/>
                <a:pathLst>
                  <a:path w="7148" h="10775" extrusionOk="0">
                    <a:moveTo>
                      <a:pt x="6030" y="1"/>
                    </a:moveTo>
                    <a:lnTo>
                      <a:pt x="6030" y="1"/>
                    </a:lnTo>
                    <a:cubicBezTo>
                      <a:pt x="6030" y="1"/>
                      <a:pt x="6030" y="1"/>
                      <a:pt x="6030" y="1"/>
                    </a:cubicBezTo>
                    <a:lnTo>
                      <a:pt x="6030" y="1"/>
                    </a:lnTo>
                    <a:cubicBezTo>
                      <a:pt x="6030" y="1"/>
                      <a:pt x="6030" y="1"/>
                      <a:pt x="6030" y="1"/>
                    </a:cubicBezTo>
                    <a:close/>
                    <a:moveTo>
                      <a:pt x="6030" y="1"/>
                    </a:moveTo>
                    <a:cubicBezTo>
                      <a:pt x="6016" y="29"/>
                      <a:pt x="5469" y="1142"/>
                      <a:pt x="5279" y="1484"/>
                    </a:cubicBezTo>
                    <a:cubicBezTo>
                      <a:pt x="5105" y="1850"/>
                      <a:pt x="4605" y="3372"/>
                      <a:pt x="3853" y="3372"/>
                    </a:cubicBezTo>
                    <a:cubicBezTo>
                      <a:pt x="3102" y="3372"/>
                      <a:pt x="2871" y="3988"/>
                      <a:pt x="2871" y="3988"/>
                    </a:cubicBezTo>
                    <a:cubicBezTo>
                      <a:pt x="2871" y="3988"/>
                      <a:pt x="733" y="8265"/>
                      <a:pt x="367" y="9016"/>
                    </a:cubicBezTo>
                    <a:cubicBezTo>
                      <a:pt x="1" y="9767"/>
                      <a:pt x="1561" y="10307"/>
                      <a:pt x="1561" y="10307"/>
                    </a:cubicBezTo>
                    <a:cubicBezTo>
                      <a:pt x="1561" y="10307"/>
                      <a:pt x="2272" y="10774"/>
                      <a:pt x="2815" y="10774"/>
                    </a:cubicBezTo>
                    <a:cubicBezTo>
                      <a:pt x="3035" y="10774"/>
                      <a:pt x="3227" y="10697"/>
                      <a:pt x="3333" y="10480"/>
                    </a:cubicBezTo>
                    <a:cubicBezTo>
                      <a:pt x="3680" y="9729"/>
                      <a:pt x="5837" y="5452"/>
                      <a:pt x="5837" y="5452"/>
                    </a:cubicBezTo>
                    <a:cubicBezTo>
                      <a:pt x="5837" y="5452"/>
                      <a:pt x="6165" y="4894"/>
                      <a:pt x="5741" y="4316"/>
                    </a:cubicBezTo>
                    <a:cubicBezTo>
                      <a:pt x="5298" y="3719"/>
                      <a:pt x="6242" y="2389"/>
                      <a:pt x="6415" y="2043"/>
                    </a:cubicBezTo>
                    <a:cubicBezTo>
                      <a:pt x="6569" y="1677"/>
                      <a:pt x="7147" y="559"/>
                      <a:pt x="7147" y="559"/>
                    </a:cubicBezTo>
                    <a:lnTo>
                      <a:pt x="7128" y="559"/>
                    </a:lnTo>
                    <a:cubicBezTo>
                      <a:pt x="7112" y="567"/>
                      <a:pt x="7090" y="571"/>
                      <a:pt x="7063" y="571"/>
                    </a:cubicBezTo>
                    <a:cubicBezTo>
                      <a:pt x="6956" y="571"/>
                      <a:pt x="6769" y="513"/>
                      <a:pt x="6569" y="405"/>
                    </a:cubicBezTo>
                    <a:lnTo>
                      <a:pt x="6473" y="405"/>
                    </a:lnTo>
                    <a:cubicBezTo>
                      <a:pt x="6185" y="252"/>
                      <a:pt x="5992" y="79"/>
                      <a:pt x="60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844" name="Google Shape;844;p41"/>
              <p:cNvSpPr/>
              <p:nvPr/>
            </p:nvSpPr>
            <p:spPr>
              <a:xfrm>
                <a:off x="1437725" y="3756800"/>
                <a:ext cx="37600" cy="29725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189" extrusionOk="0">
                    <a:moveTo>
                      <a:pt x="416" y="0"/>
                    </a:moveTo>
                    <a:cubicBezTo>
                      <a:pt x="377" y="0"/>
                      <a:pt x="352" y="10"/>
                      <a:pt x="347" y="30"/>
                    </a:cubicBezTo>
                    <a:lnTo>
                      <a:pt x="58" y="608"/>
                    </a:lnTo>
                    <a:cubicBezTo>
                      <a:pt x="1" y="685"/>
                      <a:pt x="251" y="878"/>
                      <a:pt x="559" y="1013"/>
                    </a:cubicBezTo>
                    <a:cubicBezTo>
                      <a:pt x="789" y="1127"/>
                      <a:pt x="1007" y="1189"/>
                      <a:pt x="1120" y="1189"/>
                    </a:cubicBezTo>
                    <a:cubicBezTo>
                      <a:pt x="1159" y="1189"/>
                      <a:pt x="1185" y="1182"/>
                      <a:pt x="1195" y="1167"/>
                    </a:cubicBezTo>
                    <a:lnTo>
                      <a:pt x="1484" y="589"/>
                    </a:lnTo>
                    <a:cubicBezTo>
                      <a:pt x="1503" y="531"/>
                      <a:pt x="1291" y="339"/>
                      <a:pt x="964" y="184"/>
                    </a:cubicBezTo>
                    <a:cubicBezTo>
                      <a:pt x="738" y="72"/>
                      <a:pt x="523" y="0"/>
                      <a:pt x="4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845" name="Google Shape;845;p41"/>
              <p:cNvSpPr/>
              <p:nvPr/>
            </p:nvSpPr>
            <p:spPr>
              <a:xfrm>
                <a:off x="1422325" y="3791075"/>
                <a:ext cx="34700" cy="63700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2548" extrusionOk="0">
                    <a:moveTo>
                      <a:pt x="1289" y="0"/>
                    </a:moveTo>
                    <a:cubicBezTo>
                      <a:pt x="1252" y="0"/>
                      <a:pt x="1223" y="22"/>
                      <a:pt x="1194" y="66"/>
                    </a:cubicBezTo>
                    <a:lnTo>
                      <a:pt x="19" y="2416"/>
                    </a:lnTo>
                    <a:cubicBezTo>
                      <a:pt x="0" y="2473"/>
                      <a:pt x="19" y="2512"/>
                      <a:pt x="77" y="2531"/>
                    </a:cubicBezTo>
                    <a:cubicBezTo>
                      <a:pt x="88" y="2542"/>
                      <a:pt x="101" y="2547"/>
                      <a:pt x="115" y="2547"/>
                    </a:cubicBezTo>
                    <a:cubicBezTo>
                      <a:pt x="146" y="2547"/>
                      <a:pt x="179" y="2520"/>
                      <a:pt x="193" y="2493"/>
                    </a:cubicBezTo>
                    <a:lnTo>
                      <a:pt x="1368" y="123"/>
                    </a:lnTo>
                    <a:cubicBezTo>
                      <a:pt x="1387" y="85"/>
                      <a:pt x="1368" y="27"/>
                      <a:pt x="1329" y="8"/>
                    </a:cubicBezTo>
                    <a:cubicBezTo>
                      <a:pt x="1315" y="3"/>
                      <a:pt x="1302" y="0"/>
                      <a:pt x="12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846" name="Google Shape;846;p41"/>
              <p:cNvSpPr/>
              <p:nvPr/>
            </p:nvSpPr>
            <p:spPr>
              <a:xfrm>
                <a:off x="1316850" y="3885650"/>
                <a:ext cx="110800" cy="109350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4374" extrusionOk="0">
                    <a:moveTo>
                      <a:pt x="1445" y="0"/>
                    </a:moveTo>
                    <a:cubicBezTo>
                      <a:pt x="1002" y="848"/>
                      <a:pt x="444" y="2061"/>
                      <a:pt x="1" y="2890"/>
                    </a:cubicBezTo>
                    <a:cubicBezTo>
                      <a:pt x="347" y="3179"/>
                      <a:pt x="829" y="3506"/>
                      <a:pt x="1426" y="3795"/>
                    </a:cubicBezTo>
                    <a:cubicBezTo>
                      <a:pt x="2004" y="4084"/>
                      <a:pt x="2563" y="4296"/>
                      <a:pt x="2986" y="4373"/>
                    </a:cubicBezTo>
                    <a:cubicBezTo>
                      <a:pt x="3429" y="3506"/>
                      <a:pt x="4007" y="2312"/>
                      <a:pt x="4431" y="1484"/>
                    </a:cubicBezTo>
                    <a:cubicBezTo>
                      <a:pt x="4027" y="1387"/>
                      <a:pt x="3468" y="1195"/>
                      <a:pt x="2871" y="906"/>
                    </a:cubicBezTo>
                    <a:cubicBezTo>
                      <a:pt x="2293" y="617"/>
                      <a:pt x="1792" y="270"/>
                      <a:pt x="14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</p:grpSp>
      </p:grpSp>
      <p:grpSp>
        <p:nvGrpSpPr>
          <p:cNvPr id="21" name="Google Shape;705;p36">
            <a:extLst>
              <a:ext uri="{FF2B5EF4-FFF2-40B4-BE49-F238E27FC236}">
                <a16:creationId xmlns:a16="http://schemas.microsoft.com/office/drawing/2014/main" id="{BAE4310B-40B3-4FF4-9FD3-16EBC8039D91}"/>
              </a:ext>
            </a:extLst>
          </p:cNvPr>
          <p:cNvGrpSpPr/>
          <p:nvPr/>
        </p:nvGrpSpPr>
        <p:grpSpPr>
          <a:xfrm rot="840751">
            <a:off x="7060071" y="1216346"/>
            <a:ext cx="963301" cy="844564"/>
            <a:chOff x="5247376" y="658225"/>
            <a:chExt cx="1746477" cy="1679100"/>
          </a:xfrm>
        </p:grpSpPr>
        <p:sp>
          <p:nvSpPr>
            <p:cNvPr id="22" name="Google Shape;706;p36">
              <a:extLst>
                <a:ext uri="{FF2B5EF4-FFF2-40B4-BE49-F238E27FC236}">
                  <a16:creationId xmlns:a16="http://schemas.microsoft.com/office/drawing/2014/main" id="{E97CD945-65A6-48B0-A50F-F367ED0A0E9D}"/>
                </a:ext>
              </a:extLst>
            </p:cNvPr>
            <p:cNvSpPr/>
            <p:nvPr/>
          </p:nvSpPr>
          <p:spPr>
            <a:xfrm>
              <a:off x="5247376" y="658225"/>
              <a:ext cx="1739453" cy="1678947"/>
            </a:xfrm>
            <a:custGeom>
              <a:avLst/>
              <a:gdLst/>
              <a:ahLst/>
              <a:cxnLst/>
              <a:rect l="l" t="t" r="r" b="b"/>
              <a:pathLst>
                <a:path w="22732" h="21942" extrusionOk="0">
                  <a:moveTo>
                    <a:pt x="1484" y="1"/>
                  </a:moveTo>
                  <a:cubicBezTo>
                    <a:pt x="655" y="1"/>
                    <a:pt x="0" y="656"/>
                    <a:pt x="0" y="1465"/>
                  </a:cubicBezTo>
                  <a:lnTo>
                    <a:pt x="0" y="2428"/>
                  </a:lnTo>
                  <a:cubicBezTo>
                    <a:pt x="0" y="3256"/>
                    <a:pt x="655" y="3892"/>
                    <a:pt x="1484" y="3892"/>
                  </a:cubicBezTo>
                  <a:lnTo>
                    <a:pt x="1676" y="3892"/>
                  </a:lnTo>
                  <a:lnTo>
                    <a:pt x="1811" y="5048"/>
                  </a:lnTo>
                  <a:lnTo>
                    <a:pt x="3237" y="17222"/>
                  </a:lnTo>
                  <a:cubicBezTo>
                    <a:pt x="2640" y="17704"/>
                    <a:pt x="2216" y="18436"/>
                    <a:pt x="2216" y="19283"/>
                  </a:cubicBezTo>
                  <a:cubicBezTo>
                    <a:pt x="2216" y="20747"/>
                    <a:pt x="3410" y="21941"/>
                    <a:pt x="4874" y="21941"/>
                  </a:cubicBezTo>
                  <a:cubicBezTo>
                    <a:pt x="6338" y="21941"/>
                    <a:pt x="7513" y="20747"/>
                    <a:pt x="7513" y="19283"/>
                  </a:cubicBezTo>
                  <a:lnTo>
                    <a:pt x="15122" y="19283"/>
                  </a:lnTo>
                  <a:cubicBezTo>
                    <a:pt x="15122" y="20747"/>
                    <a:pt x="16316" y="21941"/>
                    <a:pt x="17780" y="21941"/>
                  </a:cubicBezTo>
                  <a:cubicBezTo>
                    <a:pt x="19244" y="21941"/>
                    <a:pt x="20419" y="20747"/>
                    <a:pt x="20419" y="19283"/>
                  </a:cubicBezTo>
                  <a:cubicBezTo>
                    <a:pt x="20419" y="18493"/>
                    <a:pt x="20073" y="17761"/>
                    <a:pt x="19514" y="17280"/>
                  </a:cubicBezTo>
                  <a:lnTo>
                    <a:pt x="21074" y="3892"/>
                  </a:lnTo>
                  <a:lnTo>
                    <a:pt x="21267" y="3892"/>
                  </a:lnTo>
                  <a:cubicBezTo>
                    <a:pt x="22095" y="3892"/>
                    <a:pt x="22731" y="3256"/>
                    <a:pt x="22731" y="2428"/>
                  </a:cubicBezTo>
                  <a:lnTo>
                    <a:pt x="22731" y="1465"/>
                  </a:lnTo>
                  <a:cubicBezTo>
                    <a:pt x="22712" y="675"/>
                    <a:pt x="22057" y="1"/>
                    <a:pt x="21248" y="1"/>
                  </a:cubicBezTo>
                  <a:close/>
                </a:path>
              </a:pathLst>
            </a:custGeom>
            <a:solidFill>
              <a:srgbClr val="FFFFFF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고딕" pitchFamily="2" charset="-127"/>
                <a:ea typeface="나눔고딕" pitchFamily="2" charset="-127"/>
              </a:endParaRPr>
            </a:p>
          </p:txBody>
        </p:sp>
        <p:grpSp>
          <p:nvGrpSpPr>
            <p:cNvPr id="23" name="Google Shape;707;p36">
              <a:extLst>
                <a:ext uri="{FF2B5EF4-FFF2-40B4-BE49-F238E27FC236}">
                  <a16:creationId xmlns:a16="http://schemas.microsoft.com/office/drawing/2014/main" id="{67C2CA56-8D6D-4529-A9FD-B8FE5532A9F2}"/>
                </a:ext>
              </a:extLst>
            </p:cNvPr>
            <p:cNvGrpSpPr/>
            <p:nvPr/>
          </p:nvGrpSpPr>
          <p:grpSpPr>
            <a:xfrm>
              <a:off x="5255854" y="658225"/>
              <a:ext cx="1737999" cy="1679100"/>
              <a:chOff x="2629625" y="3525900"/>
              <a:chExt cx="567825" cy="548600"/>
            </a:xfrm>
          </p:grpSpPr>
          <p:sp>
            <p:nvSpPr>
              <p:cNvPr id="24" name="Google Shape;708;p36">
                <a:extLst>
                  <a:ext uri="{FF2B5EF4-FFF2-40B4-BE49-F238E27FC236}">
                    <a16:creationId xmlns:a16="http://schemas.microsoft.com/office/drawing/2014/main" id="{59CB4CAF-2AF5-4BB1-9650-731CE8C1A157}"/>
                  </a:ext>
                </a:extLst>
              </p:cNvPr>
              <p:cNvSpPr/>
              <p:nvPr/>
            </p:nvSpPr>
            <p:spPr>
              <a:xfrm>
                <a:off x="2629625" y="3525900"/>
                <a:ext cx="567825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22713" h="3892" extrusionOk="0">
                    <a:moveTo>
                      <a:pt x="1484" y="1"/>
                    </a:moveTo>
                    <a:cubicBezTo>
                      <a:pt x="656" y="1"/>
                      <a:pt x="1" y="656"/>
                      <a:pt x="1" y="1465"/>
                    </a:cubicBezTo>
                    <a:lnTo>
                      <a:pt x="1" y="2428"/>
                    </a:lnTo>
                    <a:cubicBezTo>
                      <a:pt x="1" y="3256"/>
                      <a:pt x="656" y="3892"/>
                      <a:pt x="1484" y="3892"/>
                    </a:cubicBezTo>
                    <a:lnTo>
                      <a:pt x="21248" y="3892"/>
                    </a:lnTo>
                    <a:cubicBezTo>
                      <a:pt x="22057" y="3892"/>
                      <a:pt x="22712" y="3256"/>
                      <a:pt x="22712" y="2428"/>
                    </a:cubicBezTo>
                    <a:lnTo>
                      <a:pt x="22712" y="1465"/>
                    </a:lnTo>
                    <a:cubicBezTo>
                      <a:pt x="22712" y="636"/>
                      <a:pt x="22057" y="1"/>
                      <a:pt x="212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25" name="Google Shape;709;p36">
                <a:extLst>
                  <a:ext uri="{FF2B5EF4-FFF2-40B4-BE49-F238E27FC236}">
                    <a16:creationId xmlns:a16="http://schemas.microsoft.com/office/drawing/2014/main" id="{A2495AAF-4A15-4C32-AC80-66191E08D126}"/>
                  </a:ext>
                </a:extLst>
              </p:cNvPr>
              <p:cNvSpPr/>
              <p:nvPr/>
            </p:nvSpPr>
            <p:spPr>
              <a:xfrm>
                <a:off x="2672025" y="3623175"/>
                <a:ext cx="482550" cy="384825"/>
              </a:xfrm>
              <a:custGeom>
                <a:avLst/>
                <a:gdLst/>
                <a:ahLst/>
                <a:cxnLst/>
                <a:rect l="l" t="t" r="r" b="b"/>
                <a:pathLst>
                  <a:path w="19302" h="15393" extrusionOk="0">
                    <a:moveTo>
                      <a:pt x="0" y="1"/>
                    </a:moveTo>
                    <a:lnTo>
                      <a:pt x="1637" y="14024"/>
                    </a:lnTo>
                    <a:cubicBezTo>
                      <a:pt x="1734" y="14814"/>
                      <a:pt x="2408" y="15392"/>
                      <a:pt x="3179" y="15392"/>
                    </a:cubicBezTo>
                    <a:lnTo>
                      <a:pt x="16123" y="15392"/>
                    </a:lnTo>
                    <a:cubicBezTo>
                      <a:pt x="16932" y="15392"/>
                      <a:pt x="17607" y="14795"/>
                      <a:pt x="17664" y="14024"/>
                    </a:cubicBezTo>
                    <a:lnTo>
                      <a:pt x="19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26" name="Google Shape;710;p36">
                <a:extLst>
                  <a:ext uri="{FF2B5EF4-FFF2-40B4-BE49-F238E27FC236}">
                    <a16:creationId xmlns:a16="http://schemas.microsoft.com/office/drawing/2014/main" id="{59650F05-B8FD-480D-811A-2ACBF97F6BE5}"/>
                  </a:ext>
                </a:extLst>
              </p:cNvPr>
              <p:cNvSpPr/>
              <p:nvPr/>
            </p:nvSpPr>
            <p:spPr>
              <a:xfrm>
                <a:off x="2672025" y="3623175"/>
                <a:ext cx="484000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19360" h="1157" extrusionOk="0">
                    <a:moveTo>
                      <a:pt x="0" y="1"/>
                    </a:moveTo>
                    <a:lnTo>
                      <a:pt x="116" y="1157"/>
                    </a:lnTo>
                    <a:lnTo>
                      <a:pt x="19206" y="1157"/>
                    </a:lnTo>
                    <a:lnTo>
                      <a:pt x="1936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27" name="Google Shape;711;p36">
                <a:extLst>
                  <a:ext uri="{FF2B5EF4-FFF2-40B4-BE49-F238E27FC236}">
                    <a16:creationId xmlns:a16="http://schemas.microsoft.com/office/drawing/2014/main" id="{15040BE3-870A-4D8B-B307-AF40964FB194}"/>
                  </a:ext>
                </a:extLst>
              </p:cNvPr>
              <p:cNvSpPr/>
              <p:nvPr/>
            </p:nvSpPr>
            <p:spPr>
              <a:xfrm>
                <a:off x="2675875" y="3941975"/>
                <a:ext cx="150750" cy="132475"/>
              </a:xfrm>
              <a:custGeom>
                <a:avLst/>
                <a:gdLst/>
                <a:ahLst/>
                <a:cxnLst/>
                <a:rect l="l" t="t" r="r" b="b"/>
                <a:pathLst>
                  <a:path w="6030" h="5299" extrusionOk="0">
                    <a:moveTo>
                      <a:pt x="3002" y="1"/>
                    </a:moveTo>
                    <a:cubicBezTo>
                      <a:pt x="2622" y="1"/>
                      <a:pt x="2236" y="81"/>
                      <a:pt x="1869" y="252"/>
                    </a:cubicBezTo>
                    <a:cubicBezTo>
                      <a:pt x="559" y="887"/>
                      <a:pt x="0" y="2467"/>
                      <a:pt x="617" y="3796"/>
                    </a:cubicBezTo>
                    <a:cubicBezTo>
                      <a:pt x="1077" y="4744"/>
                      <a:pt x="2032" y="5299"/>
                      <a:pt x="3028" y="5299"/>
                    </a:cubicBezTo>
                    <a:cubicBezTo>
                      <a:pt x="3408" y="5299"/>
                      <a:pt x="3794" y="5218"/>
                      <a:pt x="4161" y="5048"/>
                    </a:cubicBezTo>
                    <a:cubicBezTo>
                      <a:pt x="5471" y="4412"/>
                      <a:pt x="6030" y="2833"/>
                      <a:pt x="5413" y="1504"/>
                    </a:cubicBezTo>
                    <a:cubicBezTo>
                      <a:pt x="4953" y="555"/>
                      <a:pt x="3998" y="1"/>
                      <a:pt x="30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28" name="Google Shape;712;p36">
                <a:extLst>
                  <a:ext uri="{FF2B5EF4-FFF2-40B4-BE49-F238E27FC236}">
                    <a16:creationId xmlns:a16="http://schemas.microsoft.com/office/drawing/2014/main" id="{10A36DD4-0166-482C-A0C8-4513BAF4DB44}"/>
                  </a:ext>
                </a:extLst>
              </p:cNvPr>
              <p:cNvSpPr/>
              <p:nvPr/>
            </p:nvSpPr>
            <p:spPr>
              <a:xfrm>
                <a:off x="2711025" y="3967025"/>
                <a:ext cx="81900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3276" extrusionOk="0">
                    <a:moveTo>
                      <a:pt x="1638" y="1"/>
                    </a:moveTo>
                    <a:cubicBezTo>
                      <a:pt x="732" y="1"/>
                      <a:pt x="0" y="752"/>
                      <a:pt x="0" y="1638"/>
                    </a:cubicBezTo>
                    <a:cubicBezTo>
                      <a:pt x="0" y="2563"/>
                      <a:pt x="732" y="3275"/>
                      <a:pt x="1638" y="3275"/>
                    </a:cubicBezTo>
                    <a:cubicBezTo>
                      <a:pt x="2562" y="3275"/>
                      <a:pt x="3275" y="2563"/>
                      <a:pt x="3275" y="1638"/>
                    </a:cubicBezTo>
                    <a:cubicBezTo>
                      <a:pt x="3275" y="733"/>
                      <a:pt x="2562" y="1"/>
                      <a:pt x="16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29" name="Google Shape;713;p36">
                <a:extLst>
                  <a:ext uri="{FF2B5EF4-FFF2-40B4-BE49-F238E27FC236}">
                    <a16:creationId xmlns:a16="http://schemas.microsoft.com/office/drawing/2014/main" id="{CBB87513-635E-4E55-B12F-CC9FF024DAD5}"/>
                  </a:ext>
                </a:extLst>
              </p:cNvPr>
              <p:cNvSpPr/>
              <p:nvPr/>
            </p:nvSpPr>
            <p:spPr>
              <a:xfrm>
                <a:off x="3000925" y="3941925"/>
                <a:ext cx="144500" cy="132575"/>
              </a:xfrm>
              <a:custGeom>
                <a:avLst/>
                <a:gdLst/>
                <a:ahLst/>
                <a:cxnLst/>
                <a:rect l="l" t="t" r="r" b="b"/>
                <a:pathLst>
                  <a:path w="5780" h="5303" extrusionOk="0">
                    <a:moveTo>
                      <a:pt x="2889" y="1"/>
                    </a:moveTo>
                    <a:cubicBezTo>
                      <a:pt x="1672" y="1"/>
                      <a:pt x="577" y="848"/>
                      <a:pt x="309" y="2103"/>
                    </a:cubicBezTo>
                    <a:cubicBezTo>
                      <a:pt x="1" y="3528"/>
                      <a:pt x="906" y="4934"/>
                      <a:pt x="2332" y="5243"/>
                    </a:cubicBezTo>
                    <a:cubicBezTo>
                      <a:pt x="2520" y="5283"/>
                      <a:pt x="2708" y="5303"/>
                      <a:pt x="2893" y="5303"/>
                    </a:cubicBezTo>
                    <a:cubicBezTo>
                      <a:pt x="4109" y="5303"/>
                      <a:pt x="5204" y="4457"/>
                      <a:pt x="5472" y="3220"/>
                    </a:cubicBezTo>
                    <a:cubicBezTo>
                      <a:pt x="5780" y="1775"/>
                      <a:pt x="4874" y="369"/>
                      <a:pt x="3449" y="61"/>
                    </a:cubicBezTo>
                    <a:cubicBezTo>
                      <a:pt x="3261" y="20"/>
                      <a:pt x="3074" y="1"/>
                      <a:pt x="28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30" name="Google Shape;714;p36">
                <a:extLst>
                  <a:ext uri="{FF2B5EF4-FFF2-40B4-BE49-F238E27FC236}">
                    <a16:creationId xmlns:a16="http://schemas.microsoft.com/office/drawing/2014/main" id="{DF71FA9C-31C3-466B-A78C-F6EFB46B823B}"/>
                  </a:ext>
                </a:extLst>
              </p:cNvPr>
              <p:cNvSpPr/>
              <p:nvPr/>
            </p:nvSpPr>
            <p:spPr>
              <a:xfrm>
                <a:off x="3033200" y="3967025"/>
                <a:ext cx="81900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3276" extrusionOk="0">
                    <a:moveTo>
                      <a:pt x="1638" y="1"/>
                    </a:moveTo>
                    <a:cubicBezTo>
                      <a:pt x="713" y="1"/>
                      <a:pt x="0" y="752"/>
                      <a:pt x="0" y="1638"/>
                    </a:cubicBezTo>
                    <a:cubicBezTo>
                      <a:pt x="0" y="2563"/>
                      <a:pt x="713" y="3275"/>
                      <a:pt x="1638" y="3275"/>
                    </a:cubicBezTo>
                    <a:cubicBezTo>
                      <a:pt x="2543" y="3275"/>
                      <a:pt x="3275" y="2563"/>
                      <a:pt x="3275" y="1638"/>
                    </a:cubicBezTo>
                    <a:cubicBezTo>
                      <a:pt x="3275" y="733"/>
                      <a:pt x="2524" y="1"/>
                      <a:pt x="16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31" name="Google Shape;715;p36">
                <a:extLst>
                  <a:ext uri="{FF2B5EF4-FFF2-40B4-BE49-F238E27FC236}">
                    <a16:creationId xmlns:a16="http://schemas.microsoft.com/office/drawing/2014/main" id="{4B4B3464-773C-4BCC-81C5-C3886F26D912}"/>
                  </a:ext>
                </a:extLst>
              </p:cNvPr>
              <p:cNvSpPr/>
              <p:nvPr/>
            </p:nvSpPr>
            <p:spPr>
              <a:xfrm>
                <a:off x="2970600" y="3763400"/>
                <a:ext cx="96825" cy="144900"/>
              </a:xfrm>
              <a:custGeom>
                <a:avLst/>
                <a:gdLst/>
                <a:ahLst/>
                <a:cxnLst/>
                <a:rect l="l" t="t" r="r" b="b"/>
                <a:pathLst>
                  <a:path w="3873" h="5796" extrusionOk="0">
                    <a:moveTo>
                      <a:pt x="2169" y="0"/>
                    </a:moveTo>
                    <a:cubicBezTo>
                      <a:pt x="2067" y="0"/>
                      <a:pt x="1964" y="24"/>
                      <a:pt x="1869" y="75"/>
                    </a:cubicBezTo>
                    <a:lnTo>
                      <a:pt x="386" y="980"/>
                    </a:lnTo>
                    <a:cubicBezTo>
                      <a:pt x="97" y="1134"/>
                      <a:pt x="0" y="1519"/>
                      <a:pt x="193" y="1789"/>
                    </a:cubicBezTo>
                    <a:lnTo>
                      <a:pt x="1753" y="4312"/>
                    </a:lnTo>
                    <a:cubicBezTo>
                      <a:pt x="1734" y="4351"/>
                      <a:pt x="2254" y="5372"/>
                      <a:pt x="2023" y="5796"/>
                    </a:cubicBezTo>
                    <a:lnTo>
                      <a:pt x="3699" y="2771"/>
                    </a:lnTo>
                    <a:cubicBezTo>
                      <a:pt x="3699" y="2771"/>
                      <a:pt x="3872" y="2174"/>
                      <a:pt x="3448" y="1461"/>
                    </a:cubicBezTo>
                    <a:cubicBezTo>
                      <a:pt x="3198" y="1076"/>
                      <a:pt x="2909" y="614"/>
                      <a:pt x="2697" y="267"/>
                    </a:cubicBezTo>
                    <a:cubicBezTo>
                      <a:pt x="2581" y="99"/>
                      <a:pt x="2377" y="0"/>
                      <a:pt x="21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32" name="Google Shape;716;p36">
                <a:extLst>
                  <a:ext uri="{FF2B5EF4-FFF2-40B4-BE49-F238E27FC236}">
                    <a16:creationId xmlns:a16="http://schemas.microsoft.com/office/drawing/2014/main" id="{F4E22380-31C9-4018-A188-7DC3395414E6}"/>
                  </a:ext>
                </a:extLst>
              </p:cNvPr>
              <p:cNvSpPr/>
              <p:nvPr/>
            </p:nvSpPr>
            <p:spPr>
              <a:xfrm>
                <a:off x="2914725" y="3831700"/>
                <a:ext cx="109825" cy="126200"/>
              </a:xfrm>
              <a:custGeom>
                <a:avLst/>
                <a:gdLst/>
                <a:ahLst/>
                <a:cxnLst/>
                <a:rect l="l" t="t" r="r" b="b"/>
                <a:pathLst>
                  <a:path w="4393" h="5048" extrusionOk="0">
                    <a:moveTo>
                      <a:pt x="1484" y="1"/>
                    </a:moveTo>
                    <a:lnTo>
                      <a:pt x="1" y="2678"/>
                    </a:lnTo>
                    <a:lnTo>
                      <a:pt x="1523" y="5048"/>
                    </a:lnTo>
                    <a:lnTo>
                      <a:pt x="1619" y="4027"/>
                    </a:lnTo>
                    <a:cubicBezTo>
                      <a:pt x="1619" y="4027"/>
                      <a:pt x="2832" y="3931"/>
                      <a:pt x="3256" y="3873"/>
                    </a:cubicBezTo>
                    <a:cubicBezTo>
                      <a:pt x="3699" y="3834"/>
                      <a:pt x="3892" y="3353"/>
                      <a:pt x="3892" y="3353"/>
                    </a:cubicBezTo>
                    <a:cubicBezTo>
                      <a:pt x="4393" y="2332"/>
                      <a:pt x="3430" y="1080"/>
                      <a:pt x="3430" y="1080"/>
                    </a:cubicBezTo>
                    <a:lnTo>
                      <a:pt x="1523" y="1080"/>
                    </a:lnTo>
                    <a:lnTo>
                      <a:pt x="14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33" name="Google Shape;717;p36">
                <a:extLst>
                  <a:ext uri="{FF2B5EF4-FFF2-40B4-BE49-F238E27FC236}">
                    <a16:creationId xmlns:a16="http://schemas.microsoft.com/office/drawing/2014/main" id="{DB24389C-829C-4449-985A-0C257D1999AD}"/>
                  </a:ext>
                </a:extLst>
              </p:cNvPr>
              <p:cNvSpPr/>
              <p:nvPr/>
            </p:nvSpPr>
            <p:spPr>
              <a:xfrm>
                <a:off x="2768825" y="3856750"/>
                <a:ext cx="122825" cy="88150"/>
              </a:xfrm>
              <a:custGeom>
                <a:avLst/>
                <a:gdLst/>
                <a:ahLst/>
                <a:cxnLst/>
                <a:rect l="l" t="t" r="r" b="b"/>
                <a:pathLst>
                  <a:path w="4913" h="3526" extrusionOk="0">
                    <a:moveTo>
                      <a:pt x="0" y="1"/>
                    </a:moveTo>
                    <a:cubicBezTo>
                      <a:pt x="3" y="7"/>
                      <a:pt x="6" y="13"/>
                      <a:pt x="10" y="19"/>
                    </a:cubicBezTo>
                    <a:lnTo>
                      <a:pt x="10" y="19"/>
                    </a:lnTo>
                    <a:lnTo>
                      <a:pt x="0" y="1"/>
                    </a:lnTo>
                    <a:close/>
                    <a:moveTo>
                      <a:pt x="10" y="19"/>
                    </a:moveTo>
                    <a:lnTo>
                      <a:pt x="1637" y="3044"/>
                    </a:lnTo>
                    <a:cubicBezTo>
                      <a:pt x="1637" y="3044"/>
                      <a:pt x="2042" y="3526"/>
                      <a:pt x="2889" y="3526"/>
                    </a:cubicBezTo>
                    <a:lnTo>
                      <a:pt x="4257" y="3526"/>
                    </a:lnTo>
                    <a:cubicBezTo>
                      <a:pt x="4604" y="3526"/>
                      <a:pt x="4874" y="3256"/>
                      <a:pt x="4874" y="2948"/>
                    </a:cubicBezTo>
                    <a:lnTo>
                      <a:pt x="4912" y="1214"/>
                    </a:lnTo>
                    <a:cubicBezTo>
                      <a:pt x="4912" y="867"/>
                      <a:pt x="4642" y="617"/>
                      <a:pt x="4334" y="578"/>
                    </a:cubicBezTo>
                    <a:lnTo>
                      <a:pt x="1368" y="540"/>
                    </a:lnTo>
                    <a:cubicBezTo>
                      <a:pt x="1368" y="540"/>
                      <a:pt x="246" y="428"/>
                      <a:pt x="10" y="1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34" name="Google Shape;718;p36">
                <a:extLst>
                  <a:ext uri="{FF2B5EF4-FFF2-40B4-BE49-F238E27FC236}">
                    <a16:creationId xmlns:a16="http://schemas.microsoft.com/office/drawing/2014/main" id="{39BB45C4-97C9-4E96-B1B6-ED65E59A1863}"/>
                  </a:ext>
                </a:extLst>
              </p:cNvPr>
              <p:cNvSpPr/>
              <p:nvPr/>
            </p:nvSpPr>
            <p:spPr>
              <a:xfrm>
                <a:off x="2759675" y="3771500"/>
                <a:ext cx="110775" cy="94650"/>
              </a:xfrm>
              <a:custGeom>
                <a:avLst/>
                <a:gdLst/>
                <a:ahLst/>
                <a:cxnLst/>
                <a:rect l="l" t="t" r="r" b="b"/>
                <a:pathLst>
                  <a:path w="4431" h="3786" extrusionOk="0">
                    <a:moveTo>
                      <a:pt x="2986" y="1"/>
                    </a:moveTo>
                    <a:lnTo>
                      <a:pt x="154" y="20"/>
                    </a:lnTo>
                    <a:lnTo>
                      <a:pt x="963" y="675"/>
                    </a:lnTo>
                    <a:cubicBezTo>
                      <a:pt x="963" y="675"/>
                      <a:pt x="385" y="1735"/>
                      <a:pt x="193" y="2120"/>
                    </a:cubicBezTo>
                    <a:cubicBezTo>
                      <a:pt x="0" y="2524"/>
                      <a:pt x="327" y="2929"/>
                      <a:pt x="327" y="2929"/>
                    </a:cubicBezTo>
                    <a:cubicBezTo>
                      <a:pt x="769" y="3695"/>
                      <a:pt x="1797" y="3785"/>
                      <a:pt x="2256" y="3785"/>
                    </a:cubicBezTo>
                    <a:cubicBezTo>
                      <a:pt x="2398" y="3785"/>
                      <a:pt x="2485" y="3777"/>
                      <a:pt x="2485" y="3777"/>
                    </a:cubicBezTo>
                    <a:lnTo>
                      <a:pt x="3506" y="2139"/>
                    </a:lnTo>
                    <a:lnTo>
                      <a:pt x="4431" y="2698"/>
                    </a:lnTo>
                    <a:lnTo>
                      <a:pt x="29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35" name="Google Shape;719;p36">
                <a:extLst>
                  <a:ext uri="{FF2B5EF4-FFF2-40B4-BE49-F238E27FC236}">
                    <a16:creationId xmlns:a16="http://schemas.microsoft.com/office/drawing/2014/main" id="{4E5286A9-1212-48CD-89B8-2CF4038E2255}"/>
                  </a:ext>
                </a:extLst>
              </p:cNvPr>
              <p:cNvSpPr/>
              <p:nvPr/>
            </p:nvSpPr>
            <p:spPr>
              <a:xfrm>
                <a:off x="2816500" y="3673275"/>
                <a:ext cx="131000" cy="96575"/>
              </a:xfrm>
              <a:custGeom>
                <a:avLst/>
                <a:gdLst/>
                <a:ahLst/>
                <a:cxnLst/>
                <a:rect l="l" t="t" r="r" b="b"/>
                <a:pathLst>
                  <a:path w="5240" h="3863" extrusionOk="0">
                    <a:moveTo>
                      <a:pt x="1811" y="0"/>
                    </a:moveTo>
                    <a:cubicBezTo>
                      <a:pt x="1811" y="0"/>
                      <a:pt x="1175" y="154"/>
                      <a:pt x="790" y="886"/>
                    </a:cubicBezTo>
                    <a:cubicBezTo>
                      <a:pt x="578" y="1310"/>
                      <a:pt x="308" y="1753"/>
                      <a:pt x="135" y="2100"/>
                    </a:cubicBezTo>
                    <a:cubicBezTo>
                      <a:pt x="0" y="2389"/>
                      <a:pt x="96" y="2755"/>
                      <a:pt x="366" y="2909"/>
                    </a:cubicBezTo>
                    <a:lnTo>
                      <a:pt x="1869" y="3776"/>
                    </a:lnTo>
                    <a:cubicBezTo>
                      <a:pt x="1966" y="3834"/>
                      <a:pt x="2073" y="3862"/>
                      <a:pt x="2177" y="3862"/>
                    </a:cubicBezTo>
                    <a:cubicBezTo>
                      <a:pt x="2383" y="3862"/>
                      <a:pt x="2582" y="3755"/>
                      <a:pt x="2697" y="3564"/>
                    </a:cubicBezTo>
                    <a:lnTo>
                      <a:pt x="4142" y="963"/>
                    </a:lnTo>
                    <a:cubicBezTo>
                      <a:pt x="4122" y="963"/>
                      <a:pt x="4739" y="0"/>
                      <a:pt x="52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36" name="Google Shape;720;p36">
                <a:extLst>
                  <a:ext uri="{FF2B5EF4-FFF2-40B4-BE49-F238E27FC236}">
                    <a16:creationId xmlns:a16="http://schemas.microsoft.com/office/drawing/2014/main" id="{204F1EE9-9CCD-4C64-9B88-479E15C731E9}"/>
                  </a:ext>
                </a:extLst>
              </p:cNvPr>
              <p:cNvSpPr/>
              <p:nvPr/>
            </p:nvSpPr>
            <p:spPr>
              <a:xfrm>
                <a:off x="2914725" y="3678475"/>
                <a:ext cx="109825" cy="94025"/>
              </a:xfrm>
              <a:custGeom>
                <a:avLst/>
                <a:gdLst/>
                <a:ahLst/>
                <a:cxnLst/>
                <a:rect l="l" t="t" r="r" b="b"/>
                <a:pathLst>
                  <a:path w="4393" h="3761" extrusionOk="0">
                    <a:moveTo>
                      <a:pt x="1836" y="1"/>
                    </a:moveTo>
                    <a:cubicBezTo>
                      <a:pt x="1785" y="1"/>
                      <a:pt x="1754" y="4"/>
                      <a:pt x="1754" y="4"/>
                    </a:cubicBezTo>
                    <a:cubicBezTo>
                      <a:pt x="617" y="62"/>
                      <a:pt x="1" y="1507"/>
                      <a:pt x="1" y="1507"/>
                    </a:cubicBezTo>
                    <a:lnTo>
                      <a:pt x="964" y="3183"/>
                    </a:lnTo>
                    <a:lnTo>
                      <a:pt x="20" y="3760"/>
                    </a:lnTo>
                    <a:lnTo>
                      <a:pt x="3083" y="3760"/>
                    </a:lnTo>
                    <a:lnTo>
                      <a:pt x="4393" y="1256"/>
                    </a:lnTo>
                    <a:lnTo>
                      <a:pt x="3430" y="1680"/>
                    </a:lnTo>
                    <a:cubicBezTo>
                      <a:pt x="3430" y="1680"/>
                      <a:pt x="2794" y="659"/>
                      <a:pt x="2524" y="293"/>
                    </a:cubicBezTo>
                    <a:cubicBezTo>
                      <a:pt x="2322" y="33"/>
                      <a:pt x="1990" y="1"/>
                      <a:pt x="18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1213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48"/>
          <p:cNvSpPr txBox="1">
            <a:spLocks noGrp="1"/>
          </p:cNvSpPr>
          <p:nvPr>
            <p:ph type="subTitle" idx="1"/>
          </p:nvPr>
        </p:nvSpPr>
        <p:spPr>
          <a:xfrm>
            <a:off x="1080090" y="2820356"/>
            <a:ext cx="3570120" cy="6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가정 내 재사용이 가능한 중고물품을 재활용함으로써 환경오염 감소를 실천할 수 있도록 관련 정보를 서비스하기 위해 사이트를 개발함</a:t>
            </a:r>
            <a:endParaRPr lang="en-US" altLang="ko-KR" sz="16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62" name="Google Shape;1062;p48"/>
          <p:cNvSpPr txBox="1">
            <a:spLocks noGrp="1"/>
          </p:cNvSpPr>
          <p:nvPr>
            <p:ph type="title"/>
          </p:nvPr>
        </p:nvSpPr>
        <p:spPr>
          <a:xfrm>
            <a:off x="720000" y="1565052"/>
            <a:ext cx="4290300" cy="9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개발 목적</a:t>
            </a:r>
            <a:endParaRPr sz="40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063" name="Google Shape;1063;p48"/>
          <p:cNvPicPr preferRelativeResize="0"/>
          <p:nvPr/>
        </p:nvPicPr>
        <p:blipFill rotWithShape="1">
          <a:blip r:embed="rId3">
            <a:alphaModFix/>
          </a:blip>
          <a:srcRect l="17599" r="17599" b="685"/>
          <a:stretch/>
        </p:blipFill>
        <p:spPr>
          <a:xfrm rot="-145041">
            <a:off x="5137524" y="1015907"/>
            <a:ext cx="2896109" cy="311168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1064" name="Google Shape;1064;p48"/>
          <p:cNvGrpSpPr/>
          <p:nvPr/>
        </p:nvGrpSpPr>
        <p:grpSpPr>
          <a:xfrm rot="-403737">
            <a:off x="4633598" y="566747"/>
            <a:ext cx="878333" cy="1161251"/>
            <a:chOff x="4463150" y="796146"/>
            <a:chExt cx="809092" cy="1069708"/>
          </a:xfrm>
        </p:grpSpPr>
        <p:sp>
          <p:nvSpPr>
            <p:cNvPr id="1065" name="Google Shape;1065;p48"/>
            <p:cNvSpPr/>
            <p:nvPr/>
          </p:nvSpPr>
          <p:spPr>
            <a:xfrm>
              <a:off x="4463150" y="796913"/>
              <a:ext cx="809088" cy="1068173"/>
            </a:xfrm>
            <a:custGeom>
              <a:avLst/>
              <a:gdLst/>
              <a:ahLst/>
              <a:cxnLst/>
              <a:rect l="l" t="t" r="r" b="b"/>
              <a:pathLst>
                <a:path w="17919" h="23657" extrusionOk="0">
                  <a:moveTo>
                    <a:pt x="10816" y="849"/>
                  </a:moveTo>
                  <a:cubicBezTo>
                    <a:pt x="10876" y="849"/>
                    <a:pt x="10960" y="849"/>
                    <a:pt x="11020" y="873"/>
                  </a:cubicBezTo>
                  <a:cubicBezTo>
                    <a:pt x="11043" y="873"/>
                    <a:pt x="11079" y="873"/>
                    <a:pt x="11115" y="885"/>
                  </a:cubicBezTo>
                  <a:lnTo>
                    <a:pt x="11151" y="885"/>
                  </a:lnTo>
                  <a:cubicBezTo>
                    <a:pt x="11283" y="897"/>
                    <a:pt x="11415" y="933"/>
                    <a:pt x="11559" y="981"/>
                  </a:cubicBezTo>
                  <a:cubicBezTo>
                    <a:pt x="11690" y="1005"/>
                    <a:pt x="11810" y="1053"/>
                    <a:pt x="11930" y="1101"/>
                  </a:cubicBezTo>
                  <a:cubicBezTo>
                    <a:pt x="11942" y="1101"/>
                    <a:pt x="12002" y="1125"/>
                    <a:pt x="12002" y="1125"/>
                  </a:cubicBezTo>
                  <a:cubicBezTo>
                    <a:pt x="12014" y="1125"/>
                    <a:pt x="12038" y="1137"/>
                    <a:pt x="12050" y="1137"/>
                  </a:cubicBezTo>
                  <a:cubicBezTo>
                    <a:pt x="12121" y="1173"/>
                    <a:pt x="12193" y="1220"/>
                    <a:pt x="12253" y="1244"/>
                  </a:cubicBezTo>
                  <a:cubicBezTo>
                    <a:pt x="12349" y="1292"/>
                    <a:pt x="12457" y="1352"/>
                    <a:pt x="12541" y="1412"/>
                  </a:cubicBezTo>
                  <a:lnTo>
                    <a:pt x="12672" y="1496"/>
                  </a:lnTo>
                  <a:cubicBezTo>
                    <a:pt x="12708" y="1520"/>
                    <a:pt x="12732" y="1544"/>
                    <a:pt x="12756" y="1556"/>
                  </a:cubicBezTo>
                  <a:lnTo>
                    <a:pt x="12768" y="1556"/>
                  </a:lnTo>
                  <a:cubicBezTo>
                    <a:pt x="12960" y="1711"/>
                    <a:pt x="13128" y="1879"/>
                    <a:pt x="13295" y="2059"/>
                  </a:cubicBezTo>
                  <a:cubicBezTo>
                    <a:pt x="13331" y="2095"/>
                    <a:pt x="13367" y="2143"/>
                    <a:pt x="13391" y="2191"/>
                  </a:cubicBezTo>
                  <a:cubicBezTo>
                    <a:pt x="13415" y="2203"/>
                    <a:pt x="13427" y="2238"/>
                    <a:pt x="13439" y="2250"/>
                  </a:cubicBezTo>
                  <a:cubicBezTo>
                    <a:pt x="13439" y="2262"/>
                    <a:pt x="13451" y="2262"/>
                    <a:pt x="13451" y="2262"/>
                  </a:cubicBezTo>
                  <a:cubicBezTo>
                    <a:pt x="13535" y="2370"/>
                    <a:pt x="13607" y="2478"/>
                    <a:pt x="13666" y="2574"/>
                  </a:cubicBezTo>
                  <a:cubicBezTo>
                    <a:pt x="13726" y="2682"/>
                    <a:pt x="13786" y="2777"/>
                    <a:pt x="13834" y="2873"/>
                  </a:cubicBezTo>
                  <a:cubicBezTo>
                    <a:pt x="13858" y="2921"/>
                    <a:pt x="13870" y="2981"/>
                    <a:pt x="13906" y="3041"/>
                  </a:cubicBezTo>
                  <a:lnTo>
                    <a:pt x="13906" y="3053"/>
                  </a:lnTo>
                  <a:cubicBezTo>
                    <a:pt x="13918" y="3089"/>
                    <a:pt x="13930" y="3137"/>
                    <a:pt x="13954" y="3161"/>
                  </a:cubicBezTo>
                  <a:cubicBezTo>
                    <a:pt x="13990" y="3292"/>
                    <a:pt x="14038" y="3436"/>
                    <a:pt x="14074" y="3568"/>
                  </a:cubicBezTo>
                  <a:cubicBezTo>
                    <a:pt x="14086" y="3628"/>
                    <a:pt x="14098" y="3700"/>
                    <a:pt x="14110" y="3760"/>
                  </a:cubicBezTo>
                  <a:cubicBezTo>
                    <a:pt x="14110" y="3796"/>
                    <a:pt x="14122" y="3831"/>
                    <a:pt x="14122" y="3867"/>
                  </a:cubicBezTo>
                  <a:cubicBezTo>
                    <a:pt x="14122" y="3891"/>
                    <a:pt x="14146" y="3915"/>
                    <a:pt x="14146" y="3939"/>
                  </a:cubicBezTo>
                  <a:cubicBezTo>
                    <a:pt x="14170" y="4287"/>
                    <a:pt x="14182" y="4646"/>
                    <a:pt x="14205" y="4993"/>
                  </a:cubicBezTo>
                  <a:cubicBezTo>
                    <a:pt x="14217" y="5233"/>
                    <a:pt x="14217" y="5472"/>
                    <a:pt x="14229" y="5712"/>
                  </a:cubicBezTo>
                  <a:cubicBezTo>
                    <a:pt x="14122" y="5712"/>
                    <a:pt x="14026" y="5724"/>
                    <a:pt x="13906" y="5724"/>
                  </a:cubicBezTo>
                  <a:cubicBezTo>
                    <a:pt x="12864" y="5748"/>
                    <a:pt x="11834" y="5796"/>
                    <a:pt x="10792" y="5832"/>
                  </a:cubicBezTo>
                  <a:cubicBezTo>
                    <a:pt x="9738" y="5856"/>
                    <a:pt x="8708" y="5903"/>
                    <a:pt x="7654" y="5927"/>
                  </a:cubicBezTo>
                  <a:lnTo>
                    <a:pt x="7498" y="5927"/>
                  </a:lnTo>
                  <a:cubicBezTo>
                    <a:pt x="7510" y="5868"/>
                    <a:pt x="7510" y="5808"/>
                    <a:pt x="7522" y="5748"/>
                  </a:cubicBezTo>
                  <a:cubicBezTo>
                    <a:pt x="7558" y="5736"/>
                    <a:pt x="7570" y="5676"/>
                    <a:pt x="7570" y="5604"/>
                  </a:cubicBezTo>
                  <a:cubicBezTo>
                    <a:pt x="7570" y="5568"/>
                    <a:pt x="7570" y="5544"/>
                    <a:pt x="7582" y="5508"/>
                  </a:cubicBezTo>
                  <a:lnTo>
                    <a:pt x="7582" y="5496"/>
                  </a:lnTo>
                  <a:cubicBezTo>
                    <a:pt x="7582" y="5472"/>
                    <a:pt x="7606" y="5436"/>
                    <a:pt x="7606" y="5400"/>
                  </a:cubicBezTo>
                  <a:cubicBezTo>
                    <a:pt x="7690" y="4802"/>
                    <a:pt x="7798" y="4203"/>
                    <a:pt x="7929" y="3604"/>
                  </a:cubicBezTo>
                  <a:cubicBezTo>
                    <a:pt x="7989" y="3340"/>
                    <a:pt x="8061" y="3053"/>
                    <a:pt x="8169" y="2789"/>
                  </a:cubicBezTo>
                  <a:cubicBezTo>
                    <a:pt x="8181" y="2742"/>
                    <a:pt x="8217" y="2682"/>
                    <a:pt x="8229" y="2634"/>
                  </a:cubicBezTo>
                  <a:cubicBezTo>
                    <a:pt x="8229" y="2622"/>
                    <a:pt x="8265" y="2574"/>
                    <a:pt x="8265" y="2562"/>
                  </a:cubicBezTo>
                  <a:cubicBezTo>
                    <a:pt x="8277" y="2526"/>
                    <a:pt x="8277" y="2514"/>
                    <a:pt x="8289" y="2490"/>
                  </a:cubicBezTo>
                  <a:cubicBezTo>
                    <a:pt x="8349" y="2346"/>
                    <a:pt x="8421" y="2227"/>
                    <a:pt x="8504" y="2107"/>
                  </a:cubicBezTo>
                  <a:cubicBezTo>
                    <a:pt x="8528" y="2047"/>
                    <a:pt x="8576" y="2011"/>
                    <a:pt x="8600" y="1963"/>
                  </a:cubicBezTo>
                  <a:cubicBezTo>
                    <a:pt x="8622" y="1952"/>
                    <a:pt x="8654" y="1902"/>
                    <a:pt x="8650" y="1902"/>
                  </a:cubicBezTo>
                  <a:lnTo>
                    <a:pt x="8650" y="1902"/>
                  </a:lnTo>
                  <a:cubicBezTo>
                    <a:pt x="8650" y="1902"/>
                    <a:pt x="8649" y="1902"/>
                    <a:pt x="8648" y="1903"/>
                  </a:cubicBezTo>
                  <a:cubicBezTo>
                    <a:pt x="8648" y="1891"/>
                    <a:pt x="8660" y="1891"/>
                    <a:pt x="8660" y="1879"/>
                  </a:cubicBezTo>
                  <a:cubicBezTo>
                    <a:pt x="8756" y="1771"/>
                    <a:pt x="8840" y="1676"/>
                    <a:pt x="8936" y="1592"/>
                  </a:cubicBezTo>
                  <a:cubicBezTo>
                    <a:pt x="8983" y="1544"/>
                    <a:pt x="9019" y="1496"/>
                    <a:pt x="9079" y="1460"/>
                  </a:cubicBezTo>
                  <a:cubicBezTo>
                    <a:pt x="9103" y="1436"/>
                    <a:pt x="9115" y="1424"/>
                    <a:pt x="9139" y="1412"/>
                  </a:cubicBezTo>
                  <a:cubicBezTo>
                    <a:pt x="9163" y="1412"/>
                    <a:pt x="9163" y="1400"/>
                    <a:pt x="9163" y="1400"/>
                  </a:cubicBezTo>
                  <a:cubicBezTo>
                    <a:pt x="9259" y="1316"/>
                    <a:pt x="9367" y="1244"/>
                    <a:pt x="9486" y="1184"/>
                  </a:cubicBezTo>
                  <a:cubicBezTo>
                    <a:pt x="9546" y="1161"/>
                    <a:pt x="9606" y="1125"/>
                    <a:pt x="9654" y="1101"/>
                  </a:cubicBezTo>
                  <a:cubicBezTo>
                    <a:pt x="9666" y="1077"/>
                    <a:pt x="9702" y="1077"/>
                    <a:pt x="9714" y="1065"/>
                  </a:cubicBezTo>
                  <a:lnTo>
                    <a:pt x="9738" y="1065"/>
                  </a:lnTo>
                  <a:cubicBezTo>
                    <a:pt x="9858" y="1017"/>
                    <a:pt x="9978" y="981"/>
                    <a:pt x="10097" y="945"/>
                  </a:cubicBezTo>
                  <a:cubicBezTo>
                    <a:pt x="10157" y="933"/>
                    <a:pt x="10205" y="921"/>
                    <a:pt x="10265" y="897"/>
                  </a:cubicBezTo>
                  <a:cubicBezTo>
                    <a:pt x="10301" y="897"/>
                    <a:pt x="10313" y="885"/>
                    <a:pt x="10337" y="885"/>
                  </a:cubicBezTo>
                  <a:cubicBezTo>
                    <a:pt x="10349" y="885"/>
                    <a:pt x="10385" y="885"/>
                    <a:pt x="10421" y="873"/>
                  </a:cubicBezTo>
                  <a:cubicBezTo>
                    <a:pt x="10552" y="849"/>
                    <a:pt x="10684" y="849"/>
                    <a:pt x="10816" y="849"/>
                  </a:cubicBezTo>
                  <a:close/>
                  <a:moveTo>
                    <a:pt x="10730" y="0"/>
                  </a:moveTo>
                  <a:cubicBezTo>
                    <a:pt x="10319" y="0"/>
                    <a:pt x="9909" y="68"/>
                    <a:pt x="9522" y="214"/>
                  </a:cubicBezTo>
                  <a:cubicBezTo>
                    <a:pt x="8983" y="418"/>
                    <a:pt x="8480" y="729"/>
                    <a:pt x="8097" y="1173"/>
                  </a:cubicBezTo>
                  <a:cubicBezTo>
                    <a:pt x="7678" y="1652"/>
                    <a:pt x="7390" y="2203"/>
                    <a:pt x="7211" y="2801"/>
                  </a:cubicBezTo>
                  <a:cubicBezTo>
                    <a:pt x="6995" y="3472"/>
                    <a:pt x="6863" y="4179"/>
                    <a:pt x="6756" y="4861"/>
                  </a:cubicBezTo>
                  <a:cubicBezTo>
                    <a:pt x="6732" y="5065"/>
                    <a:pt x="6696" y="5269"/>
                    <a:pt x="6672" y="5460"/>
                  </a:cubicBezTo>
                  <a:cubicBezTo>
                    <a:pt x="6660" y="5556"/>
                    <a:pt x="6660" y="5628"/>
                    <a:pt x="6636" y="5724"/>
                  </a:cubicBezTo>
                  <a:cubicBezTo>
                    <a:pt x="6636" y="5760"/>
                    <a:pt x="6624" y="5808"/>
                    <a:pt x="6624" y="5844"/>
                  </a:cubicBezTo>
                  <a:lnTo>
                    <a:pt x="6624" y="5880"/>
                  </a:lnTo>
                  <a:lnTo>
                    <a:pt x="6624" y="5927"/>
                  </a:lnTo>
                  <a:cubicBezTo>
                    <a:pt x="6624" y="5963"/>
                    <a:pt x="6612" y="5975"/>
                    <a:pt x="6612" y="5999"/>
                  </a:cubicBezTo>
                  <a:cubicBezTo>
                    <a:pt x="6432" y="5999"/>
                    <a:pt x="6253" y="5987"/>
                    <a:pt x="6073" y="5987"/>
                  </a:cubicBezTo>
                  <a:cubicBezTo>
                    <a:pt x="5869" y="5981"/>
                    <a:pt x="5669" y="5978"/>
                    <a:pt x="5468" y="5978"/>
                  </a:cubicBezTo>
                  <a:cubicBezTo>
                    <a:pt x="5268" y="5978"/>
                    <a:pt x="5067" y="5981"/>
                    <a:pt x="4863" y="5987"/>
                  </a:cubicBezTo>
                  <a:cubicBezTo>
                    <a:pt x="4672" y="5987"/>
                    <a:pt x="4492" y="5999"/>
                    <a:pt x="4288" y="5999"/>
                  </a:cubicBezTo>
                  <a:cubicBezTo>
                    <a:pt x="4238" y="5999"/>
                    <a:pt x="3890" y="6067"/>
                    <a:pt x="3775" y="6067"/>
                  </a:cubicBezTo>
                  <a:cubicBezTo>
                    <a:pt x="3753" y="6067"/>
                    <a:pt x="3739" y="6065"/>
                    <a:pt x="3737" y="6059"/>
                  </a:cubicBezTo>
                  <a:lnTo>
                    <a:pt x="3737" y="6059"/>
                  </a:lnTo>
                  <a:cubicBezTo>
                    <a:pt x="3809" y="6323"/>
                    <a:pt x="3809" y="6598"/>
                    <a:pt x="3797" y="6874"/>
                  </a:cubicBezTo>
                  <a:cubicBezTo>
                    <a:pt x="3785" y="7233"/>
                    <a:pt x="3773" y="7580"/>
                    <a:pt x="3749" y="7940"/>
                  </a:cubicBezTo>
                  <a:cubicBezTo>
                    <a:pt x="3749" y="8095"/>
                    <a:pt x="3749" y="8263"/>
                    <a:pt x="3725" y="8419"/>
                  </a:cubicBezTo>
                  <a:cubicBezTo>
                    <a:pt x="3714" y="8514"/>
                    <a:pt x="3666" y="8598"/>
                    <a:pt x="3654" y="8694"/>
                  </a:cubicBezTo>
                  <a:cubicBezTo>
                    <a:pt x="3594" y="9377"/>
                    <a:pt x="3594" y="10060"/>
                    <a:pt x="3498" y="10730"/>
                  </a:cubicBezTo>
                  <a:cubicBezTo>
                    <a:pt x="3330" y="12084"/>
                    <a:pt x="3055" y="13449"/>
                    <a:pt x="2695" y="14743"/>
                  </a:cubicBezTo>
                  <a:cubicBezTo>
                    <a:pt x="2456" y="15641"/>
                    <a:pt x="2156" y="16539"/>
                    <a:pt x="1821" y="17413"/>
                  </a:cubicBezTo>
                  <a:cubicBezTo>
                    <a:pt x="1498" y="18276"/>
                    <a:pt x="1102" y="19150"/>
                    <a:pt x="683" y="19977"/>
                  </a:cubicBezTo>
                  <a:cubicBezTo>
                    <a:pt x="576" y="20180"/>
                    <a:pt x="480" y="20372"/>
                    <a:pt x="372" y="20587"/>
                  </a:cubicBezTo>
                  <a:lnTo>
                    <a:pt x="240" y="20851"/>
                  </a:lnTo>
                  <a:cubicBezTo>
                    <a:pt x="96" y="21138"/>
                    <a:pt x="1" y="21450"/>
                    <a:pt x="120" y="21749"/>
                  </a:cubicBezTo>
                  <a:cubicBezTo>
                    <a:pt x="252" y="22108"/>
                    <a:pt x="635" y="22312"/>
                    <a:pt x="983" y="22444"/>
                  </a:cubicBezTo>
                  <a:cubicBezTo>
                    <a:pt x="3496" y="23432"/>
                    <a:pt x="6209" y="23657"/>
                    <a:pt x="8932" y="23657"/>
                  </a:cubicBezTo>
                  <a:cubicBezTo>
                    <a:pt x="10038" y="23657"/>
                    <a:pt x="11145" y="23620"/>
                    <a:pt x="12241" y="23582"/>
                  </a:cubicBezTo>
                  <a:cubicBezTo>
                    <a:pt x="12361" y="23582"/>
                    <a:pt x="12469" y="23570"/>
                    <a:pt x="12589" y="23570"/>
                  </a:cubicBezTo>
                  <a:lnTo>
                    <a:pt x="12780" y="23570"/>
                  </a:lnTo>
                  <a:cubicBezTo>
                    <a:pt x="12828" y="23570"/>
                    <a:pt x="12876" y="23570"/>
                    <a:pt x="12912" y="23546"/>
                  </a:cubicBezTo>
                  <a:cubicBezTo>
                    <a:pt x="12960" y="23546"/>
                    <a:pt x="13020" y="23534"/>
                    <a:pt x="13068" y="23534"/>
                  </a:cubicBezTo>
                  <a:lnTo>
                    <a:pt x="13116" y="23534"/>
                  </a:lnTo>
                  <a:cubicBezTo>
                    <a:pt x="13151" y="23534"/>
                    <a:pt x="13187" y="23522"/>
                    <a:pt x="13235" y="23522"/>
                  </a:cubicBezTo>
                  <a:cubicBezTo>
                    <a:pt x="13619" y="23462"/>
                    <a:pt x="14026" y="23342"/>
                    <a:pt x="14325" y="23091"/>
                  </a:cubicBezTo>
                  <a:lnTo>
                    <a:pt x="14337" y="23067"/>
                  </a:lnTo>
                  <a:cubicBezTo>
                    <a:pt x="14505" y="22935"/>
                    <a:pt x="14649" y="22791"/>
                    <a:pt x="14768" y="22612"/>
                  </a:cubicBezTo>
                  <a:cubicBezTo>
                    <a:pt x="15116" y="22144"/>
                    <a:pt x="15307" y="21558"/>
                    <a:pt x="15487" y="20995"/>
                  </a:cubicBezTo>
                  <a:cubicBezTo>
                    <a:pt x="16325" y="18264"/>
                    <a:pt x="16948" y="15485"/>
                    <a:pt x="17331" y="12671"/>
                  </a:cubicBezTo>
                  <a:cubicBezTo>
                    <a:pt x="17619" y="10646"/>
                    <a:pt x="17751" y="8622"/>
                    <a:pt x="17858" y="6586"/>
                  </a:cubicBezTo>
                  <a:cubicBezTo>
                    <a:pt x="17858" y="6538"/>
                    <a:pt x="17858" y="6502"/>
                    <a:pt x="17870" y="6442"/>
                  </a:cubicBezTo>
                  <a:cubicBezTo>
                    <a:pt x="17882" y="6167"/>
                    <a:pt x="17906" y="5903"/>
                    <a:pt x="17918" y="5640"/>
                  </a:cubicBezTo>
                  <a:cubicBezTo>
                    <a:pt x="17823" y="5640"/>
                    <a:pt x="17739" y="5628"/>
                    <a:pt x="17631" y="5628"/>
                  </a:cubicBezTo>
                  <a:cubicBezTo>
                    <a:pt x="17555" y="5628"/>
                    <a:pt x="17483" y="5627"/>
                    <a:pt x="17415" y="5627"/>
                  </a:cubicBezTo>
                  <a:cubicBezTo>
                    <a:pt x="17278" y="5627"/>
                    <a:pt x="17156" y="5632"/>
                    <a:pt x="17044" y="5664"/>
                  </a:cubicBezTo>
                  <a:cubicBezTo>
                    <a:pt x="16930" y="5691"/>
                    <a:pt x="16808" y="5699"/>
                    <a:pt x="16684" y="5699"/>
                  </a:cubicBezTo>
                  <a:cubicBezTo>
                    <a:pt x="16536" y="5699"/>
                    <a:pt x="16385" y="5688"/>
                    <a:pt x="16242" y="5688"/>
                  </a:cubicBezTo>
                  <a:cubicBezTo>
                    <a:pt x="15882" y="5712"/>
                    <a:pt x="15511" y="5724"/>
                    <a:pt x="15152" y="5736"/>
                  </a:cubicBezTo>
                  <a:cubicBezTo>
                    <a:pt x="15152" y="5556"/>
                    <a:pt x="15128" y="5376"/>
                    <a:pt x="15128" y="5197"/>
                  </a:cubicBezTo>
                  <a:cubicBezTo>
                    <a:pt x="15116" y="4550"/>
                    <a:pt x="15104" y="3891"/>
                    <a:pt x="14924" y="3269"/>
                  </a:cubicBezTo>
                  <a:cubicBezTo>
                    <a:pt x="14625" y="2203"/>
                    <a:pt x="13906" y="1280"/>
                    <a:pt x="12996" y="681"/>
                  </a:cubicBezTo>
                  <a:cubicBezTo>
                    <a:pt x="12332" y="255"/>
                    <a:pt x="11527" y="0"/>
                    <a:pt x="10730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고딕" pitchFamily="2" charset="-127"/>
                <a:ea typeface="나눔고딕" pitchFamily="2" charset="-127"/>
              </a:endParaRPr>
            </a:p>
          </p:txBody>
        </p:sp>
        <p:grpSp>
          <p:nvGrpSpPr>
            <p:cNvPr id="1066" name="Google Shape;1066;p48"/>
            <p:cNvGrpSpPr/>
            <p:nvPr/>
          </p:nvGrpSpPr>
          <p:grpSpPr>
            <a:xfrm>
              <a:off x="4463155" y="796146"/>
              <a:ext cx="809088" cy="1069708"/>
              <a:chOff x="4820300" y="964188"/>
              <a:chExt cx="447975" cy="592275"/>
            </a:xfrm>
          </p:grpSpPr>
          <p:sp>
            <p:nvSpPr>
              <p:cNvPr id="1067" name="Google Shape;1067;p48"/>
              <p:cNvSpPr/>
              <p:nvPr/>
            </p:nvSpPr>
            <p:spPr>
              <a:xfrm>
                <a:off x="4820600" y="1105513"/>
                <a:ext cx="447675" cy="450950"/>
              </a:xfrm>
              <a:custGeom>
                <a:avLst/>
                <a:gdLst/>
                <a:ahLst/>
                <a:cxnLst/>
                <a:rect l="l" t="t" r="r" b="b"/>
                <a:pathLst>
                  <a:path w="17907" h="18038" extrusionOk="0">
                    <a:moveTo>
                      <a:pt x="17374" y="0"/>
                    </a:moveTo>
                    <a:cubicBezTo>
                      <a:pt x="17273" y="0"/>
                      <a:pt x="17173" y="8"/>
                      <a:pt x="17080" y="35"/>
                    </a:cubicBezTo>
                    <a:cubicBezTo>
                      <a:pt x="16966" y="62"/>
                      <a:pt x="16841" y="70"/>
                      <a:pt x="16716" y="70"/>
                    </a:cubicBezTo>
                    <a:cubicBezTo>
                      <a:pt x="16566" y="70"/>
                      <a:pt x="16415" y="59"/>
                      <a:pt x="16278" y="59"/>
                    </a:cubicBezTo>
                    <a:cubicBezTo>
                      <a:pt x="15679" y="71"/>
                      <a:pt x="15080" y="107"/>
                      <a:pt x="14481" y="131"/>
                    </a:cubicBezTo>
                    <a:cubicBezTo>
                      <a:pt x="14301" y="131"/>
                      <a:pt x="14122" y="155"/>
                      <a:pt x="13942" y="155"/>
                    </a:cubicBezTo>
                    <a:cubicBezTo>
                      <a:pt x="12888" y="179"/>
                      <a:pt x="11858" y="227"/>
                      <a:pt x="10828" y="251"/>
                    </a:cubicBezTo>
                    <a:cubicBezTo>
                      <a:pt x="9774" y="286"/>
                      <a:pt x="8732" y="334"/>
                      <a:pt x="7702" y="358"/>
                    </a:cubicBezTo>
                    <a:cubicBezTo>
                      <a:pt x="7415" y="370"/>
                      <a:pt x="7139" y="370"/>
                      <a:pt x="6864" y="394"/>
                    </a:cubicBezTo>
                    <a:cubicBezTo>
                      <a:pt x="6790" y="397"/>
                      <a:pt x="6718" y="399"/>
                      <a:pt x="6646" y="399"/>
                    </a:cubicBezTo>
                    <a:cubicBezTo>
                      <a:pt x="6452" y="399"/>
                      <a:pt x="6263" y="388"/>
                      <a:pt x="6061" y="370"/>
                    </a:cubicBezTo>
                    <a:cubicBezTo>
                      <a:pt x="5863" y="364"/>
                      <a:pt x="5663" y="361"/>
                      <a:pt x="5461" y="361"/>
                    </a:cubicBezTo>
                    <a:cubicBezTo>
                      <a:pt x="5259" y="361"/>
                      <a:pt x="5055" y="364"/>
                      <a:pt x="4851" y="370"/>
                    </a:cubicBezTo>
                    <a:cubicBezTo>
                      <a:pt x="4660" y="370"/>
                      <a:pt x="4480" y="370"/>
                      <a:pt x="4288" y="394"/>
                    </a:cubicBezTo>
                    <a:cubicBezTo>
                      <a:pt x="4247" y="394"/>
                      <a:pt x="3865" y="458"/>
                      <a:pt x="3755" y="458"/>
                    </a:cubicBezTo>
                    <a:cubicBezTo>
                      <a:pt x="3739" y="458"/>
                      <a:pt x="3729" y="457"/>
                      <a:pt x="3726" y="454"/>
                    </a:cubicBezTo>
                    <a:lnTo>
                      <a:pt x="3726" y="454"/>
                    </a:lnTo>
                    <a:cubicBezTo>
                      <a:pt x="3809" y="718"/>
                      <a:pt x="3809" y="993"/>
                      <a:pt x="3785" y="1257"/>
                    </a:cubicBezTo>
                    <a:cubicBezTo>
                      <a:pt x="3773" y="1616"/>
                      <a:pt x="3761" y="1963"/>
                      <a:pt x="3750" y="2323"/>
                    </a:cubicBezTo>
                    <a:cubicBezTo>
                      <a:pt x="3750" y="2466"/>
                      <a:pt x="3750" y="2646"/>
                      <a:pt x="3714" y="2802"/>
                    </a:cubicBezTo>
                    <a:cubicBezTo>
                      <a:pt x="3690" y="2886"/>
                      <a:pt x="3654" y="2981"/>
                      <a:pt x="3642" y="3089"/>
                    </a:cubicBezTo>
                    <a:cubicBezTo>
                      <a:pt x="3582" y="3772"/>
                      <a:pt x="3582" y="4443"/>
                      <a:pt x="3486" y="5125"/>
                    </a:cubicBezTo>
                    <a:cubicBezTo>
                      <a:pt x="3306" y="6467"/>
                      <a:pt x="3043" y="7820"/>
                      <a:pt x="2684" y="9138"/>
                    </a:cubicBezTo>
                    <a:cubicBezTo>
                      <a:pt x="2444" y="10036"/>
                      <a:pt x="2145" y="10934"/>
                      <a:pt x="1809" y="11796"/>
                    </a:cubicBezTo>
                    <a:cubicBezTo>
                      <a:pt x="1486" y="12671"/>
                      <a:pt x="1091" y="13521"/>
                      <a:pt x="671" y="14360"/>
                    </a:cubicBezTo>
                    <a:cubicBezTo>
                      <a:pt x="576" y="14563"/>
                      <a:pt x="468" y="14779"/>
                      <a:pt x="360" y="14970"/>
                    </a:cubicBezTo>
                    <a:lnTo>
                      <a:pt x="228" y="15246"/>
                    </a:lnTo>
                    <a:cubicBezTo>
                      <a:pt x="96" y="15521"/>
                      <a:pt x="1" y="15845"/>
                      <a:pt x="108" y="16144"/>
                    </a:cubicBezTo>
                    <a:cubicBezTo>
                      <a:pt x="228" y="16503"/>
                      <a:pt x="612" y="16695"/>
                      <a:pt x="971" y="16827"/>
                    </a:cubicBezTo>
                    <a:cubicBezTo>
                      <a:pt x="3499" y="17813"/>
                      <a:pt x="6231" y="18038"/>
                      <a:pt x="8971" y="18038"/>
                    </a:cubicBezTo>
                    <a:cubicBezTo>
                      <a:pt x="10060" y="18038"/>
                      <a:pt x="11150" y="18002"/>
                      <a:pt x="12229" y="17965"/>
                    </a:cubicBezTo>
                    <a:cubicBezTo>
                      <a:pt x="12349" y="17965"/>
                      <a:pt x="12457" y="17953"/>
                      <a:pt x="12577" y="17953"/>
                    </a:cubicBezTo>
                    <a:lnTo>
                      <a:pt x="12768" y="17953"/>
                    </a:lnTo>
                    <a:cubicBezTo>
                      <a:pt x="12816" y="17953"/>
                      <a:pt x="12864" y="17941"/>
                      <a:pt x="12912" y="17941"/>
                    </a:cubicBezTo>
                    <a:cubicBezTo>
                      <a:pt x="12948" y="17941"/>
                      <a:pt x="13008" y="17917"/>
                      <a:pt x="13056" y="17917"/>
                    </a:cubicBezTo>
                    <a:lnTo>
                      <a:pt x="13104" y="17917"/>
                    </a:lnTo>
                    <a:cubicBezTo>
                      <a:pt x="13152" y="17917"/>
                      <a:pt x="13175" y="17905"/>
                      <a:pt x="13223" y="17905"/>
                    </a:cubicBezTo>
                    <a:cubicBezTo>
                      <a:pt x="13547" y="17857"/>
                      <a:pt x="13846" y="17761"/>
                      <a:pt x="14134" y="17593"/>
                    </a:cubicBezTo>
                    <a:cubicBezTo>
                      <a:pt x="14194" y="17557"/>
                      <a:pt x="14253" y="17522"/>
                      <a:pt x="14313" y="17474"/>
                    </a:cubicBezTo>
                    <a:lnTo>
                      <a:pt x="14325" y="17462"/>
                    </a:lnTo>
                    <a:cubicBezTo>
                      <a:pt x="14493" y="17318"/>
                      <a:pt x="14649" y="17174"/>
                      <a:pt x="14768" y="16995"/>
                    </a:cubicBezTo>
                    <a:cubicBezTo>
                      <a:pt x="15104" y="16527"/>
                      <a:pt x="15307" y="15929"/>
                      <a:pt x="15487" y="15378"/>
                    </a:cubicBezTo>
                    <a:cubicBezTo>
                      <a:pt x="16325" y="12647"/>
                      <a:pt x="16936" y="9868"/>
                      <a:pt x="17320" y="7054"/>
                    </a:cubicBezTo>
                    <a:cubicBezTo>
                      <a:pt x="17607" y="5029"/>
                      <a:pt x="17739" y="2993"/>
                      <a:pt x="17847" y="969"/>
                    </a:cubicBezTo>
                    <a:cubicBezTo>
                      <a:pt x="17859" y="909"/>
                      <a:pt x="17859" y="873"/>
                      <a:pt x="17859" y="825"/>
                    </a:cubicBezTo>
                    <a:cubicBezTo>
                      <a:pt x="17882" y="574"/>
                      <a:pt x="17894" y="298"/>
                      <a:pt x="17906" y="35"/>
                    </a:cubicBezTo>
                    <a:cubicBezTo>
                      <a:pt x="17823" y="35"/>
                      <a:pt x="17715" y="35"/>
                      <a:pt x="17619" y="11"/>
                    </a:cubicBezTo>
                    <a:cubicBezTo>
                      <a:pt x="17539" y="6"/>
                      <a:pt x="17456" y="0"/>
                      <a:pt x="17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068" name="Google Shape;1068;p48"/>
              <p:cNvSpPr/>
              <p:nvPr/>
            </p:nvSpPr>
            <p:spPr>
              <a:xfrm>
                <a:off x="4820300" y="1105763"/>
                <a:ext cx="447975" cy="450400"/>
              </a:xfrm>
              <a:custGeom>
                <a:avLst/>
                <a:gdLst/>
                <a:ahLst/>
                <a:cxnLst/>
                <a:rect l="l" t="t" r="r" b="b"/>
                <a:pathLst>
                  <a:path w="17919" h="18016" extrusionOk="0">
                    <a:moveTo>
                      <a:pt x="17631" y="1"/>
                    </a:moveTo>
                    <a:cubicBezTo>
                      <a:pt x="17571" y="181"/>
                      <a:pt x="17571" y="384"/>
                      <a:pt x="17559" y="576"/>
                    </a:cubicBezTo>
                    <a:cubicBezTo>
                      <a:pt x="17559" y="636"/>
                      <a:pt x="17547" y="696"/>
                      <a:pt x="17535" y="756"/>
                    </a:cubicBezTo>
                    <a:cubicBezTo>
                      <a:pt x="17499" y="887"/>
                      <a:pt x="17451" y="1019"/>
                      <a:pt x="17427" y="1163"/>
                    </a:cubicBezTo>
                    <a:cubicBezTo>
                      <a:pt x="17368" y="1462"/>
                      <a:pt x="17296" y="1738"/>
                      <a:pt x="17236" y="2037"/>
                    </a:cubicBezTo>
                    <a:cubicBezTo>
                      <a:pt x="17116" y="2624"/>
                      <a:pt x="16972" y="3211"/>
                      <a:pt x="16841" y="3798"/>
                    </a:cubicBezTo>
                    <a:lnTo>
                      <a:pt x="15164" y="11068"/>
                    </a:lnTo>
                    <a:cubicBezTo>
                      <a:pt x="14852" y="12457"/>
                      <a:pt x="14505" y="13930"/>
                      <a:pt x="13547" y="14996"/>
                    </a:cubicBezTo>
                    <a:cubicBezTo>
                      <a:pt x="12445" y="16218"/>
                      <a:pt x="10720" y="16673"/>
                      <a:pt x="9091" y="16925"/>
                    </a:cubicBezTo>
                    <a:cubicBezTo>
                      <a:pt x="8168" y="17060"/>
                      <a:pt x="7230" y="17151"/>
                      <a:pt x="6296" y="17151"/>
                    </a:cubicBezTo>
                    <a:cubicBezTo>
                      <a:pt x="5497" y="17151"/>
                      <a:pt x="4701" y="17085"/>
                      <a:pt x="3917" y="16925"/>
                    </a:cubicBezTo>
                    <a:cubicBezTo>
                      <a:pt x="3246" y="16793"/>
                      <a:pt x="2600" y="16577"/>
                      <a:pt x="1989" y="16314"/>
                    </a:cubicBezTo>
                    <a:cubicBezTo>
                      <a:pt x="1450" y="16050"/>
                      <a:pt x="923" y="15751"/>
                      <a:pt x="444" y="15392"/>
                    </a:cubicBezTo>
                    <a:lnTo>
                      <a:pt x="228" y="15212"/>
                    </a:lnTo>
                    <a:cubicBezTo>
                      <a:pt x="85" y="15499"/>
                      <a:pt x="1" y="15811"/>
                      <a:pt x="108" y="16110"/>
                    </a:cubicBezTo>
                    <a:cubicBezTo>
                      <a:pt x="228" y="16470"/>
                      <a:pt x="612" y="16673"/>
                      <a:pt x="971" y="16805"/>
                    </a:cubicBezTo>
                    <a:cubicBezTo>
                      <a:pt x="3499" y="17791"/>
                      <a:pt x="6231" y="18016"/>
                      <a:pt x="8971" y="18016"/>
                    </a:cubicBezTo>
                    <a:cubicBezTo>
                      <a:pt x="10060" y="18016"/>
                      <a:pt x="11150" y="17980"/>
                      <a:pt x="12229" y="17943"/>
                    </a:cubicBezTo>
                    <a:cubicBezTo>
                      <a:pt x="12349" y="17943"/>
                      <a:pt x="12457" y="17931"/>
                      <a:pt x="12577" y="17931"/>
                    </a:cubicBezTo>
                    <a:lnTo>
                      <a:pt x="12768" y="17931"/>
                    </a:lnTo>
                    <a:cubicBezTo>
                      <a:pt x="12816" y="17931"/>
                      <a:pt x="12864" y="17907"/>
                      <a:pt x="12900" y="17907"/>
                    </a:cubicBezTo>
                    <a:cubicBezTo>
                      <a:pt x="12948" y="17907"/>
                      <a:pt x="13008" y="17895"/>
                      <a:pt x="13056" y="17895"/>
                    </a:cubicBezTo>
                    <a:lnTo>
                      <a:pt x="13104" y="17895"/>
                    </a:lnTo>
                    <a:cubicBezTo>
                      <a:pt x="13140" y="17895"/>
                      <a:pt x="13176" y="17883"/>
                      <a:pt x="13223" y="17883"/>
                    </a:cubicBezTo>
                    <a:cubicBezTo>
                      <a:pt x="13607" y="17823"/>
                      <a:pt x="14014" y="17703"/>
                      <a:pt x="14313" y="17452"/>
                    </a:cubicBezTo>
                    <a:lnTo>
                      <a:pt x="14325" y="17428"/>
                    </a:lnTo>
                    <a:cubicBezTo>
                      <a:pt x="14397" y="17368"/>
                      <a:pt x="14445" y="17296"/>
                      <a:pt x="14493" y="17224"/>
                    </a:cubicBezTo>
                    <a:cubicBezTo>
                      <a:pt x="14565" y="17128"/>
                      <a:pt x="14661" y="17068"/>
                      <a:pt x="14745" y="16997"/>
                    </a:cubicBezTo>
                    <a:cubicBezTo>
                      <a:pt x="14756" y="16997"/>
                      <a:pt x="14756" y="16985"/>
                      <a:pt x="14780" y="16985"/>
                    </a:cubicBezTo>
                    <a:cubicBezTo>
                      <a:pt x="15116" y="16517"/>
                      <a:pt x="15319" y="15919"/>
                      <a:pt x="15499" y="15368"/>
                    </a:cubicBezTo>
                    <a:cubicBezTo>
                      <a:pt x="16337" y="12637"/>
                      <a:pt x="16948" y="9858"/>
                      <a:pt x="17332" y="7044"/>
                    </a:cubicBezTo>
                    <a:cubicBezTo>
                      <a:pt x="17619" y="5019"/>
                      <a:pt x="17751" y="2983"/>
                      <a:pt x="17859" y="959"/>
                    </a:cubicBezTo>
                    <a:cubicBezTo>
                      <a:pt x="17871" y="899"/>
                      <a:pt x="17871" y="863"/>
                      <a:pt x="17871" y="815"/>
                    </a:cubicBezTo>
                    <a:cubicBezTo>
                      <a:pt x="17894" y="564"/>
                      <a:pt x="17906" y="288"/>
                      <a:pt x="17918" y="25"/>
                    </a:cubicBezTo>
                    <a:cubicBezTo>
                      <a:pt x="17835" y="25"/>
                      <a:pt x="17727" y="25"/>
                      <a:pt x="17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069" name="Google Shape;1069;p48"/>
              <p:cNvSpPr/>
              <p:nvPr/>
            </p:nvSpPr>
            <p:spPr>
              <a:xfrm>
                <a:off x="4929600" y="1211463"/>
                <a:ext cx="244050" cy="223400"/>
              </a:xfrm>
              <a:custGeom>
                <a:avLst/>
                <a:gdLst/>
                <a:ahLst/>
                <a:cxnLst/>
                <a:rect l="l" t="t" r="r" b="b"/>
                <a:pathLst>
                  <a:path w="9762" h="8936" extrusionOk="0">
                    <a:moveTo>
                      <a:pt x="4875" y="1"/>
                    </a:moveTo>
                    <a:cubicBezTo>
                      <a:pt x="2036" y="1"/>
                      <a:pt x="0" y="1965"/>
                      <a:pt x="348" y="4432"/>
                    </a:cubicBezTo>
                    <a:cubicBezTo>
                      <a:pt x="671" y="6900"/>
                      <a:pt x="2707" y="8936"/>
                      <a:pt x="4875" y="8936"/>
                    </a:cubicBezTo>
                    <a:cubicBezTo>
                      <a:pt x="7031" y="8936"/>
                      <a:pt x="9067" y="6900"/>
                      <a:pt x="9414" y="4432"/>
                    </a:cubicBezTo>
                    <a:cubicBezTo>
                      <a:pt x="9762" y="1965"/>
                      <a:pt x="7726" y="1"/>
                      <a:pt x="48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070" name="Google Shape;1070;p48"/>
              <p:cNvSpPr/>
              <p:nvPr/>
            </p:nvSpPr>
            <p:spPr>
              <a:xfrm>
                <a:off x="4977500" y="964188"/>
                <a:ext cx="223700" cy="192550"/>
              </a:xfrm>
              <a:custGeom>
                <a:avLst/>
                <a:gdLst/>
                <a:ahLst/>
                <a:cxnLst/>
                <a:rect l="l" t="t" r="r" b="b"/>
                <a:pathLst>
                  <a:path w="8948" h="7702" extrusionOk="0">
                    <a:moveTo>
                      <a:pt x="4879" y="959"/>
                    </a:moveTo>
                    <a:lnTo>
                      <a:pt x="4879" y="959"/>
                    </a:lnTo>
                    <a:cubicBezTo>
                      <a:pt x="4903" y="961"/>
                      <a:pt x="4913" y="962"/>
                      <a:pt x="4914" y="962"/>
                    </a:cubicBezTo>
                    <a:cubicBezTo>
                      <a:pt x="4915" y="962"/>
                      <a:pt x="4897" y="960"/>
                      <a:pt x="4879" y="959"/>
                    </a:cubicBezTo>
                    <a:close/>
                    <a:moveTo>
                      <a:pt x="1352" y="5520"/>
                    </a:moveTo>
                    <a:cubicBezTo>
                      <a:pt x="1350" y="5520"/>
                      <a:pt x="1346" y="5526"/>
                      <a:pt x="1344" y="5541"/>
                    </a:cubicBezTo>
                    <a:lnTo>
                      <a:pt x="1344" y="5541"/>
                    </a:lnTo>
                    <a:cubicBezTo>
                      <a:pt x="1353" y="5527"/>
                      <a:pt x="1354" y="5520"/>
                      <a:pt x="1352" y="5520"/>
                    </a:cubicBezTo>
                    <a:close/>
                    <a:moveTo>
                      <a:pt x="4454" y="0"/>
                    </a:moveTo>
                    <a:cubicBezTo>
                      <a:pt x="4043" y="0"/>
                      <a:pt x="3634" y="68"/>
                      <a:pt x="3246" y="214"/>
                    </a:cubicBezTo>
                    <a:cubicBezTo>
                      <a:pt x="2708" y="430"/>
                      <a:pt x="2216" y="741"/>
                      <a:pt x="1821" y="1173"/>
                    </a:cubicBezTo>
                    <a:cubicBezTo>
                      <a:pt x="1402" y="1652"/>
                      <a:pt x="1115" y="2215"/>
                      <a:pt x="935" y="2813"/>
                    </a:cubicBezTo>
                    <a:cubicBezTo>
                      <a:pt x="731" y="3484"/>
                      <a:pt x="600" y="4191"/>
                      <a:pt x="492" y="4874"/>
                    </a:cubicBezTo>
                    <a:cubicBezTo>
                      <a:pt x="456" y="5065"/>
                      <a:pt x="432" y="5281"/>
                      <a:pt x="396" y="5472"/>
                    </a:cubicBezTo>
                    <a:cubicBezTo>
                      <a:pt x="384" y="5568"/>
                      <a:pt x="384" y="5640"/>
                      <a:pt x="372" y="5724"/>
                    </a:cubicBezTo>
                    <a:cubicBezTo>
                      <a:pt x="372" y="5772"/>
                      <a:pt x="360" y="5820"/>
                      <a:pt x="360" y="5844"/>
                    </a:cubicBezTo>
                    <a:cubicBezTo>
                      <a:pt x="360" y="5880"/>
                      <a:pt x="360" y="5904"/>
                      <a:pt x="336" y="5939"/>
                    </a:cubicBezTo>
                    <a:cubicBezTo>
                      <a:pt x="300" y="6287"/>
                      <a:pt x="216" y="6610"/>
                      <a:pt x="85" y="6946"/>
                    </a:cubicBezTo>
                    <a:cubicBezTo>
                      <a:pt x="1" y="7161"/>
                      <a:pt x="192" y="7449"/>
                      <a:pt x="396" y="7496"/>
                    </a:cubicBezTo>
                    <a:cubicBezTo>
                      <a:pt x="468" y="7520"/>
                      <a:pt x="533" y="7531"/>
                      <a:pt x="593" y="7531"/>
                    </a:cubicBezTo>
                    <a:cubicBezTo>
                      <a:pt x="800" y="7531"/>
                      <a:pt x="932" y="7398"/>
                      <a:pt x="1007" y="7221"/>
                    </a:cubicBezTo>
                    <a:cubicBezTo>
                      <a:pt x="1127" y="6958"/>
                      <a:pt x="1186" y="6658"/>
                      <a:pt x="1222" y="6371"/>
                    </a:cubicBezTo>
                    <a:cubicBezTo>
                      <a:pt x="1258" y="6203"/>
                      <a:pt x="1270" y="6023"/>
                      <a:pt x="1306" y="5868"/>
                    </a:cubicBezTo>
                    <a:cubicBezTo>
                      <a:pt x="1318" y="5784"/>
                      <a:pt x="1318" y="5724"/>
                      <a:pt x="1330" y="5652"/>
                    </a:cubicBezTo>
                    <a:cubicBezTo>
                      <a:pt x="1330" y="5628"/>
                      <a:pt x="1330" y="5592"/>
                      <a:pt x="1342" y="5568"/>
                    </a:cubicBezTo>
                    <a:cubicBezTo>
                      <a:pt x="1342" y="5557"/>
                      <a:pt x="1343" y="5548"/>
                      <a:pt x="1344" y="5541"/>
                    </a:cubicBezTo>
                    <a:lnTo>
                      <a:pt x="1344" y="5541"/>
                    </a:lnTo>
                    <a:cubicBezTo>
                      <a:pt x="1343" y="5542"/>
                      <a:pt x="1343" y="5543"/>
                      <a:pt x="1342" y="5544"/>
                    </a:cubicBezTo>
                    <a:cubicBezTo>
                      <a:pt x="1342" y="5520"/>
                      <a:pt x="1366" y="5484"/>
                      <a:pt x="1366" y="5460"/>
                    </a:cubicBezTo>
                    <a:cubicBezTo>
                      <a:pt x="1450" y="4862"/>
                      <a:pt x="1558" y="4263"/>
                      <a:pt x="1689" y="3664"/>
                    </a:cubicBezTo>
                    <a:cubicBezTo>
                      <a:pt x="1749" y="3388"/>
                      <a:pt x="1821" y="3113"/>
                      <a:pt x="1929" y="2837"/>
                    </a:cubicBezTo>
                    <a:cubicBezTo>
                      <a:pt x="1965" y="2778"/>
                      <a:pt x="1977" y="2718"/>
                      <a:pt x="2001" y="2658"/>
                    </a:cubicBezTo>
                    <a:lnTo>
                      <a:pt x="2013" y="2634"/>
                    </a:lnTo>
                    <a:cubicBezTo>
                      <a:pt x="2037" y="2598"/>
                      <a:pt x="2037" y="2586"/>
                      <a:pt x="2049" y="2550"/>
                    </a:cubicBezTo>
                    <a:cubicBezTo>
                      <a:pt x="2109" y="2418"/>
                      <a:pt x="2181" y="2298"/>
                      <a:pt x="2264" y="2179"/>
                    </a:cubicBezTo>
                    <a:cubicBezTo>
                      <a:pt x="2288" y="2119"/>
                      <a:pt x="2336" y="2071"/>
                      <a:pt x="2360" y="2035"/>
                    </a:cubicBezTo>
                    <a:cubicBezTo>
                      <a:pt x="2377" y="2018"/>
                      <a:pt x="2419" y="1971"/>
                      <a:pt x="2415" y="1971"/>
                    </a:cubicBezTo>
                    <a:lnTo>
                      <a:pt x="2415" y="1971"/>
                    </a:lnTo>
                    <a:cubicBezTo>
                      <a:pt x="2414" y="1971"/>
                      <a:pt x="2405" y="1978"/>
                      <a:pt x="2384" y="1999"/>
                    </a:cubicBezTo>
                    <a:cubicBezTo>
                      <a:pt x="2396" y="1987"/>
                      <a:pt x="2408" y="1951"/>
                      <a:pt x="2420" y="1939"/>
                    </a:cubicBezTo>
                    <a:cubicBezTo>
                      <a:pt x="2516" y="1831"/>
                      <a:pt x="2600" y="1747"/>
                      <a:pt x="2696" y="1652"/>
                    </a:cubicBezTo>
                    <a:cubicBezTo>
                      <a:pt x="2731" y="1616"/>
                      <a:pt x="2779" y="1568"/>
                      <a:pt x="2839" y="1520"/>
                    </a:cubicBezTo>
                    <a:cubicBezTo>
                      <a:pt x="2862" y="1512"/>
                      <a:pt x="2876" y="1495"/>
                      <a:pt x="2888" y="1480"/>
                    </a:cubicBezTo>
                    <a:lnTo>
                      <a:pt x="2888" y="1480"/>
                    </a:lnTo>
                    <a:cubicBezTo>
                      <a:pt x="2897" y="1473"/>
                      <a:pt x="2907" y="1464"/>
                      <a:pt x="2911" y="1460"/>
                    </a:cubicBezTo>
                    <a:lnTo>
                      <a:pt x="2911" y="1460"/>
                    </a:lnTo>
                    <a:cubicBezTo>
                      <a:pt x="2903" y="1467"/>
                      <a:pt x="2896" y="1473"/>
                      <a:pt x="2891" y="1477"/>
                    </a:cubicBezTo>
                    <a:lnTo>
                      <a:pt x="2891" y="1477"/>
                    </a:lnTo>
                    <a:cubicBezTo>
                      <a:pt x="2897" y="1470"/>
                      <a:pt x="2904" y="1464"/>
                      <a:pt x="2911" y="1460"/>
                    </a:cubicBezTo>
                    <a:cubicBezTo>
                      <a:pt x="3019" y="1388"/>
                      <a:pt x="3127" y="1316"/>
                      <a:pt x="3246" y="1256"/>
                    </a:cubicBezTo>
                    <a:cubicBezTo>
                      <a:pt x="3306" y="1220"/>
                      <a:pt x="3366" y="1197"/>
                      <a:pt x="3414" y="1161"/>
                    </a:cubicBezTo>
                    <a:cubicBezTo>
                      <a:pt x="3426" y="1149"/>
                      <a:pt x="3450" y="1149"/>
                      <a:pt x="3474" y="1137"/>
                    </a:cubicBezTo>
                    <a:cubicBezTo>
                      <a:pt x="3504" y="1123"/>
                      <a:pt x="3510" y="1119"/>
                      <a:pt x="3505" y="1119"/>
                    </a:cubicBezTo>
                    <a:cubicBezTo>
                      <a:pt x="3498" y="1119"/>
                      <a:pt x="3462" y="1130"/>
                      <a:pt x="3455" y="1130"/>
                    </a:cubicBezTo>
                    <a:cubicBezTo>
                      <a:pt x="3450" y="1130"/>
                      <a:pt x="3456" y="1126"/>
                      <a:pt x="3486" y="1113"/>
                    </a:cubicBezTo>
                    <a:cubicBezTo>
                      <a:pt x="3606" y="1077"/>
                      <a:pt x="3726" y="1029"/>
                      <a:pt x="3845" y="993"/>
                    </a:cubicBezTo>
                    <a:cubicBezTo>
                      <a:pt x="3905" y="981"/>
                      <a:pt x="3953" y="969"/>
                      <a:pt x="4013" y="957"/>
                    </a:cubicBezTo>
                    <a:cubicBezTo>
                      <a:pt x="4037" y="957"/>
                      <a:pt x="4049" y="933"/>
                      <a:pt x="4085" y="933"/>
                    </a:cubicBezTo>
                    <a:cubicBezTo>
                      <a:pt x="4093" y="933"/>
                      <a:pt x="4154" y="928"/>
                      <a:pt x="4159" y="928"/>
                    </a:cubicBezTo>
                    <a:cubicBezTo>
                      <a:pt x="4161" y="928"/>
                      <a:pt x="4149" y="929"/>
                      <a:pt x="4109" y="933"/>
                    </a:cubicBezTo>
                    <a:cubicBezTo>
                      <a:pt x="4219" y="925"/>
                      <a:pt x="4317" y="916"/>
                      <a:pt x="4420" y="916"/>
                    </a:cubicBezTo>
                    <a:cubicBezTo>
                      <a:pt x="4463" y="916"/>
                      <a:pt x="4506" y="918"/>
                      <a:pt x="4552" y="921"/>
                    </a:cubicBezTo>
                    <a:cubicBezTo>
                      <a:pt x="4612" y="921"/>
                      <a:pt x="4684" y="921"/>
                      <a:pt x="4744" y="933"/>
                    </a:cubicBezTo>
                    <a:cubicBezTo>
                      <a:pt x="4780" y="933"/>
                      <a:pt x="4803" y="933"/>
                      <a:pt x="4851" y="957"/>
                    </a:cubicBezTo>
                    <a:cubicBezTo>
                      <a:pt x="4857" y="957"/>
                      <a:pt x="4868" y="958"/>
                      <a:pt x="4879" y="959"/>
                    </a:cubicBezTo>
                    <a:lnTo>
                      <a:pt x="4879" y="959"/>
                    </a:lnTo>
                    <a:cubicBezTo>
                      <a:pt x="4874" y="958"/>
                      <a:pt x="4869" y="958"/>
                      <a:pt x="4863" y="957"/>
                    </a:cubicBezTo>
                    <a:lnTo>
                      <a:pt x="4863" y="957"/>
                    </a:lnTo>
                    <a:cubicBezTo>
                      <a:pt x="5007" y="969"/>
                      <a:pt x="5151" y="993"/>
                      <a:pt x="5295" y="1041"/>
                    </a:cubicBezTo>
                    <a:cubicBezTo>
                      <a:pt x="5438" y="1077"/>
                      <a:pt x="5558" y="1113"/>
                      <a:pt x="5678" y="1161"/>
                    </a:cubicBezTo>
                    <a:cubicBezTo>
                      <a:pt x="5683" y="1161"/>
                      <a:pt x="5704" y="1170"/>
                      <a:pt x="5723" y="1178"/>
                    </a:cubicBezTo>
                    <a:lnTo>
                      <a:pt x="5723" y="1178"/>
                    </a:lnTo>
                    <a:cubicBezTo>
                      <a:pt x="5752" y="1197"/>
                      <a:pt x="5764" y="1198"/>
                      <a:pt x="5786" y="1209"/>
                    </a:cubicBezTo>
                    <a:cubicBezTo>
                      <a:pt x="5869" y="1232"/>
                      <a:pt x="5941" y="1280"/>
                      <a:pt x="6001" y="1316"/>
                    </a:cubicBezTo>
                    <a:cubicBezTo>
                      <a:pt x="6085" y="1352"/>
                      <a:pt x="6193" y="1412"/>
                      <a:pt x="6289" y="1472"/>
                    </a:cubicBezTo>
                    <a:lnTo>
                      <a:pt x="6420" y="1568"/>
                    </a:lnTo>
                    <a:cubicBezTo>
                      <a:pt x="6456" y="1580"/>
                      <a:pt x="6480" y="1616"/>
                      <a:pt x="6492" y="1628"/>
                    </a:cubicBezTo>
                    <a:cubicBezTo>
                      <a:pt x="6515" y="1642"/>
                      <a:pt x="6523" y="1647"/>
                      <a:pt x="6524" y="1647"/>
                    </a:cubicBezTo>
                    <a:cubicBezTo>
                      <a:pt x="6525" y="1647"/>
                      <a:pt x="6525" y="1647"/>
                      <a:pt x="6525" y="1646"/>
                    </a:cubicBezTo>
                    <a:lnTo>
                      <a:pt x="6525" y="1646"/>
                    </a:lnTo>
                    <a:cubicBezTo>
                      <a:pt x="6713" y="1800"/>
                      <a:pt x="6878" y="1954"/>
                      <a:pt x="7031" y="2131"/>
                    </a:cubicBezTo>
                    <a:cubicBezTo>
                      <a:pt x="7079" y="2179"/>
                      <a:pt x="7115" y="2227"/>
                      <a:pt x="7139" y="2274"/>
                    </a:cubicBezTo>
                    <a:lnTo>
                      <a:pt x="7199" y="2334"/>
                    </a:lnTo>
                    <a:cubicBezTo>
                      <a:pt x="7179" y="2303"/>
                      <a:pt x="7173" y="2292"/>
                      <a:pt x="7173" y="2292"/>
                    </a:cubicBezTo>
                    <a:lnTo>
                      <a:pt x="7173" y="2292"/>
                    </a:lnTo>
                    <a:cubicBezTo>
                      <a:pt x="7173" y="2292"/>
                      <a:pt x="7203" y="2338"/>
                      <a:pt x="7211" y="2346"/>
                    </a:cubicBezTo>
                    <a:cubicBezTo>
                      <a:pt x="7295" y="2454"/>
                      <a:pt x="7367" y="2550"/>
                      <a:pt x="7426" y="2658"/>
                    </a:cubicBezTo>
                    <a:cubicBezTo>
                      <a:pt x="7486" y="2766"/>
                      <a:pt x="7546" y="2849"/>
                      <a:pt x="7594" y="2957"/>
                    </a:cubicBezTo>
                    <a:cubicBezTo>
                      <a:pt x="7618" y="3005"/>
                      <a:pt x="7630" y="3065"/>
                      <a:pt x="7666" y="3125"/>
                    </a:cubicBezTo>
                    <a:cubicBezTo>
                      <a:pt x="7674" y="3148"/>
                      <a:pt x="7677" y="3156"/>
                      <a:pt x="7677" y="3156"/>
                    </a:cubicBezTo>
                    <a:cubicBezTo>
                      <a:pt x="7677" y="3156"/>
                      <a:pt x="7666" y="3121"/>
                      <a:pt x="7666" y="3113"/>
                    </a:cubicBezTo>
                    <a:lnTo>
                      <a:pt x="7666" y="3113"/>
                    </a:lnTo>
                    <a:lnTo>
                      <a:pt x="7714" y="3245"/>
                    </a:lnTo>
                    <a:cubicBezTo>
                      <a:pt x="7750" y="3376"/>
                      <a:pt x="7798" y="3508"/>
                      <a:pt x="7834" y="3652"/>
                    </a:cubicBezTo>
                    <a:cubicBezTo>
                      <a:pt x="7846" y="3712"/>
                      <a:pt x="7858" y="3784"/>
                      <a:pt x="7870" y="3843"/>
                    </a:cubicBezTo>
                    <a:cubicBezTo>
                      <a:pt x="7870" y="3867"/>
                      <a:pt x="7882" y="3915"/>
                      <a:pt x="7882" y="3951"/>
                    </a:cubicBezTo>
                    <a:cubicBezTo>
                      <a:pt x="7882" y="3975"/>
                      <a:pt x="7906" y="4011"/>
                      <a:pt x="7906" y="4035"/>
                    </a:cubicBezTo>
                    <a:lnTo>
                      <a:pt x="7906" y="4023"/>
                    </a:lnTo>
                    <a:cubicBezTo>
                      <a:pt x="7930" y="4370"/>
                      <a:pt x="7942" y="4730"/>
                      <a:pt x="7965" y="5065"/>
                    </a:cubicBezTo>
                    <a:cubicBezTo>
                      <a:pt x="7989" y="5808"/>
                      <a:pt x="8001" y="6526"/>
                      <a:pt x="8037" y="7257"/>
                    </a:cubicBezTo>
                    <a:cubicBezTo>
                      <a:pt x="8049" y="7485"/>
                      <a:pt x="8234" y="7702"/>
                      <a:pt x="8447" y="7702"/>
                    </a:cubicBezTo>
                    <a:cubicBezTo>
                      <a:pt x="8458" y="7702"/>
                      <a:pt x="8469" y="7701"/>
                      <a:pt x="8480" y="7700"/>
                    </a:cubicBezTo>
                    <a:cubicBezTo>
                      <a:pt x="8720" y="7688"/>
                      <a:pt x="8948" y="7508"/>
                      <a:pt x="8936" y="7257"/>
                    </a:cubicBezTo>
                    <a:cubicBezTo>
                      <a:pt x="8900" y="6562"/>
                      <a:pt x="8888" y="5892"/>
                      <a:pt x="8864" y="5209"/>
                    </a:cubicBezTo>
                    <a:cubicBezTo>
                      <a:pt x="8852" y="4562"/>
                      <a:pt x="8828" y="3903"/>
                      <a:pt x="8648" y="3269"/>
                    </a:cubicBezTo>
                    <a:cubicBezTo>
                      <a:pt x="8349" y="2215"/>
                      <a:pt x="7630" y="1280"/>
                      <a:pt x="6720" y="682"/>
                    </a:cubicBezTo>
                    <a:cubicBezTo>
                      <a:pt x="6056" y="255"/>
                      <a:pt x="5251" y="0"/>
                      <a:pt x="44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66"/>
          <p:cNvSpPr txBox="1">
            <a:spLocks noGrp="1"/>
          </p:cNvSpPr>
          <p:nvPr>
            <p:ph type="title"/>
          </p:nvPr>
        </p:nvSpPr>
        <p:spPr>
          <a:xfrm>
            <a:off x="721800" y="638737"/>
            <a:ext cx="7700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개발 대상</a:t>
            </a:r>
            <a:endParaRPr dirty="0">
              <a:solidFill>
                <a:schemeClr val="accent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592" name="Google Shape;1592;p66"/>
          <p:cNvSpPr txBox="1">
            <a:spLocks noGrp="1"/>
          </p:cNvSpPr>
          <p:nvPr>
            <p:ph type="subTitle" idx="1"/>
          </p:nvPr>
        </p:nvSpPr>
        <p:spPr>
          <a:xfrm>
            <a:off x="1771278" y="3275700"/>
            <a:ext cx="2322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재활용센터 정보가 필요한 가정</a:t>
            </a: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기업 등</a:t>
            </a:r>
            <a:endParaRPr sz="14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594" name="Google Shape;1594;p66"/>
          <p:cNvSpPr txBox="1">
            <a:spLocks noGrp="1"/>
          </p:cNvSpPr>
          <p:nvPr>
            <p:ph type="subTitle" idx="4"/>
          </p:nvPr>
        </p:nvSpPr>
        <p:spPr>
          <a:xfrm>
            <a:off x="5050424" y="3223455"/>
            <a:ext cx="252766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올바른 분리수거 방법에 대한 정보를 제공받고자 하는 회원</a:t>
            </a:r>
            <a:endParaRPr sz="1400" dirty="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595" name="Google Shape;1595;p66"/>
          <p:cNvPicPr preferRelativeResize="0"/>
          <p:nvPr/>
        </p:nvPicPr>
        <p:blipFill rotWithShape="1">
          <a:blip r:embed="rId3">
            <a:alphaModFix/>
          </a:blip>
          <a:srcRect l="34609" t="-551" r="30038" b="47551"/>
          <a:stretch/>
        </p:blipFill>
        <p:spPr>
          <a:xfrm>
            <a:off x="5599657" y="1497136"/>
            <a:ext cx="1429200" cy="1429200"/>
          </a:xfrm>
          <a:prstGeom prst="ellipse">
            <a:avLst/>
          </a:prstGeom>
          <a:noFill/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596" name="Google Shape;1596;p66"/>
          <p:cNvPicPr preferRelativeResize="0"/>
          <p:nvPr/>
        </p:nvPicPr>
        <p:blipFill rotWithShape="1">
          <a:blip r:embed="rId4">
            <a:alphaModFix/>
          </a:blip>
          <a:srcRect l="28894" t="329" r="28894" b="36343"/>
          <a:stretch/>
        </p:blipFill>
        <p:spPr>
          <a:xfrm>
            <a:off x="2189579" y="1495936"/>
            <a:ext cx="1429500" cy="1430400"/>
          </a:xfrm>
          <a:prstGeom prst="ellipse">
            <a:avLst/>
          </a:prstGeom>
          <a:noFill/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1597" name="Google Shape;1597;p66"/>
          <p:cNvGrpSpPr/>
          <p:nvPr/>
        </p:nvGrpSpPr>
        <p:grpSpPr>
          <a:xfrm rot="-719019">
            <a:off x="502654" y="2488296"/>
            <a:ext cx="910926" cy="1346493"/>
            <a:chOff x="385525" y="2449423"/>
            <a:chExt cx="1090132" cy="1611388"/>
          </a:xfrm>
        </p:grpSpPr>
        <p:sp>
          <p:nvSpPr>
            <p:cNvPr id="1598" name="Google Shape;1598;p66"/>
            <p:cNvSpPr/>
            <p:nvPr/>
          </p:nvSpPr>
          <p:spPr>
            <a:xfrm>
              <a:off x="385525" y="2449427"/>
              <a:ext cx="1090111" cy="1611384"/>
            </a:xfrm>
            <a:custGeom>
              <a:avLst/>
              <a:gdLst/>
              <a:ahLst/>
              <a:cxnLst/>
              <a:rect l="l" t="t" r="r" b="b"/>
              <a:pathLst>
                <a:path w="19572" h="28931" extrusionOk="0">
                  <a:moveTo>
                    <a:pt x="7810" y="1232"/>
                  </a:moveTo>
                  <a:cubicBezTo>
                    <a:pt x="7974" y="1232"/>
                    <a:pt x="8125" y="1266"/>
                    <a:pt x="8277" y="1323"/>
                  </a:cubicBezTo>
                  <a:cubicBezTo>
                    <a:pt x="7870" y="1443"/>
                    <a:pt x="7463" y="1659"/>
                    <a:pt x="7079" y="1982"/>
                  </a:cubicBezTo>
                  <a:cubicBezTo>
                    <a:pt x="6397" y="2593"/>
                    <a:pt x="5810" y="3587"/>
                    <a:pt x="5343" y="4952"/>
                  </a:cubicBezTo>
                  <a:cubicBezTo>
                    <a:pt x="5558" y="3659"/>
                    <a:pt x="5917" y="2509"/>
                    <a:pt x="6504" y="1838"/>
                  </a:cubicBezTo>
                  <a:cubicBezTo>
                    <a:pt x="6828" y="1443"/>
                    <a:pt x="7223" y="1251"/>
                    <a:pt x="7678" y="1239"/>
                  </a:cubicBezTo>
                  <a:cubicBezTo>
                    <a:pt x="7723" y="1234"/>
                    <a:pt x="7767" y="1232"/>
                    <a:pt x="7810" y="1232"/>
                  </a:cubicBezTo>
                  <a:close/>
                  <a:moveTo>
                    <a:pt x="8994" y="2453"/>
                  </a:moveTo>
                  <a:cubicBezTo>
                    <a:pt x="9046" y="2453"/>
                    <a:pt x="9099" y="2455"/>
                    <a:pt x="9151" y="2461"/>
                  </a:cubicBezTo>
                  <a:cubicBezTo>
                    <a:pt x="9307" y="2473"/>
                    <a:pt x="9439" y="2509"/>
                    <a:pt x="9571" y="2557"/>
                  </a:cubicBezTo>
                  <a:cubicBezTo>
                    <a:pt x="10720" y="4509"/>
                    <a:pt x="11104" y="8138"/>
                    <a:pt x="11163" y="9923"/>
                  </a:cubicBezTo>
                  <a:cubicBezTo>
                    <a:pt x="9571" y="9959"/>
                    <a:pt x="7678" y="10043"/>
                    <a:pt x="5570" y="10174"/>
                  </a:cubicBezTo>
                  <a:cubicBezTo>
                    <a:pt x="5798" y="7851"/>
                    <a:pt x="6444" y="4186"/>
                    <a:pt x="7906" y="2892"/>
                  </a:cubicBezTo>
                  <a:cubicBezTo>
                    <a:pt x="8243" y="2607"/>
                    <a:pt x="8609" y="2453"/>
                    <a:pt x="8994" y="2453"/>
                  </a:cubicBezTo>
                  <a:close/>
                  <a:moveTo>
                    <a:pt x="7813" y="1"/>
                  </a:moveTo>
                  <a:cubicBezTo>
                    <a:pt x="7757" y="1"/>
                    <a:pt x="7700" y="2"/>
                    <a:pt x="7642" y="6"/>
                  </a:cubicBezTo>
                  <a:cubicBezTo>
                    <a:pt x="6852" y="42"/>
                    <a:pt x="6145" y="377"/>
                    <a:pt x="5582" y="1024"/>
                  </a:cubicBezTo>
                  <a:cubicBezTo>
                    <a:pt x="4636" y="2138"/>
                    <a:pt x="4061" y="4126"/>
                    <a:pt x="3929" y="6964"/>
                  </a:cubicBezTo>
                  <a:cubicBezTo>
                    <a:pt x="3845" y="8378"/>
                    <a:pt x="3905" y="9635"/>
                    <a:pt x="3953" y="10306"/>
                  </a:cubicBezTo>
                  <a:cubicBezTo>
                    <a:pt x="2851" y="10402"/>
                    <a:pt x="1678" y="10486"/>
                    <a:pt x="468" y="10606"/>
                  </a:cubicBezTo>
                  <a:cubicBezTo>
                    <a:pt x="468" y="10606"/>
                    <a:pt x="1" y="18019"/>
                    <a:pt x="1234" y="28907"/>
                  </a:cubicBezTo>
                  <a:cubicBezTo>
                    <a:pt x="1234" y="28907"/>
                    <a:pt x="1944" y="28931"/>
                    <a:pt x="3165" y="28931"/>
                  </a:cubicBezTo>
                  <a:cubicBezTo>
                    <a:pt x="6336" y="28931"/>
                    <a:pt x="12957" y="28768"/>
                    <a:pt x="19571" y="27601"/>
                  </a:cubicBezTo>
                  <a:cubicBezTo>
                    <a:pt x="19571" y="27601"/>
                    <a:pt x="18769" y="17624"/>
                    <a:pt x="16673" y="9935"/>
                  </a:cubicBezTo>
                  <a:cubicBezTo>
                    <a:pt x="16673" y="9925"/>
                    <a:pt x="15685" y="9881"/>
                    <a:pt x="13927" y="9881"/>
                  </a:cubicBezTo>
                  <a:cubicBezTo>
                    <a:pt x="13582" y="9881"/>
                    <a:pt x="13207" y="9883"/>
                    <a:pt x="12804" y="9887"/>
                  </a:cubicBezTo>
                  <a:cubicBezTo>
                    <a:pt x="12816" y="9396"/>
                    <a:pt x="12816" y="8845"/>
                    <a:pt x="12804" y="8270"/>
                  </a:cubicBezTo>
                  <a:cubicBezTo>
                    <a:pt x="12732" y="5467"/>
                    <a:pt x="12217" y="3479"/>
                    <a:pt x="11295" y="2341"/>
                  </a:cubicBezTo>
                  <a:cubicBezTo>
                    <a:pt x="11044" y="2030"/>
                    <a:pt x="10744" y="1778"/>
                    <a:pt x="10421" y="1599"/>
                  </a:cubicBezTo>
                  <a:cubicBezTo>
                    <a:pt x="10229" y="1311"/>
                    <a:pt x="10026" y="1060"/>
                    <a:pt x="9798" y="844"/>
                  </a:cubicBezTo>
                  <a:cubicBezTo>
                    <a:pt x="9209" y="288"/>
                    <a:pt x="8547" y="1"/>
                    <a:pt x="7813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고딕" pitchFamily="2" charset="-127"/>
                <a:ea typeface="나눔고딕" pitchFamily="2" charset="-127"/>
              </a:endParaRPr>
            </a:p>
          </p:txBody>
        </p:sp>
        <p:grpSp>
          <p:nvGrpSpPr>
            <p:cNvPr id="1599" name="Google Shape;1599;p66"/>
            <p:cNvGrpSpPr/>
            <p:nvPr/>
          </p:nvGrpSpPr>
          <p:grpSpPr>
            <a:xfrm>
              <a:off x="385535" y="2449423"/>
              <a:ext cx="1090123" cy="1569542"/>
              <a:chOff x="2425425" y="3814725"/>
              <a:chExt cx="501875" cy="722625"/>
            </a:xfrm>
          </p:grpSpPr>
          <p:sp>
            <p:nvSpPr>
              <p:cNvPr id="1600" name="Google Shape;1600;p66"/>
              <p:cNvSpPr/>
              <p:nvPr/>
            </p:nvSpPr>
            <p:spPr>
              <a:xfrm>
                <a:off x="2531725" y="3845375"/>
                <a:ext cx="215625" cy="270325"/>
              </a:xfrm>
              <a:custGeom>
                <a:avLst/>
                <a:gdLst/>
                <a:ahLst/>
                <a:cxnLst/>
                <a:rect l="l" t="t" r="r" b="b"/>
                <a:pathLst>
                  <a:path w="8625" h="10813" extrusionOk="0">
                    <a:moveTo>
                      <a:pt x="4779" y="0"/>
                    </a:moveTo>
                    <a:cubicBezTo>
                      <a:pt x="4062" y="0"/>
                      <a:pt x="3422" y="245"/>
                      <a:pt x="2839" y="752"/>
                    </a:cubicBezTo>
                    <a:cubicBezTo>
                      <a:pt x="1749" y="1722"/>
                      <a:pt x="947" y="3627"/>
                      <a:pt x="432" y="6429"/>
                    </a:cubicBezTo>
                    <a:cubicBezTo>
                      <a:pt x="73" y="8453"/>
                      <a:pt x="1" y="10190"/>
                      <a:pt x="1" y="10262"/>
                    </a:cubicBezTo>
                    <a:lnTo>
                      <a:pt x="1234" y="10286"/>
                    </a:lnTo>
                    <a:cubicBezTo>
                      <a:pt x="1294" y="8429"/>
                      <a:pt x="1857" y="3255"/>
                      <a:pt x="3654" y="1662"/>
                    </a:cubicBezTo>
                    <a:cubicBezTo>
                      <a:pt x="3981" y="1377"/>
                      <a:pt x="4345" y="1223"/>
                      <a:pt x="4739" y="1223"/>
                    </a:cubicBezTo>
                    <a:cubicBezTo>
                      <a:pt x="4792" y="1223"/>
                      <a:pt x="4845" y="1225"/>
                      <a:pt x="4899" y="1231"/>
                    </a:cubicBezTo>
                    <a:cubicBezTo>
                      <a:pt x="5366" y="1267"/>
                      <a:pt x="5750" y="1483"/>
                      <a:pt x="6085" y="1890"/>
                    </a:cubicBezTo>
                    <a:cubicBezTo>
                      <a:pt x="7606" y="3758"/>
                      <a:pt x="7403" y="8872"/>
                      <a:pt x="7187" y="10681"/>
                    </a:cubicBezTo>
                    <a:lnTo>
                      <a:pt x="8421" y="10813"/>
                    </a:lnTo>
                    <a:cubicBezTo>
                      <a:pt x="8433" y="10753"/>
                      <a:pt x="8624" y="9064"/>
                      <a:pt x="8564" y="7040"/>
                    </a:cubicBezTo>
                    <a:cubicBezTo>
                      <a:pt x="8492" y="4237"/>
                      <a:pt x="7977" y="2249"/>
                      <a:pt x="7055" y="1111"/>
                    </a:cubicBezTo>
                    <a:cubicBezTo>
                      <a:pt x="6504" y="453"/>
                      <a:pt x="5822" y="81"/>
                      <a:pt x="5019" y="9"/>
                    </a:cubicBezTo>
                    <a:cubicBezTo>
                      <a:pt x="4938" y="3"/>
                      <a:pt x="4858" y="0"/>
                      <a:pt x="47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601" name="Google Shape;1601;p66"/>
              <p:cNvSpPr/>
              <p:nvPr/>
            </p:nvSpPr>
            <p:spPr>
              <a:xfrm>
                <a:off x="2425425" y="4061750"/>
                <a:ext cx="489300" cy="475600"/>
              </a:xfrm>
              <a:custGeom>
                <a:avLst/>
                <a:gdLst/>
                <a:ahLst/>
                <a:cxnLst/>
                <a:rect l="l" t="t" r="r" b="b"/>
                <a:pathLst>
                  <a:path w="19572" h="19024" extrusionOk="0">
                    <a:moveTo>
                      <a:pt x="14167" y="1"/>
                    </a:moveTo>
                    <a:cubicBezTo>
                      <a:pt x="11402" y="1"/>
                      <a:pt x="6524" y="111"/>
                      <a:pt x="468" y="709"/>
                    </a:cubicBezTo>
                    <a:cubicBezTo>
                      <a:pt x="468" y="709"/>
                      <a:pt x="1" y="8122"/>
                      <a:pt x="1234" y="18998"/>
                    </a:cubicBezTo>
                    <a:cubicBezTo>
                      <a:pt x="1234" y="18998"/>
                      <a:pt x="1983" y="19024"/>
                      <a:pt x="3267" y="19024"/>
                    </a:cubicBezTo>
                    <a:cubicBezTo>
                      <a:pt x="6476" y="19024"/>
                      <a:pt x="13027" y="18859"/>
                      <a:pt x="19571" y="17704"/>
                    </a:cubicBezTo>
                    <a:cubicBezTo>
                      <a:pt x="19571" y="17704"/>
                      <a:pt x="18757" y="7727"/>
                      <a:pt x="16661" y="38"/>
                    </a:cubicBezTo>
                    <a:cubicBezTo>
                      <a:pt x="16670" y="38"/>
                      <a:pt x="15777" y="1"/>
                      <a:pt x="141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602" name="Google Shape;1602;p66"/>
              <p:cNvSpPr/>
              <p:nvPr/>
            </p:nvSpPr>
            <p:spPr>
              <a:xfrm>
                <a:off x="2441600" y="4086625"/>
                <a:ext cx="392275" cy="26075"/>
              </a:xfrm>
              <a:custGeom>
                <a:avLst/>
                <a:gdLst/>
                <a:ahLst/>
                <a:cxnLst/>
                <a:rect l="l" t="t" r="r" b="b"/>
                <a:pathLst>
                  <a:path w="15691" h="1043" extrusionOk="0">
                    <a:moveTo>
                      <a:pt x="15343" y="1"/>
                    </a:moveTo>
                    <a:cubicBezTo>
                      <a:pt x="15295" y="1"/>
                      <a:pt x="15271" y="25"/>
                      <a:pt x="15271" y="73"/>
                    </a:cubicBezTo>
                    <a:cubicBezTo>
                      <a:pt x="15271" y="121"/>
                      <a:pt x="15295" y="145"/>
                      <a:pt x="15343" y="145"/>
                    </a:cubicBezTo>
                    <a:lnTo>
                      <a:pt x="15619" y="145"/>
                    </a:lnTo>
                    <a:cubicBezTo>
                      <a:pt x="15643" y="145"/>
                      <a:pt x="15679" y="121"/>
                      <a:pt x="15691" y="73"/>
                    </a:cubicBezTo>
                    <a:cubicBezTo>
                      <a:pt x="15691" y="25"/>
                      <a:pt x="15655" y="1"/>
                      <a:pt x="15619" y="1"/>
                    </a:cubicBezTo>
                    <a:close/>
                    <a:moveTo>
                      <a:pt x="14385" y="25"/>
                    </a:moveTo>
                    <a:cubicBezTo>
                      <a:pt x="14337" y="37"/>
                      <a:pt x="14313" y="61"/>
                      <a:pt x="14313" y="97"/>
                    </a:cubicBezTo>
                    <a:cubicBezTo>
                      <a:pt x="14313" y="133"/>
                      <a:pt x="14337" y="157"/>
                      <a:pt x="14385" y="157"/>
                    </a:cubicBezTo>
                    <a:lnTo>
                      <a:pt x="14661" y="157"/>
                    </a:lnTo>
                    <a:cubicBezTo>
                      <a:pt x="14685" y="157"/>
                      <a:pt x="14720" y="133"/>
                      <a:pt x="14732" y="85"/>
                    </a:cubicBezTo>
                    <a:cubicBezTo>
                      <a:pt x="14732" y="61"/>
                      <a:pt x="14697" y="25"/>
                      <a:pt x="14661" y="25"/>
                    </a:cubicBezTo>
                    <a:close/>
                    <a:moveTo>
                      <a:pt x="13415" y="37"/>
                    </a:moveTo>
                    <a:cubicBezTo>
                      <a:pt x="13379" y="37"/>
                      <a:pt x="13355" y="85"/>
                      <a:pt x="13355" y="121"/>
                    </a:cubicBezTo>
                    <a:cubicBezTo>
                      <a:pt x="13355" y="145"/>
                      <a:pt x="13379" y="181"/>
                      <a:pt x="13427" y="181"/>
                    </a:cubicBezTo>
                    <a:lnTo>
                      <a:pt x="13702" y="181"/>
                    </a:lnTo>
                    <a:cubicBezTo>
                      <a:pt x="13726" y="181"/>
                      <a:pt x="13762" y="145"/>
                      <a:pt x="13762" y="97"/>
                    </a:cubicBezTo>
                    <a:cubicBezTo>
                      <a:pt x="13762" y="73"/>
                      <a:pt x="13726" y="37"/>
                      <a:pt x="13678" y="37"/>
                    </a:cubicBezTo>
                    <a:close/>
                    <a:moveTo>
                      <a:pt x="12720" y="61"/>
                    </a:moveTo>
                    <a:lnTo>
                      <a:pt x="12457" y="73"/>
                    </a:lnTo>
                    <a:cubicBezTo>
                      <a:pt x="12421" y="73"/>
                      <a:pt x="12397" y="121"/>
                      <a:pt x="12397" y="145"/>
                    </a:cubicBezTo>
                    <a:cubicBezTo>
                      <a:pt x="12397" y="181"/>
                      <a:pt x="12421" y="205"/>
                      <a:pt x="12469" y="205"/>
                    </a:cubicBezTo>
                    <a:lnTo>
                      <a:pt x="12744" y="205"/>
                    </a:lnTo>
                    <a:cubicBezTo>
                      <a:pt x="12780" y="205"/>
                      <a:pt x="12816" y="181"/>
                      <a:pt x="12804" y="121"/>
                    </a:cubicBezTo>
                    <a:cubicBezTo>
                      <a:pt x="12804" y="85"/>
                      <a:pt x="12768" y="61"/>
                      <a:pt x="12720" y="61"/>
                    </a:cubicBezTo>
                    <a:close/>
                    <a:moveTo>
                      <a:pt x="11762" y="97"/>
                    </a:moveTo>
                    <a:lnTo>
                      <a:pt x="11499" y="121"/>
                    </a:lnTo>
                    <a:cubicBezTo>
                      <a:pt x="11463" y="121"/>
                      <a:pt x="11439" y="145"/>
                      <a:pt x="11439" y="193"/>
                    </a:cubicBezTo>
                    <a:cubicBezTo>
                      <a:pt x="11439" y="217"/>
                      <a:pt x="11463" y="253"/>
                      <a:pt x="11511" y="253"/>
                    </a:cubicBezTo>
                    <a:lnTo>
                      <a:pt x="11786" y="241"/>
                    </a:lnTo>
                    <a:cubicBezTo>
                      <a:pt x="11822" y="241"/>
                      <a:pt x="11858" y="205"/>
                      <a:pt x="11846" y="157"/>
                    </a:cubicBezTo>
                    <a:cubicBezTo>
                      <a:pt x="11846" y="133"/>
                      <a:pt x="11810" y="97"/>
                      <a:pt x="11762" y="97"/>
                    </a:cubicBezTo>
                    <a:close/>
                    <a:moveTo>
                      <a:pt x="10828" y="133"/>
                    </a:moveTo>
                    <a:lnTo>
                      <a:pt x="10552" y="145"/>
                    </a:lnTo>
                    <a:cubicBezTo>
                      <a:pt x="10528" y="145"/>
                      <a:pt x="10493" y="181"/>
                      <a:pt x="10493" y="217"/>
                    </a:cubicBezTo>
                    <a:cubicBezTo>
                      <a:pt x="10493" y="253"/>
                      <a:pt x="10528" y="276"/>
                      <a:pt x="10564" y="276"/>
                    </a:cubicBezTo>
                    <a:lnTo>
                      <a:pt x="10840" y="264"/>
                    </a:lnTo>
                    <a:cubicBezTo>
                      <a:pt x="10864" y="264"/>
                      <a:pt x="10900" y="241"/>
                      <a:pt x="10900" y="193"/>
                    </a:cubicBezTo>
                    <a:cubicBezTo>
                      <a:pt x="10900" y="157"/>
                      <a:pt x="10864" y="133"/>
                      <a:pt x="10828" y="133"/>
                    </a:cubicBezTo>
                    <a:close/>
                    <a:moveTo>
                      <a:pt x="9858" y="181"/>
                    </a:moveTo>
                    <a:lnTo>
                      <a:pt x="9594" y="193"/>
                    </a:lnTo>
                    <a:cubicBezTo>
                      <a:pt x="9570" y="193"/>
                      <a:pt x="9534" y="217"/>
                      <a:pt x="9534" y="264"/>
                    </a:cubicBezTo>
                    <a:cubicBezTo>
                      <a:pt x="9534" y="288"/>
                      <a:pt x="9570" y="324"/>
                      <a:pt x="9606" y="324"/>
                    </a:cubicBezTo>
                    <a:lnTo>
                      <a:pt x="9882" y="312"/>
                    </a:lnTo>
                    <a:cubicBezTo>
                      <a:pt x="9906" y="312"/>
                      <a:pt x="9942" y="276"/>
                      <a:pt x="9942" y="241"/>
                    </a:cubicBezTo>
                    <a:cubicBezTo>
                      <a:pt x="9942" y="205"/>
                      <a:pt x="9906" y="181"/>
                      <a:pt x="9858" y="181"/>
                    </a:cubicBezTo>
                    <a:close/>
                    <a:moveTo>
                      <a:pt x="8900" y="217"/>
                    </a:moveTo>
                    <a:lnTo>
                      <a:pt x="8636" y="241"/>
                    </a:lnTo>
                    <a:cubicBezTo>
                      <a:pt x="8612" y="241"/>
                      <a:pt x="8576" y="264"/>
                      <a:pt x="8576" y="312"/>
                    </a:cubicBezTo>
                    <a:cubicBezTo>
                      <a:pt x="8576" y="336"/>
                      <a:pt x="8624" y="372"/>
                      <a:pt x="8648" y="372"/>
                    </a:cubicBezTo>
                    <a:lnTo>
                      <a:pt x="8924" y="360"/>
                    </a:lnTo>
                    <a:cubicBezTo>
                      <a:pt x="8947" y="360"/>
                      <a:pt x="8983" y="312"/>
                      <a:pt x="8983" y="276"/>
                    </a:cubicBezTo>
                    <a:cubicBezTo>
                      <a:pt x="8983" y="253"/>
                      <a:pt x="8936" y="217"/>
                      <a:pt x="8900" y="217"/>
                    </a:cubicBezTo>
                    <a:close/>
                    <a:moveTo>
                      <a:pt x="7941" y="264"/>
                    </a:moveTo>
                    <a:lnTo>
                      <a:pt x="7678" y="276"/>
                    </a:lnTo>
                    <a:cubicBezTo>
                      <a:pt x="7654" y="276"/>
                      <a:pt x="7618" y="312"/>
                      <a:pt x="7618" y="360"/>
                    </a:cubicBezTo>
                    <a:cubicBezTo>
                      <a:pt x="7618" y="384"/>
                      <a:pt x="7666" y="420"/>
                      <a:pt x="7690" y="420"/>
                    </a:cubicBezTo>
                    <a:lnTo>
                      <a:pt x="7965" y="396"/>
                    </a:lnTo>
                    <a:cubicBezTo>
                      <a:pt x="7989" y="396"/>
                      <a:pt x="8025" y="372"/>
                      <a:pt x="8025" y="324"/>
                    </a:cubicBezTo>
                    <a:cubicBezTo>
                      <a:pt x="8025" y="300"/>
                      <a:pt x="7977" y="264"/>
                      <a:pt x="7941" y="264"/>
                    </a:cubicBezTo>
                    <a:close/>
                    <a:moveTo>
                      <a:pt x="6995" y="324"/>
                    </a:moveTo>
                    <a:lnTo>
                      <a:pt x="6720" y="336"/>
                    </a:lnTo>
                    <a:cubicBezTo>
                      <a:pt x="6696" y="336"/>
                      <a:pt x="6660" y="372"/>
                      <a:pt x="6660" y="420"/>
                    </a:cubicBezTo>
                    <a:cubicBezTo>
                      <a:pt x="6660" y="444"/>
                      <a:pt x="6708" y="480"/>
                      <a:pt x="6732" y="480"/>
                    </a:cubicBezTo>
                    <a:lnTo>
                      <a:pt x="7007" y="456"/>
                    </a:lnTo>
                    <a:cubicBezTo>
                      <a:pt x="7031" y="456"/>
                      <a:pt x="7067" y="432"/>
                      <a:pt x="7067" y="384"/>
                    </a:cubicBezTo>
                    <a:cubicBezTo>
                      <a:pt x="7067" y="360"/>
                      <a:pt x="7019" y="324"/>
                      <a:pt x="6995" y="324"/>
                    </a:cubicBezTo>
                    <a:close/>
                    <a:moveTo>
                      <a:pt x="6025" y="384"/>
                    </a:moveTo>
                    <a:lnTo>
                      <a:pt x="5762" y="396"/>
                    </a:lnTo>
                    <a:cubicBezTo>
                      <a:pt x="5738" y="396"/>
                      <a:pt x="5702" y="432"/>
                      <a:pt x="5702" y="480"/>
                    </a:cubicBezTo>
                    <a:cubicBezTo>
                      <a:pt x="5702" y="504"/>
                      <a:pt x="5750" y="540"/>
                      <a:pt x="5774" y="540"/>
                    </a:cubicBezTo>
                    <a:lnTo>
                      <a:pt x="6049" y="516"/>
                    </a:lnTo>
                    <a:cubicBezTo>
                      <a:pt x="6073" y="516"/>
                      <a:pt x="6109" y="492"/>
                      <a:pt x="6109" y="444"/>
                    </a:cubicBezTo>
                    <a:cubicBezTo>
                      <a:pt x="6109" y="420"/>
                      <a:pt x="6073" y="384"/>
                      <a:pt x="6025" y="384"/>
                    </a:cubicBezTo>
                    <a:close/>
                    <a:moveTo>
                      <a:pt x="5091" y="456"/>
                    </a:moveTo>
                    <a:lnTo>
                      <a:pt x="4815" y="480"/>
                    </a:lnTo>
                    <a:cubicBezTo>
                      <a:pt x="4791" y="480"/>
                      <a:pt x="4756" y="504"/>
                      <a:pt x="4756" y="552"/>
                    </a:cubicBezTo>
                    <a:cubicBezTo>
                      <a:pt x="4756" y="576"/>
                      <a:pt x="4803" y="612"/>
                      <a:pt x="4839" y="612"/>
                    </a:cubicBezTo>
                    <a:lnTo>
                      <a:pt x="5103" y="600"/>
                    </a:lnTo>
                    <a:cubicBezTo>
                      <a:pt x="5127" y="600"/>
                      <a:pt x="5163" y="564"/>
                      <a:pt x="5163" y="516"/>
                    </a:cubicBezTo>
                    <a:cubicBezTo>
                      <a:pt x="5163" y="492"/>
                      <a:pt x="5115" y="456"/>
                      <a:pt x="5091" y="456"/>
                    </a:cubicBezTo>
                    <a:close/>
                    <a:moveTo>
                      <a:pt x="4133" y="540"/>
                    </a:moveTo>
                    <a:lnTo>
                      <a:pt x="3857" y="552"/>
                    </a:lnTo>
                    <a:cubicBezTo>
                      <a:pt x="3833" y="552"/>
                      <a:pt x="3797" y="576"/>
                      <a:pt x="3797" y="624"/>
                    </a:cubicBezTo>
                    <a:cubicBezTo>
                      <a:pt x="3797" y="660"/>
                      <a:pt x="3845" y="684"/>
                      <a:pt x="3881" y="684"/>
                    </a:cubicBezTo>
                    <a:lnTo>
                      <a:pt x="4145" y="672"/>
                    </a:lnTo>
                    <a:cubicBezTo>
                      <a:pt x="4169" y="672"/>
                      <a:pt x="4205" y="636"/>
                      <a:pt x="4205" y="600"/>
                    </a:cubicBezTo>
                    <a:cubicBezTo>
                      <a:pt x="4205" y="564"/>
                      <a:pt x="4157" y="540"/>
                      <a:pt x="4133" y="540"/>
                    </a:cubicBezTo>
                    <a:close/>
                    <a:moveTo>
                      <a:pt x="3175" y="600"/>
                    </a:moveTo>
                    <a:lnTo>
                      <a:pt x="2899" y="624"/>
                    </a:lnTo>
                    <a:cubicBezTo>
                      <a:pt x="2875" y="624"/>
                      <a:pt x="2839" y="660"/>
                      <a:pt x="2839" y="696"/>
                    </a:cubicBezTo>
                    <a:cubicBezTo>
                      <a:pt x="2839" y="732"/>
                      <a:pt x="2887" y="756"/>
                      <a:pt x="2923" y="756"/>
                    </a:cubicBezTo>
                    <a:lnTo>
                      <a:pt x="3187" y="732"/>
                    </a:lnTo>
                    <a:cubicBezTo>
                      <a:pt x="3210" y="732"/>
                      <a:pt x="3246" y="696"/>
                      <a:pt x="3246" y="660"/>
                    </a:cubicBezTo>
                    <a:cubicBezTo>
                      <a:pt x="3246" y="624"/>
                      <a:pt x="3210" y="600"/>
                      <a:pt x="3175" y="600"/>
                    </a:cubicBezTo>
                    <a:close/>
                    <a:moveTo>
                      <a:pt x="2228" y="684"/>
                    </a:moveTo>
                    <a:lnTo>
                      <a:pt x="1953" y="720"/>
                    </a:lnTo>
                    <a:cubicBezTo>
                      <a:pt x="1929" y="720"/>
                      <a:pt x="1905" y="744"/>
                      <a:pt x="1905" y="791"/>
                    </a:cubicBezTo>
                    <a:cubicBezTo>
                      <a:pt x="1917" y="815"/>
                      <a:pt x="1941" y="851"/>
                      <a:pt x="1977" y="851"/>
                    </a:cubicBezTo>
                    <a:lnTo>
                      <a:pt x="2240" y="815"/>
                    </a:lnTo>
                    <a:cubicBezTo>
                      <a:pt x="2276" y="815"/>
                      <a:pt x="2300" y="791"/>
                      <a:pt x="2300" y="744"/>
                    </a:cubicBezTo>
                    <a:cubicBezTo>
                      <a:pt x="2300" y="720"/>
                      <a:pt x="2252" y="684"/>
                      <a:pt x="2228" y="684"/>
                    </a:cubicBezTo>
                    <a:close/>
                    <a:moveTo>
                      <a:pt x="1270" y="780"/>
                    </a:moveTo>
                    <a:lnTo>
                      <a:pt x="1007" y="803"/>
                    </a:lnTo>
                    <a:cubicBezTo>
                      <a:pt x="971" y="803"/>
                      <a:pt x="947" y="839"/>
                      <a:pt x="947" y="875"/>
                    </a:cubicBezTo>
                    <a:cubicBezTo>
                      <a:pt x="959" y="911"/>
                      <a:pt x="983" y="935"/>
                      <a:pt x="1019" y="935"/>
                    </a:cubicBezTo>
                    <a:lnTo>
                      <a:pt x="1282" y="911"/>
                    </a:lnTo>
                    <a:cubicBezTo>
                      <a:pt x="1318" y="911"/>
                      <a:pt x="1342" y="875"/>
                      <a:pt x="1342" y="839"/>
                    </a:cubicBezTo>
                    <a:cubicBezTo>
                      <a:pt x="1342" y="803"/>
                      <a:pt x="1318" y="780"/>
                      <a:pt x="1270" y="780"/>
                    </a:cubicBezTo>
                    <a:close/>
                    <a:moveTo>
                      <a:pt x="324" y="875"/>
                    </a:moveTo>
                    <a:cubicBezTo>
                      <a:pt x="144" y="899"/>
                      <a:pt x="60" y="911"/>
                      <a:pt x="60" y="911"/>
                    </a:cubicBezTo>
                    <a:cubicBezTo>
                      <a:pt x="25" y="911"/>
                      <a:pt x="1" y="935"/>
                      <a:pt x="1" y="983"/>
                    </a:cubicBezTo>
                    <a:cubicBezTo>
                      <a:pt x="13" y="1019"/>
                      <a:pt x="48" y="1043"/>
                      <a:pt x="72" y="1043"/>
                    </a:cubicBezTo>
                    <a:cubicBezTo>
                      <a:pt x="72" y="1043"/>
                      <a:pt x="156" y="1031"/>
                      <a:pt x="348" y="1019"/>
                    </a:cubicBezTo>
                    <a:cubicBezTo>
                      <a:pt x="372" y="1019"/>
                      <a:pt x="408" y="983"/>
                      <a:pt x="408" y="935"/>
                    </a:cubicBezTo>
                    <a:cubicBezTo>
                      <a:pt x="408" y="911"/>
                      <a:pt x="360" y="875"/>
                      <a:pt x="324" y="87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603" name="Google Shape;1603;p66"/>
              <p:cNvSpPr/>
              <p:nvPr/>
            </p:nvSpPr>
            <p:spPr>
              <a:xfrm>
                <a:off x="2453875" y="4453625"/>
                <a:ext cx="79075" cy="72000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2880" extrusionOk="0">
                    <a:moveTo>
                      <a:pt x="80" y="0"/>
                    </a:moveTo>
                    <a:cubicBezTo>
                      <a:pt x="54" y="0"/>
                      <a:pt x="30" y="11"/>
                      <a:pt x="13" y="29"/>
                    </a:cubicBezTo>
                    <a:cubicBezTo>
                      <a:pt x="1" y="65"/>
                      <a:pt x="13" y="113"/>
                      <a:pt x="49" y="125"/>
                    </a:cubicBezTo>
                    <a:cubicBezTo>
                      <a:pt x="61" y="125"/>
                      <a:pt x="132" y="173"/>
                      <a:pt x="288" y="256"/>
                    </a:cubicBezTo>
                    <a:cubicBezTo>
                      <a:pt x="300" y="268"/>
                      <a:pt x="312" y="268"/>
                      <a:pt x="336" y="268"/>
                    </a:cubicBezTo>
                    <a:cubicBezTo>
                      <a:pt x="348" y="268"/>
                      <a:pt x="372" y="256"/>
                      <a:pt x="360" y="232"/>
                    </a:cubicBezTo>
                    <a:cubicBezTo>
                      <a:pt x="396" y="197"/>
                      <a:pt x="372" y="149"/>
                      <a:pt x="348" y="137"/>
                    </a:cubicBezTo>
                    <a:cubicBezTo>
                      <a:pt x="192" y="53"/>
                      <a:pt x="108" y="5"/>
                      <a:pt x="108" y="5"/>
                    </a:cubicBezTo>
                    <a:cubicBezTo>
                      <a:pt x="99" y="2"/>
                      <a:pt x="89" y="0"/>
                      <a:pt x="80" y="0"/>
                    </a:cubicBezTo>
                    <a:close/>
                    <a:moveTo>
                      <a:pt x="887" y="536"/>
                    </a:moveTo>
                    <a:cubicBezTo>
                      <a:pt x="865" y="536"/>
                      <a:pt x="846" y="542"/>
                      <a:pt x="839" y="556"/>
                    </a:cubicBezTo>
                    <a:cubicBezTo>
                      <a:pt x="827" y="592"/>
                      <a:pt x="827" y="628"/>
                      <a:pt x="851" y="652"/>
                    </a:cubicBezTo>
                    <a:cubicBezTo>
                      <a:pt x="911" y="688"/>
                      <a:pt x="995" y="747"/>
                      <a:pt x="1067" y="807"/>
                    </a:cubicBezTo>
                    <a:cubicBezTo>
                      <a:pt x="1079" y="831"/>
                      <a:pt x="1091" y="831"/>
                      <a:pt x="1115" y="831"/>
                    </a:cubicBezTo>
                    <a:cubicBezTo>
                      <a:pt x="1127" y="807"/>
                      <a:pt x="1150" y="807"/>
                      <a:pt x="1174" y="795"/>
                    </a:cubicBezTo>
                    <a:cubicBezTo>
                      <a:pt x="1186" y="771"/>
                      <a:pt x="1186" y="736"/>
                      <a:pt x="1150" y="712"/>
                    </a:cubicBezTo>
                    <a:cubicBezTo>
                      <a:pt x="1079" y="652"/>
                      <a:pt x="1007" y="592"/>
                      <a:pt x="935" y="544"/>
                    </a:cubicBezTo>
                    <a:cubicBezTo>
                      <a:pt x="920" y="539"/>
                      <a:pt x="903" y="536"/>
                      <a:pt x="887" y="536"/>
                    </a:cubicBezTo>
                    <a:close/>
                    <a:moveTo>
                      <a:pt x="1652" y="1137"/>
                    </a:moveTo>
                    <a:cubicBezTo>
                      <a:pt x="1636" y="1137"/>
                      <a:pt x="1618" y="1143"/>
                      <a:pt x="1606" y="1155"/>
                    </a:cubicBezTo>
                    <a:cubicBezTo>
                      <a:pt x="1570" y="1167"/>
                      <a:pt x="1570" y="1215"/>
                      <a:pt x="1606" y="1251"/>
                    </a:cubicBezTo>
                    <a:cubicBezTo>
                      <a:pt x="1665" y="1310"/>
                      <a:pt x="1725" y="1370"/>
                      <a:pt x="1797" y="1430"/>
                    </a:cubicBezTo>
                    <a:cubicBezTo>
                      <a:pt x="1809" y="1442"/>
                      <a:pt x="1821" y="1442"/>
                      <a:pt x="1845" y="1442"/>
                    </a:cubicBezTo>
                    <a:cubicBezTo>
                      <a:pt x="1857" y="1442"/>
                      <a:pt x="1869" y="1430"/>
                      <a:pt x="1905" y="1430"/>
                    </a:cubicBezTo>
                    <a:cubicBezTo>
                      <a:pt x="1929" y="1406"/>
                      <a:pt x="1929" y="1370"/>
                      <a:pt x="1905" y="1334"/>
                    </a:cubicBezTo>
                    <a:cubicBezTo>
                      <a:pt x="1833" y="1274"/>
                      <a:pt x="1749" y="1215"/>
                      <a:pt x="1689" y="1155"/>
                    </a:cubicBezTo>
                    <a:cubicBezTo>
                      <a:pt x="1683" y="1143"/>
                      <a:pt x="1668" y="1137"/>
                      <a:pt x="1652" y="1137"/>
                    </a:cubicBezTo>
                    <a:close/>
                    <a:moveTo>
                      <a:pt x="2311" y="1795"/>
                    </a:moveTo>
                    <a:cubicBezTo>
                      <a:pt x="2294" y="1795"/>
                      <a:pt x="2276" y="1801"/>
                      <a:pt x="2264" y="1813"/>
                    </a:cubicBezTo>
                    <a:cubicBezTo>
                      <a:pt x="2228" y="1825"/>
                      <a:pt x="2228" y="1873"/>
                      <a:pt x="2264" y="1909"/>
                    </a:cubicBezTo>
                    <a:cubicBezTo>
                      <a:pt x="2324" y="1969"/>
                      <a:pt x="2384" y="2029"/>
                      <a:pt x="2444" y="2101"/>
                    </a:cubicBezTo>
                    <a:cubicBezTo>
                      <a:pt x="2456" y="2125"/>
                      <a:pt x="2492" y="2125"/>
                      <a:pt x="2504" y="2125"/>
                    </a:cubicBezTo>
                    <a:cubicBezTo>
                      <a:pt x="2516" y="2125"/>
                      <a:pt x="2528" y="2113"/>
                      <a:pt x="2528" y="2113"/>
                    </a:cubicBezTo>
                    <a:cubicBezTo>
                      <a:pt x="2552" y="2101"/>
                      <a:pt x="2564" y="2053"/>
                      <a:pt x="2528" y="2029"/>
                    </a:cubicBezTo>
                    <a:cubicBezTo>
                      <a:pt x="2468" y="1945"/>
                      <a:pt x="2408" y="1873"/>
                      <a:pt x="2348" y="1813"/>
                    </a:cubicBezTo>
                    <a:cubicBezTo>
                      <a:pt x="2342" y="1801"/>
                      <a:pt x="2327" y="1795"/>
                      <a:pt x="2311" y="1795"/>
                    </a:cubicBezTo>
                    <a:close/>
                    <a:moveTo>
                      <a:pt x="2931" y="2519"/>
                    </a:moveTo>
                    <a:cubicBezTo>
                      <a:pt x="2916" y="2519"/>
                      <a:pt x="2901" y="2523"/>
                      <a:pt x="2887" y="2532"/>
                    </a:cubicBezTo>
                    <a:cubicBezTo>
                      <a:pt x="2863" y="2544"/>
                      <a:pt x="2851" y="2592"/>
                      <a:pt x="2875" y="2628"/>
                    </a:cubicBezTo>
                    <a:cubicBezTo>
                      <a:pt x="2935" y="2700"/>
                      <a:pt x="2983" y="2772"/>
                      <a:pt x="3043" y="2843"/>
                    </a:cubicBezTo>
                    <a:cubicBezTo>
                      <a:pt x="3055" y="2867"/>
                      <a:pt x="3091" y="2879"/>
                      <a:pt x="3103" y="2879"/>
                    </a:cubicBezTo>
                    <a:cubicBezTo>
                      <a:pt x="3115" y="2879"/>
                      <a:pt x="3127" y="2879"/>
                      <a:pt x="3127" y="2867"/>
                    </a:cubicBezTo>
                    <a:cubicBezTo>
                      <a:pt x="3163" y="2843"/>
                      <a:pt x="3163" y="2808"/>
                      <a:pt x="3151" y="2772"/>
                    </a:cubicBezTo>
                    <a:cubicBezTo>
                      <a:pt x="3091" y="2700"/>
                      <a:pt x="3043" y="2628"/>
                      <a:pt x="2983" y="2544"/>
                    </a:cubicBezTo>
                    <a:cubicBezTo>
                      <a:pt x="2976" y="2529"/>
                      <a:pt x="2954" y="2519"/>
                      <a:pt x="2931" y="251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604" name="Google Shape;1604;p66"/>
              <p:cNvSpPr/>
              <p:nvPr/>
            </p:nvSpPr>
            <p:spPr>
              <a:xfrm>
                <a:off x="2836850" y="4429250"/>
                <a:ext cx="62900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2516" h="3244" extrusionOk="0">
                    <a:moveTo>
                      <a:pt x="2438" y="0"/>
                    </a:moveTo>
                    <a:cubicBezTo>
                      <a:pt x="2428" y="0"/>
                      <a:pt x="2418" y="3"/>
                      <a:pt x="2408" y="10"/>
                    </a:cubicBezTo>
                    <a:cubicBezTo>
                      <a:pt x="2348" y="34"/>
                      <a:pt x="2276" y="70"/>
                      <a:pt x="2204" y="94"/>
                    </a:cubicBezTo>
                    <a:cubicBezTo>
                      <a:pt x="2168" y="106"/>
                      <a:pt x="2156" y="153"/>
                      <a:pt x="2168" y="189"/>
                    </a:cubicBezTo>
                    <a:cubicBezTo>
                      <a:pt x="2168" y="213"/>
                      <a:pt x="2204" y="225"/>
                      <a:pt x="2228" y="225"/>
                    </a:cubicBezTo>
                    <a:cubicBezTo>
                      <a:pt x="2228" y="225"/>
                      <a:pt x="2233" y="220"/>
                      <a:pt x="2237" y="220"/>
                    </a:cubicBezTo>
                    <a:cubicBezTo>
                      <a:pt x="2239" y="220"/>
                      <a:pt x="2240" y="221"/>
                      <a:pt x="2240" y="225"/>
                    </a:cubicBezTo>
                    <a:cubicBezTo>
                      <a:pt x="2324" y="201"/>
                      <a:pt x="2384" y="165"/>
                      <a:pt x="2456" y="142"/>
                    </a:cubicBezTo>
                    <a:cubicBezTo>
                      <a:pt x="2504" y="130"/>
                      <a:pt x="2516" y="82"/>
                      <a:pt x="2504" y="46"/>
                    </a:cubicBezTo>
                    <a:cubicBezTo>
                      <a:pt x="2486" y="20"/>
                      <a:pt x="2463" y="0"/>
                      <a:pt x="2438" y="0"/>
                    </a:cubicBezTo>
                    <a:close/>
                    <a:moveTo>
                      <a:pt x="1622" y="452"/>
                    </a:moveTo>
                    <a:cubicBezTo>
                      <a:pt x="1608" y="452"/>
                      <a:pt x="1594" y="456"/>
                      <a:pt x="1581" y="465"/>
                    </a:cubicBezTo>
                    <a:cubicBezTo>
                      <a:pt x="1509" y="525"/>
                      <a:pt x="1450" y="585"/>
                      <a:pt x="1378" y="645"/>
                    </a:cubicBezTo>
                    <a:cubicBezTo>
                      <a:pt x="1342" y="669"/>
                      <a:pt x="1342" y="704"/>
                      <a:pt x="1378" y="740"/>
                    </a:cubicBezTo>
                    <a:cubicBezTo>
                      <a:pt x="1390" y="752"/>
                      <a:pt x="1426" y="752"/>
                      <a:pt x="1438" y="752"/>
                    </a:cubicBezTo>
                    <a:cubicBezTo>
                      <a:pt x="1446" y="752"/>
                      <a:pt x="1454" y="747"/>
                      <a:pt x="1454" y="747"/>
                    </a:cubicBezTo>
                    <a:lnTo>
                      <a:pt x="1454" y="747"/>
                    </a:lnTo>
                    <a:cubicBezTo>
                      <a:pt x="1455" y="747"/>
                      <a:pt x="1454" y="748"/>
                      <a:pt x="1450" y="752"/>
                    </a:cubicBezTo>
                    <a:cubicBezTo>
                      <a:pt x="1521" y="680"/>
                      <a:pt x="1581" y="633"/>
                      <a:pt x="1665" y="573"/>
                    </a:cubicBezTo>
                    <a:cubicBezTo>
                      <a:pt x="1689" y="561"/>
                      <a:pt x="1701" y="513"/>
                      <a:pt x="1677" y="489"/>
                    </a:cubicBezTo>
                    <a:cubicBezTo>
                      <a:pt x="1669" y="466"/>
                      <a:pt x="1647" y="452"/>
                      <a:pt x="1622" y="452"/>
                    </a:cubicBezTo>
                    <a:close/>
                    <a:moveTo>
                      <a:pt x="975" y="1131"/>
                    </a:moveTo>
                    <a:cubicBezTo>
                      <a:pt x="959" y="1131"/>
                      <a:pt x="942" y="1140"/>
                      <a:pt x="923" y="1160"/>
                    </a:cubicBezTo>
                    <a:cubicBezTo>
                      <a:pt x="863" y="1231"/>
                      <a:pt x="803" y="1303"/>
                      <a:pt x="767" y="1387"/>
                    </a:cubicBezTo>
                    <a:cubicBezTo>
                      <a:pt x="731" y="1411"/>
                      <a:pt x="743" y="1459"/>
                      <a:pt x="779" y="1471"/>
                    </a:cubicBezTo>
                    <a:cubicBezTo>
                      <a:pt x="791" y="1483"/>
                      <a:pt x="803" y="1483"/>
                      <a:pt x="827" y="1483"/>
                    </a:cubicBezTo>
                    <a:cubicBezTo>
                      <a:pt x="839" y="1483"/>
                      <a:pt x="863" y="1471"/>
                      <a:pt x="887" y="1459"/>
                    </a:cubicBezTo>
                    <a:cubicBezTo>
                      <a:pt x="923" y="1387"/>
                      <a:pt x="971" y="1303"/>
                      <a:pt x="1030" y="1231"/>
                    </a:cubicBezTo>
                    <a:cubicBezTo>
                      <a:pt x="1042" y="1207"/>
                      <a:pt x="1042" y="1172"/>
                      <a:pt x="1018" y="1148"/>
                    </a:cubicBezTo>
                    <a:cubicBezTo>
                      <a:pt x="1002" y="1137"/>
                      <a:pt x="989" y="1131"/>
                      <a:pt x="975" y="1131"/>
                    </a:cubicBezTo>
                    <a:close/>
                    <a:moveTo>
                      <a:pt x="494" y="1946"/>
                    </a:moveTo>
                    <a:cubicBezTo>
                      <a:pt x="470" y="1946"/>
                      <a:pt x="441" y="1959"/>
                      <a:pt x="432" y="1986"/>
                    </a:cubicBezTo>
                    <a:cubicBezTo>
                      <a:pt x="384" y="2070"/>
                      <a:pt x="336" y="2166"/>
                      <a:pt x="312" y="2238"/>
                    </a:cubicBezTo>
                    <a:cubicBezTo>
                      <a:pt x="300" y="2261"/>
                      <a:pt x="312" y="2309"/>
                      <a:pt x="336" y="2321"/>
                    </a:cubicBezTo>
                    <a:lnTo>
                      <a:pt x="372" y="2321"/>
                    </a:lnTo>
                    <a:cubicBezTo>
                      <a:pt x="408" y="2321"/>
                      <a:pt x="420" y="2309"/>
                      <a:pt x="444" y="2273"/>
                    </a:cubicBezTo>
                    <a:cubicBezTo>
                      <a:pt x="479" y="2202"/>
                      <a:pt x="503" y="2130"/>
                      <a:pt x="551" y="2046"/>
                    </a:cubicBezTo>
                    <a:cubicBezTo>
                      <a:pt x="563" y="2010"/>
                      <a:pt x="551" y="1962"/>
                      <a:pt x="515" y="1950"/>
                    </a:cubicBezTo>
                    <a:cubicBezTo>
                      <a:pt x="509" y="1947"/>
                      <a:pt x="502" y="1946"/>
                      <a:pt x="494" y="1946"/>
                    </a:cubicBezTo>
                    <a:close/>
                    <a:moveTo>
                      <a:pt x="144" y="2845"/>
                    </a:moveTo>
                    <a:cubicBezTo>
                      <a:pt x="108" y="2845"/>
                      <a:pt x="82" y="2867"/>
                      <a:pt x="72" y="2896"/>
                    </a:cubicBezTo>
                    <a:cubicBezTo>
                      <a:pt x="12" y="3052"/>
                      <a:pt x="0" y="3160"/>
                      <a:pt x="0" y="3160"/>
                    </a:cubicBezTo>
                    <a:cubicBezTo>
                      <a:pt x="0" y="3196"/>
                      <a:pt x="24" y="3244"/>
                      <a:pt x="60" y="3244"/>
                    </a:cubicBezTo>
                    <a:lnTo>
                      <a:pt x="72" y="3244"/>
                    </a:lnTo>
                    <a:cubicBezTo>
                      <a:pt x="108" y="3244"/>
                      <a:pt x="132" y="3208"/>
                      <a:pt x="144" y="3196"/>
                    </a:cubicBezTo>
                    <a:cubicBezTo>
                      <a:pt x="144" y="3196"/>
                      <a:pt x="168" y="3100"/>
                      <a:pt x="204" y="2944"/>
                    </a:cubicBezTo>
                    <a:cubicBezTo>
                      <a:pt x="228" y="2896"/>
                      <a:pt x="192" y="2860"/>
                      <a:pt x="168" y="2848"/>
                    </a:cubicBezTo>
                    <a:cubicBezTo>
                      <a:pt x="160" y="2846"/>
                      <a:pt x="151" y="2845"/>
                      <a:pt x="144" y="28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605" name="Google Shape;1605;p66"/>
              <p:cNvSpPr/>
              <p:nvPr/>
            </p:nvSpPr>
            <p:spPr>
              <a:xfrm>
                <a:off x="2516150" y="4159100"/>
                <a:ext cx="267425" cy="230875"/>
              </a:xfrm>
              <a:custGeom>
                <a:avLst/>
                <a:gdLst/>
                <a:ahLst/>
                <a:cxnLst/>
                <a:rect l="l" t="t" r="r" b="b"/>
                <a:pathLst>
                  <a:path w="10697" h="9235" extrusionOk="0">
                    <a:moveTo>
                      <a:pt x="9187" y="72"/>
                    </a:moveTo>
                    <a:lnTo>
                      <a:pt x="8924" y="96"/>
                    </a:lnTo>
                    <a:cubicBezTo>
                      <a:pt x="8888" y="96"/>
                      <a:pt x="8864" y="120"/>
                      <a:pt x="8864" y="168"/>
                    </a:cubicBezTo>
                    <a:cubicBezTo>
                      <a:pt x="8864" y="192"/>
                      <a:pt x="8900" y="228"/>
                      <a:pt x="8936" y="228"/>
                    </a:cubicBezTo>
                    <a:lnTo>
                      <a:pt x="9199" y="216"/>
                    </a:lnTo>
                    <a:cubicBezTo>
                      <a:pt x="9235" y="216"/>
                      <a:pt x="9259" y="180"/>
                      <a:pt x="9259" y="132"/>
                    </a:cubicBezTo>
                    <a:cubicBezTo>
                      <a:pt x="9259" y="108"/>
                      <a:pt x="9235" y="72"/>
                      <a:pt x="9187" y="72"/>
                    </a:cubicBezTo>
                    <a:close/>
                    <a:moveTo>
                      <a:pt x="10014" y="0"/>
                    </a:moveTo>
                    <a:lnTo>
                      <a:pt x="9858" y="12"/>
                    </a:lnTo>
                    <a:cubicBezTo>
                      <a:pt x="9834" y="12"/>
                      <a:pt x="9798" y="48"/>
                      <a:pt x="9798" y="96"/>
                    </a:cubicBezTo>
                    <a:cubicBezTo>
                      <a:pt x="9798" y="120"/>
                      <a:pt x="9846" y="156"/>
                      <a:pt x="9870" y="156"/>
                    </a:cubicBezTo>
                    <a:lnTo>
                      <a:pt x="9966" y="156"/>
                    </a:lnTo>
                    <a:cubicBezTo>
                      <a:pt x="9966" y="168"/>
                      <a:pt x="9978" y="192"/>
                      <a:pt x="9978" y="216"/>
                    </a:cubicBezTo>
                    <a:cubicBezTo>
                      <a:pt x="10002" y="252"/>
                      <a:pt x="10026" y="276"/>
                      <a:pt x="10062" y="276"/>
                    </a:cubicBezTo>
                    <a:cubicBezTo>
                      <a:pt x="10122" y="252"/>
                      <a:pt x="10134" y="228"/>
                      <a:pt x="10122" y="180"/>
                    </a:cubicBezTo>
                    <a:cubicBezTo>
                      <a:pt x="10098" y="132"/>
                      <a:pt x="10098" y="108"/>
                      <a:pt x="10086" y="60"/>
                    </a:cubicBezTo>
                    <a:cubicBezTo>
                      <a:pt x="10074" y="12"/>
                      <a:pt x="10038" y="0"/>
                      <a:pt x="10014" y="0"/>
                    </a:cubicBezTo>
                    <a:close/>
                    <a:moveTo>
                      <a:pt x="8229" y="132"/>
                    </a:moveTo>
                    <a:lnTo>
                      <a:pt x="7966" y="156"/>
                    </a:lnTo>
                    <a:cubicBezTo>
                      <a:pt x="7930" y="156"/>
                      <a:pt x="7906" y="180"/>
                      <a:pt x="7906" y="228"/>
                    </a:cubicBezTo>
                    <a:cubicBezTo>
                      <a:pt x="7906" y="252"/>
                      <a:pt x="7942" y="288"/>
                      <a:pt x="7978" y="288"/>
                    </a:cubicBezTo>
                    <a:lnTo>
                      <a:pt x="8241" y="276"/>
                    </a:lnTo>
                    <a:cubicBezTo>
                      <a:pt x="8277" y="276"/>
                      <a:pt x="8301" y="240"/>
                      <a:pt x="8301" y="192"/>
                    </a:cubicBezTo>
                    <a:cubicBezTo>
                      <a:pt x="8301" y="168"/>
                      <a:pt x="8265" y="132"/>
                      <a:pt x="8229" y="132"/>
                    </a:cubicBezTo>
                    <a:close/>
                    <a:moveTo>
                      <a:pt x="7271" y="216"/>
                    </a:moveTo>
                    <a:lnTo>
                      <a:pt x="7008" y="228"/>
                    </a:lnTo>
                    <a:cubicBezTo>
                      <a:pt x="6972" y="228"/>
                      <a:pt x="6948" y="252"/>
                      <a:pt x="6948" y="300"/>
                    </a:cubicBezTo>
                    <a:cubicBezTo>
                      <a:pt x="6948" y="336"/>
                      <a:pt x="6984" y="360"/>
                      <a:pt x="7019" y="360"/>
                    </a:cubicBezTo>
                    <a:lnTo>
                      <a:pt x="7283" y="348"/>
                    </a:lnTo>
                    <a:cubicBezTo>
                      <a:pt x="7319" y="348"/>
                      <a:pt x="7343" y="312"/>
                      <a:pt x="7343" y="276"/>
                    </a:cubicBezTo>
                    <a:cubicBezTo>
                      <a:pt x="7343" y="240"/>
                      <a:pt x="7319" y="216"/>
                      <a:pt x="7271" y="216"/>
                    </a:cubicBezTo>
                    <a:close/>
                    <a:moveTo>
                      <a:pt x="6313" y="288"/>
                    </a:moveTo>
                    <a:lnTo>
                      <a:pt x="6049" y="300"/>
                    </a:lnTo>
                    <a:cubicBezTo>
                      <a:pt x="6013" y="300"/>
                      <a:pt x="5989" y="336"/>
                      <a:pt x="5989" y="372"/>
                    </a:cubicBezTo>
                    <a:cubicBezTo>
                      <a:pt x="5989" y="408"/>
                      <a:pt x="6025" y="432"/>
                      <a:pt x="6061" y="432"/>
                    </a:cubicBezTo>
                    <a:lnTo>
                      <a:pt x="6325" y="420"/>
                    </a:lnTo>
                    <a:cubicBezTo>
                      <a:pt x="6361" y="420"/>
                      <a:pt x="6385" y="384"/>
                      <a:pt x="6385" y="348"/>
                    </a:cubicBezTo>
                    <a:cubicBezTo>
                      <a:pt x="6385" y="312"/>
                      <a:pt x="6361" y="288"/>
                      <a:pt x="6313" y="288"/>
                    </a:cubicBezTo>
                    <a:close/>
                    <a:moveTo>
                      <a:pt x="5367" y="348"/>
                    </a:moveTo>
                    <a:lnTo>
                      <a:pt x="5103" y="372"/>
                    </a:lnTo>
                    <a:cubicBezTo>
                      <a:pt x="5067" y="372"/>
                      <a:pt x="5043" y="408"/>
                      <a:pt x="5043" y="456"/>
                    </a:cubicBezTo>
                    <a:cubicBezTo>
                      <a:pt x="5043" y="480"/>
                      <a:pt x="5079" y="515"/>
                      <a:pt x="5115" y="515"/>
                    </a:cubicBezTo>
                    <a:lnTo>
                      <a:pt x="5379" y="480"/>
                    </a:lnTo>
                    <a:cubicBezTo>
                      <a:pt x="5415" y="480"/>
                      <a:pt x="5439" y="444"/>
                      <a:pt x="5439" y="408"/>
                    </a:cubicBezTo>
                    <a:cubicBezTo>
                      <a:pt x="5439" y="372"/>
                      <a:pt x="5415" y="348"/>
                      <a:pt x="5367" y="348"/>
                    </a:cubicBezTo>
                    <a:close/>
                    <a:moveTo>
                      <a:pt x="4408" y="432"/>
                    </a:moveTo>
                    <a:lnTo>
                      <a:pt x="4145" y="468"/>
                    </a:lnTo>
                    <a:cubicBezTo>
                      <a:pt x="4109" y="468"/>
                      <a:pt x="4085" y="492"/>
                      <a:pt x="4085" y="539"/>
                    </a:cubicBezTo>
                    <a:cubicBezTo>
                      <a:pt x="4097" y="575"/>
                      <a:pt x="4121" y="599"/>
                      <a:pt x="4157" y="599"/>
                    </a:cubicBezTo>
                    <a:lnTo>
                      <a:pt x="4420" y="575"/>
                    </a:lnTo>
                    <a:cubicBezTo>
                      <a:pt x="4456" y="575"/>
                      <a:pt x="4480" y="539"/>
                      <a:pt x="4480" y="492"/>
                    </a:cubicBezTo>
                    <a:cubicBezTo>
                      <a:pt x="4480" y="468"/>
                      <a:pt x="4456" y="432"/>
                      <a:pt x="4408" y="432"/>
                    </a:cubicBezTo>
                    <a:close/>
                    <a:moveTo>
                      <a:pt x="3450" y="539"/>
                    </a:moveTo>
                    <a:lnTo>
                      <a:pt x="3187" y="575"/>
                    </a:lnTo>
                    <a:cubicBezTo>
                      <a:pt x="3151" y="575"/>
                      <a:pt x="3127" y="599"/>
                      <a:pt x="3127" y="647"/>
                    </a:cubicBezTo>
                    <a:cubicBezTo>
                      <a:pt x="3139" y="671"/>
                      <a:pt x="3163" y="707"/>
                      <a:pt x="3199" y="707"/>
                    </a:cubicBezTo>
                    <a:lnTo>
                      <a:pt x="3462" y="671"/>
                    </a:lnTo>
                    <a:cubicBezTo>
                      <a:pt x="3498" y="671"/>
                      <a:pt x="3522" y="647"/>
                      <a:pt x="3522" y="599"/>
                    </a:cubicBezTo>
                    <a:cubicBezTo>
                      <a:pt x="3522" y="575"/>
                      <a:pt x="3498" y="539"/>
                      <a:pt x="3450" y="539"/>
                    </a:cubicBezTo>
                    <a:close/>
                    <a:moveTo>
                      <a:pt x="2516" y="647"/>
                    </a:moveTo>
                    <a:lnTo>
                      <a:pt x="2241" y="671"/>
                    </a:lnTo>
                    <a:cubicBezTo>
                      <a:pt x="2193" y="671"/>
                      <a:pt x="2181" y="707"/>
                      <a:pt x="2181" y="755"/>
                    </a:cubicBezTo>
                    <a:cubicBezTo>
                      <a:pt x="2193" y="779"/>
                      <a:pt x="2229" y="815"/>
                      <a:pt x="2253" y="815"/>
                    </a:cubicBezTo>
                    <a:lnTo>
                      <a:pt x="2528" y="779"/>
                    </a:lnTo>
                    <a:cubicBezTo>
                      <a:pt x="2552" y="779"/>
                      <a:pt x="2588" y="731"/>
                      <a:pt x="2588" y="707"/>
                    </a:cubicBezTo>
                    <a:cubicBezTo>
                      <a:pt x="2588" y="671"/>
                      <a:pt x="2540" y="647"/>
                      <a:pt x="2516" y="647"/>
                    </a:cubicBezTo>
                    <a:close/>
                    <a:moveTo>
                      <a:pt x="1546" y="767"/>
                    </a:moveTo>
                    <a:lnTo>
                      <a:pt x="1282" y="791"/>
                    </a:lnTo>
                    <a:cubicBezTo>
                      <a:pt x="1235" y="791"/>
                      <a:pt x="1223" y="827"/>
                      <a:pt x="1223" y="875"/>
                    </a:cubicBezTo>
                    <a:cubicBezTo>
                      <a:pt x="1235" y="899"/>
                      <a:pt x="1270" y="935"/>
                      <a:pt x="1294" y="935"/>
                    </a:cubicBezTo>
                    <a:lnTo>
                      <a:pt x="1570" y="899"/>
                    </a:lnTo>
                    <a:cubicBezTo>
                      <a:pt x="1606" y="899"/>
                      <a:pt x="1630" y="875"/>
                      <a:pt x="1630" y="827"/>
                    </a:cubicBezTo>
                    <a:cubicBezTo>
                      <a:pt x="1630" y="779"/>
                      <a:pt x="1582" y="767"/>
                      <a:pt x="1546" y="767"/>
                    </a:cubicBezTo>
                    <a:close/>
                    <a:moveTo>
                      <a:pt x="612" y="887"/>
                    </a:moveTo>
                    <a:lnTo>
                      <a:pt x="336" y="935"/>
                    </a:lnTo>
                    <a:cubicBezTo>
                      <a:pt x="300" y="935"/>
                      <a:pt x="276" y="971"/>
                      <a:pt x="276" y="1007"/>
                    </a:cubicBezTo>
                    <a:cubicBezTo>
                      <a:pt x="300" y="1030"/>
                      <a:pt x="324" y="1066"/>
                      <a:pt x="360" y="1066"/>
                    </a:cubicBezTo>
                    <a:lnTo>
                      <a:pt x="624" y="1019"/>
                    </a:lnTo>
                    <a:cubicBezTo>
                      <a:pt x="672" y="1019"/>
                      <a:pt x="684" y="971"/>
                      <a:pt x="684" y="947"/>
                    </a:cubicBezTo>
                    <a:cubicBezTo>
                      <a:pt x="684" y="899"/>
                      <a:pt x="636" y="887"/>
                      <a:pt x="612" y="887"/>
                    </a:cubicBezTo>
                    <a:close/>
                    <a:moveTo>
                      <a:pt x="10157" y="815"/>
                    </a:moveTo>
                    <a:cubicBezTo>
                      <a:pt x="10122" y="815"/>
                      <a:pt x="10098" y="851"/>
                      <a:pt x="10098" y="887"/>
                    </a:cubicBezTo>
                    <a:lnTo>
                      <a:pt x="10146" y="1150"/>
                    </a:lnTo>
                    <a:cubicBezTo>
                      <a:pt x="10157" y="1186"/>
                      <a:pt x="10193" y="1210"/>
                      <a:pt x="10217" y="1210"/>
                    </a:cubicBezTo>
                    <a:cubicBezTo>
                      <a:pt x="10265" y="1210"/>
                      <a:pt x="10301" y="1174"/>
                      <a:pt x="10277" y="1138"/>
                    </a:cubicBezTo>
                    <a:lnTo>
                      <a:pt x="10241" y="875"/>
                    </a:lnTo>
                    <a:cubicBezTo>
                      <a:pt x="10241" y="827"/>
                      <a:pt x="10193" y="815"/>
                      <a:pt x="10157" y="815"/>
                    </a:cubicBezTo>
                    <a:close/>
                    <a:moveTo>
                      <a:pt x="73" y="959"/>
                    </a:moveTo>
                    <a:cubicBezTo>
                      <a:pt x="25" y="971"/>
                      <a:pt x="1" y="995"/>
                      <a:pt x="1" y="1030"/>
                    </a:cubicBezTo>
                    <a:lnTo>
                      <a:pt x="1" y="1306"/>
                    </a:lnTo>
                    <a:cubicBezTo>
                      <a:pt x="1" y="1354"/>
                      <a:pt x="25" y="1378"/>
                      <a:pt x="73" y="1378"/>
                    </a:cubicBezTo>
                    <a:cubicBezTo>
                      <a:pt x="97" y="1378"/>
                      <a:pt x="133" y="1354"/>
                      <a:pt x="145" y="1306"/>
                    </a:cubicBezTo>
                    <a:lnTo>
                      <a:pt x="145" y="1030"/>
                    </a:lnTo>
                    <a:cubicBezTo>
                      <a:pt x="145" y="995"/>
                      <a:pt x="121" y="959"/>
                      <a:pt x="73" y="959"/>
                    </a:cubicBezTo>
                    <a:close/>
                    <a:moveTo>
                      <a:pt x="10301" y="1749"/>
                    </a:moveTo>
                    <a:cubicBezTo>
                      <a:pt x="10265" y="1749"/>
                      <a:pt x="10241" y="1785"/>
                      <a:pt x="10241" y="1833"/>
                    </a:cubicBezTo>
                    <a:cubicBezTo>
                      <a:pt x="10253" y="1917"/>
                      <a:pt x="10253" y="2013"/>
                      <a:pt x="10265" y="2096"/>
                    </a:cubicBezTo>
                    <a:cubicBezTo>
                      <a:pt x="10277" y="2132"/>
                      <a:pt x="10313" y="2156"/>
                      <a:pt x="10337" y="2156"/>
                    </a:cubicBezTo>
                    <a:cubicBezTo>
                      <a:pt x="10385" y="2156"/>
                      <a:pt x="10421" y="2132"/>
                      <a:pt x="10397" y="2084"/>
                    </a:cubicBezTo>
                    <a:cubicBezTo>
                      <a:pt x="10385" y="1989"/>
                      <a:pt x="10385" y="1905"/>
                      <a:pt x="10373" y="1809"/>
                    </a:cubicBezTo>
                    <a:cubicBezTo>
                      <a:pt x="10373" y="1785"/>
                      <a:pt x="10325" y="1749"/>
                      <a:pt x="10301" y="1749"/>
                    </a:cubicBezTo>
                    <a:close/>
                    <a:moveTo>
                      <a:pt x="73" y="1929"/>
                    </a:moveTo>
                    <a:cubicBezTo>
                      <a:pt x="25" y="1953"/>
                      <a:pt x="1" y="1965"/>
                      <a:pt x="1" y="2013"/>
                    </a:cubicBezTo>
                    <a:lnTo>
                      <a:pt x="1" y="2276"/>
                    </a:lnTo>
                    <a:cubicBezTo>
                      <a:pt x="1" y="2312"/>
                      <a:pt x="25" y="2336"/>
                      <a:pt x="73" y="2336"/>
                    </a:cubicBezTo>
                    <a:cubicBezTo>
                      <a:pt x="121" y="2336"/>
                      <a:pt x="145" y="2312"/>
                      <a:pt x="145" y="2276"/>
                    </a:cubicBezTo>
                    <a:lnTo>
                      <a:pt x="145" y="2013"/>
                    </a:lnTo>
                    <a:cubicBezTo>
                      <a:pt x="145" y="1965"/>
                      <a:pt x="121" y="1929"/>
                      <a:pt x="73" y="1929"/>
                    </a:cubicBezTo>
                    <a:close/>
                    <a:moveTo>
                      <a:pt x="10385" y="2707"/>
                    </a:moveTo>
                    <a:cubicBezTo>
                      <a:pt x="10361" y="2707"/>
                      <a:pt x="10325" y="2743"/>
                      <a:pt x="10325" y="2791"/>
                    </a:cubicBezTo>
                    <a:cubicBezTo>
                      <a:pt x="10337" y="2875"/>
                      <a:pt x="10361" y="2971"/>
                      <a:pt x="10361" y="3055"/>
                    </a:cubicBezTo>
                    <a:cubicBezTo>
                      <a:pt x="10361" y="3079"/>
                      <a:pt x="10397" y="3114"/>
                      <a:pt x="10433" y="3114"/>
                    </a:cubicBezTo>
                    <a:cubicBezTo>
                      <a:pt x="10481" y="3114"/>
                      <a:pt x="10505" y="3091"/>
                      <a:pt x="10493" y="3043"/>
                    </a:cubicBezTo>
                    <a:cubicBezTo>
                      <a:pt x="10469" y="2947"/>
                      <a:pt x="10469" y="2863"/>
                      <a:pt x="10457" y="2767"/>
                    </a:cubicBezTo>
                    <a:cubicBezTo>
                      <a:pt x="10457" y="2743"/>
                      <a:pt x="10433" y="2707"/>
                      <a:pt x="10385" y="2707"/>
                    </a:cubicBezTo>
                    <a:close/>
                    <a:moveTo>
                      <a:pt x="73" y="2887"/>
                    </a:moveTo>
                    <a:cubicBezTo>
                      <a:pt x="37" y="2887"/>
                      <a:pt x="13" y="2923"/>
                      <a:pt x="13" y="2971"/>
                    </a:cubicBezTo>
                    <a:lnTo>
                      <a:pt x="25" y="3234"/>
                    </a:lnTo>
                    <a:cubicBezTo>
                      <a:pt x="25" y="3270"/>
                      <a:pt x="61" y="3294"/>
                      <a:pt x="97" y="3294"/>
                    </a:cubicBezTo>
                    <a:cubicBezTo>
                      <a:pt x="133" y="3294"/>
                      <a:pt x="157" y="3270"/>
                      <a:pt x="157" y="3222"/>
                    </a:cubicBezTo>
                    <a:lnTo>
                      <a:pt x="145" y="2947"/>
                    </a:lnTo>
                    <a:cubicBezTo>
                      <a:pt x="145" y="2923"/>
                      <a:pt x="109" y="2887"/>
                      <a:pt x="73" y="2887"/>
                    </a:cubicBezTo>
                    <a:close/>
                    <a:moveTo>
                      <a:pt x="10469" y="3665"/>
                    </a:moveTo>
                    <a:cubicBezTo>
                      <a:pt x="10445" y="3665"/>
                      <a:pt x="10421" y="3701"/>
                      <a:pt x="10421" y="3749"/>
                    </a:cubicBezTo>
                    <a:lnTo>
                      <a:pt x="10433" y="4013"/>
                    </a:lnTo>
                    <a:cubicBezTo>
                      <a:pt x="10433" y="4049"/>
                      <a:pt x="10469" y="4073"/>
                      <a:pt x="10505" y="4073"/>
                    </a:cubicBezTo>
                    <a:cubicBezTo>
                      <a:pt x="10541" y="4073"/>
                      <a:pt x="10565" y="4025"/>
                      <a:pt x="10565" y="4001"/>
                    </a:cubicBezTo>
                    <a:lnTo>
                      <a:pt x="10553" y="3725"/>
                    </a:lnTo>
                    <a:cubicBezTo>
                      <a:pt x="10553" y="3701"/>
                      <a:pt x="10517" y="3665"/>
                      <a:pt x="10469" y="3665"/>
                    </a:cubicBezTo>
                    <a:close/>
                    <a:moveTo>
                      <a:pt x="97" y="3845"/>
                    </a:moveTo>
                    <a:cubicBezTo>
                      <a:pt x="73" y="3845"/>
                      <a:pt x="37" y="3881"/>
                      <a:pt x="37" y="3929"/>
                    </a:cubicBezTo>
                    <a:lnTo>
                      <a:pt x="61" y="4192"/>
                    </a:lnTo>
                    <a:cubicBezTo>
                      <a:pt x="61" y="4228"/>
                      <a:pt x="85" y="4252"/>
                      <a:pt x="133" y="4252"/>
                    </a:cubicBezTo>
                    <a:cubicBezTo>
                      <a:pt x="169" y="4252"/>
                      <a:pt x="205" y="4228"/>
                      <a:pt x="193" y="4180"/>
                    </a:cubicBezTo>
                    <a:lnTo>
                      <a:pt x="169" y="3905"/>
                    </a:lnTo>
                    <a:cubicBezTo>
                      <a:pt x="169" y="3881"/>
                      <a:pt x="145" y="3845"/>
                      <a:pt x="97" y="3845"/>
                    </a:cubicBezTo>
                    <a:close/>
                    <a:moveTo>
                      <a:pt x="10517" y="4624"/>
                    </a:moveTo>
                    <a:cubicBezTo>
                      <a:pt x="10493" y="4624"/>
                      <a:pt x="10457" y="4660"/>
                      <a:pt x="10457" y="4695"/>
                    </a:cubicBezTo>
                    <a:lnTo>
                      <a:pt x="10481" y="4971"/>
                    </a:lnTo>
                    <a:cubicBezTo>
                      <a:pt x="10481" y="4995"/>
                      <a:pt x="10505" y="5031"/>
                      <a:pt x="10553" y="5031"/>
                    </a:cubicBezTo>
                    <a:cubicBezTo>
                      <a:pt x="10577" y="5019"/>
                      <a:pt x="10613" y="4983"/>
                      <a:pt x="10613" y="4959"/>
                    </a:cubicBezTo>
                    <a:lnTo>
                      <a:pt x="10601" y="4683"/>
                    </a:lnTo>
                    <a:cubicBezTo>
                      <a:pt x="10601" y="4660"/>
                      <a:pt x="10565" y="4624"/>
                      <a:pt x="10517" y="4624"/>
                    </a:cubicBezTo>
                    <a:close/>
                    <a:moveTo>
                      <a:pt x="145" y="4803"/>
                    </a:moveTo>
                    <a:cubicBezTo>
                      <a:pt x="121" y="4803"/>
                      <a:pt x="85" y="4839"/>
                      <a:pt x="85" y="4875"/>
                    </a:cubicBezTo>
                    <a:lnTo>
                      <a:pt x="97" y="5151"/>
                    </a:lnTo>
                    <a:cubicBezTo>
                      <a:pt x="97" y="5175"/>
                      <a:pt x="145" y="5210"/>
                      <a:pt x="169" y="5210"/>
                    </a:cubicBezTo>
                    <a:cubicBezTo>
                      <a:pt x="216" y="5210"/>
                      <a:pt x="252" y="5163"/>
                      <a:pt x="228" y="5139"/>
                    </a:cubicBezTo>
                    <a:lnTo>
                      <a:pt x="216" y="4863"/>
                    </a:lnTo>
                    <a:cubicBezTo>
                      <a:pt x="216" y="4839"/>
                      <a:pt x="193" y="4803"/>
                      <a:pt x="145" y="4803"/>
                    </a:cubicBezTo>
                    <a:close/>
                    <a:moveTo>
                      <a:pt x="10553" y="5570"/>
                    </a:moveTo>
                    <a:cubicBezTo>
                      <a:pt x="10517" y="5570"/>
                      <a:pt x="10493" y="5606"/>
                      <a:pt x="10493" y="5642"/>
                    </a:cubicBezTo>
                    <a:lnTo>
                      <a:pt x="10505" y="5917"/>
                    </a:lnTo>
                    <a:cubicBezTo>
                      <a:pt x="10505" y="5941"/>
                      <a:pt x="10541" y="5977"/>
                      <a:pt x="10577" y="5977"/>
                    </a:cubicBezTo>
                    <a:cubicBezTo>
                      <a:pt x="10625" y="5977"/>
                      <a:pt x="10661" y="5941"/>
                      <a:pt x="10637" y="5905"/>
                    </a:cubicBezTo>
                    <a:lnTo>
                      <a:pt x="10625" y="5630"/>
                    </a:lnTo>
                    <a:cubicBezTo>
                      <a:pt x="10625" y="5606"/>
                      <a:pt x="10589" y="5570"/>
                      <a:pt x="10553" y="5570"/>
                    </a:cubicBezTo>
                    <a:close/>
                    <a:moveTo>
                      <a:pt x="205" y="5761"/>
                    </a:moveTo>
                    <a:cubicBezTo>
                      <a:pt x="181" y="5761"/>
                      <a:pt x="145" y="5797"/>
                      <a:pt x="145" y="5845"/>
                    </a:cubicBezTo>
                    <a:lnTo>
                      <a:pt x="157" y="6109"/>
                    </a:lnTo>
                    <a:cubicBezTo>
                      <a:pt x="157" y="6145"/>
                      <a:pt x="205" y="6169"/>
                      <a:pt x="240" y="6169"/>
                    </a:cubicBezTo>
                    <a:cubicBezTo>
                      <a:pt x="276" y="6157"/>
                      <a:pt x="312" y="6121"/>
                      <a:pt x="300" y="6097"/>
                    </a:cubicBezTo>
                    <a:lnTo>
                      <a:pt x="276" y="5821"/>
                    </a:lnTo>
                    <a:cubicBezTo>
                      <a:pt x="276" y="5797"/>
                      <a:pt x="240" y="5761"/>
                      <a:pt x="205" y="5761"/>
                    </a:cubicBezTo>
                    <a:close/>
                    <a:moveTo>
                      <a:pt x="10601" y="6528"/>
                    </a:moveTo>
                    <a:cubicBezTo>
                      <a:pt x="10553" y="6528"/>
                      <a:pt x="10541" y="6564"/>
                      <a:pt x="10541" y="6600"/>
                    </a:cubicBezTo>
                    <a:lnTo>
                      <a:pt x="10541" y="6875"/>
                    </a:lnTo>
                    <a:cubicBezTo>
                      <a:pt x="10541" y="6899"/>
                      <a:pt x="10565" y="6935"/>
                      <a:pt x="10613" y="6935"/>
                    </a:cubicBezTo>
                    <a:cubicBezTo>
                      <a:pt x="10661" y="6935"/>
                      <a:pt x="10684" y="6899"/>
                      <a:pt x="10673" y="6863"/>
                    </a:cubicBezTo>
                    <a:lnTo>
                      <a:pt x="10673" y="6588"/>
                    </a:lnTo>
                    <a:cubicBezTo>
                      <a:pt x="10673" y="6564"/>
                      <a:pt x="10637" y="6528"/>
                      <a:pt x="10601" y="6528"/>
                    </a:cubicBezTo>
                    <a:close/>
                    <a:moveTo>
                      <a:pt x="276" y="6708"/>
                    </a:moveTo>
                    <a:cubicBezTo>
                      <a:pt x="252" y="6708"/>
                      <a:pt x="216" y="6744"/>
                      <a:pt x="216" y="6779"/>
                    </a:cubicBezTo>
                    <a:lnTo>
                      <a:pt x="240" y="7055"/>
                    </a:lnTo>
                    <a:cubicBezTo>
                      <a:pt x="240" y="7079"/>
                      <a:pt x="276" y="7115"/>
                      <a:pt x="312" y="7115"/>
                    </a:cubicBezTo>
                    <a:cubicBezTo>
                      <a:pt x="360" y="7115"/>
                      <a:pt x="384" y="7079"/>
                      <a:pt x="372" y="7043"/>
                    </a:cubicBezTo>
                    <a:lnTo>
                      <a:pt x="360" y="6768"/>
                    </a:lnTo>
                    <a:cubicBezTo>
                      <a:pt x="360" y="6744"/>
                      <a:pt x="312" y="6708"/>
                      <a:pt x="276" y="6708"/>
                    </a:cubicBezTo>
                    <a:close/>
                    <a:moveTo>
                      <a:pt x="10625" y="7474"/>
                    </a:moveTo>
                    <a:cubicBezTo>
                      <a:pt x="10577" y="7474"/>
                      <a:pt x="10553" y="7498"/>
                      <a:pt x="10553" y="7546"/>
                    </a:cubicBezTo>
                    <a:lnTo>
                      <a:pt x="10553" y="7821"/>
                    </a:lnTo>
                    <a:cubicBezTo>
                      <a:pt x="10553" y="7857"/>
                      <a:pt x="10577" y="7893"/>
                      <a:pt x="10625" y="7893"/>
                    </a:cubicBezTo>
                    <a:cubicBezTo>
                      <a:pt x="10673" y="7893"/>
                      <a:pt x="10696" y="7857"/>
                      <a:pt x="10696" y="7821"/>
                    </a:cubicBezTo>
                    <a:lnTo>
                      <a:pt x="10696" y="7546"/>
                    </a:lnTo>
                    <a:cubicBezTo>
                      <a:pt x="10696" y="7498"/>
                      <a:pt x="10673" y="7474"/>
                      <a:pt x="10625" y="7474"/>
                    </a:cubicBezTo>
                    <a:close/>
                    <a:moveTo>
                      <a:pt x="348" y="7666"/>
                    </a:moveTo>
                    <a:cubicBezTo>
                      <a:pt x="324" y="7666"/>
                      <a:pt x="288" y="7702"/>
                      <a:pt x="288" y="7738"/>
                    </a:cubicBezTo>
                    <a:lnTo>
                      <a:pt x="324" y="8013"/>
                    </a:lnTo>
                    <a:cubicBezTo>
                      <a:pt x="324" y="8037"/>
                      <a:pt x="372" y="8073"/>
                      <a:pt x="396" y="8073"/>
                    </a:cubicBezTo>
                    <a:cubicBezTo>
                      <a:pt x="432" y="8073"/>
                      <a:pt x="456" y="8025"/>
                      <a:pt x="456" y="8001"/>
                    </a:cubicBezTo>
                    <a:lnTo>
                      <a:pt x="432" y="7726"/>
                    </a:lnTo>
                    <a:cubicBezTo>
                      <a:pt x="432" y="7702"/>
                      <a:pt x="396" y="7666"/>
                      <a:pt x="348" y="7666"/>
                    </a:cubicBezTo>
                    <a:close/>
                    <a:moveTo>
                      <a:pt x="10625" y="8444"/>
                    </a:moveTo>
                    <a:cubicBezTo>
                      <a:pt x="10577" y="8444"/>
                      <a:pt x="10553" y="8468"/>
                      <a:pt x="10553" y="8516"/>
                    </a:cubicBezTo>
                    <a:lnTo>
                      <a:pt x="10553" y="8660"/>
                    </a:lnTo>
                    <a:lnTo>
                      <a:pt x="10541" y="8660"/>
                    </a:lnTo>
                    <a:cubicBezTo>
                      <a:pt x="10493" y="8660"/>
                      <a:pt x="10481" y="8684"/>
                      <a:pt x="10481" y="8732"/>
                    </a:cubicBezTo>
                    <a:cubicBezTo>
                      <a:pt x="10493" y="8756"/>
                      <a:pt x="10517" y="8792"/>
                      <a:pt x="10553" y="8792"/>
                    </a:cubicBezTo>
                    <a:lnTo>
                      <a:pt x="10637" y="8768"/>
                    </a:lnTo>
                    <a:cubicBezTo>
                      <a:pt x="10673" y="8768"/>
                      <a:pt x="10696" y="8744"/>
                      <a:pt x="10696" y="8708"/>
                    </a:cubicBezTo>
                    <a:lnTo>
                      <a:pt x="10696" y="8516"/>
                    </a:lnTo>
                    <a:cubicBezTo>
                      <a:pt x="10696" y="8468"/>
                      <a:pt x="10673" y="8444"/>
                      <a:pt x="10625" y="8444"/>
                    </a:cubicBezTo>
                    <a:close/>
                    <a:moveTo>
                      <a:pt x="9858" y="8732"/>
                    </a:moveTo>
                    <a:cubicBezTo>
                      <a:pt x="9774" y="8744"/>
                      <a:pt x="9678" y="8744"/>
                      <a:pt x="9595" y="8756"/>
                    </a:cubicBezTo>
                    <a:cubicBezTo>
                      <a:pt x="9559" y="8756"/>
                      <a:pt x="9535" y="8792"/>
                      <a:pt x="9535" y="8840"/>
                    </a:cubicBezTo>
                    <a:cubicBezTo>
                      <a:pt x="9547" y="8864"/>
                      <a:pt x="9571" y="8899"/>
                      <a:pt x="9607" y="8899"/>
                    </a:cubicBezTo>
                    <a:cubicBezTo>
                      <a:pt x="9702" y="8899"/>
                      <a:pt x="9786" y="8875"/>
                      <a:pt x="9870" y="8864"/>
                    </a:cubicBezTo>
                    <a:cubicBezTo>
                      <a:pt x="9906" y="8864"/>
                      <a:pt x="9930" y="8840"/>
                      <a:pt x="9930" y="8792"/>
                    </a:cubicBezTo>
                    <a:cubicBezTo>
                      <a:pt x="9930" y="8756"/>
                      <a:pt x="9894" y="8732"/>
                      <a:pt x="9858" y="8732"/>
                    </a:cubicBezTo>
                    <a:close/>
                    <a:moveTo>
                      <a:pt x="8900" y="8816"/>
                    </a:moveTo>
                    <a:cubicBezTo>
                      <a:pt x="8816" y="8840"/>
                      <a:pt x="8720" y="8840"/>
                      <a:pt x="8636" y="8852"/>
                    </a:cubicBezTo>
                    <a:cubicBezTo>
                      <a:pt x="8600" y="8852"/>
                      <a:pt x="8577" y="8875"/>
                      <a:pt x="8577" y="8923"/>
                    </a:cubicBezTo>
                    <a:cubicBezTo>
                      <a:pt x="8577" y="8959"/>
                      <a:pt x="8624" y="8983"/>
                      <a:pt x="8648" y="8983"/>
                    </a:cubicBezTo>
                    <a:cubicBezTo>
                      <a:pt x="8756" y="8983"/>
                      <a:pt x="8840" y="8971"/>
                      <a:pt x="8924" y="8959"/>
                    </a:cubicBezTo>
                    <a:cubicBezTo>
                      <a:pt x="8948" y="8959"/>
                      <a:pt x="8972" y="8911"/>
                      <a:pt x="8972" y="8875"/>
                    </a:cubicBezTo>
                    <a:cubicBezTo>
                      <a:pt x="8972" y="8852"/>
                      <a:pt x="8948" y="8816"/>
                      <a:pt x="8900" y="8816"/>
                    </a:cubicBezTo>
                    <a:close/>
                    <a:moveTo>
                      <a:pt x="444" y="8612"/>
                    </a:moveTo>
                    <a:cubicBezTo>
                      <a:pt x="420" y="8612"/>
                      <a:pt x="384" y="8636"/>
                      <a:pt x="384" y="8684"/>
                    </a:cubicBezTo>
                    <a:cubicBezTo>
                      <a:pt x="396" y="8768"/>
                      <a:pt x="396" y="8864"/>
                      <a:pt x="420" y="8959"/>
                    </a:cubicBezTo>
                    <a:cubicBezTo>
                      <a:pt x="432" y="8983"/>
                      <a:pt x="456" y="9019"/>
                      <a:pt x="492" y="9019"/>
                    </a:cubicBezTo>
                    <a:cubicBezTo>
                      <a:pt x="540" y="9019"/>
                      <a:pt x="564" y="8983"/>
                      <a:pt x="552" y="8935"/>
                    </a:cubicBezTo>
                    <a:cubicBezTo>
                      <a:pt x="528" y="8852"/>
                      <a:pt x="528" y="8756"/>
                      <a:pt x="516" y="8672"/>
                    </a:cubicBezTo>
                    <a:cubicBezTo>
                      <a:pt x="516" y="8636"/>
                      <a:pt x="492" y="8612"/>
                      <a:pt x="444" y="8612"/>
                    </a:cubicBezTo>
                    <a:close/>
                    <a:moveTo>
                      <a:pt x="7966" y="8911"/>
                    </a:moveTo>
                    <a:cubicBezTo>
                      <a:pt x="7870" y="8911"/>
                      <a:pt x="7786" y="8923"/>
                      <a:pt x="7690" y="8923"/>
                    </a:cubicBezTo>
                    <a:cubicBezTo>
                      <a:pt x="7666" y="8923"/>
                      <a:pt x="7630" y="8959"/>
                      <a:pt x="7630" y="8995"/>
                    </a:cubicBezTo>
                    <a:cubicBezTo>
                      <a:pt x="7630" y="9031"/>
                      <a:pt x="7678" y="9055"/>
                      <a:pt x="7702" y="9055"/>
                    </a:cubicBezTo>
                    <a:cubicBezTo>
                      <a:pt x="7798" y="9055"/>
                      <a:pt x="7882" y="9055"/>
                      <a:pt x="7978" y="9043"/>
                    </a:cubicBezTo>
                    <a:cubicBezTo>
                      <a:pt x="8002" y="9043"/>
                      <a:pt x="8038" y="9019"/>
                      <a:pt x="8038" y="8971"/>
                    </a:cubicBezTo>
                    <a:cubicBezTo>
                      <a:pt x="8038" y="8935"/>
                      <a:pt x="8002" y="8911"/>
                      <a:pt x="7966" y="8911"/>
                    </a:cubicBezTo>
                    <a:close/>
                    <a:moveTo>
                      <a:pt x="7008" y="8983"/>
                    </a:moveTo>
                    <a:lnTo>
                      <a:pt x="6732" y="8995"/>
                    </a:lnTo>
                    <a:cubicBezTo>
                      <a:pt x="6708" y="8995"/>
                      <a:pt x="6672" y="9031"/>
                      <a:pt x="6672" y="9067"/>
                    </a:cubicBezTo>
                    <a:cubicBezTo>
                      <a:pt x="6672" y="9103"/>
                      <a:pt x="6720" y="9139"/>
                      <a:pt x="6744" y="9139"/>
                    </a:cubicBezTo>
                    <a:lnTo>
                      <a:pt x="7019" y="9115"/>
                    </a:lnTo>
                    <a:cubicBezTo>
                      <a:pt x="7043" y="9115"/>
                      <a:pt x="7079" y="9091"/>
                      <a:pt x="7079" y="9043"/>
                    </a:cubicBezTo>
                    <a:cubicBezTo>
                      <a:pt x="7079" y="9019"/>
                      <a:pt x="7043" y="8983"/>
                      <a:pt x="7008" y="8983"/>
                    </a:cubicBezTo>
                    <a:close/>
                    <a:moveTo>
                      <a:pt x="6037" y="9031"/>
                    </a:moveTo>
                    <a:lnTo>
                      <a:pt x="5774" y="9043"/>
                    </a:lnTo>
                    <a:cubicBezTo>
                      <a:pt x="5750" y="9043"/>
                      <a:pt x="5714" y="9067"/>
                      <a:pt x="5714" y="9115"/>
                    </a:cubicBezTo>
                    <a:cubicBezTo>
                      <a:pt x="5714" y="9151"/>
                      <a:pt x="5750" y="9175"/>
                      <a:pt x="5786" y="9175"/>
                    </a:cubicBezTo>
                    <a:lnTo>
                      <a:pt x="5822" y="9175"/>
                    </a:lnTo>
                    <a:lnTo>
                      <a:pt x="6061" y="9163"/>
                    </a:lnTo>
                    <a:cubicBezTo>
                      <a:pt x="6085" y="9163"/>
                      <a:pt x="6121" y="9139"/>
                      <a:pt x="6121" y="9091"/>
                    </a:cubicBezTo>
                    <a:cubicBezTo>
                      <a:pt x="6121" y="9055"/>
                      <a:pt x="6085" y="9031"/>
                      <a:pt x="6037" y="9031"/>
                    </a:cubicBezTo>
                    <a:close/>
                    <a:moveTo>
                      <a:pt x="5103" y="9055"/>
                    </a:moveTo>
                    <a:lnTo>
                      <a:pt x="4828" y="9067"/>
                    </a:lnTo>
                    <a:cubicBezTo>
                      <a:pt x="4804" y="9067"/>
                      <a:pt x="4768" y="9103"/>
                      <a:pt x="4768" y="9151"/>
                    </a:cubicBezTo>
                    <a:cubicBezTo>
                      <a:pt x="4768" y="9175"/>
                      <a:pt x="4804" y="9211"/>
                      <a:pt x="4852" y="9211"/>
                    </a:cubicBezTo>
                    <a:lnTo>
                      <a:pt x="5115" y="9199"/>
                    </a:lnTo>
                    <a:cubicBezTo>
                      <a:pt x="5151" y="9199"/>
                      <a:pt x="5175" y="9163"/>
                      <a:pt x="5175" y="9115"/>
                    </a:cubicBezTo>
                    <a:cubicBezTo>
                      <a:pt x="5175" y="9091"/>
                      <a:pt x="5139" y="9055"/>
                      <a:pt x="5103" y="9055"/>
                    </a:cubicBezTo>
                    <a:close/>
                    <a:moveTo>
                      <a:pt x="989" y="9083"/>
                    </a:moveTo>
                    <a:cubicBezTo>
                      <a:pt x="957" y="9083"/>
                      <a:pt x="935" y="9114"/>
                      <a:pt x="935" y="9151"/>
                    </a:cubicBezTo>
                    <a:cubicBezTo>
                      <a:pt x="923" y="9187"/>
                      <a:pt x="959" y="9223"/>
                      <a:pt x="995" y="9223"/>
                    </a:cubicBezTo>
                    <a:lnTo>
                      <a:pt x="1282" y="9223"/>
                    </a:lnTo>
                    <a:cubicBezTo>
                      <a:pt x="1330" y="9223"/>
                      <a:pt x="1354" y="9199"/>
                      <a:pt x="1342" y="9163"/>
                    </a:cubicBezTo>
                    <a:cubicBezTo>
                      <a:pt x="1354" y="9115"/>
                      <a:pt x="1330" y="9091"/>
                      <a:pt x="1282" y="9091"/>
                    </a:cubicBezTo>
                    <a:lnTo>
                      <a:pt x="1019" y="9091"/>
                    </a:lnTo>
                    <a:cubicBezTo>
                      <a:pt x="1008" y="9086"/>
                      <a:pt x="999" y="9083"/>
                      <a:pt x="989" y="9083"/>
                    </a:cubicBezTo>
                    <a:close/>
                    <a:moveTo>
                      <a:pt x="3869" y="9067"/>
                    </a:moveTo>
                    <a:cubicBezTo>
                      <a:pt x="3846" y="9067"/>
                      <a:pt x="3810" y="9115"/>
                      <a:pt x="3810" y="9151"/>
                    </a:cubicBezTo>
                    <a:cubicBezTo>
                      <a:pt x="3810" y="9187"/>
                      <a:pt x="3846" y="9223"/>
                      <a:pt x="3893" y="9223"/>
                    </a:cubicBezTo>
                    <a:lnTo>
                      <a:pt x="4157" y="9223"/>
                    </a:lnTo>
                    <a:cubicBezTo>
                      <a:pt x="4193" y="9223"/>
                      <a:pt x="4217" y="9199"/>
                      <a:pt x="4217" y="9139"/>
                    </a:cubicBezTo>
                    <a:cubicBezTo>
                      <a:pt x="4217" y="9103"/>
                      <a:pt x="4181" y="9067"/>
                      <a:pt x="4145" y="9067"/>
                    </a:cubicBezTo>
                    <a:close/>
                    <a:moveTo>
                      <a:pt x="1977" y="9091"/>
                    </a:moveTo>
                    <a:cubicBezTo>
                      <a:pt x="1929" y="9091"/>
                      <a:pt x="1893" y="9115"/>
                      <a:pt x="1893" y="9163"/>
                    </a:cubicBezTo>
                    <a:cubicBezTo>
                      <a:pt x="1893" y="9211"/>
                      <a:pt x="1929" y="9235"/>
                      <a:pt x="1977" y="9235"/>
                    </a:cubicBezTo>
                    <a:lnTo>
                      <a:pt x="2241" y="9235"/>
                    </a:lnTo>
                    <a:cubicBezTo>
                      <a:pt x="2289" y="9235"/>
                      <a:pt x="2300" y="9211"/>
                      <a:pt x="2312" y="9163"/>
                    </a:cubicBezTo>
                    <a:cubicBezTo>
                      <a:pt x="2312" y="9115"/>
                      <a:pt x="2289" y="9091"/>
                      <a:pt x="2241" y="9091"/>
                    </a:cubicBezTo>
                    <a:close/>
                    <a:moveTo>
                      <a:pt x="2911" y="9091"/>
                    </a:moveTo>
                    <a:cubicBezTo>
                      <a:pt x="2887" y="9103"/>
                      <a:pt x="2851" y="9139"/>
                      <a:pt x="2851" y="9163"/>
                    </a:cubicBezTo>
                    <a:cubicBezTo>
                      <a:pt x="2851" y="9211"/>
                      <a:pt x="2887" y="9235"/>
                      <a:pt x="2935" y="9235"/>
                    </a:cubicBezTo>
                    <a:lnTo>
                      <a:pt x="3199" y="9235"/>
                    </a:lnTo>
                    <a:cubicBezTo>
                      <a:pt x="3235" y="9235"/>
                      <a:pt x="3259" y="9211"/>
                      <a:pt x="3259" y="9163"/>
                    </a:cubicBezTo>
                    <a:cubicBezTo>
                      <a:pt x="3259" y="9115"/>
                      <a:pt x="3223" y="9091"/>
                      <a:pt x="3187" y="909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606" name="Google Shape;1606;p66"/>
              <p:cNvSpPr/>
              <p:nvPr/>
            </p:nvSpPr>
            <p:spPr>
              <a:xfrm>
                <a:off x="2520950" y="3814725"/>
                <a:ext cx="214425" cy="270450"/>
              </a:xfrm>
              <a:custGeom>
                <a:avLst/>
                <a:gdLst/>
                <a:ahLst/>
                <a:cxnLst/>
                <a:rect l="l" t="t" r="r" b="b"/>
                <a:pathLst>
                  <a:path w="8577" h="10818" extrusionOk="0">
                    <a:moveTo>
                      <a:pt x="3917" y="0"/>
                    </a:moveTo>
                    <a:cubicBezTo>
                      <a:pt x="3885" y="0"/>
                      <a:pt x="3853" y="1"/>
                      <a:pt x="3821" y="2"/>
                    </a:cubicBezTo>
                    <a:cubicBezTo>
                      <a:pt x="3007" y="38"/>
                      <a:pt x="2324" y="373"/>
                      <a:pt x="1761" y="1020"/>
                    </a:cubicBezTo>
                    <a:cubicBezTo>
                      <a:pt x="803" y="2134"/>
                      <a:pt x="240" y="4122"/>
                      <a:pt x="108" y="6960"/>
                    </a:cubicBezTo>
                    <a:cubicBezTo>
                      <a:pt x="1" y="9021"/>
                      <a:pt x="168" y="10733"/>
                      <a:pt x="168" y="10817"/>
                    </a:cubicBezTo>
                    <a:lnTo>
                      <a:pt x="1378" y="10673"/>
                    </a:lnTo>
                    <a:cubicBezTo>
                      <a:pt x="1198" y="8817"/>
                      <a:pt x="1102" y="3631"/>
                      <a:pt x="2683" y="1810"/>
                    </a:cubicBezTo>
                    <a:cubicBezTo>
                      <a:pt x="3019" y="1427"/>
                      <a:pt x="3402" y="1235"/>
                      <a:pt x="3857" y="1211"/>
                    </a:cubicBezTo>
                    <a:cubicBezTo>
                      <a:pt x="3873" y="1211"/>
                      <a:pt x="3888" y="1211"/>
                      <a:pt x="3904" y="1211"/>
                    </a:cubicBezTo>
                    <a:cubicBezTo>
                      <a:pt x="4351" y="1211"/>
                      <a:pt x="4744" y="1379"/>
                      <a:pt x="5115" y="1726"/>
                    </a:cubicBezTo>
                    <a:cubicBezTo>
                      <a:pt x="6875" y="3367"/>
                      <a:pt x="7319" y="8458"/>
                      <a:pt x="7354" y="10290"/>
                    </a:cubicBezTo>
                    <a:lnTo>
                      <a:pt x="8576" y="10278"/>
                    </a:lnTo>
                    <a:cubicBezTo>
                      <a:pt x="8576" y="10218"/>
                      <a:pt x="8552" y="8506"/>
                      <a:pt x="8229" y="6517"/>
                    </a:cubicBezTo>
                    <a:cubicBezTo>
                      <a:pt x="7798" y="3763"/>
                      <a:pt x="7031" y="1846"/>
                      <a:pt x="5977" y="840"/>
                    </a:cubicBezTo>
                    <a:cubicBezTo>
                      <a:pt x="5368" y="277"/>
                      <a:pt x="4681" y="0"/>
                      <a:pt x="39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607" name="Google Shape;1607;p66"/>
              <p:cNvSpPr/>
              <p:nvPr/>
            </p:nvSpPr>
            <p:spPr>
              <a:xfrm>
                <a:off x="2914700" y="4360925"/>
                <a:ext cx="12600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4037" fill="none" extrusionOk="0">
                    <a:moveTo>
                      <a:pt x="0" y="0"/>
                    </a:moveTo>
                    <a:cubicBezTo>
                      <a:pt x="0" y="0"/>
                      <a:pt x="384" y="2288"/>
                      <a:pt x="503" y="4036"/>
                    </a:cubicBezTo>
                  </a:path>
                </a:pathLst>
              </a:custGeom>
              <a:noFill/>
              <a:ln w="1800" cap="rnd" cmpd="sng">
                <a:solidFill>
                  <a:srgbClr val="CECEC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228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71"/>
          <p:cNvSpPr txBox="1">
            <a:spLocks noGrp="1"/>
          </p:cNvSpPr>
          <p:nvPr>
            <p:ph type="title"/>
          </p:nvPr>
        </p:nvSpPr>
        <p:spPr>
          <a:xfrm>
            <a:off x="721800" y="627450"/>
            <a:ext cx="7700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활용 데이터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25" name="Google Shape;2025;p71"/>
          <p:cNvSpPr txBox="1">
            <a:spLocks noGrp="1"/>
          </p:cNvSpPr>
          <p:nvPr>
            <p:ph type="subTitle" idx="1"/>
          </p:nvPr>
        </p:nvSpPr>
        <p:spPr>
          <a:xfrm>
            <a:off x="1200300" y="1200150"/>
            <a:ext cx="3371700" cy="9119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공공 데이터 포털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17500" algn="l">
              <a:lnSpc>
                <a:spcPct val="150000"/>
              </a:lnSpc>
              <a:buSzPts val="1400"/>
              <a:buChar char="●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전국 재활용센터 표준 데이터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965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1"/>
          <p:cNvSpPr txBox="1">
            <a:spLocks noGrp="1"/>
          </p:cNvSpPr>
          <p:nvPr>
            <p:ph type="ctrTitle"/>
          </p:nvPr>
        </p:nvSpPr>
        <p:spPr>
          <a:xfrm>
            <a:off x="2320386" y="2581123"/>
            <a:ext cx="6192391" cy="8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dirty="0">
                <a:solidFill>
                  <a:schemeClr val="accent1"/>
                </a:solidFill>
                <a:latin typeface="나눔고딕" pitchFamily="2" charset="-127"/>
                <a:ea typeface="나눔고딕" pitchFamily="2" charset="-127"/>
              </a:rPr>
              <a:t>요구사항 및 기능</a:t>
            </a:r>
            <a:endParaRPr sz="6000" dirty="0">
              <a:solidFill>
                <a:schemeClr val="accent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29" name="Google Shape;829;p41"/>
          <p:cNvSpPr txBox="1">
            <a:spLocks noGrp="1"/>
          </p:cNvSpPr>
          <p:nvPr>
            <p:ph type="title" idx="2"/>
          </p:nvPr>
        </p:nvSpPr>
        <p:spPr>
          <a:xfrm>
            <a:off x="-121744" y="2592796"/>
            <a:ext cx="3925800" cy="11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나눔고딕" pitchFamily="2" charset="-127"/>
                <a:ea typeface="나눔고딕" pitchFamily="2" charset="-127"/>
              </a:rPr>
              <a:t>02</a:t>
            </a:r>
            <a:endParaRPr dirty="0"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840" name="Google Shape;840;p41"/>
          <p:cNvGrpSpPr/>
          <p:nvPr/>
        </p:nvGrpSpPr>
        <p:grpSpPr>
          <a:xfrm rot="21166744">
            <a:off x="967567" y="666677"/>
            <a:ext cx="1515531" cy="1481373"/>
            <a:chOff x="6211761" y="1122452"/>
            <a:chExt cx="1908632" cy="2031848"/>
          </a:xfrm>
        </p:grpSpPr>
        <p:sp>
          <p:nvSpPr>
            <p:cNvPr id="841" name="Google Shape;841;p41"/>
            <p:cNvSpPr/>
            <p:nvPr/>
          </p:nvSpPr>
          <p:spPr>
            <a:xfrm rot="-2199537">
              <a:off x="6606417" y="1300924"/>
              <a:ext cx="1121876" cy="1685124"/>
            </a:xfrm>
            <a:custGeom>
              <a:avLst/>
              <a:gdLst/>
              <a:ahLst/>
              <a:cxnLst/>
              <a:rect l="l" t="t" r="r" b="b"/>
              <a:pathLst>
                <a:path w="7205" h="10823" extrusionOk="0">
                  <a:moveTo>
                    <a:pt x="6118" y="0"/>
                  </a:moveTo>
                  <a:cubicBezTo>
                    <a:pt x="6079" y="0"/>
                    <a:pt x="6054" y="10"/>
                    <a:pt x="6049" y="30"/>
                  </a:cubicBezTo>
                  <a:lnTo>
                    <a:pt x="6049" y="50"/>
                  </a:lnTo>
                  <a:cubicBezTo>
                    <a:pt x="6049" y="50"/>
                    <a:pt x="5490" y="1186"/>
                    <a:pt x="5298" y="1533"/>
                  </a:cubicBezTo>
                  <a:cubicBezTo>
                    <a:pt x="5278" y="1552"/>
                    <a:pt x="5259" y="1591"/>
                    <a:pt x="5259" y="1668"/>
                  </a:cubicBezTo>
                  <a:cubicBezTo>
                    <a:pt x="5259" y="1668"/>
                    <a:pt x="5259" y="1687"/>
                    <a:pt x="5221" y="1687"/>
                  </a:cubicBezTo>
                  <a:cubicBezTo>
                    <a:pt x="5221" y="1725"/>
                    <a:pt x="5201" y="1745"/>
                    <a:pt x="5201" y="1764"/>
                  </a:cubicBezTo>
                  <a:cubicBezTo>
                    <a:pt x="5182" y="1783"/>
                    <a:pt x="5182" y="1841"/>
                    <a:pt x="5143" y="1860"/>
                  </a:cubicBezTo>
                  <a:cubicBezTo>
                    <a:pt x="5143" y="1880"/>
                    <a:pt x="5124" y="1918"/>
                    <a:pt x="5124" y="1937"/>
                  </a:cubicBezTo>
                  <a:cubicBezTo>
                    <a:pt x="5105" y="1957"/>
                    <a:pt x="5105" y="2014"/>
                    <a:pt x="5086" y="2034"/>
                  </a:cubicBezTo>
                  <a:cubicBezTo>
                    <a:pt x="5086" y="2053"/>
                    <a:pt x="5047" y="2072"/>
                    <a:pt x="5047" y="2072"/>
                  </a:cubicBezTo>
                  <a:cubicBezTo>
                    <a:pt x="5028" y="2111"/>
                    <a:pt x="5028" y="2149"/>
                    <a:pt x="5009" y="2169"/>
                  </a:cubicBezTo>
                  <a:cubicBezTo>
                    <a:pt x="5009" y="2207"/>
                    <a:pt x="4989" y="2226"/>
                    <a:pt x="4989" y="2226"/>
                  </a:cubicBezTo>
                  <a:cubicBezTo>
                    <a:pt x="4951" y="2265"/>
                    <a:pt x="4951" y="2303"/>
                    <a:pt x="4932" y="2342"/>
                  </a:cubicBezTo>
                  <a:cubicBezTo>
                    <a:pt x="4932" y="2361"/>
                    <a:pt x="4912" y="2361"/>
                    <a:pt x="4912" y="2400"/>
                  </a:cubicBezTo>
                  <a:cubicBezTo>
                    <a:pt x="4893" y="2438"/>
                    <a:pt x="4855" y="2457"/>
                    <a:pt x="4835" y="2515"/>
                  </a:cubicBezTo>
                  <a:cubicBezTo>
                    <a:pt x="4835" y="2535"/>
                    <a:pt x="4816" y="2535"/>
                    <a:pt x="4816" y="2554"/>
                  </a:cubicBezTo>
                  <a:cubicBezTo>
                    <a:pt x="4797" y="2612"/>
                    <a:pt x="4758" y="2631"/>
                    <a:pt x="4739" y="2669"/>
                  </a:cubicBezTo>
                  <a:cubicBezTo>
                    <a:pt x="4739" y="2708"/>
                    <a:pt x="4720" y="2708"/>
                    <a:pt x="4720" y="2727"/>
                  </a:cubicBezTo>
                  <a:cubicBezTo>
                    <a:pt x="4700" y="2766"/>
                    <a:pt x="4662" y="2804"/>
                    <a:pt x="4643" y="2843"/>
                  </a:cubicBezTo>
                  <a:cubicBezTo>
                    <a:pt x="4431" y="3151"/>
                    <a:pt x="4161" y="3421"/>
                    <a:pt x="3872" y="3421"/>
                  </a:cubicBezTo>
                  <a:cubicBezTo>
                    <a:pt x="3121" y="3421"/>
                    <a:pt x="2890" y="4018"/>
                    <a:pt x="2890" y="4018"/>
                  </a:cubicBezTo>
                  <a:cubicBezTo>
                    <a:pt x="2890" y="4018"/>
                    <a:pt x="2158" y="5501"/>
                    <a:pt x="1464" y="6849"/>
                  </a:cubicBezTo>
                  <a:cubicBezTo>
                    <a:pt x="1426" y="6907"/>
                    <a:pt x="1387" y="6984"/>
                    <a:pt x="1349" y="7081"/>
                  </a:cubicBezTo>
                  <a:cubicBezTo>
                    <a:pt x="1329" y="7138"/>
                    <a:pt x="1291" y="7196"/>
                    <a:pt x="1252" y="7254"/>
                  </a:cubicBezTo>
                  <a:cubicBezTo>
                    <a:pt x="1098" y="7524"/>
                    <a:pt x="983" y="7774"/>
                    <a:pt x="867" y="8025"/>
                  </a:cubicBezTo>
                  <a:cubicBezTo>
                    <a:pt x="617" y="8506"/>
                    <a:pt x="424" y="8872"/>
                    <a:pt x="366" y="9065"/>
                  </a:cubicBezTo>
                  <a:cubicBezTo>
                    <a:pt x="0" y="9797"/>
                    <a:pt x="1561" y="10355"/>
                    <a:pt x="1561" y="10355"/>
                  </a:cubicBezTo>
                  <a:cubicBezTo>
                    <a:pt x="1561" y="10355"/>
                    <a:pt x="2272" y="10823"/>
                    <a:pt x="2807" y="10823"/>
                  </a:cubicBezTo>
                  <a:cubicBezTo>
                    <a:pt x="3025" y="10823"/>
                    <a:pt x="3213" y="10746"/>
                    <a:pt x="3313" y="10529"/>
                  </a:cubicBezTo>
                  <a:cubicBezTo>
                    <a:pt x="3679" y="9777"/>
                    <a:pt x="5818" y="5501"/>
                    <a:pt x="5818" y="5501"/>
                  </a:cubicBezTo>
                  <a:cubicBezTo>
                    <a:pt x="5818" y="5501"/>
                    <a:pt x="6164" y="4923"/>
                    <a:pt x="5721" y="4345"/>
                  </a:cubicBezTo>
                  <a:cubicBezTo>
                    <a:pt x="5567" y="4095"/>
                    <a:pt x="5606" y="3729"/>
                    <a:pt x="5721" y="3382"/>
                  </a:cubicBezTo>
                  <a:cubicBezTo>
                    <a:pt x="5760" y="3324"/>
                    <a:pt x="5760" y="3286"/>
                    <a:pt x="5779" y="3247"/>
                  </a:cubicBezTo>
                  <a:cubicBezTo>
                    <a:pt x="5779" y="3228"/>
                    <a:pt x="5798" y="3228"/>
                    <a:pt x="5798" y="3209"/>
                  </a:cubicBezTo>
                  <a:cubicBezTo>
                    <a:pt x="5818" y="3151"/>
                    <a:pt x="5818" y="3132"/>
                    <a:pt x="5856" y="3093"/>
                  </a:cubicBezTo>
                  <a:cubicBezTo>
                    <a:pt x="5856" y="3055"/>
                    <a:pt x="5875" y="3055"/>
                    <a:pt x="5875" y="3035"/>
                  </a:cubicBezTo>
                  <a:cubicBezTo>
                    <a:pt x="5895" y="2997"/>
                    <a:pt x="5914" y="2958"/>
                    <a:pt x="5914" y="2920"/>
                  </a:cubicBezTo>
                  <a:cubicBezTo>
                    <a:pt x="5914" y="2901"/>
                    <a:pt x="5953" y="2901"/>
                    <a:pt x="5953" y="2862"/>
                  </a:cubicBezTo>
                  <a:cubicBezTo>
                    <a:pt x="5972" y="2823"/>
                    <a:pt x="5991" y="2804"/>
                    <a:pt x="5991" y="2746"/>
                  </a:cubicBezTo>
                  <a:cubicBezTo>
                    <a:pt x="5991" y="2727"/>
                    <a:pt x="6010" y="2727"/>
                    <a:pt x="6010" y="2708"/>
                  </a:cubicBezTo>
                  <a:cubicBezTo>
                    <a:pt x="6049" y="2669"/>
                    <a:pt x="6068" y="2631"/>
                    <a:pt x="6068" y="2612"/>
                  </a:cubicBezTo>
                  <a:cubicBezTo>
                    <a:pt x="6068" y="2573"/>
                    <a:pt x="6087" y="2573"/>
                    <a:pt x="6087" y="2554"/>
                  </a:cubicBezTo>
                  <a:cubicBezTo>
                    <a:pt x="6126" y="2535"/>
                    <a:pt x="6145" y="2477"/>
                    <a:pt x="6145" y="2457"/>
                  </a:cubicBezTo>
                  <a:cubicBezTo>
                    <a:pt x="6145" y="2438"/>
                    <a:pt x="6164" y="2419"/>
                    <a:pt x="6164" y="2419"/>
                  </a:cubicBezTo>
                  <a:cubicBezTo>
                    <a:pt x="6184" y="2400"/>
                    <a:pt x="6222" y="2342"/>
                    <a:pt x="6222" y="2323"/>
                  </a:cubicBezTo>
                  <a:cubicBezTo>
                    <a:pt x="6241" y="2303"/>
                    <a:pt x="6241" y="2265"/>
                    <a:pt x="6261" y="2246"/>
                  </a:cubicBezTo>
                  <a:lnTo>
                    <a:pt x="6280" y="2226"/>
                  </a:lnTo>
                  <a:cubicBezTo>
                    <a:pt x="6319" y="2169"/>
                    <a:pt x="6338" y="2130"/>
                    <a:pt x="6357" y="2111"/>
                  </a:cubicBezTo>
                  <a:lnTo>
                    <a:pt x="6819" y="1186"/>
                  </a:lnTo>
                  <a:lnTo>
                    <a:pt x="7108" y="608"/>
                  </a:lnTo>
                  <a:cubicBezTo>
                    <a:pt x="7205" y="531"/>
                    <a:pt x="6993" y="339"/>
                    <a:pt x="6665" y="184"/>
                  </a:cubicBezTo>
                  <a:cubicBezTo>
                    <a:pt x="6440" y="72"/>
                    <a:pt x="6224" y="0"/>
                    <a:pt x="6118" y="0"/>
                  </a:cubicBezTo>
                  <a:close/>
                </a:path>
              </a:pathLst>
            </a:custGeom>
            <a:solidFill>
              <a:srgbClr val="FFFFFF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고딕" pitchFamily="2" charset="-127"/>
                <a:ea typeface="나눔고딕" pitchFamily="2" charset="-127"/>
              </a:endParaRPr>
            </a:p>
          </p:txBody>
        </p:sp>
        <p:grpSp>
          <p:nvGrpSpPr>
            <p:cNvPr id="842" name="Google Shape;842;p41"/>
            <p:cNvGrpSpPr/>
            <p:nvPr/>
          </p:nvGrpSpPr>
          <p:grpSpPr>
            <a:xfrm rot="-2199537">
              <a:off x="6604776" y="1290443"/>
              <a:ext cx="1122032" cy="1688238"/>
              <a:chOff x="1295175" y="3756800"/>
              <a:chExt cx="180150" cy="271075"/>
            </a:xfrm>
          </p:grpSpPr>
          <p:sp>
            <p:nvSpPr>
              <p:cNvPr id="843" name="Google Shape;843;p41"/>
              <p:cNvSpPr/>
              <p:nvPr/>
            </p:nvSpPr>
            <p:spPr>
              <a:xfrm>
                <a:off x="1295175" y="3758500"/>
                <a:ext cx="178700" cy="269375"/>
              </a:xfrm>
              <a:custGeom>
                <a:avLst/>
                <a:gdLst/>
                <a:ahLst/>
                <a:cxnLst/>
                <a:rect l="l" t="t" r="r" b="b"/>
                <a:pathLst>
                  <a:path w="7148" h="10775" extrusionOk="0">
                    <a:moveTo>
                      <a:pt x="6030" y="1"/>
                    </a:moveTo>
                    <a:lnTo>
                      <a:pt x="6030" y="1"/>
                    </a:lnTo>
                    <a:cubicBezTo>
                      <a:pt x="6030" y="1"/>
                      <a:pt x="6030" y="1"/>
                      <a:pt x="6030" y="1"/>
                    </a:cubicBezTo>
                    <a:lnTo>
                      <a:pt x="6030" y="1"/>
                    </a:lnTo>
                    <a:cubicBezTo>
                      <a:pt x="6030" y="1"/>
                      <a:pt x="6030" y="1"/>
                      <a:pt x="6030" y="1"/>
                    </a:cubicBezTo>
                    <a:close/>
                    <a:moveTo>
                      <a:pt x="6030" y="1"/>
                    </a:moveTo>
                    <a:cubicBezTo>
                      <a:pt x="6016" y="29"/>
                      <a:pt x="5469" y="1142"/>
                      <a:pt x="5279" y="1484"/>
                    </a:cubicBezTo>
                    <a:cubicBezTo>
                      <a:pt x="5105" y="1850"/>
                      <a:pt x="4605" y="3372"/>
                      <a:pt x="3853" y="3372"/>
                    </a:cubicBezTo>
                    <a:cubicBezTo>
                      <a:pt x="3102" y="3372"/>
                      <a:pt x="2871" y="3988"/>
                      <a:pt x="2871" y="3988"/>
                    </a:cubicBezTo>
                    <a:cubicBezTo>
                      <a:pt x="2871" y="3988"/>
                      <a:pt x="733" y="8265"/>
                      <a:pt x="367" y="9016"/>
                    </a:cubicBezTo>
                    <a:cubicBezTo>
                      <a:pt x="1" y="9767"/>
                      <a:pt x="1561" y="10307"/>
                      <a:pt x="1561" y="10307"/>
                    </a:cubicBezTo>
                    <a:cubicBezTo>
                      <a:pt x="1561" y="10307"/>
                      <a:pt x="2272" y="10774"/>
                      <a:pt x="2815" y="10774"/>
                    </a:cubicBezTo>
                    <a:cubicBezTo>
                      <a:pt x="3035" y="10774"/>
                      <a:pt x="3227" y="10697"/>
                      <a:pt x="3333" y="10480"/>
                    </a:cubicBezTo>
                    <a:cubicBezTo>
                      <a:pt x="3680" y="9729"/>
                      <a:pt x="5837" y="5452"/>
                      <a:pt x="5837" y="5452"/>
                    </a:cubicBezTo>
                    <a:cubicBezTo>
                      <a:pt x="5837" y="5452"/>
                      <a:pt x="6165" y="4894"/>
                      <a:pt x="5741" y="4316"/>
                    </a:cubicBezTo>
                    <a:cubicBezTo>
                      <a:pt x="5298" y="3719"/>
                      <a:pt x="6242" y="2389"/>
                      <a:pt x="6415" y="2043"/>
                    </a:cubicBezTo>
                    <a:cubicBezTo>
                      <a:pt x="6569" y="1677"/>
                      <a:pt x="7147" y="559"/>
                      <a:pt x="7147" y="559"/>
                    </a:cubicBezTo>
                    <a:lnTo>
                      <a:pt x="7128" y="559"/>
                    </a:lnTo>
                    <a:cubicBezTo>
                      <a:pt x="7112" y="567"/>
                      <a:pt x="7090" y="571"/>
                      <a:pt x="7063" y="571"/>
                    </a:cubicBezTo>
                    <a:cubicBezTo>
                      <a:pt x="6956" y="571"/>
                      <a:pt x="6769" y="513"/>
                      <a:pt x="6569" y="405"/>
                    </a:cubicBezTo>
                    <a:lnTo>
                      <a:pt x="6473" y="405"/>
                    </a:lnTo>
                    <a:cubicBezTo>
                      <a:pt x="6185" y="252"/>
                      <a:pt x="5992" y="79"/>
                      <a:pt x="60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844" name="Google Shape;844;p41"/>
              <p:cNvSpPr/>
              <p:nvPr/>
            </p:nvSpPr>
            <p:spPr>
              <a:xfrm>
                <a:off x="1437725" y="3756800"/>
                <a:ext cx="37600" cy="29725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189" extrusionOk="0">
                    <a:moveTo>
                      <a:pt x="416" y="0"/>
                    </a:moveTo>
                    <a:cubicBezTo>
                      <a:pt x="377" y="0"/>
                      <a:pt x="352" y="10"/>
                      <a:pt x="347" y="30"/>
                    </a:cubicBezTo>
                    <a:lnTo>
                      <a:pt x="58" y="608"/>
                    </a:lnTo>
                    <a:cubicBezTo>
                      <a:pt x="1" y="685"/>
                      <a:pt x="251" y="878"/>
                      <a:pt x="559" y="1013"/>
                    </a:cubicBezTo>
                    <a:cubicBezTo>
                      <a:pt x="789" y="1127"/>
                      <a:pt x="1007" y="1189"/>
                      <a:pt x="1120" y="1189"/>
                    </a:cubicBezTo>
                    <a:cubicBezTo>
                      <a:pt x="1159" y="1189"/>
                      <a:pt x="1185" y="1182"/>
                      <a:pt x="1195" y="1167"/>
                    </a:cubicBezTo>
                    <a:lnTo>
                      <a:pt x="1484" y="589"/>
                    </a:lnTo>
                    <a:cubicBezTo>
                      <a:pt x="1503" y="531"/>
                      <a:pt x="1291" y="339"/>
                      <a:pt x="964" y="184"/>
                    </a:cubicBezTo>
                    <a:cubicBezTo>
                      <a:pt x="738" y="72"/>
                      <a:pt x="523" y="0"/>
                      <a:pt x="4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845" name="Google Shape;845;p41"/>
              <p:cNvSpPr/>
              <p:nvPr/>
            </p:nvSpPr>
            <p:spPr>
              <a:xfrm>
                <a:off x="1422325" y="3791075"/>
                <a:ext cx="34700" cy="63700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2548" extrusionOk="0">
                    <a:moveTo>
                      <a:pt x="1289" y="0"/>
                    </a:moveTo>
                    <a:cubicBezTo>
                      <a:pt x="1252" y="0"/>
                      <a:pt x="1223" y="22"/>
                      <a:pt x="1194" y="66"/>
                    </a:cubicBezTo>
                    <a:lnTo>
                      <a:pt x="19" y="2416"/>
                    </a:lnTo>
                    <a:cubicBezTo>
                      <a:pt x="0" y="2473"/>
                      <a:pt x="19" y="2512"/>
                      <a:pt x="77" y="2531"/>
                    </a:cubicBezTo>
                    <a:cubicBezTo>
                      <a:pt x="88" y="2542"/>
                      <a:pt x="101" y="2547"/>
                      <a:pt x="115" y="2547"/>
                    </a:cubicBezTo>
                    <a:cubicBezTo>
                      <a:pt x="146" y="2547"/>
                      <a:pt x="179" y="2520"/>
                      <a:pt x="193" y="2493"/>
                    </a:cubicBezTo>
                    <a:lnTo>
                      <a:pt x="1368" y="123"/>
                    </a:lnTo>
                    <a:cubicBezTo>
                      <a:pt x="1387" y="85"/>
                      <a:pt x="1368" y="27"/>
                      <a:pt x="1329" y="8"/>
                    </a:cubicBezTo>
                    <a:cubicBezTo>
                      <a:pt x="1315" y="3"/>
                      <a:pt x="1302" y="0"/>
                      <a:pt x="12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846" name="Google Shape;846;p41"/>
              <p:cNvSpPr/>
              <p:nvPr/>
            </p:nvSpPr>
            <p:spPr>
              <a:xfrm>
                <a:off x="1316850" y="3885650"/>
                <a:ext cx="110800" cy="109350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4374" extrusionOk="0">
                    <a:moveTo>
                      <a:pt x="1445" y="0"/>
                    </a:moveTo>
                    <a:cubicBezTo>
                      <a:pt x="1002" y="848"/>
                      <a:pt x="444" y="2061"/>
                      <a:pt x="1" y="2890"/>
                    </a:cubicBezTo>
                    <a:cubicBezTo>
                      <a:pt x="347" y="3179"/>
                      <a:pt x="829" y="3506"/>
                      <a:pt x="1426" y="3795"/>
                    </a:cubicBezTo>
                    <a:cubicBezTo>
                      <a:pt x="2004" y="4084"/>
                      <a:pt x="2563" y="4296"/>
                      <a:pt x="2986" y="4373"/>
                    </a:cubicBezTo>
                    <a:cubicBezTo>
                      <a:pt x="3429" y="3506"/>
                      <a:pt x="4007" y="2312"/>
                      <a:pt x="4431" y="1484"/>
                    </a:cubicBezTo>
                    <a:cubicBezTo>
                      <a:pt x="4027" y="1387"/>
                      <a:pt x="3468" y="1195"/>
                      <a:pt x="2871" y="906"/>
                    </a:cubicBezTo>
                    <a:cubicBezTo>
                      <a:pt x="2293" y="617"/>
                      <a:pt x="1792" y="270"/>
                      <a:pt x="14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</p:grpSp>
      </p:grpSp>
      <p:grpSp>
        <p:nvGrpSpPr>
          <p:cNvPr id="830" name="Google Shape;830;p41"/>
          <p:cNvGrpSpPr/>
          <p:nvPr/>
        </p:nvGrpSpPr>
        <p:grpSpPr>
          <a:xfrm>
            <a:off x="2262809" y="1077536"/>
            <a:ext cx="1529385" cy="1494214"/>
            <a:chOff x="3241929" y="1649575"/>
            <a:chExt cx="2641719" cy="2585418"/>
          </a:xfrm>
        </p:grpSpPr>
        <p:sp>
          <p:nvSpPr>
            <p:cNvPr id="831" name="Google Shape;831;p41"/>
            <p:cNvSpPr/>
            <p:nvPr/>
          </p:nvSpPr>
          <p:spPr>
            <a:xfrm rot="-1541427">
              <a:off x="3548420" y="2011402"/>
              <a:ext cx="2028737" cy="1876605"/>
            </a:xfrm>
            <a:custGeom>
              <a:avLst/>
              <a:gdLst/>
              <a:ahLst/>
              <a:cxnLst/>
              <a:rect l="l" t="t" r="r" b="b"/>
              <a:pathLst>
                <a:path w="8804" h="8144" extrusionOk="0">
                  <a:moveTo>
                    <a:pt x="6222" y="1"/>
                  </a:moveTo>
                  <a:lnTo>
                    <a:pt x="5510" y="194"/>
                  </a:lnTo>
                  <a:lnTo>
                    <a:pt x="5375" y="1369"/>
                  </a:lnTo>
                  <a:cubicBezTo>
                    <a:pt x="5375" y="1369"/>
                    <a:pt x="5413" y="1369"/>
                    <a:pt x="5413" y="1407"/>
                  </a:cubicBezTo>
                  <a:lnTo>
                    <a:pt x="5529" y="1484"/>
                  </a:lnTo>
                  <a:cubicBezTo>
                    <a:pt x="5469" y="1454"/>
                    <a:pt x="5407" y="1439"/>
                    <a:pt x="5348" y="1439"/>
                  </a:cubicBezTo>
                  <a:cubicBezTo>
                    <a:pt x="5253" y="1439"/>
                    <a:pt x="5164" y="1478"/>
                    <a:pt x="5105" y="1561"/>
                  </a:cubicBezTo>
                  <a:cubicBezTo>
                    <a:pt x="5017" y="1702"/>
                    <a:pt x="5026" y="1875"/>
                    <a:pt x="5131" y="1978"/>
                  </a:cubicBezTo>
                  <a:lnTo>
                    <a:pt x="5131" y="1978"/>
                  </a:lnTo>
                  <a:lnTo>
                    <a:pt x="5047" y="1908"/>
                  </a:lnTo>
                  <a:lnTo>
                    <a:pt x="4450" y="1985"/>
                  </a:lnTo>
                  <a:lnTo>
                    <a:pt x="4238" y="2274"/>
                  </a:lnTo>
                  <a:lnTo>
                    <a:pt x="4373" y="2582"/>
                  </a:lnTo>
                  <a:lnTo>
                    <a:pt x="3602" y="3179"/>
                  </a:lnTo>
                  <a:lnTo>
                    <a:pt x="2736" y="3854"/>
                  </a:lnTo>
                  <a:lnTo>
                    <a:pt x="443" y="5606"/>
                  </a:lnTo>
                  <a:cubicBezTo>
                    <a:pt x="443" y="5606"/>
                    <a:pt x="0" y="5857"/>
                    <a:pt x="1869" y="7205"/>
                  </a:cubicBezTo>
                  <a:cubicBezTo>
                    <a:pt x="2930" y="7979"/>
                    <a:pt x="3414" y="8144"/>
                    <a:pt x="3634" y="8144"/>
                  </a:cubicBezTo>
                  <a:cubicBezTo>
                    <a:pt x="3797" y="8144"/>
                    <a:pt x="3814" y="8053"/>
                    <a:pt x="3814" y="8053"/>
                  </a:cubicBezTo>
                  <a:lnTo>
                    <a:pt x="4412" y="6319"/>
                  </a:lnTo>
                  <a:lnTo>
                    <a:pt x="5047" y="4528"/>
                  </a:lnTo>
                  <a:lnTo>
                    <a:pt x="5452" y="3372"/>
                  </a:lnTo>
                  <a:lnTo>
                    <a:pt x="5818" y="3391"/>
                  </a:lnTo>
                  <a:lnTo>
                    <a:pt x="6030" y="3083"/>
                  </a:lnTo>
                  <a:lnTo>
                    <a:pt x="5914" y="2486"/>
                  </a:lnTo>
                  <a:lnTo>
                    <a:pt x="5798" y="2390"/>
                  </a:lnTo>
                  <a:lnTo>
                    <a:pt x="5798" y="2390"/>
                  </a:lnTo>
                  <a:cubicBezTo>
                    <a:pt x="5853" y="2428"/>
                    <a:pt x="5917" y="2448"/>
                    <a:pt x="5980" y="2448"/>
                  </a:cubicBezTo>
                  <a:cubicBezTo>
                    <a:pt x="6073" y="2448"/>
                    <a:pt x="6165" y="2404"/>
                    <a:pt x="6222" y="2312"/>
                  </a:cubicBezTo>
                  <a:cubicBezTo>
                    <a:pt x="6304" y="2199"/>
                    <a:pt x="6303" y="2044"/>
                    <a:pt x="6219" y="1940"/>
                  </a:cubicBezTo>
                  <a:lnTo>
                    <a:pt x="6219" y="1940"/>
                  </a:lnTo>
                  <a:lnTo>
                    <a:pt x="6280" y="1985"/>
                  </a:lnTo>
                  <a:cubicBezTo>
                    <a:pt x="6299" y="2004"/>
                    <a:pt x="6319" y="2024"/>
                    <a:pt x="6319" y="2081"/>
                  </a:cubicBezTo>
                  <a:lnTo>
                    <a:pt x="6319" y="2120"/>
                  </a:lnTo>
                  <a:lnTo>
                    <a:pt x="6954" y="2582"/>
                  </a:lnTo>
                  <a:lnTo>
                    <a:pt x="6685" y="3333"/>
                  </a:lnTo>
                  <a:lnTo>
                    <a:pt x="7070" y="4142"/>
                  </a:lnTo>
                  <a:lnTo>
                    <a:pt x="7243" y="3102"/>
                  </a:lnTo>
                  <a:lnTo>
                    <a:pt x="7744" y="2409"/>
                  </a:lnTo>
                  <a:lnTo>
                    <a:pt x="8187" y="2717"/>
                  </a:lnTo>
                  <a:lnTo>
                    <a:pt x="8804" y="1889"/>
                  </a:lnTo>
                  <a:lnTo>
                    <a:pt x="6222" y="1"/>
                  </a:ln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고딕" pitchFamily="2" charset="-127"/>
                <a:ea typeface="나눔고딕" pitchFamily="2" charset="-127"/>
              </a:endParaRPr>
            </a:p>
          </p:txBody>
        </p:sp>
        <p:grpSp>
          <p:nvGrpSpPr>
            <p:cNvPr id="832" name="Google Shape;832;p41"/>
            <p:cNvGrpSpPr/>
            <p:nvPr/>
          </p:nvGrpSpPr>
          <p:grpSpPr>
            <a:xfrm rot="-1541427">
              <a:off x="3553675" y="1994132"/>
              <a:ext cx="2018212" cy="1879601"/>
              <a:chOff x="751000" y="3448850"/>
              <a:chExt cx="218958" cy="203925"/>
            </a:xfrm>
          </p:grpSpPr>
          <p:sp>
            <p:nvSpPr>
              <p:cNvPr id="833" name="Google Shape;833;p41"/>
              <p:cNvSpPr/>
              <p:nvPr/>
            </p:nvSpPr>
            <p:spPr>
              <a:xfrm>
                <a:off x="884875" y="3448850"/>
                <a:ext cx="847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3391" h="2736" extrusionOk="0">
                    <a:moveTo>
                      <a:pt x="810" y="1"/>
                    </a:moveTo>
                    <a:lnTo>
                      <a:pt x="116" y="213"/>
                    </a:lnTo>
                    <a:lnTo>
                      <a:pt x="0" y="1388"/>
                    </a:lnTo>
                    <a:cubicBezTo>
                      <a:pt x="0" y="1388"/>
                      <a:pt x="20" y="1388"/>
                      <a:pt x="20" y="1426"/>
                    </a:cubicBezTo>
                    <a:lnTo>
                      <a:pt x="829" y="2023"/>
                    </a:lnTo>
                    <a:cubicBezTo>
                      <a:pt x="848" y="2043"/>
                      <a:pt x="887" y="2062"/>
                      <a:pt x="887" y="2120"/>
                    </a:cubicBezTo>
                    <a:lnTo>
                      <a:pt x="2216" y="2351"/>
                    </a:lnTo>
                    <a:lnTo>
                      <a:pt x="2755" y="2736"/>
                    </a:lnTo>
                    <a:lnTo>
                      <a:pt x="3391" y="1908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834" name="Google Shape;834;p41"/>
              <p:cNvSpPr/>
              <p:nvPr/>
            </p:nvSpPr>
            <p:spPr>
              <a:xfrm>
                <a:off x="907500" y="3500375"/>
                <a:ext cx="36150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2082" extrusionOk="0">
                    <a:moveTo>
                      <a:pt x="1" y="1"/>
                    </a:moveTo>
                    <a:lnTo>
                      <a:pt x="1" y="59"/>
                    </a:lnTo>
                    <a:lnTo>
                      <a:pt x="617" y="521"/>
                    </a:lnTo>
                    <a:lnTo>
                      <a:pt x="367" y="1253"/>
                    </a:lnTo>
                    <a:lnTo>
                      <a:pt x="752" y="2081"/>
                    </a:lnTo>
                    <a:lnTo>
                      <a:pt x="945" y="1041"/>
                    </a:lnTo>
                    <a:lnTo>
                      <a:pt x="1446" y="348"/>
                    </a:lnTo>
                    <a:lnTo>
                      <a:pt x="1330" y="2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835" name="Google Shape;835;p41"/>
              <p:cNvSpPr/>
              <p:nvPr/>
            </p:nvSpPr>
            <p:spPr>
              <a:xfrm>
                <a:off x="939791" y="3485477"/>
                <a:ext cx="30167" cy="32728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253" extrusionOk="0">
                    <a:moveTo>
                      <a:pt x="617" y="1"/>
                    </a:moveTo>
                    <a:lnTo>
                      <a:pt x="1" y="867"/>
                    </a:lnTo>
                    <a:lnTo>
                      <a:pt x="20" y="867"/>
                    </a:lnTo>
                    <a:lnTo>
                      <a:pt x="540" y="1253"/>
                    </a:lnTo>
                    <a:lnTo>
                      <a:pt x="1176" y="405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836" name="Google Shape;836;p41"/>
              <p:cNvSpPr/>
              <p:nvPr/>
            </p:nvSpPr>
            <p:spPr>
              <a:xfrm>
                <a:off x="875725" y="3484600"/>
                <a:ext cx="31325" cy="25950"/>
              </a:xfrm>
              <a:custGeom>
                <a:avLst/>
                <a:gdLst/>
                <a:ahLst/>
                <a:cxnLst/>
                <a:rect l="l" t="t" r="r" b="b"/>
                <a:pathLst>
                  <a:path w="1253" h="1038" extrusionOk="0">
                    <a:moveTo>
                      <a:pt x="351" y="0"/>
                    </a:moveTo>
                    <a:cubicBezTo>
                      <a:pt x="254" y="0"/>
                      <a:pt x="157" y="47"/>
                      <a:pt x="97" y="131"/>
                    </a:cubicBezTo>
                    <a:cubicBezTo>
                      <a:pt x="0" y="285"/>
                      <a:pt x="20" y="478"/>
                      <a:pt x="174" y="574"/>
                    </a:cubicBezTo>
                    <a:lnTo>
                      <a:pt x="713" y="979"/>
                    </a:lnTo>
                    <a:cubicBezTo>
                      <a:pt x="775" y="1017"/>
                      <a:pt x="844" y="1037"/>
                      <a:pt x="910" y="1037"/>
                    </a:cubicBezTo>
                    <a:cubicBezTo>
                      <a:pt x="1007" y="1037"/>
                      <a:pt x="1099" y="993"/>
                      <a:pt x="1156" y="901"/>
                    </a:cubicBezTo>
                    <a:cubicBezTo>
                      <a:pt x="1253" y="767"/>
                      <a:pt x="1233" y="555"/>
                      <a:pt x="1079" y="478"/>
                    </a:cubicBezTo>
                    <a:lnTo>
                      <a:pt x="521" y="54"/>
                    </a:lnTo>
                    <a:cubicBezTo>
                      <a:pt x="470" y="18"/>
                      <a:pt x="411" y="0"/>
                      <a:pt x="3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837" name="Google Shape;837;p41"/>
              <p:cNvSpPr/>
              <p:nvPr/>
            </p:nvSpPr>
            <p:spPr>
              <a:xfrm>
                <a:off x="751000" y="3496525"/>
                <a:ext cx="149800" cy="156250"/>
              </a:xfrm>
              <a:custGeom>
                <a:avLst/>
                <a:gdLst/>
                <a:ahLst/>
                <a:cxnLst/>
                <a:rect l="l" t="t" r="r" b="b"/>
                <a:pathLst>
                  <a:path w="5992" h="6250" extrusionOk="0">
                    <a:moveTo>
                      <a:pt x="5067" y="1"/>
                    </a:moveTo>
                    <a:lnTo>
                      <a:pt x="4450" y="58"/>
                    </a:lnTo>
                    <a:lnTo>
                      <a:pt x="4238" y="386"/>
                    </a:lnTo>
                    <a:lnTo>
                      <a:pt x="4392" y="694"/>
                    </a:lnTo>
                    <a:lnTo>
                      <a:pt x="463" y="3718"/>
                    </a:lnTo>
                    <a:cubicBezTo>
                      <a:pt x="463" y="3718"/>
                      <a:pt x="0" y="3969"/>
                      <a:pt x="1888" y="5317"/>
                    </a:cubicBezTo>
                    <a:cubicBezTo>
                      <a:pt x="2916" y="6088"/>
                      <a:pt x="3380" y="6250"/>
                      <a:pt x="3588" y="6250"/>
                    </a:cubicBezTo>
                    <a:cubicBezTo>
                      <a:pt x="3740" y="6250"/>
                      <a:pt x="3757" y="6165"/>
                      <a:pt x="3757" y="6165"/>
                    </a:cubicBezTo>
                    <a:lnTo>
                      <a:pt x="5413" y="1465"/>
                    </a:lnTo>
                    <a:lnTo>
                      <a:pt x="5779" y="1484"/>
                    </a:lnTo>
                    <a:lnTo>
                      <a:pt x="5991" y="1176"/>
                    </a:lnTo>
                    <a:lnTo>
                      <a:pt x="5876" y="579"/>
                    </a:lnTo>
                    <a:lnTo>
                      <a:pt x="5471" y="290"/>
                    </a:lnTo>
                    <a:lnTo>
                      <a:pt x="50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838" name="Google Shape;838;p41"/>
              <p:cNvSpPr/>
              <p:nvPr/>
            </p:nvSpPr>
            <p:spPr>
              <a:xfrm>
                <a:off x="797225" y="3528800"/>
                <a:ext cx="80925" cy="78525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3141" extrusionOk="0">
                    <a:moveTo>
                      <a:pt x="1715" y="0"/>
                    </a:moveTo>
                    <a:lnTo>
                      <a:pt x="1" y="1329"/>
                    </a:lnTo>
                    <a:lnTo>
                      <a:pt x="2505" y="3140"/>
                    </a:lnTo>
                    <a:lnTo>
                      <a:pt x="3237" y="1118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839" name="Google Shape;839;p41"/>
              <p:cNvSpPr/>
              <p:nvPr/>
            </p:nvSpPr>
            <p:spPr>
              <a:xfrm>
                <a:off x="835750" y="3525025"/>
                <a:ext cx="46750" cy="1178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4714" extrusionOk="0">
                    <a:moveTo>
                      <a:pt x="1746" y="1"/>
                    </a:moveTo>
                    <a:cubicBezTo>
                      <a:pt x="1713" y="1"/>
                      <a:pt x="1690" y="28"/>
                      <a:pt x="1677" y="55"/>
                    </a:cubicBezTo>
                    <a:lnTo>
                      <a:pt x="39" y="4601"/>
                    </a:lnTo>
                    <a:cubicBezTo>
                      <a:pt x="1" y="4640"/>
                      <a:pt x="39" y="4678"/>
                      <a:pt x="58" y="4697"/>
                    </a:cubicBezTo>
                    <a:cubicBezTo>
                      <a:pt x="82" y="4709"/>
                      <a:pt x="102" y="4714"/>
                      <a:pt x="120" y="4714"/>
                    </a:cubicBezTo>
                    <a:cubicBezTo>
                      <a:pt x="157" y="4714"/>
                      <a:pt x="180" y="4691"/>
                      <a:pt x="193" y="4678"/>
                    </a:cubicBezTo>
                    <a:lnTo>
                      <a:pt x="1831" y="132"/>
                    </a:lnTo>
                    <a:cubicBezTo>
                      <a:pt x="1869" y="74"/>
                      <a:pt x="1831" y="36"/>
                      <a:pt x="1792" y="16"/>
                    </a:cubicBezTo>
                    <a:cubicBezTo>
                      <a:pt x="1775" y="5"/>
                      <a:pt x="1760" y="1"/>
                      <a:pt x="17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59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8"/>
          <p:cNvSpPr txBox="1">
            <a:spLocks noGrp="1"/>
          </p:cNvSpPr>
          <p:nvPr>
            <p:ph type="title"/>
          </p:nvPr>
        </p:nvSpPr>
        <p:spPr>
          <a:xfrm>
            <a:off x="721800" y="653607"/>
            <a:ext cx="7700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accent1"/>
                </a:solidFill>
                <a:latin typeface="나눔고딕" pitchFamily="2" charset="-127"/>
                <a:ea typeface="나눔고딕" pitchFamily="2" charset="-127"/>
              </a:rPr>
              <a:t>요구사항 분석 및 기능 정의</a:t>
            </a:r>
            <a:endParaRPr sz="3200" b="1" dirty="0">
              <a:solidFill>
                <a:schemeClr val="accent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58" name="Google Shape;758;p38"/>
          <p:cNvSpPr/>
          <p:nvPr/>
        </p:nvSpPr>
        <p:spPr>
          <a:xfrm>
            <a:off x="1185675" y="1451988"/>
            <a:ext cx="1180800" cy="1180800"/>
          </a:xfrm>
          <a:prstGeom prst="ellipse">
            <a:avLst/>
          </a:prstGeom>
          <a:solidFill>
            <a:schemeClr val="accent5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59" name="Google Shape;759;p38"/>
          <p:cNvSpPr txBox="1">
            <a:spLocks noGrp="1"/>
          </p:cNvSpPr>
          <p:nvPr>
            <p:ph type="title" idx="4294967295"/>
          </p:nvPr>
        </p:nvSpPr>
        <p:spPr>
          <a:xfrm>
            <a:off x="899175" y="175348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6"/>
                </a:solidFill>
                <a:latin typeface="Squada One" panose="020B0600000101010101" charset="0"/>
                <a:ea typeface="나눔고딕" pitchFamily="2" charset="-127"/>
              </a:rPr>
              <a:t>01</a:t>
            </a:r>
            <a:endParaRPr sz="5000" dirty="0">
              <a:solidFill>
                <a:schemeClr val="accent6"/>
              </a:solidFill>
              <a:latin typeface="Squada One" panose="020B0600000101010101" charset="0"/>
              <a:ea typeface="나눔고딕" pitchFamily="2" charset="-127"/>
            </a:endParaRPr>
          </a:p>
        </p:txBody>
      </p:sp>
      <p:sp>
        <p:nvSpPr>
          <p:cNvPr id="761" name="Google Shape;761;p38"/>
          <p:cNvSpPr/>
          <p:nvPr/>
        </p:nvSpPr>
        <p:spPr>
          <a:xfrm>
            <a:off x="4015403" y="1451988"/>
            <a:ext cx="1180800" cy="118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62" name="Google Shape;762;p38"/>
          <p:cNvSpPr txBox="1">
            <a:spLocks noGrp="1"/>
          </p:cNvSpPr>
          <p:nvPr>
            <p:ph type="title" idx="4294967295"/>
          </p:nvPr>
        </p:nvSpPr>
        <p:spPr>
          <a:xfrm>
            <a:off x="3728903" y="175348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6"/>
                </a:solidFill>
                <a:latin typeface="Squada One" panose="020B0600000101010101" charset="0"/>
                <a:ea typeface="나눔고딕" pitchFamily="2" charset="-127"/>
              </a:rPr>
              <a:t>02</a:t>
            </a:r>
            <a:endParaRPr sz="5000" dirty="0">
              <a:solidFill>
                <a:schemeClr val="accent6"/>
              </a:solidFill>
              <a:latin typeface="Squada One" panose="020B0600000101010101" charset="0"/>
              <a:ea typeface="나눔고딕" pitchFamily="2" charset="-127"/>
            </a:endParaRPr>
          </a:p>
        </p:txBody>
      </p:sp>
      <p:sp>
        <p:nvSpPr>
          <p:cNvPr id="764" name="Google Shape;764;p38"/>
          <p:cNvSpPr/>
          <p:nvPr/>
        </p:nvSpPr>
        <p:spPr>
          <a:xfrm>
            <a:off x="6558631" y="1451988"/>
            <a:ext cx="1180800" cy="1180800"/>
          </a:xfrm>
          <a:prstGeom prst="ellipse">
            <a:avLst/>
          </a:prstGeom>
          <a:solidFill>
            <a:schemeClr val="accent2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65" name="Google Shape;765;p38"/>
          <p:cNvSpPr txBox="1">
            <a:spLocks noGrp="1"/>
          </p:cNvSpPr>
          <p:nvPr>
            <p:ph type="title" idx="4294967295"/>
          </p:nvPr>
        </p:nvSpPr>
        <p:spPr>
          <a:xfrm>
            <a:off x="6272131" y="175348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Squada One" panose="020B0600000101010101" charset="0"/>
                <a:ea typeface="나눔고딕" pitchFamily="2" charset="-127"/>
              </a:rPr>
              <a:t>03</a:t>
            </a:r>
            <a:endParaRPr sz="5000">
              <a:solidFill>
                <a:schemeClr val="accent6"/>
              </a:solidFill>
              <a:latin typeface="Squada One" panose="020B0600000101010101" charset="0"/>
              <a:ea typeface="나눔고딕" pitchFamily="2" charset="-127"/>
            </a:endParaRPr>
          </a:p>
        </p:txBody>
      </p:sp>
      <p:sp>
        <p:nvSpPr>
          <p:cNvPr id="767" name="Google Shape;767;p38"/>
          <p:cNvSpPr txBox="1"/>
          <p:nvPr/>
        </p:nvSpPr>
        <p:spPr>
          <a:xfrm>
            <a:off x="899175" y="3497631"/>
            <a:ext cx="2016674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ko-KR" altLang="en-US" sz="1000" dirty="0">
                <a:latin typeface="나눔고딕" pitchFamily="2" charset="-127"/>
                <a:ea typeface="나눔고딕" pitchFamily="2" charset="-127"/>
              </a:rPr>
              <a:t>지도</a:t>
            </a:r>
            <a:r>
              <a:rPr lang="en-US" altLang="ko-KR" sz="1000" dirty="0">
                <a:latin typeface="나눔고딕" pitchFamily="2" charset="-127"/>
                <a:ea typeface="나눔고딕" pitchFamily="2" charset="-127"/>
              </a:rPr>
              <a:t>API</a:t>
            </a:r>
            <a:r>
              <a:rPr lang="ko-KR" altLang="en-US" sz="1000" dirty="0">
                <a:latin typeface="나눔고딕" pitchFamily="2" charset="-127"/>
                <a:ea typeface="나눔고딕" pitchFamily="2" charset="-127"/>
              </a:rPr>
              <a:t>를 이용해 위치 정보를 제공합니다</a:t>
            </a:r>
            <a:r>
              <a:rPr lang="en-US" altLang="ko-KR" sz="1000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algn="just"/>
            <a:r>
              <a:rPr lang="ko-KR" altLang="en-US" sz="1000" dirty="0">
                <a:latin typeface="나눔고딕" pitchFamily="2" charset="-127"/>
                <a:ea typeface="나눔고딕" pitchFamily="2" charset="-127"/>
              </a:rPr>
              <a:t>카드 컴포넌트를 이용해 위치 정보를 제공합니다</a:t>
            </a:r>
            <a:r>
              <a:rPr lang="en-US" altLang="ko-KR" sz="1000" dirty="0"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769" name="Google Shape;769;p38"/>
          <p:cNvSpPr txBox="1"/>
          <p:nvPr/>
        </p:nvSpPr>
        <p:spPr>
          <a:xfrm>
            <a:off x="6140692" y="3464262"/>
            <a:ext cx="2016676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ko-KR" altLang="en-US" sz="1000" dirty="0">
                <a:latin typeface="나눔고딕" pitchFamily="2" charset="-127"/>
                <a:ea typeface="나눔고딕" pitchFamily="2" charset="-127"/>
              </a:rPr>
              <a:t>선택한 재활용센터의 취급품목을 태그화 하여 해당 품목의 올바른 재활용 방법에 대해 팝업을 이용해 정보를 제공합니다</a:t>
            </a:r>
            <a:r>
              <a:rPr lang="en-US" altLang="ko-KR" sz="1000" dirty="0"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770" name="Google Shape;770;p38"/>
          <p:cNvSpPr txBox="1">
            <a:spLocks noGrp="1"/>
          </p:cNvSpPr>
          <p:nvPr>
            <p:ph type="ctrTitle" idx="4294967295"/>
          </p:nvPr>
        </p:nvSpPr>
        <p:spPr>
          <a:xfrm>
            <a:off x="3433327" y="2782650"/>
            <a:ext cx="2344952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1600" b="1" dirty="0">
                <a:solidFill>
                  <a:schemeClr val="bg2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600" b="1" dirty="0">
                <a:solidFill>
                  <a:schemeClr val="bg2"/>
                </a:solidFill>
                <a:latin typeface="나눔고딕" pitchFamily="2" charset="-127"/>
                <a:ea typeface="나눔고딕" pitchFamily="2" charset="-127"/>
              </a:rPr>
              <a:t>재활용센터 운영시간 및 취급품목 정보 제공</a:t>
            </a:r>
            <a:endParaRPr lang="en-US" altLang="ko-KR" sz="1600" b="1" dirty="0">
              <a:solidFill>
                <a:schemeClr val="bg2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71" name="Google Shape;771;p38"/>
          <p:cNvSpPr txBox="1">
            <a:spLocks noGrp="1"/>
          </p:cNvSpPr>
          <p:nvPr>
            <p:ph type="ctrTitle" idx="4294967295"/>
          </p:nvPr>
        </p:nvSpPr>
        <p:spPr>
          <a:xfrm>
            <a:off x="5976554" y="2782650"/>
            <a:ext cx="2344953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800" b="1" dirty="0">
                <a:solidFill>
                  <a:schemeClr val="bg2"/>
                </a:solidFill>
                <a:latin typeface="나눔고딕" pitchFamily="2" charset="-127"/>
                <a:ea typeface="나눔고딕" pitchFamily="2" charset="-127"/>
              </a:rPr>
              <a:t>올바른 재활용 방법 정보 제공</a:t>
            </a:r>
            <a:endParaRPr lang="en-US" altLang="ko-KR" sz="1800" b="1" dirty="0">
              <a:solidFill>
                <a:schemeClr val="bg2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72" name="Google Shape;772;p38"/>
          <p:cNvSpPr txBox="1">
            <a:spLocks noGrp="1"/>
          </p:cNvSpPr>
          <p:nvPr>
            <p:ph type="ctrTitle" idx="4294967295"/>
          </p:nvPr>
        </p:nvSpPr>
        <p:spPr>
          <a:xfrm>
            <a:off x="910896" y="2781934"/>
            <a:ext cx="1753801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dk2"/>
                </a:solidFill>
                <a:latin typeface="나눔고딕" pitchFamily="2" charset="-127"/>
                <a:ea typeface="나눔고딕" pitchFamily="2" charset="-127"/>
              </a:rPr>
              <a:t>위치 정보 서비스 제공</a:t>
            </a:r>
            <a:endParaRPr sz="1800" b="1" dirty="0">
              <a:solidFill>
                <a:schemeClr val="dk2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5" name="Google Shape;758;p38">
            <a:extLst>
              <a:ext uri="{FF2B5EF4-FFF2-40B4-BE49-F238E27FC236}">
                <a16:creationId xmlns:a16="http://schemas.microsoft.com/office/drawing/2014/main" id="{265D54D8-EE40-4353-A48F-995504B72E92}"/>
              </a:ext>
            </a:extLst>
          </p:cNvPr>
          <p:cNvSpPr/>
          <p:nvPr/>
        </p:nvSpPr>
        <p:spPr>
          <a:xfrm rot="10800000">
            <a:off x="848983" y="3568078"/>
            <a:ext cx="62980" cy="63944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6" name="Google Shape;758;p38">
            <a:extLst>
              <a:ext uri="{FF2B5EF4-FFF2-40B4-BE49-F238E27FC236}">
                <a16:creationId xmlns:a16="http://schemas.microsoft.com/office/drawing/2014/main" id="{EAFF29DD-A7C2-40AF-BCC0-77E8C92882C3}"/>
              </a:ext>
            </a:extLst>
          </p:cNvPr>
          <p:cNvSpPr/>
          <p:nvPr/>
        </p:nvSpPr>
        <p:spPr>
          <a:xfrm>
            <a:off x="847916" y="3905913"/>
            <a:ext cx="62980" cy="63944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7" name="Google Shape;769;p38">
            <a:extLst>
              <a:ext uri="{FF2B5EF4-FFF2-40B4-BE49-F238E27FC236}">
                <a16:creationId xmlns:a16="http://schemas.microsoft.com/office/drawing/2014/main" id="{ECB0B68A-E124-4388-B6F1-7704630C4CAF}"/>
              </a:ext>
            </a:extLst>
          </p:cNvPr>
          <p:cNvSpPr txBox="1"/>
          <p:nvPr/>
        </p:nvSpPr>
        <p:spPr>
          <a:xfrm>
            <a:off x="3563662" y="3464262"/>
            <a:ext cx="2016676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ko-KR" altLang="en-US" sz="1000" dirty="0">
                <a:latin typeface="나눔고딕" pitchFamily="2" charset="-127"/>
                <a:ea typeface="나눔고딕" pitchFamily="2" charset="-127"/>
              </a:rPr>
              <a:t>해당 재활용센터의 운영시간 및 취급품목에 대한 정보를 카드 컴포넌트로 서비스합니다</a:t>
            </a:r>
            <a:r>
              <a:rPr lang="en-US" altLang="ko-KR" sz="1000" dirty="0">
                <a:latin typeface="나눔고딕" pitchFamily="2" charset="-127"/>
                <a:ea typeface="나눔고딕" pitchFamily="2" charset="-127"/>
              </a:rPr>
              <a:t>.</a:t>
            </a:r>
            <a:endParaRPr lang="ko-KR" altLang="en-US" sz="1000" dirty="0">
              <a:latin typeface="나눔고딕" pitchFamily="2" charset="-127"/>
              <a:ea typeface="나눔고딕" pitchFamily="2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62"/>
          <p:cNvSpPr/>
          <p:nvPr/>
        </p:nvSpPr>
        <p:spPr>
          <a:xfrm>
            <a:off x="1108567" y="1900325"/>
            <a:ext cx="2135100" cy="5727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81" name="Google Shape;1481;p62"/>
          <p:cNvSpPr/>
          <p:nvPr/>
        </p:nvSpPr>
        <p:spPr>
          <a:xfrm>
            <a:off x="1108567" y="2565817"/>
            <a:ext cx="2135100" cy="5727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82" name="Google Shape;1482;p62"/>
          <p:cNvSpPr/>
          <p:nvPr/>
        </p:nvSpPr>
        <p:spPr>
          <a:xfrm>
            <a:off x="1108567" y="3231308"/>
            <a:ext cx="2135100" cy="5727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84" name="Google Shape;1484;p62"/>
          <p:cNvSpPr/>
          <p:nvPr/>
        </p:nvSpPr>
        <p:spPr>
          <a:xfrm>
            <a:off x="3510542" y="1900325"/>
            <a:ext cx="4523700" cy="572700"/>
          </a:xfrm>
          <a:prstGeom prst="rect">
            <a:avLst/>
          </a:prstGeom>
          <a:solidFill>
            <a:schemeClr val="dk1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85" name="Google Shape;1485;p62"/>
          <p:cNvSpPr/>
          <p:nvPr/>
        </p:nvSpPr>
        <p:spPr>
          <a:xfrm>
            <a:off x="3510542" y="2565817"/>
            <a:ext cx="4523700" cy="572700"/>
          </a:xfrm>
          <a:prstGeom prst="rect">
            <a:avLst/>
          </a:prstGeom>
          <a:solidFill>
            <a:schemeClr val="dk1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86" name="Google Shape;1486;p62"/>
          <p:cNvSpPr/>
          <p:nvPr/>
        </p:nvSpPr>
        <p:spPr>
          <a:xfrm>
            <a:off x="3510542" y="3231308"/>
            <a:ext cx="4523700" cy="572700"/>
          </a:xfrm>
          <a:prstGeom prst="rect">
            <a:avLst/>
          </a:prstGeom>
          <a:solidFill>
            <a:schemeClr val="dk1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1488" name="Google Shape;1488;p62"/>
          <p:cNvGraphicFramePr/>
          <p:nvPr>
            <p:extLst>
              <p:ext uri="{D42A27DB-BD31-4B8C-83A1-F6EECF244321}">
                <p14:modId xmlns:p14="http://schemas.microsoft.com/office/powerpoint/2010/main" val="4193825147"/>
              </p:ext>
            </p:extLst>
          </p:nvPr>
        </p:nvGraphicFramePr>
        <p:xfrm>
          <a:off x="1126867" y="1852800"/>
          <a:ext cx="7239000" cy="1981125"/>
        </p:xfrm>
        <a:graphic>
          <a:graphicData uri="http://schemas.openxmlformats.org/drawingml/2006/table">
            <a:tbl>
              <a:tblPr>
                <a:noFill/>
                <a:tableStyleId>{34D41EC9-E982-42B0-ACCD-8499C22DB217}</a:tableStyleId>
              </a:tblPr>
              <a:tblGrid>
                <a:gridCol w="208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0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dirty="0">
                          <a:solidFill>
                            <a:schemeClr val="accent6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MySQL</a:t>
                      </a:r>
                      <a:endParaRPr sz="3000" dirty="0">
                        <a:solidFill>
                          <a:schemeClr val="accent6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b="0" i="0" u="none" dirty="0">
                          <a:solidFill>
                            <a:schemeClr val="accent6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        전국 재활용센터 데이터를 수집하여 </a:t>
                      </a:r>
                      <a:r>
                        <a:rPr lang="en-US" altLang="ko-KR" b="0" i="0" u="none" dirty="0">
                          <a:solidFill>
                            <a:schemeClr val="accent6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MySQL DB </a:t>
                      </a:r>
                      <a:r>
                        <a:rPr lang="ko-KR" altLang="en-US" b="0" i="0" u="none" dirty="0">
                          <a:solidFill>
                            <a:schemeClr val="accent6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저장</a:t>
                      </a:r>
                      <a:endParaRPr lang="en-US" altLang="ko-KR" b="0" i="0" u="none" dirty="0">
                        <a:solidFill>
                          <a:schemeClr val="accent6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accent6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Next JS</a:t>
                      </a:r>
                      <a:endParaRPr sz="3000" dirty="0">
                        <a:solidFill>
                          <a:schemeClr val="accent6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b="0" i="0" u="none" dirty="0">
                          <a:solidFill>
                            <a:schemeClr val="accent6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                  Next JS</a:t>
                      </a:r>
                      <a:r>
                        <a:rPr lang="ko-KR" altLang="en-US" b="0" i="0" u="none" dirty="0">
                          <a:solidFill>
                            <a:schemeClr val="accent6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를 이용한 프론트 웹페이지 구현</a:t>
                      </a:r>
                      <a:endParaRPr lang="en-US" altLang="ko-KR" b="0" i="0" u="none" dirty="0">
                        <a:solidFill>
                          <a:schemeClr val="accent6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accent6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SpringBoot</a:t>
                      </a:r>
                      <a:endParaRPr sz="3000" dirty="0">
                        <a:solidFill>
                          <a:schemeClr val="accent6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b="0" i="0" u="none" dirty="0">
                          <a:solidFill>
                            <a:schemeClr val="accent6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로그인</a:t>
                      </a:r>
                      <a:r>
                        <a:rPr lang="en-US" altLang="ko-KR" b="0" i="0" u="none" dirty="0">
                          <a:solidFill>
                            <a:schemeClr val="accent6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/</a:t>
                      </a:r>
                      <a:r>
                        <a:rPr lang="ko-KR" altLang="en-US" b="0" i="0" u="none" dirty="0">
                          <a:solidFill>
                            <a:schemeClr val="accent6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회원가입 기능</a:t>
                      </a:r>
                      <a:r>
                        <a:rPr lang="en-US" altLang="ko-KR" b="0" i="0" u="none" dirty="0">
                          <a:solidFill>
                            <a:schemeClr val="accent6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b="0" i="0" u="none" dirty="0">
                          <a:solidFill>
                            <a:schemeClr val="accent6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후기 </a:t>
                      </a:r>
                      <a:r>
                        <a:rPr lang="en-US" altLang="ko-KR" b="0" i="0" u="none" dirty="0">
                          <a:solidFill>
                            <a:schemeClr val="accent6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CRUD</a:t>
                      </a:r>
                      <a:r>
                        <a:rPr lang="ko-KR" altLang="en-US" b="0" i="0" u="none" dirty="0">
                          <a:solidFill>
                            <a:schemeClr val="accent6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구현</a:t>
                      </a:r>
                      <a:endParaRPr b="0" i="0" u="none" dirty="0">
                        <a:solidFill>
                          <a:schemeClr val="accent6"/>
                        </a:solidFill>
                        <a:latin typeface="나눔고딕" pitchFamily="2" charset="-127"/>
                        <a:ea typeface="나눔고딕" pitchFamily="2" charset="-127"/>
                        <a:cs typeface="Advent Pro SemiBold"/>
                        <a:sym typeface="Advent Pro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89" name="Google Shape;1489;p62"/>
          <p:cNvSpPr txBox="1">
            <a:spLocks noGrp="1"/>
          </p:cNvSpPr>
          <p:nvPr>
            <p:ph type="title"/>
          </p:nvPr>
        </p:nvSpPr>
        <p:spPr>
          <a:xfrm>
            <a:off x="665467" y="746008"/>
            <a:ext cx="7700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요구 사항</a:t>
            </a:r>
            <a:endParaRPr dirty="0">
              <a:solidFill>
                <a:schemeClr val="accent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1490" name="Google Shape;1490;p62"/>
          <p:cNvGrpSpPr/>
          <p:nvPr/>
        </p:nvGrpSpPr>
        <p:grpSpPr>
          <a:xfrm rot="-1156937">
            <a:off x="7604659" y="351880"/>
            <a:ext cx="652660" cy="1064582"/>
            <a:chOff x="7672075" y="573963"/>
            <a:chExt cx="435400" cy="710200"/>
          </a:xfrm>
        </p:grpSpPr>
        <p:sp>
          <p:nvSpPr>
            <p:cNvPr id="1491" name="Google Shape;1491;p62"/>
            <p:cNvSpPr/>
            <p:nvPr/>
          </p:nvSpPr>
          <p:spPr>
            <a:xfrm>
              <a:off x="7672075" y="573975"/>
              <a:ext cx="435400" cy="710175"/>
            </a:xfrm>
            <a:custGeom>
              <a:avLst/>
              <a:gdLst/>
              <a:ahLst/>
              <a:cxnLst/>
              <a:rect l="l" t="t" r="r" b="b"/>
              <a:pathLst>
                <a:path w="17416" h="28407" extrusionOk="0">
                  <a:moveTo>
                    <a:pt x="4660" y="0"/>
                  </a:moveTo>
                  <a:cubicBezTo>
                    <a:pt x="3342" y="0"/>
                    <a:pt x="2168" y="1138"/>
                    <a:pt x="1785" y="2815"/>
                  </a:cubicBezTo>
                  <a:lnTo>
                    <a:pt x="1067" y="5845"/>
                  </a:lnTo>
                  <a:lnTo>
                    <a:pt x="468" y="5845"/>
                  </a:lnTo>
                  <a:cubicBezTo>
                    <a:pt x="204" y="5845"/>
                    <a:pt x="1" y="6049"/>
                    <a:pt x="1" y="6300"/>
                  </a:cubicBezTo>
                  <a:lnTo>
                    <a:pt x="1" y="7761"/>
                  </a:lnTo>
                  <a:lnTo>
                    <a:pt x="1" y="7905"/>
                  </a:lnTo>
                  <a:lnTo>
                    <a:pt x="1" y="8372"/>
                  </a:lnTo>
                  <a:lnTo>
                    <a:pt x="959" y="8372"/>
                  </a:lnTo>
                  <a:lnTo>
                    <a:pt x="1090" y="9402"/>
                  </a:lnTo>
                  <a:cubicBezTo>
                    <a:pt x="1102" y="9474"/>
                    <a:pt x="1102" y="9558"/>
                    <a:pt x="1114" y="9630"/>
                  </a:cubicBezTo>
                  <a:cubicBezTo>
                    <a:pt x="1869" y="15487"/>
                    <a:pt x="2576" y="21331"/>
                    <a:pt x="3222" y="27188"/>
                  </a:cubicBezTo>
                  <a:lnTo>
                    <a:pt x="3258" y="27643"/>
                  </a:lnTo>
                  <a:cubicBezTo>
                    <a:pt x="5055" y="28152"/>
                    <a:pt x="6878" y="28407"/>
                    <a:pt x="8702" y="28407"/>
                  </a:cubicBezTo>
                  <a:cubicBezTo>
                    <a:pt x="10525" y="28407"/>
                    <a:pt x="12349" y="28152"/>
                    <a:pt x="14146" y="27643"/>
                  </a:cubicBezTo>
                  <a:cubicBezTo>
                    <a:pt x="14732" y="22290"/>
                    <a:pt x="15355" y="16948"/>
                    <a:pt x="16050" y="11594"/>
                  </a:cubicBezTo>
                  <a:cubicBezTo>
                    <a:pt x="16110" y="10995"/>
                    <a:pt x="16194" y="10396"/>
                    <a:pt x="16277" y="9773"/>
                  </a:cubicBezTo>
                  <a:cubicBezTo>
                    <a:pt x="16289" y="9702"/>
                    <a:pt x="16289" y="9630"/>
                    <a:pt x="16301" y="9558"/>
                  </a:cubicBezTo>
                  <a:cubicBezTo>
                    <a:pt x="16349" y="9211"/>
                    <a:pt x="16397" y="8875"/>
                    <a:pt x="16433" y="8552"/>
                  </a:cubicBezTo>
                  <a:cubicBezTo>
                    <a:pt x="16433" y="8492"/>
                    <a:pt x="16457" y="8444"/>
                    <a:pt x="16457" y="8384"/>
                  </a:cubicBezTo>
                  <a:lnTo>
                    <a:pt x="17415" y="8384"/>
                  </a:lnTo>
                  <a:lnTo>
                    <a:pt x="17415" y="7905"/>
                  </a:lnTo>
                  <a:lnTo>
                    <a:pt x="17415" y="6300"/>
                  </a:lnTo>
                  <a:lnTo>
                    <a:pt x="17415" y="5845"/>
                  </a:lnTo>
                  <a:lnTo>
                    <a:pt x="16349" y="5845"/>
                  </a:lnTo>
                  <a:lnTo>
                    <a:pt x="15631" y="2815"/>
                  </a:lnTo>
                  <a:cubicBezTo>
                    <a:pt x="15235" y="1138"/>
                    <a:pt x="14074" y="0"/>
                    <a:pt x="12756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고딕" pitchFamily="2" charset="-127"/>
                <a:ea typeface="나눔고딕" pitchFamily="2" charset="-127"/>
              </a:endParaRPr>
            </a:p>
          </p:txBody>
        </p:sp>
        <p:grpSp>
          <p:nvGrpSpPr>
            <p:cNvPr id="1492" name="Google Shape;1492;p62"/>
            <p:cNvGrpSpPr/>
            <p:nvPr/>
          </p:nvGrpSpPr>
          <p:grpSpPr>
            <a:xfrm>
              <a:off x="7672225" y="573963"/>
              <a:ext cx="435100" cy="710200"/>
              <a:chOff x="7898175" y="623475"/>
              <a:chExt cx="435100" cy="710200"/>
            </a:xfrm>
          </p:grpSpPr>
          <p:sp>
            <p:nvSpPr>
              <p:cNvPr id="1493" name="Google Shape;1493;p62"/>
              <p:cNvSpPr/>
              <p:nvPr/>
            </p:nvSpPr>
            <p:spPr>
              <a:xfrm>
                <a:off x="7917050" y="623475"/>
                <a:ext cx="397375" cy="177575"/>
              </a:xfrm>
              <a:custGeom>
                <a:avLst/>
                <a:gdLst/>
                <a:ahLst/>
                <a:cxnLst/>
                <a:rect l="l" t="t" r="r" b="b"/>
                <a:pathLst>
                  <a:path w="15895" h="7103" extrusionOk="0">
                    <a:moveTo>
                      <a:pt x="3893" y="1"/>
                    </a:moveTo>
                    <a:cubicBezTo>
                      <a:pt x="2576" y="1"/>
                      <a:pt x="1414" y="1138"/>
                      <a:pt x="1019" y="2815"/>
                    </a:cubicBezTo>
                    <a:lnTo>
                      <a:pt x="1" y="7103"/>
                    </a:lnTo>
                    <a:lnTo>
                      <a:pt x="15894" y="7103"/>
                    </a:lnTo>
                    <a:lnTo>
                      <a:pt x="14876" y="2815"/>
                    </a:lnTo>
                    <a:cubicBezTo>
                      <a:pt x="14469" y="1138"/>
                      <a:pt x="13319" y="1"/>
                      <a:pt x="120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494" name="Google Shape;1494;p62"/>
              <p:cNvSpPr/>
              <p:nvPr/>
            </p:nvSpPr>
            <p:spPr>
              <a:xfrm>
                <a:off x="7986525" y="678575"/>
                <a:ext cx="257825" cy="67400"/>
              </a:xfrm>
              <a:custGeom>
                <a:avLst/>
                <a:gdLst/>
                <a:ahLst/>
                <a:cxnLst/>
                <a:rect l="l" t="t" r="r" b="b"/>
                <a:pathLst>
                  <a:path w="10313" h="2696" extrusionOk="0">
                    <a:moveTo>
                      <a:pt x="1102" y="0"/>
                    </a:moveTo>
                    <a:cubicBezTo>
                      <a:pt x="970" y="0"/>
                      <a:pt x="551" y="348"/>
                      <a:pt x="372" y="1126"/>
                    </a:cubicBezTo>
                    <a:lnTo>
                      <a:pt x="0" y="2695"/>
                    </a:lnTo>
                    <a:lnTo>
                      <a:pt x="10313" y="2695"/>
                    </a:lnTo>
                    <a:lnTo>
                      <a:pt x="9941" y="1126"/>
                    </a:lnTo>
                    <a:cubicBezTo>
                      <a:pt x="9762" y="324"/>
                      <a:pt x="9342" y="0"/>
                      <a:pt x="91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495" name="Google Shape;1495;p62"/>
              <p:cNvSpPr/>
              <p:nvPr/>
            </p:nvSpPr>
            <p:spPr>
              <a:xfrm>
                <a:off x="7916750" y="794750"/>
                <a:ext cx="397675" cy="538325"/>
              </a:xfrm>
              <a:custGeom>
                <a:avLst/>
                <a:gdLst/>
                <a:ahLst/>
                <a:cxnLst/>
                <a:rect l="l" t="t" r="r" b="b"/>
                <a:pathLst>
                  <a:path w="15907" h="21533" extrusionOk="0">
                    <a:moveTo>
                      <a:pt x="1" y="0"/>
                    </a:moveTo>
                    <a:cubicBezTo>
                      <a:pt x="25" y="288"/>
                      <a:pt x="72" y="575"/>
                      <a:pt x="108" y="863"/>
                    </a:cubicBezTo>
                    <a:cubicBezTo>
                      <a:pt x="108" y="887"/>
                      <a:pt x="120" y="935"/>
                      <a:pt x="120" y="983"/>
                    </a:cubicBezTo>
                    <a:cubicBezTo>
                      <a:pt x="192" y="1498"/>
                      <a:pt x="264" y="2013"/>
                      <a:pt x="324" y="2540"/>
                    </a:cubicBezTo>
                    <a:cubicBezTo>
                      <a:pt x="348" y="2611"/>
                      <a:pt x="348" y="2683"/>
                      <a:pt x="360" y="2755"/>
                    </a:cubicBezTo>
                    <a:cubicBezTo>
                      <a:pt x="1102" y="8612"/>
                      <a:pt x="1809" y="14469"/>
                      <a:pt x="2456" y="20326"/>
                    </a:cubicBezTo>
                    <a:lnTo>
                      <a:pt x="2504" y="20769"/>
                    </a:lnTo>
                    <a:cubicBezTo>
                      <a:pt x="4300" y="21278"/>
                      <a:pt x="6121" y="21532"/>
                      <a:pt x="7941" y="21532"/>
                    </a:cubicBezTo>
                    <a:cubicBezTo>
                      <a:pt x="9762" y="21532"/>
                      <a:pt x="11582" y="21278"/>
                      <a:pt x="13379" y="20769"/>
                    </a:cubicBezTo>
                    <a:cubicBezTo>
                      <a:pt x="13966" y="15415"/>
                      <a:pt x="14613" y="10073"/>
                      <a:pt x="15283" y="4719"/>
                    </a:cubicBezTo>
                    <a:cubicBezTo>
                      <a:pt x="15367" y="4109"/>
                      <a:pt x="15439" y="3510"/>
                      <a:pt x="15511" y="2899"/>
                    </a:cubicBezTo>
                    <a:cubicBezTo>
                      <a:pt x="15523" y="2827"/>
                      <a:pt x="15523" y="2743"/>
                      <a:pt x="15547" y="2671"/>
                    </a:cubicBezTo>
                    <a:cubicBezTo>
                      <a:pt x="15583" y="2348"/>
                      <a:pt x="15631" y="2013"/>
                      <a:pt x="15679" y="1665"/>
                    </a:cubicBezTo>
                    <a:lnTo>
                      <a:pt x="15906" y="12"/>
                    </a:lnTo>
                    <a:cubicBezTo>
                      <a:pt x="15858" y="12"/>
                      <a:pt x="15810" y="12"/>
                      <a:pt x="15762" y="24"/>
                    </a:cubicBezTo>
                    <a:cubicBezTo>
                      <a:pt x="13241" y="54"/>
                      <a:pt x="10720" y="69"/>
                      <a:pt x="8197" y="69"/>
                    </a:cubicBezTo>
                    <a:cubicBezTo>
                      <a:pt x="5675" y="69"/>
                      <a:pt x="3151" y="54"/>
                      <a:pt x="623" y="24"/>
                    </a:cubicBezTo>
                    <a:cubicBezTo>
                      <a:pt x="420" y="0"/>
                      <a:pt x="204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496" name="Google Shape;1496;p62"/>
              <p:cNvSpPr/>
              <p:nvPr/>
            </p:nvSpPr>
            <p:spPr>
              <a:xfrm>
                <a:off x="7978125" y="913325"/>
                <a:ext cx="320725" cy="420350"/>
              </a:xfrm>
              <a:custGeom>
                <a:avLst/>
                <a:gdLst/>
                <a:ahLst/>
                <a:cxnLst/>
                <a:rect l="l" t="t" r="r" b="b"/>
                <a:pathLst>
                  <a:path w="12829" h="16814" extrusionOk="0">
                    <a:moveTo>
                      <a:pt x="12828" y="0"/>
                    </a:moveTo>
                    <a:cubicBezTo>
                      <a:pt x="11667" y="2791"/>
                      <a:pt x="10589" y="5630"/>
                      <a:pt x="9619" y="8480"/>
                    </a:cubicBezTo>
                    <a:cubicBezTo>
                      <a:pt x="9151" y="9858"/>
                      <a:pt x="8696" y="11235"/>
                      <a:pt x="7906" y="12493"/>
                    </a:cubicBezTo>
                    <a:cubicBezTo>
                      <a:pt x="7115" y="13750"/>
                      <a:pt x="5965" y="14912"/>
                      <a:pt x="4408" y="15535"/>
                    </a:cubicBezTo>
                    <a:cubicBezTo>
                      <a:pt x="3685" y="15820"/>
                      <a:pt x="2863" y="15975"/>
                      <a:pt x="2053" y="15975"/>
                    </a:cubicBezTo>
                    <a:cubicBezTo>
                      <a:pt x="1335" y="15975"/>
                      <a:pt x="626" y="15853"/>
                      <a:pt x="1" y="15595"/>
                    </a:cubicBezTo>
                    <a:lnTo>
                      <a:pt x="1" y="15595"/>
                    </a:lnTo>
                    <a:lnTo>
                      <a:pt x="49" y="16050"/>
                    </a:lnTo>
                    <a:cubicBezTo>
                      <a:pt x="1845" y="16559"/>
                      <a:pt x="3666" y="16813"/>
                      <a:pt x="5486" y="16813"/>
                    </a:cubicBezTo>
                    <a:cubicBezTo>
                      <a:pt x="7307" y="16813"/>
                      <a:pt x="9127" y="16559"/>
                      <a:pt x="10924" y="16050"/>
                    </a:cubicBezTo>
                    <a:cubicBezTo>
                      <a:pt x="11511" y="10684"/>
                      <a:pt x="12158" y="5342"/>
                      <a:pt x="128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497" name="Google Shape;1497;p62"/>
              <p:cNvSpPr/>
              <p:nvPr/>
            </p:nvSpPr>
            <p:spPr>
              <a:xfrm>
                <a:off x="7898175" y="769000"/>
                <a:ext cx="435100" cy="63200"/>
              </a:xfrm>
              <a:custGeom>
                <a:avLst/>
                <a:gdLst/>
                <a:ahLst/>
                <a:cxnLst/>
                <a:rect l="l" t="t" r="r" b="b"/>
                <a:pathLst>
                  <a:path w="17404" h="2528" extrusionOk="0">
                    <a:moveTo>
                      <a:pt x="456" y="0"/>
                    </a:moveTo>
                    <a:cubicBezTo>
                      <a:pt x="205" y="0"/>
                      <a:pt x="1" y="216"/>
                      <a:pt x="1" y="468"/>
                    </a:cubicBezTo>
                    <a:lnTo>
                      <a:pt x="1" y="2072"/>
                    </a:lnTo>
                    <a:cubicBezTo>
                      <a:pt x="1" y="2324"/>
                      <a:pt x="205" y="2528"/>
                      <a:pt x="456" y="2528"/>
                    </a:cubicBezTo>
                    <a:lnTo>
                      <a:pt x="16949" y="2528"/>
                    </a:lnTo>
                    <a:cubicBezTo>
                      <a:pt x="17200" y="2528"/>
                      <a:pt x="17404" y="2324"/>
                      <a:pt x="17404" y="2072"/>
                    </a:cubicBezTo>
                    <a:lnTo>
                      <a:pt x="17404" y="468"/>
                    </a:lnTo>
                    <a:cubicBezTo>
                      <a:pt x="17404" y="216"/>
                      <a:pt x="17200" y="0"/>
                      <a:pt x="16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498" name="Google Shape;1498;p62"/>
              <p:cNvSpPr/>
              <p:nvPr/>
            </p:nvSpPr>
            <p:spPr>
              <a:xfrm>
                <a:off x="7898175" y="769000"/>
                <a:ext cx="435100" cy="63800"/>
              </a:xfrm>
              <a:custGeom>
                <a:avLst/>
                <a:gdLst/>
                <a:ahLst/>
                <a:cxnLst/>
                <a:rect l="l" t="t" r="r" b="b"/>
                <a:pathLst>
                  <a:path w="17404" h="2552" extrusionOk="0">
                    <a:moveTo>
                      <a:pt x="16841" y="0"/>
                    </a:moveTo>
                    <a:cubicBezTo>
                      <a:pt x="15943" y="803"/>
                      <a:pt x="14829" y="1402"/>
                      <a:pt x="13679" y="1713"/>
                    </a:cubicBezTo>
                    <a:cubicBezTo>
                      <a:pt x="12518" y="2040"/>
                      <a:pt x="11323" y="2151"/>
                      <a:pt x="10118" y="2151"/>
                    </a:cubicBezTo>
                    <a:cubicBezTo>
                      <a:pt x="8848" y="2151"/>
                      <a:pt x="7567" y="2028"/>
                      <a:pt x="6301" y="1905"/>
                    </a:cubicBezTo>
                    <a:cubicBezTo>
                      <a:pt x="5217" y="1796"/>
                      <a:pt x="4123" y="1698"/>
                      <a:pt x="3020" y="1698"/>
                    </a:cubicBezTo>
                    <a:cubicBezTo>
                      <a:pt x="2904" y="1698"/>
                      <a:pt x="2788" y="1699"/>
                      <a:pt x="2672" y="1701"/>
                    </a:cubicBezTo>
                    <a:cubicBezTo>
                      <a:pt x="1774" y="1701"/>
                      <a:pt x="875" y="1773"/>
                      <a:pt x="1" y="1941"/>
                    </a:cubicBezTo>
                    <a:lnTo>
                      <a:pt x="1" y="2552"/>
                    </a:lnTo>
                    <a:lnTo>
                      <a:pt x="17404" y="2552"/>
                    </a:lnTo>
                    <a:lnTo>
                      <a:pt x="174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499" name="Google Shape;1499;p62"/>
              <p:cNvSpPr/>
              <p:nvPr/>
            </p:nvSpPr>
            <p:spPr>
              <a:xfrm>
                <a:off x="8007175" y="932775"/>
                <a:ext cx="216825" cy="198550"/>
              </a:xfrm>
              <a:custGeom>
                <a:avLst/>
                <a:gdLst/>
                <a:ahLst/>
                <a:cxnLst/>
                <a:rect l="l" t="t" r="r" b="b"/>
                <a:pathLst>
                  <a:path w="8673" h="7942" extrusionOk="0">
                    <a:moveTo>
                      <a:pt x="4336" y="1"/>
                    </a:moveTo>
                    <a:cubicBezTo>
                      <a:pt x="1797" y="1"/>
                      <a:pt x="1" y="1738"/>
                      <a:pt x="300" y="3929"/>
                    </a:cubicBezTo>
                    <a:cubicBezTo>
                      <a:pt x="600" y="6133"/>
                      <a:pt x="2396" y="7942"/>
                      <a:pt x="4336" y="7942"/>
                    </a:cubicBezTo>
                    <a:cubicBezTo>
                      <a:pt x="6253" y="7942"/>
                      <a:pt x="8061" y="6133"/>
                      <a:pt x="8361" y="3929"/>
                    </a:cubicBezTo>
                    <a:cubicBezTo>
                      <a:pt x="8672" y="1750"/>
                      <a:pt x="6864" y="1"/>
                      <a:pt x="4336" y="1"/>
                    </a:cubicBezTo>
                    <a:close/>
                  </a:path>
                </a:pathLst>
              </a:custGeom>
              <a:solidFill>
                <a:srgbClr val="F1EA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500" name="Google Shape;1500;p62"/>
              <p:cNvSpPr/>
              <p:nvPr/>
            </p:nvSpPr>
            <p:spPr>
              <a:xfrm>
                <a:off x="8096100" y="970800"/>
                <a:ext cx="38950" cy="124600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4984" extrusionOk="0">
                    <a:moveTo>
                      <a:pt x="468" y="1"/>
                    </a:moveTo>
                    <a:lnTo>
                      <a:pt x="468" y="1019"/>
                    </a:lnTo>
                    <a:cubicBezTo>
                      <a:pt x="468" y="1091"/>
                      <a:pt x="432" y="1187"/>
                      <a:pt x="372" y="1247"/>
                    </a:cubicBezTo>
                    <a:lnTo>
                      <a:pt x="193" y="1390"/>
                    </a:lnTo>
                    <a:cubicBezTo>
                      <a:pt x="109" y="1498"/>
                      <a:pt x="1" y="1630"/>
                      <a:pt x="1" y="1774"/>
                    </a:cubicBezTo>
                    <a:lnTo>
                      <a:pt x="1" y="4840"/>
                    </a:lnTo>
                    <a:cubicBezTo>
                      <a:pt x="1" y="4912"/>
                      <a:pt x="85" y="4983"/>
                      <a:pt x="193" y="4983"/>
                    </a:cubicBezTo>
                    <a:lnTo>
                      <a:pt x="1366" y="4983"/>
                    </a:lnTo>
                    <a:cubicBezTo>
                      <a:pt x="1462" y="4983"/>
                      <a:pt x="1558" y="4924"/>
                      <a:pt x="1558" y="4840"/>
                    </a:cubicBezTo>
                    <a:lnTo>
                      <a:pt x="1558" y="1774"/>
                    </a:lnTo>
                    <a:cubicBezTo>
                      <a:pt x="1558" y="1630"/>
                      <a:pt x="1450" y="1498"/>
                      <a:pt x="1342" y="1390"/>
                    </a:cubicBezTo>
                    <a:lnTo>
                      <a:pt x="1187" y="1259"/>
                    </a:lnTo>
                    <a:cubicBezTo>
                      <a:pt x="1103" y="1187"/>
                      <a:pt x="1079" y="1091"/>
                      <a:pt x="1079" y="1007"/>
                    </a:cubicBezTo>
                    <a:lnTo>
                      <a:pt x="10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501" name="Google Shape;1501;p62"/>
              <p:cNvSpPr/>
              <p:nvPr/>
            </p:nvSpPr>
            <p:spPr>
              <a:xfrm>
                <a:off x="8107200" y="968775"/>
                <a:ext cx="16475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659" h="82" extrusionOk="0">
                    <a:moveTo>
                      <a:pt x="636" y="0"/>
                    </a:moveTo>
                    <a:cubicBezTo>
                      <a:pt x="631" y="0"/>
                      <a:pt x="626" y="3"/>
                      <a:pt x="623" y="10"/>
                    </a:cubicBezTo>
                    <a:lnTo>
                      <a:pt x="48" y="10"/>
                    </a:lnTo>
                    <a:cubicBezTo>
                      <a:pt x="36" y="10"/>
                      <a:pt x="36" y="22"/>
                      <a:pt x="24" y="22"/>
                    </a:cubicBezTo>
                    <a:cubicBezTo>
                      <a:pt x="0" y="34"/>
                      <a:pt x="0" y="34"/>
                      <a:pt x="0" y="58"/>
                    </a:cubicBezTo>
                    <a:cubicBezTo>
                      <a:pt x="0" y="70"/>
                      <a:pt x="24" y="82"/>
                      <a:pt x="48" y="82"/>
                    </a:cubicBezTo>
                    <a:lnTo>
                      <a:pt x="623" y="82"/>
                    </a:lnTo>
                    <a:cubicBezTo>
                      <a:pt x="635" y="82"/>
                      <a:pt x="635" y="70"/>
                      <a:pt x="647" y="70"/>
                    </a:cubicBezTo>
                    <a:cubicBezTo>
                      <a:pt x="659" y="58"/>
                      <a:pt x="659" y="58"/>
                      <a:pt x="659" y="34"/>
                    </a:cubicBezTo>
                    <a:cubicBezTo>
                      <a:pt x="659" y="17"/>
                      <a:pt x="647" y="0"/>
                      <a:pt x="6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502" name="Google Shape;1502;p62"/>
              <p:cNvSpPr/>
              <p:nvPr/>
            </p:nvSpPr>
            <p:spPr>
              <a:xfrm>
                <a:off x="8096100" y="1025000"/>
                <a:ext cx="38950" cy="70400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2816" extrusionOk="0">
                    <a:moveTo>
                      <a:pt x="1558" y="1"/>
                    </a:moveTo>
                    <a:cubicBezTo>
                      <a:pt x="1546" y="109"/>
                      <a:pt x="1510" y="228"/>
                      <a:pt x="1498" y="348"/>
                    </a:cubicBezTo>
                    <a:cubicBezTo>
                      <a:pt x="1426" y="731"/>
                      <a:pt x="1151" y="1067"/>
                      <a:pt x="983" y="1426"/>
                    </a:cubicBezTo>
                    <a:cubicBezTo>
                      <a:pt x="827" y="1797"/>
                      <a:pt x="384" y="2624"/>
                      <a:pt x="1" y="2672"/>
                    </a:cubicBezTo>
                    <a:cubicBezTo>
                      <a:pt x="1" y="2744"/>
                      <a:pt x="85" y="2815"/>
                      <a:pt x="193" y="2815"/>
                    </a:cubicBezTo>
                    <a:lnTo>
                      <a:pt x="1366" y="2815"/>
                    </a:lnTo>
                    <a:cubicBezTo>
                      <a:pt x="1462" y="2815"/>
                      <a:pt x="1558" y="2756"/>
                      <a:pt x="1558" y="2672"/>
                    </a:cubicBezTo>
                    <a:lnTo>
                      <a:pt x="15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고딕" pitchFamily="2" charset="-127"/>
                  <a:ea typeface="나눔고딕" pitchFamily="2" charset="-127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Use the Recycle Bins! MK Campaign by Slidesgo">
  <a:themeElements>
    <a:clrScheme name="Simple Light">
      <a:dk1>
        <a:srgbClr val="102F2E"/>
      </a:dk1>
      <a:lt1>
        <a:srgbClr val="FEB3A0"/>
      </a:lt1>
      <a:dk2>
        <a:srgbClr val="2E924F"/>
      </a:dk2>
      <a:lt2>
        <a:srgbClr val="03B4A4"/>
      </a:lt2>
      <a:accent1>
        <a:srgbClr val="FF7E5A"/>
      </a:accent1>
      <a:accent2>
        <a:srgbClr val="209190"/>
      </a:accent2>
      <a:accent3>
        <a:srgbClr val="943621"/>
      </a:accent3>
      <a:accent4>
        <a:srgbClr val="D8F1D1"/>
      </a:accent4>
      <a:accent5>
        <a:srgbClr val="BACFCE"/>
      </a:accent5>
      <a:accent6>
        <a:srgbClr val="FFFFFF"/>
      </a:accent6>
      <a:hlink>
        <a:srgbClr val="102F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686</Words>
  <Application>Microsoft Office PowerPoint</Application>
  <PresentationFormat>화면 슬라이드 쇼(16:9)</PresentationFormat>
  <Paragraphs>234</Paragraphs>
  <Slides>19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1" baseType="lpstr">
      <vt:lpstr>나눔고딕</vt:lpstr>
      <vt:lpstr>Squada One</vt:lpstr>
      <vt:lpstr>맑은 고딕</vt:lpstr>
      <vt:lpstr>Arial</vt:lpstr>
      <vt:lpstr>맑은 고딕</vt:lpstr>
      <vt:lpstr>Alfa Slab One</vt:lpstr>
      <vt:lpstr>Wellfleet</vt:lpstr>
      <vt:lpstr>Advent Pro</vt:lpstr>
      <vt:lpstr>Gulim</vt:lpstr>
      <vt:lpstr>Advent Pro SemiBold</vt:lpstr>
      <vt:lpstr>Zilla Slab</vt:lpstr>
      <vt:lpstr>Use the Recycle Bins! MK Campaign by Slidesgo</vt:lpstr>
      <vt:lpstr>구해줘! 지구</vt:lpstr>
      <vt:lpstr>사이트 개발 목적 및 컨셉</vt:lpstr>
      <vt:lpstr>개발 목적</vt:lpstr>
      <vt:lpstr>개발 목적</vt:lpstr>
      <vt:lpstr>개발 대상</vt:lpstr>
      <vt:lpstr>활용 데이터</vt:lpstr>
      <vt:lpstr>요구사항 및 기능</vt:lpstr>
      <vt:lpstr>요구사항 분석 및 기능 정의</vt:lpstr>
      <vt:lpstr>요구 사항</vt:lpstr>
      <vt:lpstr>요구 사항</vt:lpstr>
      <vt:lpstr>화면 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REST API 명세</vt:lpstr>
      <vt:lpstr>REST API 명세 목록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THE RECYCLE BINS!</dc:title>
  <dc:creator>402-16</dc:creator>
  <cp:lastModifiedBy>지훈 김</cp:lastModifiedBy>
  <cp:revision>25</cp:revision>
  <dcterms:modified xsi:type="dcterms:W3CDTF">2023-11-16T05:11:54Z</dcterms:modified>
</cp:coreProperties>
</file>