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2D60285-BEBD-41B1-9400-1CFC9192D70E}" type="doc">
      <dgm:prSet loTypeId="urn:microsoft.com/office/officeart/2005/8/layout/hierarchy4" loCatId="relationship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fr-FR"/>
        </a:p>
      </dgm:t>
    </dgm:pt>
    <dgm:pt modelId="{43DD3DA1-1E97-4009-B0D0-D49C2EC97BA5}">
      <dgm:prSet phldrT="[Texte]">
        <dgm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login </a:t>
          </a:r>
          <a:r>
            <a:rPr lang="fr-FR" dirty="0" err="1" smtClean="0"/>
            <a:t>view</a:t>
          </a:r>
          <a:endParaRPr lang="fr-FR" dirty="0"/>
        </a:p>
      </dgm:t>
    </dgm:pt>
    <dgm:pt modelId="{2B589EEA-017D-44E5-8658-ED2B94B049A2}" type="parTrans" cxnId="{C58FC3C1-CBF9-4654-8011-7A1B37CB3858}">
      <dgm:prSet/>
      <dgm:spPr/>
      <dgm:t>
        <a:bodyPr/>
        <a:lstStyle/>
        <a:p>
          <a:endParaRPr lang="fr-FR"/>
        </a:p>
      </dgm:t>
    </dgm:pt>
    <dgm:pt modelId="{B8EDEB19-8CE5-41AA-B4FC-5AC85D7E1829}" type="sibTrans" cxnId="{C58FC3C1-CBF9-4654-8011-7A1B37CB3858}">
      <dgm:prSet/>
      <dgm:spPr/>
      <dgm:t>
        <a:bodyPr/>
        <a:lstStyle/>
        <a:p>
          <a:endParaRPr lang="fr-FR"/>
        </a:p>
      </dgm:t>
    </dgm:pt>
    <dgm:pt modelId="{366AB8D7-DBCB-49E5-A0FE-3F5C6259297B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client home </a:t>
          </a:r>
          <a:r>
            <a:rPr lang="fr-FR" dirty="0" err="1" smtClean="0"/>
            <a:t>view</a:t>
          </a:r>
          <a:endParaRPr lang="fr-FR" dirty="0" smtClean="0"/>
        </a:p>
      </dgm:t>
    </dgm:pt>
    <dgm:pt modelId="{1B300481-5466-40EB-B2DD-28C119D11272}" type="parTrans" cxnId="{C6A78DFD-1254-4A48-AC6E-608A55C1F2FB}">
      <dgm:prSet/>
      <dgm:spPr/>
      <dgm:t>
        <a:bodyPr/>
        <a:lstStyle/>
        <a:p>
          <a:endParaRPr lang="fr-FR"/>
        </a:p>
      </dgm:t>
    </dgm:pt>
    <dgm:pt modelId="{65C72E09-F47D-41F9-8C27-3CEF409CE4CF}" type="sibTrans" cxnId="{C6A78DFD-1254-4A48-AC6E-608A55C1F2FB}">
      <dgm:prSet/>
      <dgm:spPr/>
      <dgm:t>
        <a:bodyPr/>
        <a:lstStyle/>
        <a:p>
          <a:endParaRPr lang="fr-FR"/>
        </a:p>
      </dgm:t>
    </dgm:pt>
    <dgm:pt modelId="{14B2A416-BC7E-423B-AEC3-17B6C5D388A8}">
      <dgm:prSet phldrT="[Texte]">
        <dgm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admin </a:t>
          </a:r>
          <a:r>
            <a:rPr lang="fr-FR" dirty="0" err="1" smtClean="0"/>
            <a:t>list</a:t>
          </a:r>
          <a:r>
            <a:rPr lang="fr-FR" dirty="0" smtClean="0"/>
            <a:t> </a:t>
          </a:r>
          <a:r>
            <a:rPr lang="fr-FR" dirty="0" err="1" smtClean="0"/>
            <a:t>view</a:t>
          </a:r>
          <a:endParaRPr lang="fr-FR" dirty="0" smtClean="0"/>
        </a:p>
        <a:p>
          <a:r>
            <a:rPr lang="fr-FR" dirty="0" smtClean="0"/>
            <a:t>GET (</a:t>
          </a:r>
          <a:r>
            <a:rPr lang="fr-FR" dirty="0" err="1" smtClean="0"/>
            <a:t>pro_id</a:t>
          </a:r>
          <a:r>
            <a:rPr lang="fr-FR" dirty="0" smtClean="0"/>
            <a:t>)</a:t>
          </a:r>
          <a:endParaRPr lang="fr-FR" dirty="0"/>
        </a:p>
      </dgm:t>
    </dgm:pt>
    <dgm:pt modelId="{F4426C7B-BD14-4897-B0D0-63E233D9DE63}" type="parTrans" cxnId="{C794E6E5-F015-4812-AAFA-56CA06D83838}">
      <dgm:prSet/>
      <dgm:spPr/>
      <dgm:t>
        <a:bodyPr/>
        <a:lstStyle/>
        <a:p>
          <a:endParaRPr lang="fr-FR"/>
        </a:p>
      </dgm:t>
    </dgm:pt>
    <dgm:pt modelId="{6C9BD946-161E-4275-A033-6EAC63E5345F}" type="sibTrans" cxnId="{C794E6E5-F015-4812-AAFA-56CA06D83838}">
      <dgm:prSet/>
      <dgm:spPr/>
      <dgm:t>
        <a:bodyPr/>
        <a:lstStyle/>
        <a:p>
          <a:endParaRPr lang="fr-FR"/>
        </a:p>
      </dgm:t>
    </dgm:pt>
    <dgm:pt modelId="{D1349B87-410C-4C7C-AB90-33263E9D94B8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admin insert</a:t>
          </a:r>
          <a:br>
            <a:rPr lang="fr-FR" dirty="0" smtClean="0"/>
          </a:br>
          <a:r>
            <a:rPr lang="fr-FR" dirty="0" err="1" smtClean="0"/>
            <a:t>view</a:t>
          </a:r>
          <a:endParaRPr lang="fr-FR" dirty="0" smtClean="0"/>
        </a:p>
        <a:p>
          <a:r>
            <a:rPr lang="fr-FR" dirty="0" smtClean="0"/>
            <a:t>FORM</a:t>
          </a:r>
          <a:endParaRPr lang="fr-FR" dirty="0"/>
        </a:p>
      </dgm:t>
    </dgm:pt>
    <dgm:pt modelId="{90BA1168-E64B-4B2F-8A0D-F52FD42AC100}" type="parTrans" cxnId="{26C17939-C951-42D2-821F-18CE1E5D253C}">
      <dgm:prSet/>
      <dgm:spPr/>
      <dgm:t>
        <a:bodyPr/>
        <a:lstStyle/>
        <a:p>
          <a:endParaRPr lang="fr-FR"/>
        </a:p>
      </dgm:t>
    </dgm:pt>
    <dgm:pt modelId="{C2298487-F8F8-4420-9A30-6650B62990C5}" type="sibTrans" cxnId="{26C17939-C951-42D2-821F-18CE1E5D253C}">
      <dgm:prSet/>
      <dgm:spPr/>
      <dgm:t>
        <a:bodyPr/>
        <a:lstStyle/>
        <a:p>
          <a:endParaRPr lang="fr-FR"/>
        </a:p>
      </dgm:t>
    </dgm:pt>
    <dgm:pt modelId="{ABF5DAD2-04CD-4C30-AEA7-1E5E4D6F67CA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admin update or </a:t>
          </a:r>
          <a:r>
            <a:rPr lang="fr-FR" dirty="0" err="1" smtClean="0"/>
            <a:t>delete</a:t>
          </a:r>
          <a:r>
            <a:rPr lang="fr-FR" dirty="0" smtClean="0"/>
            <a:t> </a:t>
          </a:r>
          <a:r>
            <a:rPr lang="fr-FR" dirty="0" err="1" smtClean="0"/>
            <a:t>view</a:t>
          </a:r>
          <a:endParaRPr lang="fr-FR" dirty="0" smtClean="0"/>
        </a:p>
        <a:p>
          <a:r>
            <a:rPr lang="fr-FR" dirty="0" smtClean="0"/>
            <a:t>GET (</a:t>
          </a:r>
          <a:r>
            <a:rPr lang="fr-FR" dirty="0" err="1" smtClean="0"/>
            <a:t>pro_id</a:t>
          </a:r>
          <a:r>
            <a:rPr lang="fr-FR" dirty="0" smtClean="0"/>
            <a:t>)</a:t>
          </a:r>
          <a:br>
            <a:rPr lang="fr-FR" dirty="0" smtClean="0"/>
          </a:br>
          <a:r>
            <a:rPr lang="fr-FR" dirty="0" smtClean="0"/>
            <a:t>FORM</a:t>
          </a:r>
          <a:endParaRPr lang="fr-FR" dirty="0"/>
        </a:p>
      </dgm:t>
    </dgm:pt>
    <dgm:pt modelId="{4B87A8BD-E3F4-4C57-9F6F-174F59D16CB3}" type="parTrans" cxnId="{2AA08928-8E33-48F3-8D4C-662C3DCBAF64}">
      <dgm:prSet/>
      <dgm:spPr/>
      <dgm:t>
        <a:bodyPr/>
        <a:lstStyle/>
        <a:p>
          <a:endParaRPr lang="fr-FR"/>
        </a:p>
      </dgm:t>
    </dgm:pt>
    <dgm:pt modelId="{01A51B28-F2FF-494B-AB9F-05A07C19D4C4}" type="sibTrans" cxnId="{2AA08928-8E33-48F3-8D4C-662C3DCBAF64}">
      <dgm:prSet/>
      <dgm:spPr/>
      <dgm:t>
        <a:bodyPr/>
        <a:lstStyle/>
        <a:p>
          <a:endParaRPr lang="fr-FR"/>
        </a:p>
      </dgm:t>
    </dgm:pt>
    <dgm:pt modelId="{648F4D5A-1819-4448-925F-5FB25A8A2B4F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>
        <a:ln/>
      </dgm:spPr>
      <dgm:t>
        <a:bodyPr/>
        <a:lstStyle/>
        <a:p>
          <a:r>
            <a:rPr lang="fr-FR" dirty="0" smtClean="0"/>
            <a:t>client insert</a:t>
          </a:r>
          <a:br>
            <a:rPr lang="fr-FR" dirty="0" smtClean="0"/>
          </a:br>
          <a:r>
            <a:rPr lang="fr-FR" dirty="0" err="1" smtClean="0"/>
            <a:t>view</a:t>
          </a:r>
          <a:endParaRPr lang="fr-FR" dirty="0" smtClean="0"/>
        </a:p>
        <a:p>
          <a:r>
            <a:rPr lang="fr-FR" dirty="0" smtClean="0"/>
            <a:t>FORM</a:t>
          </a:r>
          <a:endParaRPr lang="fr-FR" dirty="0"/>
        </a:p>
      </dgm:t>
    </dgm:pt>
    <dgm:pt modelId="{C0AB0BD3-D4D3-4A8C-9B18-20D4A2A7B2A7}" type="parTrans" cxnId="{99C35BAE-6F78-4A56-B9B4-4B0A7F7C3F6C}">
      <dgm:prSet/>
      <dgm:spPr/>
      <dgm:t>
        <a:bodyPr/>
        <a:lstStyle/>
        <a:p>
          <a:endParaRPr lang="fr-FR"/>
        </a:p>
      </dgm:t>
    </dgm:pt>
    <dgm:pt modelId="{FF669F4E-158D-49D2-8979-BE5485457EBF}" type="sibTrans" cxnId="{99C35BAE-6F78-4A56-B9B4-4B0A7F7C3F6C}">
      <dgm:prSet/>
      <dgm:spPr/>
      <dgm:t>
        <a:bodyPr/>
        <a:lstStyle/>
        <a:p>
          <a:endParaRPr lang="fr-FR"/>
        </a:p>
      </dgm:t>
    </dgm:pt>
    <dgm:pt modelId="{9F97BD89-CBBE-4DAE-BC95-714ACD9678DC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client </a:t>
          </a:r>
          <a:r>
            <a:rPr lang="fr-FR" dirty="0" err="1" smtClean="0"/>
            <a:t>product</a:t>
          </a:r>
          <a:r>
            <a:rPr lang="fr-FR" dirty="0" smtClean="0"/>
            <a:t> </a:t>
          </a:r>
          <a:r>
            <a:rPr lang="fr-FR" dirty="0" err="1" smtClean="0"/>
            <a:t>list</a:t>
          </a:r>
          <a:r>
            <a:rPr lang="fr-FR" dirty="0" smtClean="0"/>
            <a:t> </a:t>
          </a:r>
          <a:r>
            <a:rPr lang="fr-FR" dirty="0" err="1" smtClean="0"/>
            <a:t>view</a:t>
          </a:r>
          <a:endParaRPr lang="fr-FR" dirty="0" smtClean="0"/>
        </a:p>
        <a:p>
          <a:r>
            <a:rPr lang="fr-FR" dirty="0" smtClean="0"/>
            <a:t>(GET </a:t>
          </a:r>
          <a:r>
            <a:rPr lang="fr-FR" dirty="0" err="1" smtClean="0"/>
            <a:t>pro_id</a:t>
          </a:r>
          <a:r>
            <a:rPr lang="fr-FR" dirty="0" smtClean="0"/>
            <a:t>)</a:t>
          </a:r>
          <a:endParaRPr lang="fr-FR" dirty="0"/>
        </a:p>
      </dgm:t>
    </dgm:pt>
    <dgm:pt modelId="{73F1AC2B-75FC-4B96-9B29-68B785023F13}" type="parTrans" cxnId="{F62F1116-3B73-42FC-91F5-CD44243F622C}">
      <dgm:prSet/>
      <dgm:spPr/>
      <dgm:t>
        <a:bodyPr/>
        <a:lstStyle/>
        <a:p>
          <a:endParaRPr lang="fr-FR"/>
        </a:p>
      </dgm:t>
    </dgm:pt>
    <dgm:pt modelId="{721AEC72-4832-4BC8-B9A0-8FABD156647B}" type="sibTrans" cxnId="{F62F1116-3B73-42FC-91F5-CD44243F622C}">
      <dgm:prSet/>
      <dgm:spPr/>
      <dgm:t>
        <a:bodyPr/>
        <a:lstStyle/>
        <a:p>
          <a:endParaRPr lang="fr-FR"/>
        </a:p>
      </dgm:t>
    </dgm:pt>
    <dgm:pt modelId="{DC47140A-1848-4F08-A9F0-543B33EFFA25}">
      <dgm:prSet phldrT="[Texte]">
        <dgm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login script</a:t>
          </a:r>
          <a:endParaRPr lang="fr-FR" dirty="0"/>
        </a:p>
      </dgm:t>
    </dgm:pt>
    <dgm:pt modelId="{B6E8A20B-47DB-43A0-838F-0599781DD2E9}" type="parTrans" cxnId="{7807A50B-0199-4518-9F8C-FE143C1AAB9D}">
      <dgm:prSet/>
      <dgm:spPr/>
      <dgm:t>
        <a:bodyPr/>
        <a:lstStyle/>
        <a:p>
          <a:endParaRPr lang="fr-FR"/>
        </a:p>
      </dgm:t>
    </dgm:pt>
    <dgm:pt modelId="{E7092567-F79D-482D-989F-E65411F84A2F}" type="sibTrans" cxnId="{7807A50B-0199-4518-9F8C-FE143C1AAB9D}">
      <dgm:prSet/>
      <dgm:spPr/>
      <dgm:t>
        <a:bodyPr/>
        <a:lstStyle/>
        <a:p>
          <a:endParaRPr lang="fr-FR"/>
        </a:p>
      </dgm:t>
    </dgm:pt>
    <dgm:pt modelId="{1984038A-5CEB-464F-B73D-AE6D1AEC18C5}">
      <dgm:prSet phldrT="[Texte]">
        <dgm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client insert</a:t>
          </a:r>
          <a:br>
            <a:rPr lang="fr-FR" dirty="0" smtClean="0"/>
          </a:br>
          <a:r>
            <a:rPr lang="fr-FR" dirty="0" smtClean="0"/>
            <a:t>script</a:t>
          </a:r>
        </a:p>
        <a:p>
          <a:r>
            <a:rPr lang="fr-FR" dirty="0" smtClean="0"/>
            <a:t>POST</a:t>
          </a:r>
          <a:endParaRPr lang="fr-FR" dirty="0"/>
        </a:p>
      </dgm:t>
    </dgm:pt>
    <dgm:pt modelId="{11A6168E-81D3-4125-BF4C-8EC404051AA7}" type="parTrans" cxnId="{8A026729-C3BE-44AE-9504-3B72B15E5CC0}">
      <dgm:prSet/>
      <dgm:spPr/>
      <dgm:t>
        <a:bodyPr/>
        <a:lstStyle/>
        <a:p>
          <a:endParaRPr lang="fr-FR"/>
        </a:p>
      </dgm:t>
    </dgm:pt>
    <dgm:pt modelId="{31F1A843-5AD8-415C-85E9-FF9C810009F5}" type="sibTrans" cxnId="{8A026729-C3BE-44AE-9504-3B72B15E5CC0}">
      <dgm:prSet/>
      <dgm:spPr/>
      <dgm:t>
        <a:bodyPr/>
        <a:lstStyle/>
        <a:p>
          <a:endParaRPr lang="fr-FR"/>
        </a:p>
      </dgm:t>
    </dgm:pt>
    <dgm:pt modelId="{D016E861-474C-45D0-B7FB-BFD6787813D7}">
      <dgm:prSet phldrT="[Texte]">
        <dgm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admin insert</a:t>
          </a:r>
          <a:br>
            <a:rPr lang="fr-FR" dirty="0" smtClean="0"/>
          </a:br>
          <a:r>
            <a:rPr lang="fr-FR" dirty="0" smtClean="0"/>
            <a:t>script</a:t>
          </a:r>
          <a:br>
            <a:rPr lang="fr-FR" dirty="0" smtClean="0"/>
          </a:br>
          <a:r>
            <a:rPr lang="fr-FR" dirty="0" smtClean="0"/>
            <a:t>POST</a:t>
          </a:r>
          <a:endParaRPr lang="fr-FR" dirty="0"/>
        </a:p>
      </dgm:t>
    </dgm:pt>
    <dgm:pt modelId="{7A71DC20-71DF-49D0-BA40-027F8BBECAE2}" type="parTrans" cxnId="{B8EFAA63-6437-411B-9C86-5028579E5AE5}">
      <dgm:prSet/>
      <dgm:spPr/>
      <dgm:t>
        <a:bodyPr/>
        <a:lstStyle/>
        <a:p>
          <a:endParaRPr lang="fr-FR"/>
        </a:p>
      </dgm:t>
    </dgm:pt>
    <dgm:pt modelId="{E34286D8-A31F-4AEF-9250-A878B366464D}" type="sibTrans" cxnId="{B8EFAA63-6437-411B-9C86-5028579E5AE5}">
      <dgm:prSet/>
      <dgm:spPr/>
      <dgm:t>
        <a:bodyPr/>
        <a:lstStyle/>
        <a:p>
          <a:endParaRPr lang="fr-FR"/>
        </a:p>
      </dgm:t>
    </dgm:pt>
    <dgm:pt modelId="{86745FE6-206C-467E-9029-7C1358939AC4}">
      <dgm:prSet phldrT="[Texte]">
        <dgm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admin update script</a:t>
          </a:r>
          <a:br>
            <a:rPr lang="fr-FR" dirty="0" smtClean="0"/>
          </a:br>
          <a:r>
            <a:rPr lang="fr-FR" dirty="0" smtClean="0"/>
            <a:t>POST</a:t>
          </a:r>
          <a:endParaRPr lang="fr-FR" dirty="0"/>
        </a:p>
      </dgm:t>
    </dgm:pt>
    <dgm:pt modelId="{D9EE0372-F9AB-4A04-93EA-9B6A2D2551CD}" type="parTrans" cxnId="{7BAF1C7F-3DF7-4695-AA6F-9AE3528E8CBE}">
      <dgm:prSet/>
      <dgm:spPr/>
      <dgm:t>
        <a:bodyPr/>
        <a:lstStyle/>
        <a:p>
          <a:endParaRPr lang="fr-FR"/>
        </a:p>
      </dgm:t>
    </dgm:pt>
    <dgm:pt modelId="{A44CEBFF-C82D-4DC9-AC68-2FA925400295}" type="sibTrans" cxnId="{7BAF1C7F-3DF7-4695-AA6F-9AE3528E8CBE}">
      <dgm:prSet/>
      <dgm:spPr/>
      <dgm:t>
        <a:bodyPr/>
        <a:lstStyle/>
        <a:p>
          <a:endParaRPr lang="fr-FR"/>
        </a:p>
      </dgm:t>
    </dgm:pt>
    <dgm:pt modelId="{82C32A9A-C9AC-4C1F-A820-6E649CA6037A}">
      <dgm:prSet phldrT="[Texte]">
        <dgm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admin </a:t>
          </a:r>
          <a:r>
            <a:rPr lang="fr-FR" dirty="0" err="1" smtClean="0"/>
            <a:t>delete</a:t>
          </a:r>
          <a:r>
            <a:rPr lang="fr-FR" dirty="0" smtClean="0"/>
            <a:t/>
          </a:r>
          <a:br>
            <a:rPr lang="fr-FR" dirty="0" smtClean="0"/>
          </a:br>
          <a:r>
            <a:rPr lang="fr-FR" dirty="0" smtClean="0"/>
            <a:t>script</a:t>
          </a:r>
          <a:br>
            <a:rPr lang="fr-FR" dirty="0" smtClean="0"/>
          </a:br>
          <a:r>
            <a:rPr lang="fr-FR" dirty="0" smtClean="0"/>
            <a:t>POST</a:t>
          </a:r>
          <a:endParaRPr lang="fr-FR" dirty="0"/>
        </a:p>
      </dgm:t>
    </dgm:pt>
    <dgm:pt modelId="{16BBCF83-6DC6-4510-8731-353B8AA72AF4}" type="parTrans" cxnId="{DE2EDDD2-5141-4F1C-937F-DAB2CE151F5B}">
      <dgm:prSet/>
      <dgm:spPr/>
      <dgm:t>
        <a:bodyPr/>
        <a:lstStyle/>
        <a:p>
          <a:endParaRPr lang="fr-FR"/>
        </a:p>
      </dgm:t>
    </dgm:pt>
    <dgm:pt modelId="{D2BB0604-BCEC-474F-A9C4-6D88EB059833}" type="sibTrans" cxnId="{DE2EDDD2-5141-4F1C-937F-DAB2CE151F5B}">
      <dgm:prSet/>
      <dgm:spPr/>
      <dgm:t>
        <a:bodyPr/>
        <a:lstStyle/>
        <a:p>
          <a:endParaRPr lang="fr-FR"/>
        </a:p>
      </dgm:t>
    </dgm:pt>
    <dgm:pt modelId="{C9A8ED2D-D882-49B9-93DA-87922D120D7F}">
      <dgm:prSet phldrT="[Texte]">
        <dgm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admin </a:t>
          </a:r>
          <a:r>
            <a:rPr lang="fr-FR" dirty="0" err="1" smtClean="0"/>
            <a:t>confirm</a:t>
          </a:r>
          <a:r>
            <a:rPr lang="fr-FR" dirty="0" smtClean="0"/>
            <a:t> update</a:t>
          </a:r>
          <a:br>
            <a:rPr lang="fr-FR" dirty="0" smtClean="0"/>
          </a:br>
          <a:r>
            <a:rPr lang="fr-FR" dirty="0" err="1" smtClean="0"/>
            <a:t>view</a:t>
          </a:r>
          <a:endParaRPr lang="fr-FR" dirty="0"/>
        </a:p>
      </dgm:t>
    </dgm:pt>
    <dgm:pt modelId="{3CB308CF-96DE-4A4C-8029-579BB3213A41}" type="parTrans" cxnId="{239DBB0D-1595-4681-B5AB-50F94E9936AB}">
      <dgm:prSet/>
      <dgm:spPr/>
      <dgm:t>
        <a:bodyPr/>
        <a:lstStyle/>
        <a:p>
          <a:endParaRPr lang="fr-FR"/>
        </a:p>
      </dgm:t>
    </dgm:pt>
    <dgm:pt modelId="{FF61C303-E1E2-44E1-AD1A-946CC7293EB9}" type="sibTrans" cxnId="{239DBB0D-1595-4681-B5AB-50F94E9936AB}">
      <dgm:prSet/>
      <dgm:spPr/>
      <dgm:t>
        <a:bodyPr/>
        <a:lstStyle/>
        <a:p>
          <a:endParaRPr lang="fr-FR"/>
        </a:p>
      </dgm:t>
    </dgm:pt>
    <dgm:pt modelId="{59BB7DA5-B552-4C3B-AD8C-4E401B86A596}">
      <dgm:prSet phldrT="[Texte]">
        <dgm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admin </a:t>
          </a:r>
          <a:r>
            <a:rPr lang="fr-FR" dirty="0" err="1" smtClean="0"/>
            <a:t>confirm</a:t>
          </a:r>
          <a:r>
            <a:rPr lang="fr-FR" dirty="0" smtClean="0"/>
            <a:t> </a:t>
          </a:r>
          <a:r>
            <a:rPr lang="fr-FR" dirty="0" err="1" smtClean="0"/>
            <a:t>delete</a:t>
          </a:r>
          <a:r>
            <a:rPr lang="fr-FR" dirty="0" smtClean="0"/>
            <a:t/>
          </a:r>
          <a:br>
            <a:rPr lang="fr-FR" dirty="0" smtClean="0"/>
          </a:br>
          <a:r>
            <a:rPr lang="fr-FR" dirty="0" err="1" smtClean="0"/>
            <a:t>view</a:t>
          </a:r>
          <a:endParaRPr lang="fr-FR" dirty="0"/>
        </a:p>
      </dgm:t>
    </dgm:pt>
    <dgm:pt modelId="{3F67C365-5418-4C7C-B617-C1ECA13DED82}" type="parTrans" cxnId="{000DE06F-E4AA-48F7-8FB4-9233C13B47FC}">
      <dgm:prSet/>
      <dgm:spPr/>
      <dgm:t>
        <a:bodyPr/>
        <a:lstStyle/>
        <a:p>
          <a:endParaRPr lang="fr-FR"/>
        </a:p>
      </dgm:t>
    </dgm:pt>
    <dgm:pt modelId="{A7696009-DB47-4FD0-B501-C7FD45B9A8A2}" type="sibTrans" cxnId="{000DE06F-E4AA-48F7-8FB4-9233C13B47FC}">
      <dgm:prSet/>
      <dgm:spPr/>
      <dgm:t>
        <a:bodyPr/>
        <a:lstStyle/>
        <a:p>
          <a:endParaRPr lang="fr-FR"/>
        </a:p>
      </dgm:t>
    </dgm:pt>
    <dgm:pt modelId="{6A6DD746-FF0C-4056-B260-0B7E9679275F}">
      <dgm:prSet phldrT="[Texte]">
        <dgm:style>
          <a:lnRef idx="1">
            <a:schemeClr val="accent6"/>
          </a:lnRef>
          <a:fillRef idx="2">
            <a:schemeClr val="accent6"/>
          </a:fillRef>
          <a:effectRef idx="1">
            <a:schemeClr val="accent6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admin </a:t>
          </a:r>
          <a:r>
            <a:rPr lang="fr-FR" dirty="0" err="1" smtClean="0"/>
            <a:t>confirm</a:t>
          </a:r>
          <a:r>
            <a:rPr lang="fr-FR" dirty="0" smtClean="0"/>
            <a:t> insert</a:t>
          </a:r>
          <a:br>
            <a:rPr lang="fr-FR" dirty="0" smtClean="0"/>
          </a:br>
          <a:r>
            <a:rPr lang="fr-FR" dirty="0" err="1" smtClean="0"/>
            <a:t>view</a:t>
          </a:r>
          <a:endParaRPr lang="fr-FR" dirty="0"/>
        </a:p>
      </dgm:t>
    </dgm:pt>
    <dgm:pt modelId="{A6136466-6043-4E0D-AF5F-CE184EF6B202}" type="parTrans" cxnId="{84C97797-9A2B-449A-B4EB-D4C0F066B263}">
      <dgm:prSet/>
      <dgm:spPr/>
      <dgm:t>
        <a:bodyPr/>
        <a:lstStyle/>
        <a:p>
          <a:endParaRPr lang="fr-FR"/>
        </a:p>
      </dgm:t>
    </dgm:pt>
    <dgm:pt modelId="{F04A2658-F3C1-44AC-A43C-D7E6AC6488EC}" type="sibTrans" cxnId="{84C97797-9A2B-449A-B4EB-D4C0F066B263}">
      <dgm:prSet/>
      <dgm:spPr/>
      <dgm:t>
        <a:bodyPr/>
        <a:lstStyle/>
        <a:p>
          <a:endParaRPr lang="fr-FR"/>
        </a:p>
      </dgm:t>
    </dgm:pt>
    <dgm:pt modelId="{D7CE8DB7-F9FD-458D-BB14-D0AE89BE2340}">
      <dgm:prSet phldrT="[Texte]">
        <dgm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dgm:style>
      </dgm:prSet>
      <dgm:spPr/>
      <dgm:t>
        <a:bodyPr/>
        <a:lstStyle/>
        <a:p>
          <a:r>
            <a:rPr lang="fr-FR" dirty="0" smtClean="0"/>
            <a:t>client </a:t>
          </a:r>
          <a:r>
            <a:rPr lang="fr-FR" dirty="0" err="1" smtClean="0"/>
            <a:t>confirm</a:t>
          </a:r>
          <a:r>
            <a:rPr lang="fr-FR" dirty="0" smtClean="0"/>
            <a:t> insert</a:t>
          </a:r>
          <a:br>
            <a:rPr lang="fr-FR" dirty="0" smtClean="0"/>
          </a:br>
          <a:r>
            <a:rPr lang="fr-FR" dirty="0" err="1" smtClean="0"/>
            <a:t>view</a:t>
          </a:r>
          <a:endParaRPr lang="fr-FR" dirty="0"/>
        </a:p>
      </dgm:t>
    </dgm:pt>
    <dgm:pt modelId="{1787895F-DFBF-4D8B-AE07-C486E630B247}" type="parTrans" cxnId="{5C63354B-2B1D-4DE1-94DB-16EA7A8AE042}">
      <dgm:prSet/>
      <dgm:spPr/>
      <dgm:t>
        <a:bodyPr/>
        <a:lstStyle/>
        <a:p>
          <a:endParaRPr lang="fr-FR"/>
        </a:p>
      </dgm:t>
    </dgm:pt>
    <dgm:pt modelId="{A8DA3F92-910A-4883-86F4-8409326CC7BE}" type="sibTrans" cxnId="{5C63354B-2B1D-4DE1-94DB-16EA7A8AE042}">
      <dgm:prSet/>
      <dgm:spPr/>
      <dgm:t>
        <a:bodyPr/>
        <a:lstStyle/>
        <a:p>
          <a:endParaRPr lang="fr-FR"/>
        </a:p>
      </dgm:t>
    </dgm:pt>
    <dgm:pt modelId="{B82511F1-D245-489F-9FEC-D2C8F1A50B65}" type="pres">
      <dgm:prSet presAssocID="{D2D60285-BEBD-41B1-9400-1CFC9192D70E}" presName="Name0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7AD0168A-BFD4-43F8-8CA5-2BF744308553}" type="pres">
      <dgm:prSet presAssocID="{43DD3DA1-1E97-4009-B0D0-D49C2EC97BA5}" presName="vertOne" presStyleCnt="0"/>
      <dgm:spPr/>
    </dgm:pt>
    <dgm:pt modelId="{25A71341-2CBF-47AD-AC04-13B56920AFBD}" type="pres">
      <dgm:prSet presAssocID="{43DD3DA1-1E97-4009-B0D0-D49C2EC97BA5}" presName="txOne" presStyleLbl="node0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D9BF9B42-2F30-465C-81CE-ACFCD3547273}" type="pres">
      <dgm:prSet presAssocID="{43DD3DA1-1E97-4009-B0D0-D49C2EC97BA5}" presName="parTransOne" presStyleCnt="0"/>
      <dgm:spPr/>
    </dgm:pt>
    <dgm:pt modelId="{5E2EAEF2-36D6-4278-BBC5-23C718747208}" type="pres">
      <dgm:prSet presAssocID="{43DD3DA1-1E97-4009-B0D0-D49C2EC97BA5}" presName="horzOne" presStyleCnt="0"/>
      <dgm:spPr/>
    </dgm:pt>
    <dgm:pt modelId="{9BFDF546-6FA8-4398-9858-B44CBAFBF159}" type="pres">
      <dgm:prSet presAssocID="{DC47140A-1848-4F08-A9F0-543B33EFFA25}" presName="vertTwo" presStyleCnt="0"/>
      <dgm:spPr/>
    </dgm:pt>
    <dgm:pt modelId="{3B642035-EDCD-4678-B1FA-1256194F6E6C}" type="pres">
      <dgm:prSet presAssocID="{DC47140A-1848-4F08-A9F0-543B33EFFA25}" presName="txTwo" presStyleLbl="node2" presStyleIdx="0" presStyleCnt="1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B1A0805-69DB-40E6-8FD4-3993A9C035DA}" type="pres">
      <dgm:prSet presAssocID="{DC47140A-1848-4F08-A9F0-543B33EFFA25}" presName="parTransTwo" presStyleCnt="0"/>
      <dgm:spPr/>
    </dgm:pt>
    <dgm:pt modelId="{0E814BD9-08FD-4A0E-874B-97B4EF2C6B71}" type="pres">
      <dgm:prSet presAssocID="{DC47140A-1848-4F08-A9F0-543B33EFFA25}" presName="horzTwo" presStyleCnt="0"/>
      <dgm:spPr/>
    </dgm:pt>
    <dgm:pt modelId="{C8799BDD-EEA6-47B9-AF6E-BA0E80D18315}" type="pres">
      <dgm:prSet presAssocID="{366AB8D7-DBCB-49E5-A0FE-3F5C6259297B}" presName="vertThree" presStyleCnt="0"/>
      <dgm:spPr/>
    </dgm:pt>
    <dgm:pt modelId="{0D0FF176-8636-4310-AD49-CD7CF1DCDADD}" type="pres">
      <dgm:prSet presAssocID="{366AB8D7-DBCB-49E5-A0FE-3F5C6259297B}" presName="txThree" presStyleLbl="node3" presStyleIdx="0" presStyleCnt="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595E7FE4-AF29-4710-B468-9C05F3308ED3}" type="pres">
      <dgm:prSet presAssocID="{366AB8D7-DBCB-49E5-A0FE-3F5C6259297B}" presName="parTransThree" presStyleCnt="0"/>
      <dgm:spPr/>
    </dgm:pt>
    <dgm:pt modelId="{DB95CBE4-3BD6-4B13-A2E2-AA5735BAABA8}" type="pres">
      <dgm:prSet presAssocID="{366AB8D7-DBCB-49E5-A0FE-3F5C6259297B}" presName="horzThree" presStyleCnt="0"/>
      <dgm:spPr/>
    </dgm:pt>
    <dgm:pt modelId="{8816FEE2-16DF-4C33-8D16-A755430D8FDC}" type="pres">
      <dgm:prSet presAssocID="{9F97BD89-CBBE-4DAE-BC95-714ACD9678DC}" presName="vertFour" presStyleCnt="0">
        <dgm:presLayoutVars>
          <dgm:chPref val="3"/>
        </dgm:presLayoutVars>
      </dgm:prSet>
      <dgm:spPr/>
    </dgm:pt>
    <dgm:pt modelId="{03E1F651-1C48-4EEC-9858-61A66F121666}" type="pres">
      <dgm:prSet presAssocID="{9F97BD89-CBBE-4DAE-BC95-714ACD9678DC}" presName="txFour" presStyleLbl="node4" presStyleIdx="0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23C4D0A5-3F11-47B2-BF00-C6F99F0A39F2}" type="pres">
      <dgm:prSet presAssocID="{9F97BD89-CBBE-4DAE-BC95-714ACD9678DC}" presName="horzFour" presStyleCnt="0"/>
      <dgm:spPr/>
    </dgm:pt>
    <dgm:pt modelId="{0469CF62-C541-4499-B6FF-8EF4413D9059}" type="pres">
      <dgm:prSet presAssocID="{721AEC72-4832-4BC8-B9A0-8FABD156647B}" presName="sibSpaceFour" presStyleCnt="0"/>
      <dgm:spPr/>
    </dgm:pt>
    <dgm:pt modelId="{E2F8A122-DAC0-4879-9B54-99914EAC45CD}" type="pres">
      <dgm:prSet presAssocID="{648F4D5A-1819-4448-925F-5FB25A8A2B4F}" presName="vertFour" presStyleCnt="0">
        <dgm:presLayoutVars>
          <dgm:chPref val="3"/>
        </dgm:presLayoutVars>
      </dgm:prSet>
      <dgm:spPr/>
    </dgm:pt>
    <dgm:pt modelId="{3684A712-4FAE-4BAC-8CFF-95A8258C7F20}" type="pres">
      <dgm:prSet presAssocID="{648F4D5A-1819-4448-925F-5FB25A8A2B4F}" presName="txFour" presStyleLbl="node4" presStyleIdx="1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FC82EF1A-3026-471C-BA64-06FB1EDF2FBA}" type="pres">
      <dgm:prSet presAssocID="{648F4D5A-1819-4448-925F-5FB25A8A2B4F}" presName="parTransFour" presStyleCnt="0"/>
      <dgm:spPr/>
    </dgm:pt>
    <dgm:pt modelId="{9BC3FE71-24EC-4C1E-A887-DBED93396C06}" type="pres">
      <dgm:prSet presAssocID="{648F4D5A-1819-4448-925F-5FB25A8A2B4F}" presName="horzFour" presStyleCnt="0"/>
      <dgm:spPr/>
    </dgm:pt>
    <dgm:pt modelId="{5EDF81F4-25F5-47F5-81A6-B38FCDF8F787}" type="pres">
      <dgm:prSet presAssocID="{D7CE8DB7-F9FD-458D-BB14-D0AE89BE2340}" presName="vertFour" presStyleCnt="0">
        <dgm:presLayoutVars>
          <dgm:chPref val="3"/>
        </dgm:presLayoutVars>
      </dgm:prSet>
      <dgm:spPr/>
    </dgm:pt>
    <dgm:pt modelId="{5465D50D-5807-482C-8180-F4D0D21F9BB7}" type="pres">
      <dgm:prSet presAssocID="{D7CE8DB7-F9FD-458D-BB14-D0AE89BE2340}" presName="txFour" presStyleLbl="node4" presStyleIdx="2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8AEF7090-6D1D-4CCB-932E-D829C25F32F2}" type="pres">
      <dgm:prSet presAssocID="{D7CE8DB7-F9FD-458D-BB14-D0AE89BE2340}" presName="parTransFour" presStyleCnt="0"/>
      <dgm:spPr/>
    </dgm:pt>
    <dgm:pt modelId="{68B8482D-6368-4C50-A10A-28C8C67517F2}" type="pres">
      <dgm:prSet presAssocID="{D7CE8DB7-F9FD-458D-BB14-D0AE89BE2340}" presName="horzFour" presStyleCnt="0"/>
      <dgm:spPr/>
    </dgm:pt>
    <dgm:pt modelId="{1E82E11A-53A6-47EE-A13B-9DE1D9090AA6}" type="pres">
      <dgm:prSet presAssocID="{1984038A-5CEB-464F-B73D-AE6D1AEC18C5}" presName="vertFour" presStyleCnt="0">
        <dgm:presLayoutVars>
          <dgm:chPref val="3"/>
        </dgm:presLayoutVars>
      </dgm:prSet>
      <dgm:spPr/>
    </dgm:pt>
    <dgm:pt modelId="{C36C793D-46A4-4797-95FA-80F8A6DBB79F}" type="pres">
      <dgm:prSet presAssocID="{1984038A-5CEB-464F-B73D-AE6D1AEC18C5}" presName="txFour" presStyleLbl="node4" presStyleIdx="3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C7D9A2A-1551-422F-B8BF-4362724A66BC}" type="pres">
      <dgm:prSet presAssocID="{1984038A-5CEB-464F-B73D-AE6D1AEC18C5}" presName="horzFour" presStyleCnt="0"/>
      <dgm:spPr/>
    </dgm:pt>
    <dgm:pt modelId="{C8DA4D50-391E-4E20-BAEE-9DD2C0413198}" type="pres">
      <dgm:prSet presAssocID="{65C72E09-F47D-41F9-8C27-3CEF409CE4CF}" presName="sibSpaceThree" presStyleCnt="0"/>
      <dgm:spPr/>
    </dgm:pt>
    <dgm:pt modelId="{E8C85D7D-F489-4CDF-9159-A260469D8071}" type="pres">
      <dgm:prSet presAssocID="{14B2A416-BC7E-423B-AEC3-17B6C5D388A8}" presName="vertThree" presStyleCnt="0"/>
      <dgm:spPr/>
    </dgm:pt>
    <dgm:pt modelId="{E5911AD1-3078-4DC3-BDC3-AD458CB6CADE}" type="pres">
      <dgm:prSet presAssocID="{14B2A416-BC7E-423B-AEC3-17B6C5D388A8}" presName="txThree" presStyleLbl="node3" presStyleIdx="1" presStyleCnt="2">
        <dgm:presLayoutVars>
          <dgm:chPref val="3"/>
        </dgm:presLayoutVars>
      </dgm:prSet>
      <dgm:spPr/>
    </dgm:pt>
    <dgm:pt modelId="{B338E814-AFDD-4E48-A6B2-DE2B9E89C612}" type="pres">
      <dgm:prSet presAssocID="{14B2A416-BC7E-423B-AEC3-17B6C5D388A8}" presName="parTransThree" presStyleCnt="0"/>
      <dgm:spPr/>
    </dgm:pt>
    <dgm:pt modelId="{1160462A-8B9A-45DE-AA5D-D62AD2EEDB3F}" type="pres">
      <dgm:prSet presAssocID="{14B2A416-BC7E-423B-AEC3-17B6C5D388A8}" presName="horzThree" presStyleCnt="0"/>
      <dgm:spPr/>
    </dgm:pt>
    <dgm:pt modelId="{3429A9AB-A3A9-4984-BDB0-46F48F10CF80}" type="pres">
      <dgm:prSet presAssocID="{D1349B87-410C-4C7C-AB90-33263E9D94B8}" presName="vertFour" presStyleCnt="0">
        <dgm:presLayoutVars>
          <dgm:chPref val="3"/>
        </dgm:presLayoutVars>
      </dgm:prSet>
      <dgm:spPr/>
    </dgm:pt>
    <dgm:pt modelId="{2F3ACCD6-BA92-452E-B55A-068A1AFD851B}" type="pres">
      <dgm:prSet presAssocID="{D1349B87-410C-4C7C-AB90-33263E9D94B8}" presName="txFour" presStyleLbl="node4" presStyleIdx="4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D6C378D-D2F4-4EA0-BB7E-63DA88C4083C}" type="pres">
      <dgm:prSet presAssocID="{D1349B87-410C-4C7C-AB90-33263E9D94B8}" presName="parTransFour" presStyleCnt="0"/>
      <dgm:spPr/>
    </dgm:pt>
    <dgm:pt modelId="{C377FAFF-0F24-47B0-B0F4-84B07F1E76A9}" type="pres">
      <dgm:prSet presAssocID="{D1349B87-410C-4C7C-AB90-33263E9D94B8}" presName="horzFour" presStyleCnt="0"/>
      <dgm:spPr/>
    </dgm:pt>
    <dgm:pt modelId="{E53048D3-14C9-4110-B529-567980C028A7}" type="pres">
      <dgm:prSet presAssocID="{6A6DD746-FF0C-4056-B260-0B7E9679275F}" presName="vertFour" presStyleCnt="0">
        <dgm:presLayoutVars>
          <dgm:chPref val="3"/>
        </dgm:presLayoutVars>
      </dgm:prSet>
      <dgm:spPr/>
    </dgm:pt>
    <dgm:pt modelId="{4D7EC6EE-D52E-46D9-BC0D-E1840018359F}" type="pres">
      <dgm:prSet presAssocID="{6A6DD746-FF0C-4056-B260-0B7E9679275F}" presName="txFour" presStyleLbl="node4" presStyleIdx="5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38940917-980E-4350-BD95-12B8BA75652F}" type="pres">
      <dgm:prSet presAssocID="{6A6DD746-FF0C-4056-B260-0B7E9679275F}" presName="parTransFour" presStyleCnt="0"/>
      <dgm:spPr/>
    </dgm:pt>
    <dgm:pt modelId="{000551A7-B0AE-412E-91C3-27434665DF2A}" type="pres">
      <dgm:prSet presAssocID="{6A6DD746-FF0C-4056-B260-0B7E9679275F}" presName="horzFour" presStyleCnt="0"/>
      <dgm:spPr/>
    </dgm:pt>
    <dgm:pt modelId="{EB41E3B2-973B-4C22-BB3A-7810366739DC}" type="pres">
      <dgm:prSet presAssocID="{D016E861-474C-45D0-B7FB-BFD6787813D7}" presName="vertFour" presStyleCnt="0">
        <dgm:presLayoutVars>
          <dgm:chPref val="3"/>
        </dgm:presLayoutVars>
      </dgm:prSet>
      <dgm:spPr/>
    </dgm:pt>
    <dgm:pt modelId="{386EC112-A4E7-45DB-8E59-022A5028AFF6}" type="pres">
      <dgm:prSet presAssocID="{D016E861-474C-45D0-B7FB-BFD6787813D7}" presName="txFour" presStyleLbl="node4" presStyleIdx="6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E06A94EB-03E2-4759-A9BC-B3E1869516E6}" type="pres">
      <dgm:prSet presAssocID="{D016E861-474C-45D0-B7FB-BFD6787813D7}" presName="horzFour" presStyleCnt="0"/>
      <dgm:spPr/>
    </dgm:pt>
    <dgm:pt modelId="{D49EC3E6-A751-467B-A08A-492F9097EE48}" type="pres">
      <dgm:prSet presAssocID="{C2298487-F8F8-4420-9A30-6650B62990C5}" presName="sibSpaceFour" presStyleCnt="0"/>
      <dgm:spPr/>
    </dgm:pt>
    <dgm:pt modelId="{3B030FC1-373B-40E6-A427-20ADEDE6C66B}" type="pres">
      <dgm:prSet presAssocID="{ABF5DAD2-04CD-4C30-AEA7-1E5E4D6F67CA}" presName="vertFour" presStyleCnt="0">
        <dgm:presLayoutVars>
          <dgm:chPref val="3"/>
        </dgm:presLayoutVars>
      </dgm:prSet>
      <dgm:spPr/>
    </dgm:pt>
    <dgm:pt modelId="{5A26DEB9-D0A3-4612-91F2-BBEE5153FC81}" type="pres">
      <dgm:prSet presAssocID="{ABF5DAD2-04CD-4C30-AEA7-1E5E4D6F67CA}" presName="txFour" presStyleLbl="node4" presStyleIdx="7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72181E1C-AF0B-4493-A7DB-10ACB396EB10}" type="pres">
      <dgm:prSet presAssocID="{ABF5DAD2-04CD-4C30-AEA7-1E5E4D6F67CA}" presName="parTransFour" presStyleCnt="0"/>
      <dgm:spPr/>
    </dgm:pt>
    <dgm:pt modelId="{582C2EA6-66C9-4C7F-95F9-6277F88483F1}" type="pres">
      <dgm:prSet presAssocID="{ABF5DAD2-04CD-4C30-AEA7-1E5E4D6F67CA}" presName="horzFour" presStyleCnt="0"/>
      <dgm:spPr/>
    </dgm:pt>
    <dgm:pt modelId="{FC2AF75F-64D1-45A3-B8B8-28FE78FA9484}" type="pres">
      <dgm:prSet presAssocID="{C9A8ED2D-D882-49B9-93DA-87922D120D7F}" presName="vertFour" presStyleCnt="0">
        <dgm:presLayoutVars>
          <dgm:chPref val="3"/>
        </dgm:presLayoutVars>
      </dgm:prSet>
      <dgm:spPr/>
    </dgm:pt>
    <dgm:pt modelId="{DFAD61C6-4D72-4FA3-BF2C-004E34E1EB6F}" type="pres">
      <dgm:prSet presAssocID="{C9A8ED2D-D882-49B9-93DA-87922D120D7F}" presName="txFour" presStyleLbl="node4" presStyleIdx="8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B6BB142-070C-4653-9A8B-3A5951AE8C47}" type="pres">
      <dgm:prSet presAssocID="{C9A8ED2D-D882-49B9-93DA-87922D120D7F}" presName="parTransFour" presStyleCnt="0"/>
      <dgm:spPr/>
    </dgm:pt>
    <dgm:pt modelId="{8D364756-275B-4093-BDBE-42318051E410}" type="pres">
      <dgm:prSet presAssocID="{C9A8ED2D-D882-49B9-93DA-87922D120D7F}" presName="horzFour" presStyleCnt="0"/>
      <dgm:spPr/>
    </dgm:pt>
    <dgm:pt modelId="{E4E4839E-86B6-44C2-96FA-C50BB9059344}" type="pres">
      <dgm:prSet presAssocID="{86745FE6-206C-467E-9029-7C1358939AC4}" presName="vertFour" presStyleCnt="0">
        <dgm:presLayoutVars>
          <dgm:chPref val="3"/>
        </dgm:presLayoutVars>
      </dgm:prSet>
      <dgm:spPr/>
    </dgm:pt>
    <dgm:pt modelId="{3E4D0099-35D6-41D3-8A51-18AF3F5C2C48}" type="pres">
      <dgm:prSet presAssocID="{86745FE6-206C-467E-9029-7C1358939AC4}" presName="txFour" presStyleLbl="node4" presStyleIdx="9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1D88BFB9-A325-49D6-ACDE-4BBAD70587FC}" type="pres">
      <dgm:prSet presAssocID="{86745FE6-206C-467E-9029-7C1358939AC4}" presName="horzFour" presStyleCnt="0"/>
      <dgm:spPr/>
    </dgm:pt>
    <dgm:pt modelId="{F18E2CE9-4D0F-49F3-903C-DCE778C1C733}" type="pres">
      <dgm:prSet presAssocID="{FF61C303-E1E2-44E1-AD1A-946CC7293EB9}" presName="sibSpaceFour" presStyleCnt="0"/>
      <dgm:spPr/>
    </dgm:pt>
    <dgm:pt modelId="{9FFF64AC-C734-45D0-BC0E-948D70942901}" type="pres">
      <dgm:prSet presAssocID="{59BB7DA5-B552-4C3B-AD8C-4E401B86A596}" presName="vertFour" presStyleCnt="0">
        <dgm:presLayoutVars>
          <dgm:chPref val="3"/>
        </dgm:presLayoutVars>
      </dgm:prSet>
      <dgm:spPr/>
    </dgm:pt>
    <dgm:pt modelId="{315DF005-10CE-41F7-98B7-F21CDB060C93}" type="pres">
      <dgm:prSet presAssocID="{59BB7DA5-B552-4C3B-AD8C-4E401B86A596}" presName="txFour" presStyleLbl="node4" presStyleIdx="10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B677C0E7-B6C5-4DD3-B635-9150163E2584}" type="pres">
      <dgm:prSet presAssocID="{59BB7DA5-B552-4C3B-AD8C-4E401B86A596}" presName="parTransFour" presStyleCnt="0"/>
      <dgm:spPr/>
    </dgm:pt>
    <dgm:pt modelId="{2E72772F-FD07-4E23-9FE0-F76EE726786C}" type="pres">
      <dgm:prSet presAssocID="{59BB7DA5-B552-4C3B-AD8C-4E401B86A596}" presName="horzFour" presStyleCnt="0"/>
      <dgm:spPr/>
    </dgm:pt>
    <dgm:pt modelId="{0A818ADE-A397-4AE7-93E0-EE46730CEDD8}" type="pres">
      <dgm:prSet presAssocID="{82C32A9A-C9AC-4C1F-A820-6E649CA6037A}" presName="vertFour" presStyleCnt="0">
        <dgm:presLayoutVars>
          <dgm:chPref val="3"/>
        </dgm:presLayoutVars>
      </dgm:prSet>
      <dgm:spPr/>
    </dgm:pt>
    <dgm:pt modelId="{D736B713-D42B-4475-854F-513981CFDCD3}" type="pres">
      <dgm:prSet presAssocID="{82C32A9A-C9AC-4C1F-A820-6E649CA6037A}" presName="txFour" presStyleLbl="node4" presStyleIdx="11" presStyleCnt="12">
        <dgm:presLayoutVars>
          <dgm:chPref val="3"/>
        </dgm:presLayoutVars>
      </dgm:prSet>
      <dgm:spPr/>
      <dgm:t>
        <a:bodyPr/>
        <a:lstStyle/>
        <a:p>
          <a:endParaRPr lang="fr-FR"/>
        </a:p>
      </dgm:t>
    </dgm:pt>
    <dgm:pt modelId="{62BC0721-157B-4B78-98F2-23BBB73DDF30}" type="pres">
      <dgm:prSet presAssocID="{82C32A9A-C9AC-4C1F-A820-6E649CA6037A}" presName="horzFour" presStyleCnt="0"/>
      <dgm:spPr/>
    </dgm:pt>
  </dgm:ptLst>
  <dgm:cxnLst>
    <dgm:cxn modelId="{F62F1116-3B73-42FC-91F5-CD44243F622C}" srcId="{366AB8D7-DBCB-49E5-A0FE-3F5C6259297B}" destId="{9F97BD89-CBBE-4DAE-BC95-714ACD9678DC}" srcOrd="0" destOrd="0" parTransId="{73F1AC2B-75FC-4B96-9B29-68B785023F13}" sibTransId="{721AEC72-4832-4BC8-B9A0-8FABD156647B}"/>
    <dgm:cxn modelId="{5C63354B-2B1D-4DE1-94DB-16EA7A8AE042}" srcId="{648F4D5A-1819-4448-925F-5FB25A8A2B4F}" destId="{D7CE8DB7-F9FD-458D-BB14-D0AE89BE2340}" srcOrd="0" destOrd="0" parTransId="{1787895F-DFBF-4D8B-AE07-C486E630B247}" sibTransId="{A8DA3F92-910A-4883-86F4-8409326CC7BE}"/>
    <dgm:cxn modelId="{2AA08928-8E33-48F3-8D4C-662C3DCBAF64}" srcId="{14B2A416-BC7E-423B-AEC3-17B6C5D388A8}" destId="{ABF5DAD2-04CD-4C30-AEA7-1E5E4D6F67CA}" srcOrd="1" destOrd="0" parTransId="{4B87A8BD-E3F4-4C57-9F6F-174F59D16CB3}" sibTransId="{01A51B28-F2FF-494B-AB9F-05A07C19D4C4}"/>
    <dgm:cxn modelId="{EFCE2D98-9A13-4BC8-ACD7-D12D14F68CA5}" type="presOf" srcId="{1984038A-5CEB-464F-B73D-AE6D1AEC18C5}" destId="{C36C793D-46A4-4797-95FA-80F8A6DBB79F}" srcOrd="0" destOrd="0" presId="urn:microsoft.com/office/officeart/2005/8/layout/hierarchy4"/>
    <dgm:cxn modelId="{D256B5B5-5B2F-4199-8040-D84592BE4063}" type="presOf" srcId="{DC47140A-1848-4F08-A9F0-543B33EFFA25}" destId="{3B642035-EDCD-4678-B1FA-1256194F6E6C}" srcOrd="0" destOrd="0" presId="urn:microsoft.com/office/officeart/2005/8/layout/hierarchy4"/>
    <dgm:cxn modelId="{C58FC3C1-CBF9-4654-8011-7A1B37CB3858}" srcId="{D2D60285-BEBD-41B1-9400-1CFC9192D70E}" destId="{43DD3DA1-1E97-4009-B0D0-D49C2EC97BA5}" srcOrd="0" destOrd="0" parTransId="{2B589EEA-017D-44E5-8658-ED2B94B049A2}" sibTransId="{B8EDEB19-8CE5-41AA-B4FC-5AC85D7E1829}"/>
    <dgm:cxn modelId="{B8EFAA63-6437-411B-9C86-5028579E5AE5}" srcId="{6A6DD746-FF0C-4056-B260-0B7E9679275F}" destId="{D016E861-474C-45D0-B7FB-BFD6787813D7}" srcOrd="0" destOrd="0" parTransId="{7A71DC20-71DF-49D0-BA40-027F8BBECAE2}" sibTransId="{E34286D8-A31F-4AEF-9250-A878B366464D}"/>
    <dgm:cxn modelId="{25F97D0A-2030-4B13-8BC0-468A843A24C7}" type="presOf" srcId="{6A6DD746-FF0C-4056-B260-0B7E9679275F}" destId="{4D7EC6EE-D52E-46D9-BC0D-E1840018359F}" srcOrd="0" destOrd="0" presId="urn:microsoft.com/office/officeart/2005/8/layout/hierarchy4"/>
    <dgm:cxn modelId="{F7400290-001D-4108-B172-CEB84F2F01FA}" type="presOf" srcId="{86745FE6-206C-467E-9029-7C1358939AC4}" destId="{3E4D0099-35D6-41D3-8A51-18AF3F5C2C48}" srcOrd="0" destOrd="0" presId="urn:microsoft.com/office/officeart/2005/8/layout/hierarchy4"/>
    <dgm:cxn modelId="{84C97797-9A2B-449A-B4EB-D4C0F066B263}" srcId="{D1349B87-410C-4C7C-AB90-33263E9D94B8}" destId="{6A6DD746-FF0C-4056-B260-0B7E9679275F}" srcOrd="0" destOrd="0" parTransId="{A6136466-6043-4E0D-AF5F-CE184EF6B202}" sibTransId="{F04A2658-F3C1-44AC-A43C-D7E6AC6488EC}"/>
    <dgm:cxn modelId="{90E526E4-E103-4731-BA63-B3E238EEAB4A}" type="presOf" srcId="{59BB7DA5-B552-4C3B-AD8C-4E401B86A596}" destId="{315DF005-10CE-41F7-98B7-F21CDB060C93}" srcOrd="0" destOrd="0" presId="urn:microsoft.com/office/officeart/2005/8/layout/hierarchy4"/>
    <dgm:cxn modelId="{C794E6E5-F015-4812-AAFA-56CA06D83838}" srcId="{DC47140A-1848-4F08-A9F0-543B33EFFA25}" destId="{14B2A416-BC7E-423B-AEC3-17B6C5D388A8}" srcOrd="1" destOrd="0" parTransId="{F4426C7B-BD14-4897-B0D0-63E233D9DE63}" sibTransId="{6C9BD946-161E-4275-A033-6EAC63E5345F}"/>
    <dgm:cxn modelId="{99C35BAE-6F78-4A56-B9B4-4B0A7F7C3F6C}" srcId="{366AB8D7-DBCB-49E5-A0FE-3F5C6259297B}" destId="{648F4D5A-1819-4448-925F-5FB25A8A2B4F}" srcOrd="1" destOrd="0" parTransId="{C0AB0BD3-D4D3-4A8C-9B18-20D4A2A7B2A7}" sibTransId="{FF669F4E-158D-49D2-8979-BE5485457EBF}"/>
    <dgm:cxn modelId="{8118DD62-833E-44CA-9359-6A7FAC1BCBF3}" type="presOf" srcId="{D7CE8DB7-F9FD-458D-BB14-D0AE89BE2340}" destId="{5465D50D-5807-482C-8180-F4D0D21F9BB7}" srcOrd="0" destOrd="0" presId="urn:microsoft.com/office/officeart/2005/8/layout/hierarchy4"/>
    <dgm:cxn modelId="{D937CD7A-045C-43C8-B4B4-4178A82AB45E}" type="presOf" srcId="{D2D60285-BEBD-41B1-9400-1CFC9192D70E}" destId="{B82511F1-D245-489F-9FEC-D2C8F1A50B65}" srcOrd="0" destOrd="0" presId="urn:microsoft.com/office/officeart/2005/8/layout/hierarchy4"/>
    <dgm:cxn modelId="{7A88FD12-05A3-4769-846B-22BD61169E2A}" type="presOf" srcId="{D016E861-474C-45D0-B7FB-BFD6787813D7}" destId="{386EC112-A4E7-45DB-8E59-022A5028AFF6}" srcOrd="0" destOrd="0" presId="urn:microsoft.com/office/officeart/2005/8/layout/hierarchy4"/>
    <dgm:cxn modelId="{7807A50B-0199-4518-9F8C-FE143C1AAB9D}" srcId="{43DD3DA1-1E97-4009-B0D0-D49C2EC97BA5}" destId="{DC47140A-1848-4F08-A9F0-543B33EFFA25}" srcOrd="0" destOrd="0" parTransId="{B6E8A20B-47DB-43A0-838F-0599781DD2E9}" sibTransId="{E7092567-F79D-482D-989F-E65411F84A2F}"/>
    <dgm:cxn modelId="{26C17939-C951-42D2-821F-18CE1E5D253C}" srcId="{14B2A416-BC7E-423B-AEC3-17B6C5D388A8}" destId="{D1349B87-410C-4C7C-AB90-33263E9D94B8}" srcOrd="0" destOrd="0" parTransId="{90BA1168-E64B-4B2F-8A0D-F52FD42AC100}" sibTransId="{C2298487-F8F8-4420-9A30-6650B62990C5}"/>
    <dgm:cxn modelId="{33575819-2A91-4141-92F8-B2CCBE894278}" type="presOf" srcId="{82C32A9A-C9AC-4C1F-A820-6E649CA6037A}" destId="{D736B713-D42B-4475-854F-513981CFDCD3}" srcOrd="0" destOrd="0" presId="urn:microsoft.com/office/officeart/2005/8/layout/hierarchy4"/>
    <dgm:cxn modelId="{E026A30D-FFB1-4389-B302-FE26E41C1BCE}" type="presOf" srcId="{9F97BD89-CBBE-4DAE-BC95-714ACD9678DC}" destId="{03E1F651-1C48-4EEC-9858-61A66F121666}" srcOrd="0" destOrd="0" presId="urn:microsoft.com/office/officeart/2005/8/layout/hierarchy4"/>
    <dgm:cxn modelId="{10D75163-46EC-4779-9FC3-79586D151765}" type="presOf" srcId="{14B2A416-BC7E-423B-AEC3-17B6C5D388A8}" destId="{E5911AD1-3078-4DC3-BDC3-AD458CB6CADE}" srcOrd="0" destOrd="0" presId="urn:microsoft.com/office/officeart/2005/8/layout/hierarchy4"/>
    <dgm:cxn modelId="{8A026729-C3BE-44AE-9504-3B72B15E5CC0}" srcId="{D7CE8DB7-F9FD-458D-BB14-D0AE89BE2340}" destId="{1984038A-5CEB-464F-B73D-AE6D1AEC18C5}" srcOrd="0" destOrd="0" parTransId="{11A6168E-81D3-4125-BF4C-8EC404051AA7}" sibTransId="{31F1A843-5AD8-415C-85E9-FF9C810009F5}"/>
    <dgm:cxn modelId="{000DE06F-E4AA-48F7-8FB4-9233C13B47FC}" srcId="{ABF5DAD2-04CD-4C30-AEA7-1E5E4D6F67CA}" destId="{59BB7DA5-B552-4C3B-AD8C-4E401B86A596}" srcOrd="1" destOrd="0" parTransId="{3F67C365-5418-4C7C-B617-C1ECA13DED82}" sibTransId="{A7696009-DB47-4FD0-B501-C7FD45B9A8A2}"/>
    <dgm:cxn modelId="{C6A78DFD-1254-4A48-AC6E-608A55C1F2FB}" srcId="{DC47140A-1848-4F08-A9F0-543B33EFFA25}" destId="{366AB8D7-DBCB-49E5-A0FE-3F5C6259297B}" srcOrd="0" destOrd="0" parTransId="{1B300481-5466-40EB-B2DD-28C119D11272}" sibTransId="{65C72E09-F47D-41F9-8C27-3CEF409CE4CF}"/>
    <dgm:cxn modelId="{DE2EDDD2-5141-4F1C-937F-DAB2CE151F5B}" srcId="{59BB7DA5-B552-4C3B-AD8C-4E401B86A596}" destId="{82C32A9A-C9AC-4C1F-A820-6E649CA6037A}" srcOrd="0" destOrd="0" parTransId="{16BBCF83-6DC6-4510-8731-353B8AA72AF4}" sibTransId="{D2BB0604-BCEC-474F-A9C4-6D88EB059833}"/>
    <dgm:cxn modelId="{3B504BD8-AD56-48E1-A74C-DD79BD6FE2AD}" type="presOf" srcId="{C9A8ED2D-D882-49B9-93DA-87922D120D7F}" destId="{DFAD61C6-4D72-4FA3-BF2C-004E34E1EB6F}" srcOrd="0" destOrd="0" presId="urn:microsoft.com/office/officeart/2005/8/layout/hierarchy4"/>
    <dgm:cxn modelId="{28005C03-8E16-4F26-8328-7850D1ADB31B}" type="presOf" srcId="{43DD3DA1-1E97-4009-B0D0-D49C2EC97BA5}" destId="{25A71341-2CBF-47AD-AC04-13B56920AFBD}" srcOrd="0" destOrd="0" presId="urn:microsoft.com/office/officeart/2005/8/layout/hierarchy4"/>
    <dgm:cxn modelId="{784B92AE-D726-4A68-B61B-4463DE636FD6}" type="presOf" srcId="{648F4D5A-1819-4448-925F-5FB25A8A2B4F}" destId="{3684A712-4FAE-4BAC-8CFF-95A8258C7F20}" srcOrd="0" destOrd="0" presId="urn:microsoft.com/office/officeart/2005/8/layout/hierarchy4"/>
    <dgm:cxn modelId="{2499FC83-1E3D-45A1-9EA1-D21FDD62DF53}" type="presOf" srcId="{D1349B87-410C-4C7C-AB90-33263E9D94B8}" destId="{2F3ACCD6-BA92-452E-B55A-068A1AFD851B}" srcOrd="0" destOrd="0" presId="urn:microsoft.com/office/officeart/2005/8/layout/hierarchy4"/>
    <dgm:cxn modelId="{3A4217E3-FB29-4A0B-95D4-368EE6D374A9}" type="presOf" srcId="{366AB8D7-DBCB-49E5-A0FE-3F5C6259297B}" destId="{0D0FF176-8636-4310-AD49-CD7CF1DCDADD}" srcOrd="0" destOrd="0" presId="urn:microsoft.com/office/officeart/2005/8/layout/hierarchy4"/>
    <dgm:cxn modelId="{239DBB0D-1595-4681-B5AB-50F94E9936AB}" srcId="{ABF5DAD2-04CD-4C30-AEA7-1E5E4D6F67CA}" destId="{C9A8ED2D-D882-49B9-93DA-87922D120D7F}" srcOrd="0" destOrd="0" parTransId="{3CB308CF-96DE-4A4C-8029-579BB3213A41}" sibTransId="{FF61C303-E1E2-44E1-AD1A-946CC7293EB9}"/>
    <dgm:cxn modelId="{7BAF1C7F-3DF7-4695-AA6F-9AE3528E8CBE}" srcId="{C9A8ED2D-D882-49B9-93DA-87922D120D7F}" destId="{86745FE6-206C-467E-9029-7C1358939AC4}" srcOrd="0" destOrd="0" parTransId="{D9EE0372-F9AB-4A04-93EA-9B6A2D2551CD}" sibTransId="{A44CEBFF-C82D-4DC9-AC68-2FA925400295}"/>
    <dgm:cxn modelId="{EDFFC22F-FAE7-4B99-B957-056DF11B45DB}" type="presOf" srcId="{ABF5DAD2-04CD-4C30-AEA7-1E5E4D6F67CA}" destId="{5A26DEB9-D0A3-4612-91F2-BBEE5153FC81}" srcOrd="0" destOrd="0" presId="urn:microsoft.com/office/officeart/2005/8/layout/hierarchy4"/>
    <dgm:cxn modelId="{AB30811C-2713-4B13-A676-CB51264D18F3}" type="presParOf" srcId="{B82511F1-D245-489F-9FEC-D2C8F1A50B65}" destId="{7AD0168A-BFD4-43F8-8CA5-2BF744308553}" srcOrd="0" destOrd="0" presId="urn:microsoft.com/office/officeart/2005/8/layout/hierarchy4"/>
    <dgm:cxn modelId="{DA337AC0-BCC0-4C89-91B7-E7A7F3544484}" type="presParOf" srcId="{7AD0168A-BFD4-43F8-8CA5-2BF744308553}" destId="{25A71341-2CBF-47AD-AC04-13B56920AFBD}" srcOrd="0" destOrd="0" presId="urn:microsoft.com/office/officeart/2005/8/layout/hierarchy4"/>
    <dgm:cxn modelId="{0B4E02E6-A0AD-49E9-8D70-08BFC474CA60}" type="presParOf" srcId="{7AD0168A-BFD4-43F8-8CA5-2BF744308553}" destId="{D9BF9B42-2F30-465C-81CE-ACFCD3547273}" srcOrd="1" destOrd="0" presId="urn:microsoft.com/office/officeart/2005/8/layout/hierarchy4"/>
    <dgm:cxn modelId="{EB80A013-9690-4AFF-86CF-8C7AC1C85D83}" type="presParOf" srcId="{7AD0168A-BFD4-43F8-8CA5-2BF744308553}" destId="{5E2EAEF2-36D6-4278-BBC5-23C718747208}" srcOrd="2" destOrd="0" presId="urn:microsoft.com/office/officeart/2005/8/layout/hierarchy4"/>
    <dgm:cxn modelId="{AF776DB7-671D-43A7-AACB-9295B2AAE54F}" type="presParOf" srcId="{5E2EAEF2-36D6-4278-BBC5-23C718747208}" destId="{9BFDF546-6FA8-4398-9858-B44CBAFBF159}" srcOrd="0" destOrd="0" presId="urn:microsoft.com/office/officeart/2005/8/layout/hierarchy4"/>
    <dgm:cxn modelId="{B6874E15-70CE-49AC-990B-47592DC9280E}" type="presParOf" srcId="{9BFDF546-6FA8-4398-9858-B44CBAFBF159}" destId="{3B642035-EDCD-4678-B1FA-1256194F6E6C}" srcOrd="0" destOrd="0" presId="urn:microsoft.com/office/officeart/2005/8/layout/hierarchy4"/>
    <dgm:cxn modelId="{D61BBBC8-D880-451D-BA62-21BBD755E3A1}" type="presParOf" srcId="{9BFDF546-6FA8-4398-9858-B44CBAFBF159}" destId="{7B1A0805-69DB-40E6-8FD4-3993A9C035DA}" srcOrd="1" destOrd="0" presId="urn:microsoft.com/office/officeart/2005/8/layout/hierarchy4"/>
    <dgm:cxn modelId="{7D6E48F3-2F1B-4D7D-99F3-788D4DF50933}" type="presParOf" srcId="{9BFDF546-6FA8-4398-9858-B44CBAFBF159}" destId="{0E814BD9-08FD-4A0E-874B-97B4EF2C6B71}" srcOrd="2" destOrd="0" presId="urn:microsoft.com/office/officeart/2005/8/layout/hierarchy4"/>
    <dgm:cxn modelId="{F5890348-626E-4EDA-A956-DEC04416FC41}" type="presParOf" srcId="{0E814BD9-08FD-4A0E-874B-97B4EF2C6B71}" destId="{C8799BDD-EEA6-47B9-AF6E-BA0E80D18315}" srcOrd="0" destOrd="0" presId="urn:microsoft.com/office/officeart/2005/8/layout/hierarchy4"/>
    <dgm:cxn modelId="{3DFB3051-AD02-4217-955C-7B5A2B508256}" type="presParOf" srcId="{C8799BDD-EEA6-47B9-AF6E-BA0E80D18315}" destId="{0D0FF176-8636-4310-AD49-CD7CF1DCDADD}" srcOrd="0" destOrd="0" presId="urn:microsoft.com/office/officeart/2005/8/layout/hierarchy4"/>
    <dgm:cxn modelId="{9E690350-2305-4BED-8047-02A17F3618C7}" type="presParOf" srcId="{C8799BDD-EEA6-47B9-AF6E-BA0E80D18315}" destId="{595E7FE4-AF29-4710-B468-9C05F3308ED3}" srcOrd="1" destOrd="0" presId="urn:microsoft.com/office/officeart/2005/8/layout/hierarchy4"/>
    <dgm:cxn modelId="{9E7AC41A-DEC0-4431-89E1-EB4EFAEC390B}" type="presParOf" srcId="{C8799BDD-EEA6-47B9-AF6E-BA0E80D18315}" destId="{DB95CBE4-3BD6-4B13-A2E2-AA5735BAABA8}" srcOrd="2" destOrd="0" presId="urn:microsoft.com/office/officeart/2005/8/layout/hierarchy4"/>
    <dgm:cxn modelId="{E79813EC-8AFC-434C-A6BD-92165AC02CFD}" type="presParOf" srcId="{DB95CBE4-3BD6-4B13-A2E2-AA5735BAABA8}" destId="{8816FEE2-16DF-4C33-8D16-A755430D8FDC}" srcOrd="0" destOrd="0" presId="urn:microsoft.com/office/officeart/2005/8/layout/hierarchy4"/>
    <dgm:cxn modelId="{D5FA2CE7-9FC3-4B5A-9F0B-38AE2D7D5D2A}" type="presParOf" srcId="{8816FEE2-16DF-4C33-8D16-A755430D8FDC}" destId="{03E1F651-1C48-4EEC-9858-61A66F121666}" srcOrd="0" destOrd="0" presId="urn:microsoft.com/office/officeart/2005/8/layout/hierarchy4"/>
    <dgm:cxn modelId="{BC36DAEF-09D3-42AC-8BAD-42A17A2EE74D}" type="presParOf" srcId="{8816FEE2-16DF-4C33-8D16-A755430D8FDC}" destId="{23C4D0A5-3F11-47B2-BF00-C6F99F0A39F2}" srcOrd="1" destOrd="0" presId="urn:microsoft.com/office/officeart/2005/8/layout/hierarchy4"/>
    <dgm:cxn modelId="{413B8ED8-9D74-4ACC-B5D5-EAF711E5F08A}" type="presParOf" srcId="{DB95CBE4-3BD6-4B13-A2E2-AA5735BAABA8}" destId="{0469CF62-C541-4499-B6FF-8EF4413D9059}" srcOrd="1" destOrd="0" presId="urn:microsoft.com/office/officeart/2005/8/layout/hierarchy4"/>
    <dgm:cxn modelId="{182EE1AE-C315-4F63-B530-A11E23640724}" type="presParOf" srcId="{DB95CBE4-3BD6-4B13-A2E2-AA5735BAABA8}" destId="{E2F8A122-DAC0-4879-9B54-99914EAC45CD}" srcOrd="2" destOrd="0" presId="urn:microsoft.com/office/officeart/2005/8/layout/hierarchy4"/>
    <dgm:cxn modelId="{829172B4-485F-4ACB-A2E3-50A92FD690A4}" type="presParOf" srcId="{E2F8A122-DAC0-4879-9B54-99914EAC45CD}" destId="{3684A712-4FAE-4BAC-8CFF-95A8258C7F20}" srcOrd="0" destOrd="0" presId="urn:microsoft.com/office/officeart/2005/8/layout/hierarchy4"/>
    <dgm:cxn modelId="{AE77C68B-CEE6-44F2-9B10-0CAB08A4A0D6}" type="presParOf" srcId="{E2F8A122-DAC0-4879-9B54-99914EAC45CD}" destId="{FC82EF1A-3026-471C-BA64-06FB1EDF2FBA}" srcOrd="1" destOrd="0" presId="urn:microsoft.com/office/officeart/2005/8/layout/hierarchy4"/>
    <dgm:cxn modelId="{A6AEC661-D53F-4063-9111-88B488BF0C11}" type="presParOf" srcId="{E2F8A122-DAC0-4879-9B54-99914EAC45CD}" destId="{9BC3FE71-24EC-4C1E-A887-DBED93396C06}" srcOrd="2" destOrd="0" presId="urn:microsoft.com/office/officeart/2005/8/layout/hierarchy4"/>
    <dgm:cxn modelId="{87A69E67-6F57-41EB-A060-1DBFFEB678CE}" type="presParOf" srcId="{9BC3FE71-24EC-4C1E-A887-DBED93396C06}" destId="{5EDF81F4-25F5-47F5-81A6-B38FCDF8F787}" srcOrd="0" destOrd="0" presId="urn:microsoft.com/office/officeart/2005/8/layout/hierarchy4"/>
    <dgm:cxn modelId="{79B4D461-41BE-4AC2-B14D-7BE6F9255085}" type="presParOf" srcId="{5EDF81F4-25F5-47F5-81A6-B38FCDF8F787}" destId="{5465D50D-5807-482C-8180-F4D0D21F9BB7}" srcOrd="0" destOrd="0" presId="urn:microsoft.com/office/officeart/2005/8/layout/hierarchy4"/>
    <dgm:cxn modelId="{A2A19804-B00D-493E-B6C8-6B1014CC3E74}" type="presParOf" srcId="{5EDF81F4-25F5-47F5-81A6-B38FCDF8F787}" destId="{8AEF7090-6D1D-4CCB-932E-D829C25F32F2}" srcOrd="1" destOrd="0" presId="urn:microsoft.com/office/officeart/2005/8/layout/hierarchy4"/>
    <dgm:cxn modelId="{06AF0E4D-657F-47A0-AC88-ADAC43135135}" type="presParOf" srcId="{5EDF81F4-25F5-47F5-81A6-B38FCDF8F787}" destId="{68B8482D-6368-4C50-A10A-28C8C67517F2}" srcOrd="2" destOrd="0" presId="urn:microsoft.com/office/officeart/2005/8/layout/hierarchy4"/>
    <dgm:cxn modelId="{A9C102D7-6D7D-49EB-8BE2-779BF6298A65}" type="presParOf" srcId="{68B8482D-6368-4C50-A10A-28C8C67517F2}" destId="{1E82E11A-53A6-47EE-A13B-9DE1D9090AA6}" srcOrd="0" destOrd="0" presId="urn:microsoft.com/office/officeart/2005/8/layout/hierarchy4"/>
    <dgm:cxn modelId="{F3A7DA4C-9D78-4449-BDB2-4E51290BDB04}" type="presParOf" srcId="{1E82E11A-53A6-47EE-A13B-9DE1D9090AA6}" destId="{C36C793D-46A4-4797-95FA-80F8A6DBB79F}" srcOrd="0" destOrd="0" presId="urn:microsoft.com/office/officeart/2005/8/layout/hierarchy4"/>
    <dgm:cxn modelId="{36731753-2375-43BC-8269-71457E5A3C95}" type="presParOf" srcId="{1E82E11A-53A6-47EE-A13B-9DE1D9090AA6}" destId="{3C7D9A2A-1551-422F-B8BF-4362724A66BC}" srcOrd="1" destOrd="0" presId="urn:microsoft.com/office/officeart/2005/8/layout/hierarchy4"/>
    <dgm:cxn modelId="{CBCEE10C-7946-4264-B99D-717C8B35CB07}" type="presParOf" srcId="{0E814BD9-08FD-4A0E-874B-97B4EF2C6B71}" destId="{C8DA4D50-391E-4E20-BAEE-9DD2C0413198}" srcOrd="1" destOrd="0" presId="urn:microsoft.com/office/officeart/2005/8/layout/hierarchy4"/>
    <dgm:cxn modelId="{0DAD6DCA-B7D5-4C59-9CC8-02855FAF47EC}" type="presParOf" srcId="{0E814BD9-08FD-4A0E-874B-97B4EF2C6B71}" destId="{E8C85D7D-F489-4CDF-9159-A260469D8071}" srcOrd="2" destOrd="0" presId="urn:microsoft.com/office/officeart/2005/8/layout/hierarchy4"/>
    <dgm:cxn modelId="{8F7A8709-9F95-4888-A916-497C5E7363CA}" type="presParOf" srcId="{E8C85D7D-F489-4CDF-9159-A260469D8071}" destId="{E5911AD1-3078-4DC3-BDC3-AD458CB6CADE}" srcOrd="0" destOrd="0" presId="urn:microsoft.com/office/officeart/2005/8/layout/hierarchy4"/>
    <dgm:cxn modelId="{E704FB21-02F6-4A2F-9BAD-E61F587B366D}" type="presParOf" srcId="{E8C85D7D-F489-4CDF-9159-A260469D8071}" destId="{B338E814-AFDD-4E48-A6B2-DE2B9E89C612}" srcOrd="1" destOrd="0" presId="urn:microsoft.com/office/officeart/2005/8/layout/hierarchy4"/>
    <dgm:cxn modelId="{3D4E6B0C-4770-4C55-AF7C-7001354C8A47}" type="presParOf" srcId="{E8C85D7D-F489-4CDF-9159-A260469D8071}" destId="{1160462A-8B9A-45DE-AA5D-D62AD2EEDB3F}" srcOrd="2" destOrd="0" presId="urn:microsoft.com/office/officeart/2005/8/layout/hierarchy4"/>
    <dgm:cxn modelId="{13FDB8CD-828A-42F6-8885-2DB19D2A44A2}" type="presParOf" srcId="{1160462A-8B9A-45DE-AA5D-D62AD2EEDB3F}" destId="{3429A9AB-A3A9-4984-BDB0-46F48F10CF80}" srcOrd="0" destOrd="0" presId="urn:microsoft.com/office/officeart/2005/8/layout/hierarchy4"/>
    <dgm:cxn modelId="{8598E85A-7C3C-4E56-B9F9-9230035A0E8D}" type="presParOf" srcId="{3429A9AB-A3A9-4984-BDB0-46F48F10CF80}" destId="{2F3ACCD6-BA92-452E-B55A-068A1AFD851B}" srcOrd="0" destOrd="0" presId="urn:microsoft.com/office/officeart/2005/8/layout/hierarchy4"/>
    <dgm:cxn modelId="{D7EA1E02-BFF4-4290-B9B3-8462DA7F428A}" type="presParOf" srcId="{3429A9AB-A3A9-4984-BDB0-46F48F10CF80}" destId="{6D6C378D-D2F4-4EA0-BB7E-63DA88C4083C}" srcOrd="1" destOrd="0" presId="urn:microsoft.com/office/officeart/2005/8/layout/hierarchy4"/>
    <dgm:cxn modelId="{5643B0BE-57B6-4FF0-82B8-9E0B95DE0E2E}" type="presParOf" srcId="{3429A9AB-A3A9-4984-BDB0-46F48F10CF80}" destId="{C377FAFF-0F24-47B0-B0F4-84B07F1E76A9}" srcOrd="2" destOrd="0" presId="urn:microsoft.com/office/officeart/2005/8/layout/hierarchy4"/>
    <dgm:cxn modelId="{15B7A5CC-9AED-431D-A5A8-B6491FBCA81C}" type="presParOf" srcId="{C377FAFF-0F24-47B0-B0F4-84B07F1E76A9}" destId="{E53048D3-14C9-4110-B529-567980C028A7}" srcOrd="0" destOrd="0" presId="urn:microsoft.com/office/officeart/2005/8/layout/hierarchy4"/>
    <dgm:cxn modelId="{AE4B8734-222D-4012-98C4-2A8284DBC66D}" type="presParOf" srcId="{E53048D3-14C9-4110-B529-567980C028A7}" destId="{4D7EC6EE-D52E-46D9-BC0D-E1840018359F}" srcOrd="0" destOrd="0" presId="urn:microsoft.com/office/officeart/2005/8/layout/hierarchy4"/>
    <dgm:cxn modelId="{FFC60997-BF60-41A2-A036-B395E3A80CD1}" type="presParOf" srcId="{E53048D3-14C9-4110-B529-567980C028A7}" destId="{38940917-980E-4350-BD95-12B8BA75652F}" srcOrd="1" destOrd="0" presId="urn:microsoft.com/office/officeart/2005/8/layout/hierarchy4"/>
    <dgm:cxn modelId="{47788256-3A97-4C95-A0D3-DEC47EA3EC38}" type="presParOf" srcId="{E53048D3-14C9-4110-B529-567980C028A7}" destId="{000551A7-B0AE-412E-91C3-27434665DF2A}" srcOrd="2" destOrd="0" presId="urn:microsoft.com/office/officeart/2005/8/layout/hierarchy4"/>
    <dgm:cxn modelId="{0B49C833-D31A-48C2-A4E6-B6FF39A8CD2A}" type="presParOf" srcId="{000551A7-B0AE-412E-91C3-27434665DF2A}" destId="{EB41E3B2-973B-4C22-BB3A-7810366739DC}" srcOrd="0" destOrd="0" presId="urn:microsoft.com/office/officeart/2005/8/layout/hierarchy4"/>
    <dgm:cxn modelId="{2D670BC5-D8E8-4B1D-BC89-30C59E1676EA}" type="presParOf" srcId="{EB41E3B2-973B-4C22-BB3A-7810366739DC}" destId="{386EC112-A4E7-45DB-8E59-022A5028AFF6}" srcOrd="0" destOrd="0" presId="urn:microsoft.com/office/officeart/2005/8/layout/hierarchy4"/>
    <dgm:cxn modelId="{3489887F-9EB4-440A-B70B-B5B6E0AF9FE5}" type="presParOf" srcId="{EB41E3B2-973B-4C22-BB3A-7810366739DC}" destId="{E06A94EB-03E2-4759-A9BC-B3E1869516E6}" srcOrd="1" destOrd="0" presId="urn:microsoft.com/office/officeart/2005/8/layout/hierarchy4"/>
    <dgm:cxn modelId="{84492D00-0589-4882-87A7-4050262EB77E}" type="presParOf" srcId="{1160462A-8B9A-45DE-AA5D-D62AD2EEDB3F}" destId="{D49EC3E6-A751-467B-A08A-492F9097EE48}" srcOrd="1" destOrd="0" presId="urn:microsoft.com/office/officeart/2005/8/layout/hierarchy4"/>
    <dgm:cxn modelId="{D8BABDBF-7159-456E-B2A8-A4EF6C2DE981}" type="presParOf" srcId="{1160462A-8B9A-45DE-AA5D-D62AD2EEDB3F}" destId="{3B030FC1-373B-40E6-A427-20ADEDE6C66B}" srcOrd="2" destOrd="0" presId="urn:microsoft.com/office/officeart/2005/8/layout/hierarchy4"/>
    <dgm:cxn modelId="{01A5F0AD-10C1-4A24-B19B-6C69309A56ED}" type="presParOf" srcId="{3B030FC1-373B-40E6-A427-20ADEDE6C66B}" destId="{5A26DEB9-D0A3-4612-91F2-BBEE5153FC81}" srcOrd="0" destOrd="0" presId="urn:microsoft.com/office/officeart/2005/8/layout/hierarchy4"/>
    <dgm:cxn modelId="{A380693C-17DF-4347-8C38-EB1243E76D32}" type="presParOf" srcId="{3B030FC1-373B-40E6-A427-20ADEDE6C66B}" destId="{72181E1C-AF0B-4493-A7DB-10ACB396EB10}" srcOrd="1" destOrd="0" presId="urn:microsoft.com/office/officeart/2005/8/layout/hierarchy4"/>
    <dgm:cxn modelId="{005B7BA1-8F27-4FDE-9BB7-E07F4E9C9BE9}" type="presParOf" srcId="{3B030FC1-373B-40E6-A427-20ADEDE6C66B}" destId="{582C2EA6-66C9-4C7F-95F9-6277F88483F1}" srcOrd="2" destOrd="0" presId="urn:microsoft.com/office/officeart/2005/8/layout/hierarchy4"/>
    <dgm:cxn modelId="{1E48B411-70B1-4D0A-B9DC-80FCA52E27AA}" type="presParOf" srcId="{582C2EA6-66C9-4C7F-95F9-6277F88483F1}" destId="{FC2AF75F-64D1-45A3-B8B8-28FE78FA9484}" srcOrd="0" destOrd="0" presId="urn:microsoft.com/office/officeart/2005/8/layout/hierarchy4"/>
    <dgm:cxn modelId="{F37DD466-C839-4EEF-AA82-5ED67C0A5D81}" type="presParOf" srcId="{FC2AF75F-64D1-45A3-B8B8-28FE78FA9484}" destId="{DFAD61C6-4D72-4FA3-BF2C-004E34E1EB6F}" srcOrd="0" destOrd="0" presId="urn:microsoft.com/office/officeart/2005/8/layout/hierarchy4"/>
    <dgm:cxn modelId="{50961D70-D3B5-4953-90D7-7B8FE00B0385}" type="presParOf" srcId="{FC2AF75F-64D1-45A3-B8B8-28FE78FA9484}" destId="{BB6BB142-070C-4653-9A8B-3A5951AE8C47}" srcOrd="1" destOrd="0" presId="urn:microsoft.com/office/officeart/2005/8/layout/hierarchy4"/>
    <dgm:cxn modelId="{F104424B-B200-433B-AD59-37670C818844}" type="presParOf" srcId="{FC2AF75F-64D1-45A3-B8B8-28FE78FA9484}" destId="{8D364756-275B-4093-BDBE-42318051E410}" srcOrd="2" destOrd="0" presId="urn:microsoft.com/office/officeart/2005/8/layout/hierarchy4"/>
    <dgm:cxn modelId="{366B2BA6-F341-4F68-9B3A-05ADF87D6AC7}" type="presParOf" srcId="{8D364756-275B-4093-BDBE-42318051E410}" destId="{E4E4839E-86B6-44C2-96FA-C50BB9059344}" srcOrd="0" destOrd="0" presId="urn:microsoft.com/office/officeart/2005/8/layout/hierarchy4"/>
    <dgm:cxn modelId="{28B8E3D3-498F-4461-9BF7-A32AF4BC1BAE}" type="presParOf" srcId="{E4E4839E-86B6-44C2-96FA-C50BB9059344}" destId="{3E4D0099-35D6-41D3-8A51-18AF3F5C2C48}" srcOrd="0" destOrd="0" presId="urn:microsoft.com/office/officeart/2005/8/layout/hierarchy4"/>
    <dgm:cxn modelId="{DFE50917-C5B2-4342-B2E0-39A9DA0650D8}" type="presParOf" srcId="{E4E4839E-86B6-44C2-96FA-C50BB9059344}" destId="{1D88BFB9-A325-49D6-ACDE-4BBAD70587FC}" srcOrd="1" destOrd="0" presId="urn:microsoft.com/office/officeart/2005/8/layout/hierarchy4"/>
    <dgm:cxn modelId="{33F94B48-19E7-45F2-81C1-633BB12A321F}" type="presParOf" srcId="{582C2EA6-66C9-4C7F-95F9-6277F88483F1}" destId="{F18E2CE9-4D0F-49F3-903C-DCE778C1C733}" srcOrd="1" destOrd="0" presId="urn:microsoft.com/office/officeart/2005/8/layout/hierarchy4"/>
    <dgm:cxn modelId="{F555E458-F4D2-4C1B-8BE0-0F248F477BC8}" type="presParOf" srcId="{582C2EA6-66C9-4C7F-95F9-6277F88483F1}" destId="{9FFF64AC-C734-45D0-BC0E-948D70942901}" srcOrd="2" destOrd="0" presId="urn:microsoft.com/office/officeart/2005/8/layout/hierarchy4"/>
    <dgm:cxn modelId="{427D46E2-8E47-456D-A744-A607BC99ED56}" type="presParOf" srcId="{9FFF64AC-C734-45D0-BC0E-948D70942901}" destId="{315DF005-10CE-41F7-98B7-F21CDB060C93}" srcOrd="0" destOrd="0" presId="urn:microsoft.com/office/officeart/2005/8/layout/hierarchy4"/>
    <dgm:cxn modelId="{A59F9FBC-3C55-4F89-A136-0C1BAC4C81EF}" type="presParOf" srcId="{9FFF64AC-C734-45D0-BC0E-948D70942901}" destId="{B677C0E7-B6C5-4DD3-B635-9150163E2584}" srcOrd="1" destOrd="0" presId="urn:microsoft.com/office/officeart/2005/8/layout/hierarchy4"/>
    <dgm:cxn modelId="{FF222271-FDF7-455B-9606-390CC0E431CA}" type="presParOf" srcId="{9FFF64AC-C734-45D0-BC0E-948D70942901}" destId="{2E72772F-FD07-4E23-9FE0-F76EE726786C}" srcOrd="2" destOrd="0" presId="urn:microsoft.com/office/officeart/2005/8/layout/hierarchy4"/>
    <dgm:cxn modelId="{00492D28-10EA-4398-B09E-BF9A1F19B30A}" type="presParOf" srcId="{2E72772F-FD07-4E23-9FE0-F76EE726786C}" destId="{0A818ADE-A397-4AE7-93E0-EE46730CEDD8}" srcOrd="0" destOrd="0" presId="urn:microsoft.com/office/officeart/2005/8/layout/hierarchy4"/>
    <dgm:cxn modelId="{A44F717F-9180-496E-AFCF-88116219A02F}" type="presParOf" srcId="{0A818ADE-A397-4AE7-93E0-EE46730CEDD8}" destId="{D736B713-D42B-4475-854F-513981CFDCD3}" srcOrd="0" destOrd="0" presId="urn:microsoft.com/office/officeart/2005/8/layout/hierarchy4"/>
    <dgm:cxn modelId="{AD5A84C1-7B1A-4D7F-B124-3326E191C64F}" type="presParOf" srcId="{0A818ADE-A397-4AE7-93E0-EE46730CEDD8}" destId="{62BC0721-157B-4B78-98F2-23BBB73DDF30}" srcOrd="1" destOrd="0" presId="urn:microsoft.com/office/officeart/2005/8/layout/hierarchy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5A71341-2CBF-47AD-AC04-13B56920AFBD}">
      <dsp:nvSpPr>
        <dsp:cNvPr id="0" name=""/>
        <dsp:cNvSpPr/>
      </dsp:nvSpPr>
      <dsp:spPr>
        <a:xfrm>
          <a:off x="2130" y="31"/>
          <a:ext cx="9746565" cy="101253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dk1">
                <a:lumMod val="110000"/>
                <a:satMod val="105000"/>
                <a:tint val="67000"/>
              </a:schemeClr>
            </a:gs>
            <a:gs pos="50000">
              <a:schemeClr val="dk1">
                <a:lumMod val="105000"/>
                <a:satMod val="103000"/>
                <a:tint val="73000"/>
              </a:schemeClr>
            </a:gs>
            <a:gs pos="100000">
              <a:schemeClr val="dk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kern="1200" dirty="0" smtClean="0"/>
            <a:t>login </a:t>
          </a:r>
          <a:r>
            <a:rPr lang="fr-FR" sz="4400" kern="1200" dirty="0" err="1" smtClean="0"/>
            <a:t>view</a:t>
          </a:r>
          <a:endParaRPr lang="fr-FR" sz="4400" kern="1200" dirty="0"/>
        </a:p>
      </dsp:txBody>
      <dsp:txXfrm>
        <a:off x="31786" y="29687"/>
        <a:ext cx="9687253" cy="953225"/>
      </dsp:txXfrm>
    </dsp:sp>
    <dsp:sp modelId="{3B642035-EDCD-4678-B1FA-1256194F6E6C}">
      <dsp:nvSpPr>
        <dsp:cNvPr id="0" name=""/>
        <dsp:cNvSpPr/>
      </dsp:nvSpPr>
      <dsp:spPr>
        <a:xfrm>
          <a:off x="2130" y="1097622"/>
          <a:ext cx="9746565" cy="10125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dk1"/>
          </a:solidFill>
          <a:prstDash val="solid"/>
          <a:miter lim="800000"/>
        </a:ln>
        <a:effectLst/>
      </dsp:spPr>
      <dsp:style>
        <a:lnRef idx="2">
          <a:schemeClr val="dk1"/>
        </a:lnRef>
        <a:fillRef idx="1">
          <a:schemeClr val="lt1"/>
        </a:fillRef>
        <a:effectRef idx="0">
          <a:schemeClr val="dk1"/>
        </a:effectRef>
        <a:fontRef idx="minor">
          <a:schemeClr val="dk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lvl="0" algn="ctr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4400" kern="1200" dirty="0" smtClean="0"/>
            <a:t>login script</a:t>
          </a:r>
          <a:endParaRPr lang="fr-FR" sz="4400" kern="1200" dirty="0"/>
        </a:p>
      </dsp:txBody>
      <dsp:txXfrm>
        <a:off x="31786" y="1127278"/>
        <a:ext cx="9687253" cy="953225"/>
      </dsp:txXfrm>
    </dsp:sp>
    <dsp:sp modelId="{0D0FF176-8636-4310-AD49-CD7CF1DCDADD}">
      <dsp:nvSpPr>
        <dsp:cNvPr id="0" name=""/>
        <dsp:cNvSpPr/>
      </dsp:nvSpPr>
      <dsp:spPr>
        <a:xfrm>
          <a:off x="2130" y="2195212"/>
          <a:ext cx="3858532" cy="101253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client home </a:t>
          </a:r>
          <a:r>
            <a:rPr lang="fr-FR" sz="2300" kern="1200" dirty="0" err="1" smtClean="0"/>
            <a:t>view</a:t>
          </a:r>
          <a:endParaRPr lang="fr-FR" sz="2300" kern="1200" dirty="0" smtClean="0"/>
        </a:p>
      </dsp:txBody>
      <dsp:txXfrm>
        <a:off x="31786" y="2224868"/>
        <a:ext cx="3799220" cy="953225"/>
      </dsp:txXfrm>
    </dsp:sp>
    <dsp:sp modelId="{03E1F651-1C48-4EEC-9858-61A66F121666}">
      <dsp:nvSpPr>
        <dsp:cNvPr id="0" name=""/>
        <dsp:cNvSpPr/>
      </dsp:nvSpPr>
      <dsp:spPr>
        <a:xfrm>
          <a:off x="2130" y="3292802"/>
          <a:ext cx="1909219" cy="101253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client </a:t>
          </a:r>
          <a:r>
            <a:rPr lang="fr-FR" sz="1700" kern="1200" dirty="0" err="1" smtClean="0"/>
            <a:t>product</a:t>
          </a:r>
          <a:r>
            <a:rPr lang="fr-FR" sz="1700" kern="1200" dirty="0" smtClean="0"/>
            <a:t> </a:t>
          </a:r>
          <a:r>
            <a:rPr lang="fr-FR" sz="1700" kern="1200" dirty="0" err="1" smtClean="0"/>
            <a:t>list</a:t>
          </a:r>
          <a:r>
            <a:rPr lang="fr-FR" sz="1700" kern="1200" dirty="0" smtClean="0"/>
            <a:t> </a:t>
          </a:r>
          <a:r>
            <a:rPr lang="fr-FR" sz="1700" kern="1200" dirty="0" err="1" smtClean="0"/>
            <a:t>view</a:t>
          </a:r>
          <a:endParaRPr lang="fr-FR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(GET </a:t>
          </a:r>
          <a:r>
            <a:rPr lang="fr-FR" sz="1700" kern="1200" dirty="0" err="1" smtClean="0"/>
            <a:t>pro_id</a:t>
          </a:r>
          <a:r>
            <a:rPr lang="fr-FR" sz="1700" kern="1200" dirty="0" smtClean="0"/>
            <a:t>)</a:t>
          </a:r>
          <a:endParaRPr lang="fr-FR" sz="1700" kern="1200" dirty="0"/>
        </a:p>
      </dsp:txBody>
      <dsp:txXfrm>
        <a:off x="31786" y="3322458"/>
        <a:ext cx="1849907" cy="953225"/>
      </dsp:txXfrm>
    </dsp:sp>
    <dsp:sp modelId="{3684A712-4FAE-4BAC-8CFF-95A8258C7F20}">
      <dsp:nvSpPr>
        <dsp:cNvPr id="0" name=""/>
        <dsp:cNvSpPr/>
      </dsp:nvSpPr>
      <dsp:spPr>
        <a:xfrm>
          <a:off x="1951443" y="3292802"/>
          <a:ext cx="1909219" cy="101253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client insert</a:t>
          </a:r>
          <a:br>
            <a:rPr lang="fr-FR" sz="1700" kern="1200" dirty="0" smtClean="0"/>
          </a:br>
          <a:r>
            <a:rPr lang="fr-FR" sz="1700" kern="1200" dirty="0" err="1" smtClean="0"/>
            <a:t>view</a:t>
          </a:r>
          <a:endParaRPr lang="fr-FR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FORM</a:t>
          </a:r>
          <a:endParaRPr lang="fr-FR" sz="1700" kern="1200" dirty="0"/>
        </a:p>
      </dsp:txBody>
      <dsp:txXfrm>
        <a:off x="1981099" y="3322458"/>
        <a:ext cx="1849907" cy="953225"/>
      </dsp:txXfrm>
    </dsp:sp>
    <dsp:sp modelId="{5465D50D-5807-482C-8180-F4D0D21F9BB7}">
      <dsp:nvSpPr>
        <dsp:cNvPr id="0" name=""/>
        <dsp:cNvSpPr/>
      </dsp:nvSpPr>
      <dsp:spPr>
        <a:xfrm>
          <a:off x="1951443" y="4390392"/>
          <a:ext cx="1909219" cy="101253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1">
                <a:lumMod val="110000"/>
                <a:satMod val="105000"/>
                <a:tint val="67000"/>
              </a:schemeClr>
            </a:gs>
            <a:gs pos="50000">
              <a:schemeClr val="accent1">
                <a:lumMod val="105000"/>
                <a:satMod val="103000"/>
                <a:tint val="73000"/>
              </a:schemeClr>
            </a:gs>
            <a:gs pos="100000">
              <a:schemeClr val="accent1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1">
          <a:schemeClr val="accent1"/>
        </a:lnRef>
        <a:fillRef idx="2">
          <a:schemeClr val="accent1"/>
        </a:fillRef>
        <a:effectRef idx="1">
          <a:schemeClr val="accent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client </a:t>
          </a:r>
          <a:r>
            <a:rPr lang="fr-FR" sz="1700" kern="1200" dirty="0" err="1" smtClean="0"/>
            <a:t>confirm</a:t>
          </a:r>
          <a:r>
            <a:rPr lang="fr-FR" sz="1700" kern="1200" dirty="0" smtClean="0"/>
            <a:t> insert</a:t>
          </a:r>
          <a:br>
            <a:rPr lang="fr-FR" sz="1700" kern="1200" dirty="0" smtClean="0"/>
          </a:br>
          <a:r>
            <a:rPr lang="fr-FR" sz="1700" kern="1200" dirty="0" err="1" smtClean="0"/>
            <a:t>view</a:t>
          </a:r>
          <a:endParaRPr lang="fr-FR" sz="1700" kern="1200" dirty="0"/>
        </a:p>
      </dsp:txBody>
      <dsp:txXfrm>
        <a:off x="1981099" y="4420048"/>
        <a:ext cx="1849907" cy="953225"/>
      </dsp:txXfrm>
    </dsp:sp>
    <dsp:sp modelId="{C36C793D-46A4-4797-95FA-80F8A6DBB79F}">
      <dsp:nvSpPr>
        <dsp:cNvPr id="0" name=""/>
        <dsp:cNvSpPr/>
      </dsp:nvSpPr>
      <dsp:spPr>
        <a:xfrm>
          <a:off x="1951443" y="5487983"/>
          <a:ext cx="1909219" cy="10125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1"/>
          </a:solidFill>
          <a:prstDash val="solid"/>
          <a:miter lim="800000"/>
        </a:ln>
        <a:effectLst/>
      </dsp:spPr>
      <dsp:style>
        <a:lnRef idx="2">
          <a:schemeClr val="accent1"/>
        </a:lnRef>
        <a:fillRef idx="1">
          <a:schemeClr val="lt1"/>
        </a:fillRef>
        <a:effectRef idx="0">
          <a:schemeClr val="accent1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client insert</a:t>
          </a:r>
          <a:br>
            <a:rPr lang="fr-FR" sz="1700" kern="1200" dirty="0" smtClean="0"/>
          </a:br>
          <a:r>
            <a:rPr lang="fr-FR" sz="1700" kern="1200" dirty="0" smtClean="0"/>
            <a:t>script</a:t>
          </a:r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POST</a:t>
          </a:r>
          <a:endParaRPr lang="fr-FR" sz="1700" kern="1200" dirty="0"/>
        </a:p>
      </dsp:txBody>
      <dsp:txXfrm>
        <a:off x="1981099" y="5517639"/>
        <a:ext cx="1849907" cy="953225"/>
      </dsp:txXfrm>
    </dsp:sp>
    <dsp:sp modelId="{E5911AD1-3078-4DC3-BDC3-AD458CB6CADE}">
      <dsp:nvSpPr>
        <dsp:cNvPr id="0" name=""/>
        <dsp:cNvSpPr/>
      </dsp:nvSpPr>
      <dsp:spPr>
        <a:xfrm>
          <a:off x="3940850" y="2195212"/>
          <a:ext cx="5807845" cy="101253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3">
                <a:lumMod val="110000"/>
                <a:satMod val="105000"/>
                <a:tint val="67000"/>
              </a:schemeClr>
            </a:gs>
            <a:gs pos="50000">
              <a:schemeClr val="accent3">
                <a:lumMod val="105000"/>
                <a:satMod val="103000"/>
                <a:tint val="73000"/>
              </a:schemeClr>
            </a:gs>
            <a:gs pos="100000">
              <a:schemeClr val="accent3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3"/>
          </a:solidFill>
          <a:prstDash val="solid"/>
          <a:miter lim="800000"/>
        </a:ln>
        <a:effectLst/>
      </dsp:spPr>
      <dsp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dsp:style>
      <dsp:txBody>
        <a:bodyPr spcFirstLastPara="0" vert="horz" wrap="square" lIns="87630" tIns="87630" rIns="87630" bIns="87630" numCol="1" spcCol="1270" anchor="ctr" anchorCtr="0">
          <a:noAutofit/>
        </a:bodyPr>
        <a:lstStyle/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admin </a:t>
          </a:r>
          <a:r>
            <a:rPr lang="fr-FR" sz="2300" kern="1200" dirty="0" err="1" smtClean="0"/>
            <a:t>list</a:t>
          </a:r>
          <a:r>
            <a:rPr lang="fr-FR" sz="2300" kern="1200" dirty="0" smtClean="0"/>
            <a:t> </a:t>
          </a:r>
          <a:r>
            <a:rPr lang="fr-FR" sz="2300" kern="1200" dirty="0" err="1" smtClean="0"/>
            <a:t>view</a:t>
          </a:r>
          <a:endParaRPr lang="fr-FR" sz="2300" kern="1200" dirty="0" smtClean="0"/>
        </a:p>
        <a:p>
          <a:pPr lvl="0" algn="ctr" defTabSz="10223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2300" kern="1200" dirty="0" smtClean="0"/>
            <a:t>GET (</a:t>
          </a:r>
          <a:r>
            <a:rPr lang="fr-FR" sz="2300" kern="1200" dirty="0" err="1" smtClean="0"/>
            <a:t>pro_id</a:t>
          </a:r>
          <a:r>
            <a:rPr lang="fr-FR" sz="2300" kern="1200" dirty="0" smtClean="0"/>
            <a:t>)</a:t>
          </a:r>
          <a:endParaRPr lang="fr-FR" sz="2300" kern="1200" dirty="0"/>
        </a:p>
      </dsp:txBody>
      <dsp:txXfrm>
        <a:off x="3970506" y="2224868"/>
        <a:ext cx="5748533" cy="953225"/>
      </dsp:txXfrm>
    </dsp:sp>
    <dsp:sp modelId="{2F3ACCD6-BA92-452E-B55A-068A1AFD851B}">
      <dsp:nvSpPr>
        <dsp:cNvPr id="0" name=""/>
        <dsp:cNvSpPr/>
      </dsp:nvSpPr>
      <dsp:spPr>
        <a:xfrm>
          <a:off x="3940850" y="3292802"/>
          <a:ext cx="1909219" cy="101253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admin insert</a:t>
          </a:r>
          <a:br>
            <a:rPr lang="fr-FR" sz="1700" kern="1200" dirty="0" smtClean="0"/>
          </a:br>
          <a:r>
            <a:rPr lang="fr-FR" sz="1700" kern="1200" dirty="0" err="1" smtClean="0"/>
            <a:t>view</a:t>
          </a:r>
          <a:endParaRPr lang="fr-FR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FORM</a:t>
          </a:r>
          <a:endParaRPr lang="fr-FR" sz="1700" kern="1200" dirty="0"/>
        </a:p>
      </dsp:txBody>
      <dsp:txXfrm>
        <a:off x="3970506" y="3322458"/>
        <a:ext cx="1849907" cy="953225"/>
      </dsp:txXfrm>
    </dsp:sp>
    <dsp:sp modelId="{4D7EC6EE-D52E-46D9-BC0D-E1840018359F}">
      <dsp:nvSpPr>
        <dsp:cNvPr id="0" name=""/>
        <dsp:cNvSpPr/>
      </dsp:nvSpPr>
      <dsp:spPr>
        <a:xfrm>
          <a:off x="3940850" y="4390392"/>
          <a:ext cx="1909219" cy="101253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6">
                <a:lumMod val="110000"/>
                <a:satMod val="105000"/>
                <a:tint val="67000"/>
              </a:schemeClr>
            </a:gs>
            <a:gs pos="50000">
              <a:schemeClr val="accent6">
                <a:lumMod val="105000"/>
                <a:satMod val="103000"/>
                <a:tint val="73000"/>
              </a:schemeClr>
            </a:gs>
            <a:gs pos="100000">
              <a:schemeClr val="accent6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1">
          <a:schemeClr val="accent6"/>
        </a:lnRef>
        <a:fillRef idx="2">
          <a:schemeClr val="accent6"/>
        </a:fillRef>
        <a:effectRef idx="1">
          <a:schemeClr val="accent6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admin </a:t>
          </a:r>
          <a:r>
            <a:rPr lang="fr-FR" sz="1700" kern="1200" dirty="0" err="1" smtClean="0"/>
            <a:t>confirm</a:t>
          </a:r>
          <a:r>
            <a:rPr lang="fr-FR" sz="1700" kern="1200" dirty="0" smtClean="0"/>
            <a:t> insert</a:t>
          </a:r>
          <a:br>
            <a:rPr lang="fr-FR" sz="1700" kern="1200" dirty="0" smtClean="0"/>
          </a:br>
          <a:r>
            <a:rPr lang="fr-FR" sz="1700" kern="1200" dirty="0" err="1" smtClean="0"/>
            <a:t>view</a:t>
          </a:r>
          <a:endParaRPr lang="fr-FR" sz="1700" kern="1200" dirty="0"/>
        </a:p>
      </dsp:txBody>
      <dsp:txXfrm>
        <a:off x="3970506" y="4420048"/>
        <a:ext cx="1849907" cy="953225"/>
      </dsp:txXfrm>
    </dsp:sp>
    <dsp:sp modelId="{386EC112-A4E7-45DB-8E59-022A5028AFF6}">
      <dsp:nvSpPr>
        <dsp:cNvPr id="0" name=""/>
        <dsp:cNvSpPr/>
      </dsp:nvSpPr>
      <dsp:spPr>
        <a:xfrm>
          <a:off x="3940850" y="5487983"/>
          <a:ext cx="1909219" cy="10125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6"/>
          </a:solidFill>
          <a:prstDash val="solid"/>
          <a:miter lim="800000"/>
        </a:ln>
        <a:effectLst/>
      </dsp:spPr>
      <dsp:style>
        <a:lnRef idx="2">
          <a:schemeClr val="accent6"/>
        </a:lnRef>
        <a:fillRef idx="1">
          <a:schemeClr val="lt1"/>
        </a:fillRef>
        <a:effectRef idx="0">
          <a:schemeClr val="accent6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admin insert</a:t>
          </a:r>
          <a:br>
            <a:rPr lang="fr-FR" sz="1700" kern="1200" dirty="0" smtClean="0"/>
          </a:br>
          <a:r>
            <a:rPr lang="fr-FR" sz="1700" kern="1200" dirty="0" smtClean="0"/>
            <a:t>script</a:t>
          </a:r>
          <a:br>
            <a:rPr lang="fr-FR" sz="1700" kern="1200" dirty="0" smtClean="0"/>
          </a:br>
          <a:r>
            <a:rPr lang="fr-FR" sz="1700" kern="1200" dirty="0" smtClean="0"/>
            <a:t>POST</a:t>
          </a:r>
          <a:endParaRPr lang="fr-FR" sz="1700" kern="1200" dirty="0"/>
        </a:p>
      </dsp:txBody>
      <dsp:txXfrm>
        <a:off x="3970506" y="5517639"/>
        <a:ext cx="1849907" cy="953225"/>
      </dsp:txXfrm>
    </dsp:sp>
    <dsp:sp modelId="{5A26DEB9-D0A3-4612-91F2-BBEE5153FC81}">
      <dsp:nvSpPr>
        <dsp:cNvPr id="0" name=""/>
        <dsp:cNvSpPr/>
      </dsp:nvSpPr>
      <dsp:spPr>
        <a:xfrm>
          <a:off x="5890163" y="3292802"/>
          <a:ext cx="3858532" cy="101253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admin update or </a:t>
          </a:r>
          <a:r>
            <a:rPr lang="fr-FR" sz="1700" kern="1200" dirty="0" err="1" smtClean="0"/>
            <a:t>delete</a:t>
          </a:r>
          <a:r>
            <a:rPr lang="fr-FR" sz="1700" kern="1200" dirty="0" smtClean="0"/>
            <a:t> </a:t>
          </a:r>
          <a:r>
            <a:rPr lang="fr-FR" sz="1700" kern="1200" dirty="0" err="1" smtClean="0"/>
            <a:t>view</a:t>
          </a:r>
          <a:endParaRPr lang="fr-FR" sz="1700" kern="1200" dirty="0" smtClean="0"/>
        </a:p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GET (</a:t>
          </a:r>
          <a:r>
            <a:rPr lang="fr-FR" sz="1700" kern="1200" dirty="0" err="1" smtClean="0"/>
            <a:t>pro_id</a:t>
          </a:r>
          <a:r>
            <a:rPr lang="fr-FR" sz="1700" kern="1200" dirty="0" smtClean="0"/>
            <a:t>)</a:t>
          </a:r>
          <a:br>
            <a:rPr lang="fr-FR" sz="1700" kern="1200" dirty="0" smtClean="0"/>
          </a:br>
          <a:r>
            <a:rPr lang="fr-FR" sz="1700" kern="1200" dirty="0" smtClean="0"/>
            <a:t>FORM</a:t>
          </a:r>
          <a:endParaRPr lang="fr-FR" sz="1700" kern="1200" dirty="0"/>
        </a:p>
      </dsp:txBody>
      <dsp:txXfrm>
        <a:off x="5919819" y="3322458"/>
        <a:ext cx="3799220" cy="953225"/>
      </dsp:txXfrm>
    </dsp:sp>
    <dsp:sp modelId="{DFAD61C6-4D72-4FA3-BF2C-004E34E1EB6F}">
      <dsp:nvSpPr>
        <dsp:cNvPr id="0" name=""/>
        <dsp:cNvSpPr/>
      </dsp:nvSpPr>
      <dsp:spPr>
        <a:xfrm>
          <a:off x="5890163" y="4390392"/>
          <a:ext cx="1909219" cy="101253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4">
                <a:lumMod val="110000"/>
                <a:satMod val="105000"/>
                <a:tint val="67000"/>
              </a:schemeClr>
            </a:gs>
            <a:gs pos="50000">
              <a:schemeClr val="accent4">
                <a:lumMod val="105000"/>
                <a:satMod val="103000"/>
                <a:tint val="73000"/>
              </a:schemeClr>
            </a:gs>
            <a:gs pos="100000">
              <a:schemeClr val="accent4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1">
          <a:schemeClr val="accent4"/>
        </a:lnRef>
        <a:fillRef idx="2">
          <a:schemeClr val="accent4"/>
        </a:fillRef>
        <a:effectRef idx="1">
          <a:schemeClr val="accent4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admin </a:t>
          </a:r>
          <a:r>
            <a:rPr lang="fr-FR" sz="1700" kern="1200" dirty="0" err="1" smtClean="0"/>
            <a:t>confirm</a:t>
          </a:r>
          <a:r>
            <a:rPr lang="fr-FR" sz="1700" kern="1200" dirty="0" smtClean="0"/>
            <a:t> update</a:t>
          </a:r>
          <a:br>
            <a:rPr lang="fr-FR" sz="1700" kern="1200" dirty="0" smtClean="0"/>
          </a:br>
          <a:r>
            <a:rPr lang="fr-FR" sz="1700" kern="1200" dirty="0" err="1" smtClean="0"/>
            <a:t>view</a:t>
          </a:r>
          <a:endParaRPr lang="fr-FR" sz="1700" kern="1200" dirty="0"/>
        </a:p>
      </dsp:txBody>
      <dsp:txXfrm>
        <a:off x="5919819" y="4420048"/>
        <a:ext cx="1849907" cy="953225"/>
      </dsp:txXfrm>
    </dsp:sp>
    <dsp:sp modelId="{3E4D0099-35D6-41D3-8A51-18AF3F5C2C48}">
      <dsp:nvSpPr>
        <dsp:cNvPr id="0" name=""/>
        <dsp:cNvSpPr/>
      </dsp:nvSpPr>
      <dsp:spPr>
        <a:xfrm>
          <a:off x="5890163" y="5487983"/>
          <a:ext cx="1909219" cy="10125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4"/>
          </a:solidFill>
          <a:prstDash val="solid"/>
          <a:miter lim="800000"/>
        </a:ln>
        <a:effectLst/>
      </dsp:spPr>
      <dsp:style>
        <a:lnRef idx="2">
          <a:schemeClr val="accent4"/>
        </a:lnRef>
        <a:fillRef idx="1">
          <a:schemeClr val="lt1"/>
        </a:fillRef>
        <a:effectRef idx="0">
          <a:schemeClr val="accent4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admin update script</a:t>
          </a:r>
          <a:br>
            <a:rPr lang="fr-FR" sz="1700" kern="1200" dirty="0" smtClean="0"/>
          </a:br>
          <a:r>
            <a:rPr lang="fr-FR" sz="1700" kern="1200" dirty="0" smtClean="0"/>
            <a:t>POST</a:t>
          </a:r>
          <a:endParaRPr lang="fr-FR" sz="1700" kern="1200" dirty="0"/>
        </a:p>
      </dsp:txBody>
      <dsp:txXfrm>
        <a:off x="5919819" y="5517639"/>
        <a:ext cx="1849907" cy="953225"/>
      </dsp:txXfrm>
    </dsp:sp>
    <dsp:sp modelId="{315DF005-10CE-41F7-98B7-F21CDB060C93}">
      <dsp:nvSpPr>
        <dsp:cNvPr id="0" name=""/>
        <dsp:cNvSpPr/>
      </dsp:nvSpPr>
      <dsp:spPr>
        <a:xfrm>
          <a:off x="7839476" y="4390392"/>
          <a:ext cx="1909219" cy="1012537"/>
        </a:xfrm>
        <a:prstGeom prst="roundRect">
          <a:avLst>
            <a:gd name="adj" fmla="val 10000"/>
          </a:avLst>
        </a:prstGeom>
        <a:gradFill rotWithShape="1">
          <a:gsLst>
            <a:gs pos="0">
              <a:schemeClr val="accent2">
                <a:lumMod val="110000"/>
                <a:satMod val="105000"/>
                <a:tint val="67000"/>
              </a:schemeClr>
            </a:gs>
            <a:gs pos="50000">
              <a:schemeClr val="accent2">
                <a:lumMod val="105000"/>
                <a:satMod val="103000"/>
                <a:tint val="73000"/>
              </a:schemeClr>
            </a:gs>
            <a:gs pos="100000">
              <a:schemeClr val="accent2">
                <a:lumMod val="105000"/>
                <a:satMod val="109000"/>
                <a:tint val="81000"/>
              </a:schemeClr>
            </a:gs>
          </a:gsLst>
          <a:lin ang="5400000" scaled="0"/>
        </a:gradFill>
        <a:ln w="635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1">
          <a:schemeClr val="accent2"/>
        </a:lnRef>
        <a:fillRef idx="2">
          <a:schemeClr val="accent2"/>
        </a:fillRef>
        <a:effectRef idx="1">
          <a:schemeClr val="accent2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admin </a:t>
          </a:r>
          <a:r>
            <a:rPr lang="fr-FR" sz="1700" kern="1200" dirty="0" err="1" smtClean="0"/>
            <a:t>confirm</a:t>
          </a:r>
          <a:r>
            <a:rPr lang="fr-FR" sz="1700" kern="1200" dirty="0" smtClean="0"/>
            <a:t> </a:t>
          </a:r>
          <a:r>
            <a:rPr lang="fr-FR" sz="1700" kern="1200" dirty="0" err="1" smtClean="0"/>
            <a:t>delete</a:t>
          </a:r>
          <a:r>
            <a:rPr lang="fr-FR" sz="1700" kern="1200" dirty="0" smtClean="0"/>
            <a:t/>
          </a:r>
          <a:br>
            <a:rPr lang="fr-FR" sz="1700" kern="1200" dirty="0" smtClean="0"/>
          </a:br>
          <a:r>
            <a:rPr lang="fr-FR" sz="1700" kern="1200" dirty="0" err="1" smtClean="0"/>
            <a:t>view</a:t>
          </a:r>
          <a:endParaRPr lang="fr-FR" sz="1700" kern="1200" dirty="0"/>
        </a:p>
      </dsp:txBody>
      <dsp:txXfrm>
        <a:off x="7869132" y="4420048"/>
        <a:ext cx="1849907" cy="953225"/>
      </dsp:txXfrm>
    </dsp:sp>
    <dsp:sp modelId="{D736B713-D42B-4475-854F-513981CFDCD3}">
      <dsp:nvSpPr>
        <dsp:cNvPr id="0" name=""/>
        <dsp:cNvSpPr/>
      </dsp:nvSpPr>
      <dsp:spPr>
        <a:xfrm>
          <a:off x="7839476" y="5487983"/>
          <a:ext cx="1909219" cy="1012537"/>
        </a:xfrm>
        <a:prstGeom prst="roundRect">
          <a:avLst>
            <a:gd name="adj" fmla="val 10000"/>
          </a:avLst>
        </a:prstGeom>
        <a:solidFill>
          <a:schemeClr val="lt1"/>
        </a:solidFill>
        <a:ln w="12700" cap="flat" cmpd="sng" algn="ctr">
          <a:solidFill>
            <a:schemeClr val="accent2"/>
          </a:solidFill>
          <a:prstDash val="solid"/>
          <a:miter lim="800000"/>
        </a:ln>
        <a:effectLst/>
      </dsp:spPr>
      <dsp:style>
        <a:lnRef idx="2">
          <a:schemeClr val="accent2"/>
        </a:lnRef>
        <a:fillRef idx="1">
          <a:schemeClr val="lt1"/>
        </a:fillRef>
        <a:effectRef idx="0">
          <a:schemeClr val="accent2"/>
        </a:effectRef>
        <a:fontRef idx="minor">
          <a:schemeClr val="dk1"/>
        </a:fontRef>
      </dsp:style>
      <dsp:txBody>
        <a:bodyPr spcFirstLastPara="0" vert="horz" wrap="square" lIns="64770" tIns="64770" rIns="64770" bIns="64770" numCol="1" spcCol="1270" anchor="ctr" anchorCtr="0">
          <a:noAutofit/>
        </a:bodyPr>
        <a:lstStyle/>
        <a:p>
          <a:pPr lvl="0" algn="ctr" defTabSz="755650">
            <a:lnSpc>
              <a:spcPct val="90000"/>
            </a:lnSpc>
            <a:spcBef>
              <a:spcPct val="0"/>
            </a:spcBef>
            <a:spcAft>
              <a:spcPct val="35000"/>
            </a:spcAft>
          </a:pPr>
          <a:r>
            <a:rPr lang="fr-FR" sz="1700" kern="1200" dirty="0" smtClean="0"/>
            <a:t>admin </a:t>
          </a:r>
          <a:r>
            <a:rPr lang="fr-FR" sz="1700" kern="1200" dirty="0" err="1" smtClean="0"/>
            <a:t>delete</a:t>
          </a:r>
          <a:r>
            <a:rPr lang="fr-FR" sz="1700" kern="1200" dirty="0" smtClean="0"/>
            <a:t/>
          </a:r>
          <a:br>
            <a:rPr lang="fr-FR" sz="1700" kern="1200" dirty="0" smtClean="0"/>
          </a:br>
          <a:r>
            <a:rPr lang="fr-FR" sz="1700" kern="1200" dirty="0" smtClean="0"/>
            <a:t>script</a:t>
          </a:r>
          <a:br>
            <a:rPr lang="fr-FR" sz="1700" kern="1200" dirty="0" smtClean="0"/>
          </a:br>
          <a:r>
            <a:rPr lang="fr-FR" sz="1700" kern="1200" dirty="0" smtClean="0"/>
            <a:t>POST</a:t>
          </a:r>
          <a:endParaRPr lang="fr-FR" sz="1700" kern="1200" dirty="0"/>
        </a:p>
      </dsp:txBody>
      <dsp:txXfrm>
        <a:off x="7869132" y="5517639"/>
        <a:ext cx="1849907" cy="953225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ierarchy4">
  <dgm:title val=""/>
  <dgm:desc val=""/>
  <dgm:catLst>
    <dgm:cat type="hierarchy" pri="4000"/>
    <dgm:cat type="list" pri="24000"/>
    <dgm:cat type="relationship" pri="10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" destId="22" srcOrd="1" destOrd="0"/>
        <dgm:cxn modelId="33" srcId="3" destId="31" srcOrd="0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12"/>
      </dgm:ptLst>
      <dgm:cxnLst>
        <dgm:cxn modelId="2" srcId="0" destId="1" srcOrd="0" destOrd="0"/>
        <dgm:cxn modelId="13" srcId="1" destId="11" srcOrd="0" destOrd="0"/>
        <dgm:cxn modelId="14" srcId="1" destId="1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21"/>
        <dgm:pt modelId="211"/>
        <dgm:pt modelId="3"/>
        <dgm:pt modelId="31"/>
        <dgm:pt modelId="311"/>
      </dgm:ptLst>
      <dgm:cxnLst>
        <dgm:cxn modelId="4" srcId="0" destId="1" srcOrd="0" destOrd="0"/>
        <dgm:cxn modelId="5" srcId="1" destId="2" srcOrd="0" destOrd="0"/>
        <dgm:cxn modelId="6" srcId="1" destId="3" srcOrd="1" destOrd="0"/>
        <dgm:cxn modelId="23" srcId="2" destId="21" srcOrd="0" destOrd="0"/>
        <dgm:cxn modelId="24" srcId="21" destId="211" srcOrd="0" destOrd="0"/>
        <dgm:cxn modelId="33" srcId="3" destId="31" srcOrd="0" destOrd="0"/>
        <dgm:cxn modelId="34" srcId="31" destId="311" srcOrd="0" destOrd="0"/>
      </dgm:cxnLst>
      <dgm:bg/>
      <dgm:whole/>
    </dgm:dataModel>
  </dgm:clrData>
  <dgm:layoutNode name="Name0">
    <dgm:varLst>
      <dgm:chPref val="1"/>
      <dgm:dir/>
      <dgm:animOne val="branch"/>
      <dgm:animLvl val="lvl"/>
      <dgm:resizeHandles/>
    </dgm:varLst>
    <dgm:choose name="Name1">
      <dgm:if name="Name2" func="var" arg="dir" op="equ" val="norm">
        <dgm:alg type="lin">
          <dgm:param type="linDir" val="fromL"/>
          <dgm:param type="nodeVertAlign" val="t"/>
        </dgm:alg>
      </dgm:if>
      <dgm:else name="Name3">
        <dgm:alg type="lin">
          <dgm:param type="linDir" val="fromR"/>
          <dgm:param type="nodeVertAlign" val="t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vertOne" refType="w"/>
      <dgm:constr type="w" for="des" forName="horzOne" refType="w"/>
      <dgm:constr type="w" for="des" forName="txOne" refType="w"/>
      <dgm:constr type="w" for="des" forName="vertTwo" refType="w"/>
      <dgm:constr type="w" for="des" forName="horzTwo" refType="w"/>
      <dgm:constr type="w" for="des" forName="txTwo" refType="w"/>
      <dgm:constr type="w" for="des" forName="vertThree" refType="w"/>
      <dgm:constr type="w" for="des" forName="horzThree" refType="w"/>
      <dgm:constr type="w" for="des" forName="txThree" refType="w"/>
      <dgm:constr type="w" for="des" forName="vertFour" refType="w"/>
      <dgm:constr type="w" for="des" forName="horzFour" refType="w"/>
      <dgm:constr type="w" for="des" forName="txFour" refType="w"/>
      <dgm:constr type="h" for="des" ptType="node" op="equ"/>
      <dgm:constr type="h" for="des" forName="txOne" refType="h"/>
      <dgm:constr type="userH" for="des" ptType="node" refType="h" refFor="des" refForName="txOne"/>
      <dgm:constr type="primFontSz" for="des" forName="txOne" val="65"/>
      <dgm:constr type="primFontSz" for="des" forName="txTwo" val="65"/>
      <dgm:constr type="primFontSz" for="des" forName="txTwo" refType="primFontSz" refFor="des" refForName="txOne" op="lte"/>
      <dgm:constr type="primFontSz" for="des" forName="txThree" val="65"/>
      <dgm:constr type="primFontSz" for="des" forName="txThree" refType="primFontSz" refFor="des" refForName="txOne" op="lte"/>
      <dgm:constr type="primFontSz" for="des" forName="txThree" refType="primFontSz" refFor="des" refForName="txTwo" op="lte"/>
      <dgm:constr type="primFontSz" for="des" forName="txFour" val="65"/>
      <dgm:constr type="primFontSz" for="des" forName="txFour" refType="primFontSz" refFor="des" refForName="txOne" op="lte"/>
      <dgm:constr type="primFontSz" for="des" forName="txFour" refType="primFontSz" refFor="des" refForName="txTwo" op="lte"/>
      <dgm:constr type="primFontSz" for="des" forName="txFour" refType="primFontSz" refFor="des" refForName="txThree" op="lte"/>
      <dgm:constr type="w" for="des" forName="sibSpaceOne" refType="w" fact="0.168"/>
      <dgm:constr type="w" for="des" forName="sibSpaceTwo" refType="w" refFor="des" refForName="sibSpaceOne" op="equ" fact="0.5"/>
      <dgm:constr type="w" for="des" forName="sibSpaceThree" refType="w" refFor="des" refForName="sibSpaceTwo" op="equ" fact="0.5"/>
      <dgm:constr type="w" for="des" forName="sibSpaceFour" refType="w" refFor="des" refForName="sibSpaceThree" op="equ" fact="0.5"/>
      <dgm:constr type="h" for="des" forName="parTransOne" refType="w" fact="0.056"/>
      <dgm:constr type="h" for="des" forName="parTransTwo" refType="h" refFor="des" refForName="parTransOne" op="equ"/>
      <dgm:constr type="h" for="des" forName="parTransThree" refType="h" refFor="des" refForName="parTransTwo" op="equ"/>
      <dgm:constr type="h" for="des" forName="parTransFour" refType="h" refFor="des" refForName="parTransThree" op="equ"/>
    </dgm:constrLst>
    <dgm:ruleLst/>
    <dgm:forEach name="Name4" axis="ch" ptType="node">
      <dgm:layoutNode name="vertOne">
        <dgm:alg type="lin">
          <dgm:param type="linDir" val="fromT"/>
        </dgm:alg>
        <dgm:shape xmlns:r="http://schemas.openxmlformats.org/officeDocument/2006/relationships" r:blip="">
          <dgm:adjLst/>
        </dgm:shape>
        <dgm:presOf/>
        <dgm:constrLst>
          <dgm:constr type="w" for="ch" forName="txOne" refType="w" refFor="ch" refForName="horzOne" op="gte"/>
        </dgm:constrLst>
        <dgm:ruleLst/>
        <dgm:layoutNode name="txOne" styleLbl="node0">
          <dgm:varLst>
            <dgm:chPref val="3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choose name="Name5">
          <dgm:if name="Name6" axis="des" ptType="node" func="cnt" op="gt" val="0">
            <dgm:layoutNode name="parTrans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if>
          <dgm:else name="Name7"/>
        </dgm:choose>
        <dgm:layoutNode name="horzOne">
          <dgm:choose name="Name8">
            <dgm:if name="Name9" func="var" arg="dir" op="equ" val="norm">
              <dgm:alg type="lin">
                <dgm:param type="linDir" val="fromL"/>
                <dgm:param type="nodeVertAlign" val="t"/>
              </dgm:alg>
            </dgm:if>
            <dgm:else name="Name10">
              <dgm:alg type="lin">
                <dgm:param type="linDir" val="fromR"/>
                <dgm:param type="nodeVertAlign" val="t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/>
          <dgm:ruleLst>
            <dgm:rule type="w" val="INF" fact="NaN" max="NaN"/>
          </dgm:ruleLst>
          <dgm:forEach name="Name11" axis="ch" ptType="node">
            <dgm:layoutNode name="vertTwo">
              <dgm:alg type="lin">
                <dgm:param type="linDir" val="fromT"/>
              </dgm:alg>
              <dgm:shape xmlns:r="http://schemas.openxmlformats.org/officeDocument/2006/relationships" r:blip="">
                <dgm:adjLst/>
              </dgm:shape>
              <dgm:presOf/>
              <dgm:constrLst>
                <dgm:constr type="w" for="ch" forName="txTwo" refType="w" refFor="ch" refForName="horzTwo" op="gte"/>
              </dgm:constrLst>
              <dgm:ruleLst/>
              <dgm:layoutNode name="txTwo">
                <dgm:varLst>
                  <dgm:chPref val="3"/>
                </dgm:varLst>
                <dgm:alg type="tx"/>
                <dgm:shape xmlns:r="http://schemas.openxmlformats.org/officeDocument/2006/relationships" type="roundRect" r:blip="">
                  <dgm:adjLst>
                    <dgm:adj idx="1" val="0.1"/>
                  </dgm:adjLst>
                </dgm:shape>
                <dgm:presOf axis="self"/>
                <dgm:constrLst>
                  <dgm:constr type="userH"/>
                  <dgm:constr type="h" refType="userH"/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choose name="Name12">
                <dgm:if name="Name13" axis="des" ptType="node" func="cnt" op="gt" val="0">
                  <dgm:layoutNode name="parTrans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if>
                <dgm:else name="Name14"/>
              </dgm:choose>
              <dgm:layoutNode name="horzTwo">
                <dgm:choose name="Name15">
                  <dgm:if name="Name16" func="var" arg="dir" op="equ" val="norm">
                    <dgm:alg type="lin">
                      <dgm:param type="linDir" val="fromL"/>
                      <dgm:param type="nodeVertAlign" val="t"/>
                    </dgm:alg>
                  </dgm:if>
                  <dgm:else name="Name17">
                    <dgm:alg type="lin">
                      <dgm:param type="linDir" val="fromR"/>
                      <dgm:param type="nodeVertAlign" val="t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constrLst/>
                <dgm:ruleLst>
                  <dgm:rule type="w" val="INF" fact="NaN" max="NaN"/>
                </dgm:ruleLst>
                <dgm:forEach name="Name18" axis="ch" ptType="node">
                  <dgm:layoutNode name="vertThree">
                    <dgm:alg type="lin">
                      <dgm:param type="linDir" val="fromT"/>
                    </dgm:alg>
                    <dgm:shape xmlns:r="http://schemas.openxmlformats.org/officeDocument/2006/relationships" r:blip="">
                      <dgm:adjLst/>
                    </dgm:shape>
                    <dgm:presOf/>
                    <dgm:constrLst>
                      <dgm:constr type="w" for="ch" forName="txThree" refType="w" refFor="ch" refForName="horzThree" op="gte"/>
                    </dgm:constrLst>
                    <dgm:ruleLst/>
                    <dgm:layoutNode name="txThree">
                      <dgm:varLst>
                        <dgm:chPref val="3"/>
                      </dgm:varLst>
                      <dgm:alg type="tx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self"/>
                      <dgm:constrLst>
                        <dgm:constr type="userH"/>
                        <dgm:constr type="h" refType="userH"/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choose name="Name19">
                      <dgm:if name="Name20" axis="des" ptType="node" func="cnt" op="gt" val="0">
                        <dgm:layoutNode name="parTrans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if>
                      <dgm:else name="Name21"/>
                    </dgm:choose>
                    <dgm:layoutNode name="horzThree">
                      <dgm:choose name="Name22">
                        <dgm:if name="Name23" func="var" arg="dir" op="equ" val="norm">
                          <dgm:alg type="lin">
                            <dgm:param type="linDir" val="fromL"/>
                            <dgm:param type="nodeVertAlign" val="t"/>
                          </dgm:alg>
                        </dgm:if>
                        <dgm:else name="Name24">
                          <dgm:alg type="lin">
                            <dgm:param type="linDir" val="fromR"/>
                            <dgm:param type="nodeVertAlign" val="t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constrLst/>
                      <dgm:ruleLst>
                        <dgm:rule type="w" val="INF" fact="NaN" max="NaN"/>
                      </dgm:ruleLst>
                      <dgm:forEach name="repeat" axis="ch" ptType="node">
                        <dgm:layoutNode name="vertFour">
                          <dgm:varLst>
                            <dgm:chPref val="3"/>
                          </dgm:varLst>
                          <dgm:alg type="lin">
                            <dgm:param type="linDir" val="fromT"/>
                          </dgm:alg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>
                            <dgm:constr type="w" for="ch" forName="txFour" refType="w" refFor="ch" refForName="horzFour" op="gte"/>
                          </dgm:constrLst>
                          <dgm:ruleLst/>
                          <dgm:layoutNode name="txFour">
                            <dgm:varLst>
                              <dgm:chPref val="3"/>
                            </dgm:varLst>
                            <dgm:alg type="tx"/>
                            <dgm:shape xmlns:r="http://schemas.openxmlformats.org/officeDocument/2006/relationships" type="roundRect" r:blip="">
                              <dgm:adjLst>
                                <dgm:adj idx="1" val="0.1"/>
                              </dgm:adjLst>
                            </dgm:shape>
                            <dgm:presOf axis="self"/>
                            <dgm:constrLst>
                              <dgm:constr type="userH"/>
                              <dgm:constr type="h" refType="userH"/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  <dgm:choose name="Name25">
                            <dgm:if name="Name26" axis="des" ptType="node" func="cnt" op="gt" val="0">
                              <dgm:layoutNode name="parTrans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if>
                            <dgm:else name="Name27"/>
                          </dgm:choose>
                          <dgm:layoutNode name="horzFour">
                            <dgm:choose name="Name28">
                              <dgm:if name="Name29" func="var" arg="dir" op="equ" val="norm">
                                <dgm:alg type="lin">
                                  <dgm:param type="linDir" val="fromL"/>
                                  <dgm:param type="nodeVertAlign" val="t"/>
                                </dgm:alg>
                              </dgm:if>
                              <dgm:else name="Name30">
                                <dgm:alg type="lin">
                                  <dgm:param type="linDir" val="fromR"/>
                                  <dgm:param type="nodeVertAlign" val="t"/>
                                </dgm:alg>
                              </dgm:else>
                            </dgm:choose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  <dgm:constrLst/>
                            <dgm:ruleLst>
                              <dgm:rule type="w" val="INF" fact="NaN" max="NaN"/>
                            </dgm:ruleLst>
                            <dgm:forEach name="Name31" ref="repeat"/>
                          </dgm:layoutNode>
                        </dgm:layoutNode>
                        <dgm:choose name="Name32">
                          <dgm:if name="Name33" axis="self" ptType="node" func="revPos" op="gte" val="2">
                            <dgm:forEach name="Name34" axis="followSib" ptType="sibTrans" cnt="1">
                              <dgm:layoutNode name="sibSpaceFour">
                                <dgm:alg type="sp"/>
                                <dgm:shape xmlns:r="http://schemas.openxmlformats.org/officeDocument/2006/relationships" r:blip="">
                                  <dgm:adjLst/>
                                </dgm:shape>
                                <dgm:presOf/>
                                <dgm:constrLst/>
                                <dgm:ruleLst/>
                              </dgm:layoutNode>
                            </dgm:forEach>
                          </dgm:if>
                          <dgm:else name="Name35"/>
                        </dgm:choose>
                      </dgm:forEach>
                    </dgm:layoutNode>
                  </dgm:layoutNode>
                  <dgm:choose name="Name36">
                    <dgm:if name="Name37" axis="self" ptType="node" func="revPos" op="gte" val="2">
                      <dgm:forEach name="Name38" axis="followSib" ptType="sibTrans" cnt="1">
                        <dgm:layoutNode name="sibSpaceThree">
                          <dgm:alg type="sp"/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constrLst/>
                          <dgm:ruleLst/>
                        </dgm:layoutNode>
                      </dgm:forEach>
                    </dgm:if>
                    <dgm:else name="Name39"/>
                  </dgm:choose>
                </dgm:forEach>
              </dgm:layoutNode>
            </dgm:layoutNode>
            <dgm:choose name="Name40">
              <dgm:if name="Name41" axis="self" ptType="node" func="revPos" op="gte" val="2">
                <dgm:forEach name="Name42" axis="followSib" ptType="sibTrans" cnt="1">
                  <dgm:layoutNode name="sibSpaceTwo">
                    <dgm:alg type="sp"/>
                    <dgm:shape xmlns:r="http://schemas.openxmlformats.org/officeDocument/2006/relationships" r:blip="">
                      <dgm:adjLst/>
                    </dgm:shape>
                    <dgm:presOf/>
                    <dgm:constrLst/>
                    <dgm:ruleLst/>
                  </dgm:layoutNode>
                </dgm:forEach>
              </dgm:if>
              <dgm:else name="Name43"/>
            </dgm:choose>
          </dgm:forEach>
        </dgm:layoutNode>
      </dgm:layoutNode>
      <dgm:choose name="Name44">
        <dgm:if name="Name45" axis="self" ptType="node" func="revPos" op="gte" val="2">
          <dgm:forEach name="Name46" axis="followSib" ptType="sibTrans" cnt="1">
            <dgm:layoutNode name="sibSpaceOne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forEach>
        </dgm:if>
        <dgm:else name="Name47"/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 smtClean="0"/>
              <a:t>Modifier le style des sous-titres du masque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9FF-B573-48E1-9E67-2B83D58C5CF2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59D6-A7B5-48BC-A56A-D7D751D4E4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6042607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9FF-B573-48E1-9E67-2B83D58C5CF2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59D6-A7B5-48BC-A56A-D7D751D4E4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91793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9FF-B573-48E1-9E67-2B83D58C5CF2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59D6-A7B5-48BC-A56A-D7D751D4E4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347778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9FF-B573-48E1-9E67-2B83D58C5CF2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59D6-A7B5-48BC-A56A-D7D751D4E4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673852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9FF-B573-48E1-9E67-2B83D58C5CF2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59D6-A7B5-48BC-A56A-D7D751D4E4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52123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9FF-B573-48E1-9E67-2B83D58C5CF2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59D6-A7B5-48BC-A56A-D7D751D4E4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94867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7" name="Espace réservé de la dat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9FF-B573-48E1-9E67-2B83D58C5CF2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8" name="Espace réservé du pied de pag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Espace réservé du numéro de diapositiv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59D6-A7B5-48BC-A56A-D7D751D4E4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41469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e la dat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9FF-B573-48E1-9E67-2B83D58C5CF2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4" name="Espace réservé du pied de pag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Espace réservé du numéro de diapositiv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59D6-A7B5-48BC-A56A-D7D751D4E4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13959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9FF-B573-48E1-9E67-2B83D58C5CF2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3" name="Espace réservé du pied de pag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59D6-A7B5-48BC-A56A-D7D751D4E4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2610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9FF-B573-48E1-9E67-2B83D58C5CF2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59D6-A7B5-48BC-A56A-D7D751D4E4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958870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Espace réservé de la dat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C56F9FF-B573-48E1-9E67-2B83D58C5CF2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6" name="Espace réservé du pied de pag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Espace réservé du numéro de diapositiv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35E59D6-A7B5-48BC-A56A-D7D751D4E4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109674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GB"/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GB"/>
          </a:p>
        </p:txBody>
      </p:sp>
      <p:sp>
        <p:nvSpPr>
          <p:cNvPr id="4" name="Espace réservé de la date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6F9FF-B573-48E1-9E67-2B83D58C5CF2}" type="datetimeFigureOut">
              <a:rPr lang="en-GB" smtClean="0"/>
              <a:t>03/06/2021</a:t>
            </a:fld>
            <a:endParaRPr lang="en-GB"/>
          </a:p>
        </p:txBody>
      </p:sp>
      <p:sp>
        <p:nvSpPr>
          <p:cNvPr id="5" name="Espace réservé du pied de page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Espace réservé du numéro de diapositive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35E59D6-A7B5-48BC-A56A-D7D751D4E4F6}" type="slidenum">
              <a:rPr lang="en-GB" smtClean="0"/>
              <a:t>‹N°›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93899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3" name="Diagramme 12"/>
          <p:cNvGraphicFramePr/>
          <p:nvPr>
            <p:extLst>
              <p:ext uri="{D42A27DB-BD31-4B8C-83A1-F6EECF244321}">
                <p14:modId xmlns:p14="http://schemas.microsoft.com/office/powerpoint/2010/main" val="900133067"/>
              </p:ext>
            </p:extLst>
          </p:nvPr>
        </p:nvGraphicFramePr>
        <p:xfrm>
          <a:off x="1189413" y="199506"/>
          <a:ext cx="9750827" cy="650055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2110360873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56</Words>
  <Application>Microsoft Office PowerPoint</Application>
  <PresentationFormat>Grand écran</PresentationFormat>
  <Paragraphs>22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>AFPA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80010-09-14</dc:creator>
  <cp:lastModifiedBy>80010-09-14</cp:lastModifiedBy>
  <cp:revision>8</cp:revision>
  <dcterms:created xsi:type="dcterms:W3CDTF">2021-06-03T12:15:10Z</dcterms:created>
  <dcterms:modified xsi:type="dcterms:W3CDTF">2021-06-03T13:21:13Z</dcterms:modified>
</cp:coreProperties>
</file>