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Q1KEcdGdmjIAsvfSYddwMXqmt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SlideOverlay.png"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15"/>
          <p:cNvGrpSpPr/>
          <p:nvPr/>
        </p:nvGrpSpPr>
        <p:grpSpPr>
          <a:xfrm>
            <a:off x="-1" y="1578972"/>
            <a:ext cx="9471390" cy="4639687"/>
            <a:chOff x="-1" y="1578972"/>
            <a:chExt cx="9471390" cy="4639687"/>
          </a:xfrm>
        </p:grpSpPr>
        <p:sp>
          <p:nvSpPr>
            <p:cNvPr id="43" name="Google Shape;43;p15"/>
            <p:cNvSpPr/>
            <p:nvPr/>
          </p:nvSpPr>
          <p:spPr>
            <a:xfrm rot="-5930880">
              <a:off x="3703491" y="-842257"/>
              <a:ext cx="2064406" cy="9264100"/>
            </a:xfrm>
            <a:custGeom>
              <a:rect b="b" l="l" r="r" t="t"/>
              <a:pathLst>
                <a:path extrusionOk="0" h="9154402" w="2209695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cap="flat" cmpd="sng" w="25400">
              <a:solidFill>
                <a:schemeClr val="accent2">
                  <a:alpha val="6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940000">
              <a:off x="5179560" y="1579153"/>
              <a:ext cx="1040884" cy="7134813"/>
            </a:xfrm>
            <a:custGeom>
              <a:rect b="b" l="l" r="r" t="t"/>
              <a:pathLst>
                <a:path extrusionOk="0" h="7134813" w="1040884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dk2">
                <a:alpha val="60000"/>
              </a:schemeClr>
            </a:solidFill>
            <a:ln cap="flat" cmpd="sng" w="31750">
              <a:solidFill>
                <a:schemeClr val="lt2">
                  <a:alpha val="6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5940000">
              <a:off x="6127955" y="-68851"/>
              <a:ext cx="932370" cy="5296611"/>
            </a:xfrm>
            <a:custGeom>
              <a:rect b="b" l="l" r="r" t="t"/>
              <a:pathLst>
                <a:path extrusionOk="0" h="6320186" w="962833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rot="-5940000">
              <a:off x="5624128" y="-611284"/>
              <a:ext cx="962833" cy="6320186"/>
            </a:xfrm>
            <a:custGeom>
              <a:rect b="b" l="l" r="r" t="t"/>
              <a:pathLst>
                <a:path extrusionOk="0" h="6320186" w="962833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49803"/>
              </a:srgbClr>
            </a:solidFill>
            <a:ln cap="flat" cmpd="sng" w="25400">
              <a:solidFill>
                <a:schemeClr val="accent2">
                  <a:alpha val="4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rot="-5940000">
              <a:off x="6395227" y="-278516"/>
              <a:ext cx="552099" cy="5104822"/>
            </a:xfrm>
            <a:custGeom>
              <a:rect b="b" l="l" r="r" t="t"/>
              <a:pathLst>
                <a:path extrusionOk="0" h="5109912" w="552099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 rot="-5940000">
              <a:off x="7468755" y="1178808"/>
              <a:ext cx="536285" cy="2936001"/>
            </a:xfrm>
            <a:custGeom>
              <a:rect b="b" l="l" r="r" t="t"/>
              <a:pathLst>
                <a:path extrusionOk="0" h="2938929" w="536285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49" name="Google Shape;49;p15"/>
          <p:cNvSpPr/>
          <p:nvPr/>
        </p:nvSpPr>
        <p:spPr>
          <a:xfrm rot="-5940000">
            <a:off x="5750708" y="-641833"/>
            <a:ext cx="985797" cy="6048136"/>
          </a:xfrm>
          <a:custGeom>
            <a:rect b="b" l="l" r="r" t="t"/>
            <a:pathLst>
              <a:path extrusionOk="0" h="6338829" w="981537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50" name="Google Shape;50;p15"/>
          <p:cNvGrpSpPr/>
          <p:nvPr/>
        </p:nvGrpSpPr>
        <p:grpSpPr>
          <a:xfrm>
            <a:off x="784582" y="-1221043"/>
            <a:ext cx="5811455" cy="2952861"/>
            <a:chOff x="784582" y="-1221043"/>
            <a:chExt cx="5811455" cy="2952861"/>
          </a:xfrm>
        </p:grpSpPr>
        <p:sp>
          <p:nvSpPr>
            <p:cNvPr id="51" name="Google Shape;51;p15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fmla="val 22874" name="adj1"/>
                <a:gd fmla="val 10801881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-9130023">
              <a:off x="1178780" y="-178449"/>
              <a:ext cx="1133352" cy="831645"/>
            </a:xfrm>
            <a:prstGeom prst="arc">
              <a:avLst>
                <a:gd fmla="val 11101214" name="adj1"/>
                <a:gd fmla="val 21230192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fmla="val 21598475" name="adj1"/>
                <a:gd fmla="val 10634284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fmla="val 15214126" name="adj1"/>
                <a:gd fmla="val 4414917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fmla="val 15243146" name="adj1"/>
                <a:gd fmla="val 436902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64" name="Google Shape;6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 rot="-557688">
            <a:off x="1022823" y="2961459"/>
            <a:ext cx="7551601" cy="16126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 rot="-540000">
            <a:off x="2550459" y="4704801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 Rounded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Rounded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 p14:dur="15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9144" y="2476500"/>
            <a:ext cx="9125712" cy="1588"/>
          </a:xfrm>
          <a:prstGeom prst="straightConnector1">
            <a:avLst/>
          </a:prstGeom>
          <a:noFill/>
          <a:ln cap="flat" cmpd="sng" w="25400">
            <a:solidFill>
              <a:schemeClr val="accent2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477870" y="990600"/>
            <a:ext cx="3951755" cy="1431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Rounded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2" type="pic"/>
          </p:nvPr>
        </p:nvSpPr>
        <p:spPr>
          <a:xfrm rot="-183065">
            <a:off x="414291" y="1321671"/>
            <a:ext cx="3703911" cy="5202978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477870" y="2547938"/>
            <a:ext cx="3951755" cy="37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Rounded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 Rounded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9pPr>
          </a:lstStyle>
          <a:p/>
        </p:txBody>
      </p:sp>
    </p:spTree>
  </p:cSld>
  <p:clrMapOvr>
    <a:masterClrMapping/>
  </p:clrMapOvr>
  <p:transition spd="slow" p14:dur="15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168" name="Google Shape;168;p25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>
              <a:off x="9144" y="3810000"/>
              <a:ext cx="9125712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>
                  <a:alpha val="4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" name="Google Shape;170;p25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5"/>
          <p:cNvSpPr/>
          <p:nvPr>
            <p:ph idx="2" type="pic"/>
          </p:nvPr>
        </p:nvSpPr>
        <p:spPr>
          <a:xfrm rot="-261008">
            <a:off x="2407361" y="921379"/>
            <a:ext cx="4329278" cy="3340716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13232" y="5105399"/>
            <a:ext cx="7717536" cy="12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None/>
              <a:defRPr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Rounded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 Rounded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9pPr>
          </a:lstStyle>
          <a:p/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712788" y="4444533"/>
            <a:ext cx="7716838" cy="723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 p14:dur="15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above Caption">
  <p:cSld name="2 Pictures above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6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178" name="Google Shape;178;p26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cxnSp>
          <p:nvCxnSpPr>
            <p:cNvPr id="179" name="Google Shape;179;p26"/>
            <p:cNvCxnSpPr/>
            <p:nvPr/>
          </p:nvCxnSpPr>
          <p:spPr>
            <a:xfrm>
              <a:off x="9144" y="3810000"/>
              <a:ext cx="9125712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2">
                  <a:alpha val="4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6"/>
          <p:cNvSpPr/>
          <p:nvPr>
            <p:ph idx="2" type="pic"/>
          </p:nvPr>
        </p:nvSpPr>
        <p:spPr>
          <a:xfrm rot="-261008">
            <a:off x="4305320" y="997812"/>
            <a:ext cx="4329278" cy="3178754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13232" y="5105399"/>
            <a:ext cx="7717536" cy="12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None/>
              <a:defRPr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Rounded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 Rounded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9pPr>
          </a:lstStyle>
          <a:p/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712788" y="4444533"/>
            <a:ext cx="7716838" cy="723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/>
          <p:nvPr>
            <p:ph idx="3" type="pic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transition spd="slow" p14:dur="15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3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 rot="5400000">
            <a:off x="2876878" y="848052"/>
            <a:ext cx="3388658" cy="77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 Rounded"/>
              <a:buChar char="•"/>
              <a:defRPr sz="2200"/>
            </a:lvl1pPr>
            <a:lvl2pPr indent="-3556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Char char="•"/>
              <a:defRPr sz="20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 rot="5400000">
            <a:off x="5297424" y="2935224"/>
            <a:ext cx="5486400" cy="1444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3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 rot="5400000">
            <a:off x="1156494" y="739634"/>
            <a:ext cx="5217458" cy="610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3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 p14:dur="15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3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9247" y="3024188"/>
            <a:ext cx="3657600" cy="337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Char char="•"/>
              <a:defRPr sz="2000"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51294" y="3024188"/>
            <a:ext cx="3657600" cy="337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Char char="•"/>
              <a:defRPr sz="2000"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 rot="-5940000">
            <a:off x="5179560" y="1837493"/>
            <a:ext cx="1040884" cy="7134813"/>
          </a:xfrm>
          <a:custGeom>
            <a:rect b="b" l="l" r="r" t="t"/>
            <a:pathLst>
              <a:path extrusionOk="0" h="7134813" w="1040884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dk2">
              <a:alpha val="60000"/>
            </a:schemeClr>
          </a:solidFill>
          <a:ln cap="flat" cmpd="sng" w="31750">
            <a:solidFill>
              <a:schemeClr val="lt2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TitleSlideOverlay.png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8"/>
          <p:cNvGrpSpPr/>
          <p:nvPr/>
        </p:nvGrpSpPr>
        <p:grpSpPr>
          <a:xfrm>
            <a:off x="784582" y="-1221043"/>
            <a:ext cx="5811455" cy="2952861"/>
            <a:chOff x="784582" y="-1221043"/>
            <a:chExt cx="5811455" cy="2952861"/>
          </a:xfrm>
        </p:grpSpPr>
        <p:sp>
          <p:nvSpPr>
            <p:cNvPr id="83" name="Google Shape;83;p18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fmla="val 22874" name="adj1"/>
                <a:gd fmla="val 10801881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-9130023">
              <a:off x="1178780" y="-178449"/>
              <a:ext cx="1133352" cy="831645"/>
            </a:xfrm>
            <a:prstGeom prst="arc">
              <a:avLst>
                <a:gd fmla="val 11101214" name="adj1"/>
                <a:gd fmla="val 21230192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fmla="val 21598475" name="adj1"/>
                <a:gd fmla="val 10634284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fmla="val 15214126" name="adj1"/>
                <a:gd fmla="val 4414917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fmla="val 15243146" name="adj1"/>
                <a:gd fmla="val 436902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96" name="Google Shape;96;p18"/>
          <p:cNvSpPr/>
          <p:nvPr/>
        </p:nvSpPr>
        <p:spPr>
          <a:xfrm rot="-5940000">
            <a:off x="5752786" y="67657"/>
            <a:ext cx="967012" cy="6030348"/>
          </a:xfrm>
          <a:custGeom>
            <a:rect b="b" l="l" r="r" t="t"/>
            <a:pathLst>
              <a:path extrusionOk="0" h="6320186" w="962833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7" name="Google Shape;97;p18"/>
          <p:cNvSpPr/>
          <p:nvPr/>
        </p:nvSpPr>
        <p:spPr>
          <a:xfrm rot="-5930880">
            <a:off x="4038986" y="-17105"/>
            <a:ext cx="1788669" cy="8821162"/>
          </a:xfrm>
          <a:custGeom>
            <a:rect b="b" l="l" r="r" t="t"/>
            <a:pathLst>
              <a:path extrusionOk="0" h="9154402" w="2209695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8" name="Google Shape;98;p18"/>
          <p:cNvSpPr/>
          <p:nvPr/>
        </p:nvSpPr>
        <p:spPr>
          <a:xfrm rot="-5940000">
            <a:off x="6127955" y="621077"/>
            <a:ext cx="932370" cy="5296611"/>
          </a:xfrm>
          <a:custGeom>
            <a:rect b="b" l="l" r="r" t="t"/>
            <a:pathLst>
              <a:path extrusionOk="0" h="6320186" w="962833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9" name="Google Shape;99;p18"/>
          <p:cNvSpPr/>
          <p:nvPr/>
        </p:nvSpPr>
        <p:spPr>
          <a:xfrm rot="-5940000">
            <a:off x="5624128" y="78644"/>
            <a:ext cx="962833" cy="6320186"/>
          </a:xfrm>
          <a:custGeom>
            <a:rect b="b" l="l" r="r" t="t"/>
            <a:pathLst>
              <a:path extrusionOk="0" h="6320186" w="962833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49803"/>
            </a:srgbClr>
          </a:solidFill>
          <a:ln cap="flat" cmpd="sng" w="25400">
            <a:solidFill>
              <a:schemeClr val="accent2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0" name="Google Shape;100;p18"/>
          <p:cNvSpPr/>
          <p:nvPr/>
        </p:nvSpPr>
        <p:spPr>
          <a:xfrm rot="-5940000">
            <a:off x="6395227" y="411412"/>
            <a:ext cx="552099" cy="5104822"/>
          </a:xfrm>
          <a:custGeom>
            <a:rect b="b" l="l" r="r" t="t"/>
            <a:pathLst>
              <a:path extrusionOk="0" h="5109912" w="552099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29803"/>
            </a:schemeClr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1" name="Google Shape;101;p18"/>
          <p:cNvSpPr/>
          <p:nvPr/>
        </p:nvSpPr>
        <p:spPr>
          <a:xfrm rot="-5940000">
            <a:off x="7468982" y="1865445"/>
            <a:ext cx="528237" cy="2948568"/>
          </a:xfrm>
          <a:custGeom>
            <a:rect b="b" l="l" r="r" t="t"/>
            <a:pathLst>
              <a:path extrusionOk="0" h="2951509" w="528237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2" name="Google Shape;102;p18"/>
          <p:cNvSpPr txBox="1"/>
          <p:nvPr>
            <p:ph type="ctrTitle"/>
          </p:nvPr>
        </p:nvSpPr>
        <p:spPr>
          <a:xfrm rot="-557688">
            <a:off x="1248863" y="3564661"/>
            <a:ext cx="7324068" cy="16126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/>
          <p:nvPr>
            <p:ph idx="2" type="pic"/>
          </p:nvPr>
        </p:nvSpPr>
        <p:spPr>
          <a:xfrm rot="-531448">
            <a:off x="914505" y="836686"/>
            <a:ext cx="3923711" cy="2804658"/>
          </a:xfrm>
          <a:prstGeom prst="roundRect">
            <a:avLst>
              <a:gd fmla="val 7476" name="adj"/>
            </a:avLst>
          </a:prstGeom>
          <a:noFill/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 rot="-540000">
            <a:off x="2550459" y="4990824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 Rounded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Rounded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800"/>
              <a:buFont typeface="Arial Rounded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 p14:dur="15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HeaderOverlay.png" id="107" name="Google Shape;10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 rot="4809906">
            <a:off x="3408662" y="1817251"/>
            <a:ext cx="1100209" cy="8104720"/>
          </a:xfrm>
          <a:custGeom>
            <a:rect b="b" l="l" r="r" t="t"/>
            <a:pathLst>
              <a:path extrusionOk="0" h="8104720" w="1100209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 cap="flat" cmpd="sng" w="3175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9" name="Google Shape;109;p19"/>
          <p:cNvSpPr/>
          <p:nvPr/>
        </p:nvSpPr>
        <p:spPr>
          <a:xfrm rot="4800000">
            <a:off x="3393402" y="-445315"/>
            <a:ext cx="2008191" cy="9264100"/>
          </a:xfrm>
          <a:custGeom>
            <a:rect b="b" l="l" r="r" t="t"/>
            <a:pathLst>
              <a:path extrusionOk="0" h="9154402" w="2209695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cap="flat" cmpd="sng" w="25400">
            <a:solidFill>
              <a:schemeClr val="accent2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 rot="-600000">
            <a:off x="887172" y="5303003"/>
            <a:ext cx="6904501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  <a:defRPr b="1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 Rounded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 Rounded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 Rounded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 Rounded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 Rounded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 Rounded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 Rounded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400"/>
              <a:buFont typeface="Arial Rounded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11" name="Google Shape;111;p19"/>
          <p:cNvGrpSpPr/>
          <p:nvPr/>
        </p:nvGrpSpPr>
        <p:grpSpPr>
          <a:xfrm>
            <a:off x="2741956" y="-1232574"/>
            <a:ext cx="4643949" cy="2985174"/>
            <a:chOff x="2741956" y="-1232574"/>
            <a:chExt cx="4643949" cy="2985174"/>
          </a:xfrm>
        </p:grpSpPr>
        <p:sp>
          <p:nvSpPr>
            <p:cNvPr id="112" name="Google Shape;112;p19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grpSp>
          <p:nvGrpSpPr>
            <p:cNvPr id="113" name="Google Shape;113;p19"/>
            <p:cNvGrpSpPr/>
            <p:nvPr/>
          </p:nvGrpSpPr>
          <p:grpSpPr>
            <a:xfrm flipH="1">
              <a:off x="2741956" y="-933103"/>
              <a:ext cx="2014512" cy="1892938"/>
              <a:chOff x="6843860" y="-944464"/>
              <a:chExt cx="2014512" cy="1892938"/>
            </a:xfrm>
          </p:grpSpPr>
          <p:sp>
            <p:nvSpPr>
              <p:cNvPr id="114" name="Google Shape;114;p19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fmla="val 15179737" name="adj1"/>
                  <a:gd fmla="val 4448027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grpSp>
          <p:nvGrpSpPr>
            <p:cNvPr id="117" name="Google Shape;117;p19"/>
            <p:cNvGrpSpPr/>
            <p:nvPr/>
          </p:nvGrpSpPr>
          <p:grpSpPr>
            <a:xfrm>
              <a:off x="3235522" y="-1232574"/>
              <a:ext cx="4150384" cy="2407746"/>
              <a:chOff x="3312527" y="-1228092"/>
              <a:chExt cx="4550633" cy="2407746"/>
            </a:xfrm>
          </p:grpSpPr>
          <p:sp>
            <p:nvSpPr>
              <p:cNvPr id="118" name="Google Shape;118;p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fmla="val 22874" name="adj1"/>
                  <a:gd fmla="val 10786258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 rot="-9130023">
                <a:off x="3441115" y="-185498"/>
                <a:ext cx="1133352" cy="831645"/>
              </a:xfrm>
              <a:prstGeom prst="arc">
                <a:avLst>
                  <a:gd fmla="val 11101214" name="adj1"/>
                  <a:gd fmla="val 21230192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fmla="val 15243146" name="adj1"/>
                  <a:gd fmla="val 436902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sp>
          <p:nvSpPr>
            <p:cNvPr id="122" name="Google Shape;122;p19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-3981558">
              <a:off x="2809659" y="-85690"/>
              <a:ext cx="182880" cy="2286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124" name="Google Shape;124;p19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>
              <a:alpha val="64705"/>
            </a:schemeClr>
          </a:solidFill>
          <a:ln cap="flat" cmpd="sng" w="25400">
            <a:solidFill>
              <a:schemeClr val="accent2">
                <a:alpha val="6470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5" name="Google Shape;125;p19"/>
          <p:cNvSpPr/>
          <p:nvPr/>
        </p:nvSpPr>
        <p:spPr>
          <a:xfrm rot="4733987">
            <a:off x="814850" y="2202342"/>
            <a:ext cx="699135" cy="2512599"/>
          </a:xfrm>
          <a:custGeom>
            <a:rect b="b" l="l" r="r" t="t"/>
            <a:pathLst>
              <a:path extrusionOk="0" h="2512599" w="778667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solidFill>
            <a:schemeClr val="accent1"/>
          </a:solidFill>
          <a:ln cap="flat" cmpd="sng" w="127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6" name="Google Shape;126;p19"/>
          <p:cNvSpPr/>
          <p:nvPr/>
        </p:nvSpPr>
        <p:spPr>
          <a:xfrm rot="4733987">
            <a:off x="390772" y="3357641"/>
            <a:ext cx="379174" cy="1207375"/>
          </a:xfrm>
          <a:custGeom>
            <a:rect b="b" l="l" r="r" t="t"/>
            <a:pathLst>
              <a:path extrusionOk="0" h="1462129" w="45917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solidFill>
            <a:schemeClr val="accent1"/>
          </a:solidFill>
          <a:ln cap="flat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 rot="-600000">
            <a:off x="600152" y="3389654"/>
            <a:ext cx="7622161" cy="1679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  <a:defRPr b="1" sz="4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/>
          <p:nvPr>
            <p:ph idx="1" type="body"/>
          </p:nvPr>
        </p:nvSpPr>
        <p:spPr>
          <a:xfrm>
            <a:off x="712788" y="2895601"/>
            <a:ext cx="3657600" cy="685800"/>
          </a:xfrm>
          <a:prstGeom prst="roundRect">
            <a:avLst>
              <a:gd fmla="val 50000" name="adj"/>
            </a:avLst>
          </a:prstGeom>
          <a:solidFill>
            <a:schemeClr val="accent1">
              <a:alpha val="80000"/>
            </a:schemeClr>
          </a:solidFill>
          <a:ln cap="flat" cmpd="sng" w="9525">
            <a:solidFill>
              <a:schemeClr val="accent2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 Rounded"/>
              <a:buNone/>
              <a:defRPr b="1" sz="2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9pPr>
          </a:lstStyle>
          <a:p/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712788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5pPr>
            <a:lvl6pPr indent="-3302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9pPr>
          </a:lstStyle>
          <a:p/>
        </p:txBody>
      </p:sp>
      <p:sp>
        <p:nvSpPr>
          <p:cNvPr id="134" name="Google Shape;134;p20"/>
          <p:cNvSpPr/>
          <p:nvPr>
            <p:ph idx="3" type="body"/>
          </p:nvPr>
        </p:nvSpPr>
        <p:spPr>
          <a:xfrm>
            <a:off x="4773706" y="2895601"/>
            <a:ext cx="3657600" cy="685800"/>
          </a:xfrm>
          <a:prstGeom prst="roundRect">
            <a:avLst>
              <a:gd fmla="val 50000" name="adj"/>
            </a:avLst>
          </a:prstGeom>
          <a:solidFill>
            <a:schemeClr val="accent1">
              <a:alpha val="80000"/>
            </a:schemeClr>
          </a:solidFill>
          <a:ln cap="flat" cmpd="sng" w="9525">
            <a:solidFill>
              <a:schemeClr val="accent2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 Rounded"/>
              <a:buNone/>
              <a:defRPr b="1" sz="2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 Rounded"/>
              <a:buNone/>
              <a:defRPr b="1" sz="1600"/>
            </a:lvl9pPr>
          </a:lstStyle>
          <a:p/>
        </p:txBody>
      </p:sp>
      <p:sp>
        <p:nvSpPr>
          <p:cNvPr id="135" name="Google Shape;135;p20"/>
          <p:cNvSpPr txBox="1"/>
          <p:nvPr>
            <p:ph idx="4" type="body"/>
          </p:nvPr>
        </p:nvSpPr>
        <p:spPr>
          <a:xfrm>
            <a:off x="4773706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5pPr>
            <a:lvl6pPr indent="-3302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 Rounded"/>
              <a:buChar char="•"/>
              <a:defRPr sz="1600"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>
              <a:alpha val="29803"/>
            </a:srgbClr>
          </a:solidFill>
          <a:ln cap="flat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3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66713" y="1447800"/>
            <a:ext cx="3748087" cy="4800600"/>
          </a:xfrm>
          <a:prstGeom prst="roundRect">
            <a:avLst>
              <a:gd fmla="val 16667" name="adj"/>
            </a:avLst>
          </a:prstGeom>
          <a:solidFill>
            <a:schemeClr val="accent1">
              <a:alpha val="60000"/>
            </a:schemeClr>
          </a:solidFill>
          <a:ln cap="flat" cmpd="sng" w="63500">
            <a:solidFill>
              <a:schemeClr val="accent2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533399" y="167640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Rounded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04766" y="990600"/>
            <a:ext cx="4258234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Char char="•"/>
              <a:defRPr sz="2000"/>
            </a:lvl1pPr>
            <a:lvl2pPr indent="-342900" lvl="1" marL="9144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Font typeface="Arial Rounded"/>
              <a:buChar char="•"/>
              <a:defRPr sz="18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533400" y="2850775"/>
            <a:ext cx="3429000" cy="316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Rounded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 Rounded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 Rounded"/>
              <a:buNone/>
              <a:defRPr sz="900"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blinds dir="ver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7C9FF"/>
            </a:gs>
            <a:gs pos="100000">
              <a:srgbClr val="0073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SlideOverlay.png"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4"/>
          <p:cNvGrpSpPr/>
          <p:nvPr/>
        </p:nvGrpSpPr>
        <p:grpSpPr>
          <a:xfrm>
            <a:off x="-573169" y="-650452"/>
            <a:ext cx="7695676" cy="2026535"/>
            <a:chOff x="-573168" y="-650452"/>
            <a:chExt cx="7695676" cy="2026535"/>
          </a:xfrm>
        </p:grpSpPr>
        <p:grpSp>
          <p:nvGrpSpPr>
            <p:cNvPr id="12" name="Google Shape;12;p14"/>
            <p:cNvGrpSpPr/>
            <p:nvPr/>
          </p:nvGrpSpPr>
          <p:grpSpPr>
            <a:xfrm>
              <a:off x="-263314" y="-650452"/>
              <a:ext cx="7385821" cy="2026535"/>
              <a:chOff x="-263314" y="-650452"/>
              <a:chExt cx="7385821" cy="2026535"/>
            </a:xfrm>
          </p:grpSpPr>
          <p:sp>
            <p:nvSpPr>
              <p:cNvPr id="13" name="Google Shape;13;p14"/>
              <p:cNvSpPr/>
              <p:nvPr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5" name="Google Shape;15;p14"/>
              <p:cNvSpPr/>
              <p:nvPr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fmla="val 15179737" name="adj1"/>
                  <a:gd fmla="val 4448027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8" name="Google Shape;18;p14"/>
              <p:cNvSpPr/>
              <p:nvPr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19" name="Google Shape;19;p14"/>
              <p:cNvSpPr/>
              <p:nvPr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 rot="-5400000">
                <a:off x="-263314" y="842683"/>
                <a:ext cx="533400" cy="533400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3" name="Google Shape;23;p14"/>
              <p:cNvSpPr/>
              <p:nvPr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4" name="Google Shape;24;p14"/>
              <p:cNvSpPr/>
              <p:nvPr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29" name="Google Shape;29;p14"/>
              <p:cNvSpPr/>
              <p:nvPr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30" name="Google Shape;30;p14"/>
              <p:cNvSpPr/>
              <p:nvPr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fmla="val 0" name="adj1"/>
                  <a:gd fmla="val 10777084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31" name="Google Shape;31;p14"/>
              <p:cNvSpPr/>
              <p:nvPr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fmla="val 0" name="adj1"/>
                  <a:gd fmla="val 108000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sp>
          <p:nvSpPr>
            <p:cNvPr id="33" name="Google Shape;33;p14"/>
            <p:cNvSpPr/>
            <p:nvPr/>
          </p:nvSpPr>
          <p:spPr>
            <a:xfrm rot="-5400000">
              <a:off x="-431058" y="-79768"/>
              <a:ext cx="852056" cy="1136277"/>
            </a:xfrm>
            <a:prstGeom prst="pie">
              <a:avLst>
                <a:gd fmla="val 0" name="adj1"/>
                <a:gd fmla="val 1080006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34" name="Google Shape;34;p14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  <a:defRPr b="1" i="0" sz="4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  <a:defRPr b="1" i="0" sz="24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68300" lvl="1" marL="9144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 Rounded"/>
              <a:buChar char="•"/>
              <a:defRPr b="1" i="0" sz="2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indent="-355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Char char="•"/>
              <a:defRPr b="1" i="0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indent="-3429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indent="-3429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Rounded"/>
              <a:buChar char="•"/>
              <a:def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indent="-3429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800"/>
              <a:buFont typeface="Arial Rounded"/>
              <a:buChar char="•"/>
              <a:defRPr b="1" i="0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7040" y="300690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76200" y="116541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76200" y="605491"/>
            <a:ext cx="1385887" cy="232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slow" p14:dur="1500">
    <p:blinds dir="ver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"/>
          <p:cNvSpPr txBox="1"/>
          <p:nvPr>
            <p:ph type="ctrTitle"/>
          </p:nvPr>
        </p:nvSpPr>
        <p:spPr>
          <a:xfrm rot="-183">
            <a:off x="1757700" y="2882850"/>
            <a:ext cx="5628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CLOUD STORAGE</a:t>
            </a:r>
            <a:endParaRPr/>
          </a:p>
        </p:txBody>
      </p:sp>
    </p:spTree>
  </p:cSld>
  <p:clrMapOvr>
    <a:masterClrMapping/>
  </p:clrMapOvr>
  <p:transition spd="slow" p14:dur="15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 txBox="1"/>
          <p:nvPr>
            <p:ph type="title"/>
          </p:nvPr>
        </p:nvSpPr>
        <p:spPr>
          <a:xfrm>
            <a:off x="712801" y="1371600"/>
            <a:ext cx="81021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Which One Should I Pick?</a:t>
            </a:r>
            <a:endParaRPr/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The cloud provider you pick should fulfill all your needs as the consumer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If you need a lot of space, choose a provider that allows you to get the space you need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If you don’t need a lot of space, choose a provider that you can use for storing files that don’t take up a lot of space.</a:t>
            </a:r>
            <a:endParaRPr/>
          </a:p>
        </p:txBody>
      </p:sp>
    </p:spTree>
  </p:cSld>
  <p:clrMapOvr>
    <a:masterClrMapping/>
  </p:clrMapOvr>
  <p:transition spd="slow" p14:dur="150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Quick Survey</a:t>
            </a:r>
            <a:endParaRPr/>
          </a:p>
        </p:txBody>
      </p:sp>
      <p:sp>
        <p:nvSpPr>
          <p:cNvPr id="213" name="Google Shape;213;p2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Does anyone have a lot of files on their computer but dosen’t have the space to store them?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Do you worry about losing files?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Do you want your files to be secure and easily accessible?</a:t>
            </a:r>
            <a:endParaRPr/>
          </a:p>
        </p:txBody>
      </p:sp>
    </p:spTree>
  </p:cSld>
  <p:clrMapOvr>
    <a:masterClrMapping/>
  </p:clrMapOvr>
  <p:transition spd="slow" p14:dur="150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/>
          <p:nvPr/>
        </p:nvSpPr>
        <p:spPr>
          <a:xfrm>
            <a:off x="-75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CLOUD STORAGE</a:t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699247" y="3024188"/>
            <a:ext cx="3657600" cy="337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 sz="2400"/>
              <a:t>Online file storage centers or cloud storage providers allow you to safely upload your files to the Internet.</a:t>
            </a:r>
            <a:endParaRPr/>
          </a:p>
        </p:txBody>
      </p:sp>
      <p:pic>
        <p:nvPicPr>
          <p:cNvPr descr="Cloud-storage.jpg" id="221" name="Google Shape;221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9379" r="9378" t="0"/>
          <a:stretch/>
        </p:blipFill>
        <p:spPr>
          <a:xfrm>
            <a:off x="4529667" y="3024188"/>
            <a:ext cx="4374444" cy="3376612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 p14:dur="1500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-75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 txBox="1"/>
          <p:nvPr>
            <p:ph type="title"/>
          </p:nvPr>
        </p:nvSpPr>
        <p:spPr>
          <a:xfrm>
            <a:off x="712788" y="1237575"/>
            <a:ext cx="7716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br>
              <a:rPr lang="en-US"/>
            </a:br>
            <a:r>
              <a:rPr lang="en-US"/>
              <a:t>Cloud Providers</a:t>
            </a:r>
            <a:endParaRPr/>
          </a:p>
        </p:txBody>
      </p:sp>
      <p:sp>
        <p:nvSpPr>
          <p:cNvPr id="228" name="Google Shape;228;p5"/>
          <p:cNvSpPr txBox="1"/>
          <p:nvPr>
            <p:ph idx="1" type="body"/>
          </p:nvPr>
        </p:nvSpPr>
        <p:spPr>
          <a:xfrm>
            <a:off x="712788" y="2878117"/>
            <a:ext cx="77169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28168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There are various providers of cloud storage</a:t>
            </a:r>
            <a:endParaRPr/>
          </a:p>
          <a:p>
            <a:pPr indent="-328168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Examples:</a:t>
            </a:r>
            <a:endParaRPr/>
          </a:p>
          <a:p>
            <a:pPr indent="-267842" lvl="1" marL="6318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Apple iCloud</a:t>
            </a:r>
            <a:endParaRPr/>
          </a:p>
          <a:p>
            <a:pPr indent="-267842" lvl="1" marL="631825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Dropbox</a:t>
            </a:r>
            <a:endParaRPr/>
          </a:p>
          <a:p>
            <a:pPr indent="-267842" lvl="1" marL="631825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Google Drive</a:t>
            </a:r>
            <a:endParaRPr/>
          </a:p>
          <a:p>
            <a:pPr indent="-267842" lvl="1" marL="631825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Amazon Cloud Drive</a:t>
            </a:r>
            <a:endParaRPr/>
          </a:p>
          <a:p>
            <a:pPr indent="-267842" lvl="1" marL="631825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3100"/>
              <a:t>Microsoft SkyDrive</a:t>
            </a:r>
            <a:endParaRPr sz="3100"/>
          </a:p>
          <a:p>
            <a:pPr indent="-174307" lvl="1" marL="631825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Apple iCloud</a:t>
            </a:r>
            <a:endParaRPr/>
          </a:p>
        </p:txBody>
      </p:sp>
      <p:sp>
        <p:nvSpPr>
          <p:cNvPr id="235" name="Google Shape;235;p6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Gives 5GB of free storage (if you want more, you have to pay for it yearly)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Allows you to sync all your idevices to iCloud 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Anything you have stored in the iCloud can be accessed from any idevice</a:t>
            </a:r>
            <a:endParaRPr/>
          </a:p>
          <a:p>
            <a:pPr indent="-282575" lvl="1" marL="6318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For example, a document typed on an iPad and saved to the iCloud can be accessed from an iPhone.</a:t>
            </a:r>
            <a:endParaRPr/>
          </a:p>
        </p:txBody>
      </p:sp>
      <p:pic>
        <p:nvPicPr>
          <p:cNvPr id="236" name="Google Shape;236;p6"/>
          <p:cNvPicPr preferRelativeResize="0"/>
          <p:nvPr/>
        </p:nvPicPr>
        <p:blipFill rotWithShape="1">
          <a:blip r:embed="rId3">
            <a:alphaModFix/>
          </a:blip>
          <a:srcRect b="10907" l="22631" r="22516" t="11458"/>
          <a:stretch/>
        </p:blipFill>
        <p:spPr>
          <a:xfrm>
            <a:off x="6346400" y="1413188"/>
            <a:ext cx="1339200" cy="1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Dropbox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712788" y="3012142"/>
            <a:ext cx="77169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Gives you 2GB of free storage</a:t>
            </a:r>
            <a:endParaRPr/>
          </a:p>
          <a:p>
            <a:pPr indent="-251459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Allows you to get more free space by completing certain tasks</a:t>
            </a:r>
            <a:endParaRPr/>
          </a:p>
          <a:p>
            <a:pPr indent="-251459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Available in the App Store and Android Market</a:t>
            </a:r>
            <a:endParaRPr/>
          </a:p>
          <a:p>
            <a:pPr indent="-251459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/>
              <a:t>For example, a file uploaded to Dropbox from a MacBook can be accessed from a Samsung phone.</a:t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</p:txBody>
      </p:sp>
      <p:pic>
        <p:nvPicPr>
          <p:cNvPr descr="box.png"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435" y="1295349"/>
            <a:ext cx="1524051" cy="1524051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 p14:dur="1500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Google Drive</a:t>
            </a:r>
            <a:endParaRPr/>
          </a:p>
        </p:txBody>
      </p:sp>
      <p:sp>
        <p:nvSpPr>
          <p:cNvPr id="253" name="Google Shape;253;p8"/>
          <p:cNvSpPr txBox="1"/>
          <p:nvPr>
            <p:ph idx="1" type="body"/>
          </p:nvPr>
        </p:nvSpPr>
        <p:spPr>
          <a:xfrm>
            <a:off x="712788" y="3012142"/>
            <a:ext cx="77169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813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2600"/>
              <a:t>Gives you 15GB of free storage</a:t>
            </a:r>
            <a:endParaRPr/>
          </a:p>
          <a:p>
            <a:pPr indent="-318135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2600"/>
              <a:t>Requires a G-mail account to be accessed</a:t>
            </a:r>
            <a:endParaRPr/>
          </a:p>
          <a:p>
            <a:pPr indent="-318135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2600"/>
              <a:t>Individuals can buy more storage for themselves (Google Apps for Business Administrators can buy storage licenses)</a:t>
            </a:r>
            <a:endParaRPr/>
          </a:p>
          <a:p>
            <a:pPr indent="-318135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Char char="•"/>
            </a:pPr>
            <a:r>
              <a:rPr lang="en-US" sz="2600"/>
              <a:t>Allows you to type documents, make spreadsheets/presentations, etc., and then save them to your drive.</a:t>
            </a:r>
            <a:endParaRPr/>
          </a:p>
          <a:p>
            <a:pPr indent="-20193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t/>
            </a:r>
            <a:endParaRPr/>
          </a:p>
        </p:txBody>
      </p:sp>
      <p:pic>
        <p:nvPicPr>
          <p:cNvPr descr="google_drive.jpg" id="254" name="Google Shape;2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565" y="1371600"/>
            <a:ext cx="2004728" cy="1524051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 p14:dur="1500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Amazon Cloud Drive</a:t>
            </a:r>
            <a:endParaRPr/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Gives you 5GB of free storage (additional storage is available for $10 a year)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Available for download on Kindle Fire(HD)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A Save to CloudDrive app is available in the App Store for $1.99  and an Amazon Cloud Pictures is in the Android Market for free.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None/>
            </a:pPr>
            <a:r>
              <a:t/>
            </a:r>
            <a:endParaRPr/>
          </a:p>
        </p:txBody>
      </p:sp>
      <p:pic>
        <p:nvPicPr>
          <p:cNvPr descr="amazon-cloud-drive-07-535x535.png" id="262" name="Google Shape;2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390" y="1371600"/>
            <a:ext cx="2065193" cy="164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"/>
          <p:cNvSpPr txBox="1"/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Rounded"/>
              <a:buNone/>
            </a:pPr>
            <a:r>
              <a:rPr lang="en-US"/>
              <a:t>Microsoft SkyDrive</a:t>
            </a:r>
            <a:endParaRPr/>
          </a:p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Gives you 7GB of free storage (additional storage can be bought)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Requires a Windows Live account to be accessed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Rounded"/>
              <a:buChar char="•"/>
            </a:pPr>
            <a:r>
              <a:rPr lang="en-US"/>
              <a:t>Can be saved to a Windows computer as a mapped drive.</a:t>
            </a:r>
            <a:endParaRPr/>
          </a:p>
        </p:txBody>
      </p:sp>
      <p:pic>
        <p:nvPicPr>
          <p:cNvPr descr="SkyDrive.jpg"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4924" y="1371600"/>
            <a:ext cx="2717873" cy="152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blinds dir="vert"/>
  </p:transition>
</p:sld>
</file>

<file path=ppt/theme/theme1.xml><?xml version="1.0" encoding="utf-8"?>
<a:theme xmlns:a="http://schemas.openxmlformats.org/drawingml/2006/main" xmlns:r="http://schemas.openxmlformats.org/officeDocument/2006/relationships" name="Sky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2013-02-15T17:51:00Z</dcterms:created>
  <dc:creator>ITEC Department</dc:creator>
</cp:coreProperties>
</file>