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9753600" cy="7315200"/>
  <p:notesSz cx="6858000" cy="9144000"/>
  <p:embeddedFontLst>
    <p:embeddedFont>
      <p:font typeface="Lora" charset="1" panose="00000500000000000000"/>
      <p:regular r:id="rId6"/>
    </p:embeddedFont>
    <p:embeddedFont>
      <p:font typeface="Lora Bold" charset="1" panose="00000800000000000000"/>
      <p:regular r:id="rId7"/>
    </p:embeddedFont>
    <p:embeddedFont>
      <p:font typeface="Lora Italics" charset="1" panose="00000500000000000000"/>
      <p:regular r:id="rId8"/>
    </p:embeddedFont>
    <p:embeddedFont>
      <p:font typeface="Lora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19790" y="1000590"/>
            <a:ext cx="5314019" cy="531401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16400" y="3181350"/>
            <a:ext cx="7720800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spc="93">
                <a:solidFill>
                  <a:srgbClr val="222831"/>
                </a:solidFill>
                <a:latin typeface="Lora"/>
              </a:rPr>
              <a:t>AntiVirus Software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64370" y="3657600"/>
            <a:ext cx="2926080" cy="292608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31520" y="1591859"/>
            <a:ext cx="7819488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3"/>
              </a:lnSpc>
            </a:pPr>
            <a:r>
              <a:rPr lang="en-US" sz="4586" spc="66">
                <a:solidFill>
                  <a:srgbClr val="222831"/>
                </a:solidFill>
                <a:latin typeface="Lora"/>
              </a:rPr>
              <a:t>What is AntiVirus Software?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4400" y="2296709"/>
            <a:ext cx="7816608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95"/>
              </a:lnSpc>
            </a:pPr>
            <a:r>
              <a:rPr lang="en-US" sz="3413" spc="49">
                <a:solidFill>
                  <a:srgbClr val="4F271C"/>
                </a:solidFill>
                <a:latin typeface="Lora"/>
              </a:rPr>
              <a:t>computer programs intended to identify and eliminate computer viruses.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7056" y="764136"/>
            <a:ext cx="7819488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3"/>
              </a:lnSpc>
            </a:pPr>
            <a:r>
              <a:rPr lang="en-US" sz="4586" spc="66">
                <a:solidFill>
                  <a:srgbClr val="222831"/>
                </a:solidFill>
                <a:latin typeface="Lora"/>
              </a:rPr>
              <a:t>The Best Defense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68496" y="1919262"/>
            <a:ext cx="7816608" cy="1489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1"/>
              </a:lnSpc>
            </a:pPr>
            <a:r>
              <a:rPr lang="en-US" sz="1706" spc="24">
                <a:solidFill>
                  <a:srgbClr val="4F271C"/>
                </a:solidFill>
                <a:latin typeface="Lora"/>
              </a:rPr>
              <a:t>This years best defense against computer viruses, spyware, hackers and spam is an antivirus program called BitDefender.</a:t>
            </a:r>
          </a:p>
          <a:p>
            <a:pPr algn="just">
              <a:lnSpc>
                <a:spcPts val="3071"/>
              </a:lnSpc>
            </a:pPr>
            <a:r>
              <a:rPr lang="en-US" sz="1706" spc="24">
                <a:solidFill>
                  <a:srgbClr val="4F271C"/>
                </a:solidFill>
                <a:latin typeface="Lora"/>
              </a:rPr>
              <a:t>It has a user-friendly interface that scans all existing files on your computer, all incoming and outgoing emails.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840" b="858"/>
          <a:stretch>
            <a:fillRect/>
          </a:stretch>
        </p:blipFill>
        <p:spPr>
          <a:xfrm flipH="false" flipV="false" rot="0">
            <a:off x="971904" y="4082328"/>
            <a:ext cx="1520640" cy="205248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410" b="424"/>
          <a:stretch>
            <a:fillRect/>
          </a:stretch>
        </p:blipFill>
        <p:spPr>
          <a:xfrm flipH="false" flipV="false" rot="0">
            <a:off x="3654144" y="3838488"/>
            <a:ext cx="3617280" cy="2712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6935" y="731520"/>
            <a:ext cx="8435808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3"/>
              </a:lnSpc>
            </a:pPr>
            <a:r>
              <a:rPr lang="en-US" sz="4586" spc="66">
                <a:solidFill>
                  <a:srgbClr val="222831"/>
                </a:solidFill>
                <a:latin typeface="Lora"/>
              </a:rPr>
              <a:t>McAfee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520" y="1494615"/>
            <a:ext cx="781660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2482" indent="-181241" lvl="1">
              <a:lnSpc>
                <a:spcPts val="2560"/>
              </a:lnSpc>
              <a:buFont typeface="Arial"/>
              <a:buChar char="•"/>
            </a:pPr>
            <a:r>
              <a:rPr lang="en-US" sz="2133" spc="30">
                <a:solidFill>
                  <a:srgbClr val="4F271C"/>
                </a:solidFill>
                <a:latin typeface="Lora"/>
              </a:rPr>
              <a:t>McAfee VirusScan is another popular antivirus program.</a:t>
            </a:r>
          </a:p>
          <a:p>
            <a:pPr algn="just" marL="362482" indent="-181241" lvl="1">
              <a:lnSpc>
                <a:spcPts val="2560"/>
              </a:lnSpc>
              <a:buFont typeface="Arial"/>
              <a:buChar char="•"/>
            </a:pPr>
            <a:r>
              <a:rPr lang="en-US" sz="2133" spc="30">
                <a:solidFill>
                  <a:srgbClr val="4F271C"/>
                </a:solidFill>
                <a:latin typeface="Lora"/>
              </a:rPr>
              <a:t>It’s designed for home and home-office use.</a:t>
            </a:r>
          </a:p>
          <a:p>
            <a:pPr algn="just" marL="362482" indent="-181241" lvl="1">
              <a:lnSpc>
                <a:spcPts val="2560"/>
              </a:lnSpc>
              <a:buFont typeface="Arial"/>
              <a:buChar char="•"/>
            </a:pPr>
            <a:r>
              <a:rPr lang="en-US" sz="2133" spc="30">
                <a:solidFill>
                  <a:srgbClr val="4F271C"/>
                </a:solidFill>
                <a:latin typeface="Lora"/>
              </a:rPr>
              <a:t>It’s used specifically on a Microsoft Windows platform.</a:t>
            </a:r>
          </a:p>
          <a:p>
            <a:pPr algn="just" marL="362482" indent="-181241" lvl="1">
              <a:lnSpc>
                <a:spcPts val="2560"/>
              </a:lnSpc>
              <a:buFont typeface="Arial"/>
              <a:buChar char="•"/>
            </a:pPr>
            <a:r>
              <a:rPr lang="en-US" sz="2133" spc="30">
                <a:solidFill>
                  <a:srgbClr val="4F271C"/>
                </a:solidFill>
                <a:latin typeface="Lora"/>
              </a:rPr>
              <a:t>The latest edition includes a number of features including on access file sharing, inbound and outbound firewall protection, and daily definition updates.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145" b="54735"/>
          <a:stretch>
            <a:fillRect/>
          </a:stretch>
        </p:blipFill>
        <p:spPr>
          <a:xfrm flipH="false" flipV="false" rot="0">
            <a:off x="1300608" y="4184448"/>
            <a:ext cx="7152384" cy="2399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23025" y="1615399"/>
            <a:ext cx="2926080" cy="292608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7121" y="975521"/>
            <a:ext cx="348022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986" spc="72">
                <a:solidFill>
                  <a:srgbClr val="222831"/>
                </a:solidFill>
                <a:latin typeface="Lora"/>
              </a:rPr>
              <a:t>Kaspersky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7121" y="2325451"/>
            <a:ext cx="4535023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7"/>
              </a:lnSpc>
            </a:pPr>
            <a:r>
              <a:rPr lang="en-US" sz="2106" spc="29">
                <a:solidFill>
                  <a:srgbClr val="4F271C"/>
                </a:solidFill>
                <a:latin typeface="Lora"/>
              </a:rPr>
              <a:t>For the average home user and advanced users the Kasperski antivirus software has an easy to use interface.</a:t>
            </a:r>
          </a:p>
          <a:p>
            <a:pPr algn="just">
              <a:lnSpc>
                <a:spcPts val="2527"/>
              </a:lnSpc>
            </a:pPr>
            <a:r>
              <a:rPr lang="en-US" sz="2106" spc="29">
                <a:solidFill>
                  <a:srgbClr val="4F271C"/>
                </a:solidFill>
                <a:latin typeface="Lora"/>
              </a:rPr>
              <a:t>The program uses 3 tabs for protection, settings and support.</a:t>
            </a:r>
          </a:p>
          <a:p>
            <a:pPr algn="just">
              <a:lnSpc>
                <a:spcPts val="2527"/>
              </a:lnSpc>
            </a:pPr>
            <a:r>
              <a:rPr lang="en-US" sz="2106" spc="29">
                <a:solidFill>
                  <a:srgbClr val="4F271C"/>
                </a:solidFill>
                <a:latin typeface="Lora"/>
              </a:rPr>
              <a:t>It updates itself on an hourly basis and is one of the fastest antivirus programs available.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7680" y="1931924"/>
            <a:ext cx="859824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133" spc="30">
                <a:solidFill>
                  <a:srgbClr val="8DC765"/>
                </a:solidFill>
                <a:latin typeface="Lora"/>
              </a:rPr>
              <a:t>“Antivirus software is the equivalent to penicillin of the computer world.”</a:t>
            </a:r>
            <a:r>
              <a:rPr lang="en-US" sz="2133" spc="30">
                <a:solidFill>
                  <a:srgbClr val="572314"/>
                </a:solidFill>
                <a:latin typeface="Lora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520" y="2484374"/>
            <a:ext cx="8290560" cy="225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07573" indent="-153786" lvl="1">
              <a:lnSpc>
                <a:spcPts val="3071"/>
              </a:lnSpc>
              <a:buFont typeface="Arial"/>
              <a:buChar char="•"/>
            </a:pPr>
            <a:r>
              <a:rPr lang="en-US" sz="1706" spc="24">
                <a:solidFill>
                  <a:srgbClr val="4F271C"/>
                </a:solidFill>
                <a:latin typeface="Lora"/>
              </a:rPr>
              <a:t>like penicillin, antivirus applications act as a guard over your system, scanning incoming files and applications, “quarantining” or cleaning up unwanted viruses looking to cause harm to your system</a:t>
            </a:r>
          </a:p>
          <a:p>
            <a:pPr algn="just" marL="307573" indent="-153786" lvl="1">
              <a:lnSpc>
                <a:spcPts val="3071"/>
              </a:lnSpc>
              <a:buFont typeface="Arial"/>
              <a:buChar char="•"/>
            </a:pPr>
            <a:r>
              <a:rPr lang="en-US" sz="1706" spc="24">
                <a:solidFill>
                  <a:srgbClr val="4F271C"/>
                </a:solidFill>
                <a:latin typeface="Lora"/>
              </a:rPr>
              <a:t>antivirus software is considered to be an aid that detects, fixes and even prevents viruses and worms from spreading to your computer as well as connecting computers.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DAFRkbKZpeI</dc:identifier>
  <dcterms:modified xsi:type="dcterms:W3CDTF">2011-08-01T06:04:30Z</dcterms:modified>
  <cp:revision>1</cp:revision>
  <dc:title>PPT-Unit6-Virus.ppt</dc:title>
</cp:coreProperties>
</file>