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BM Plex Sans" charset="1" panose="020B0503050203000203"/>
      <p:regular r:id="rId10"/>
    </p:embeddedFont>
    <p:embeddedFont>
      <p:font typeface="IBM Plex Sans Bold" charset="1" panose="020B0803050203000203"/>
      <p:regular r:id="rId11"/>
    </p:embeddedFont>
    <p:embeddedFont>
      <p:font typeface="IBM Plex Sans Italics" charset="1" panose="020B0503050203000203"/>
      <p:regular r:id="rId12"/>
    </p:embeddedFont>
    <p:embeddedFont>
      <p:font typeface="IBM Plex Sans Bold Italics" charset="1" panose="020B0803050203000203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Italics" charset="1" panose="020B0606030504020204"/>
      <p:regular r:id="rId20"/>
    </p:embeddedFont>
    <p:embeddedFont>
      <p:font typeface="Open Sans Bold Italics" charset="1" panose="020B08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151761">
            <a:off x="10912533" y="-4157532"/>
            <a:ext cx="10454404" cy="762221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700000">
            <a:off x="-4939101" y="6712177"/>
            <a:ext cx="11422613" cy="832812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183557" y="3108098"/>
            <a:ext cx="11920887" cy="3388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27"/>
              </a:lnSpc>
            </a:pPr>
            <a:r>
              <a:rPr lang="en-US" sz="13027">
                <a:solidFill>
                  <a:srgbClr val="DDE9F1"/>
                </a:solidFill>
                <a:latin typeface="IBM Plex Sans"/>
              </a:rPr>
              <a:t>Cronjobs in Linux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41041">
            <a:off x="-6521096" y="3918118"/>
            <a:ext cx="17614873" cy="1745473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010882">
            <a:off x="10077669" y="-13183640"/>
            <a:ext cx="17614873" cy="1745473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2663542"/>
            <a:ext cx="11387526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IBM Plex Sans"/>
              </a:rPr>
              <a:t>Cron is a job scheduling utility present in Unix like systems. The crond daemon enables cron functionality and runs in background. The cron reads the crontab (cron tables) for running predefined scripts.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IBM Plex Sans"/>
              </a:rPr>
              <a:t>By using a specific syntax, you can configure a cron job to schedule scripts or other commands to run automatically.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IBM Plex Sans"/>
              </a:rPr>
              <a:t>For individual users, the cron service checks the following file: /var/spool/cron/crontabs</a:t>
            </a:r>
          </a:p>
          <a:p>
            <a:pPr>
              <a:lnSpc>
                <a:spcPts val="4759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8811" b="38381"/>
          <a:stretch>
            <a:fillRect/>
          </a:stretch>
        </p:blipFill>
        <p:spPr>
          <a:xfrm flipH="false" flipV="false" rot="0">
            <a:off x="7163797" y="7073210"/>
            <a:ext cx="10095503" cy="245172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1113765"/>
            <a:ext cx="5007610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FFFFFF"/>
                </a:solidFill>
                <a:latin typeface="IBM Plex Sans"/>
              </a:rPr>
              <a:t>What is a cron?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41041">
            <a:off x="-12241958" y="-3997303"/>
            <a:ext cx="17614873" cy="1745473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010882">
            <a:off x="13866567" y="-5605843"/>
            <a:ext cx="17614873" cy="1745473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21848" b="76911"/>
          <a:stretch>
            <a:fillRect/>
          </a:stretch>
        </p:blipFill>
        <p:spPr>
          <a:xfrm flipH="false" flipV="false" rot="0">
            <a:off x="1246467" y="5143500"/>
            <a:ext cx="8245292" cy="118244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46467" y="7358966"/>
            <a:ext cx="9979783" cy="85799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246467" y="563110"/>
            <a:ext cx="10867794" cy="229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IBM Plex Sans"/>
              </a:rPr>
              <a:t>What are cron jobs in Linux?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IBM Plex Sans"/>
              </a:rPr>
              <a:t>Any task that you schedule through crons is called a cron job. Cron jobs help us automate our routine tasks, whether they're hourly, daily, monthly, or yearly.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1447653"/>
            <a:ext cx="8115300" cy="459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99"/>
              </a:lnSpc>
            </a:pPr>
          </a:p>
          <a:p>
            <a:pPr algn="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IBM Plex Sans"/>
              </a:rPr>
              <a:t>How to Control Access to crons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IBM Plex Sans"/>
              </a:rPr>
              <a:t>In order to use cron jobs, an admin needs to allow cron jobs to be added for users in the '/etc/cron.allow' file.</a:t>
            </a:r>
          </a:p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IBM Plex Sans"/>
              </a:rPr>
              <a:t>If you get a prompt like this, it means you don't have permission to use cron.</a:t>
            </a:r>
          </a:p>
          <a:p>
            <a:pPr algn="r">
              <a:lnSpc>
                <a:spcPts val="42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246467" y="6624015"/>
            <a:ext cx="14550232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ns Light"/>
              </a:rPr>
              <a:t>To allow John to use crons, include his name in '/etc/cron.allow'. This will allow John to create and edit cron jobs.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4783" y="8512231"/>
            <a:ext cx="14833600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ns Light"/>
              </a:rPr>
              <a:t>Users can also be denied access to cron job access by entering their usernames in the file '/etc/cron.d/cron.deny'.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394523">
            <a:off x="-1693766" y="-6926146"/>
            <a:ext cx="21224913" cy="2103195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933450"/>
            <a:ext cx="480393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Cron job syntax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69721"/>
            <a:ext cx="12928832" cy="8176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Crontabs use the following flags for adding and listing cron jobs.</a:t>
            </a:r>
          </a:p>
          <a:p>
            <a:pPr algn="ctr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crontab -e: edits crontab entries to add, delete, or edit cron jobs.</a:t>
            </a:r>
          </a:p>
          <a:p>
            <a:pPr algn="ctr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crontab -l: list all the cron jobs for the current user.</a:t>
            </a:r>
          </a:p>
          <a:p>
            <a:pPr algn="ctr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crontab -u username -l: list another user's crons.</a:t>
            </a:r>
          </a:p>
          <a:p>
            <a:pPr algn="ctr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crontab -u username -e: edit another user's crons.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When you list crons, you'll see something like this: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</a:rPr>
              <a:t># Cron job example: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</a:rPr>
              <a:t>* * * * * sh /path/to/script.sh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</a:rPr>
              <a:t>In the above example,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</a:rPr>
              <a:t>* * * * * represents minute(s) hour(s) day(s) month(s) weekday(s), respectively.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</a:rPr>
              <a:t>ValueDescription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</a:rPr>
              <a:t>Minutes 0-59,Hours 0-23,Days 1-31,Months 1-12,Weekdays 0-6(Days of the week where commands would run. Here, 0 is Sunday.)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</a:rPr>
              <a:t>sh represents that the script is a bash script and should be run from /bin/bash.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</a:rPr>
              <a:t>/path/to/script.sh specifies the path to script.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</a:rPr>
              <a:t>Below is the summary of the cron job syntax.</a:t>
            </a:r>
          </a:p>
          <a:p>
            <a:pPr algn="ctr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2268" b="14876"/>
          <a:stretch>
            <a:fillRect/>
          </a:stretch>
        </p:blipFill>
        <p:spPr>
          <a:xfrm flipH="false" flipV="false" rot="0">
            <a:off x="7352714" y="5680478"/>
            <a:ext cx="10503282" cy="279053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550545"/>
            <a:ext cx="14839657" cy="534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79"/>
              </a:lnSpc>
              <a:spcBef>
                <a:spcPct val="0"/>
              </a:spcBef>
            </a:pPr>
            <a:r>
              <a:rPr lang="en-US" sz="4399">
                <a:solidFill>
                  <a:srgbClr val="FFFFFF"/>
                </a:solidFill>
                <a:latin typeface="IBM Plex Sans"/>
              </a:rPr>
              <a:t>How to set up a cron job</a:t>
            </a:r>
          </a:p>
          <a:p>
            <a:pPr>
              <a:lnSpc>
                <a:spcPts val="3119"/>
              </a:lnSpc>
              <a:spcBef>
                <a:spcPct val="0"/>
              </a:spcBef>
            </a:pPr>
          </a:p>
          <a:p>
            <a:pPr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IBM Plex Sans"/>
              </a:rPr>
              <a:t>In this section, we will look at an example of how to schedule a simple script with a cron job.</a:t>
            </a:r>
          </a:p>
          <a:p>
            <a:pPr>
              <a:lnSpc>
                <a:spcPts val="3119"/>
              </a:lnSpc>
            </a:pPr>
            <a:r>
              <a:rPr lang="en-US" sz="2599">
                <a:solidFill>
                  <a:srgbClr val="FFFFFF"/>
                </a:solidFill>
                <a:latin typeface="IBM Plex Sans"/>
              </a:rPr>
              <a:t>1.</a:t>
            </a:r>
            <a:r>
              <a:rPr lang="en-US" sz="2599">
                <a:solidFill>
                  <a:srgbClr val="FFFFFF"/>
                </a:solidFill>
                <a:latin typeface="IBM Plex Sans"/>
              </a:rPr>
              <a:t>Create a script called date-script.sh which prints the system date and time and appends it to a file. The script is shown below:</a:t>
            </a:r>
          </a:p>
          <a:p>
            <a:pPr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IBM Plex Sans"/>
              </a:rPr>
              <a:t>Script for printing date.</a:t>
            </a:r>
          </a:p>
          <a:p>
            <a:pPr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IBM Plex Sans"/>
              </a:rPr>
              <a:t>2. Make the script executable by giving it execution rights.</a:t>
            </a:r>
          </a:p>
          <a:p>
            <a:pPr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IBM Plex Sans"/>
              </a:rPr>
              <a:t>chmod 775 date-script.sh</a:t>
            </a:r>
          </a:p>
          <a:p>
            <a:pPr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IBM Plex Sans"/>
              </a:rPr>
              <a:t>3. Add the script in the crontab using crontab -e.</a:t>
            </a:r>
          </a:p>
          <a:p>
            <a:pPr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IBM Plex Sans"/>
              </a:rPr>
              <a:t>Here, we have scheduled it to run per minute.</a:t>
            </a:r>
          </a:p>
          <a:p>
            <a:pPr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IBM Plex Sans"/>
              </a:rPr>
              <a:t>Adding a cron job in crontab every minute.</a:t>
            </a:r>
          </a:p>
          <a:p>
            <a:pPr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IBM Plex Sans"/>
              </a:rPr>
              <a:t>4. Check the output of the file date-out.txt. According to the script, the system date should be printed to this file every minute.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394523">
            <a:off x="9194854" y="-8192640"/>
            <a:ext cx="21224913" cy="2103195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56989" b="13588"/>
          <a:stretch>
            <a:fillRect/>
          </a:stretch>
        </p:blipFill>
        <p:spPr>
          <a:xfrm flipH="false" flipV="false" rot="0">
            <a:off x="1028700" y="5894070"/>
            <a:ext cx="4524644" cy="257693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53882" b="30489"/>
          <a:stretch>
            <a:fillRect/>
          </a:stretch>
        </p:blipFill>
        <p:spPr>
          <a:xfrm flipH="false" flipV="false" rot="0">
            <a:off x="4462459" y="8047686"/>
            <a:ext cx="4992718" cy="1864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DAFPGHTYcg0</dc:identifier>
  <dcterms:modified xsi:type="dcterms:W3CDTF">2011-08-01T06:04:30Z</dcterms:modified>
  <cp:revision>1</cp:revision>
  <dc:title>Orange White Modular Abstract Strategy Deck Business Presentation</dc:title>
</cp:coreProperties>
</file>