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charset="1" panose="00000500000000000000"/>
      <p:regular r:id="rId10"/>
    </p:embeddedFont>
    <p:embeddedFont>
      <p:font typeface="Montserrat Bold" charset="1" panose="00000600000000000000"/>
      <p:regular r:id="rId11"/>
    </p:embeddedFont>
    <p:embeddedFont>
      <p:font typeface="Montserrat Italics" charset="1" panose="00000500000000000000"/>
      <p:regular r:id="rId12"/>
    </p:embeddedFont>
    <p:embeddedFont>
      <p:font typeface="Montserrat Bold Italics" charset="1" panose="000006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3842133" cy="13411200"/>
          </a:xfrm>
        </p:grpSpPr>
        <p:sp>
          <p:nvSpPr>
            <p:cNvPr name="Freeform 3" id="3"/>
            <p:cNvSpPr/>
            <p:nvPr/>
          </p:nvSpPr>
          <p:spPr>
            <a:xfrm>
              <a:off x="0" y="0"/>
              <a:ext cx="23842134" cy="13411200"/>
            </a:xfrm>
            <a:custGeom>
              <a:avLst/>
              <a:gdLst/>
              <a:ahLst/>
              <a:cxnLst/>
              <a:rect r="r" b="b" t="t" l="l"/>
              <a:pathLst>
                <a:path h="13411200" w="23842134">
                  <a:moveTo>
                    <a:pt x="23842134" y="0"/>
                  </a:moveTo>
                  <a:lnTo>
                    <a:pt x="0" y="0"/>
                  </a:lnTo>
                  <a:lnTo>
                    <a:pt x="0" y="13411200"/>
                  </a:lnTo>
                  <a:lnTo>
                    <a:pt x="23842134" y="13411200"/>
                  </a:lnTo>
                  <a:lnTo>
                    <a:pt x="23842134" y="0"/>
                  </a:lnTo>
                  <a:close/>
                </a:path>
              </a:pathLst>
            </a:custGeom>
            <a:solidFill>
              <a:srgbClr val="003682"/>
            </a:solidFill>
          </p:spPr>
        </p:sp>
      </p:grpSp>
      <p:grpSp>
        <p:nvGrpSpPr>
          <p:cNvPr name="Group 4" id="4"/>
          <p:cNvGrpSpPr/>
          <p:nvPr/>
        </p:nvGrpSpPr>
        <p:grpSpPr>
          <a:xfrm rot="0">
            <a:off x="11407392" y="2583357"/>
            <a:ext cx="5237546" cy="5120285"/>
            <a:chOff x="0" y="0"/>
            <a:chExt cx="6781274" cy="6629451"/>
          </a:xfrm>
        </p:grpSpPr>
        <p:sp>
          <p:nvSpPr>
            <p:cNvPr name="Freeform 5" id="5"/>
            <p:cNvSpPr/>
            <p:nvPr/>
          </p:nvSpPr>
          <p:spPr>
            <a:xfrm>
              <a:off x="0" y="0"/>
              <a:ext cx="6781222" cy="6629400"/>
            </a:xfrm>
            <a:custGeom>
              <a:avLst/>
              <a:gdLst/>
              <a:ahLst/>
              <a:cxnLst/>
              <a:rect r="r" b="b" t="t" l="l"/>
              <a:pathLst>
                <a:path h="6629400" w="6781222">
                  <a:moveTo>
                    <a:pt x="0" y="0"/>
                  </a:moveTo>
                  <a:lnTo>
                    <a:pt x="6781222" y="0"/>
                  </a:lnTo>
                  <a:lnTo>
                    <a:pt x="6781222" y="6629400"/>
                  </a:lnTo>
                  <a:lnTo>
                    <a:pt x="0" y="6629400"/>
                  </a:lnTo>
                  <a:close/>
                </a:path>
              </a:pathLst>
            </a:custGeom>
            <a:blipFill>
              <a:blip r:embed="rId2"/>
              <a:stretch>
                <a:fillRect l="0" r="2051" t="0" b="-191"/>
              </a:stretch>
            </a:blipFill>
          </p:spPr>
        </p:sp>
      </p:grpSp>
      <p:sp>
        <p:nvSpPr>
          <p:cNvPr name="TextBox 6" id="6"/>
          <p:cNvSpPr txBox="true"/>
          <p:nvPr/>
        </p:nvSpPr>
        <p:spPr>
          <a:xfrm rot="0">
            <a:off x="1028700" y="3719001"/>
            <a:ext cx="10456927" cy="1571625"/>
          </a:xfrm>
          <a:prstGeom prst="rect">
            <a:avLst/>
          </a:prstGeom>
        </p:spPr>
        <p:txBody>
          <a:bodyPr anchor="t" rtlCol="false" tIns="0" lIns="0" bIns="0" rIns="0">
            <a:spAutoFit/>
          </a:bodyPr>
          <a:lstStyle/>
          <a:p>
            <a:pPr algn="l">
              <a:lnSpc>
                <a:spcPts val="6239"/>
              </a:lnSpc>
            </a:pPr>
            <a:r>
              <a:rPr lang="en-US" sz="5199" spc="163">
                <a:solidFill>
                  <a:srgbClr val="FFFFFF"/>
                </a:solidFill>
                <a:latin typeface="Montserrat Bold"/>
              </a:rPr>
              <a:t>Five best practices for  mitigating DDoS attacks</a:t>
            </a:r>
          </a:p>
        </p:txBody>
      </p:sp>
      <p:sp>
        <p:nvSpPr>
          <p:cNvPr name="TextBox 7" id="7"/>
          <p:cNvSpPr txBox="true"/>
          <p:nvPr/>
        </p:nvSpPr>
        <p:spPr>
          <a:xfrm rot="0">
            <a:off x="1028700" y="5600335"/>
            <a:ext cx="8533411" cy="977189"/>
          </a:xfrm>
          <a:prstGeom prst="rect">
            <a:avLst/>
          </a:prstGeom>
        </p:spPr>
        <p:txBody>
          <a:bodyPr anchor="t" rtlCol="false" tIns="0" lIns="0" bIns="0" rIns="0">
            <a:spAutoFit/>
          </a:bodyPr>
          <a:lstStyle/>
          <a:p>
            <a:pPr algn="l">
              <a:lnSpc>
                <a:spcPts val="3855"/>
              </a:lnSpc>
            </a:pPr>
            <a:r>
              <a:rPr lang="en-US" sz="3000" spc="-244">
                <a:solidFill>
                  <a:srgbClr val="FFFFFF"/>
                </a:solidFill>
                <a:latin typeface="Arimo"/>
              </a:rPr>
              <a:t>How to defend against rapidly evolving distributed  denial-of-service threats and address vulnerabilities  at every layer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1028700" y="2630632"/>
            <a:ext cx="8500138" cy="6153068"/>
          </a:xfrm>
          <a:prstGeom prst="rect">
            <a:avLst/>
          </a:prstGeom>
        </p:spPr>
        <p:txBody>
          <a:bodyPr anchor="t" rtlCol="false" tIns="0" lIns="0" bIns="0" rIns="0">
            <a:spAutoFit/>
          </a:bodyPr>
          <a:lstStyle/>
          <a:p>
            <a:pPr algn="l" marL="0" indent="0" lvl="0">
              <a:lnSpc>
                <a:spcPts val="2750"/>
              </a:lnSpc>
              <a:spcBef>
                <a:spcPct val="0"/>
              </a:spcBef>
            </a:pPr>
            <a:r>
              <a:rPr lang="en-US" sz="2271" spc="-179" u="none">
                <a:solidFill>
                  <a:srgbClr val="FFFFFF"/>
                </a:solidFill>
                <a:latin typeface="Arimo Bold"/>
              </a:rPr>
              <a:t>Today’s digital consumer expects websites and applications to be constantly available and load  quickly. In fact, most people will perceive latency at just 100 - 120 milliseconds. But latency is  more than an inconvenience, because every additional second of latency reduces conversion </a:t>
            </a:r>
          </a:p>
          <a:p>
            <a:pPr algn="l" marL="0" indent="0" lvl="0">
              <a:lnSpc>
                <a:spcPts val="2750"/>
              </a:lnSpc>
              <a:spcBef>
                <a:spcPct val="0"/>
              </a:spcBef>
            </a:pPr>
            <a:r>
              <a:rPr lang="en-US" sz="2271" spc="-179" u="none">
                <a:solidFill>
                  <a:srgbClr val="FFFFFF"/>
                </a:solidFill>
                <a:latin typeface="Arimo Bold"/>
              </a:rPr>
              <a:t> rates by 4.42%. Thus, securing against DDoS attacks without diminishing performance requires a  careful balancing act.</a:t>
            </a:r>
          </a:p>
          <a:p>
            <a:pPr algn="l" marL="0" indent="0" lvl="0">
              <a:lnSpc>
                <a:spcPts val="2750"/>
              </a:lnSpc>
              <a:spcBef>
                <a:spcPct val="0"/>
              </a:spcBef>
            </a:pPr>
            <a:r>
              <a:rPr lang="en-US" sz="2271" spc="-179" u="none">
                <a:solidFill>
                  <a:srgbClr val="FFFFFF"/>
                </a:solidFill>
                <a:latin typeface="Arimo Bold"/>
              </a:rPr>
              <a:t>Many organizations attempt to mitigate this by redirecting traffic to scrubbing centers that  filter traffic. However, these scrubbing centers are often far away from the traffic source or the</a:t>
            </a:r>
          </a:p>
          <a:p>
            <a:pPr algn="l" marL="0" indent="0" lvl="0">
              <a:lnSpc>
                <a:spcPts val="2750"/>
              </a:lnSpc>
              <a:spcBef>
                <a:spcPct val="0"/>
              </a:spcBef>
            </a:pPr>
            <a:r>
              <a:rPr lang="en-US" sz="2271" spc="-179" u="none">
                <a:solidFill>
                  <a:srgbClr val="FFFFFF"/>
                </a:solidFill>
                <a:latin typeface="Arimo Bold"/>
              </a:rPr>
              <a:t>destination network, creating a bottleneck that increases latency. This forces the organization to  choose between performance and security.</a:t>
            </a:r>
          </a:p>
          <a:p>
            <a:pPr algn="l" marL="0" indent="0" lvl="0">
              <a:lnSpc>
                <a:spcPts val="2750"/>
              </a:lnSpc>
              <a:spcBef>
                <a:spcPct val="0"/>
              </a:spcBef>
            </a:pPr>
            <a:r>
              <a:rPr lang="en-US" sz="2271" spc="-179" u="none">
                <a:solidFill>
                  <a:srgbClr val="FFFFFF"/>
                </a:solidFill>
                <a:latin typeface="Arimo Bold"/>
              </a:rPr>
              <a:t>Edge-based cloud mitigation services offer a solution to this balancing act. Rather than mitigating  attacks at centralized data centers, these solutions are built on distributed networks and</a:t>
            </a:r>
          </a:p>
          <a:p>
            <a:pPr algn="l" marL="0" indent="0" lvl="0">
              <a:lnSpc>
                <a:spcPts val="2750"/>
              </a:lnSpc>
              <a:spcBef>
                <a:spcPct val="0"/>
              </a:spcBef>
            </a:pPr>
            <a:r>
              <a:rPr lang="en-US" sz="2271" spc="-179" u="none">
                <a:solidFill>
                  <a:srgbClr val="FFFFFF"/>
                </a:solidFill>
                <a:latin typeface="Arimo Bold"/>
              </a:rPr>
              <a:t>mitigation runs on every server in the network. This means that detection and mitigation runs as  close to the attack source as possible, reducing TTM.</a:t>
            </a:r>
          </a:p>
        </p:txBody>
      </p:sp>
      <p:sp>
        <p:nvSpPr>
          <p:cNvPr name="TextBox 3" id="3"/>
          <p:cNvSpPr txBox="true"/>
          <p:nvPr/>
        </p:nvSpPr>
        <p:spPr>
          <a:xfrm rot="0">
            <a:off x="1028700" y="1038225"/>
            <a:ext cx="9007046" cy="1451697"/>
          </a:xfrm>
          <a:prstGeom prst="rect">
            <a:avLst/>
          </a:prstGeom>
        </p:spPr>
        <p:txBody>
          <a:bodyPr anchor="t" rtlCol="false" tIns="0" lIns="0" bIns="0" rIns="0">
            <a:spAutoFit/>
          </a:bodyPr>
          <a:lstStyle/>
          <a:p>
            <a:pPr algn="l" marL="0" indent="0" lvl="0">
              <a:lnSpc>
                <a:spcPts val="5760"/>
              </a:lnSpc>
              <a:spcBef>
                <a:spcPct val="0"/>
              </a:spcBef>
            </a:pPr>
            <a:r>
              <a:rPr lang="en-US" sz="4800" spc="164" u="none">
                <a:solidFill>
                  <a:srgbClr val="FFFFFF"/>
                </a:solidFill>
                <a:latin typeface="Montserrat Bold"/>
              </a:rPr>
              <a:t>4. Never sacrifice performance for security</a:t>
            </a:r>
          </a:p>
        </p:txBody>
      </p:sp>
      <p:grpSp>
        <p:nvGrpSpPr>
          <p:cNvPr name="Group 4" id="4"/>
          <p:cNvGrpSpPr/>
          <p:nvPr/>
        </p:nvGrpSpPr>
        <p:grpSpPr>
          <a:xfrm rot="0">
            <a:off x="10613510" y="3292620"/>
            <a:ext cx="5766559" cy="3701759"/>
            <a:chOff x="0" y="0"/>
            <a:chExt cx="7688746" cy="4935679"/>
          </a:xfrm>
        </p:grpSpPr>
        <p:grpSp>
          <p:nvGrpSpPr>
            <p:cNvPr name="Group 5" id="5"/>
            <p:cNvGrpSpPr/>
            <p:nvPr/>
          </p:nvGrpSpPr>
          <p:grpSpPr>
            <a:xfrm rot="0">
              <a:off x="0" y="0"/>
              <a:ext cx="7688746" cy="4935679"/>
              <a:chOff x="0" y="0"/>
              <a:chExt cx="3149600" cy="2021840"/>
            </a:xfrm>
          </p:grpSpPr>
          <p:sp>
            <p:nvSpPr>
              <p:cNvPr name="Freeform 6" id="6"/>
              <p:cNvSpPr/>
              <p:nvPr/>
            </p:nvSpPr>
            <p:spPr>
              <a:xfrm>
                <a:off x="0" y="0"/>
                <a:ext cx="3149600" cy="2021332"/>
              </a:xfrm>
              <a:custGeom>
                <a:avLst/>
                <a:gdLst/>
                <a:ahLst/>
                <a:cxnLst/>
                <a:rect r="r" b="b" t="t" l="l"/>
                <a:pathLst>
                  <a:path h="2021332" w="3149600">
                    <a:moveTo>
                      <a:pt x="3149600" y="0"/>
                    </a:moveTo>
                    <a:lnTo>
                      <a:pt x="0" y="0"/>
                    </a:lnTo>
                    <a:lnTo>
                      <a:pt x="0" y="2021332"/>
                    </a:lnTo>
                    <a:lnTo>
                      <a:pt x="3149600" y="2021332"/>
                    </a:lnTo>
                    <a:lnTo>
                      <a:pt x="3149600" y="0"/>
                    </a:lnTo>
                    <a:close/>
                  </a:path>
                </a:pathLst>
              </a:custGeom>
              <a:solidFill>
                <a:srgbClr val="E2F4F9"/>
              </a:solidFill>
            </p:spPr>
          </p:sp>
        </p:grpSp>
        <p:grpSp>
          <p:nvGrpSpPr>
            <p:cNvPr name="Group 7" id="7"/>
            <p:cNvGrpSpPr/>
            <p:nvPr/>
          </p:nvGrpSpPr>
          <p:grpSpPr>
            <a:xfrm rot="0">
              <a:off x="1518981" y="141787"/>
              <a:ext cx="4650738" cy="4650780"/>
              <a:chOff x="0" y="0"/>
              <a:chExt cx="1905117" cy="1905135"/>
            </a:xfrm>
          </p:grpSpPr>
          <p:sp>
            <p:nvSpPr>
              <p:cNvPr name="Freeform 8" id="8"/>
              <p:cNvSpPr/>
              <p:nvPr/>
            </p:nvSpPr>
            <p:spPr>
              <a:xfrm>
                <a:off x="0" y="0"/>
                <a:ext cx="1905127" cy="1905127"/>
              </a:xfrm>
              <a:custGeom>
                <a:avLst/>
                <a:gdLst/>
                <a:ahLst/>
                <a:cxnLst/>
                <a:rect r="r" b="b" t="t" l="l"/>
                <a:pathLst>
                  <a:path h="1905127" w="1905127">
                    <a:moveTo>
                      <a:pt x="0" y="0"/>
                    </a:moveTo>
                    <a:lnTo>
                      <a:pt x="1905127" y="0"/>
                    </a:lnTo>
                    <a:lnTo>
                      <a:pt x="1905127" y="1905127"/>
                    </a:lnTo>
                    <a:lnTo>
                      <a:pt x="0" y="1905127"/>
                    </a:lnTo>
                    <a:close/>
                  </a:path>
                </a:pathLst>
              </a:custGeom>
              <a:blipFill>
                <a:blip r:embed="rId2"/>
                <a:stretch>
                  <a:fillRect l="0" r="-1326" t="0" b="-1326"/>
                </a:stretch>
              </a:blipFill>
            </p:spPr>
          </p:sp>
        </p:gr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03682"/>
        </a:solidFill>
      </p:bgPr>
    </p:bg>
    <p:spTree>
      <p:nvGrpSpPr>
        <p:cNvPr id="1" name=""/>
        <p:cNvGrpSpPr/>
        <p:nvPr/>
      </p:nvGrpSpPr>
      <p:grpSpPr>
        <a:xfrm>
          <a:off x="0" y="0"/>
          <a:ext cx="0" cy="0"/>
          <a:chOff x="0" y="0"/>
          <a:chExt cx="0" cy="0"/>
        </a:xfrm>
      </p:grpSpPr>
      <p:grpSp>
        <p:nvGrpSpPr>
          <p:cNvPr name="Group 2" id="2"/>
          <p:cNvGrpSpPr/>
          <p:nvPr/>
        </p:nvGrpSpPr>
        <p:grpSpPr>
          <a:xfrm rot="0">
            <a:off x="10282650" y="2698035"/>
            <a:ext cx="8348172" cy="5362329"/>
            <a:chOff x="0" y="0"/>
            <a:chExt cx="11130896" cy="7149772"/>
          </a:xfrm>
        </p:grpSpPr>
        <p:grpSp>
          <p:nvGrpSpPr>
            <p:cNvPr name="Group 3" id="3"/>
            <p:cNvGrpSpPr/>
            <p:nvPr/>
          </p:nvGrpSpPr>
          <p:grpSpPr>
            <a:xfrm rot="0">
              <a:off x="0" y="0"/>
              <a:ext cx="11130896" cy="7149772"/>
              <a:chOff x="0" y="0"/>
              <a:chExt cx="3131820" cy="2011680"/>
            </a:xfrm>
          </p:grpSpPr>
          <p:sp>
            <p:nvSpPr>
              <p:cNvPr name="Freeform 4" id="4"/>
              <p:cNvSpPr/>
              <p:nvPr/>
            </p:nvSpPr>
            <p:spPr>
              <a:xfrm>
                <a:off x="0" y="0"/>
                <a:ext cx="3131566" cy="2011299"/>
              </a:xfrm>
              <a:custGeom>
                <a:avLst/>
                <a:gdLst/>
                <a:ahLst/>
                <a:cxnLst/>
                <a:rect r="r" b="b" t="t" l="l"/>
                <a:pathLst>
                  <a:path h="2011299" w="3131566">
                    <a:moveTo>
                      <a:pt x="3131566" y="0"/>
                    </a:moveTo>
                    <a:lnTo>
                      <a:pt x="0" y="0"/>
                    </a:lnTo>
                    <a:lnTo>
                      <a:pt x="0" y="2011299"/>
                    </a:lnTo>
                    <a:lnTo>
                      <a:pt x="3131566" y="2011299"/>
                    </a:lnTo>
                    <a:lnTo>
                      <a:pt x="3131566" y="0"/>
                    </a:lnTo>
                    <a:close/>
                  </a:path>
                </a:pathLst>
              </a:custGeom>
              <a:solidFill>
                <a:srgbClr val="003682"/>
              </a:solidFill>
            </p:spPr>
          </p:sp>
        </p:grpSp>
        <p:grpSp>
          <p:nvGrpSpPr>
            <p:cNvPr name="Group 5" id="5"/>
            <p:cNvGrpSpPr/>
            <p:nvPr/>
          </p:nvGrpSpPr>
          <p:grpSpPr>
            <a:xfrm rot="0">
              <a:off x="2175741" y="203602"/>
              <a:ext cx="6752563" cy="6752563"/>
              <a:chOff x="0" y="0"/>
              <a:chExt cx="1899920" cy="1899920"/>
            </a:xfrm>
          </p:grpSpPr>
          <p:sp>
            <p:nvSpPr>
              <p:cNvPr name="Freeform 6" id="6"/>
              <p:cNvSpPr/>
              <p:nvPr/>
            </p:nvSpPr>
            <p:spPr>
              <a:xfrm>
                <a:off x="0" y="0"/>
                <a:ext cx="1899920" cy="1900047"/>
              </a:xfrm>
              <a:custGeom>
                <a:avLst/>
                <a:gdLst/>
                <a:ahLst/>
                <a:cxnLst/>
                <a:rect r="r" b="b" t="t" l="l"/>
                <a:pathLst>
                  <a:path h="1900047" w="1899920">
                    <a:moveTo>
                      <a:pt x="949960" y="0"/>
                    </a:moveTo>
                    <a:lnTo>
                      <a:pt x="1014857" y="2159"/>
                    </a:lnTo>
                    <a:lnTo>
                      <a:pt x="1014984" y="2159"/>
                    </a:lnTo>
                    <a:lnTo>
                      <a:pt x="1078738" y="8636"/>
                    </a:lnTo>
                    <a:lnTo>
                      <a:pt x="1078865" y="8636"/>
                    </a:lnTo>
                    <a:lnTo>
                      <a:pt x="1141222" y="19177"/>
                    </a:lnTo>
                    <a:lnTo>
                      <a:pt x="1141349" y="19177"/>
                    </a:lnTo>
                    <a:lnTo>
                      <a:pt x="1202309" y="33782"/>
                    </a:lnTo>
                    <a:lnTo>
                      <a:pt x="1202436" y="33782"/>
                    </a:lnTo>
                    <a:lnTo>
                      <a:pt x="1261745" y="52197"/>
                    </a:lnTo>
                    <a:lnTo>
                      <a:pt x="1261872" y="52197"/>
                    </a:lnTo>
                    <a:lnTo>
                      <a:pt x="1319530" y="74422"/>
                    </a:lnTo>
                    <a:lnTo>
                      <a:pt x="1319657" y="74422"/>
                    </a:lnTo>
                    <a:lnTo>
                      <a:pt x="1375410" y="100203"/>
                    </a:lnTo>
                    <a:lnTo>
                      <a:pt x="1375537" y="100203"/>
                    </a:lnTo>
                    <a:lnTo>
                      <a:pt x="1429258" y="129413"/>
                    </a:lnTo>
                    <a:lnTo>
                      <a:pt x="1429385" y="129540"/>
                    </a:lnTo>
                    <a:lnTo>
                      <a:pt x="1480947" y="162052"/>
                    </a:lnTo>
                    <a:lnTo>
                      <a:pt x="1481074" y="162179"/>
                    </a:lnTo>
                    <a:lnTo>
                      <a:pt x="1530350" y="197739"/>
                    </a:lnTo>
                    <a:lnTo>
                      <a:pt x="1530477" y="197866"/>
                    </a:lnTo>
                    <a:lnTo>
                      <a:pt x="1577340" y="236474"/>
                    </a:lnTo>
                    <a:lnTo>
                      <a:pt x="1577467" y="236601"/>
                    </a:lnTo>
                    <a:lnTo>
                      <a:pt x="1621663" y="278130"/>
                    </a:lnTo>
                    <a:lnTo>
                      <a:pt x="1621790" y="278257"/>
                    </a:lnTo>
                    <a:lnTo>
                      <a:pt x="1663319" y="322453"/>
                    </a:lnTo>
                    <a:lnTo>
                      <a:pt x="1663446" y="322580"/>
                    </a:lnTo>
                    <a:lnTo>
                      <a:pt x="1702054" y="369443"/>
                    </a:lnTo>
                    <a:lnTo>
                      <a:pt x="1702181" y="369570"/>
                    </a:lnTo>
                    <a:lnTo>
                      <a:pt x="1737741" y="418846"/>
                    </a:lnTo>
                    <a:lnTo>
                      <a:pt x="1737868" y="418973"/>
                    </a:lnTo>
                    <a:lnTo>
                      <a:pt x="1770380" y="470535"/>
                    </a:lnTo>
                    <a:lnTo>
                      <a:pt x="1770507" y="470662"/>
                    </a:lnTo>
                    <a:lnTo>
                      <a:pt x="1799717" y="524383"/>
                    </a:lnTo>
                    <a:lnTo>
                      <a:pt x="1799717" y="524510"/>
                    </a:lnTo>
                    <a:lnTo>
                      <a:pt x="1825498" y="580263"/>
                    </a:lnTo>
                    <a:lnTo>
                      <a:pt x="1825498" y="580390"/>
                    </a:lnTo>
                    <a:lnTo>
                      <a:pt x="1847723" y="638048"/>
                    </a:lnTo>
                    <a:lnTo>
                      <a:pt x="1847723" y="638175"/>
                    </a:lnTo>
                    <a:lnTo>
                      <a:pt x="1866138" y="697484"/>
                    </a:lnTo>
                    <a:lnTo>
                      <a:pt x="1866138" y="697611"/>
                    </a:lnTo>
                    <a:lnTo>
                      <a:pt x="1880743" y="758571"/>
                    </a:lnTo>
                    <a:lnTo>
                      <a:pt x="1880743" y="758698"/>
                    </a:lnTo>
                    <a:lnTo>
                      <a:pt x="1891284" y="821055"/>
                    </a:lnTo>
                    <a:lnTo>
                      <a:pt x="1891284" y="821182"/>
                    </a:lnTo>
                    <a:lnTo>
                      <a:pt x="1897761" y="884936"/>
                    </a:lnTo>
                    <a:lnTo>
                      <a:pt x="1897761" y="885063"/>
                    </a:lnTo>
                    <a:lnTo>
                      <a:pt x="1899920" y="949960"/>
                    </a:lnTo>
                    <a:lnTo>
                      <a:pt x="1899920" y="950087"/>
                    </a:lnTo>
                    <a:lnTo>
                      <a:pt x="1897761" y="1014984"/>
                    </a:lnTo>
                    <a:lnTo>
                      <a:pt x="1897761" y="1015111"/>
                    </a:lnTo>
                    <a:lnTo>
                      <a:pt x="1891284" y="1078865"/>
                    </a:lnTo>
                    <a:lnTo>
                      <a:pt x="1891284" y="1078992"/>
                    </a:lnTo>
                    <a:lnTo>
                      <a:pt x="1880743" y="1141349"/>
                    </a:lnTo>
                    <a:lnTo>
                      <a:pt x="1880743" y="1141476"/>
                    </a:lnTo>
                    <a:lnTo>
                      <a:pt x="1866138" y="1202436"/>
                    </a:lnTo>
                    <a:lnTo>
                      <a:pt x="1866138" y="1202563"/>
                    </a:lnTo>
                    <a:lnTo>
                      <a:pt x="1847723" y="1261872"/>
                    </a:lnTo>
                    <a:lnTo>
                      <a:pt x="1847723" y="1261999"/>
                    </a:lnTo>
                    <a:lnTo>
                      <a:pt x="1825498" y="1319657"/>
                    </a:lnTo>
                    <a:lnTo>
                      <a:pt x="1825498" y="1319784"/>
                    </a:lnTo>
                    <a:lnTo>
                      <a:pt x="1799717" y="1375537"/>
                    </a:lnTo>
                    <a:lnTo>
                      <a:pt x="1799717" y="1375664"/>
                    </a:lnTo>
                    <a:lnTo>
                      <a:pt x="1770507" y="1429385"/>
                    </a:lnTo>
                    <a:lnTo>
                      <a:pt x="1770380" y="1429512"/>
                    </a:lnTo>
                    <a:lnTo>
                      <a:pt x="1737868" y="1481074"/>
                    </a:lnTo>
                    <a:lnTo>
                      <a:pt x="1737741" y="1481201"/>
                    </a:lnTo>
                    <a:lnTo>
                      <a:pt x="1702181" y="1530477"/>
                    </a:lnTo>
                    <a:lnTo>
                      <a:pt x="1702054" y="1530604"/>
                    </a:lnTo>
                    <a:lnTo>
                      <a:pt x="1663446" y="1577467"/>
                    </a:lnTo>
                    <a:lnTo>
                      <a:pt x="1663319" y="1577594"/>
                    </a:lnTo>
                    <a:lnTo>
                      <a:pt x="1621790" y="1621790"/>
                    </a:lnTo>
                    <a:lnTo>
                      <a:pt x="1621663" y="1621917"/>
                    </a:lnTo>
                    <a:lnTo>
                      <a:pt x="1577467" y="1663446"/>
                    </a:lnTo>
                    <a:lnTo>
                      <a:pt x="1577340" y="1663573"/>
                    </a:lnTo>
                    <a:lnTo>
                      <a:pt x="1530477" y="1702181"/>
                    </a:lnTo>
                    <a:lnTo>
                      <a:pt x="1530350" y="1702308"/>
                    </a:lnTo>
                    <a:lnTo>
                      <a:pt x="1481074" y="1737868"/>
                    </a:lnTo>
                    <a:lnTo>
                      <a:pt x="1480947" y="1737995"/>
                    </a:lnTo>
                    <a:lnTo>
                      <a:pt x="1429385" y="1770507"/>
                    </a:lnTo>
                    <a:lnTo>
                      <a:pt x="1429258" y="1770634"/>
                    </a:lnTo>
                    <a:lnTo>
                      <a:pt x="1375537" y="1799844"/>
                    </a:lnTo>
                    <a:lnTo>
                      <a:pt x="1375410" y="1799844"/>
                    </a:lnTo>
                    <a:lnTo>
                      <a:pt x="1319657" y="1825625"/>
                    </a:lnTo>
                    <a:lnTo>
                      <a:pt x="1319530" y="1825625"/>
                    </a:lnTo>
                    <a:lnTo>
                      <a:pt x="1261872" y="1847850"/>
                    </a:lnTo>
                    <a:lnTo>
                      <a:pt x="1261745" y="1847850"/>
                    </a:lnTo>
                    <a:lnTo>
                      <a:pt x="1202436" y="1866265"/>
                    </a:lnTo>
                    <a:lnTo>
                      <a:pt x="1202309" y="1866265"/>
                    </a:lnTo>
                    <a:lnTo>
                      <a:pt x="1141349" y="1880870"/>
                    </a:lnTo>
                    <a:lnTo>
                      <a:pt x="1141222" y="1880870"/>
                    </a:lnTo>
                    <a:lnTo>
                      <a:pt x="1078865" y="1891411"/>
                    </a:lnTo>
                    <a:lnTo>
                      <a:pt x="1078738" y="1891411"/>
                    </a:lnTo>
                    <a:lnTo>
                      <a:pt x="1014984" y="1897888"/>
                    </a:lnTo>
                    <a:lnTo>
                      <a:pt x="1014857" y="1897888"/>
                    </a:lnTo>
                    <a:lnTo>
                      <a:pt x="949960" y="1900047"/>
                    </a:lnTo>
                    <a:lnTo>
                      <a:pt x="949833" y="1900047"/>
                    </a:lnTo>
                    <a:lnTo>
                      <a:pt x="884936" y="1897888"/>
                    </a:lnTo>
                    <a:lnTo>
                      <a:pt x="884809" y="1897888"/>
                    </a:lnTo>
                    <a:lnTo>
                      <a:pt x="821055" y="1891411"/>
                    </a:lnTo>
                    <a:lnTo>
                      <a:pt x="820928" y="1891411"/>
                    </a:lnTo>
                    <a:lnTo>
                      <a:pt x="758571" y="1880870"/>
                    </a:lnTo>
                    <a:lnTo>
                      <a:pt x="758444" y="1880870"/>
                    </a:lnTo>
                    <a:lnTo>
                      <a:pt x="697484" y="1866265"/>
                    </a:lnTo>
                    <a:lnTo>
                      <a:pt x="697357" y="1866265"/>
                    </a:lnTo>
                    <a:lnTo>
                      <a:pt x="638048" y="1847850"/>
                    </a:lnTo>
                    <a:lnTo>
                      <a:pt x="637921" y="1847850"/>
                    </a:lnTo>
                    <a:lnTo>
                      <a:pt x="580263" y="1825625"/>
                    </a:lnTo>
                    <a:lnTo>
                      <a:pt x="580136" y="1825625"/>
                    </a:lnTo>
                    <a:lnTo>
                      <a:pt x="524383" y="1799844"/>
                    </a:lnTo>
                    <a:lnTo>
                      <a:pt x="524256" y="1799844"/>
                    </a:lnTo>
                    <a:lnTo>
                      <a:pt x="470535" y="1770634"/>
                    </a:lnTo>
                    <a:lnTo>
                      <a:pt x="470408" y="1770507"/>
                    </a:lnTo>
                    <a:lnTo>
                      <a:pt x="418846" y="1737995"/>
                    </a:lnTo>
                    <a:lnTo>
                      <a:pt x="418719" y="1737868"/>
                    </a:lnTo>
                    <a:lnTo>
                      <a:pt x="369443" y="1702308"/>
                    </a:lnTo>
                    <a:lnTo>
                      <a:pt x="369316" y="1702181"/>
                    </a:lnTo>
                    <a:lnTo>
                      <a:pt x="322453" y="1663573"/>
                    </a:lnTo>
                    <a:lnTo>
                      <a:pt x="322326" y="1663446"/>
                    </a:lnTo>
                    <a:lnTo>
                      <a:pt x="278130" y="1621917"/>
                    </a:lnTo>
                    <a:lnTo>
                      <a:pt x="278003" y="1621790"/>
                    </a:lnTo>
                    <a:lnTo>
                      <a:pt x="236474" y="1577594"/>
                    </a:lnTo>
                    <a:lnTo>
                      <a:pt x="236347" y="1577467"/>
                    </a:lnTo>
                    <a:lnTo>
                      <a:pt x="197739" y="1530604"/>
                    </a:lnTo>
                    <a:lnTo>
                      <a:pt x="197612" y="1530477"/>
                    </a:lnTo>
                    <a:lnTo>
                      <a:pt x="162052" y="1481201"/>
                    </a:lnTo>
                    <a:lnTo>
                      <a:pt x="161925" y="1481074"/>
                    </a:lnTo>
                    <a:lnTo>
                      <a:pt x="129413" y="1429512"/>
                    </a:lnTo>
                    <a:lnTo>
                      <a:pt x="129286" y="1429385"/>
                    </a:lnTo>
                    <a:lnTo>
                      <a:pt x="100076" y="1375664"/>
                    </a:lnTo>
                    <a:lnTo>
                      <a:pt x="100076" y="1375537"/>
                    </a:lnTo>
                    <a:lnTo>
                      <a:pt x="74295" y="1319784"/>
                    </a:lnTo>
                    <a:lnTo>
                      <a:pt x="74295" y="1319657"/>
                    </a:lnTo>
                    <a:lnTo>
                      <a:pt x="52070" y="1261999"/>
                    </a:lnTo>
                    <a:lnTo>
                      <a:pt x="52070" y="1261872"/>
                    </a:lnTo>
                    <a:lnTo>
                      <a:pt x="33655" y="1202563"/>
                    </a:lnTo>
                    <a:lnTo>
                      <a:pt x="33655" y="1202436"/>
                    </a:lnTo>
                    <a:lnTo>
                      <a:pt x="19050" y="1141476"/>
                    </a:lnTo>
                    <a:lnTo>
                      <a:pt x="19050" y="1141349"/>
                    </a:lnTo>
                    <a:lnTo>
                      <a:pt x="8509" y="1078992"/>
                    </a:lnTo>
                    <a:lnTo>
                      <a:pt x="8509" y="1078865"/>
                    </a:lnTo>
                    <a:lnTo>
                      <a:pt x="2032" y="1015111"/>
                    </a:lnTo>
                    <a:lnTo>
                      <a:pt x="2032" y="1014984"/>
                    </a:lnTo>
                    <a:lnTo>
                      <a:pt x="0" y="949960"/>
                    </a:lnTo>
                    <a:lnTo>
                      <a:pt x="0" y="949833"/>
                    </a:lnTo>
                    <a:lnTo>
                      <a:pt x="2159" y="884936"/>
                    </a:lnTo>
                    <a:lnTo>
                      <a:pt x="2159" y="884809"/>
                    </a:lnTo>
                    <a:lnTo>
                      <a:pt x="8636" y="821055"/>
                    </a:lnTo>
                    <a:lnTo>
                      <a:pt x="8636" y="820928"/>
                    </a:lnTo>
                    <a:lnTo>
                      <a:pt x="19177" y="758571"/>
                    </a:lnTo>
                    <a:lnTo>
                      <a:pt x="19177" y="758444"/>
                    </a:lnTo>
                    <a:lnTo>
                      <a:pt x="33782" y="697484"/>
                    </a:lnTo>
                    <a:lnTo>
                      <a:pt x="33782" y="697357"/>
                    </a:lnTo>
                    <a:lnTo>
                      <a:pt x="52197" y="638048"/>
                    </a:lnTo>
                    <a:lnTo>
                      <a:pt x="52197" y="637921"/>
                    </a:lnTo>
                    <a:lnTo>
                      <a:pt x="74422" y="580263"/>
                    </a:lnTo>
                    <a:lnTo>
                      <a:pt x="74422" y="580136"/>
                    </a:lnTo>
                    <a:lnTo>
                      <a:pt x="100203" y="524383"/>
                    </a:lnTo>
                    <a:lnTo>
                      <a:pt x="100203" y="524256"/>
                    </a:lnTo>
                    <a:lnTo>
                      <a:pt x="129413" y="470535"/>
                    </a:lnTo>
                    <a:lnTo>
                      <a:pt x="129540" y="470408"/>
                    </a:lnTo>
                    <a:lnTo>
                      <a:pt x="162052" y="418846"/>
                    </a:lnTo>
                    <a:lnTo>
                      <a:pt x="162179" y="418719"/>
                    </a:lnTo>
                    <a:lnTo>
                      <a:pt x="197739" y="369443"/>
                    </a:lnTo>
                    <a:lnTo>
                      <a:pt x="197866" y="369316"/>
                    </a:lnTo>
                    <a:lnTo>
                      <a:pt x="236474" y="322453"/>
                    </a:lnTo>
                    <a:lnTo>
                      <a:pt x="236601" y="322326"/>
                    </a:lnTo>
                    <a:lnTo>
                      <a:pt x="278130" y="278130"/>
                    </a:lnTo>
                    <a:lnTo>
                      <a:pt x="278257" y="278003"/>
                    </a:lnTo>
                    <a:lnTo>
                      <a:pt x="322453" y="236474"/>
                    </a:lnTo>
                    <a:lnTo>
                      <a:pt x="322580" y="236347"/>
                    </a:lnTo>
                    <a:lnTo>
                      <a:pt x="369443" y="197739"/>
                    </a:lnTo>
                    <a:lnTo>
                      <a:pt x="369570" y="197612"/>
                    </a:lnTo>
                    <a:lnTo>
                      <a:pt x="418846" y="162052"/>
                    </a:lnTo>
                    <a:lnTo>
                      <a:pt x="418973" y="161925"/>
                    </a:lnTo>
                    <a:lnTo>
                      <a:pt x="470535" y="129413"/>
                    </a:lnTo>
                    <a:lnTo>
                      <a:pt x="470662" y="129286"/>
                    </a:lnTo>
                    <a:lnTo>
                      <a:pt x="524383" y="100076"/>
                    </a:lnTo>
                    <a:lnTo>
                      <a:pt x="524510" y="100076"/>
                    </a:lnTo>
                    <a:lnTo>
                      <a:pt x="580263" y="74295"/>
                    </a:lnTo>
                    <a:lnTo>
                      <a:pt x="580390" y="74295"/>
                    </a:lnTo>
                    <a:lnTo>
                      <a:pt x="638048" y="52070"/>
                    </a:lnTo>
                    <a:lnTo>
                      <a:pt x="638175" y="52070"/>
                    </a:lnTo>
                    <a:lnTo>
                      <a:pt x="697484" y="33655"/>
                    </a:lnTo>
                    <a:lnTo>
                      <a:pt x="697611" y="33655"/>
                    </a:lnTo>
                    <a:lnTo>
                      <a:pt x="758571" y="19050"/>
                    </a:lnTo>
                    <a:lnTo>
                      <a:pt x="758698" y="19050"/>
                    </a:lnTo>
                    <a:lnTo>
                      <a:pt x="820928" y="8636"/>
                    </a:lnTo>
                    <a:lnTo>
                      <a:pt x="821055" y="8636"/>
                    </a:lnTo>
                    <a:lnTo>
                      <a:pt x="884809" y="2159"/>
                    </a:lnTo>
                    <a:lnTo>
                      <a:pt x="884936" y="2159"/>
                    </a:lnTo>
                    <a:lnTo>
                      <a:pt x="949833" y="0"/>
                    </a:lnTo>
                    <a:lnTo>
                      <a:pt x="949960" y="0"/>
                    </a:lnTo>
                    <a:moveTo>
                      <a:pt x="949833" y="4191"/>
                    </a:moveTo>
                    <a:lnTo>
                      <a:pt x="949960" y="2159"/>
                    </a:lnTo>
                    <a:lnTo>
                      <a:pt x="950087" y="4318"/>
                    </a:lnTo>
                    <a:lnTo>
                      <a:pt x="885190" y="6477"/>
                    </a:lnTo>
                    <a:lnTo>
                      <a:pt x="885063" y="4318"/>
                    </a:lnTo>
                    <a:lnTo>
                      <a:pt x="885317" y="6477"/>
                    </a:lnTo>
                    <a:lnTo>
                      <a:pt x="821563" y="12954"/>
                    </a:lnTo>
                    <a:lnTo>
                      <a:pt x="821309" y="10795"/>
                    </a:lnTo>
                    <a:lnTo>
                      <a:pt x="821690" y="12827"/>
                    </a:lnTo>
                    <a:lnTo>
                      <a:pt x="759333" y="23368"/>
                    </a:lnTo>
                    <a:lnTo>
                      <a:pt x="758952" y="21336"/>
                    </a:lnTo>
                    <a:lnTo>
                      <a:pt x="759460" y="23368"/>
                    </a:lnTo>
                    <a:lnTo>
                      <a:pt x="698500" y="37973"/>
                    </a:lnTo>
                    <a:lnTo>
                      <a:pt x="697992" y="35941"/>
                    </a:lnTo>
                    <a:lnTo>
                      <a:pt x="698627" y="37973"/>
                    </a:lnTo>
                    <a:lnTo>
                      <a:pt x="639318" y="56388"/>
                    </a:lnTo>
                    <a:lnTo>
                      <a:pt x="638683" y="54356"/>
                    </a:lnTo>
                    <a:lnTo>
                      <a:pt x="639445" y="56388"/>
                    </a:lnTo>
                    <a:lnTo>
                      <a:pt x="581787" y="78613"/>
                    </a:lnTo>
                    <a:lnTo>
                      <a:pt x="581025" y="76581"/>
                    </a:lnTo>
                    <a:lnTo>
                      <a:pt x="581914" y="78486"/>
                    </a:lnTo>
                    <a:lnTo>
                      <a:pt x="526161" y="104267"/>
                    </a:lnTo>
                    <a:lnTo>
                      <a:pt x="525272" y="102362"/>
                    </a:lnTo>
                    <a:lnTo>
                      <a:pt x="526288" y="104267"/>
                    </a:lnTo>
                    <a:lnTo>
                      <a:pt x="472567" y="133477"/>
                    </a:lnTo>
                    <a:lnTo>
                      <a:pt x="471551" y="131572"/>
                    </a:lnTo>
                    <a:lnTo>
                      <a:pt x="472694" y="133350"/>
                    </a:lnTo>
                    <a:lnTo>
                      <a:pt x="421132" y="165862"/>
                    </a:lnTo>
                    <a:lnTo>
                      <a:pt x="419989" y="164084"/>
                    </a:lnTo>
                    <a:lnTo>
                      <a:pt x="421259" y="165862"/>
                    </a:lnTo>
                    <a:lnTo>
                      <a:pt x="371983" y="201422"/>
                    </a:lnTo>
                    <a:lnTo>
                      <a:pt x="370713" y="199644"/>
                    </a:lnTo>
                    <a:lnTo>
                      <a:pt x="372110" y="201295"/>
                    </a:lnTo>
                    <a:lnTo>
                      <a:pt x="325247" y="239903"/>
                    </a:lnTo>
                    <a:lnTo>
                      <a:pt x="323850" y="238252"/>
                    </a:lnTo>
                    <a:lnTo>
                      <a:pt x="325247" y="239776"/>
                    </a:lnTo>
                    <a:lnTo>
                      <a:pt x="281051" y="281305"/>
                    </a:lnTo>
                    <a:lnTo>
                      <a:pt x="279654" y="279781"/>
                    </a:lnTo>
                    <a:lnTo>
                      <a:pt x="281178" y="281178"/>
                    </a:lnTo>
                    <a:lnTo>
                      <a:pt x="239649" y="325374"/>
                    </a:lnTo>
                    <a:lnTo>
                      <a:pt x="238125" y="323977"/>
                    </a:lnTo>
                    <a:lnTo>
                      <a:pt x="239776" y="325374"/>
                    </a:lnTo>
                    <a:lnTo>
                      <a:pt x="201168" y="372237"/>
                    </a:lnTo>
                    <a:lnTo>
                      <a:pt x="199517" y="370840"/>
                    </a:lnTo>
                    <a:lnTo>
                      <a:pt x="201295" y="372110"/>
                    </a:lnTo>
                    <a:lnTo>
                      <a:pt x="165735" y="421386"/>
                    </a:lnTo>
                    <a:lnTo>
                      <a:pt x="163957" y="420116"/>
                    </a:lnTo>
                    <a:lnTo>
                      <a:pt x="165735" y="421259"/>
                    </a:lnTo>
                    <a:lnTo>
                      <a:pt x="133223" y="472821"/>
                    </a:lnTo>
                    <a:lnTo>
                      <a:pt x="131445" y="471678"/>
                    </a:lnTo>
                    <a:lnTo>
                      <a:pt x="133350" y="472694"/>
                    </a:lnTo>
                    <a:lnTo>
                      <a:pt x="104140" y="526415"/>
                    </a:lnTo>
                    <a:lnTo>
                      <a:pt x="102235" y="525399"/>
                    </a:lnTo>
                    <a:lnTo>
                      <a:pt x="104140" y="526288"/>
                    </a:lnTo>
                    <a:lnTo>
                      <a:pt x="78359" y="582041"/>
                    </a:lnTo>
                    <a:lnTo>
                      <a:pt x="76454" y="581152"/>
                    </a:lnTo>
                    <a:lnTo>
                      <a:pt x="78486" y="581914"/>
                    </a:lnTo>
                    <a:lnTo>
                      <a:pt x="56261" y="639572"/>
                    </a:lnTo>
                    <a:lnTo>
                      <a:pt x="54229" y="638810"/>
                    </a:lnTo>
                    <a:lnTo>
                      <a:pt x="56261" y="639445"/>
                    </a:lnTo>
                    <a:lnTo>
                      <a:pt x="37846" y="698754"/>
                    </a:lnTo>
                    <a:lnTo>
                      <a:pt x="35814" y="698119"/>
                    </a:lnTo>
                    <a:lnTo>
                      <a:pt x="37846" y="698627"/>
                    </a:lnTo>
                    <a:lnTo>
                      <a:pt x="23241" y="759587"/>
                    </a:lnTo>
                    <a:lnTo>
                      <a:pt x="21209" y="759079"/>
                    </a:lnTo>
                    <a:lnTo>
                      <a:pt x="23241" y="759460"/>
                    </a:lnTo>
                    <a:lnTo>
                      <a:pt x="12700" y="821817"/>
                    </a:lnTo>
                    <a:lnTo>
                      <a:pt x="10668" y="821436"/>
                    </a:lnTo>
                    <a:lnTo>
                      <a:pt x="12827" y="821690"/>
                    </a:lnTo>
                    <a:lnTo>
                      <a:pt x="6350" y="885190"/>
                    </a:lnTo>
                    <a:lnTo>
                      <a:pt x="4318" y="885063"/>
                    </a:lnTo>
                    <a:lnTo>
                      <a:pt x="6477" y="885190"/>
                    </a:lnTo>
                    <a:lnTo>
                      <a:pt x="4191" y="949960"/>
                    </a:lnTo>
                    <a:lnTo>
                      <a:pt x="2159" y="949960"/>
                    </a:lnTo>
                    <a:lnTo>
                      <a:pt x="4318" y="949833"/>
                    </a:lnTo>
                    <a:lnTo>
                      <a:pt x="6477" y="1014730"/>
                    </a:lnTo>
                    <a:lnTo>
                      <a:pt x="4318" y="1014857"/>
                    </a:lnTo>
                    <a:lnTo>
                      <a:pt x="6477" y="1014603"/>
                    </a:lnTo>
                    <a:lnTo>
                      <a:pt x="12954" y="1078357"/>
                    </a:lnTo>
                    <a:lnTo>
                      <a:pt x="10795" y="1078611"/>
                    </a:lnTo>
                    <a:lnTo>
                      <a:pt x="12827" y="1078230"/>
                    </a:lnTo>
                    <a:lnTo>
                      <a:pt x="23368" y="1140587"/>
                    </a:lnTo>
                    <a:lnTo>
                      <a:pt x="21336" y="1140968"/>
                    </a:lnTo>
                    <a:lnTo>
                      <a:pt x="23368" y="1140460"/>
                    </a:lnTo>
                    <a:lnTo>
                      <a:pt x="37973" y="1201420"/>
                    </a:lnTo>
                    <a:lnTo>
                      <a:pt x="35941" y="1201928"/>
                    </a:lnTo>
                    <a:lnTo>
                      <a:pt x="37973" y="1201293"/>
                    </a:lnTo>
                    <a:lnTo>
                      <a:pt x="56388" y="1260602"/>
                    </a:lnTo>
                    <a:lnTo>
                      <a:pt x="54356" y="1261237"/>
                    </a:lnTo>
                    <a:lnTo>
                      <a:pt x="56388" y="1260475"/>
                    </a:lnTo>
                    <a:lnTo>
                      <a:pt x="78613" y="1318133"/>
                    </a:lnTo>
                    <a:lnTo>
                      <a:pt x="76581" y="1318895"/>
                    </a:lnTo>
                    <a:lnTo>
                      <a:pt x="78486" y="1318006"/>
                    </a:lnTo>
                    <a:lnTo>
                      <a:pt x="104267" y="1373759"/>
                    </a:lnTo>
                    <a:lnTo>
                      <a:pt x="102362" y="1374648"/>
                    </a:lnTo>
                    <a:lnTo>
                      <a:pt x="104267" y="1373632"/>
                    </a:lnTo>
                    <a:lnTo>
                      <a:pt x="133477" y="1427353"/>
                    </a:lnTo>
                    <a:lnTo>
                      <a:pt x="131572" y="1428369"/>
                    </a:lnTo>
                    <a:lnTo>
                      <a:pt x="133350" y="1427226"/>
                    </a:lnTo>
                    <a:lnTo>
                      <a:pt x="165862" y="1478788"/>
                    </a:lnTo>
                    <a:lnTo>
                      <a:pt x="164084" y="1479931"/>
                    </a:lnTo>
                    <a:lnTo>
                      <a:pt x="165862" y="1478661"/>
                    </a:lnTo>
                    <a:lnTo>
                      <a:pt x="201422" y="1527937"/>
                    </a:lnTo>
                    <a:lnTo>
                      <a:pt x="199644" y="1529207"/>
                    </a:lnTo>
                    <a:lnTo>
                      <a:pt x="201295" y="1527810"/>
                    </a:lnTo>
                    <a:lnTo>
                      <a:pt x="239903" y="1574673"/>
                    </a:lnTo>
                    <a:lnTo>
                      <a:pt x="238252" y="1576070"/>
                    </a:lnTo>
                    <a:lnTo>
                      <a:pt x="239776" y="1574673"/>
                    </a:lnTo>
                    <a:lnTo>
                      <a:pt x="281305" y="1618869"/>
                    </a:lnTo>
                    <a:lnTo>
                      <a:pt x="279781" y="1620266"/>
                    </a:lnTo>
                    <a:lnTo>
                      <a:pt x="281178" y="1618742"/>
                    </a:lnTo>
                    <a:lnTo>
                      <a:pt x="325374" y="1660271"/>
                    </a:lnTo>
                    <a:lnTo>
                      <a:pt x="323977" y="1661795"/>
                    </a:lnTo>
                    <a:lnTo>
                      <a:pt x="325374" y="1660144"/>
                    </a:lnTo>
                    <a:lnTo>
                      <a:pt x="372237" y="1698752"/>
                    </a:lnTo>
                    <a:lnTo>
                      <a:pt x="370840" y="1700403"/>
                    </a:lnTo>
                    <a:lnTo>
                      <a:pt x="372110" y="1698625"/>
                    </a:lnTo>
                    <a:lnTo>
                      <a:pt x="421386" y="1734185"/>
                    </a:lnTo>
                    <a:lnTo>
                      <a:pt x="420116" y="1735963"/>
                    </a:lnTo>
                    <a:lnTo>
                      <a:pt x="421259" y="1734185"/>
                    </a:lnTo>
                    <a:lnTo>
                      <a:pt x="472821" y="1766697"/>
                    </a:lnTo>
                    <a:lnTo>
                      <a:pt x="471678" y="1768475"/>
                    </a:lnTo>
                    <a:lnTo>
                      <a:pt x="472694" y="1766570"/>
                    </a:lnTo>
                    <a:lnTo>
                      <a:pt x="526415" y="1795780"/>
                    </a:lnTo>
                    <a:lnTo>
                      <a:pt x="525399" y="1797685"/>
                    </a:lnTo>
                    <a:lnTo>
                      <a:pt x="526288" y="1795780"/>
                    </a:lnTo>
                    <a:lnTo>
                      <a:pt x="582041" y="1821561"/>
                    </a:lnTo>
                    <a:lnTo>
                      <a:pt x="581152" y="1823466"/>
                    </a:lnTo>
                    <a:lnTo>
                      <a:pt x="581914" y="1821434"/>
                    </a:lnTo>
                    <a:lnTo>
                      <a:pt x="639572" y="1843659"/>
                    </a:lnTo>
                    <a:lnTo>
                      <a:pt x="638810" y="1845691"/>
                    </a:lnTo>
                    <a:lnTo>
                      <a:pt x="639445" y="1843659"/>
                    </a:lnTo>
                    <a:lnTo>
                      <a:pt x="698754" y="1862074"/>
                    </a:lnTo>
                    <a:lnTo>
                      <a:pt x="698119" y="1864106"/>
                    </a:lnTo>
                    <a:lnTo>
                      <a:pt x="698627" y="1862074"/>
                    </a:lnTo>
                    <a:lnTo>
                      <a:pt x="759587" y="1876679"/>
                    </a:lnTo>
                    <a:lnTo>
                      <a:pt x="759079" y="1878711"/>
                    </a:lnTo>
                    <a:lnTo>
                      <a:pt x="759460" y="1876679"/>
                    </a:lnTo>
                    <a:lnTo>
                      <a:pt x="821817" y="1887220"/>
                    </a:lnTo>
                    <a:lnTo>
                      <a:pt x="821436" y="1889252"/>
                    </a:lnTo>
                    <a:lnTo>
                      <a:pt x="821690" y="1887093"/>
                    </a:lnTo>
                    <a:lnTo>
                      <a:pt x="885444" y="1893570"/>
                    </a:lnTo>
                    <a:lnTo>
                      <a:pt x="885190" y="1895729"/>
                    </a:lnTo>
                    <a:lnTo>
                      <a:pt x="885317" y="1893570"/>
                    </a:lnTo>
                    <a:lnTo>
                      <a:pt x="950214" y="1895729"/>
                    </a:lnTo>
                    <a:lnTo>
                      <a:pt x="950087" y="1897888"/>
                    </a:lnTo>
                    <a:lnTo>
                      <a:pt x="949960" y="1895729"/>
                    </a:lnTo>
                    <a:lnTo>
                      <a:pt x="1014857" y="1893570"/>
                    </a:lnTo>
                    <a:lnTo>
                      <a:pt x="1014984" y="1895729"/>
                    </a:lnTo>
                    <a:lnTo>
                      <a:pt x="1014730" y="1893570"/>
                    </a:lnTo>
                    <a:lnTo>
                      <a:pt x="1078484" y="1887093"/>
                    </a:lnTo>
                    <a:lnTo>
                      <a:pt x="1078738" y="1889252"/>
                    </a:lnTo>
                    <a:lnTo>
                      <a:pt x="1078357" y="1887220"/>
                    </a:lnTo>
                    <a:lnTo>
                      <a:pt x="1140714" y="1876679"/>
                    </a:lnTo>
                    <a:lnTo>
                      <a:pt x="1141095" y="1878711"/>
                    </a:lnTo>
                    <a:lnTo>
                      <a:pt x="1140587" y="1876679"/>
                    </a:lnTo>
                    <a:lnTo>
                      <a:pt x="1201547" y="1862074"/>
                    </a:lnTo>
                    <a:lnTo>
                      <a:pt x="1202055" y="1864106"/>
                    </a:lnTo>
                    <a:lnTo>
                      <a:pt x="1201420" y="1862074"/>
                    </a:lnTo>
                    <a:lnTo>
                      <a:pt x="1260729" y="1843659"/>
                    </a:lnTo>
                    <a:lnTo>
                      <a:pt x="1261364" y="1845691"/>
                    </a:lnTo>
                    <a:lnTo>
                      <a:pt x="1260602" y="1843659"/>
                    </a:lnTo>
                    <a:lnTo>
                      <a:pt x="1318260" y="1821434"/>
                    </a:lnTo>
                    <a:lnTo>
                      <a:pt x="1319022" y="1823466"/>
                    </a:lnTo>
                    <a:lnTo>
                      <a:pt x="1318133" y="1821561"/>
                    </a:lnTo>
                    <a:lnTo>
                      <a:pt x="1373886" y="1795780"/>
                    </a:lnTo>
                    <a:lnTo>
                      <a:pt x="1374775" y="1797685"/>
                    </a:lnTo>
                    <a:lnTo>
                      <a:pt x="1373759" y="1795780"/>
                    </a:lnTo>
                    <a:lnTo>
                      <a:pt x="1427480" y="1766570"/>
                    </a:lnTo>
                    <a:lnTo>
                      <a:pt x="1428496" y="1768475"/>
                    </a:lnTo>
                    <a:lnTo>
                      <a:pt x="1427353" y="1766697"/>
                    </a:lnTo>
                    <a:lnTo>
                      <a:pt x="1478915" y="1734185"/>
                    </a:lnTo>
                    <a:lnTo>
                      <a:pt x="1480058" y="1735963"/>
                    </a:lnTo>
                    <a:lnTo>
                      <a:pt x="1478788" y="1734185"/>
                    </a:lnTo>
                    <a:lnTo>
                      <a:pt x="1528064" y="1698625"/>
                    </a:lnTo>
                    <a:lnTo>
                      <a:pt x="1529334" y="1700403"/>
                    </a:lnTo>
                    <a:lnTo>
                      <a:pt x="1527937" y="1698752"/>
                    </a:lnTo>
                    <a:lnTo>
                      <a:pt x="1574800" y="1660144"/>
                    </a:lnTo>
                    <a:lnTo>
                      <a:pt x="1576197" y="1661795"/>
                    </a:lnTo>
                    <a:lnTo>
                      <a:pt x="1574800" y="1660271"/>
                    </a:lnTo>
                    <a:lnTo>
                      <a:pt x="1618996" y="1618742"/>
                    </a:lnTo>
                    <a:lnTo>
                      <a:pt x="1620393" y="1620266"/>
                    </a:lnTo>
                    <a:lnTo>
                      <a:pt x="1618869" y="1618869"/>
                    </a:lnTo>
                    <a:lnTo>
                      <a:pt x="1660398" y="1574673"/>
                    </a:lnTo>
                    <a:lnTo>
                      <a:pt x="1661922" y="1576070"/>
                    </a:lnTo>
                    <a:lnTo>
                      <a:pt x="1660271" y="1574673"/>
                    </a:lnTo>
                    <a:lnTo>
                      <a:pt x="1698879" y="1527810"/>
                    </a:lnTo>
                    <a:lnTo>
                      <a:pt x="1700530" y="1529207"/>
                    </a:lnTo>
                    <a:lnTo>
                      <a:pt x="1698752" y="1527937"/>
                    </a:lnTo>
                    <a:lnTo>
                      <a:pt x="1734312" y="1478661"/>
                    </a:lnTo>
                    <a:lnTo>
                      <a:pt x="1736090" y="1479931"/>
                    </a:lnTo>
                    <a:lnTo>
                      <a:pt x="1734312" y="1478788"/>
                    </a:lnTo>
                    <a:lnTo>
                      <a:pt x="1766824" y="1427226"/>
                    </a:lnTo>
                    <a:lnTo>
                      <a:pt x="1768602" y="1428369"/>
                    </a:lnTo>
                    <a:lnTo>
                      <a:pt x="1766697" y="1427353"/>
                    </a:lnTo>
                    <a:lnTo>
                      <a:pt x="1795907" y="1373632"/>
                    </a:lnTo>
                    <a:lnTo>
                      <a:pt x="1797812" y="1374648"/>
                    </a:lnTo>
                    <a:lnTo>
                      <a:pt x="1795907" y="1373759"/>
                    </a:lnTo>
                    <a:lnTo>
                      <a:pt x="1821688" y="1318006"/>
                    </a:lnTo>
                    <a:lnTo>
                      <a:pt x="1823593" y="1318895"/>
                    </a:lnTo>
                    <a:lnTo>
                      <a:pt x="1821561" y="1318133"/>
                    </a:lnTo>
                    <a:lnTo>
                      <a:pt x="1843786" y="1260475"/>
                    </a:lnTo>
                    <a:lnTo>
                      <a:pt x="1845818" y="1261237"/>
                    </a:lnTo>
                    <a:lnTo>
                      <a:pt x="1843786" y="1260602"/>
                    </a:lnTo>
                    <a:lnTo>
                      <a:pt x="1862201" y="1201293"/>
                    </a:lnTo>
                    <a:lnTo>
                      <a:pt x="1864233" y="1201928"/>
                    </a:lnTo>
                    <a:lnTo>
                      <a:pt x="1862201" y="1201420"/>
                    </a:lnTo>
                    <a:lnTo>
                      <a:pt x="1876806" y="1140460"/>
                    </a:lnTo>
                    <a:lnTo>
                      <a:pt x="1878838" y="1140968"/>
                    </a:lnTo>
                    <a:lnTo>
                      <a:pt x="1876806" y="1140587"/>
                    </a:lnTo>
                    <a:lnTo>
                      <a:pt x="1887347" y="1078230"/>
                    </a:lnTo>
                    <a:lnTo>
                      <a:pt x="1889379" y="1078611"/>
                    </a:lnTo>
                    <a:lnTo>
                      <a:pt x="1887220" y="1078357"/>
                    </a:lnTo>
                    <a:lnTo>
                      <a:pt x="1893697" y="1014603"/>
                    </a:lnTo>
                    <a:lnTo>
                      <a:pt x="1895856" y="1014857"/>
                    </a:lnTo>
                    <a:lnTo>
                      <a:pt x="1893697" y="1014730"/>
                    </a:lnTo>
                    <a:lnTo>
                      <a:pt x="1895856" y="949833"/>
                    </a:lnTo>
                    <a:lnTo>
                      <a:pt x="1898015" y="949960"/>
                    </a:lnTo>
                    <a:lnTo>
                      <a:pt x="1895856" y="950087"/>
                    </a:lnTo>
                    <a:lnTo>
                      <a:pt x="1893697" y="885190"/>
                    </a:lnTo>
                    <a:lnTo>
                      <a:pt x="1895856" y="885063"/>
                    </a:lnTo>
                    <a:lnTo>
                      <a:pt x="1893697" y="885317"/>
                    </a:lnTo>
                    <a:lnTo>
                      <a:pt x="1887220" y="821563"/>
                    </a:lnTo>
                    <a:lnTo>
                      <a:pt x="1889379" y="821309"/>
                    </a:lnTo>
                    <a:lnTo>
                      <a:pt x="1887347" y="821690"/>
                    </a:lnTo>
                    <a:lnTo>
                      <a:pt x="1876806" y="759333"/>
                    </a:lnTo>
                    <a:lnTo>
                      <a:pt x="1878838" y="758952"/>
                    </a:lnTo>
                    <a:lnTo>
                      <a:pt x="1876806" y="759460"/>
                    </a:lnTo>
                    <a:lnTo>
                      <a:pt x="1861820" y="698500"/>
                    </a:lnTo>
                    <a:lnTo>
                      <a:pt x="1863852" y="697992"/>
                    </a:lnTo>
                    <a:lnTo>
                      <a:pt x="1861820" y="698627"/>
                    </a:lnTo>
                    <a:lnTo>
                      <a:pt x="1843405" y="639318"/>
                    </a:lnTo>
                    <a:lnTo>
                      <a:pt x="1845437" y="638683"/>
                    </a:lnTo>
                    <a:lnTo>
                      <a:pt x="1843405" y="639445"/>
                    </a:lnTo>
                    <a:lnTo>
                      <a:pt x="1821180" y="581787"/>
                    </a:lnTo>
                    <a:lnTo>
                      <a:pt x="1823212" y="581025"/>
                    </a:lnTo>
                    <a:lnTo>
                      <a:pt x="1821307" y="581914"/>
                    </a:lnTo>
                    <a:lnTo>
                      <a:pt x="1795526" y="526161"/>
                    </a:lnTo>
                    <a:lnTo>
                      <a:pt x="1797431" y="525272"/>
                    </a:lnTo>
                    <a:lnTo>
                      <a:pt x="1795526" y="526288"/>
                    </a:lnTo>
                    <a:lnTo>
                      <a:pt x="1766316" y="472567"/>
                    </a:lnTo>
                    <a:lnTo>
                      <a:pt x="1768221" y="471551"/>
                    </a:lnTo>
                    <a:lnTo>
                      <a:pt x="1766443" y="472694"/>
                    </a:lnTo>
                    <a:lnTo>
                      <a:pt x="1733931" y="421132"/>
                    </a:lnTo>
                    <a:lnTo>
                      <a:pt x="1735709" y="419989"/>
                    </a:lnTo>
                    <a:lnTo>
                      <a:pt x="1733931" y="421259"/>
                    </a:lnTo>
                    <a:lnTo>
                      <a:pt x="1698371" y="371983"/>
                    </a:lnTo>
                    <a:lnTo>
                      <a:pt x="1700149" y="370713"/>
                    </a:lnTo>
                    <a:lnTo>
                      <a:pt x="1698498" y="372110"/>
                    </a:lnTo>
                    <a:lnTo>
                      <a:pt x="1659890" y="325247"/>
                    </a:lnTo>
                    <a:lnTo>
                      <a:pt x="1661541" y="323850"/>
                    </a:lnTo>
                    <a:lnTo>
                      <a:pt x="1660017" y="325247"/>
                    </a:lnTo>
                    <a:lnTo>
                      <a:pt x="1618488" y="281051"/>
                    </a:lnTo>
                    <a:lnTo>
                      <a:pt x="1620012" y="279654"/>
                    </a:lnTo>
                    <a:lnTo>
                      <a:pt x="1618615" y="281178"/>
                    </a:lnTo>
                    <a:lnTo>
                      <a:pt x="1574419" y="239649"/>
                    </a:lnTo>
                    <a:lnTo>
                      <a:pt x="1575816" y="238125"/>
                    </a:lnTo>
                    <a:lnTo>
                      <a:pt x="1574419" y="239776"/>
                    </a:lnTo>
                    <a:lnTo>
                      <a:pt x="1527556" y="201168"/>
                    </a:lnTo>
                    <a:lnTo>
                      <a:pt x="1528953" y="199517"/>
                    </a:lnTo>
                    <a:lnTo>
                      <a:pt x="1527683" y="201295"/>
                    </a:lnTo>
                    <a:lnTo>
                      <a:pt x="1478407" y="165735"/>
                    </a:lnTo>
                    <a:lnTo>
                      <a:pt x="1479677" y="163957"/>
                    </a:lnTo>
                    <a:lnTo>
                      <a:pt x="1478534" y="165735"/>
                    </a:lnTo>
                    <a:lnTo>
                      <a:pt x="1426972" y="133223"/>
                    </a:lnTo>
                    <a:lnTo>
                      <a:pt x="1428115" y="131445"/>
                    </a:lnTo>
                    <a:lnTo>
                      <a:pt x="1427099" y="133350"/>
                    </a:lnTo>
                    <a:lnTo>
                      <a:pt x="1373378" y="104140"/>
                    </a:lnTo>
                    <a:lnTo>
                      <a:pt x="1374394" y="102235"/>
                    </a:lnTo>
                    <a:lnTo>
                      <a:pt x="1373505" y="104140"/>
                    </a:lnTo>
                    <a:lnTo>
                      <a:pt x="1317752" y="78359"/>
                    </a:lnTo>
                    <a:lnTo>
                      <a:pt x="1318641" y="76454"/>
                    </a:lnTo>
                    <a:lnTo>
                      <a:pt x="1317879" y="78486"/>
                    </a:lnTo>
                    <a:lnTo>
                      <a:pt x="1260221" y="56261"/>
                    </a:lnTo>
                    <a:lnTo>
                      <a:pt x="1260983" y="54229"/>
                    </a:lnTo>
                    <a:lnTo>
                      <a:pt x="1260348" y="56261"/>
                    </a:lnTo>
                    <a:lnTo>
                      <a:pt x="1201039" y="37846"/>
                    </a:lnTo>
                    <a:lnTo>
                      <a:pt x="1201674" y="35814"/>
                    </a:lnTo>
                    <a:lnTo>
                      <a:pt x="1201166" y="37846"/>
                    </a:lnTo>
                    <a:lnTo>
                      <a:pt x="1140206" y="23241"/>
                    </a:lnTo>
                    <a:lnTo>
                      <a:pt x="1140714" y="21209"/>
                    </a:lnTo>
                    <a:lnTo>
                      <a:pt x="1140333" y="23241"/>
                    </a:lnTo>
                    <a:lnTo>
                      <a:pt x="1077976" y="12700"/>
                    </a:lnTo>
                    <a:lnTo>
                      <a:pt x="1078357" y="10668"/>
                    </a:lnTo>
                    <a:lnTo>
                      <a:pt x="1078103" y="12827"/>
                    </a:lnTo>
                    <a:lnTo>
                      <a:pt x="1014603" y="6350"/>
                    </a:lnTo>
                    <a:lnTo>
                      <a:pt x="1014857" y="4191"/>
                    </a:lnTo>
                    <a:lnTo>
                      <a:pt x="1014730" y="6350"/>
                    </a:lnTo>
                    <a:lnTo>
                      <a:pt x="949833" y="4191"/>
                    </a:lnTo>
                    <a:close/>
                  </a:path>
                </a:pathLst>
              </a:custGeom>
              <a:solidFill>
                <a:srgbClr val="0054DC"/>
              </a:solidFill>
            </p:spPr>
          </p:sp>
        </p:grpSp>
        <p:grpSp>
          <p:nvGrpSpPr>
            <p:cNvPr name="Group 7" id="7"/>
            <p:cNvGrpSpPr/>
            <p:nvPr/>
          </p:nvGrpSpPr>
          <p:grpSpPr>
            <a:xfrm rot="0">
              <a:off x="2296110" y="323966"/>
              <a:ext cx="6511830" cy="6511830"/>
              <a:chOff x="0" y="0"/>
              <a:chExt cx="1832187" cy="1832187"/>
            </a:xfrm>
          </p:grpSpPr>
          <p:sp>
            <p:nvSpPr>
              <p:cNvPr name="Freeform 8" id="8"/>
              <p:cNvSpPr/>
              <p:nvPr/>
            </p:nvSpPr>
            <p:spPr>
              <a:xfrm>
                <a:off x="0" y="0"/>
                <a:ext cx="1832356" cy="1832229"/>
              </a:xfrm>
              <a:custGeom>
                <a:avLst/>
                <a:gdLst/>
                <a:ahLst/>
                <a:cxnLst/>
                <a:rect r="r" b="b" t="t" l="l"/>
                <a:pathLst>
                  <a:path h="1832229" w="1832356">
                    <a:moveTo>
                      <a:pt x="916051" y="0"/>
                    </a:moveTo>
                    <a:lnTo>
                      <a:pt x="853313" y="2159"/>
                    </a:lnTo>
                    <a:lnTo>
                      <a:pt x="791718" y="8382"/>
                    </a:lnTo>
                    <a:lnTo>
                      <a:pt x="731393" y="18669"/>
                    </a:lnTo>
                    <a:lnTo>
                      <a:pt x="672465" y="32766"/>
                    </a:lnTo>
                    <a:lnTo>
                      <a:pt x="615061" y="50546"/>
                    </a:lnTo>
                    <a:lnTo>
                      <a:pt x="559435" y="72009"/>
                    </a:lnTo>
                    <a:lnTo>
                      <a:pt x="505587" y="96901"/>
                    </a:lnTo>
                    <a:lnTo>
                      <a:pt x="453644" y="125095"/>
                    </a:lnTo>
                    <a:lnTo>
                      <a:pt x="403860" y="156464"/>
                    </a:lnTo>
                    <a:lnTo>
                      <a:pt x="356235" y="190881"/>
                    </a:lnTo>
                    <a:lnTo>
                      <a:pt x="311023" y="228219"/>
                    </a:lnTo>
                    <a:lnTo>
                      <a:pt x="268224" y="268351"/>
                    </a:lnTo>
                    <a:lnTo>
                      <a:pt x="228092" y="311150"/>
                    </a:lnTo>
                    <a:lnTo>
                      <a:pt x="190754" y="356362"/>
                    </a:lnTo>
                    <a:lnTo>
                      <a:pt x="156337" y="403987"/>
                    </a:lnTo>
                    <a:lnTo>
                      <a:pt x="124968" y="453771"/>
                    </a:lnTo>
                    <a:lnTo>
                      <a:pt x="96774" y="505714"/>
                    </a:lnTo>
                    <a:lnTo>
                      <a:pt x="71882" y="559562"/>
                    </a:lnTo>
                    <a:lnTo>
                      <a:pt x="50419" y="615188"/>
                    </a:lnTo>
                    <a:lnTo>
                      <a:pt x="32639" y="672592"/>
                    </a:lnTo>
                    <a:lnTo>
                      <a:pt x="18542" y="731520"/>
                    </a:lnTo>
                    <a:lnTo>
                      <a:pt x="8255" y="791845"/>
                    </a:lnTo>
                    <a:lnTo>
                      <a:pt x="2032" y="853440"/>
                    </a:lnTo>
                    <a:lnTo>
                      <a:pt x="0" y="916051"/>
                    </a:lnTo>
                    <a:lnTo>
                      <a:pt x="2159" y="978789"/>
                    </a:lnTo>
                    <a:lnTo>
                      <a:pt x="8382" y="1040384"/>
                    </a:lnTo>
                    <a:lnTo>
                      <a:pt x="18669" y="1100709"/>
                    </a:lnTo>
                    <a:lnTo>
                      <a:pt x="32766" y="1159637"/>
                    </a:lnTo>
                    <a:lnTo>
                      <a:pt x="50546" y="1217041"/>
                    </a:lnTo>
                    <a:lnTo>
                      <a:pt x="72009" y="1272667"/>
                    </a:lnTo>
                    <a:lnTo>
                      <a:pt x="96901" y="1326515"/>
                    </a:lnTo>
                    <a:lnTo>
                      <a:pt x="125095" y="1378458"/>
                    </a:lnTo>
                    <a:lnTo>
                      <a:pt x="156464" y="1428242"/>
                    </a:lnTo>
                    <a:lnTo>
                      <a:pt x="190881" y="1475867"/>
                    </a:lnTo>
                    <a:lnTo>
                      <a:pt x="228219" y="1521079"/>
                    </a:lnTo>
                    <a:lnTo>
                      <a:pt x="268351" y="1563878"/>
                    </a:lnTo>
                    <a:lnTo>
                      <a:pt x="311150" y="1604010"/>
                    </a:lnTo>
                    <a:lnTo>
                      <a:pt x="356362" y="1641348"/>
                    </a:lnTo>
                    <a:lnTo>
                      <a:pt x="403987" y="1675765"/>
                    </a:lnTo>
                    <a:lnTo>
                      <a:pt x="453771" y="1707134"/>
                    </a:lnTo>
                    <a:lnTo>
                      <a:pt x="505714" y="1735328"/>
                    </a:lnTo>
                    <a:lnTo>
                      <a:pt x="559562" y="1760220"/>
                    </a:lnTo>
                    <a:lnTo>
                      <a:pt x="615188" y="1781683"/>
                    </a:lnTo>
                    <a:lnTo>
                      <a:pt x="672592" y="1799463"/>
                    </a:lnTo>
                    <a:lnTo>
                      <a:pt x="731520" y="1813560"/>
                    </a:lnTo>
                    <a:lnTo>
                      <a:pt x="791845" y="1823847"/>
                    </a:lnTo>
                    <a:lnTo>
                      <a:pt x="853440" y="1830070"/>
                    </a:lnTo>
                    <a:lnTo>
                      <a:pt x="916178" y="1832229"/>
                    </a:lnTo>
                    <a:lnTo>
                      <a:pt x="978916" y="1830070"/>
                    </a:lnTo>
                    <a:lnTo>
                      <a:pt x="1040511" y="1823847"/>
                    </a:lnTo>
                    <a:lnTo>
                      <a:pt x="1100836" y="1813560"/>
                    </a:lnTo>
                    <a:lnTo>
                      <a:pt x="1159764" y="1799463"/>
                    </a:lnTo>
                    <a:lnTo>
                      <a:pt x="1217168" y="1781683"/>
                    </a:lnTo>
                    <a:lnTo>
                      <a:pt x="1272794" y="1760220"/>
                    </a:lnTo>
                    <a:lnTo>
                      <a:pt x="1326642" y="1735328"/>
                    </a:lnTo>
                    <a:lnTo>
                      <a:pt x="1378585" y="1707134"/>
                    </a:lnTo>
                    <a:lnTo>
                      <a:pt x="1428369" y="1675765"/>
                    </a:lnTo>
                    <a:lnTo>
                      <a:pt x="1475994" y="1641348"/>
                    </a:lnTo>
                    <a:lnTo>
                      <a:pt x="1521206" y="1604010"/>
                    </a:lnTo>
                    <a:lnTo>
                      <a:pt x="1564005" y="1563878"/>
                    </a:lnTo>
                    <a:lnTo>
                      <a:pt x="1604137" y="1521079"/>
                    </a:lnTo>
                    <a:lnTo>
                      <a:pt x="1641475" y="1475867"/>
                    </a:lnTo>
                    <a:lnTo>
                      <a:pt x="1675892" y="1428242"/>
                    </a:lnTo>
                    <a:lnTo>
                      <a:pt x="1707261" y="1378458"/>
                    </a:lnTo>
                    <a:lnTo>
                      <a:pt x="1735455" y="1326515"/>
                    </a:lnTo>
                    <a:lnTo>
                      <a:pt x="1760347" y="1272667"/>
                    </a:lnTo>
                    <a:lnTo>
                      <a:pt x="1781810" y="1217041"/>
                    </a:lnTo>
                    <a:lnTo>
                      <a:pt x="1799590" y="1159637"/>
                    </a:lnTo>
                    <a:lnTo>
                      <a:pt x="1813687" y="1100709"/>
                    </a:lnTo>
                    <a:lnTo>
                      <a:pt x="1823974" y="1040384"/>
                    </a:lnTo>
                    <a:lnTo>
                      <a:pt x="1830197" y="978789"/>
                    </a:lnTo>
                    <a:lnTo>
                      <a:pt x="1832356" y="916051"/>
                    </a:lnTo>
                    <a:lnTo>
                      <a:pt x="1830197" y="853313"/>
                    </a:lnTo>
                    <a:lnTo>
                      <a:pt x="1823974" y="791718"/>
                    </a:lnTo>
                    <a:lnTo>
                      <a:pt x="1813687" y="731393"/>
                    </a:lnTo>
                    <a:lnTo>
                      <a:pt x="1799590" y="672465"/>
                    </a:lnTo>
                    <a:lnTo>
                      <a:pt x="1781810" y="615061"/>
                    </a:lnTo>
                    <a:lnTo>
                      <a:pt x="1760347" y="559435"/>
                    </a:lnTo>
                    <a:lnTo>
                      <a:pt x="1735455" y="505587"/>
                    </a:lnTo>
                    <a:lnTo>
                      <a:pt x="1707261" y="453644"/>
                    </a:lnTo>
                    <a:lnTo>
                      <a:pt x="1675892" y="403860"/>
                    </a:lnTo>
                    <a:lnTo>
                      <a:pt x="1641475" y="356235"/>
                    </a:lnTo>
                    <a:lnTo>
                      <a:pt x="1604137" y="311023"/>
                    </a:lnTo>
                    <a:lnTo>
                      <a:pt x="1564005" y="268224"/>
                    </a:lnTo>
                    <a:lnTo>
                      <a:pt x="1521206" y="228092"/>
                    </a:lnTo>
                    <a:lnTo>
                      <a:pt x="1475994" y="190754"/>
                    </a:lnTo>
                    <a:lnTo>
                      <a:pt x="1428369" y="156337"/>
                    </a:lnTo>
                    <a:lnTo>
                      <a:pt x="1378585" y="124968"/>
                    </a:lnTo>
                    <a:lnTo>
                      <a:pt x="1326642" y="96774"/>
                    </a:lnTo>
                    <a:lnTo>
                      <a:pt x="1272794" y="71882"/>
                    </a:lnTo>
                    <a:lnTo>
                      <a:pt x="1217168" y="50419"/>
                    </a:lnTo>
                    <a:lnTo>
                      <a:pt x="1159764" y="32639"/>
                    </a:lnTo>
                    <a:lnTo>
                      <a:pt x="1100836" y="18542"/>
                    </a:lnTo>
                    <a:lnTo>
                      <a:pt x="1040384" y="8382"/>
                    </a:lnTo>
                    <a:lnTo>
                      <a:pt x="978789" y="2159"/>
                    </a:lnTo>
                    <a:lnTo>
                      <a:pt x="916051" y="0"/>
                    </a:lnTo>
                    <a:close/>
                  </a:path>
                </a:pathLst>
              </a:custGeom>
              <a:solidFill>
                <a:srgbClr val="003682"/>
              </a:solidFill>
            </p:spPr>
          </p:sp>
        </p:grpSp>
        <p:grpSp>
          <p:nvGrpSpPr>
            <p:cNvPr name="Group 9" id="9"/>
            <p:cNvGrpSpPr/>
            <p:nvPr/>
          </p:nvGrpSpPr>
          <p:grpSpPr>
            <a:xfrm rot="0">
              <a:off x="2983342" y="2008737"/>
              <a:ext cx="5100532" cy="3737381"/>
              <a:chOff x="0" y="0"/>
              <a:chExt cx="1435100" cy="1051560"/>
            </a:xfrm>
          </p:grpSpPr>
          <p:sp>
            <p:nvSpPr>
              <p:cNvPr name="Freeform 10" id="10"/>
              <p:cNvSpPr/>
              <p:nvPr/>
            </p:nvSpPr>
            <p:spPr>
              <a:xfrm>
                <a:off x="0" y="0"/>
                <a:ext cx="1434465" cy="1051560"/>
              </a:xfrm>
              <a:custGeom>
                <a:avLst/>
                <a:gdLst/>
                <a:ahLst/>
                <a:cxnLst/>
                <a:rect r="r" b="b" t="t" l="l"/>
                <a:pathLst>
                  <a:path h="1051560" w="1434465">
                    <a:moveTo>
                      <a:pt x="1415034" y="127"/>
                    </a:moveTo>
                    <a:lnTo>
                      <a:pt x="8763" y="0"/>
                    </a:lnTo>
                    <a:lnTo>
                      <a:pt x="381" y="8382"/>
                    </a:lnTo>
                    <a:lnTo>
                      <a:pt x="254" y="806577"/>
                    </a:lnTo>
                    <a:lnTo>
                      <a:pt x="0" y="816991"/>
                    </a:lnTo>
                    <a:lnTo>
                      <a:pt x="8255" y="825627"/>
                    </a:lnTo>
                    <a:lnTo>
                      <a:pt x="19177" y="825881"/>
                    </a:lnTo>
                    <a:lnTo>
                      <a:pt x="561594" y="825881"/>
                    </a:lnTo>
                    <a:lnTo>
                      <a:pt x="561467" y="1012190"/>
                    </a:lnTo>
                    <a:lnTo>
                      <a:pt x="559689" y="1013968"/>
                    </a:lnTo>
                    <a:lnTo>
                      <a:pt x="450723" y="1013968"/>
                    </a:lnTo>
                    <a:lnTo>
                      <a:pt x="440690" y="1013714"/>
                    </a:lnTo>
                    <a:lnTo>
                      <a:pt x="432054" y="1021080"/>
                    </a:lnTo>
                    <a:lnTo>
                      <a:pt x="430657" y="1031113"/>
                    </a:lnTo>
                    <a:lnTo>
                      <a:pt x="429768" y="1041527"/>
                    </a:lnTo>
                    <a:lnTo>
                      <a:pt x="437515" y="1050671"/>
                    </a:lnTo>
                    <a:lnTo>
                      <a:pt x="449453" y="1051560"/>
                    </a:lnTo>
                    <a:lnTo>
                      <a:pt x="996061" y="1051560"/>
                    </a:lnTo>
                    <a:lnTo>
                      <a:pt x="1004443" y="1043178"/>
                    </a:lnTo>
                    <a:lnTo>
                      <a:pt x="1004316" y="1031113"/>
                    </a:lnTo>
                    <a:lnTo>
                      <a:pt x="1003046" y="1021080"/>
                    </a:lnTo>
                    <a:lnTo>
                      <a:pt x="994410" y="1013587"/>
                    </a:lnTo>
                    <a:lnTo>
                      <a:pt x="984250" y="1013841"/>
                    </a:lnTo>
                    <a:lnTo>
                      <a:pt x="877316" y="1013841"/>
                    </a:lnTo>
                    <a:lnTo>
                      <a:pt x="875157" y="1014095"/>
                    </a:lnTo>
                    <a:lnTo>
                      <a:pt x="873252" y="1012444"/>
                    </a:lnTo>
                    <a:lnTo>
                      <a:pt x="872998" y="1010285"/>
                    </a:lnTo>
                    <a:lnTo>
                      <a:pt x="872998" y="825881"/>
                    </a:lnTo>
                    <a:lnTo>
                      <a:pt x="1425829" y="825881"/>
                    </a:lnTo>
                    <a:lnTo>
                      <a:pt x="1434211" y="817499"/>
                    </a:lnTo>
                    <a:lnTo>
                      <a:pt x="1434211" y="19304"/>
                    </a:lnTo>
                    <a:lnTo>
                      <a:pt x="1434465" y="8890"/>
                    </a:lnTo>
                    <a:lnTo>
                      <a:pt x="1426337" y="254"/>
                    </a:lnTo>
                    <a:lnTo>
                      <a:pt x="1415034" y="0"/>
                    </a:lnTo>
                    <a:close/>
                  </a:path>
                </a:pathLst>
              </a:custGeom>
              <a:solidFill>
                <a:srgbClr val="C5EBF5"/>
              </a:solidFill>
            </p:spPr>
          </p:sp>
        </p:grpSp>
        <p:grpSp>
          <p:nvGrpSpPr>
            <p:cNvPr name="Group 11" id="11"/>
            <p:cNvGrpSpPr/>
            <p:nvPr/>
          </p:nvGrpSpPr>
          <p:grpSpPr>
            <a:xfrm rot="0">
              <a:off x="2972660" y="1998056"/>
              <a:ext cx="5121895" cy="3758744"/>
              <a:chOff x="0" y="0"/>
              <a:chExt cx="1441111" cy="1057571"/>
            </a:xfrm>
          </p:grpSpPr>
          <p:sp>
            <p:nvSpPr>
              <p:cNvPr name="Freeform 12" id="12"/>
              <p:cNvSpPr/>
              <p:nvPr/>
            </p:nvSpPr>
            <p:spPr>
              <a:xfrm>
                <a:off x="-127" y="0"/>
                <a:ext cx="1440942" cy="1057529"/>
              </a:xfrm>
              <a:custGeom>
                <a:avLst/>
                <a:gdLst/>
                <a:ahLst/>
                <a:cxnLst/>
                <a:rect r="r" b="b" t="t" l="l"/>
                <a:pathLst>
                  <a:path h="1057529" w="1440942">
                    <a:moveTo>
                      <a:pt x="876173" y="825881"/>
                    </a:moveTo>
                    <a:lnTo>
                      <a:pt x="1418717" y="825881"/>
                    </a:lnTo>
                    <a:lnTo>
                      <a:pt x="1418717" y="828929"/>
                    </a:lnTo>
                    <a:lnTo>
                      <a:pt x="1418717" y="825881"/>
                    </a:lnTo>
                    <a:lnTo>
                      <a:pt x="1429131" y="825881"/>
                    </a:lnTo>
                    <a:lnTo>
                      <a:pt x="1429131" y="828929"/>
                    </a:lnTo>
                    <a:lnTo>
                      <a:pt x="1426972" y="826770"/>
                    </a:lnTo>
                    <a:lnTo>
                      <a:pt x="1435354" y="818388"/>
                    </a:lnTo>
                    <a:lnTo>
                      <a:pt x="1437513" y="820547"/>
                    </a:lnTo>
                    <a:lnTo>
                      <a:pt x="1434465" y="820547"/>
                    </a:lnTo>
                    <a:lnTo>
                      <a:pt x="1434465" y="22352"/>
                    </a:lnTo>
                    <a:lnTo>
                      <a:pt x="1434465" y="22225"/>
                    </a:lnTo>
                    <a:lnTo>
                      <a:pt x="1434719" y="11811"/>
                    </a:lnTo>
                    <a:lnTo>
                      <a:pt x="1437767" y="11938"/>
                    </a:lnTo>
                    <a:lnTo>
                      <a:pt x="1435608" y="13970"/>
                    </a:lnTo>
                    <a:lnTo>
                      <a:pt x="1427480" y="5334"/>
                    </a:lnTo>
                    <a:lnTo>
                      <a:pt x="1429639" y="3302"/>
                    </a:lnTo>
                    <a:lnTo>
                      <a:pt x="1429512" y="6350"/>
                    </a:lnTo>
                    <a:lnTo>
                      <a:pt x="1419225" y="6096"/>
                    </a:lnTo>
                    <a:lnTo>
                      <a:pt x="1419225" y="6096"/>
                    </a:lnTo>
                    <a:lnTo>
                      <a:pt x="1418844" y="6096"/>
                    </a:lnTo>
                    <a:lnTo>
                      <a:pt x="1418971" y="3048"/>
                    </a:lnTo>
                    <a:lnTo>
                      <a:pt x="1418971" y="6096"/>
                    </a:lnTo>
                    <a:lnTo>
                      <a:pt x="1418590" y="6096"/>
                    </a:lnTo>
                    <a:lnTo>
                      <a:pt x="1418590" y="3048"/>
                    </a:lnTo>
                    <a:lnTo>
                      <a:pt x="1418717" y="6096"/>
                    </a:lnTo>
                    <a:lnTo>
                      <a:pt x="1418336" y="6096"/>
                    </a:lnTo>
                    <a:lnTo>
                      <a:pt x="1418209" y="6096"/>
                    </a:lnTo>
                    <a:lnTo>
                      <a:pt x="22225" y="6096"/>
                    </a:lnTo>
                    <a:lnTo>
                      <a:pt x="22225" y="6096"/>
                    </a:lnTo>
                    <a:lnTo>
                      <a:pt x="11938" y="5969"/>
                    </a:lnTo>
                    <a:lnTo>
                      <a:pt x="11938" y="3048"/>
                    </a:lnTo>
                    <a:lnTo>
                      <a:pt x="13970" y="5080"/>
                    </a:lnTo>
                    <a:lnTo>
                      <a:pt x="5588" y="13462"/>
                    </a:lnTo>
                    <a:lnTo>
                      <a:pt x="3429" y="11303"/>
                    </a:lnTo>
                    <a:lnTo>
                      <a:pt x="6477" y="11430"/>
                    </a:lnTo>
                    <a:lnTo>
                      <a:pt x="6350" y="21717"/>
                    </a:lnTo>
                    <a:lnTo>
                      <a:pt x="3302" y="21717"/>
                    </a:lnTo>
                    <a:lnTo>
                      <a:pt x="6350" y="21717"/>
                    </a:lnTo>
                    <a:lnTo>
                      <a:pt x="6350" y="809625"/>
                    </a:lnTo>
                    <a:lnTo>
                      <a:pt x="6350" y="809752"/>
                    </a:lnTo>
                    <a:lnTo>
                      <a:pt x="6096" y="820166"/>
                    </a:lnTo>
                    <a:lnTo>
                      <a:pt x="3048" y="820039"/>
                    </a:lnTo>
                    <a:lnTo>
                      <a:pt x="5207" y="818007"/>
                    </a:lnTo>
                    <a:lnTo>
                      <a:pt x="13462" y="826643"/>
                    </a:lnTo>
                    <a:lnTo>
                      <a:pt x="11303" y="828675"/>
                    </a:lnTo>
                    <a:lnTo>
                      <a:pt x="11430" y="825627"/>
                    </a:lnTo>
                    <a:lnTo>
                      <a:pt x="21844" y="825881"/>
                    </a:lnTo>
                    <a:lnTo>
                      <a:pt x="21717" y="828929"/>
                    </a:lnTo>
                    <a:lnTo>
                      <a:pt x="21717" y="825881"/>
                    </a:lnTo>
                    <a:lnTo>
                      <a:pt x="22098" y="825881"/>
                    </a:lnTo>
                    <a:lnTo>
                      <a:pt x="22098" y="828929"/>
                    </a:lnTo>
                    <a:lnTo>
                      <a:pt x="22098" y="825881"/>
                    </a:lnTo>
                    <a:lnTo>
                      <a:pt x="564642" y="825881"/>
                    </a:lnTo>
                    <a:cubicBezTo>
                      <a:pt x="566293" y="825881"/>
                      <a:pt x="567690" y="827278"/>
                      <a:pt x="567690" y="828929"/>
                    </a:cubicBezTo>
                    <a:lnTo>
                      <a:pt x="567690" y="998093"/>
                    </a:lnTo>
                    <a:lnTo>
                      <a:pt x="564642" y="998093"/>
                    </a:lnTo>
                    <a:lnTo>
                      <a:pt x="567690" y="998093"/>
                    </a:lnTo>
                    <a:lnTo>
                      <a:pt x="567690" y="1012825"/>
                    </a:lnTo>
                    <a:lnTo>
                      <a:pt x="567690" y="1012952"/>
                    </a:lnTo>
                    <a:lnTo>
                      <a:pt x="567563" y="1015111"/>
                    </a:lnTo>
                    <a:cubicBezTo>
                      <a:pt x="567563" y="1015873"/>
                      <a:pt x="567182" y="1016635"/>
                      <a:pt x="566674" y="1017143"/>
                    </a:cubicBezTo>
                    <a:lnTo>
                      <a:pt x="564896" y="1018921"/>
                    </a:lnTo>
                    <a:cubicBezTo>
                      <a:pt x="564388" y="1019429"/>
                      <a:pt x="563626" y="1019810"/>
                      <a:pt x="562864" y="1019810"/>
                    </a:cubicBezTo>
                    <a:lnTo>
                      <a:pt x="560705" y="1019810"/>
                    </a:lnTo>
                    <a:lnTo>
                      <a:pt x="560705" y="1016762"/>
                    </a:lnTo>
                    <a:lnTo>
                      <a:pt x="560705" y="1019810"/>
                    </a:lnTo>
                    <a:lnTo>
                      <a:pt x="453771" y="1019810"/>
                    </a:lnTo>
                    <a:lnTo>
                      <a:pt x="453644" y="1019810"/>
                    </a:lnTo>
                    <a:lnTo>
                      <a:pt x="443611" y="1019556"/>
                    </a:lnTo>
                    <a:lnTo>
                      <a:pt x="443738" y="1016508"/>
                    </a:lnTo>
                    <a:lnTo>
                      <a:pt x="445643" y="1018794"/>
                    </a:lnTo>
                    <a:lnTo>
                      <a:pt x="437007" y="1026160"/>
                    </a:lnTo>
                    <a:lnTo>
                      <a:pt x="435102" y="1023874"/>
                    </a:lnTo>
                    <a:lnTo>
                      <a:pt x="438023" y="1024255"/>
                    </a:lnTo>
                    <a:lnTo>
                      <a:pt x="436626" y="1034288"/>
                    </a:lnTo>
                    <a:lnTo>
                      <a:pt x="433705" y="1033907"/>
                    </a:lnTo>
                    <a:lnTo>
                      <a:pt x="436753" y="1034161"/>
                    </a:lnTo>
                    <a:lnTo>
                      <a:pt x="435864" y="1044575"/>
                    </a:lnTo>
                    <a:lnTo>
                      <a:pt x="432816" y="1044321"/>
                    </a:lnTo>
                    <a:lnTo>
                      <a:pt x="435102" y="1042416"/>
                    </a:lnTo>
                    <a:lnTo>
                      <a:pt x="442849" y="1051560"/>
                    </a:lnTo>
                    <a:lnTo>
                      <a:pt x="440563" y="1053465"/>
                    </a:lnTo>
                    <a:lnTo>
                      <a:pt x="440817" y="1050417"/>
                    </a:lnTo>
                    <a:lnTo>
                      <a:pt x="451231" y="1051306"/>
                    </a:lnTo>
                    <a:lnTo>
                      <a:pt x="450977" y="1054354"/>
                    </a:lnTo>
                    <a:lnTo>
                      <a:pt x="451231" y="1051306"/>
                    </a:lnTo>
                    <a:lnTo>
                      <a:pt x="451739" y="1051306"/>
                    </a:lnTo>
                    <a:lnTo>
                      <a:pt x="451739" y="1051306"/>
                    </a:lnTo>
                    <a:lnTo>
                      <a:pt x="452247" y="1051306"/>
                    </a:lnTo>
                    <a:lnTo>
                      <a:pt x="451993" y="1054354"/>
                    </a:lnTo>
                    <a:lnTo>
                      <a:pt x="451993" y="1051560"/>
                    </a:lnTo>
                    <a:lnTo>
                      <a:pt x="452501" y="1051560"/>
                    </a:lnTo>
                    <a:lnTo>
                      <a:pt x="452501" y="1054608"/>
                    </a:lnTo>
                    <a:lnTo>
                      <a:pt x="452501" y="1051560"/>
                    </a:lnTo>
                    <a:lnTo>
                      <a:pt x="988695" y="1051560"/>
                    </a:lnTo>
                    <a:lnTo>
                      <a:pt x="988695" y="1054608"/>
                    </a:lnTo>
                    <a:lnTo>
                      <a:pt x="988695" y="1051560"/>
                    </a:lnTo>
                    <a:lnTo>
                      <a:pt x="999109" y="1051560"/>
                    </a:lnTo>
                    <a:lnTo>
                      <a:pt x="999109" y="1054608"/>
                    </a:lnTo>
                    <a:lnTo>
                      <a:pt x="996950" y="1052449"/>
                    </a:lnTo>
                    <a:lnTo>
                      <a:pt x="1005332" y="1044067"/>
                    </a:lnTo>
                    <a:lnTo>
                      <a:pt x="1007491" y="1046226"/>
                    </a:lnTo>
                    <a:lnTo>
                      <a:pt x="1004443" y="1046226"/>
                    </a:lnTo>
                    <a:lnTo>
                      <a:pt x="1004443" y="1035812"/>
                    </a:lnTo>
                    <a:lnTo>
                      <a:pt x="1004443" y="1035812"/>
                    </a:lnTo>
                    <a:lnTo>
                      <a:pt x="1004443" y="1035304"/>
                    </a:lnTo>
                    <a:lnTo>
                      <a:pt x="1007491" y="1035304"/>
                    </a:lnTo>
                    <a:lnTo>
                      <a:pt x="1004443" y="1035558"/>
                    </a:lnTo>
                    <a:lnTo>
                      <a:pt x="1004443" y="1035050"/>
                    </a:lnTo>
                    <a:lnTo>
                      <a:pt x="1004443" y="1035050"/>
                    </a:lnTo>
                    <a:lnTo>
                      <a:pt x="1004443" y="1034542"/>
                    </a:lnTo>
                    <a:lnTo>
                      <a:pt x="1007491" y="1034415"/>
                    </a:lnTo>
                    <a:lnTo>
                      <a:pt x="1004570" y="1034796"/>
                    </a:lnTo>
                    <a:lnTo>
                      <a:pt x="1003300" y="1024763"/>
                    </a:lnTo>
                    <a:lnTo>
                      <a:pt x="1006221" y="1024382"/>
                    </a:lnTo>
                    <a:lnTo>
                      <a:pt x="1004316" y="1026668"/>
                    </a:lnTo>
                    <a:lnTo>
                      <a:pt x="995680" y="1019175"/>
                    </a:lnTo>
                    <a:lnTo>
                      <a:pt x="997585" y="1016889"/>
                    </a:lnTo>
                    <a:lnTo>
                      <a:pt x="997712" y="1019937"/>
                    </a:lnTo>
                    <a:lnTo>
                      <a:pt x="987552" y="1020191"/>
                    </a:lnTo>
                    <a:lnTo>
                      <a:pt x="987425" y="1020191"/>
                    </a:lnTo>
                    <a:lnTo>
                      <a:pt x="880491" y="1020191"/>
                    </a:lnTo>
                    <a:lnTo>
                      <a:pt x="880491" y="1017143"/>
                    </a:lnTo>
                    <a:lnTo>
                      <a:pt x="880745" y="1020191"/>
                    </a:lnTo>
                    <a:lnTo>
                      <a:pt x="878586" y="1020445"/>
                    </a:lnTo>
                    <a:cubicBezTo>
                      <a:pt x="877824" y="1020572"/>
                      <a:pt x="877062" y="1020318"/>
                      <a:pt x="876427" y="1019810"/>
                    </a:cubicBezTo>
                    <a:lnTo>
                      <a:pt x="874522" y="1018159"/>
                    </a:lnTo>
                    <a:cubicBezTo>
                      <a:pt x="873887" y="1017651"/>
                      <a:pt x="873506" y="1016889"/>
                      <a:pt x="873379" y="1016127"/>
                    </a:cubicBezTo>
                    <a:lnTo>
                      <a:pt x="873125" y="1013968"/>
                    </a:lnTo>
                    <a:lnTo>
                      <a:pt x="873125" y="1013714"/>
                    </a:lnTo>
                    <a:lnTo>
                      <a:pt x="873125" y="998474"/>
                    </a:lnTo>
                    <a:lnTo>
                      <a:pt x="876173" y="998474"/>
                    </a:lnTo>
                    <a:lnTo>
                      <a:pt x="873125" y="998474"/>
                    </a:lnTo>
                    <a:lnTo>
                      <a:pt x="873125" y="828929"/>
                    </a:lnTo>
                    <a:cubicBezTo>
                      <a:pt x="873125" y="827278"/>
                      <a:pt x="874522" y="825881"/>
                      <a:pt x="876173" y="825881"/>
                    </a:cubicBezTo>
                    <a:moveTo>
                      <a:pt x="876173" y="831850"/>
                    </a:moveTo>
                    <a:lnTo>
                      <a:pt x="876173" y="828802"/>
                    </a:lnTo>
                    <a:lnTo>
                      <a:pt x="879221" y="828802"/>
                    </a:lnTo>
                    <a:lnTo>
                      <a:pt x="879221" y="998474"/>
                    </a:lnTo>
                    <a:lnTo>
                      <a:pt x="879221" y="1013333"/>
                    </a:lnTo>
                    <a:lnTo>
                      <a:pt x="876173" y="1013333"/>
                    </a:lnTo>
                    <a:lnTo>
                      <a:pt x="879221" y="1013079"/>
                    </a:lnTo>
                    <a:lnTo>
                      <a:pt x="879475" y="1015238"/>
                    </a:lnTo>
                    <a:lnTo>
                      <a:pt x="876427" y="1015492"/>
                    </a:lnTo>
                    <a:lnTo>
                      <a:pt x="878332" y="1013206"/>
                    </a:lnTo>
                    <a:lnTo>
                      <a:pt x="880237" y="1014857"/>
                    </a:lnTo>
                    <a:lnTo>
                      <a:pt x="878332" y="1017143"/>
                    </a:lnTo>
                    <a:lnTo>
                      <a:pt x="878078" y="1014095"/>
                    </a:lnTo>
                    <a:lnTo>
                      <a:pt x="880237" y="1013841"/>
                    </a:lnTo>
                    <a:lnTo>
                      <a:pt x="880491" y="1013841"/>
                    </a:lnTo>
                    <a:lnTo>
                      <a:pt x="987298" y="1013841"/>
                    </a:lnTo>
                    <a:lnTo>
                      <a:pt x="987298" y="1016889"/>
                    </a:lnTo>
                    <a:lnTo>
                      <a:pt x="987171" y="1013841"/>
                    </a:lnTo>
                    <a:lnTo>
                      <a:pt x="997331" y="1013587"/>
                    </a:lnTo>
                    <a:cubicBezTo>
                      <a:pt x="998093" y="1013587"/>
                      <a:pt x="998855" y="1013841"/>
                      <a:pt x="999363" y="1014349"/>
                    </a:cubicBezTo>
                    <a:lnTo>
                      <a:pt x="1007999" y="1021842"/>
                    </a:lnTo>
                    <a:cubicBezTo>
                      <a:pt x="1008507" y="1022350"/>
                      <a:pt x="1008888" y="1022985"/>
                      <a:pt x="1009015" y="1023747"/>
                    </a:cubicBezTo>
                    <a:lnTo>
                      <a:pt x="1010285" y="1033780"/>
                    </a:lnTo>
                    <a:lnTo>
                      <a:pt x="1010285" y="1034034"/>
                    </a:lnTo>
                    <a:lnTo>
                      <a:pt x="1010285" y="1034542"/>
                    </a:lnTo>
                    <a:lnTo>
                      <a:pt x="1007237" y="1034669"/>
                    </a:lnTo>
                    <a:lnTo>
                      <a:pt x="1010285" y="1034415"/>
                    </a:lnTo>
                    <a:lnTo>
                      <a:pt x="1010285" y="1034923"/>
                    </a:lnTo>
                    <a:lnTo>
                      <a:pt x="1010285" y="1035177"/>
                    </a:lnTo>
                    <a:lnTo>
                      <a:pt x="1010285" y="1035685"/>
                    </a:lnTo>
                    <a:lnTo>
                      <a:pt x="1007237" y="1035685"/>
                    </a:lnTo>
                    <a:lnTo>
                      <a:pt x="1010285" y="1035685"/>
                    </a:lnTo>
                    <a:lnTo>
                      <a:pt x="1010285" y="1046099"/>
                    </a:lnTo>
                    <a:cubicBezTo>
                      <a:pt x="1010285" y="1046861"/>
                      <a:pt x="1010031" y="1047623"/>
                      <a:pt x="1009396" y="1048258"/>
                    </a:cubicBezTo>
                    <a:lnTo>
                      <a:pt x="1001014" y="1056640"/>
                    </a:lnTo>
                    <a:cubicBezTo>
                      <a:pt x="1000506" y="1057148"/>
                      <a:pt x="999744" y="1057529"/>
                      <a:pt x="998855" y="1057529"/>
                    </a:cubicBezTo>
                    <a:lnTo>
                      <a:pt x="988441" y="1057529"/>
                    </a:lnTo>
                    <a:lnTo>
                      <a:pt x="988441" y="1057529"/>
                    </a:lnTo>
                    <a:lnTo>
                      <a:pt x="452501" y="1057529"/>
                    </a:lnTo>
                    <a:lnTo>
                      <a:pt x="451993" y="1057529"/>
                    </a:lnTo>
                    <a:lnTo>
                      <a:pt x="451739" y="1057529"/>
                    </a:lnTo>
                    <a:lnTo>
                      <a:pt x="451231" y="1057529"/>
                    </a:lnTo>
                    <a:lnTo>
                      <a:pt x="451485" y="1054481"/>
                    </a:lnTo>
                    <a:lnTo>
                      <a:pt x="451231" y="1057529"/>
                    </a:lnTo>
                    <a:lnTo>
                      <a:pt x="450723" y="1057529"/>
                    </a:lnTo>
                    <a:lnTo>
                      <a:pt x="450723" y="1057529"/>
                    </a:lnTo>
                    <a:lnTo>
                      <a:pt x="440309" y="1056640"/>
                    </a:lnTo>
                    <a:cubicBezTo>
                      <a:pt x="439547" y="1056513"/>
                      <a:pt x="438785" y="1056132"/>
                      <a:pt x="438277" y="1055624"/>
                    </a:cubicBezTo>
                    <a:lnTo>
                      <a:pt x="430530" y="1046480"/>
                    </a:lnTo>
                    <a:cubicBezTo>
                      <a:pt x="430022" y="1045845"/>
                      <a:pt x="429768" y="1045083"/>
                      <a:pt x="429768" y="1044321"/>
                    </a:cubicBezTo>
                    <a:lnTo>
                      <a:pt x="430657" y="1033907"/>
                    </a:lnTo>
                    <a:lnTo>
                      <a:pt x="430657" y="1033780"/>
                    </a:lnTo>
                    <a:lnTo>
                      <a:pt x="432054" y="1023747"/>
                    </a:lnTo>
                    <a:cubicBezTo>
                      <a:pt x="432181" y="1022985"/>
                      <a:pt x="432562" y="1022350"/>
                      <a:pt x="433070" y="1021842"/>
                    </a:cubicBezTo>
                    <a:lnTo>
                      <a:pt x="441706" y="1014476"/>
                    </a:lnTo>
                    <a:cubicBezTo>
                      <a:pt x="442214" y="1013968"/>
                      <a:pt x="442976" y="1013714"/>
                      <a:pt x="443738" y="1013714"/>
                    </a:cubicBezTo>
                    <a:lnTo>
                      <a:pt x="453771" y="1013968"/>
                    </a:lnTo>
                    <a:lnTo>
                      <a:pt x="453644" y="1017016"/>
                    </a:lnTo>
                    <a:lnTo>
                      <a:pt x="453644" y="1013968"/>
                    </a:lnTo>
                    <a:lnTo>
                      <a:pt x="560451" y="1013968"/>
                    </a:lnTo>
                    <a:lnTo>
                      <a:pt x="562610" y="1013968"/>
                    </a:lnTo>
                    <a:lnTo>
                      <a:pt x="562610" y="1017016"/>
                    </a:lnTo>
                    <a:lnTo>
                      <a:pt x="560578" y="1014857"/>
                    </a:lnTo>
                    <a:lnTo>
                      <a:pt x="562356" y="1013079"/>
                    </a:lnTo>
                    <a:lnTo>
                      <a:pt x="564388" y="1015238"/>
                    </a:lnTo>
                    <a:lnTo>
                      <a:pt x="561340" y="1015111"/>
                    </a:lnTo>
                    <a:lnTo>
                      <a:pt x="561467" y="1012952"/>
                    </a:lnTo>
                    <a:lnTo>
                      <a:pt x="564515" y="1013079"/>
                    </a:lnTo>
                    <a:lnTo>
                      <a:pt x="561467" y="1013079"/>
                    </a:lnTo>
                    <a:lnTo>
                      <a:pt x="561467" y="998093"/>
                    </a:lnTo>
                    <a:lnTo>
                      <a:pt x="561467" y="828929"/>
                    </a:lnTo>
                    <a:lnTo>
                      <a:pt x="564515" y="828929"/>
                    </a:lnTo>
                    <a:lnTo>
                      <a:pt x="564515" y="831977"/>
                    </a:lnTo>
                    <a:lnTo>
                      <a:pt x="22098" y="831977"/>
                    </a:lnTo>
                    <a:lnTo>
                      <a:pt x="21844" y="831977"/>
                    </a:lnTo>
                    <a:lnTo>
                      <a:pt x="21717" y="831977"/>
                    </a:lnTo>
                    <a:lnTo>
                      <a:pt x="11303" y="831723"/>
                    </a:lnTo>
                    <a:cubicBezTo>
                      <a:pt x="10541" y="831723"/>
                      <a:pt x="9779" y="831342"/>
                      <a:pt x="9144" y="830834"/>
                    </a:cubicBezTo>
                    <a:lnTo>
                      <a:pt x="889" y="822198"/>
                    </a:lnTo>
                    <a:cubicBezTo>
                      <a:pt x="381" y="821563"/>
                      <a:pt x="0" y="820801"/>
                      <a:pt x="127" y="820039"/>
                    </a:cubicBezTo>
                    <a:lnTo>
                      <a:pt x="381" y="809625"/>
                    </a:lnTo>
                    <a:lnTo>
                      <a:pt x="3429" y="809752"/>
                    </a:lnTo>
                    <a:lnTo>
                      <a:pt x="381" y="809752"/>
                    </a:lnTo>
                    <a:lnTo>
                      <a:pt x="381" y="21717"/>
                    </a:lnTo>
                    <a:lnTo>
                      <a:pt x="381" y="21717"/>
                    </a:lnTo>
                    <a:lnTo>
                      <a:pt x="508" y="11303"/>
                    </a:lnTo>
                    <a:cubicBezTo>
                      <a:pt x="508" y="10541"/>
                      <a:pt x="762" y="9779"/>
                      <a:pt x="1397" y="9271"/>
                    </a:cubicBezTo>
                    <a:lnTo>
                      <a:pt x="9779" y="889"/>
                    </a:lnTo>
                    <a:cubicBezTo>
                      <a:pt x="10414" y="254"/>
                      <a:pt x="11176" y="0"/>
                      <a:pt x="11938" y="0"/>
                    </a:cubicBezTo>
                    <a:lnTo>
                      <a:pt x="22352" y="127"/>
                    </a:lnTo>
                    <a:lnTo>
                      <a:pt x="22352" y="3175"/>
                    </a:lnTo>
                    <a:lnTo>
                      <a:pt x="22352" y="127"/>
                    </a:lnTo>
                    <a:lnTo>
                      <a:pt x="1418209" y="127"/>
                    </a:lnTo>
                    <a:lnTo>
                      <a:pt x="1418209" y="3048"/>
                    </a:lnTo>
                    <a:lnTo>
                      <a:pt x="1418082" y="0"/>
                    </a:lnTo>
                    <a:lnTo>
                      <a:pt x="1418463" y="0"/>
                    </a:lnTo>
                    <a:lnTo>
                      <a:pt x="1418590" y="0"/>
                    </a:lnTo>
                    <a:lnTo>
                      <a:pt x="1418971" y="0"/>
                    </a:lnTo>
                    <a:lnTo>
                      <a:pt x="1419098" y="0"/>
                    </a:lnTo>
                    <a:lnTo>
                      <a:pt x="1419479" y="0"/>
                    </a:lnTo>
                    <a:lnTo>
                      <a:pt x="1419352" y="3048"/>
                    </a:lnTo>
                    <a:lnTo>
                      <a:pt x="1419479" y="0"/>
                    </a:lnTo>
                    <a:lnTo>
                      <a:pt x="1429766" y="254"/>
                    </a:lnTo>
                    <a:cubicBezTo>
                      <a:pt x="1430528" y="254"/>
                      <a:pt x="1431290" y="635"/>
                      <a:pt x="1431925" y="1143"/>
                    </a:cubicBezTo>
                    <a:lnTo>
                      <a:pt x="1440053" y="9779"/>
                    </a:lnTo>
                    <a:cubicBezTo>
                      <a:pt x="1440561" y="10414"/>
                      <a:pt x="1440942" y="11176"/>
                      <a:pt x="1440942" y="11938"/>
                    </a:cubicBezTo>
                    <a:lnTo>
                      <a:pt x="1440688" y="22352"/>
                    </a:lnTo>
                    <a:lnTo>
                      <a:pt x="1437640" y="22225"/>
                    </a:lnTo>
                    <a:lnTo>
                      <a:pt x="1440688" y="22225"/>
                    </a:lnTo>
                    <a:lnTo>
                      <a:pt x="1440688" y="820547"/>
                    </a:lnTo>
                    <a:cubicBezTo>
                      <a:pt x="1440688" y="821309"/>
                      <a:pt x="1440434" y="822071"/>
                      <a:pt x="1439799" y="822706"/>
                    </a:cubicBezTo>
                    <a:lnTo>
                      <a:pt x="1431417" y="831088"/>
                    </a:lnTo>
                    <a:cubicBezTo>
                      <a:pt x="1430909" y="831596"/>
                      <a:pt x="1430147" y="831977"/>
                      <a:pt x="1429258" y="831977"/>
                    </a:cubicBezTo>
                    <a:lnTo>
                      <a:pt x="1418844" y="831977"/>
                    </a:lnTo>
                    <a:lnTo>
                      <a:pt x="876173" y="831977"/>
                    </a:lnTo>
                    <a:close/>
                  </a:path>
                </a:pathLst>
              </a:custGeom>
              <a:solidFill>
                <a:srgbClr val="0054DC"/>
              </a:solidFill>
            </p:spPr>
          </p:sp>
        </p:grpSp>
        <p:grpSp>
          <p:nvGrpSpPr>
            <p:cNvPr name="Group 13" id="13"/>
            <p:cNvGrpSpPr/>
            <p:nvPr/>
          </p:nvGrpSpPr>
          <p:grpSpPr>
            <a:xfrm rot="0">
              <a:off x="2895111" y="1895591"/>
              <a:ext cx="5317192" cy="3926958"/>
              <a:chOff x="0" y="0"/>
              <a:chExt cx="1496060" cy="1104900"/>
            </a:xfrm>
          </p:grpSpPr>
          <p:sp>
            <p:nvSpPr>
              <p:cNvPr name="Freeform 14" id="14"/>
              <p:cNvSpPr/>
              <p:nvPr/>
            </p:nvSpPr>
            <p:spPr>
              <a:xfrm>
                <a:off x="0" y="0"/>
                <a:ext cx="1495806" cy="1104392"/>
              </a:xfrm>
              <a:custGeom>
                <a:avLst/>
                <a:gdLst/>
                <a:ahLst/>
                <a:cxnLst/>
                <a:rect r="r" b="b" t="t" l="l"/>
                <a:pathLst>
                  <a:path h="1104392" w="1495806">
                    <a:moveTo>
                      <a:pt x="455803" y="1100074"/>
                    </a:moveTo>
                    <a:lnTo>
                      <a:pt x="1027557" y="1100074"/>
                    </a:lnTo>
                    <a:lnTo>
                      <a:pt x="1027557" y="1102233"/>
                    </a:lnTo>
                    <a:lnTo>
                      <a:pt x="1026795" y="1100201"/>
                    </a:lnTo>
                    <a:lnTo>
                      <a:pt x="1035685" y="1097026"/>
                    </a:lnTo>
                    <a:lnTo>
                      <a:pt x="1036447" y="1099058"/>
                    </a:lnTo>
                    <a:lnTo>
                      <a:pt x="1034923" y="1097661"/>
                    </a:lnTo>
                    <a:lnTo>
                      <a:pt x="1042924" y="1089279"/>
                    </a:lnTo>
                    <a:lnTo>
                      <a:pt x="1044448" y="1090676"/>
                    </a:lnTo>
                    <a:lnTo>
                      <a:pt x="1042543" y="1089787"/>
                    </a:lnTo>
                    <a:lnTo>
                      <a:pt x="1048258" y="1078230"/>
                    </a:lnTo>
                    <a:lnTo>
                      <a:pt x="1050163" y="1079119"/>
                    </a:lnTo>
                    <a:lnTo>
                      <a:pt x="1048131" y="1078738"/>
                    </a:lnTo>
                    <a:lnTo>
                      <a:pt x="1050290" y="1065784"/>
                    </a:lnTo>
                    <a:lnTo>
                      <a:pt x="1052322" y="1066165"/>
                    </a:lnTo>
                    <a:lnTo>
                      <a:pt x="1050290" y="1066546"/>
                    </a:lnTo>
                    <a:lnTo>
                      <a:pt x="1047750" y="1050925"/>
                    </a:lnTo>
                    <a:lnTo>
                      <a:pt x="1049782" y="1050544"/>
                    </a:lnTo>
                    <a:lnTo>
                      <a:pt x="1047877" y="1051560"/>
                    </a:lnTo>
                    <a:lnTo>
                      <a:pt x="1041400" y="1039114"/>
                    </a:lnTo>
                    <a:lnTo>
                      <a:pt x="1043305" y="1038098"/>
                    </a:lnTo>
                    <a:lnTo>
                      <a:pt x="1041781" y="1039622"/>
                    </a:lnTo>
                    <a:lnTo>
                      <a:pt x="1033272" y="1031367"/>
                    </a:lnTo>
                    <a:lnTo>
                      <a:pt x="1034796" y="1029843"/>
                    </a:lnTo>
                    <a:lnTo>
                      <a:pt x="1034161" y="1031875"/>
                    </a:lnTo>
                    <a:lnTo>
                      <a:pt x="1025525" y="1028954"/>
                    </a:lnTo>
                    <a:lnTo>
                      <a:pt x="1026160" y="1026922"/>
                    </a:lnTo>
                    <a:lnTo>
                      <a:pt x="1026160" y="1029081"/>
                    </a:lnTo>
                    <a:lnTo>
                      <a:pt x="933958" y="1029081"/>
                    </a:lnTo>
                    <a:lnTo>
                      <a:pt x="933958" y="1026922"/>
                    </a:lnTo>
                    <a:lnTo>
                      <a:pt x="933958" y="1029081"/>
                    </a:lnTo>
                    <a:lnTo>
                      <a:pt x="931545" y="1029081"/>
                    </a:lnTo>
                    <a:cubicBezTo>
                      <a:pt x="931037" y="1029081"/>
                      <a:pt x="930402" y="1028827"/>
                      <a:pt x="930021" y="1028446"/>
                    </a:cubicBezTo>
                    <a:lnTo>
                      <a:pt x="928116" y="1026541"/>
                    </a:lnTo>
                    <a:cubicBezTo>
                      <a:pt x="927735" y="1026160"/>
                      <a:pt x="927481" y="1025652"/>
                      <a:pt x="927481" y="1025144"/>
                    </a:cubicBezTo>
                    <a:lnTo>
                      <a:pt x="927354" y="1022731"/>
                    </a:lnTo>
                    <a:lnTo>
                      <a:pt x="927354" y="1022731"/>
                    </a:lnTo>
                    <a:lnTo>
                      <a:pt x="927354" y="1006856"/>
                    </a:lnTo>
                    <a:lnTo>
                      <a:pt x="929513" y="1006856"/>
                    </a:lnTo>
                    <a:lnTo>
                      <a:pt x="927354" y="1006856"/>
                    </a:lnTo>
                    <a:lnTo>
                      <a:pt x="927354" y="884301"/>
                    </a:lnTo>
                    <a:cubicBezTo>
                      <a:pt x="927354" y="883158"/>
                      <a:pt x="928243" y="882142"/>
                      <a:pt x="929513" y="882142"/>
                    </a:cubicBezTo>
                    <a:lnTo>
                      <a:pt x="1473073" y="882142"/>
                    </a:lnTo>
                    <a:lnTo>
                      <a:pt x="1473073" y="882142"/>
                    </a:lnTo>
                    <a:lnTo>
                      <a:pt x="1484249" y="882269"/>
                    </a:lnTo>
                    <a:lnTo>
                      <a:pt x="1484249" y="884428"/>
                    </a:lnTo>
                    <a:lnTo>
                      <a:pt x="1482725" y="882904"/>
                    </a:lnTo>
                    <a:lnTo>
                      <a:pt x="1491996" y="873887"/>
                    </a:lnTo>
                    <a:lnTo>
                      <a:pt x="1493520" y="875411"/>
                    </a:lnTo>
                    <a:lnTo>
                      <a:pt x="1491361" y="875411"/>
                    </a:lnTo>
                    <a:lnTo>
                      <a:pt x="1491488" y="864235"/>
                    </a:lnTo>
                    <a:lnTo>
                      <a:pt x="1493647" y="864235"/>
                    </a:lnTo>
                    <a:lnTo>
                      <a:pt x="1491488" y="864235"/>
                    </a:lnTo>
                    <a:lnTo>
                      <a:pt x="1491488" y="22352"/>
                    </a:lnTo>
                    <a:lnTo>
                      <a:pt x="1493647" y="22352"/>
                    </a:lnTo>
                    <a:lnTo>
                      <a:pt x="1491488" y="22352"/>
                    </a:lnTo>
                    <a:lnTo>
                      <a:pt x="1491361" y="11049"/>
                    </a:lnTo>
                    <a:lnTo>
                      <a:pt x="1493520" y="11049"/>
                    </a:lnTo>
                    <a:lnTo>
                      <a:pt x="1491996" y="12573"/>
                    </a:lnTo>
                    <a:lnTo>
                      <a:pt x="1482852" y="3556"/>
                    </a:lnTo>
                    <a:lnTo>
                      <a:pt x="1484376" y="2032"/>
                    </a:lnTo>
                    <a:lnTo>
                      <a:pt x="1484376" y="4191"/>
                    </a:lnTo>
                    <a:lnTo>
                      <a:pt x="1473073" y="4191"/>
                    </a:lnTo>
                    <a:lnTo>
                      <a:pt x="1473073" y="4191"/>
                    </a:lnTo>
                    <a:lnTo>
                      <a:pt x="22733" y="4191"/>
                    </a:lnTo>
                    <a:lnTo>
                      <a:pt x="22733" y="4191"/>
                    </a:lnTo>
                    <a:lnTo>
                      <a:pt x="11430" y="4191"/>
                    </a:lnTo>
                    <a:lnTo>
                      <a:pt x="11430" y="2159"/>
                    </a:lnTo>
                    <a:lnTo>
                      <a:pt x="12954" y="3683"/>
                    </a:lnTo>
                    <a:lnTo>
                      <a:pt x="3683" y="12700"/>
                    </a:lnTo>
                    <a:lnTo>
                      <a:pt x="2286" y="11176"/>
                    </a:lnTo>
                    <a:lnTo>
                      <a:pt x="4318" y="11176"/>
                    </a:lnTo>
                    <a:lnTo>
                      <a:pt x="4191" y="22352"/>
                    </a:lnTo>
                    <a:lnTo>
                      <a:pt x="2032" y="22352"/>
                    </a:lnTo>
                    <a:lnTo>
                      <a:pt x="4191" y="22352"/>
                    </a:lnTo>
                    <a:lnTo>
                      <a:pt x="4191" y="864235"/>
                    </a:lnTo>
                    <a:lnTo>
                      <a:pt x="2159" y="864235"/>
                    </a:lnTo>
                    <a:lnTo>
                      <a:pt x="4318" y="864235"/>
                    </a:lnTo>
                    <a:lnTo>
                      <a:pt x="4445" y="875411"/>
                    </a:lnTo>
                    <a:lnTo>
                      <a:pt x="2286" y="875411"/>
                    </a:lnTo>
                    <a:lnTo>
                      <a:pt x="3810" y="873887"/>
                    </a:lnTo>
                    <a:lnTo>
                      <a:pt x="13081" y="882904"/>
                    </a:lnTo>
                    <a:lnTo>
                      <a:pt x="11557" y="884428"/>
                    </a:lnTo>
                    <a:lnTo>
                      <a:pt x="11557" y="882269"/>
                    </a:lnTo>
                    <a:lnTo>
                      <a:pt x="22733" y="882142"/>
                    </a:lnTo>
                    <a:lnTo>
                      <a:pt x="22733" y="882142"/>
                    </a:lnTo>
                    <a:lnTo>
                      <a:pt x="566293" y="882142"/>
                    </a:lnTo>
                    <a:cubicBezTo>
                      <a:pt x="567436" y="882142"/>
                      <a:pt x="568452" y="883031"/>
                      <a:pt x="568452" y="884301"/>
                    </a:cubicBezTo>
                    <a:lnTo>
                      <a:pt x="568452" y="1006856"/>
                    </a:lnTo>
                    <a:lnTo>
                      <a:pt x="566293" y="1006856"/>
                    </a:lnTo>
                    <a:lnTo>
                      <a:pt x="568452" y="1006856"/>
                    </a:lnTo>
                    <a:lnTo>
                      <a:pt x="568452" y="1022604"/>
                    </a:lnTo>
                    <a:lnTo>
                      <a:pt x="568452" y="1022604"/>
                    </a:lnTo>
                    <a:lnTo>
                      <a:pt x="568325" y="1025017"/>
                    </a:lnTo>
                    <a:cubicBezTo>
                      <a:pt x="568325" y="1025525"/>
                      <a:pt x="568071" y="1026033"/>
                      <a:pt x="567690" y="1026414"/>
                    </a:cubicBezTo>
                    <a:lnTo>
                      <a:pt x="565785" y="1028319"/>
                    </a:lnTo>
                    <a:cubicBezTo>
                      <a:pt x="565404" y="1028700"/>
                      <a:pt x="564896" y="1028954"/>
                      <a:pt x="564261" y="1028954"/>
                    </a:cubicBezTo>
                    <a:lnTo>
                      <a:pt x="561848" y="1028954"/>
                    </a:lnTo>
                    <a:lnTo>
                      <a:pt x="561848" y="1026795"/>
                    </a:lnTo>
                    <a:lnTo>
                      <a:pt x="561848" y="1028954"/>
                    </a:lnTo>
                    <a:lnTo>
                      <a:pt x="457327" y="1028954"/>
                    </a:lnTo>
                    <a:lnTo>
                      <a:pt x="457327" y="1024890"/>
                    </a:lnTo>
                    <a:lnTo>
                      <a:pt x="561848" y="1024890"/>
                    </a:lnTo>
                    <a:lnTo>
                      <a:pt x="564261" y="1024890"/>
                    </a:lnTo>
                    <a:lnTo>
                      <a:pt x="564261" y="1027049"/>
                    </a:lnTo>
                    <a:lnTo>
                      <a:pt x="562737" y="1025525"/>
                    </a:lnTo>
                    <a:lnTo>
                      <a:pt x="564642" y="1023620"/>
                    </a:lnTo>
                    <a:lnTo>
                      <a:pt x="566166" y="1025144"/>
                    </a:lnTo>
                    <a:lnTo>
                      <a:pt x="564007" y="1025144"/>
                    </a:lnTo>
                    <a:lnTo>
                      <a:pt x="564134" y="1022731"/>
                    </a:lnTo>
                    <a:lnTo>
                      <a:pt x="566293" y="1022731"/>
                    </a:lnTo>
                    <a:lnTo>
                      <a:pt x="564134" y="1022731"/>
                    </a:lnTo>
                    <a:lnTo>
                      <a:pt x="564134" y="1006856"/>
                    </a:lnTo>
                    <a:lnTo>
                      <a:pt x="564134" y="884301"/>
                    </a:lnTo>
                    <a:lnTo>
                      <a:pt x="566293" y="884301"/>
                    </a:lnTo>
                    <a:lnTo>
                      <a:pt x="566293" y="886460"/>
                    </a:lnTo>
                    <a:lnTo>
                      <a:pt x="22733" y="886460"/>
                    </a:lnTo>
                    <a:lnTo>
                      <a:pt x="22733" y="884301"/>
                    </a:lnTo>
                    <a:lnTo>
                      <a:pt x="22733" y="886460"/>
                    </a:lnTo>
                    <a:lnTo>
                      <a:pt x="11557" y="886587"/>
                    </a:lnTo>
                    <a:cubicBezTo>
                      <a:pt x="11049" y="886587"/>
                      <a:pt x="10414" y="886333"/>
                      <a:pt x="10033" y="885952"/>
                    </a:cubicBezTo>
                    <a:lnTo>
                      <a:pt x="762" y="876935"/>
                    </a:lnTo>
                    <a:cubicBezTo>
                      <a:pt x="381" y="876554"/>
                      <a:pt x="127" y="876046"/>
                      <a:pt x="127" y="875411"/>
                    </a:cubicBezTo>
                    <a:lnTo>
                      <a:pt x="0" y="864235"/>
                    </a:lnTo>
                    <a:lnTo>
                      <a:pt x="0" y="864235"/>
                    </a:lnTo>
                    <a:lnTo>
                      <a:pt x="0" y="22352"/>
                    </a:lnTo>
                    <a:lnTo>
                      <a:pt x="0" y="22352"/>
                    </a:lnTo>
                    <a:lnTo>
                      <a:pt x="127" y="11176"/>
                    </a:lnTo>
                    <a:cubicBezTo>
                      <a:pt x="127" y="10541"/>
                      <a:pt x="381" y="10033"/>
                      <a:pt x="762" y="9652"/>
                    </a:cubicBezTo>
                    <a:lnTo>
                      <a:pt x="9906" y="635"/>
                    </a:lnTo>
                    <a:cubicBezTo>
                      <a:pt x="10414" y="254"/>
                      <a:pt x="10922" y="0"/>
                      <a:pt x="11430" y="0"/>
                    </a:cubicBezTo>
                    <a:lnTo>
                      <a:pt x="22733" y="0"/>
                    </a:lnTo>
                    <a:lnTo>
                      <a:pt x="22733" y="2159"/>
                    </a:lnTo>
                    <a:lnTo>
                      <a:pt x="22733" y="0"/>
                    </a:lnTo>
                    <a:lnTo>
                      <a:pt x="1473073" y="0"/>
                    </a:lnTo>
                    <a:lnTo>
                      <a:pt x="1473073" y="2159"/>
                    </a:lnTo>
                    <a:lnTo>
                      <a:pt x="1473073" y="0"/>
                    </a:lnTo>
                    <a:lnTo>
                      <a:pt x="1484376" y="0"/>
                    </a:lnTo>
                    <a:cubicBezTo>
                      <a:pt x="1484884" y="0"/>
                      <a:pt x="1485519" y="254"/>
                      <a:pt x="1485900" y="635"/>
                    </a:cubicBezTo>
                    <a:lnTo>
                      <a:pt x="1495044" y="9652"/>
                    </a:lnTo>
                    <a:cubicBezTo>
                      <a:pt x="1495425" y="10033"/>
                      <a:pt x="1495679" y="10541"/>
                      <a:pt x="1495679" y="11176"/>
                    </a:cubicBezTo>
                    <a:lnTo>
                      <a:pt x="1495806" y="22479"/>
                    </a:lnTo>
                    <a:lnTo>
                      <a:pt x="1495806" y="22479"/>
                    </a:lnTo>
                    <a:lnTo>
                      <a:pt x="1495806" y="864235"/>
                    </a:lnTo>
                    <a:lnTo>
                      <a:pt x="1495806" y="864235"/>
                    </a:lnTo>
                    <a:lnTo>
                      <a:pt x="1495679" y="875411"/>
                    </a:lnTo>
                    <a:cubicBezTo>
                      <a:pt x="1495679" y="875919"/>
                      <a:pt x="1495425" y="876554"/>
                      <a:pt x="1495044" y="876935"/>
                    </a:cubicBezTo>
                    <a:lnTo>
                      <a:pt x="1485773" y="885952"/>
                    </a:lnTo>
                    <a:cubicBezTo>
                      <a:pt x="1485392" y="886333"/>
                      <a:pt x="1484884" y="886587"/>
                      <a:pt x="1484249" y="886587"/>
                    </a:cubicBezTo>
                    <a:lnTo>
                      <a:pt x="1473073" y="886460"/>
                    </a:lnTo>
                    <a:lnTo>
                      <a:pt x="1473073" y="884301"/>
                    </a:lnTo>
                    <a:lnTo>
                      <a:pt x="1473073" y="886460"/>
                    </a:lnTo>
                    <a:lnTo>
                      <a:pt x="929513" y="886460"/>
                    </a:lnTo>
                    <a:lnTo>
                      <a:pt x="929513" y="884301"/>
                    </a:lnTo>
                    <a:lnTo>
                      <a:pt x="931672" y="884301"/>
                    </a:lnTo>
                    <a:lnTo>
                      <a:pt x="931672" y="1006856"/>
                    </a:lnTo>
                    <a:lnTo>
                      <a:pt x="931672" y="1022604"/>
                    </a:lnTo>
                    <a:lnTo>
                      <a:pt x="929513" y="1022604"/>
                    </a:lnTo>
                    <a:lnTo>
                      <a:pt x="931672" y="1022604"/>
                    </a:lnTo>
                    <a:lnTo>
                      <a:pt x="931799" y="1025017"/>
                    </a:lnTo>
                    <a:lnTo>
                      <a:pt x="929640" y="1025017"/>
                    </a:lnTo>
                    <a:lnTo>
                      <a:pt x="931164" y="1023493"/>
                    </a:lnTo>
                    <a:lnTo>
                      <a:pt x="933069" y="1025398"/>
                    </a:lnTo>
                    <a:lnTo>
                      <a:pt x="931545" y="1026922"/>
                    </a:lnTo>
                    <a:lnTo>
                      <a:pt x="931545" y="1024890"/>
                    </a:lnTo>
                    <a:lnTo>
                      <a:pt x="933958" y="1024890"/>
                    </a:lnTo>
                    <a:lnTo>
                      <a:pt x="1026160" y="1024890"/>
                    </a:lnTo>
                    <a:lnTo>
                      <a:pt x="1026795" y="1025017"/>
                    </a:lnTo>
                    <a:lnTo>
                      <a:pt x="1035431" y="1027938"/>
                    </a:lnTo>
                    <a:lnTo>
                      <a:pt x="1036193" y="1028446"/>
                    </a:lnTo>
                    <a:lnTo>
                      <a:pt x="1044702" y="1036701"/>
                    </a:lnTo>
                    <a:lnTo>
                      <a:pt x="1045083" y="1037209"/>
                    </a:lnTo>
                    <a:lnTo>
                      <a:pt x="1051560" y="1049655"/>
                    </a:lnTo>
                    <a:lnTo>
                      <a:pt x="1051814" y="1050290"/>
                    </a:lnTo>
                    <a:lnTo>
                      <a:pt x="1054354" y="1065911"/>
                    </a:lnTo>
                    <a:lnTo>
                      <a:pt x="1054354" y="1066546"/>
                    </a:lnTo>
                    <a:lnTo>
                      <a:pt x="1052195" y="1079500"/>
                    </a:lnTo>
                    <a:lnTo>
                      <a:pt x="1052068" y="1080135"/>
                    </a:lnTo>
                    <a:lnTo>
                      <a:pt x="1046353" y="1091692"/>
                    </a:lnTo>
                    <a:lnTo>
                      <a:pt x="1045972" y="1092200"/>
                    </a:lnTo>
                    <a:lnTo>
                      <a:pt x="1037971" y="1100582"/>
                    </a:lnTo>
                    <a:lnTo>
                      <a:pt x="1037209" y="1101090"/>
                    </a:lnTo>
                    <a:lnTo>
                      <a:pt x="1028319" y="1104265"/>
                    </a:lnTo>
                    <a:lnTo>
                      <a:pt x="1027557" y="1104392"/>
                    </a:lnTo>
                    <a:lnTo>
                      <a:pt x="455803" y="1104392"/>
                    </a:lnTo>
                    <a:close/>
                  </a:path>
                </a:pathLst>
              </a:custGeom>
              <a:solidFill>
                <a:srgbClr val="C5EBF5"/>
              </a:solidFill>
            </p:spPr>
          </p:sp>
        </p:grpSp>
        <p:grpSp>
          <p:nvGrpSpPr>
            <p:cNvPr name="Group 15" id="15"/>
            <p:cNvGrpSpPr/>
            <p:nvPr/>
          </p:nvGrpSpPr>
          <p:grpSpPr>
            <a:xfrm rot="0">
              <a:off x="3179198" y="2187178"/>
              <a:ext cx="4751469" cy="2581862"/>
              <a:chOff x="0" y="0"/>
              <a:chExt cx="1336887" cy="726440"/>
            </a:xfrm>
          </p:grpSpPr>
          <p:sp>
            <p:nvSpPr>
              <p:cNvPr name="Freeform 16" id="16"/>
              <p:cNvSpPr/>
              <p:nvPr/>
            </p:nvSpPr>
            <p:spPr>
              <a:xfrm>
                <a:off x="0" y="-127"/>
                <a:ext cx="1336802" cy="726186"/>
              </a:xfrm>
              <a:custGeom>
                <a:avLst/>
                <a:gdLst/>
                <a:ahLst/>
                <a:cxnLst/>
                <a:rect r="r" b="b" t="t" l="l"/>
                <a:pathLst>
                  <a:path h="726186" w="1336802">
                    <a:moveTo>
                      <a:pt x="1312037" y="127"/>
                    </a:moveTo>
                    <a:lnTo>
                      <a:pt x="24638" y="127"/>
                    </a:lnTo>
                    <a:lnTo>
                      <a:pt x="15113" y="2032"/>
                    </a:lnTo>
                    <a:lnTo>
                      <a:pt x="7239" y="7366"/>
                    </a:lnTo>
                    <a:lnTo>
                      <a:pt x="1905" y="15240"/>
                    </a:lnTo>
                    <a:lnTo>
                      <a:pt x="0" y="24765"/>
                    </a:lnTo>
                    <a:lnTo>
                      <a:pt x="0" y="701421"/>
                    </a:lnTo>
                    <a:lnTo>
                      <a:pt x="1905" y="711073"/>
                    </a:lnTo>
                    <a:lnTo>
                      <a:pt x="7239" y="718947"/>
                    </a:lnTo>
                    <a:lnTo>
                      <a:pt x="15113" y="724281"/>
                    </a:lnTo>
                    <a:lnTo>
                      <a:pt x="24765" y="726186"/>
                    </a:lnTo>
                    <a:lnTo>
                      <a:pt x="1312037" y="726186"/>
                    </a:lnTo>
                    <a:lnTo>
                      <a:pt x="1321689" y="724281"/>
                    </a:lnTo>
                    <a:lnTo>
                      <a:pt x="1329563" y="718947"/>
                    </a:lnTo>
                    <a:lnTo>
                      <a:pt x="1334897" y="711073"/>
                    </a:lnTo>
                    <a:lnTo>
                      <a:pt x="1336802" y="701421"/>
                    </a:lnTo>
                    <a:lnTo>
                      <a:pt x="1336802" y="24765"/>
                    </a:lnTo>
                    <a:lnTo>
                      <a:pt x="1334897" y="15113"/>
                    </a:lnTo>
                    <a:lnTo>
                      <a:pt x="1329563" y="7239"/>
                    </a:lnTo>
                    <a:lnTo>
                      <a:pt x="1321689" y="1905"/>
                    </a:lnTo>
                    <a:lnTo>
                      <a:pt x="1312037" y="0"/>
                    </a:lnTo>
                    <a:close/>
                  </a:path>
                </a:pathLst>
              </a:custGeom>
              <a:solidFill>
                <a:srgbClr val="003682"/>
              </a:solidFill>
            </p:spPr>
          </p:sp>
        </p:grpSp>
        <p:grpSp>
          <p:nvGrpSpPr>
            <p:cNvPr name="Group 17" id="17"/>
            <p:cNvGrpSpPr/>
            <p:nvPr/>
          </p:nvGrpSpPr>
          <p:grpSpPr>
            <a:xfrm rot="0">
              <a:off x="3810267" y="2824640"/>
              <a:ext cx="3586923" cy="1414307"/>
              <a:chOff x="0" y="0"/>
              <a:chExt cx="1009227" cy="397933"/>
            </a:xfrm>
          </p:grpSpPr>
          <p:sp>
            <p:nvSpPr>
              <p:cNvPr name="Freeform 18" id="18"/>
              <p:cNvSpPr/>
              <p:nvPr/>
            </p:nvSpPr>
            <p:spPr>
              <a:xfrm>
                <a:off x="635" y="-254"/>
                <a:ext cx="1007364" cy="397510"/>
              </a:xfrm>
              <a:custGeom>
                <a:avLst/>
                <a:gdLst/>
                <a:ahLst/>
                <a:cxnLst/>
                <a:rect r="r" b="b" t="t" l="l"/>
                <a:pathLst>
                  <a:path h="397510" w="1007364">
                    <a:moveTo>
                      <a:pt x="37084" y="359791"/>
                    </a:moveTo>
                    <a:lnTo>
                      <a:pt x="55626" y="342392"/>
                    </a:lnTo>
                    <a:lnTo>
                      <a:pt x="58547" y="345440"/>
                    </a:lnTo>
                    <a:lnTo>
                      <a:pt x="40005" y="362839"/>
                    </a:lnTo>
                    <a:close/>
                    <a:moveTo>
                      <a:pt x="74168" y="325120"/>
                    </a:moveTo>
                    <a:lnTo>
                      <a:pt x="92710" y="307721"/>
                    </a:lnTo>
                    <a:lnTo>
                      <a:pt x="95631" y="310769"/>
                    </a:lnTo>
                    <a:lnTo>
                      <a:pt x="77089" y="328168"/>
                    </a:lnTo>
                    <a:close/>
                    <a:moveTo>
                      <a:pt x="111252" y="290449"/>
                    </a:moveTo>
                    <a:lnTo>
                      <a:pt x="129794" y="273050"/>
                    </a:lnTo>
                    <a:lnTo>
                      <a:pt x="132715" y="276098"/>
                    </a:lnTo>
                    <a:lnTo>
                      <a:pt x="114173" y="293497"/>
                    </a:lnTo>
                    <a:close/>
                    <a:moveTo>
                      <a:pt x="148336" y="255778"/>
                    </a:moveTo>
                    <a:lnTo>
                      <a:pt x="166878" y="238379"/>
                    </a:lnTo>
                    <a:lnTo>
                      <a:pt x="169799" y="241427"/>
                    </a:lnTo>
                    <a:lnTo>
                      <a:pt x="151257" y="258826"/>
                    </a:lnTo>
                    <a:close/>
                    <a:moveTo>
                      <a:pt x="185420" y="221107"/>
                    </a:moveTo>
                    <a:lnTo>
                      <a:pt x="203962" y="203708"/>
                    </a:lnTo>
                    <a:lnTo>
                      <a:pt x="206883" y="206756"/>
                    </a:lnTo>
                    <a:lnTo>
                      <a:pt x="188341" y="224155"/>
                    </a:lnTo>
                    <a:close/>
                    <a:moveTo>
                      <a:pt x="222504" y="186436"/>
                    </a:moveTo>
                    <a:lnTo>
                      <a:pt x="237490" y="172466"/>
                    </a:lnTo>
                    <a:cubicBezTo>
                      <a:pt x="238252" y="171704"/>
                      <a:pt x="239522" y="171704"/>
                      <a:pt x="240284" y="172339"/>
                    </a:cubicBezTo>
                    <a:lnTo>
                      <a:pt x="244094" y="175514"/>
                    </a:lnTo>
                    <a:lnTo>
                      <a:pt x="241427" y="178816"/>
                    </a:lnTo>
                    <a:lnTo>
                      <a:pt x="237617" y="175641"/>
                    </a:lnTo>
                    <a:lnTo>
                      <a:pt x="239014" y="173990"/>
                    </a:lnTo>
                    <a:lnTo>
                      <a:pt x="240411" y="175514"/>
                    </a:lnTo>
                    <a:lnTo>
                      <a:pt x="225425" y="189484"/>
                    </a:lnTo>
                    <a:close/>
                    <a:moveTo>
                      <a:pt x="263525" y="191770"/>
                    </a:moveTo>
                    <a:lnTo>
                      <a:pt x="283083" y="208026"/>
                    </a:lnTo>
                    <a:lnTo>
                      <a:pt x="280416" y="211328"/>
                    </a:lnTo>
                    <a:lnTo>
                      <a:pt x="260858" y="195072"/>
                    </a:lnTo>
                    <a:close/>
                    <a:moveTo>
                      <a:pt x="302514" y="224282"/>
                    </a:moveTo>
                    <a:lnTo>
                      <a:pt x="322072" y="240538"/>
                    </a:lnTo>
                    <a:lnTo>
                      <a:pt x="319405" y="243840"/>
                    </a:lnTo>
                    <a:lnTo>
                      <a:pt x="299847" y="227584"/>
                    </a:lnTo>
                    <a:close/>
                    <a:moveTo>
                      <a:pt x="341503" y="256794"/>
                    </a:moveTo>
                    <a:lnTo>
                      <a:pt x="361061" y="273050"/>
                    </a:lnTo>
                    <a:lnTo>
                      <a:pt x="358394" y="276352"/>
                    </a:lnTo>
                    <a:lnTo>
                      <a:pt x="338836" y="260096"/>
                    </a:lnTo>
                    <a:close/>
                    <a:moveTo>
                      <a:pt x="380492" y="289306"/>
                    </a:moveTo>
                    <a:lnTo>
                      <a:pt x="400050" y="305562"/>
                    </a:lnTo>
                    <a:lnTo>
                      <a:pt x="397383" y="308864"/>
                    </a:lnTo>
                    <a:lnTo>
                      <a:pt x="377825" y="292608"/>
                    </a:lnTo>
                    <a:close/>
                    <a:moveTo>
                      <a:pt x="419481" y="321818"/>
                    </a:moveTo>
                    <a:lnTo>
                      <a:pt x="439039" y="338074"/>
                    </a:lnTo>
                    <a:lnTo>
                      <a:pt x="436372" y="341376"/>
                    </a:lnTo>
                    <a:lnTo>
                      <a:pt x="416814" y="325120"/>
                    </a:lnTo>
                    <a:close/>
                    <a:moveTo>
                      <a:pt x="453390" y="333756"/>
                    </a:moveTo>
                    <a:lnTo>
                      <a:pt x="469265" y="313944"/>
                    </a:lnTo>
                    <a:lnTo>
                      <a:pt x="472567" y="316611"/>
                    </a:lnTo>
                    <a:lnTo>
                      <a:pt x="456692" y="336423"/>
                    </a:lnTo>
                    <a:close/>
                    <a:moveTo>
                      <a:pt x="485013" y="294005"/>
                    </a:moveTo>
                    <a:lnTo>
                      <a:pt x="500888" y="274193"/>
                    </a:lnTo>
                    <a:lnTo>
                      <a:pt x="504190" y="276860"/>
                    </a:lnTo>
                    <a:lnTo>
                      <a:pt x="488315" y="296672"/>
                    </a:lnTo>
                    <a:close/>
                    <a:moveTo>
                      <a:pt x="516636" y="254254"/>
                    </a:moveTo>
                    <a:lnTo>
                      <a:pt x="532511" y="234442"/>
                    </a:lnTo>
                    <a:lnTo>
                      <a:pt x="535813" y="237109"/>
                    </a:lnTo>
                    <a:lnTo>
                      <a:pt x="519938" y="256921"/>
                    </a:lnTo>
                    <a:close/>
                    <a:moveTo>
                      <a:pt x="548259" y="214503"/>
                    </a:moveTo>
                    <a:lnTo>
                      <a:pt x="564134" y="194691"/>
                    </a:lnTo>
                    <a:lnTo>
                      <a:pt x="567436" y="197358"/>
                    </a:lnTo>
                    <a:lnTo>
                      <a:pt x="551561" y="217170"/>
                    </a:lnTo>
                    <a:close/>
                    <a:moveTo>
                      <a:pt x="579882" y="174752"/>
                    </a:moveTo>
                    <a:lnTo>
                      <a:pt x="595757" y="154940"/>
                    </a:lnTo>
                    <a:lnTo>
                      <a:pt x="599059" y="157607"/>
                    </a:lnTo>
                    <a:lnTo>
                      <a:pt x="583184" y="177419"/>
                    </a:lnTo>
                    <a:close/>
                    <a:moveTo>
                      <a:pt x="611505" y="135001"/>
                    </a:moveTo>
                    <a:lnTo>
                      <a:pt x="627380" y="115189"/>
                    </a:lnTo>
                    <a:lnTo>
                      <a:pt x="630682" y="117856"/>
                    </a:lnTo>
                    <a:lnTo>
                      <a:pt x="614807" y="137668"/>
                    </a:lnTo>
                    <a:close/>
                    <a:moveTo>
                      <a:pt x="643128" y="95250"/>
                    </a:moveTo>
                    <a:lnTo>
                      <a:pt x="659003" y="75438"/>
                    </a:lnTo>
                    <a:lnTo>
                      <a:pt x="662305" y="78105"/>
                    </a:lnTo>
                    <a:lnTo>
                      <a:pt x="646430" y="97917"/>
                    </a:lnTo>
                    <a:close/>
                    <a:moveTo>
                      <a:pt x="674751" y="55499"/>
                    </a:moveTo>
                    <a:lnTo>
                      <a:pt x="690626" y="35687"/>
                    </a:lnTo>
                    <a:lnTo>
                      <a:pt x="693928" y="38354"/>
                    </a:lnTo>
                    <a:lnTo>
                      <a:pt x="678053" y="58166"/>
                    </a:lnTo>
                    <a:close/>
                    <a:moveTo>
                      <a:pt x="706882" y="15494"/>
                    </a:moveTo>
                    <a:lnTo>
                      <a:pt x="718439" y="1016"/>
                    </a:lnTo>
                    <a:cubicBezTo>
                      <a:pt x="719201" y="127"/>
                      <a:pt x="720471" y="0"/>
                      <a:pt x="721360" y="635"/>
                    </a:cubicBezTo>
                    <a:lnTo>
                      <a:pt x="726821" y="4826"/>
                    </a:lnTo>
                    <a:lnTo>
                      <a:pt x="724281" y="8128"/>
                    </a:lnTo>
                    <a:lnTo>
                      <a:pt x="718820" y="4064"/>
                    </a:lnTo>
                    <a:lnTo>
                      <a:pt x="720090" y="2413"/>
                    </a:lnTo>
                    <a:lnTo>
                      <a:pt x="721741" y="3683"/>
                    </a:lnTo>
                    <a:lnTo>
                      <a:pt x="710184" y="18161"/>
                    </a:lnTo>
                    <a:close/>
                    <a:moveTo>
                      <a:pt x="746887" y="20447"/>
                    </a:moveTo>
                    <a:lnTo>
                      <a:pt x="766953" y="35941"/>
                    </a:lnTo>
                    <a:lnTo>
                      <a:pt x="764413" y="39243"/>
                    </a:lnTo>
                    <a:lnTo>
                      <a:pt x="744347" y="23749"/>
                    </a:lnTo>
                    <a:close/>
                    <a:moveTo>
                      <a:pt x="787019" y="51562"/>
                    </a:moveTo>
                    <a:lnTo>
                      <a:pt x="807085" y="67056"/>
                    </a:lnTo>
                    <a:lnTo>
                      <a:pt x="804545" y="70358"/>
                    </a:lnTo>
                    <a:lnTo>
                      <a:pt x="784606" y="54864"/>
                    </a:lnTo>
                    <a:close/>
                    <a:moveTo>
                      <a:pt x="827151" y="82677"/>
                    </a:moveTo>
                    <a:lnTo>
                      <a:pt x="847217" y="98171"/>
                    </a:lnTo>
                    <a:lnTo>
                      <a:pt x="844677" y="101473"/>
                    </a:lnTo>
                    <a:lnTo>
                      <a:pt x="824611" y="85979"/>
                    </a:lnTo>
                    <a:close/>
                    <a:moveTo>
                      <a:pt x="867283" y="113792"/>
                    </a:moveTo>
                    <a:lnTo>
                      <a:pt x="887349" y="129286"/>
                    </a:lnTo>
                    <a:lnTo>
                      <a:pt x="884809" y="132588"/>
                    </a:lnTo>
                    <a:lnTo>
                      <a:pt x="864870" y="117094"/>
                    </a:lnTo>
                    <a:close/>
                    <a:moveTo>
                      <a:pt x="907415" y="144907"/>
                    </a:moveTo>
                    <a:lnTo>
                      <a:pt x="927735" y="160274"/>
                    </a:lnTo>
                    <a:lnTo>
                      <a:pt x="925195" y="163576"/>
                    </a:lnTo>
                    <a:lnTo>
                      <a:pt x="905129" y="148082"/>
                    </a:lnTo>
                    <a:close/>
                    <a:moveTo>
                      <a:pt x="947547" y="176022"/>
                    </a:moveTo>
                    <a:lnTo>
                      <a:pt x="967613" y="191516"/>
                    </a:lnTo>
                    <a:lnTo>
                      <a:pt x="965073" y="194818"/>
                    </a:lnTo>
                    <a:lnTo>
                      <a:pt x="945007" y="179324"/>
                    </a:lnTo>
                    <a:close/>
                    <a:moveTo>
                      <a:pt x="987679" y="207137"/>
                    </a:moveTo>
                    <a:lnTo>
                      <a:pt x="1007364" y="222377"/>
                    </a:lnTo>
                    <a:lnTo>
                      <a:pt x="1004824" y="225679"/>
                    </a:lnTo>
                    <a:lnTo>
                      <a:pt x="985139" y="210439"/>
                    </a:lnTo>
                    <a:close/>
                    <a:moveTo>
                      <a:pt x="0" y="394462"/>
                    </a:moveTo>
                    <a:lnTo>
                      <a:pt x="18542" y="377063"/>
                    </a:lnTo>
                    <a:lnTo>
                      <a:pt x="21463" y="380111"/>
                    </a:lnTo>
                    <a:lnTo>
                      <a:pt x="2921" y="397510"/>
                    </a:lnTo>
                    <a:close/>
                  </a:path>
                </a:pathLst>
              </a:custGeom>
              <a:solidFill>
                <a:srgbClr val="6DCCE4"/>
              </a:solidFill>
            </p:spPr>
          </p:sp>
        </p:grpSp>
        <p:grpSp>
          <p:nvGrpSpPr>
            <p:cNvPr name="Group 19" id="19"/>
            <p:cNvGrpSpPr/>
            <p:nvPr/>
          </p:nvGrpSpPr>
          <p:grpSpPr>
            <a:xfrm rot="0">
              <a:off x="3655769" y="2670208"/>
              <a:ext cx="3896867" cy="1718232"/>
              <a:chOff x="0" y="0"/>
              <a:chExt cx="1096433" cy="483447"/>
            </a:xfrm>
          </p:grpSpPr>
          <p:sp>
            <p:nvSpPr>
              <p:cNvPr name="Freeform 20" id="20"/>
              <p:cNvSpPr/>
              <p:nvPr/>
            </p:nvSpPr>
            <p:spPr>
              <a:xfrm>
                <a:off x="0" y="391541"/>
                <a:ext cx="91186" cy="91186"/>
              </a:xfrm>
              <a:custGeom>
                <a:avLst/>
                <a:gdLst/>
                <a:ahLst/>
                <a:cxnLst/>
                <a:rect r="r" b="b" t="t" l="l"/>
                <a:pathLst>
                  <a:path h="91186" w="91186">
                    <a:moveTo>
                      <a:pt x="91186" y="45593"/>
                    </a:moveTo>
                    <a:lnTo>
                      <a:pt x="87630" y="27813"/>
                    </a:lnTo>
                    <a:lnTo>
                      <a:pt x="77851" y="13335"/>
                    </a:lnTo>
                    <a:lnTo>
                      <a:pt x="63373" y="3556"/>
                    </a:lnTo>
                    <a:lnTo>
                      <a:pt x="45593" y="0"/>
                    </a:lnTo>
                    <a:lnTo>
                      <a:pt x="27813" y="3556"/>
                    </a:lnTo>
                    <a:lnTo>
                      <a:pt x="13335" y="13335"/>
                    </a:lnTo>
                    <a:lnTo>
                      <a:pt x="3556" y="27813"/>
                    </a:lnTo>
                    <a:lnTo>
                      <a:pt x="0" y="45593"/>
                    </a:lnTo>
                    <a:lnTo>
                      <a:pt x="3556" y="63373"/>
                    </a:lnTo>
                    <a:lnTo>
                      <a:pt x="13335" y="77851"/>
                    </a:lnTo>
                    <a:lnTo>
                      <a:pt x="27813" y="87630"/>
                    </a:lnTo>
                    <a:lnTo>
                      <a:pt x="45593" y="91186"/>
                    </a:lnTo>
                    <a:lnTo>
                      <a:pt x="63373" y="87630"/>
                    </a:lnTo>
                    <a:lnTo>
                      <a:pt x="77851" y="77851"/>
                    </a:lnTo>
                    <a:lnTo>
                      <a:pt x="87630" y="63373"/>
                    </a:lnTo>
                    <a:lnTo>
                      <a:pt x="91186" y="45593"/>
                    </a:lnTo>
                    <a:close/>
                  </a:path>
                </a:pathLst>
              </a:custGeom>
              <a:solidFill>
                <a:srgbClr val="003682"/>
              </a:solidFill>
            </p:spPr>
          </p:sp>
          <p:sp>
            <p:nvSpPr>
              <p:cNvPr name="Freeform 21" id="21"/>
              <p:cNvSpPr/>
              <p:nvPr/>
            </p:nvSpPr>
            <p:spPr>
              <a:xfrm>
                <a:off x="237490" y="171323"/>
                <a:ext cx="91186" cy="91186"/>
              </a:xfrm>
              <a:custGeom>
                <a:avLst/>
                <a:gdLst/>
                <a:ahLst/>
                <a:cxnLst/>
                <a:rect r="r" b="b" t="t" l="l"/>
                <a:pathLst>
                  <a:path h="91186" w="91186">
                    <a:moveTo>
                      <a:pt x="91186" y="45593"/>
                    </a:moveTo>
                    <a:lnTo>
                      <a:pt x="87630" y="27813"/>
                    </a:lnTo>
                    <a:lnTo>
                      <a:pt x="77851" y="13335"/>
                    </a:lnTo>
                    <a:lnTo>
                      <a:pt x="63373" y="3556"/>
                    </a:lnTo>
                    <a:lnTo>
                      <a:pt x="45593" y="0"/>
                    </a:lnTo>
                    <a:lnTo>
                      <a:pt x="27813" y="3556"/>
                    </a:lnTo>
                    <a:lnTo>
                      <a:pt x="13335" y="13335"/>
                    </a:lnTo>
                    <a:lnTo>
                      <a:pt x="3556" y="27813"/>
                    </a:lnTo>
                    <a:lnTo>
                      <a:pt x="0" y="45593"/>
                    </a:lnTo>
                    <a:lnTo>
                      <a:pt x="3556" y="63373"/>
                    </a:lnTo>
                    <a:lnTo>
                      <a:pt x="13335" y="77851"/>
                    </a:lnTo>
                    <a:lnTo>
                      <a:pt x="27813" y="87630"/>
                    </a:lnTo>
                    <a:lnTo>
                      <a:pt x="45593" y="91186"/>
                    </a:lnTo>
                    <a:lnTo>
                      <a:pt x="63373" y="87630"/>
                    </a:lnTo>
                    <a:lnTo>
                      <a:pt x="77851" y="77851"/>
                    </a:lnTo>
                    <a:lnTo>
                      <a:pt x="87630" y="63373"/>
                    </a:lnTo>
                    <a:lnTo>
                      <a:pt x="91186" y="45593"/>
                    </a:lnTo>
                    <a:close/>
                  </a:path>
                </a:pathLst>
              </a:custGeom>
              <a:solidFill>
                <a:srgbClr val="003682"/>
              </a:solidFill>
            </p:spPr>
          </p:sp>
          <p:sp>
            <p:nvSpPr>
              <p:cNvPr name="Freeform 22" id="22"/>
              <p:cNvSpPr/>
              <p:nvPr/>
            </p:nvSpPr>
            <p:spPr>
              <a:xfrm>
                <a:off x="444627" y="343916"/>
                <a:ext cx="91313" cy="91186"/>
              </a:xfrm>
              <a:custGeom>
                <a:avLst/>
                <a:gdLst/>
                <a:ahLst/>
                <a:cxnLst/>
                <a:rect r="r" b="b" t="t" l="l"/>
                <a:pathLst>
                  <a:path h="91186" w="91313">
                    <a:moveTo>
                      <a:pt x="91313" y="45466"/>
                    </a:moveTo>
                    <a:lnTo>
                      <a:pt x="87757" y="27686"/>
                    </a:lnTo>
                    <a:lnTo>
                      <a:pt x="77978" y="13208"/>
                    </a:lnTo>
                    <a:lnTo>
                      <a:pt x="63373" y="3556"/>
                    </a:lnTo>
                    <a:lnTo>
                      <a:pt x="45593" y="0"/>
                    </a:lnTo>
                    <a:lnTo>
                      <a:pt x="27813" y="3556"/>
                    </a:lnTo>
                    <a:lnTo>
                      <a:pt x="13335" y="13335"/>
                    </a:lnTo>
                    <a:lnTo>
                      <a:pt x="3556" y="27813"/>
                    </a:lnTo>
                    <a:lnTo>
                      <a:pt x="0" y="45593"/>
                    </a:lnTo>
                    <a:lnTo>
                      <a:pt x="3556" y="63373"/>
                    </a:lnTo>
                    <a:lnTo>
                      <a:pt x="13335" y="77851"/>
                    </a:lnTo>
                    <a:lnTo>
                      <a:pt x="27813" y="87630"/>
                    </a:lnTo>
                    <a:lnTo>
                      <a:pt x="45593" y="91186"/>
                    </a:lnTo>
                    <a:lnTo>
                      <a:pt x="63373" y="87630"/>
                    </a:lnTo>
                    <a:lnTo>
                      <a:pt x="77851" y="77851"/>
                    </a:lnTo>
                    <a:lnTo>
                      <a:pt x="87630" y="63373"/>
                    </a:lnTo>
                    <a:lnTo>
                      <a:pt x="91186" y="45593"/>
                    </a:lnTo>
                    <a:close/>
                  </a:path>
                </a:pathLst>
              </a:custGeom>
              <a:solidFill>
                <a:srgbClr val="003682"/>
              </a:solidFill>
            </p:spPr>
          </p:sp>
          <p:sp>
            <p:nvSpPr>
              <p:cNvPr name="Freeform 23" id="23"/>
              <p:cNvSpPr/>
              <p:nvPr/>
            </p:nvSpPr>
            <p:spPr>
              <a:xfrm>
                <a:off x="718566" y="0"/>
                <a:ext cx="91186" cy="91186"/>
              </a:xfrm>
              <a:custGeom>
                <a:avLst/>
                <a:gdLst/>
                <a:ahLst/>
                <a:cxnLst/>
                <a:rect r="r" b="b" t="t" l="l"/>
                <a:pathLst>
                  <a:path h="91186" w="91186">
                    <a:moveTo>
                      <a:pt x="91186" y="45593"/>
                    </a:moveTo>
                    <a:lnTo>
                      <a:pt x="87630" y="27813"/>
                    </a:lnTo>
                    <a:lnTo>
                      <a:pt x="77851" y="13335"/>
                    </a:lnTo>
                    <a:lnTo>
                      <a:pt x="63373" y="3556"/>
                    </a:lnTo>
                    <a:lnTo>
                      <a:pt x="45593" y="0"/>
                    </a:lnTo>
                    <a:lnTo>
                      <a:pt x="27813" y="3556"/>
                    </a:lnTo>
                    <a:lnTo>
                      <a:pt x="13335" y="13335"/>
                    </a:lnTo>
                    <a:lnTo>
                      <a:pt x="3556" y="27813"/>
                    </a:lnTo>
                    <a:lnTo>
                      <a:pt x="0" y="45593"/>
                    </a:lnTo>
                    <a:lnTo>
                      <a:pt x="3556" y="63373"/>
                    </a:lnTo>
                    <a:lnTo>
                      <a:pt x="13335" y="77851"/>
                    </a:lnTo>
                    <a:lnTo>
                      <a:pt x="27813" y="87630"/>
                    </a:lnTo>
                    <a:lnTo>
                      <a:pt x="45593" y="91186"/>
                    </a:lnTo>
                    <a:lnTo>
                      <a:pt x="63373" y="87630"/>
                    </a:lnTo>
                    <a:lnTo>
                      <a:pt x="77851" y="77851"/>
                    </a:lnTo>
                    <a:lnTo>
                      <a:pt x="87630" y="63373"/>
                    </a:lnTo>
                    <a:lnTo>
                      <a:pt x="91186" y="45593"/>
                    </a:lnTo>
                    <a:close/>
                  </a:path>
                </a:pathLst>
              </a:custGeom>
              <a:solidFill>
                <a:srgbClr val="003682"/>
              </a:solidFill>
            </p:spPr>
          </p:sp>
          <p:sp>
            <p:nvSpPr>
              <p:cNvPr name="Freeform 24" id="24"/>
              <p:cNvSpPr/>
              <p:nvPr/>
            </p:nvSpPr>
            <p:spPr>
              <a:xfrm>
                <a:off x="1004951" y="222758"/>
                <a:ext cx="91186" cy="91186"/>
              </a:xfrm>
              <a:custGeom>
                <a:avLst/>
                <a:gdLst/>
                <a:ahLst/>
                <a:cxnLst/>
                <a:rect r="r" b="b" t="t" l="l"/>
                <a:pathLst>
                  <a:path h="91186" w="91186">
                    <a:moveTo>
                      <a:pt x="91186" y="45593"/>
                    </a:moveTo>
                    <a:lnTo>
                      <a:pt x="87630" y="27813"/>
                    </a:lnTo>
                    <a:lnTo>
                      <a:pt x="77851" y="13335"/>
                    </a:lnTo>
                    <a:lnTo>
                      <a:pt x="63373" y="3556"/>
                    </a:lnTo>
                    <a:lnTo>
                      <a:pt x="45593" y="0"/>
                    </a:lnTo>
                    <a:lnTo>
                      <a:pt x="27813" y="3556"/>
                    </a:lnTo>
                    <a:lnTo>
                      <a:pt x="13335" y="13335"/>
                    </a:lnTo>
                    <a:lnTo>
                      <a:pt x="3556" y="27813"/>
                    </a:lnTo>
                    <a:lnTo>
                      <a:pt x="0" y="45593"/>
                    </a:lnTo>
                    <a:lnTo>
                      <a:pt x="3556" y="63373"/>
                    </a:lnTo>
                    <a:lnTo>
                      <a:pt x="13335" y="77851"/>
                    </a:lnTo>
                    <a:lnTo>
                      <a:pt x="27813" y="87630"/>
                    </a:lnTo>
                    <a:lnTo>
                      <a:pt x="45593" y="91186"/>
                    </a:lnTo>
                    <a:lnTo>
                      <a:pt x="63373" y="87630"/>
                    </a:lnTo>
                    <a:lnTo>
                      <a:pt x="77851" y="77851"/>
                    </a:lnTo>
                    <a:lnTo>
                      <a:pt x="87630" y="63373"/>
                    </a:lnTo>
                    <a:lnTo>
                      <a:pt x="91186" y="45593"/>
                    </a:lnTo>
                    <a:close/>
                  </a:path>
                </a:pathLst>
              </a:custGeom>
              <a:solidFill>
                <a:srgbClr val="003682"/>
              </a:solidFill>
            </p:spPr>
          </p:sp>
        </p:grpSp>
        <p:grpSp>
          <p:nvGrpSpPr>
            <p:cNvPr name="Group 25" id="25"/>
            <p:cNvGrpSpPr/>
            <p:nvPr/>
          </p:nvGrpSpPr>
          <p:grpSpPr>
            <a:xfrm rot="0">
              <a:off x="3727150" y="2741585"/>
              <a:ext cx="3755436" cy="1573792"/>
              <a:chOff x="0" y="0"/>
              <a:chExt cx="1056640" cy="442807"/>
            </a:xfrm>
          </p:grpSpPr>
          <p:sp>
            <p:nvSpPr>
              <p:cNvPr name="Freeform 26" id="26"/>
              <p:cNvSpPr/>
              <p:nvPr/>
            </p:nvSpPr>
            <p:spPr>
              <a:xfrm>
                <a:off x="0" y="391541"/>
                <a:ext cx="51054" cy="51054"/>
              </a:xfrm>
              <a:custGeom>
                <a:avLst/>
                <a:gdLst/>
                <a:ahLst/>
                <a:cxnLst/>
                <a:rect r="r" b="b" t="t" l="l"/>
                <a:pathLst>
                  <a:path h="51054" w="51054">
                    <a:moveTo>
                      <a:pt x="51054" y="25527"/>
                    </a:moveTo>
                    <a:lnTo>
                      <a:pt x="49022" y="15621"/>
                    </a:lnTo>
                    <a:lnTo>
                      <a:pt x="43561" y="7493"/>
                    </a:lnTo>
                    <a:lnTo>
                      <a:pt x="35433" y="2032"/>
                    </a:lnTo>
                    <a:lnTo>
                      <a:pt x="25527" y="0"/>
                    </a:lnTo>
                    <a:lnTo>
                      <a:pt x="15621" y="2032"/>
                    </a:lnTo>
                    <a:lnTo>
                      <a:pt x="7493" y="7493"/>
                    </a:lnTo>
                    <a:lnTo>
                      <a:pt x="2032" y="15621"/>
                    </a:lnTo>
                    <a:lnTo>
                      <a:pt x="0" y="25527"/>
                    </a:lnTo>
                    <a:lnTo>
                      <a:pt x="2032" y="35433"/>
                    </a:lnTo>
                    <a:lnTo>
                      <a:pt x="7493" y="43561"/>
                    </a:lnTo>
                    <a:lnTo>
                      <a:pt x="15621" y="49022"/>
                    </a:lnTo>
                    <a:lnTo>
                      <a:pt x="25527" y="51054"/>
                    </a:lnTo>
                    <a:lnTo>
                      <a:pt x="35433" y="49022"/>
                    </a:lnTo>
                    <a:lnTo>
                      <a:pt x="43561" y="43561"/>
                    </a:lnTo>
                    <a:lnTo>
                      <a:pt x="49022" y="35433"/>
                    </a:lnTo>
                    <a:lnTo>
                      <a:pt x="51054" y="25527"/>
                    </a:lnTo>
                    <a:close/>
                  </a:path>
                </a:pathLst>
              </a:custGeom>
              <a:solidFill>
                <a:srgbClr val="0054DC"/>
              </a:solidFill>
            </p:spPr>
          </p:sp>
          <p:sp>
            <p:nvSpPr>
              <p:cNvPr name="Freeform 27" id="27"/>
              <p:cNvSpPr/>
              <p:nvPr/>
            </p:nvSpPr>
            <p:spPr>
              <a:xfrm>
                <a:off x="237490" y="171323"/>
                <a:ext cx="51054" cy="51054"/>
              </a:xfrm>
              <a:custGeom>
                <a:avLst/>
                <a:gdLst/>
                <a:ahLst/>
                <a:cxnLst/>
                <a:rect r="r" b="b" t="t" l="l"/>
                <a:pathLst>
                  <a:path h="51054" w="51054">
                    <a:moveTo>
                      <a:pt x="51054" y="25527"/>
                    </a:moveTo>
                    <a:lnTo>
                      <a:pt x="49022" y="15621"/>
                    </a:lnTo>
                    <a:lnTo>
                      <a:pt x="43561" y="7493"/>
                    </a:lnTo>
                    <a:lnTo>
                      <a:pt x="35433" y="2032"/>
                    </a:lnTo>
                    <a:lnTo>
                      <a:pt x="25527" y="0"/>
                    </a:lnTo>
                    <a:lnTo>
                      <a:pt x="15621" y="2032"/>
                    </a:lnTo>
                    <a:lnTo>
                      <a:pt x="7493" y="7493"/>
                    </a:lnTo>
                    <a:lnTo>
                      <a:pt x="2032" y="15621"/>
                    </a:lnTo>
                    <a:lnTo>
                      <a:pt x="0" y="25527"/>
                    </a:lnTo>
                    <a:lnTo>
                      <a:pt x="2032" y="35433"/>
                    </a:lnTo>
                    <a:lnTo>
                      <a:pt x="7493" y="43561"/>
                    </a:lnTo>
                    <a:lnTo>
                      <a:pt x="15621" y="49022"/>
                    </a:lnTo>
                    <a:lnTo>
                      <a:pt x="25527" y="51054"/>
                    </a:lnTo>
                    <a:lnTo>
                      <a:pt x="35433" y="49022"/>
                    </a:lnTo>
                    <a:lnTo>
                      <a:pt x="43561" y="43561"/>
                    </a:lnTo>
                    <a:lnTo>
                      <a:pt x="49022" y="35433"/>
                    </a:lnTo>
                    <a:lnTo>
                      <a:pt x="51054" y="25527"/>
                    </a:lnTo>
                    <a:close/>
                  </a:path>
                </a:pathLst>
              </a:custGeom>
              <a:solidFill>
                <a:srgbClr val="0054DC"/>
              </a:solidFill>
            </p:spPr>
          </p:sp>
          <p:sp>
            <p:nvSpPr>
              <p:cNvPr name="Freeform 28" id="28"/>
              <p:cNvSpPr/>
              <p:nvPr/>
            </p:nvSpPr>
            <p:spPr>
              <a:xfrm>
                <a:off x="444627" y="343789"/>
                <a:ext cx="51054" cy="51054"/>
              </a:xfrm>
              <a:custGeom>
                <a:avLst/>
                <a:gdLst/>
                <a:ahLst/>
                <a:cxnLst/>
                <a:rect r="r" b="b" t="t" l="l"/>
                <a:pathLst>
                  <a:path h="51054" w="51054">
                    <a:moveTo>
                      <a:pt x="51054" y="25527"/>
                    </a:moveTo>
                    <a:lnTo>
                      <a:pt x="49022" y="15621"/>
                    </a:lnTo>
                    <a:lnTo>
                      <a:pt x="43561" y="7493"/>
                    </a:lnTo>
                    <a:lnTo>
                      <a:pt x="35433" y="2032"/>
                    </a:lnTo>
                    <a:lnTo>
                      <a:pt x="25527" y="0"/>
                    </a:lnTo>
                    <a:lnTo>
                      <a:pt x="15621" y="2032"/>
                    </a:lnTo>
                    <a:lnTo>
                      <a:pt x="7493" y="7493"/>
                    </a:lnTo>
                    <a:lnTo>
                      <a:pt x="2032" y="15621"/>
                    </a:lnTo>
                    <a:lnTo>
                      <a:pt x="0" y="25527"/>
                    </a:lnTo>
                    <a:lnTo>
                      <a:pt x="2032" y="35433"/>
                    </a:lnTo>
                    <a:lnTo>
                      <a:pt x="7493" y="43561"/>
                    </a:lnTo>
                    <a:lnTo>
                      <a:pt x="15621" y="49022"/>
                    </a:lnTo>
                    <a:lnTo>
                      <a:pt x="25527" y="51054"/>
                    </a:lnTo>
                    <a:lnTo>
                      <a:pt x="35433" y="49022"/>
                    </a:lnTo>
                    <a:lnTo>
                      <a:pt x="43561" y="43561"/>
                    </a:lnTo>
                    <a:lnTo>
                      <a:pt x="49022" y="35433"/>
                    </a:lnTo>
                    <a:lnTo>
                      <a:pt x="51054" y="25527"/>
                    </a:lnTo>
                    <a:close/>
                  </a:path>
                </a:pathLst>
              </a:custGeom>
              <a:solidFill>
                <a:srgbClr val="0054DC"/>
              </a:solidFill>
            </p:spPr>
          </p:sp>
          <p:sp>
            <p:nvSpPr>
              <p:cNvPr name="Freeform 29" id="29"/>
              <p:cNvSpPr/>
              <p:nvPr/>
            </p:nvSpPr>
            <p:spPr>
              <a:xfrm>
                <a:off x="718566" y="0"/>
                <a:ext cx="51054" cy="51054"/>
              </a:xfrm>
              <a:custGeom>
                <a:avLst/>
                <a:gdLst/>
                <a:ahLst/>
                <a:cxnLst/>
                <a:rect r="r" b="b" t="t" l="l"/>
                <a:pathLst>
                  <a:path h="51054" w="51054">
                    <a:moveTo>
                      <a:pt x="51054" y="25527"/>
                    </a:moveTo>
                    <a:lnTo>
                      <a:pt x="49022" y="15621"/>
                    </a:lnTo>
                    <a:lnTo>
                      <a:pt x="43561" y="7493"/>
                    </a:lnTo>
                    <a:lnTo>
                      <a:pt x="35433" y="2032"/>
                    </a:lnTo>
                    <a:lnTo>
                      <a:pt x="25527" y="0"/>
                    </a:lnTo>
                    <a:lnTo>
                      <a:pt x="15621" y="2032"/>
                    </a:lnTo>
                    <a:lnTo>
                      <a:pt x="7493" y="7493"/>
                    </a:lnTo>
                    <a:lnTo>
                      <a:pt x="2032" y="15621"/>
                    </a:lnTo>
                    <a:lnTo>
                      <a:pt x="0" y="25527"/>
                    </a:lnTo>
                    <a:lnTo>
                      <a:pt x="2032" y="35433"/>
                    </a:lnTo>
                    <a:lnTo>
                      <a:pt x="7493" y="43561"/>
                    </a:lnTo>
                    <a:lnTo>
                      <a:pt x="15621" y="49022"/>
                    </a:lnTo>
                    <a:lnTo>
                      <a:pt x="25527" y="51054"/>
                    </a:lnTo>
                    <a:lnTo>
                      <a:pt x="35433" y="49022"/>
                    </a:lnTo>
                    <a:lnTo>
                      <a:pt x="43561" y="43561"/>
                    </a:lnTo>
                    <a:lnTo>
                      <a:pt x="49022" y="35433"/>
                    </a:lnTo>
                    <a:lnTo>
                      <a:pt x="51054" y="25527"/>
                    </a:lnTo>
                    <a:close/>
                  </a:path>
                </a:pathLst>
              </a:custGeom>
              <a:solidFill>
                <a:srgbClr val="0054DC"/>
              </a:solidFill>
            </p:spPr>
          </p:sp>
          <p:sp>
            <p:nvSpPr>
              <p:cNvPr name="Freeform 30" id="30"/>
              <p:cNvSpPr/>
              <p:nvPr/>
            </p:nvSpPr>
            <p:spPr>
              <a:xfrm>
                <a:off x="1004951" y="222758"/>
                <a:ext cx="51054" cy="51054"/>
              </a:xfrm>
              <a:custGeom>
                <a:avLst/>
                <a:gdLst/>
                <a:ahLst/>
                <a:cxnLst/>
                <a:rect r="r" b="b" t="t" l="l"/>
                <a:pathLst>
                  <a:path h="51054" w="51054">
                    <a:moveTo>
                      <a:pt x="51054" y="25527"/>
                    </a:moveTo>
                    <a:lnTo>
                      <a:pt x="49022" y="15621"/>
                    </a:lnTo>
                    <a:lnTo>
                      <a:pt x="43561" y="7493"/>
                    </a:lnTo>
                    <a:lnTo>
                      <a:pt x="35433" y="2032"/>
                    </a:lnTo>
                    <a:lnTo>
                      <a:pt x="25527" y="0"/>
                    </a:lnTo>
                    <a:lnTo>
                      <a:pt x="15621" y="2032"/>
                    </a:lnTo>
                    <a:lnTo>
                      <a:pt x="7493" y="7493"/>
                    </a:lnTo>
                    <a:lnTo>
                      <a:pt x="2032" y="15621"/>
                    </a:lnTo>
                    <a:lnTo>
                      <a:pt x="0" y="25527"/>
                    </a:lnTo>
                    <a:lnTo>
                      <a:pt x="2032" y="35433"/>
                    </a:lnTo>
                    <a:lnTo>
                      <a:pt x="7493" y="43561"/>
                    </a:lnTo>
                    <a:lnTo>
                      <a:pt x="15621" y="49022"/>
                    </a:lnTo>
                    <a:lnTo>
                      <a:pt x="25527" y="51054"/>
                    </a:lnTo>
                    <a:lnTo>
                      <a:pt x="35433" y="49022"/>
                    </a:lnTo>
                    <a:lnTo>
                      <a:pt x="43561" y="43561"/>
                    </a:lnTo>
                    <a:lnTo>
                      <a:pt x="49022" y="35433"/>
                    </a:lnTo>
                    <a:lnTo>
                      <a:pt x="51054" y="25527"/>
                    </a:lnTo>
                    <a:close/>
                  </a:path>
                </a:pathLst>
              </a:custGeom>
              <a:solidFill>
                <a:srgbClr val="0054DC"/>
              </a:solidFill>
            </p:spPr>
          </p:sp>
        </p:grpSp>
        <p:grpSp>
          <p:nvGrpSpPr>
            <p:cNvPr name="Group 31" id="31"/>
            <p:cNvGrpSpPr/>
            <p:nvPr/>
          </p:nvGrpSpPr>
          <p:grpSpPr>
            <a:xfrm rot="0">
              <a:off x="3231512" y="2228826"/>
              <a:ext cx="4646148" cy="2497606"/>
              <a:chOff x="0" y="0"/>
              <a:chExt cx="1307253" cy="702733"/>
            </a:xfrm>
          </p:grpSpPr>
          <p:sp>
            <p:nvSpPr>
              <p:cNvPr name="Freeform 32" id="32"/>
              <p:cNvSpPr/>
              <p:nvPr/>
            </p:nvSpPr>
            <p:spPr>
              <a:xfrm>
                <a:off x="0" y="0"/>
                <a:ext cx="1307084" cy="702691"/>
              </a:xfrm>
              <a:custGeom>
                <a:avLst/>
                <a:gdLst/>
                <a:ahLst/>
                <a:cxnLst/>
                <a:rect r="r" b="b" t="t" l="l"/>
                <a:pathLst>
                  <a:path h="702691" w="1307084">
                    <a:moveTo>
                      <a:pt x="52197" y="0"/>
                    </a:moveTo>
                    <a:lnTo>
                      <a:pt x="64897" y="0"/>
                    </a:lnTo>
                    <a:lnTo>
                      <a:pt x="64897" y="4191"/>
                    </a:lnTo>
                    <a:lnTo>
                      <a:pt x="52197" y="4191"/>
                    </a:lnTo>
                    <a:close/>
                    <a:moveTo>
                      <a:pt x="77597" y="0"/>
                    </a:moveTo>
                    <a:lnTo>
                      <a:pt x="90297" y="0"/>
                    </a:lnTo>
                    <a:lnTo>
                      <a:pt x="90297" y="4191"/>
                    </a:lnTo>
                    <a:lnTo>
                      <a:pt x="77597" y="4191"/>
                    </a:lnTo>
                    <a:close/>
                    <a:moveTo>
                      <a:pt x="102997" y="0"/>
                    </a:moveTo>
                    <a:lnTo>
                      <a:pt x="115697" y="0"/>
                    </a:lnTo>
                    <a:lnTo>
                      <a:pt x="115697" y="4191"/>
                    </a:lnTo>
                    <a:lnTo>
                      <a:pt x="102997" y="4191"/>
                    </a:lnTo>
                    <a:close/>
                    <a:moveTo>
                      <a:pt x="128397" y="0"/>
                    </a:moveTo>
                    <a:lnTo>
                      <a:pt x="141097" y="0"/>
                    </a:lnTo>
                    <a:lnTo>
                      <a:pt x="141097" y="4191"/>
                    </a:lnTo>
                    <a:lnTo>
                      <a:pt x="128397" y="4191"/>
                    </a:lnTo>
                    <a:close/>
                    <a:moveTo>
                      <a:pt x="153797" y="0"/>
                    </a:moveTo>
                    <a:lnTo>
                      <a:pt x="166497" y="0"/>
                    </a:lnTo>
                    <a:lnTo>
                      <a:pt x="166497" y="4191"/>
                    </a:lnTo>
                    <a:lnTo>
                      <a:pt x="153797" y="4191"/>
                    </a:lnTo>
                    <a:close/>
                    <a:moveTo>
                      <a:pt x="179197" y="0"/>
                    </a:moveTo>
                    <a:lnTo>
                      <a:pt x="191897" y="0"/>
                    </a:lnTo>
                    <a:lnTo>
                      <a:pt x="191897" y="4191"/>
                    </a:lnTo>
                    <a:lnTo>
                      <a:pt x="179197" y="4191"/>
                    </a:lnTo>
                    <a:close/>
                    <a:moveTo>
                      <a:pt x="204597" y="0"/>
                    </a:moveTo>
                    <a:lnTo>
                      <a:pt x="217297" y="0"/>
                    </a:lnTo>
                    <a:lnTo>
                      <a:pt x="217297" y="4191"/>
                    </a:lnTo>
                    <a:lnTo>
                      <a:pt x="204597" y="4191"/>
                    </a:lnTo>
                    <a:close/>
                    <a:moveTo>
                      <a:pt x="229997" y="0"/>
                    </a:moveTo>
                    <a:lnTo>
                      <a:pt x="242697" y="0"/>
                    </a:lnTo>
                    <a:lnTo>
                      <a:pt x="242697" y="4191"/>
                    </a:lnTo>
                    <a:lnTo>
                      <a:pt x="229997" y="4191"/>
                    </a:lnTo>
                    <a:close/>
                    <a:moveTo>
                      <a:pt x="255397" y="0"/>
                    </a:moveTo>
                    <a:lnTo>
                      <a:pt x="268097" y="0"/>
                    </a:lnTo>
                    <a:lnTo>
                      <a:pt x="268097" y="4191"/>
                    </a:lnTo>
                    <a:lnTo>
                      <a:pt x="255397" y="4191"/>
                    </a:lnTo>
                    <a:close/>
                    <a:moveTo>
                      <a:pt x="280797" y="0"/>
                    </a:moveTo>
                    <a:lnTo>
                      <a:pt x="293497" y="0"/>
                    </a:lnTo>
                    <a:lnTo>
                      <a:pt x="293497" y="4191"/>
                    </a:lnTo>
                    <a:lnTo>
                      <a:pt x="280797" y="4191"/>
                    </a:lnTo>
                    <a:close/>
                    <a:moveTo>
                      <a:pt x="306197" y="0"/>
                    </a:moveTo>
                    <a:lnTo>
                      <a:pt x="318897" y="0"/>
                    </a:lnTo>
                    <a:lnTo>
                      <a:pt x="318897" y="4191"/>
                    </a:lnTo>
                    <a:lnTo>
                      <a:pt x="306197" y="4191"/>
                    </a:lnTo>
                    <a:close/>
                    <a:moveTo>
                      <a:pt x="331597" y="0"/>
                    </a:moveTo>
                    <a:lnTo>
                      <a:pt x="344297" y="0"/>
                    </a:lnTo>
                    <a:lnTo>
                      <a:pt x="344297" y="4191"/>
                    </a:lnTo>
                    <a:lnTo>
                      <a:pt x="331597" y="4191"/>
                    </a:lnTo>
                    <a:close/>
                    <a:moveTo>
                      <a:pt x="356997" y="0"/>
                    </a:moveTo>
                    <a:lnTo>
                      <a:pt x="369697" y="0"/>
                    </a:lnTo>
                    <a:lnTo>
                      <a:pt x="369697" y="4191"/>
                    </a:lnTo>
                    <a:lnTo>
                      <a:pt x="356997" y="4191"/>
                    </a:lnTo>
                    <a:close/>
                    <a:moveTo>
                      <a:pt x="382397" y="0"/>
                    </a:moveTo>
                    <a:lnTo>
                      <a:pt x="395097" y="0"/>
                    </a:lnTo>
                    <a:lnTo>
                      <a:pt x="395097" y="4191"/>
                    </a:lnTo>
                    <a:lnTo>
                      <a:pt x="382397" y="4191"/>
                    </a:lnTo>
                    <a:close/>
                    <a:moveTo>
                      <a:pt x="407797" y="0"/>
                    </a:moveTo>
                    <a:lnTo>
                      <a:pt x="420497" y="0"/>
                    </a:lnTo>
                    <a:lnTo>
                      <a:pt x="420497" y="4191"/>
                    </a:lnTo>
                    <a:lnTo>
                      <a:pt x="407797" y="4191"/>
                    </a:lnTo>
                    <a:close/>
                    <a:moveTo>
                      <a:pt x="433197" y="0"/>
                    </a:moveTo>
                    <a:lnTo>
                      <a:pt x="445897" y="0"/>
                    </a:lnTo>
                    <a:lnTo>
                      <a:pt x="445897" y="4191"/>
                    </a:lnTo>
                    <a:lnTo>
                      <a:pt x="433197" y="4191"/>
                    </a:lnTo>
                    <a:close/>
                    <a:moveTo>
                      <a:pt x="458597" y="0"/>
                    </a:moveTo>
                    <a:lnTo>
                      <a:pt x="471297" y="0"/>
                    </a:lnTo>
                    <a:lnTo>
                      <a:pt x="471297" y="4191"/>
                    </a:lnTo>
                    <a:lnTo>
                      <a:pt x="458597" y="4191"/>
                    </a:lnTo>
                    <a:close/>
                    <a:moveTo>
                      <a:pt x="483997" y="0"/>
                    </a:moveTo>
                    <a:lnTo>
                      <a:pt x="496697" y="0"/>
                    </a:lnTo>
                    <a:lnTo>
                      <a:pt x="496697" y="4191"/>
                    </a:lnTo>
                    <a:lnTo>
                      <a:pt x="483997" y="4191"/>
                    </a:lnTo>
                    <a:close/>
                    <a:moveTo>
                      <a:pt x="509397" y="0"/>
                    </a:moveTo>
                    <a:lnTo>
                      <a:pt x="522097" y="0"/>
                    </a:lnTo>
                    <a:lnTo>
                      <a:pt x="522097" y="4191"/>
                    </a:lnTo>
                    <a:lnTo>
                      <a:pt x="509397" y="4191"/>
                    </a:lnTo>
                    <a:close/>
                    <a:moveTo>
                      <a:pt x="534797" y="0"/>
                    </a:moveTo>
                    <a:lnTo>
                      <a:pt x="547497" y="0"/>
                    </a:lnTo>
                    <a:lnTo>
                      <a:pt x="547497" y="4191"/>
                    </a:lnTo>
                    <a:lnTo>
                      <a:pt x="534797" y="4191"/>
                    </a:lnTo>
                    <a:close/>
                    <a:moveTo>
                      <a:pt x="560197" y="0"/>
                    </a:moveTo>
                    <a:lnTo>
                      <a:pt x="572897" y="0"/>
                    </a:lnTo>
                    <a:lnTo>
                      <a:pt x="572897" y="4191"/>
                    </a:lnTo>
                    <a:lnTo>
                      <a:pt x="560197" y="4191"/>
                    </a:lnTo>
                    <a:close/>
                    <a:moveTo>
                      <a:pt x="585597" y="0"/>
                    </a:moveTo>
                    <a:lnTo>
                      <a:pt x="598297" y="0"/>
                    </a:lnTo>
                    <a:lnTo>
                      <a:pt x="598297" y="4191"/>
                    </a:lnTo>
                    <a:lnTo>
                      <a:pt x="585597" y="4191"/>
                    </a:lnTo>
                    <a:close/>
                    <a:moveTo>
                      <a:pt x="610997" y="0"/>
                    </a:moveTo>
                    <a:lnTo>
                      <a:pt x="623697" y="0"/>
                    </a:lnTo>
                    <a:lnTo>
                      <a:pt x="623697" y="4191"/>
                    </a:lnTo>
                    <a:lnTo>
                      <a:pt x="610997" y="4191"/>
                    </a:lnTo>
                    <a:close/>
                    <a:moveTo>
                      <a:pt x="636397" y="0"/>
                    </a:moveTo>
                    <a:lnTo>
                      <a:pt x="649097" y="0"/>
                    </a:lnTo>
                    <a:lnTo>
                      <a:pt x="649097" y="4191"/>
                    </a:lnTo>
                    <a:lnTo>
                      <a:pt x="636397" y="4191"/>
                    </a:lnTo>
                    <a:close/>
                    <a:moveTo>
                      <a:pt x="661797" y="0"/>
                    </a:moveTo>
                    <a:lnTo>
                      <a:pt x="674497" y="0"/>
                    </a:lnTo>
                    <a:lnTo>
                      <a:pt x="674497" y="4191"/>
                    </a:lnTo>
                    <a:lnTo>
                      <a:pt x="661797" y="4191"/>
                    </a:lnTo>
                    <a:close/>
                    <a:moveTo>
                      <a:pt x="687197" y="0"/>
                    </a:moveTo>
                    <a:lnTo>
                      <a:pt x="699897" y="0"/>
                    </a:lnTo>
                    <a:lnTo>
                      <a:pt x="699897" y="4191"/>
                    </a:lnTo>
                    <a:lnTo>
                      <a:pt x="687197" y="4191"/>
                    </a:lnTo>
                    <a:close/>
                    <a:moveTo>
                      <a:pt x="712597" y="0"/>
                    </a:moveTo>
                    <a:lnTo>
                      <a:pt x="725297" y="0"/>
                    </a:lnTo>
                    <a:lnTo>
                      <a:pt x="725297" y="4191"/>
                    </a:lnTo>
                    <a:lnTo>
                      <a:pt x="712597" y="4191"/>
                    </a:lnTo>
                    <a:close/>
                    <a:moveTo>
                      <a:pt x="737997" y="0"/>
                    </a:moveTo>
                    <a:lnTo>
                      <a:pt x="750697" y="0"/>
                    </a:lnTo>
                    <a:lnTo>
                      <a:pt x="750697" y="4191"/>
                    </a:lnTo>
                    <a:lnTo>
                      <a:pt x="737997" y="4191"/>
                    </a:lnTo>
                    <a:close/>
                    <a:moveTo>
                      <a:pt x="763397" y="0"/>
                    </a:moveTo>
                    <a:lnTo>
                      <a:pt x="776097" y="0"/>
                    </a:lnTo>
                    <a:lnTo>
                      <a:pt x="776097" y="4191"/>
                    </a:lnTo>
                    <a:lnTo>
                      <a:pt x="763397" y="4191"/>
                    </a:lnTo>
                    <a:close/>
                    <a:moveTo>
                      <a:pt x="788797" y="0"/>
                    </a:moveTo>
                    <a:lnTo>
                      <a:pt x="801497" y="0"/>
                    </a:lnTo>
                    <a:lnTo>
                      <a:pt x="801497" y="4191"/>
                    </a:lnTo>
                    <a:lnTo>
                      <a:pt x="788797" y="4191"/>
                    </a:lnTo>
                    <a:close/>
                    <a:moveTo>
                      <a:pt x="814197" y="0"/>
                    </a:moveTo>
                    <a:lnTo>
                      <a:pt x="826897" y="0"/>
                    </a:lnTo>
                    <a:lnTo>
                      <a:pt x="826897" y="4191"/>
                    </a:lnTo>
                    <a:lnTo>
                      <a:pt x="814197" y="4191"/>
                    </a:lnTo>
                    <a:close/>
                    <a:moveTo>
                      <a:pt x="839597" y="0"/>
                    </a:moveTo>
                    <a:lnTo>
                      <a:pt x="852297" y="0"/>
                    </a:lnTo>
                    <a:lnTo>
                      <a:pt x="852297" y="4191"/>
                    </a:lnTo>
                    <a:lnTo>
                      <a:pt x="839597" y="4191"/>
                    </a:lnTo>
                    <a:close/>
                    <a:moveTo>
                      <a:pt x="864997" y="0"/>
                    </a:moveTo>
                    <a:lnTo>
                      <a:pt x="877697" y="0"/>
                    </a:lnTo>
                    <a:lnTo>
                      <a:pt x="877697" y="4191"/>
                    </a:lnTo>
                    <a:lnTo>
                      <a:pt x="864997" y="4191"/>
                    </a:lnTo>
                    <a:close/>
                    <a:moveTo>
                      <a:pt x="890397" y="0"/>
                    </a:moveTo>
                    <a:lnTo>
                      <a:pt x="903097" y="0"/>
                    </a:lnTo>
                    <a:lnTo>
                      <a:pt x="903097" y="4191"/>
                    </a:lnTo>
                    <a:lnTo>
                      <a:pt x="890397" y="4191"/>
                    </a:lnTo>
                    <a:close/>
                    <a:moveTo>
                      <a:pt x="915797" y="0"/>
                    </a:moveTo>
                    <a:lnTo>
                      <a:pt x="928497" y="0"/>
                    </a:lnTo>
                    <a:lnTo>
                      <a:pt x="928497" y="4191"/>
                    </a:lnTo>
                    <a:lnTo>
                      <a:pt x="915797" y="4191"/>
                    </a:lnTo>
                    <a:close/>
                    <a:moveTo>
                      <a:pt x="941197" y="0"/>
                    </a:moveTo>
                    <a:lnTo>
                      <a:pt x="953897" y="0"/>
                    </a:lnTo>
                    <a:lnTo>
                      <a:pt x="953897" y="4191"/>
                    </a:lnTo>
                    <a:lnTo>
                      <a:pt x="941197" y="4191"/>
                    </a:lnTo>
                    <a:close/>
                    <a:moveTo>
                      <a:pt x="966597" y="0"/>
                    </a:moveTo>
                    <a:lnTo>
                      <a:pt x="979297" y="0"/>
                    </a:lnTo>
                    <a:lnTo>
                      <a:pt x="979297" y="4191"/>
                    </a:lnTo>
                    <a:lnTo>
                      <a:pt x="966597" y="4191"/>
                    </a:lnTo>
                    <a:close/>
                    <a:moveTo>
                      <a:pt x="991997" y="0"/>
                    </a:moveTo>
                    <a:lnTo>
                      <a:pt x="1004697" y="0"/>
                    </a:lnTo>
                    <a:lnTo>
                      <a:pt x="1004697" y="4191"/>
                    </a:lnTo>
                    <a:lnTo>
                      <a:pt x="991997" y="4191"/>
                    </a:lnTo>
                    <a:close/>
                    <a:moveTo>
                      <a:pt x="1017397" y="0"/>
                    </a:moveTo>
                    <a:lnTo>
                      <a:pt x="1030097" y="0"/>
                    </a:lnTo>
                    <a:lnTo>
                      <a:pt x="1030097" y="4191"/>
                    </a:lnTo>
                    <a:lnTo>
                      <a:pt x="1017397" y="4191"/>
                    </a:lnTo>
                    <a:close/>
                    <a:moveTo>
                      <a:pt x="1042797" y="0"/>
                    </a:moveTo>
                    <a:lnTo>
                      <a:pt x="1055497" y="0"/>
                    </a:lnTo>
                    <a:lnTo>
                      <a:pt x="1055497" y="4191"/>
                    </a:lnTo>
                    <a:lnTo>
                      <a:pt x="1042797" y="4191"/>
                    </a:lnTo>
                    <a:close/>
                    <a:moveTo>
                      <a:pt x="1068197" y="0"/>
                    </a:moveTo>
                    <a:lnTo>
                      <a:pt x="1080897" y="0"/>
                    </a:lnTo>
                    <a:lnTo>
                      <a:pt x="1080897" y="4191"/>
                    </a:lnTo>
                    <a:lnTo>
                      <a:pt x="1068197" y="4191"/>
                    </a:lnTo>
                    <a:close/>
                    <a:moveTo>
                      <a:pt x="1093597" y="0"/>
                    </a:moveTo>
                    <a:lnTo>
                      <a:pt x="1106297" y="0"/>
                    </a:lnTo>
                    <a:lnTo>
                      <a:pt x="1106297" y="4191"/>
                    </a:lnTo>
                    <a:lnTo>
                      <a:pt x="1093597" y="4191"/>
                    </a:lnTo>
                    <a:close/>
                    <a:moveTo>
                      <a:pt x="1118997" y="0"/>
                    </a:moveTo>
                    <a:lnTo>
                      <a:pt x="1131697" y="0"/>
                    </a:lnTo>
                    <a:lnTo>
                      <a:pt x="1131697" y="4191"/>
                    </a:lnTo>
                    <a:lnTo>
                      <a:pt x="1118997" y="4191"/>
                    </a:lnTo>
                    <a:close/>
                    <a:moveTo>
                      <a:pt x="1144397" y="0"/>
                    </a:moveTo>
                    <a:lnTo>
                      <a:pt x="1157097" y="0"/>
                    </a:lnTo>
                    <a:lnTo>
                      <a:pt x="1157097" y="4191"/>
                    </a:lnTo>
                    <a:lnTo>
                      <a:pt x="1144397" y="4191"/>
                    </a:lnTo>
                    <a:close/>
                    <a:moveTo>
                      <a:pt x="1169797" y="0"/>
                    </a:moveTo>
                    <a:lnTo>
                      <a:pt x="1182497" y="0"/>
                    </a:lnTo>
                    <a:lnTo>
                      <a:pt x="1182497" y="4191"/>
                    </a:lnTo>
                    <a:lnTo>
                      <a:pt x="1169797" y="4191"/>
                    </a:lnTo>
                    <a:close/>
                    <a:moveTo>
                      <a:pt x="1195197" y="0"/>
                    </a:moveTo>
                    <a:lnTo>
                      <a:pt x="1207897" y="0"/>
                    </a:lnTo>
                    <a:lnTo>
                      <a:pt x="1207897" y="4191"/>
                    </a:lnTo>
                    <a:lnTo>
                      <a:pt x="1195197" y="4191"/>
                    </a:lnTo>
                    <a:close/>
                    <a:moveTo>
                      <a:pt x="1220597" y="0"/>
                    </a:moveTo>
                    <a:lnTo>
                      <a:pt x="1233297" y="0"/>
                    </a:lnTo>
                    <a:lnTo>
                      <a:pt x="1233297" y="4191"/>
                    </a:lnTo>
                    <a:lnTo>
                      <a:pt x="1220597" y="4191"/>
                    </a:lnTo>
                    <a:close/>
                    <a:moveTo>
                      <a:pt x="1245997" y="0"/>
                    </a:moveTo>
                    <a:lnTo>
                      <a:pt x="1258697" y="0"/>
                    </a:lnTo>
                    <a:lnTo>
                      <a:pt x="1258697" y="4191"/>
                    </a:lnTo>
                    <a:lnTo>
                      <a:pt x="1245997" y="4191"/>
                    </a:lnTo>
                    <a:close/>
                    <a:moveTo>
                      <a:pt x="1271397" y="0"/>
                    </a:moveTo>
                    <a:lnTo>
                      <a:pt x="1280287" y="0"/>
                    </a:lnTo>
                    <a:lnTo>
                      <a:pt x="1280668" y="0"/>
                    </a:lnTo>
                    <a:lnTo>
                      <a:pt x="1284351" y="762"/>
                    </a:lnTo>
                    <a:lnTo>
                      <a:pt x="1283462" y="4953"/>
                    </a:lnTo>
                    <a:lnTo>
                      <a:pt x="1279779" y="4191"/>
                    </a:lnTo>
                    <a:lnTo>
                      <a:pt x="1280160" y="2159"/>
                    </a:lnTo>
                    <a:lnTo>
                      <a:pt x="1280160" y="4191"/>
                    </a:lnTo>
                    <a:lnTo>
                      <a:pt x="1271270" y="4191"/>
                    </a:lnTo>
                    <a:close/>
                    <a:moveTo>
                      <a:pt x="1296670" y="6096"/>
                    </a:moveTo>
                    <a:lnTo>
                      <a:pt x="1298956" y="7620"/>
                    </a:lnTo>
                    <a:lnTo>
                      <a:pt x="1299591" y="8255"/>
                    </a:lnTo>
                    <a:lnTo>
                      <a:pt x="1304925" y="16129"/>
                    </a:lnTo>
                    <a:lnTo>
                      <a:pt x="1305306" y="16891"/>
                    </a:lnTo>
                    <a:lnTo>
                      <a:pt x="1305433" y="17399"/>
                    </a:lnTo>
                    <a:lnTo>
                      <a:pt x="1301242" y="18288"/>
                    </a:lnTo>
                    <a:lnTo>
                      <a:pt x="1301115" y="17780"/>
                    </a:lnTo>
                    <a:lnTo>
                      <a:pt x="1303147" y="17399"/>
                    </a:lnTo>
                    <a:lnTo>
                      <a:pt x="1301369" y="18542"/>
                    </a:lnTo>
                    <a:lnTo>
                      <a:pt x="1296035" y="10668"/>
                    </a:lnTo>
                    <a:lnTo>
                      <a:pt x="1297813" y="9525"/>
                    </a:lnTo>
                    <a:lnTo>
                      <a:pt x="1296670" y="11303"/>
                    </a:lnTo>
                    <a:lnTo>
                      <a:pt x="1294384" y="9779"/>
                    </a:lnTo>
                    <a:close/>
                    <a:moveTo>
                      <a:pt x="1307084" y="30226"/>
                    </a:moveTo>
                    <a:lnTo>
                      <a:pt x="1307084" y="42926"/>
                    </a:lnTo>
                    <a:lnTo>
                      <a:pt x="1302893" y="42926"/>
                    </a:lnTo>
                    <a:lnTo>
                      <a:pt x="1302893" y="30226"/>
                    </a:lnTo>
                    <a:close/>
                    <a:moveTo>
                      <a:pt x="1307084" y="55626"/>
                    </a:moveTo>
                    <a:lnTo>
                      <a:pt x="1307084" y="68326"/>
                    </a:lnTo>
                    <a:lnTo>
                      <a:pt x="1302893" y="68326"/>
                    </a:lnTo>
                    <a:lnTo>
                      <a:pt x="1302893" y="55626"/>
                    </a:lnTo>
                    <a:close/>
                    <a:moveTo>
                      <a:pt x="1307084" y="81026"/>
                    </a:moveTo>
                    <a:lnTo>
                      <a:pt x="1307084" y="93726"/>
                    </a:lnTo>
                    <a:lnTo>
                      <a:pt x="1302893" y="93726"/>
                    </a:lnTo>
                    <a:lnTo>
                      <a:pt x="1302893" y="81026"/>
                    </a:lnTo>
                    <a:close/>
                    <a:moveTo>
                      <a:pt x="1307084" y="106426"/>
                    </a:moveTo>
                    <a:lnTo>
                      <a:pt x="1307084" y="119126"/>
                    </a:lnTo>
                    <a:lnTo>
                      <a:pt x="1302893" y="119126"/>
                    </a:lnTo>
                    <a:lnTo>
                      <a:pt x="1302893" y="106426"/>
                    </a:lnTo>
                    <a:close/>
                    <a:moveTo>
                      <a:pt x="1307084" y="131826"/>
                    </a:moveTo>
                    <a:lnTo>
                      <a:pt x="1307084" y="144526"/>
                    </a:lnTo>
                    <a:lnTo>
                      <a:pt x="1302893" y="144526"/>
                    </a:lnTo>
                    <a:lnTo>
                      <a:pt x="1302893" y="131826"/>
                    </a:lnTo>
                    <a:close/>
                    <a:moveTo>
                      <a:pt x="1307084" y="157226"/>
                    </a:moveTo>
                    <a:lnTo>
                      <a:pt x="1307084" y="169926"/>
                    </a:lnTo>
                    <a:lnTo>
                      <a:pt x="1302893" y="169926"/>
                    </a:lnTo>
                    <a:lnTo>
                      <a:pt x="1302893" y="157226"/>
                    </a:lnTo>
                    <a:close/>
                    <a:moveTo>
                      <a:pt x="1307084" y="182626"/>
                    </a:moveTo>
                    <a:lnTo>
                      <a:pt x="1307084" y="195326"/>
                    </a:lnTo>
                    <a:lnTo>
                      <a:pt x="1302893" y="195326"/>
                    </a:lnTo>
                    <a:lnTo>
                      <a:pt x="1302893" y="182626"/>
                    </a:lnTo>
                    <a:close/>
                    <a:moveTo>
                      <a:pt x="1307084" y="208026"/>
                    </a:moveTo>
                    <a:lnTo>
                      <a:pt x="1307084" y="220726"/>
                    </a:lnTo>
                    <a:lnTo>
                      <a:pt x="1302893" y="220726"/>
                    </a:lnTo>
                    <a:lnTo>
                      <a:pt x="1302893" y="208026"/>
                    </a:lnTo>
                    <a:close/>
                    <a:moveTo>
                      <a:pt x="1307084" y="233426"/>
                    </a:moveTo>
                    <a:lnTo>
                      <a:pt x="1307084" y="246126"/>
                    </a:lnTo>
                    <a:lnTo>
                      <a:pt x="1302893" y="246126"/>
                    </a:lnTo>
                    <a:lnTo>
                      <a:pt x="1302893" y="233426"/>
                    </a:lnTo>
                    <a:close/>
                    <a:moveTo>
                      <a:pt x="1307084" y="258826"/>
                    </a:moveTo>
                    <a:lnTo>
                      <a:pt x="1307084" y="271526"/>
                    </a:lnTo>
                    <a:lnTo>
                      <a:pt x="1302893" y="271526"/>
                    </a:lnTo>
                    <a:lnTo>
                      <a:pt x="1302893" y="258826"/>
                    </a:lnTo>
                    <a:close/>
                    <a:moveTo>
                      <a:pt x="1307084" y="284226"/>
                    </a:moveTo>
                    <a:lnTo>
                      <a:pt x="1307084" y="296926"/>
                    </a:lnTo>
                    <a:lnTo>
                      <a:pt x="1302893" y="296926"/>
                    </a:lnTo>
                    <a:lnTo>
                      <a:pt x="1302893" y="284226"/>
                    </a:lnTo>
                    <a:close/>
                    <a:moveTo>
                      <a:pt x="1307084" y="309626"/>
                    </a:moveTo>
                    <a:lnTo>
                      <a:pt x="1307084" y="322326"/>
                    </a:lnTo>
                    <a:lnTo>
                      <a:pt x="1302893" y="322326"/>
                    </a:lnTo>
                    <a:lnTo>
                      <a:pt x="1302893" y="309626"/>
                    </a:lnTo>
                    <a:close/>
                    <a:moveTo>
                      <a:pt x="1307084" y="335026"/>
                    </a:moveTo>
                    <a:lnTo>
                      <a:pt x="1307084" y="347726"/>
                    </a:lnTo>
                    <a:lnTo>
                      <a:pt x="1302893" y="347726"/>
                    </a:lnTo>
                    <a:lnTo>
                      <a:pt x="1302893" y="335026"/>
                    </a:lnTo>
                    <a:close/>
                    <a:moveTo>
                      <a:pt x="1307084" y="360426"/>
                    </a:moveTo>
                    <a:lnTo>
                      <a:pt x="1307084" y="373126"/>
                    </a:lnTo>
                    <a:lnTo>
                      <a:pt x="1302893" y="373126"/>
                    </a:lnTo>
                    <a:lnTo>
                      <a:pt x="1302893" y="360426"/>
                    </a:lnTo>
                    <a:close/>
                    <a:moveTo>
                      <a:pt x="1307084" y="385826"/>
                    </a:moveTo>
                    <a:lnTo>
                      <a:pt x="1307084" y="398526"/>
                    </a:lnTo>
                    <a:lnTo>
                      <a:pt x="1302893" y="398526"/>
                    </a:lnTo>
                    <a:lnTo>
                      <a:pt x="1302893" y="385826"/>
                    </a:lnTo>
                    <a:close/>
                    <a:moveTo>
                      <a:pt x="1307084" y="411226"/>
                    </a:moveTo>
                    <a:lnTo>
                      <a:pt x="1307084" y="423926"/>
                    </a:lnTo>
                    <a:lnTo>
                      <a:pt x="1302893" y="423926"/>
                    </a:lnTo>
                    <a:lnTo>
                      <a:pt x="1302893" y="411226"/>
                    </a:lnTo>
                    <a:close/>
                    <a:moveTo>
                      <a:pt x="1307084" y="436626"/>
                    </a:moveTo>
                    <a:lnTo>
                      <a:pt x="1307084" y="449326"/>
                    </a:lnTo>
                    <a:lnTo>
                      <a:pt x="1302893" y="449326"/>
                    </a:lnTo>
                    <a:lnTo>
                      <a:pt x="1302893" y="436626"/>
                    </a:lnTo>
                    <a:close/>
                    <a:moveTo>
                      <a:pt x="1307084" y="462026"/>
                    </a:moveTo>
                    <a:lnTo>
                      <a:pt x="1307084" y="474726"/>
                    </a:lnTo>
                    <a:lnTo>
                      <a:pt x="1302893" y="474726"/>
                    </a:lnTo>
                    <a:lnTo>
                      <a:pt x="1302893" y="462026"/>
                    </a:lnTo>
                    <a:close/>
                    <a:moveTo>
                      <a:pt x="1307084" y="487426"/>
                    </a:moveTo>
                    <a:lnTo>
                      <a:pt x="1307084" y="500126"/>
                    </a:lnTo>
                    <a:lnTo>
                      <a:pt x="1302893" y="500126"/>
                    </a:lnTo>
                    <a:lnTo>
                      <a:pt x="1302893" y="487426"/>
                    </a:lnTo>
                    <a:close/>
                    <a:moveTo>
                      <a:pt x="1307084" y="512826"/>
                    </a:moveTo>
                    <a:lnTo>
                      <a:pt x="1307084" y="525526"/>
                    </a:lnTo>
                    <a:lnTo>
                      <a:pt x="1302893" y="525526"/>
                    </a:lnTo>
                    <a:lnTo>
                      <a:pt x="1302893" y="512826"/>
                    </a:lnTo>
                    <a:close/>
                    <a:moveTo>
                      <a:pt x="1307084" y="538226"/>
                    </a:moveTo>
                    <a:lnTo>
                      <a:pt x="1307084" y="550926"/>
                    </a:lnTo>
                    <a:lnTo>
                      <a:pt x="1302893" y="550926"/>
                    </a:lnTo>
                    <a:lnTo>
                      <a:pt x="1302893" y="538226"/>
                    </a:lnTo>
                    <a:close/>
                    <a:moveTo>
                      <a:pt x="1307084" y="563626"/>
                    </a:moveTo>
                    <a:lnTo>
                      <a:pt x="1307084" y="576326"/>
                    </a:lnTo>
                    <a:lnTo>
                      <a:pt x="1302893" y="576326"/>
                    </a:lnTo>
                    <a:lnTo>
                      <a:pt x="1302893" y="563626"/>
                    </a:lnTo>
                    <a:close/>
                    <a:moveTo>
                      <a:pt x="1307084" y="589026"/>
                    </a:moveTo>
                    <a:lnTo>
                      <a:pt x="1307084" y="601726"/>
                    </a:lnTo>
                    <a:lnTo>
                      <a:pt x="1302893" y="601726"/>
                    </a:lnTo>
                    <a:lnTo>
                      <a:pt x="1302893" y="589026"/>
                    </a:lnTo>
                    <a:close/>
                    <a:moveTo>
                      <a:pt x="1307084" y="614426"/>
                    </a:moveTo>
                    <a:lnTo>
                      <a:pt x="1307084" y="627126"/>
                    </a:lnTo>
                    <a:lnTo>
                      <a:pt x="1302893" y="627126"/>
                    </a:lnTo>
                    <a:lnTo>
                      <a:pt x="1302893" y="614426"/>
                    </a:lnTo>
                    <a:close/>
                    <a:moveTo>
                      <a:pt x="1307084" y="639826"/>
                    </a:moveTo>
                    <a:lnTo>
                      <a:pt x="1307084" y="652526"/>
                    </a:lnTo>
                    <a:lnTo>
                      <a:pt x="1302893" y="652526"/>
                    </a:lnTo>
                    <a:lnTo>
                      <a:pt x="1302893" y="639826"/>
                    </a:lnTo>
                    <a:close/>
                    <a:moveTo>
                      <a:pt x="1307084" y="665226"/>
                    </a:moveTo>
                    <a:lnTo>
                      <a:pt x="1307084" y="675894"/>
                    </a:lnTo>
                    <a:lnTo>
                      <a:pt x="1307084" y="676275"/>
                    </a:lnTo>
                    <a:lnTo>
                      <a:pt x="1306703" y="678307"/>
                    </a:lnTo>
                    <a:lnTo>
                      <a:pt x="1302512" y="677418"/>
                    </a:lnTo>
                    <a:lnTo>
                      <a:pt x="1302893" y="675386"/>
                    </a:lnTo>
                    <a:lnTo>
                      <a:pt x="1304925" y="675767"/>
                    </a:lnTo>
                    <a:lnTo>
                      <a:pt x="1302766" y="675767"/>
                    </a:lnTo>
                    <a:lnTo>
                      <a:pt x="1302766" y="665099"/>
                    </a:lnTo>
                    <a:close/>
                    <a:moveTo>
                      <a:pt x="1302004" y="690753"/>
                    </a:moveTo>
                    <a:lnTo>
                      <a:pt x="1299464" y="694563"/>
                    </a:lnTo>
                    <a:lnTo>
                      <a:pt x="1298829" y="695198"/>
                    </a:lnTo>
                    <a:lnTo>
                      <a:pt x="1292098" y="699770"/>
                    </a:lnTo>
                    <a:lnTo>
                      <a:pt x="1289685" y="696214"/>
                    </a:lnTo>
                    <a:lnTo>
                      <a:pt x="1296416" y="691642"/>
                    </a:lnTo>
                    <a:lnTo>
                      <a:pt x="1297559" y="693420"/>
                    </a:lnTo>
                    <a:lnTo>
                      <a:pt x="1295781" y="692277"/>
                    </a:lnTo>
                    <a:lnTo>
                      <a:pt x="1298321" y="688467"/>
                    </a:lnTo>
                    <a:close/>
                    <a:moveTo>
                      <a:pt x="1278636" y="702691"/>
                    </a:moveTo>
                    <a:lnTo>
                      <a:pt x="1265936" y="702691"/>
                    </a:lnTo>
                    <a:lnTo>
                      <a:pt x="1265936" y="698500"/>
                    </a:lnTo>
                    <a:lnTo>
                      <a:pt x="1278636" y="698500"/>
                    </a:lnTo>
                    <a:close/>
                    <a:moveTo>
                      <a:pt x="1253236" y="702691"/>
                    </a:moveTo>
                    <a:lnTo>
                      <a:pt x="1240536" y="702691"/>
                    </a:lnTo>
                    <a:lnTo>
                      <a:pt x="1240536" y="698500"/>
                    </a:lnTo>
                    <a:lnTo>
                      <a:pt x="1253236" y="698500"/>
                    </a:lnTo>
                    <a:close/>
                    <a:moveTo>
                      <a:pt x="1227836" y="702691"/>
                    </a:moveTo>
                    <a:lnTo>
                      <a:pt x="1215136" y="702691"/>
                    </a:lnTo>
                    <a:lnTo>
                      <a:pt x="1215136" y="698500"/>
                    </a:lnTo>
                    <a:lnTo>
                      <a:pt x="1227836" y="698500"/>
                    </a:lnTo>
                    <a:close/>
                    <a:moveTo>
                      <a:pt x="1202436" y="702691"/>
                    </a:moveTo>
                    <a:lnTo>
                      <a:pt x="1189736" y="702691"/>
                    </a:lnTo>
                    <a:lnTo>
                      <a:pt x="1189736" y="698500"/>
                    </a:lnTo>
                    <a:lnTo>
                      <a:pt x="1202436" y="698500"/>
                    </a:lnTo>
                    <a:close/>
                    <a:moveTo>
                      <a:pt x="1177036" y="702691"/>
                    </a:moveTo>
                    <a:lnTo>
                      <a:pt x="1164336" y="702691"/>
                    </a:lnTo>
                    <a:lnTo>
                      <a:pt x="1164336" y="698500"/>
                    </a:lnTo>
                    <a:lnTo>
                      <a:pt x="1177036" y="698500"/>
                    </a:lnTo>
                    <a:close/>
                    <a:moveTo>
                      <a:pt x="1151636" y="702691"/>
                    </a:moveTo>
                    <a:lnTo>
                      <a:pt x="1138936" y="702691"/>
                    </a:lnTo>
                    <a:lnTo>
                      <a:pt x="1138936" y="698500"/>
                    </a:lnTo>
                    <a:lnTo>
                      <a:pt x="1151636" y="698500"/>
                    </a:lnTo>
                    <a:close/>
                    <a:moveTo>
                      <a:pt x="1126236" y="702691"/>
                    </a:moveTo>
                    <a:lnTo>
                      <a:pt x="1113536" y="702691"/>
                    </a:lnTo>
                    <a:lnTo>
                      <a:pt x="1113536" y="698500"/>
                    </a:lnTo>
                    <a:lnTo>
                      <a:pt x="1126236" y="698500"/>
                    </a:lnTo>
                    <a:close/>
                    <a:moveTo>
                      <a:pt x="1100836" y="702691"/>
                    </a:moveTo>
                    <a:lnTo>
                      <a:pt x="1088136" y="702691"/>
                    </a:lnTo>
                    <a:lnTo>
                      <a:pt x="1088136" y="698500"/>
                    </a:lnTo>
                    <a:lnTo>
                      <a:pt x="1100836" y="698500"/>
                    </a:lnTo>
                    <a:close/>
                    <a:moveTo>
                      <a:pt x="1075436" y="702691"/>
                    </a:moveTo>
                    <a:lnTo>
                      <a:pt x="1062736" y="702691"/>
                    </a:lnTo>
                    <a:lnTo>
                      <a:pt x="1062736" y="698500"/>
                    </a:lnTo>
                    <a:lnTo>
                      <a:pt x="1075436" y="698500"/>
                    </a:lnTo>
                    <a:close/>
                    <a:moveTo>
                      <a:pt x="1050036" y="702691"/>
                    </a:moveTo>
                    <a:lnTo>
                      <a:pt x="1037336" y="702691"/>
                    </a:lnTo>
                    <a:lnTo>
                      <a:pt x="1037336" y="698500"/>
                    </a:lnTo>
                    <a:lnTo>
                      <a:pt x="1050036" y="698500"/>
                    </a:lnTo>
                    <a:close/>
                    <a:moveTo>
                      <a:pt x="1024636" y="702691"/>
                    </a:moveTo>
                    <a:lnTo>
                      <a:pt x="1011936" y="702691"/>
                    </a:lnTo>
                    <a:lnTo>
                      <a:pt x="1011936" y="698500"/>
                    </a:lnTo>
                    <a:lnTo>
                      <a:pt x="1024636" y="698500"/>
                    </a:lnTo>
                    <a:close/>
                    <a:moveTo>
                      <a:pt x="999236" y="702691"/>
                    </a:moveTo>
                    <a:lnTo>
                      <a:pt x="986536" y="702691"/>
                    </a:lnTo>
                    <a:lnTo>
                      <a:pt x="986536" y="698500"/>
                    </a:lnTo>
                    <a:lnTo>
                      <a:pt x="999236" y="698500"/>
                    </a:lnTo>
                    <a:close/>
                    <a:moveTo>
                      <a:pt x="973836" y="702691"/>
                    </a:moveTo>
                    <a:lnTo>
                      <a:pt x="961136" y="702691"/>
                    </a:lnTo>
                    <a:lnTo>
                      <a:pt x="961136" y="698500"/>
                    </a:lnTo>
                    <a:lnTo>
                      <a:pt x="973836" y="698500"/>
                    </a:lnTo>
                    <a:close/>
                    <a:moveTo>
                      <a:pt x="948436" y="702691"/>
                    </a:moveTo>
                    <a:lnTo>
                      <a:pt x="935736" y="702691"/>
                    </a:lnTo>
                    <a:lnTo>
                      <a:pt x="935736" y="698500"/>
                    </a:lnTo>
                    <a:lnTo>
                      <a:pt x="948436" y="698500"/>
                    </a:lnTo>
                    <a:close/>
                    <a:moveTo>
                      <a:pt x="923036" y="702691"/>
                    </a:moveTo>
                    <a:lnTo>
                      <a:pt x="910336" y="702691"/>
                    </a:lnTo>
                    <a:lnTo>
                      <a:pt x="910336" y="698500"/>
                    </a:lnTo>
                    <a:lnTo>
                      <a:pt x="923036" y="698500"/>
                    </a:lnTo>
                    <a:close/>
                    <a:moveTo>
                      <a:pt x="897636" y="702691"/>
                    </a:moveTo>
                    <a:lnTo>
                      <a:pt x="884936" y="702691"/>
                    </a:lnTo>
                    <a:lnTo>
                      <a:pt x="884936" y="698500"/>
                    </a:lnTo>
                    <a:lnTo>
                      <a:pt x="897636" y="698500"/>
                    </a:lnTo>
                    <a:close/>
                    <a:moveTo>
                      <a:pt x="872236" y="702691"/>
                    </a:moveTo>
                    <a:lnTo>
                      <a:pt x="859536" y="702691"/>
                    </a:lnTo>
                    <a:lnTo>
                      <a:pt x="859536" y="698500"/>
                    </a:lnTo>
                    <a:lnTo>
                      <a:pt x="872236" y="698500"/>
                    </a:lnTo>
                    <a:close/>
                    <a:moveTo>
                      <a:pt x="846836" y="702691"/>
                    </a:moveTo>
                    <a:lnTo>
                      <a:pt x="834136" y="702691"/>
                    </a:lnTo>
                    <a:lnTo>
                      <a:pt x="834136" y="698500"/>
                    </a:lnTo>
                    <a:lnTo>
                      <a:pt x="846836" y="698500"/>
                    </a:lnTo>
                    <a:close/>
                    <a:moveTo>
                      <a:pt x="821436" y="702691"/>
                    </a:moveTo>
                    <a:lnTo>
                      <a:pt x="808736" y="702691"/>
                    </a:lnTo>
                    <a:lnTo>
                      <a:pt x="808736" y="698500"/>
                    </a:lnTo>
                    <a:lnTo>
                      <a:pt x="821436" y="698500"/>
                    </a:lnTo>
                    <a:close/>
                    <a:moveTo>
                      <a:pt x="796036" y="702691"/>
                    </a:moveTo>
                    <a:lnTo>
                      <a:pt x="783336" y="702691"/>
                    </a:lnTo>
                    <a:lnTo>
                      <a:pt x="783336" y="698500"/>
                    </a:lnTo>
                    <a:lnTo>
                      <a:pt x="796036" y="698500"/>
                    </a:lnTo>
                    <a:close/>
                    <a:moveTo>
                      <a:pt x="770636" y="702691"/>
                    </a:moveTo>
                    <a:lnTo>
                      <a:pt x="757936" y="702691"/>
                    </a:lnTo>
                    <a:lnTo>
                      <a:pt x="757936" y="698500"/>
                    </a:lnTo>
                    <a:lnTo>
                      <a:pt x="770636" y="698500"/>
                    </a:lnTo>
                    <a:close/>
                    <a:moveTo>
                      <a:pt x="745236" y="702691"/>
                    </a:moveTo>
                    <a:lnTo>
                      <a:pt x="732536" y="702691"/>
                    </a:lnTo>
                    <a:lnTo>
                      <a:pt x="732536" y="698500"/>
                    </a:lnTo>
                    <a:lnTo>
                      <a:pt x="745236" y="698500"/>
                    </a:lnTo>
                    <a:close/>
                    <a:moveTo>
                      <a:pt x="719836" y="702691"/>
                    </a:moveTo>
                    <a:lnTo>
                      <a:pt x="707136" y="702691"/>
                    </a:lnTo>
                    <a:lnTo>
                      <a:pt x="707136" y="698500"/>
                    </a:lnTo>
                    <a:lnTo>
                      <a:pt x="719836" y="698500"/>
                    </a:lnTo>
                    <a:close/>
                    <a:moveTo>
                      <a:pt x="694436" y="702691"/>
                    </a:moveTo>
                    <a:lnTo>
                      <a:pt x="681736" y="702691"/>
                    </a:lnTo>
                    <a:lnTo>
                      <a:pt x="681736" y="698500"/>
                    </a:lnTo>
                    <a:lnTo>
                      <a:pt x="694436" y="698500"/>
                    </a:lnTo>
                    <a:close/>
                    <a:moveTo>
                      <a:pt x="669036" y="702691"/>
                    </a:moveTo>
                    <a:lnTo>
                      <a:pt x="656336" y="702691"/>
                    </a:lnTo>
                    <a:lnTo>
                      <a:pt x="656336" y="698500"/>
                    </a:lnTo>
                    <a:lnTo>
                      <a:pt x="669036" y="698500"/>
                    </a:lnTo>
                    <a:close/>
                    <a:moveTo>
                      <a:pt x="643636" y="702691"/>
                    </a:moveTo>
                    <a:lnTo>
                      <a:pt x="630936" y="702691"/>
                    </a:lnTo>
                    <a:lnTo>
                      <a:pt x="630936" y="698500"/>
                    </a:lnTo>
                    <a:lnTo>
                      <a:pt x="643636" y="698500"/>
                    </a:lnTo>
                    <a:close/>
                    <a:moveTo>
                      <a:pt x="618236" y="702691"/>
                    </a:moveTo>
                    <a:lnTo>
                      <a:pt x="605536" y="702691"/>
                    </a:lnTo>
                    <a:lnTo>
                      <a:pt x="605536" y="698500"/>
                    </a:lnTo>
                    <a:lnTo>
                      <a:pt x="618236" y="698500"/>
                    </a:lnTo>
                    <a:close/>
                    <a:moveTo>
                      <a:pt x="592836" y="702691"/>
                    </a:moveTo>
                    <a:lnTo>
                      <a:pt x="580136" y="702691"/>
                    </a:lnTo>
                    <a:lnTo>
                      <a:pt x="580136" y="698500"/>
                    </a:lnTo>
                    <a:lnTo>
                      <a:pt x="592836" y="698500"/>
                    </a:lnTo>
                    <a:close/>
                    <a:moveTo>
                      <a:pt x="567436" y="702691"/>
                    </a:moveTo>
                    <a:lnTo>
                      <a:pt x="554736" y="702691"/>
                    </a:lnTo>
                    <a:lnTo>
                      <a:pt x="554736" y="698500"/>
                    </a:lnTo>
                    <a:lnTo>
                      <a:pt x="567436" y="698500"/>
                    </a:lnTo>
                    <a:close/>
                    <a:moveTo>
                      <a:pt x="542036" y="702691"/>
                    </a:moveTo>
                    <a:lnTo>
                      <a:pt x="529336" y="702691"/>
                    </a:lnTo>
                    <a:lnTo>
                      <a:pt x="529336" y="698500"/>
                    </a:lnTo>
                    <a:lnTo>
                      <a:pt x="542036" y="698500"/>
                    </a:lnTo>
                    <a:close/>
                    <a:moveTo>
                      <a:pt x="516636" y="702691"/>
                    </a:moveTo>
                    <a:lnTo>
                      <a:pt x="503936" y="702691"/>
                    </a:lnTo>
                    <a:lnTo>
                      <a:pt x="503936" y="698500"/>
                    </a:lnTo>
                    <a:lnTo>
                      <a:pt x="516636" y="698500"/>
                    </a:lnTo>
                    <a:close/>
                    <a:moveTo>
                      <a:pt x="491236" y="702691"/>
                    </a:moveTo>
                    <a:lnTo>
                      <a:pt x="478536" y="702691"/>
                    </a:lnTo>
                    <a:lnTo>
                      <a:pt x="478536" y="698500"/>
                    </a:lnTo>
                    <a:lnTo>
                      <a:pt x="491236" y="698500"/>
                    </a:lnTo>
                    <a:close/>
                    <a:moveTo>
                      <a:pt x="465836" y="702691"/>
                    </a:moveTo>
                    <a:lnTo>
                      <a:pt x="453136" y="702691"/>
                    </a:lnTo>
                    <a:lnTo>
                      <a:pt x="453136" y="698500"/>
                    </a:lnTo>
                    <a:lnTo>
                      <a:pt x="465836" y="698500"/>
                    </a:lnTo>
                    <a:close/>
                    <a:moveTo>
                      <a:pt x="440436" y="702691"/>
                    </a:moveTo>
                    <a:lnTo>
                      <a:pt x="427736" y="702691"/>
                    </a:lnTo>
                    <a:lnTo>
                      <a:pt x="427736" y="698500"/>
                    </a:lnTo>
                    <a:lnTo>
                      <a:pt x="440436" y="698500"/>
                    </a:lnTo>
                    <a:close/>
                    <a:moveTo>
                      <a:pt x="415036" y="702691"/>
                    </a:moveTo>
                    <a:lnTo>
                      <a:pt x="402336" y="702691"/>
                    </a:lnTo>
                    <a:lnTo>
                      <a:pt x="402336" y="698500"/>
                    </a:lnTo>
                    <a:lnTo>
                      <a:pt x="415036" y="698500"/>
                    </a:lnTo>
                    <a:close/>
                    <a:moveTo>
                      <a:pt x="389636" y="702691"/>
                    </a:moveTo>
                    <a:lnTo>
                      <a:pt x="376936" y="702691"/>
                    </a:lnTo>
                    <a:lnTo>
                      <a:pt x="376936" y="698500"/>
                    </a:lnTo>
                    <a:lnTo>
                      <a:pt x="389636" y="698500"/>
                    </a:lnTo>
                    <a:close/>
                    <a:moveTo>
                      <a:pt x="364236" y="702691"/>
                    </a:moveTo>
                    <a:lnTo>
                      <a:pt x="351536" y="702691"/>
                    </a:lnTo>
                    <a:lnTo>
                      <a:pt x="351536" y="698500"/>
                    </a:lnTo>
                    <a:lnTo>
                      <a:pt x="364236" y="698500"/>
                    </a:lnTo>
                    <a:close/>
                    <a:moveTo>
                      <a:pt x="338836" y="702691"/>
                    </a:moveTo>
                    <a:lnTo>
                      <a:pt x="326136" y="702691"/>
                    </a:lnTo>
                    <a:lnTo>
                      <a:pt x="326136" y="698500"/>
                    </a:lnTo>
                    <a:lnTo>
                      <a:pt x="338836" y="698500"/>
                    </a:lnTo>
                    <a:close/>
                    <a:moveTo>
                      <a:pt x="313436" y="702691"/>
                    </a:moveTo>
                    <a:lnTo>
                      <a:pt x="300736" y="702691"/>
                    </a:lnTo>
                    <a:lnTo>
                      <a:pt x="300736" y="698500"/>
                    </a:lnTo>
                    <a:lnTo>
                      <a:pt x="313436" y="698500"/>
                    </a:lnTo>
                    <a:close/>
                    <a:moveTo>
                      <a:pt x="288036" y="702691"/>
                    </a:moveTo>
                    <a:lnTo>
                      <a:pt x="275336" y="702691"/>
                    </a:lnTo>
                    <a:lnTo>
                      <a:pt x="275336" y="698500"/>
                    </a:lnTo>
                    <a:lnTo>
                      <a:pt x="288036" y="698500"/>
                    </a:lnTo>
                    <a:close/>
                    <a:moveTo>
                      <a:pt x="262636" y="702691"/>
                    </a:moveTo>
                    <a:lnTo>
                      <a:pt x="249936" y="702691"/>
                    </a:lnTo>
                    <a:lnTo>
                      <a:pt x="249936" y="698500"/>
                    </a:lnTo>
                    <a:lnTo>
                      <a:pt x="262636" y="698500"/>
                    </a:lnTo>
                    <a:close/>
                    <a:moveTo>
                      <a:pt x="237236" y="702691"/>
                    </a:moveTo>
                    <a:lnTo>
                      <a:pt x="224536" y="702691"/>
                    </a:lnTo>
                    <a:lnTo>
                      <a:pt x="224536" y="698500"/>
                    </a:lnTo>
                    <a:lnTo>
                      <a:pt x="237236" y="698500"/>
                    </a:lnTo>
                    <a:close/>
                    <a:moveTo>
                      <a:pt x="211836" y="702691"/>
                    </a:moveTo>
                    <a:lnTo>
                      <a:pt x="199136" y="702691"/>
                    </a:lnTo>
                    <a:lnTo>
                      <a:pt x="199136" y="698500"/>
                    </a:lnTo>
                    <a:lnTo>
                      <a:pt x="211836" y="698500"/>
                    </a:lnTo>
                    <a:close/>
                    <a:moveTo>
                      <a:pt x="186436" y="702691"/>
                    </a:moveTo>
                    <a:lnTo>
                      <a:pt x="173736" y="702691"/>
                    </a:lnTo>
                    <a:lnTo>
                      <a:pt x="173736" y="698500"/>
                    </a:lnTo>
                    <a:lnTo>
                      <a:pt x="186436" y="698500"/>
                    </a:lnTo>
                    <a:close/>
                    <a:moveTo>
                      <a:pt x="161036" y="702691"/>
                    </a:moveTo>
                    <a:lnTo>
                      <a:pt x="148336" y="702691"/>
                    </a:lnTo>
                    <a:lnTo>
                      <a:pt x="148336" y="698500"/>
                    </a:lnTo>
                    <a:lnTo>
                      <a:pt x="161036" y="698500"/>
                    </a:lnTo>
                    <a:close/>
                    <a:moveTo>
                      <a:pt x="135636" y="702691"/>
                    </a:moveTo>
                    <a:lnTo>
                      <a:pt x="122936" y="702691"/>
                    </a:lnTo>
                    <a:lnTo>
                      <a:pt x="122936" y="698500"/>
                    </a:lnTo>
                    <a:lnTo>
                      <a:pt x="135636" y="698500"/>
                    </a:lnTo>
                    <a:close/>
                    <a:moveTo>
                      <a:pt x="110236" y="702691"/>
                    </a:moveTo>
                    <a:lnTo>
                      <a:pt x="97536" y="702691"/>
                    </a:lnTo>
                    <a:lnTo>
                      <a:pt x="97536" y="698500"/>
                    </a:lnTo>
                    <a:lnTo>
                      <a:pt x="110236" y="698500"/>
                    </a:lnTo>
                    <a:close/>
                    <a:moveTo>
                      <a:pt x="84836" y="702691"/>
                    </a:moveTo>
                    <a:lnTo>
                      <a:pt x="72136" y="702691"/>
                    </a:lnTo>
                    <a:lnTo>
                      <a:pt x="72136" y="698500"/>
                    </a:lnTo>
                    <a:lnTo>
                      <a:pt x="84836" y="698500"/>
                    </a:lnTo>
                    <a:close/>
                    <a:moveTo>
                      <a:pt x="59436" y="702691"/>
                    </a:moveTo>
                    <a:lnTo>
                      <a:pt x="46736" y="702691"/>
                    </a:lnTo>
                    <a:lnTo>
                      <a:pt x="46736" y="698500"/>
                    </a:lnTo>
                    <a:lnTo>
                      <a:pt x="59436" y="698500"/>
                    </a:lnTo>
                    <a:close/>
                    <a:moveTo>
                      <a:pt x="34036" y="702691"/>
                    </a:moveTo>
                    <a:lnTo>
                      <a:pt x="26797" y="702691"/>
                    </a:lnTo>
                    <a:lnTo>
                      <a:pt x="26416" y="702691"/>
                    </a:lnTo>
                    <a:lnTo>
                      <a:pt x="21082" y="701675"/>
                    </a:lnTo>
                    <a:lnTo>
                      <a:pt x="21971" y="697484"/>
                    </a:lnTo>
                    <a:lnTo>
                      <a:pt x="27305" y="698500"/>
                    </a:lnTo>
                    <a:lnTo>
                      <a:pt x="26924" y="700532"/>
                    </a:lnTo>
                    <a:lnTo>
                      <a:pt x="26924" y="698373"/>
                    </a:lnTo>
                    <a:lnTo>
                      <a:pt x="34163" y="698373"/>
                    </a:lnTo>
                    <a:close/>
                    <a:moveTo>
                      <a:pt x="9144" y="695706"/>
                    </a:moveTo>
                    <a:lnTo>
                      <a:pt x="8255" y="695071"/>
                    </a:lnTo>
                    <a:lnTo>
                      <a:pt x="7620" y="694436"/>
                    </a:lnTo>
                    <a:lnTo>
                      <a:pt x="2286" y="686562"/>
                    </a:lnTo>
                    <a:lnTo>
                      <a:pt x="2032" y="685800"/>
                    </a:lnTo>
                    <a:lnTo>
                      <a:pt x="1651" y="683768"/>
                    </a:lnTo>
                    <a:lnTo>
                      <a:pt x="5842" y="682879"/>
                    </a:lnTo>
                    <a:lnTo>
                      <a:pt x="6223" y="684911"/>
                    </a:lnTo>
                    <a:lnTo>
                      <a:pt x="4191" y="685292"/>
                    </a:lnTo>
                    <a:lnTo>
                      <a:pt x="5969" y="684149"/>
                    </a:lnTo>
                    <a:lnTo>
                      <a:pt x="11303" y="692023"/>
                    </a:lnTo>
                    <a:lnTo>
                      <a:pt x="9525" y="693166"/>
                    </a:lnTo>
                    <a:lnTo>
                      <a:pt x="10668" y="691388"/>
                    </a:lnTo>
                    <a:lnTo>
                      <a:pt x="11557" y="692023"/>
                    </a:lnTo>
                    <a:close/>
                    <a:moveTo>
                      <a:pt x="0" y="670814"/>
                    </a:moveTo>
                    <a:lnTo>
                      <a:pt x="0" y="658114"/>
                    </a:lnTo>
                    <a:lnTo>
                      <a:pt x="4191" y="658114"/>
                    </a:lnTo>
                    <a:lnTo>
                      <a:pt x="4191" y="670814"/>
                    </a:lnTo>
                    <a:close/>
                    <a:moveTo>
                      <a:pt x="0" y="645414"/>
                    </a:moveTo>
                    <a:lnTo>
                      <a:pt x="0" y="632714"/>
                    </a:lnTo>
                    <a:lnTo>
                      <a:pt x="4191" y="632714"/>
                    </a:lnTo>
                    <a:lnTo>
                      <a:pt x="4191" y="645414"/>
                    </a:lnTo>
                    <a:close/>
                    <a:moveTo>
                      <a:pt x="0" y="620014"/>
                    </a:moveTo>
                    <a:lnTo>
                      <a:pt x="0" y="607314"/>
                    </a:lnTo>
                    <a:lnTo>
                      <a:pt x="4191" y="607314"/>
                    </a:lnTo>
                    <a:lnTo>
                      <a:pt x="4191" y="620014"/>
                    </a:lnTo>
                    <a:close/>
                    <a:moveTo>
                      <a:pt x="0" y="594614"/>
                    </a:moveTo>
                    <a:lnTo>
                      <a:pt x="0" y="581914"/>
                    </a:lnTo>
                    <a:lnTo>
                      <a:pt x="4191" y="581914"/>
                    </a:lnTo>
                    <a:lnTo>
                      <a:pt x="4191" y="594614"/>
                    </a:lnTo>
                    <a:close/>
                    <a:moveTo>
                      <a:pt x="0" y="569214"/>
                    </a:moveTo>
                    <a:lnTo>
                      <a:pt x="0" y="556514"/>
                    </a:lnTo>
                    <a:lnTo>
                      <a:pt x="4191" y="556514"/>
                    </a:lnTo>
                    <a:lnTo>
                      <a:pt x="4191" y="569214"/>
                    </a:lnTo>
                    <a:close/>
                    <a:moveTo>
                      <a:pt x="0" y="543814"/>
                    </a:moveTo>
                    <a:lnTo>
                      <a:pt x="0" y="531114"/>
                    </a:lnTo>
                    <a:lnTo>
                      <a:pt x="4191" y="531114"/>
                    </a:lnTo>
                    <a:lnTo>
                      <a:pt x="4191" y="543814"/>
                    </a:lnTo>
                    <a:close/>
                    <a:moveTo>
                      <a:pt x="0" y="518414"/>
                    </a:moveTo>
                    <a:lnTo>
                      <a:pt x="0" y="505714"/>
                    </a:lnTo>
                    <a:lnTo>
                      <a:pt x="4191" y="505714"/>
                    </a:lnTo>
                    <a:lnTo>
                      <a:pt x="4191" y="518414"/>
                    </a:lnTo>
                    <a:close/>
                    <a:moveTo>
                      <a:pt x="0" y="493014"/>
                    </a:moveTo>
                    <a:lnTo>
                      <a:pt x="0" y="480314"/>
                    </a:lnTo>
                    <a:lnTo>
                      <a:pt x="4191" y="480314"/>
                    </a:lnTo>
                    <a:lnTo>
                      <a:pt x="4191" y="493014"/>
                    </a:lnTo>
                    <a:close/>
                    <a:moveTo>
                      <a:pt x="0" y="467614"/>
                    </a:moveTo>
                    <a:lnTo>
                      <a:pt x="0" y="454914"/>
                    </a:lnTo>
                    <a:lnTo>
                      <a:pt x="4191" y="454914"/>
                    </a:lnTo>
                    <a:lnTo>
                      <a:pt x="4191" y="467614"/>
                    </a:lnTo>
                    <a:close/>
                    <a:moveTo>
                      <a:pt x="0" y="442214"/>
                    </a:moveTo>
                    <a:lnTo>
                      <a:pt x="0" y="429514"/>
                    </a:lnTo>
                    <a:lnTo>
                      <a:pt x="4191" y="429514"/>
                    </a:lnTo>
                    <a:lnTo>
                      <a:pt x="4191" y="442214"/>
                    </a:lnTo>
                    <a:close/>
                    <a:moveTo>
                      <a:pt x="0" y="416814"/>
                    </a:moveTo>
                    <a:lnTo>
                      <a:pt x="0" y="404114"/>
                    </a:lnTo>
                    <a:lnTo>
                      <a:pt x="4191" y="404114"/>
                    </a:lnTo>
                    <a:lnTo>
                      <a:pt x="4191" y="416814"/>
                    </a:lnTo>
                    <a:close/>
                    <a:moveTo>
                      <a:pt x="0" y="391414"/>
                    </a:moveTo>
                    <a:lnTo>
                      <a:pt x="0" y="378714"/>
                    </a:lnTo>
                    <a:lnTo>
                      <a:pt x="4191" y="378714"/>
                    </a:lnTo>
                    <a:lnTo>
                      <a:pt x="4191" y="391414"/>
                    </a:lnTo>
                    <a:close/>
                    <a:moveTo>
                      <a:pt x="0" y="366014"/>
                    </a:moveTo>
                    <a:lnTo>
                      <a:pt x="0" y="353314"/>
                    </a:lnTo>
                    <a:lnTo>
                      <a:pt x="4191" y="353314"/>
                    </a:lnTo>
                    <a:lnTo>
                      <a:pt x="4191" y="366014"/>
                    </a:lnTo>
                    <a:close/>
                    <a:moveTo>
                      <a:pt x="0" y="340614"/>
                    </a:moveTo>
                    <a:lnTo>
                      <a:pt x="0" y="327914"/>
                    </a:lnTo>
                    <a:lnTo>
                      <a:pt x="4191" y="327914"/>
                    </a:lnTo>
                    <a:lnTo>
                      <a:pt x="4191" y="340614"/>
                    </a:lnTo>
                    <a:close/>
                    <a:moveTo>
                      <a:pt x="0" y="315214"/>
                    </a:moveTo>
                    <a:lnTo>
                      <a:pt x="0" y="302514"/>
                    </a:lnTo>
                    <a:lnTo>
                      <a:pt x="4191" y="302514"/>
                    </a:lnTo>
                    <a:lnTo>
                      <a:pt x="4191" y="315214"/>
                    </a:lnTo>
                    <a:close/>
                    <a:moveTo>
                      <a:pt x="0" y="289814"/>
                    </a:moveTo>
                    <a:lnTo>
                      <a:pt x="0" y="277114"/>
                    </a:lnTo>
                    <a:lnTo>
                      <a:pt x="4191" y="277114"/>
                    </a:lnTo>
                    <a:lnTo>
                      <a:pt x="4191" y="289814"/>
                    </a:lnTo>
                    <a:close/>
                    <a:moveTo>
                      <a:pt x="0" y="264414"/>
                    </a:moveTo>
                    <a:lnTo>
                      <a:pt x="0" y="251714"/>
                    </a:lnTo>
                    <a:lnTo>
                      <a:pt x="4191" y="251714"/>
                    </a:lnTo>
                    <a:lnTo>
                      <a:pt x="4191" y="264414"/>
                    </a:lnTo>
                    <a:close/>
                    <a:moveTo>
                      <a:pt x="0" y="239014"/>
                    </a:moveTo>
                    <a:lnTo>
                      <a:pt x="0" y="226314"/>
                    </a:lnTo>
                    <a:lnTo>
                      <a:pt x="4191" y="226314"/>
                    </a:lnTo>
                    <a:lnTo>
                      <a:pt x="4191" y="239014"/>
                    </a:lnTo>
                    <a:close/>
                    <a:moveTo>
                      <a:pt x="0" y="213614"/>
                    </a:moveTo>
                    <a:lnTo>
                      <a:pt x="0" y="200914"/>
                    </a:lnTo>
                    <a:lnTo>
                      <a:pt x="4191" y="200914"/>
                    </a:lnTo>
                    <a:lnTo>
                      <a:pt x="4191" y="213614"/>
                    </a:lnTo>
                    <a:close/>
                    <a:moveTo>
                      <a:pt x="0" y="188214"/>
                    </a:moveTo>
                    <a:lnTo>
                      <a:pt x="0" y="175514"/>
                    </a:lnTo>
                    <a:lnTo>
                      <a:pt x="4191" y="175514"/>
                    </a:lnTo>
                    <a:lnTo>
                      <a:pt x="4191" y="188214"/>
                    </a:lnTo>
                    <a:close/>
                    <a:moveTo>
                      <a:pt x="0" y="162814"/>
                    </a:moveTo>
                    <a:lnTo>
                      <a:pt x="0" y="150114"/>
                    </a:lnTo>
                    <a:lnTo>
                      <a:pt x="4191" y="150114"/>
                    </a:lnTo>
                    <a:lnTo>
                      <a:pt x="4191" y="162814"/>
                    </a:lnTo>
                    <a:close/>
                    <a:moveTo>
                      <a:pt x="0" y="137414"/>
                    </a:moveTo>
                    <a:lnTo>
                      <a:pt x="0" y="124714"/>
                    </a:lnTo>
                    <a:lnTo>
                      <a:pt x="4191" y="124714"/>
                    </a:lnTo>
                    <a:lnTo>
                      <a:pt x="4191" y="137414"/>
                    </a:lnTo>
                    <a:close/>
                    <a:moveTo>
                      <a:pt x="0" y="112014"/>
                    </a:moveTo>
                    <a:lnTo>
                      <a:pt x="0" y="99314"/>
                    </a:lnTo>
                    <a:lnTo>
                      <a:pt x="4191" y="99314"/>
                    </a:lnTo>
                    <a:lnTo>
                      <a:pt x="4191" y="112014"/>
                    </a:lnTo>
                    <a:close/>
                    <a:moveTo>
                      <a:pt x="0" y="86614"/>
                    </a:moveTo>
                    <a:lnTo>
                      <a:pt x="0" y="73914"/>
                    </a:lnTo>
                    <a:lnTo>
                      <a:pt x="4191" y="73914"/>
                    </a:lnTo>
                    <a:lnTo>
                      <a:pt x="4191" y="86614"/>
                    </a:lnTo>
                    <a:close/>
                    <a:moveTo>
                      <a:pt x="0" y="61214"/>
                    </a:moveTo>
                    <a:lnTo>
                      <a:pt x="0" y="48514"/>
                    </a:lnTo>
                    <a:lnTo>
                      <a:pt x="4191" y="48514"/>
                    </a:lnTo>
                    <a:lnTo>
                      <a:pt x="4191" y="61214"/>
                    </a:lnTo>
                    <a:close/>
                    <a:moveTo>
                      <a:pt x="0" y="35814"/>
                    </a:moveTo>
                    <a:lnTo>
                      <a:pt x="0" y="26797"/>
                    </a:lnTo>
                    <a:lnTo>
                      <a:pt x="0" y="26416"/>
                    </a:lnTo>
                    <a:lnTo>
                      <a:pt x="762" y="22860"/>
                    </a:lnTo>
                    <a:lnTo>
                      <a:pt x="4953" y="23749"/>
                    </a:lnTo>
                    <a:lnTo>
                      <a:pt x="4191" y="27305"/>
                    </a:lnTo>
                    <a:lnTo>
                      <a:pt x="2159" y="26924"/>
                    </a:lnTo>
                    <a:lnTo>
                      <a:pt x="4191" y="26924"/>
                    </a:lnTo>
                    <a:lnTo>
                      <a:pt x="4191" y="35941"/>
                    </a:lnTo>
                    <a:close/>
                    <a:moveTo>
                      <a:pt x="5969" y="10541"/>
                    </a:moveTo>
                    <a:lnTo>
                      <a:pt x="7620" y="8128"/>
                    </a:lnTo>
                    <a:lnTo>
                      <a:pt x="8128" y="7620"/>
                    </a:lnTo>
                    <a:lnTo>
                      <a:pt x="16002" y="2286"/>
                    </a:lnTo>
                    <a:lnTo>
                      <a:pt x="16764" y="2032"/>
                    </a:lnTo>
                    <a:lnTo>
                      <a:pt x="17145" y="1905"/>
                    </a:lnTo>
                    <a:lnTo>
                      <a:pt x="18034" y="6096"/>
                    </a:lnTo>
                    <a:lnTo>
                      <a:pt x="17653" y="6223"/>
                    </a:lnTo>
                    <a:lnTo>
                      <a:pt x="17145" y="4064"/>
                    </a:lnTo>
                    <a:lnTo>
                      <a:pt x="18288" y="5842"/>
                    </a:lnTo>
                    <a:lnTo>
                      <a:pt x="10541" y="11049"/>
                    </a:lnTo>
                    <a:lnTo>
                      <a:pt x="9398" y="9398"/>
                    </a:lnTo>
                    <a:lnTo>
                      <a:pt x="11049" y="10541"/>
                    </a:lnTo>
                    <a:lnTo>
                      <a:pt x="9525" y="12954"/>
                    </a:lnTo>
                    <a:close/>
                    <a:moveTo>
                      <a:pt x="26797" y="0"/>
                    </a:moveTo>
                    <a:lnTo>
                      <a:pt x="39497" y="0"/>
                    </a:lnTo>
                    <a:lnTo>
                      <a:pt x="39497" y="4191"/>
                    </a:lnTo>
                    <a:lnTo>
                      <a:pt x="26797" y="4191"/>
                    </a:lnTo>
                    <a:close/>
                  </a:path>
                </a:pathLst>
              </a:custGeom>
              <a:solidFill>
                <a:srgbClr val="FAAC41"/>
              </a:solidFill>
            </p:spPr>
          </p:sp>
        </p:grpSp>
        <p:grpSp>
          <p:nvGrpSpPr>
            <p:cNvPr name="Group 33" id="33"/>
            <p:cNvGrpSpPr/>
            <p:nvPr/>
          </p:nvGrpSpPr>
          <p:grpSpPr>
            <a:xfrm rot="0">
              <a:off x="4419374" y="5538005"/>
              <a:ext cx="108330" cy="282861"/>
              <a:chOff x="0" y="0"/>
              <a:chExt cx="30480" cy="79587"/>
            </a:xfrm>
          </p:grpSpPr>
          <p:sp>
            <p:nvSpPr>
              <p:cNvPr name="Freeform 34" id="34"/>
              <p:cNvSpPr/>
              <p:nvPr/>
            </p:nvSpPr>
            <p:spPr>
              <a:xfrm>
                <a:off x="0" y="127"/>
                <a:ext cx="29083" cy="79248"/>
              </a:xfrm>
              <a:custGeom>
                <a:avLst/>
                <a:gdLst/>
                <a:ahLst/>
                <a:cxnLst/>
                <a:rect r="r" b="b" t="t" l="l"/>
                <a:pathLst>
                  <a:path h="79248" w="29083">
                    <a:moveTo>
                      <a:pt x="26162" y="79248"/>
                    </a:moveTo>
                    <a:lnTo>
                      <a:pt x="17272" y="76073"/>
                    </a:lnTo>
                    <a:lnTo>
                      <a:pt x="16510" y="75565"/>
                    </a:lnTo>
                    <a:lnTo>
                      <a:pt x="8509" y="67183"/>
                    </a:lnTo>
                    <a:lnTo>
                      <a:pt x="8128" y="66675"/>
                    </a:lnTo>
                    <a:lnTo>
                      <a:pt x="2413" y="54991"/>
                    </a:lnTo>
                    <a:lnTo>
                      <a:pt x="2159" y="54483"/>
                    </a:lnTo>
                    <a:lnTo>
                      <a:pt x="0" y="41529"/>
                    </a:lnTo>
                    <a:lnTo>
                      <a:pt x="0" y="40894"/>
                    </a:lnTo>
                    <a:lnTo>
                      <a:pt x="2540" y="25273"/>
                    </a:lnTo>
                    <a:lnTo>
                      <a:pt x="2794" y="24638"/>
                    </a:lnTo>
                    <a:lnTo>
                      <a:pt x="9271" y="12192"/>
                    </a:lnTo>
                    <a:lnTo>
                      <a:pt x="9652" y="11684"/>
                    </a:lnTo>
                    <a:lnTo>
                      <a:pt x="18161" y="3429"/>
                    </a:lnTo>
                    <a:lnTo>
                      <a:pt x="18923" y="2921"/>
                    </a:lnTo>
                    <a:lnTo>
                      <a:pt x="27686" y="0"/>
                    </a:lnTo>
                    <a:lnTo>
                      <a:pt x="29083" y="4064"/>
                    </a:lnTo>
                    <a:lnTo>
                      <a:pt x="20320" y="6985"/>
                    </a:lnTo>
                    <a:lnTo>
                      <a:pt x="19685" y="4953"/>
                    </a:lnTo>
                    <a:lnTo>
                      <a:pt x="21209" y="6477"/>
                    </a:lnTo>
                    <a:lnTo>
                      <a:pt x="12700" y="14732"/>
                    </a:lnTo>
                    <a:lnTo>
                      <a:pt x="11176" y="13208"/>
                    </a:lnTo>
                    <a:lnTo>
                      <a:pt x="13081" y="14224"/>
                    </a:lnTo>
                    <a:lnTo>
                      <a:pt x="6604" y="26670"/>
                    </a:lnTo>
                    <a:lnTo>
                      <a:pt x="4699" y="25654"/>
                    </a:lnTo>
                    <a:lnTo>
                      <a:pt x="6731" y="26035"/>
                    </a:lnTo>
                    <a:lnTo>
                      <a:pt x="4191" y="41656"/>
                    </a:lnTo>
                    <a:lnTo>
                      <a:pt x="2159" y="41275"/>
                    </a:lnTo>
                    <a:lnTo>
                      <a:pt x="4191" y="40894"/>
                    </a:lnTo>
                    <a:lnTo>
                      <a:pt x="6350" y="53721"/>
                    </a:lnTo>
                    <a:lnTo>
                      <a:pt x="4318" y="54102"/>
                    </a:lnTo>
                    <a:lnTo>
                      <a:pt x="6223" y="53213"/>
                    </a:lnTo>
                    <a:lnTo>
                      <a:pt x="11938" y="64770"/>
                    </a:lnTo>
                    <a:lnTo>
                      <a:pt x="10033" y="65659"/>
                    </a:lnTo>
                    <a:lnTo>
                      <a:pt x="11557" y="64262"/>
                    </a:lnTo>
                    <a:lnTo>
                      <a:pt x="19558" y="72644"/>
                    </a:lnTo>
                    <a:lnTo>
                      <a:pt x="18034" y="74041"/>
                    </a:lnTo>
                    <a:lnTo>
                      <a:pt x="18796" y="72009"/>
                    </a:lnTo>
                    <a:lnTo>
                      <a:pt x="27686" y="75184"/>
                    </a:lnTo>
                    <a:close/>
                  </a:path>
                </a:pathLst>
              </a:custGeom>
              <a:solidFill>
                <a:srgbClr val="C5EBF5"/>
              </a:solidFill>
            </p:spPr>
          </p:sp>
        </p:grpSp>
      </p:grpSp>
      <p:sp>
        <p:nvSpPr>
          <p:cNvPr name="TextBox 35" id="35"/>
          <p:cNvSpPr txBox="true"/>
          <p:nvPr/>
        </p:nvSpPr>
        <p:spPr>
          <a:xfrm rot="0">
            <a:off x="1028700" y="4145233"/>
            <a:ext cx="9956811" cy="3766406"/>
          </a:xfrm>
          <a:prstGeom prst="rect">
            <a:avLst/>
          </a:prstGeom>
        </p:spPr>
        <p:txBody>
          <a:bodyPr anchor="t" rtlCol="false" tIns="0" lIns="0" bIns="0" rIns="0">
            <a:spAutoFit/>
          </a:bodyPr>
          <a:lstStyle/>
          <a:p>
            <a:pPr algn="l" marL="0" indent="0" lvl="0">
              <a:lnSpc>
                <a:spcPts val="2750"/>
              </a:lnSpc>
              <a:spcBef>
                <a:spcPct val="0"/>
              </a:spcBef>
            </a:pPr>
            <a:r>
              <a:rPr lang="en-US" sz="2271" spc="-179" u="none">
                <a:solidFill>
                  <a:srgbClr val="FFFFFF"/>
                </a:solidFill>
                <a:latin typeface="Arimo Bold"/>
              </a:rPr>
              <a:t>Overcoming increasingly complex DDoS attacks requires more than just a layered approach. It  requires you to continuously analyze traffic for malicious patterns that can help you develop the  intelligent, adaptive defenses you need to fend off future attacks.</a:t>
            </a:r>
          </a:p>
          <a:p>
            <a:pPr algn="l" marL="0" indent="0" lvl="0">
              <a:lnSpc>
                <a:spcPts val="2750"/>
              </a:lnSpc>
              <a:spcBef>
                <a:spcPct val="0"/>
              </a:spcBef>
            </a:pPr>
            <a:r>
              <a:rPr lang="en-US" sz="2271" spc="-179" u="none">
                <a:solidFill>
                  <a:srgbClr val="FFFFFF"/>
                </a:solidFill>
                <a:latin typeface="Arimo Bold"/>
              </a:rPr>
              <a:t>Cloud-based DDoS mitigation systems often employ machine learning to detect and mitigate  emerging attacks before they happen. This is called threat intelligence. When evaluating cloud-  based mitigation services, it is important to look beyond capacity or transfer and filtering speeds,  and consider network intelligence. The larger and more robust the mitigation network, the richer  the intelligence it can provide on evolving attack patterns—and the more proactive</a:t>
            </a:r>
          </a:p>
          <a:p>
            <a:pPr algn="l" marL="0" indent="0" lvl="0">
              <a:lnSpc>
                <a:spcPts val="2750"/>
              </a:lnSpc>
              <a:spcBef>
                <a:spcPct val="0"/>
              </a:spcBef>
            </a:pPr>
            <a:r>
              <a:rPr lang="en-US" sz="2271" spc="-179" u="none">
                <a:solidFill>
                  <a:srgbClr val="FFFFFF"/>
                </a:solidFill>
                <a:latin typeface="Arimo Bold"/>
              </a:rPr>
              <a:t>protection will become.</a:t>
            </a:r>
          </a:p>
        </p:txBody>
      </p:sp>
      <p:sp>
        <p:nvSpPr>
          <p:cNvPr name="TextBox 36" id="36"/>
          <p:cNvSpPr txBox="true"/>
          <p:nvPr/>
        </p:nvSpPr>
        <p:spPr>
          <a:xfrm rot="0">
            <a:off x="1028700" y="2384886"/>
            <a:ext cx="10709331" cy="1451697"/>
          </a:xfrm>
          <a:prstGeom prst="rect">
            <a:avLst/>
          </a:prstGeom>
        </p:spPr>
        <p:txBody>
          <a:bodyPr anchor="t" rtlCol="false" tIns="0" lIns="0" bIns="0" rIns="0">
            <a:spAutoFit/>
          </a:bodyPr>
          <a:lstStyle/>
          <a:p>
            <a:pPr algn="l" marL="0" indent="0" lvl="0">
              <a:lnSpc>
                <a:spcPts val="5760"/>
              </a:lnSpc>
              <a:spcBef>
                <a:spcPct val="0"/>
              </a:spcBef>
            </a:pPr>
            <a:r>
              <a:rPr lang="en-US" sz="4800" spc="164" u="none">
                <a:solidFill>
                  <a:srgbClr val="FFFFFF"/>
                </a:solidFill>
                <a:latin typeface="Montserrat Bold"/>
              </a:rPr>
              <a:t>5. Embrace threat intelligence to stay  ahead of attackers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3842133" cy="13411200"/>
          </a:xfrm>
        </p:grpSpPr>
        <p:sp>
          <p:nvSpPr>
            <p:cNvPr name="Freeform 3" id="3"/>
            <p:cNvSpPr/>
            <p:nvPr/>
          </p:nvSpPr>
          <p:spPr>
            <a:xfrm>
              <a:off x="0" y="0"/>
              <a:ext cx="23842134" cy="13411200"/>
            </a:xfrm>
            <a:custGeom>
              <a:avLst/>
              <a:gdLst/>
              <a:ahLst/>
              <a:cxnLst/>
              <a:rect r="r" b="b" t="t" l="l"/>
              <a:pathLst>
                <a:path h="13411200" w="23842134">
                  <a:moveTo>
                    <a:pt x="23842134" y="0"/>
                  </a:moveTo>
                  <a:lnTo>
                    <a:pt x="0" y="0"/>
                  </a:lnTo>
                  <a:lnTo>
                    <a:pt x="0" y="13411200"/>
                  </a:lnTo>
                  <a:lnTo>
                    <a:pt x="23842134" y="13411200"/>
                  </a:lnTo>
                  <a:lnTo>
                    <a:pt x="23842134" y="0"/>
                  </a:lnTo>
                  <a:close/>
                </a:path>
              </a:pathLst>
            </a:custGeom>
            <a:solidFill>
              <a:srgbClr val="003682"/>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03537" y="1944756"/>
            <a:ext cx="5837707" cy="6397487"/>
          </a:xfrm>
          <a:prstGeom prst="rect">
            <a:avLst/>
          </a:prstGeom>
        </p:spPr>
      </p:pic>
      <p:sp>
        <p:nvSpPr>
          <p:cNvPr name="TextBox 5" id="5"/>
          <p:cNvSpPr txBox="true"/>
          <p:nvPr/>
        </p:nvSpPr>
        <p:spPr>
          <a:xfrm rot="0">
            <a:off x="1028700" y="2354745"/>
            <a:ext cx="7681609" cy="5548934"/>
          </a:xfrm>
          <a:prstGeom prst="rect">
            <a:avLst/>
          </a:prstGeom>
        </p:spPr>
        <p:txBody>
          <a:bodyPr anchor="t" rtlCol="false" tIns="0" lIns="0" bIns="0" rIns="0">
            <a:spAutoFit/>
          </a:bodyPr>
          <a:lstStyle/>
          <a:p>
            <a:pPr algn="just" marL="0" indent="0" lvl="0">
              <a:lnSpc>
                <a:spcPts val="3961"/>
              </a:lnSpc>
              <a:spcBef>
                <a:spcPct val="0"/>
              </a:spcBef>
            </a:pPr>
            <a:r>
              <a:rPr lang="en-US" sz="3271" spc="-258">
                <a:solidFill>
                  <a:srgbClr val="F9FCFC"/>
                </a:solidFill>
                <a:latin typeface="Arimo Bold"/>
              </a:rPr>
              <a:t>What is a DDoS attack?</a:t>
            </a:r>
          </a:p>
          <a:p>
            <a:pPr algn="just" marL="0" indent="0" lvl="0">
              <a:lnSpc>
                <a:spcPts val="3355"/>
              </a:lnSpc>
              <a:spcBef>
                <a:spcPct val="0"/>
              </a:spcBef>
            </a:pPr>
            <a:r>
              <a:rPr lang="en-US" sz="2771" spc="-218">
                <a:solidFill>
                  <a:srgbClr val="F9FCFC"/>
                </a:solidFill>
                <a:latin typeface="Arimo"/>
              </a:rPr>
              <a:t>A distributed denial-of-service (DDoS) attack is a malicious attempt to disrupt or knock a targeted  server, application, or network offline by overwhelming it with a flood of Internet traffic.</a:t>
            </a:r>
          </a:p>
          <a:p>
            <a:pPr algn="just" marL="0" indent="0" lvl="0">
              <a:lnSpc>
                <a:spcPts val="3355"/>
              </a:lnSpc>
              <a:spcBef>
                <a:spcPct val="0"/>
              </a:spcBef>
            </a:pPr>
            <a:r>
              <a:rPr lang="en-US" sz="2771" spc="-218">
                <a:solidFill>
                  <a:srgbClr val="F9FCFC"/>
                </a:solidFill>
                <a:latin typeface="Arimo"/>
              </a:rPr>
              <a:t>DDoS attackers use malware to take control of online computers, routers, IoT appliances, and  other devices, and use them as sources of attack traffic. An infected device is often referred to as  a bot, and a group of them is called a “botnet.” During the attack, each device in the botnet sends  simultaneous requests to the target with the intention of exceeding its traffic capacity limits,  resulting in a denial-of-service to normal traffic.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895025" y="599224"/>
            <a:ext cx="5822156" cy="8392923"/>
          </a:xfrm>
          <a:prstGeom prst="rect">
            <a:avLst/>
          </a:prstGeom>
        </p:spPr>
        <p:txBody>
          <a:bodyPr anchor="t" rtlCol="false" tIns="0" lIns="0" bIns="0" rIns="0">
            <a:spAutoFit/>
          </a:bodyPr>
          <a:lstStyle/>
          <a:p>
            <a:pPr algn="just" marL="0" indent="0" lvl="0">
              <a:lnSpc>
                <a:spcPts val="3355"/>
              </a:lnSpc>
              <a:spcBef>
                <a:spcPct val="0"/>
              </a:spcBef>
            </a:pPr>
            <a:r>
              <a:rPr lang="en-US" sz="2771" spc="-218" u="none">
                <a:solidFill>
                  <a:srgbClr val="F9FCFC"/>
                </a:solidFill>
                <a:latin typeface="Arimo Bold"/>
              </a:rPr>
              <a:t>Varieties of DDoS attacks</a:t>
            </a:r>
          </a:p>
          <a:p>
            <a:pPr algn="just" marL="0" indent="0" lvl="0">
              <a:lnSpc>
                <a:spcPts val="3355"/>
              </a:lnSpc>
              <a:spcBef>
                <a:spcPct val="0"/>
              </a:spcBef>
            </a:pPr>
            <a:r>
              <a:rPr lang="en-US" sz="2771" spc="-218" u="none">
                <a:solidFill>
                  <a:srgbClr val="F9FCFC"/>
                </a:solidFill>
                <a:latin typeface="Arimo Bold"/>
              </a:rPr>
              <a:t>DDoS attacks can target any of the seven “layers” within the OSI model. While all of these attacks  involve inundating targets with malicious traffic, they can be divided into three distinct categories.  These categories describe where or how the attacks take place.</a:t>
            </a:r>
          </a:p>
          <a:p>
            <a:pPr algn="just" marL="0" indent="0" lvl="0">
              <a:lnSpc>
                <a:spcPts val="3355"/>
              </a:lnSpc>
              <a:spcBef>
                <a:spcPct val="0"/>
              </a:spcBef>
            </a:pPr>
            <a:r>
              <a:rPr lang="en-US" sz="2771" spc="-218" u="none">
                <a:solidFill>
                  <a:srgbClr val="F9FCFC"/>
                </a:solidFill>
                <a:latin typeface="Arimo Bold"/>
              </a:rPr>
              <a:t>Volumetric attacks</a:t>
            </a:r>
          </a:p>
          <a:p>
            <a:pPr algn="just" marL="0" indent="0" lvl="0">
              <a:lnSpc>
                <a:spcPts val="3355"/>
              </a:lnSpc>
              <a:spcBef>
                <a:spcPct val="0"/>
              </a:spcBef>
            </a:pPr>
            <a:r>
              <a:rPr lang="en-US" sz="2771" spc="-218" u="none">
                <a:solidFill>
                  <a:srgbClr val="F9FCFC"/>
                </a:solidFill>
                <a:latin typeface="Arimo Bold"/>
              </a:rPr>
              <a:t>These attacks inundate target sites and networks with huge amounts of traffic — far more so  than any other type of attack. These attacks often employ DNS amplification and other brute-  force techniques to create massive traffic surges measured in bits per second (Bps). (In DNS  amplification, attackers use open DNS resolvers to overwhelm their target with an escalated  amount of traffic.)</a:t>
            </a:r>
          </a:p>
        </p:txBody>
      </p:sp>
      <p:grpSp>
        <p:nvGrpSpPr>
          <p:cNvPr name="Group 3" id="3"/>
          <p:cNvGrpSpPr/>
          <p:nvPr/>
        </p:nvGrpSpPr>
        <p:grpSpPr>
          <a:xfrm rot="0">
            <a:off x="7021982" y="2983368"/>
            <a:ext cx="8059313" cy="3643684"/>
            <a:chOff x="0" y="0"/>
            <a:chExt cx="7548880" cy="3412913"/>
          </a:xfrm>
        </p:grpSpPr>
        <p:sp>
          <p:nvSpPr>
            <p:cNvPr name="Freeform 4" id="4"/>
            <p:cNvSpPr/>
            <p:nvPr/>
          </p:nvSpPr>
          <p:spPr>
            <a:xfrm>
              <a:off x="0" y="0"/>
              <a:ext cx="7548245" cy="3412490"/>
            </a:xfrm>
            <a:custGeom>
              <a:avLst/>
              <a:gdLst/>
              <a:ahLst/>
              <a:cxnLst/>
              <a:rect r="r" b="b" t="t" l="l"/>
              <a:pathLst>
                <a:path h="3412490" w="7548245">
                  <a:moveTo>
                    <a:pt x="7548245" y="3412490"/>
                  </a:moveTo>
                  <a:lnTo>
                    <a:pt x="0" y="3412490"/>
                  </a:lnTo>
                  <a:lnTo>
                    <a:pt x="0" y="0"/>
                  </a:lnTo>
                  <a:lnTo>
                    <a:pt x="7548245" y="0"/>
                  </a:lnTo>
                  <a:lnTo>
                    <a:pt x="7548245" y="3412490"/>
                  </a:lnTo>
                  <a:close/>
                </a:path>
              </a:pathLst>
            </a:custGeom>
            <a:solidFill>
              <a:srgbClr val="F8FAFA"/>
            </a:solidFill>
          </p:spPr>
        </p:sp>
      </p:grpSp>
      <p:grpSp>
        <p:nvGrpSpPr>
          <p:cNvPr name="Group 5" id="5"/>
          <p:cNvGrpSpPr/>
          <p:nvPr/>
        </p:nvGrpSpPr>
        <p:grpSpPr>
          <a:xfrm rot="0">
            <a:off x="8774013" y="3839918"/>
            <a:ext cx="1345494" cy="1460292"/>
            <a:chOff x="0" y="0"/>
            <a:chExt cx="1260277" cy="1367805"/>
          </a:xfrm>
        </p:grpSpPr>
        <p:sp>
          <p:nvSpPr>
            <p:cNvPr name="Freeform 6" id="6"/>
            <p:cNvSpPr/>
            <p:nvPr/>
          </p:nvSpPr>
          <p:spPr>
            <a:xfrm>
              <a:off x="-635" y="2286"/>
              <a:ext cx="1258824" cy="1365885"/>
            </a:xfrm>
            <a:custGeom>
              <a:avLst/>
              <a:gdLst/>
              <a:ahLst/>
              <a:cxnLst/>
              <a:rect r="r" b="b" t="t" l="l"/>
              <a:pathLst>
                <a:path h="1365885" w="1258824">
                  <a:moveTo>
                    <a:pt x="1257173" y="642747"/>
                  </a:moveTo>
                  <a:lnTo>
                    <a:pt x="11176" y="1364107"/>
                  </a:lnTo>
                  <a:cubicBezTo>
                    <a:pt x="8128" y="1365885"/>
                    <a:pt x="4318" y="1365123"/>
                    <a:pt x="2159" y="1362456"/>
                  </a:cubicBezTo>
                  <a:cubicBezTo>
                    <a:pt x="0" y="1359789"/>
                    <a:pt x="127" y="1355852"/>
                    <a:pt x="2413" y="1353312"/>
                  </a:cubicBezTo>
                  <a:lnTo>
                    <a:pt x="1248537" y="0"/>
                  </a:lnTo>
                  <a:lnTo>
                    <a:pt x="1258824" y="9525"/>
                  </a:lnTo>
                  <a:lnTo>
                    <a:pt x="12827" y="1362837"/>
                  </a:lnTo>
                  <a:lnTo>
                    <a:pt x="7620" y="1358138"/>
                  </a:lnTo>
                  <a:lnTo>
                    <a:pt x="4064" y="1352042"/>
                  </a:lnTo>
                  <a:lnTo>
                    <a:pt x="1250061" y="630682"/>
                  </a:lnTo>
                  <a:close/>
                </a:path>
              </a:pathLst>
            </a:custGeom>
            <a:solidFill>
              <a:srgbClr val="003682"/>
            </a:solidFill>
          </p:spPr>
        </p:sp>
      </p:grpSp>
      <p:grpSp>
        <p:nvGrpSpPr>
          <p:cNvPr name="Group 7" id="7"/>
          <p:cNvGrpSpPr/>
          <p:nvPr/>
        </p:nvGrpSpPr>
        <p:grpSpPr>
          <a:xfrm rot="0">
            <a:off x="13396095" y="4658318"/>
            <a:ext cx="1177219" cy="638845"/>
            <a:chOff x="0" y="0"/>
            <a:chExt cx="1102660" cy="598384"/>
          </a:xfrm>
        </p:grpSpPr>
        <p:sp>
          <p:nvSpPr>
            <p:cNvPr name="Freeform 8" id="8"/>
            <p:cNvSpPr/>
            <p:nvPr/>
          </p:nvSpPr>
          <p:spPr>
            <a:xfrm>
              <a:off x="0" y="0"/>
              <a:ext cx="1102614" cy="598424"/>
            </a:xfrm>
            <a:custGeom>
              <a:avLst/>
              <a:gdLst/>
              <a:ahLst/>
              <a:cxnLst/>
              <a:rect r="r" b="b" t="t" l="l"/>
              <a:pathLst>
                <a:path h="598424" w="1102614">
                  <a:moveTo>
                    <a:pt x="0" y="0"/>
                  </a:moveTo>
                  <a:lnTo>
                    <a:pt x="1102614" y="0"/>
                  </a:lnTo>
                  <a:lnTo>
                    <a:pt x="1102614" y="598424"/>
                  </a:lnTo>
                  <a:lnTo>
                    <a:pt x="0" y="598424"/>
                  </a:lnTo>
                  <a:close/>
                </a:path>
              </a:pathLst>
            </a:custGeom>
            <a:blipFill>
              <a:blip r:embed="rId2"/>
              <a:stretch>
                <a:fillRect l="0" r="-1262" t="0" b="-1867"/>
              </a:stretch>
            </a:blipFill>
          </p:spPr>
        </p:sp>
      </p:grpSp>
      <p:grpSp>
        <p:nvGrpSpPr>
          <p:cNvPr name="Group 9" id="9"/>
          <p:cNvGrpSpPr/>
          <p:nvPr/>
        </p:nvGrpSpPr>
        <p:grpSpPr>
          <a:xfrm rot="0">
            <a:off x="7841800" y="3393750"/>
            <a:ext cx="786407" cy="784599"/>
            <a:chOff x="0" y="0"/>
            <a:chExt cx="736600" cy="734907"/>
          </a:xfrm>
        </p:grpSpPr>
        <p:sp>
          <p:nvSpPr>
            <p:cNvPr name="Freeform 10" id="10"/>
            <p:cNvSpPr/>
            <p:nvPr/>
          </p:nvSpPr>
          <p:spPr>
            <a:xfrm>
              <a:off x="0" y="0"/>
              <a:ext cx="736219" cy="734441"/>
            </a:xfrm>
            <a:custGeom>
              <a:avLst/>
              <a:gdLst/>
              <a:ahLst/>
              <a:cxnLst/>
              <a:rect r="r" b="b" t="t" l="l"/>
              <a:pathLst>
                <a:path h="734441" w="736219">
                  <a:moveTo>
                    <a:pt x="368173" y="734441"/>
                  </a:moveTo>
                  <a:lnTo>
                    <a:pt x="302006" y="728472"/>
                  </a:lnTo>
                  <a:lnTo>
                    <a:pt x="239776" y="711454"/>
                  </a:lnTo>
                  <a:lnTo>
                    <a:pt x="182372" y="684276"/>
                  </a:lnTo>
                  <a:lnTo>
                    <a:pt x="130937" y="648081"/>
                  </a:lnTo>
                  <a:lnTo>
                    <a:pt x="86614" y="603885"/>
                  </a:lnTo>
                  <a:lnTo>
                    <a:pt x="50292" y="552577"/>
                  </a:lnTo>
                  <a:lnTo>
                    <a:pt x="22987" y="495300"/>
                  </a:lnTo>
                  <a:lnTo>
                    <a:pt x="5969" y="433197"/>
                  </a:lnTo>
                  <a:lnTo>
                    <a:pt x="0" y="367157"/>
                  </a:lnTo>
                  <a:lnTo>
                    <a:pt x="5969" y="301117"/>
                  </a:lnTo>
                  <a:lnTo>
                    <a:pt x="23114" y="239014"/>
                  </a:lnTo>
                  <a:lnTo>
                    <a:pt x="50292" y="181864"/>
                  </a:lnTo>
                  <a:lnTo>
                    <a:pt x="86614" y="130556"/>
                  </a:lnTo>
                  <a:lnTo>
                    <a:pt x="130937" y="86360"/>
                  </a:lnTo>
                  <a:lnTo>
                    <a:pt x="182372" y="50165"/>
                  </a:lnTo>
                  <a:lnTo>
                    <a:pt x="239776" y="22987"/>
                  </a:lnTo>
                  <a:lnTo>
                    <a:pt x="301879" y="5969"/>
                  </a:lnTo>
                  <a:lnTo>
                    <a:pt x="368173" y="0"/>
                  </a:lnTo>
                  <a:lnTo>
                    <a:pt x="434340" y="5969"/>
                  </a:lnTo>
                  <a:lnTo>
                    <a:pt x="496570" y="22987"/>
                  </a:lnTo>
                  <a:lnTo>
                    <a:pt x="553974" y="50165"/>
                  </a:lnTo>
                  <a:lnTo>
                    <a:pt x="605282" y="86360"/>
                  </a:lnTo>
                  <a:lnTo>
                    <a:pt x="649605" y="130556"/>
                  </a:lnTo>
                  <a:lnTo>
                    <a:pt x="685927" y="181864"/>
                  </a:lnTo>
                  <a:lnTo>
                    <a:pt x="713105" y="239014"/>
                  </a:lnTo>
                  <a:lnTo>
                    <a:pt x="730250" y="301117"/>
                  </a:lnTo>
                  <a:lnTo>
                    <a:pt x="736219" y="367157"/>
                  </a:lnTo>
                  <a:lnTo>
                    <a:pt x="730250" y="433197"/>
                  </a:lnTo>
                  <a:lnTo>
                    <a:pt x="713232" y="495300"/>
                  </a:lnTo>
                  <a:lnTo>
                    <a:pt x="686054" y="552450"/>
                  </a:lnTo>
                  <a:lnTo>
                    <a:pt x="649732" y="603758"/>
                  </a:lnTo>
                  <a:lnTo>
                    <a:pt x="605409" y="647954"/>
                  </a:lnTo>
                  <a:lnTo>
                    <a:pt x="553974" y="684149"/>
                  </a:lnTo>
                  <a:lnTo>
                    <a:pt x="496570" y="711327"/>
                  </a:lnTo>
                  <a:lnTo>
                    <a:pt x="434340" y="728345"/>
                  </a:lnTo>
                  <a:lnTo>
                    <a:pt x="368173" y="734314"/>
                  </a:lnTo>
                  <a:close/>
                </a:path>
              </a:pathLst>
            </a:custGeom>
            <a:solidFill>
              <a:srgbClr val="003682"/>
            </a:solidFill>
          </p:spPr>
        </p:sp>
      </p:grpSp>
      <p:grpSp>
        <p:nvGrpSpPr>
          <p:cNvPr name="Group 11" id="11"/>
          <p:cNvGrpSpPr/>
          <p:nvPr/>
        </p:nvGrpSpPr>
        <p:grpSpPr>
          <a:xfrm rot="0">
            <a:off x="7913704" y="3781621"/>
            <a:ext cx="660761" cy="396819"/>
            <a:chOff x="0" y="0"/>
            <a:chExt cx="618912" cy="371687"/>
          </a:xfrm>
        </p:grpSpPr>
        <p:sp>
          <p:nvSpPr>
            <p:cNvPr name="Freeform 12" id="12"/>
            <p:cNvSpPr/>
            <p:nvPr/>
          </p:nvSpPr>
          <p:spPr>
            <a:xfrm>
              <a:off x="0" y="0"/>
              <a:ext cx="618617" cy="371094"/>
            </a:xfrm>
            <a:custGeom>
              <a:avLst/>
              <a:gdLst/>
              <a:ahLst/>
              <a:cxnLst/>
              <a:rect r="r" b="b" t="t" l="l"/>
              <a:pathLst>
                <a:path h="371094" w="618617">
                  <a:moveTo>
                    <a:pt x="300736" y="371094"/>
                  </a:moveTo>
                  <a:lnTo>
                    <a:pt x="230124" y="364490"/>
                  </a:lnTo>
                  <a:lnTo>
                    <a:pt x="163068" y="344805"/>
                  </a:lnTo>
                  <a:lnTo>
                    <a:pt x="101219" y="312928"/>
                  </a:lnTo>
                  <a:lnTo>
                    <a:pt x="46228" y="269748"/>
                  </a:lnTo>
                  <a:lnTo>
                    <a:pt x="0" y="216027"/>
                  </a:lnTo>
                  <a:lnTo>
                    <a:pt x="27432" y="150622"/>
                  </a:lnTo>
                  <a:lnTo>
                    <a:pt x="70231" y="106553"/>
                  </a:lnTo>
                  <a:lnTo>
                    <a:pt x="120015" y="77597"/>
                  </a:lnTo>
                  <a:lnTo>
                    <a:pt x="168783" y="57531"/>
                  </a:lnTo>
                  <a:lnTo>
                    <a:pt x="208153" y="40132"/>
                  </a:lnTo>
                  <a:lnTo>
                    <a:pt x="229997" y="19177"/>
                  </a:lnTo>
                  <a:lnTo>
                    <a:pt x="231775" y="12954"/>
                  </a:lnTo>
                  <a:lnTo>
                    <a:pt x="232664" y="6477"/>
                  </a:lnTo>
                  <a:lnTo>
                    <a:pt x="232664" y="0"/>
                  </a:lnTo>
                  <a:lnTo>
                    <a:pt x="250571" y="3175"/>
                  </a:lnTo>
                  <a:lnTo>
                    <a:pt x="268478" y="5461"/>
                  </a:lnTo>
                  <a:lnTo>
                    <a:pt x="286512" y="6985"/>
                  </a:lnTo>
                  <a:lnTo>
                    <a:pt x="304673" y="7620"/>
                  </a:lnTo>
                  <a:lnTo>
                    <a:pt x="322834" y="6985"/>
                  </a:lnTo>
                  <a:lnTo>
                    <a:pt x="340868" y="5461"/>
                  </a:lnTo>
                  <a:lnTo>
                    <a:pt x="358902" y="3175"/>
                  </a:lnTo>
                  <a:lnTo>
                    <a:pt x="376809" y="0"/>
                  </a:lnTo>
                  <a:lnTo>
                    <a:pt x="377063" y="6731"/>
                  </a:lnTo>
                  <a:lnTo>
                    <a:pt x="378333" y="13462"/>
                  </a:lnTo>
                  <a:lnTo>
                    <a:pt x="380492" y="19812"/>
                  </a:lnTo>
                  <a:lnTo>
                    <a:pt x="408559" y="43942"/>
                  </a:lnTo>
                  <a:lnTo>
                    <a:pt x="458978" y="63881"/>
                  </a:lnTo>
                  <a:lnTo>
                    <a:pt x="519176" y="88773"/>
                  </a:lnTo>
                  <a:lnTo>
                    <a:pt x="576580" y="127635"/>
                  </a:lnTo>
                  <a:lnTo>
                    <a:pt x="618617" y="189611"/>
                  </a:lnTo>
                  <a:lnTo>
                    <a:pt x="581152" y="242189"/>
                  </a:lnTo>
                  <a:lnTo>
                    <a:pt x="535813" y="286766"/>
                  </a:lnTo>
                  <a:lnTo>
                    <a:pt x="483870" y="322580"/>
                  </a:lnTo>
                  <a:lnTo>
                    <a:pt x="426593" y="349123"/>
                  </a:lnTo>
                  <a:lnTo>
                    <a:pt x="365125" y="365506"/>
                  </a:lnTo>
                  <a:lnTo>
                    <a:pt x="300736" y="371094"/>
                  </a:lnTo>
                  <a:close/>
                </a:path>
              </a:pathLst>
            </a:custGeom>
            <a:solidFill>
              <a:srgbClr val="212121"/>
            </a:solidFill>
          </p:spPr>
        </p:sp>
      </p:grpSp>
      <p:grpSp>
        <p:nvGrpSpPr>
          <p:cNvPr name="Group 13" id="13"/>
          <p:cNvGrpSpPr/>
          <p:nvPr/>
        </p:nvGrpSpPr>
        <p:grpSpPr>
          <a:xfrm rot="0">
            <a:off x="7898782" y="3766699"/>
            <a:ext cx="690604" cy="426662"/>
            <a:chOff x="0" y="0"/>
            <a:chExt cx="646865" cy="399640"/>
          </a:xfrm>
        </p:grpSpPr>
        <p:sp>
          <p:nvSpPr>
            <p:cNvPr name="Freeform 14" id="14"/>
            <p:cNvSpPr/>
            <p:nvPr/>
          </p:nvSpPr>
          <p:spPr>
            <a:xfrm>
              <a:off x="-889" y="-508"/>
              <a:ext cx="648462" cy="399415"/>
            </a:xfrm>
            <a:custGeom>
              <a:avLst/>
              <a:gdLst/>
              <a:ahLst/>
              <a:cxnLst/>
              <a:rect r="r" b="b" t="t" l="l"/>
              <a:pathLst>
                <a:path h="399415" w="648462">
                  <a:moveTo>
                    <a:pt x="314452" y="371729"/>
                  </a:moveTo>
                  <a:lnTo>
                    <a:pt x="378841" y="366141"/>
                  </a:lnTo>
                  <a:lnTo>
                    <a:pt x="380111" y="380111"/>
                  </a:lnTo>
                  <a:lnTo>
                    <a:pt x="376555" y="366649"/>
                  </a:lnTo>
                  <a:lnTo>
                    <a:pt x="438023" y="350266"/>
                  </a:lnTo>
                  <a:lnTo>
                    <a:pt x="441579" y="363728"/>
                  </a:lnTo>
                  <a:lnTo>
                    <a:pt x="435737" y="351028"/>
                  </a:lnTo>
                  <a:lnTo>
                    <a:pt x="493014" y="324485"/>
                  </a:lnTo>
                  <a:lnTo>
                    <a:pt x="498856" y="337185"/>
                  </a:lnTo>
                  <a:lnTo>
                    <a:pt x="490855" y="325628"/>
                  </a:lnTo>
                  <a:lnTo>
                    <a:pt x="542798" y="289687"/>
                  </a:lnTo>
                  <a:lnTo>
                    <a:pt x="550799" y="301244"/>
                  </a:lnTo>
                  <a:lnTo>
                    <a:pt x="541020" y="291338"/>
                  </a:lnTo>
                  <a:lnTo>
                    <a:pt x="586359" y="246761"/>
                  </a:lnTo>
                  <a:lnTo>
                    <a:pt x="596138" y="256667"/>
                  </a:lnTo>
                  <a:lnTo>
                    <a:pt x="584708" y="248539"/>
                  </a:lnTo>
                  <a:lnTo>
                    <a:pt x="622173" y="195961"/>
                  </a:lnTo>
                  <a:lnTo>
                    <a:pt x="633603" y="204089"/>
                  </a:lnTo>
                  <a:lnTo>
                    <a:pt x="622046" y="211963"/>
                  </a:lnTo>
                  <a:lnTo>
                    <a:pt x="580009" y="149987"/>
                  </a:lnTo>
                  <a:lnTo>
                    <a:pt x="591566" y="142113"/>
                  </a:lnTo>
                  <a:lnTo>
                    <a:pt x="583692" y="153670"/>
                  </a:lnTo>
                  <a:lnTo>
                    <a:pt x="526288" y="114808"/>
                  </a:lnTo>
                  <a:lnTo>
                    <a:pt x="534162" y="103251"/>
                  </a:lnTo>
                  <a:lnTo>
                    <a:pt x="528828" y="116205"/>
                  </a:lnTo>
                  <a:lnTo>
                    <a:pt x="468630" y="91313"/>
                  </a:lnTo>
                  <a:lnTo>
                    <a:pt x="473964" y="78359"/>
                  </a:lnTo>
                  <a:lnTo>
                    <a:pt x="468884" y="91313"/>
                  </a:lnTo>
                  <a:lnTo>
                    <a:pt x="418465" y="71374"/>
                  </a:lnTo>
                  <a:cubicBezTo>
                    <a:pt x="417068" y="70866"/>
                    <a:pt x="415671" y="69977"/>
                    <a:pt x="414528" y="68961"/>
                  </a:cubicBezTo>
                  <a:lnTo>
                    <a:pt x="386334" y="44958"/>
                  </a:lnTo>
                  <a:cubicBezTo>
                    <a:pt x="384429" y="43307"/>
                    <a:pt x="383032" y="41275"/>
                    <a:pt x="382270" y="38862"/>
                  </a:cubicBezTo>
                  <a:lnTo>
                    <a:pt x="380111" y="32512"/>
                  </a:lnTo>
                  <a:cubicBezTo>
                    <a:pt x="379857" y="31877"/>
                    <a:pt x="379730" y="31242"/>
                    <a:pt x="379603" y="30607"/>
                  </a:cubicBezTo>
                  <a:lnTo>
                    <a:pt x="378333" y="23876"/>
                  </a:lnTo>
                  <a:cubicBezTo>
                    <a:pt x="378206" y="23241"/>
                    <a:pt x="378079" y="22479"/>
                    <a:pt x="378079" y="21844"/>
                  </a:cubicBezTo>
                  <a:lnTo>
                    <a:pt x="377825" y="15113"/>
                  </a:lnTo>
                  <a:lnTo>
                    <a:pt x="391795" y="14478"/>
                  </a:lnTo>
                  <a:lnTo>
                    <a:pt x="394208" y="28194"/>
                  </a:lnTo>
                  <a:lnTo>
                    <a:pt x="376301" y="31369"/>
                  </a:lnTo>
                  <a:lnTo>
                    <a:pt x="375666" y="31496"/>
                  </a:lnTo>
                  <a:lnTo>
                    <a:pt x="357632" y="33782"/>
                  </a:lnTo>
                  <a:lnTo>
                    <a:pt x="356997" y="33909"/>
                  </a:lnTo>
                  <a:lnTo>
                    <a:pt x="338963" y="35433"/>
                  </a:lnTo>
                  <a:lnTo>
                    <a:pt x="338328" y="35433"/>
                  </a:lnTo>
                  <a:lnTo>
                    <a:pt x="320167" y="36195"/>
                  </a:lnTo>
                  <a:lnTo>
                    <a:pt x="319024" y="36195"/>
                  </a:lnTo>
                  <a:lnTo>
                    <a:pt x="300863" y="35433"/>
                  </a:lnTo>
                  <a:lnTo>
                    <a:pt x="300228" y="35433"/>
                  </a:lnTo>
                  <a:lnTo>
                    <a:pt x="282194" y="33909"/>
                  </a:lnTo>
                  <a:lnTo>
                    <a:pt x="281559" y="33782"/>
                  </a:lnTo>
                  <a:lnTo>
                    <a:pt x="263652" y="31496"/>
                  </a:lnTo>
                  <a:lnTo>
                    <a:pt x="263017" y="31369"/>
                  </a:lnTo>
                  <a:lnTo>
                    <a:pt x="245110" y="28194"/>
                  </a:lnTo>
                  <a:lnTo>
                    <a:pt x="247523" y="14478"/>
                  </a:lnTo>
                  <a:lnTo>
                    <a:pt x="261493" y="14605"/>
                  </a:lnTo>
                  <a:lnTo>
                    <a:pt x="261493" y="21082"/>
                  </a:lnTo>
                  <a:cubicBezTo>
                    <a:pt x="261493" y="25273"/>
                    <a:pt x="259588" y="29337"/>
                    <a:pt x="256286" y="31877"/>
                  </a:cubicBezTo>
                  <a:lnTo>
                    <a:pt x="192405" y="82931"/>
                  </a:lnTo>
                  <a:cubicBezTo>
                    <a:pt x="191389" y="83693"/>
                    <a:pt x="190246" y="84455"/>
                    <a:pt x="188976" y="84963"/>
                  </a:cubicBezTo>
                  <a:lnTo>
                    <a:pt x="140208" y="105029"/>
                  </a:lnTo>
                  <a:lnTo>
                    <a:pt x="134874" y="92075"/>
                  </a:lnTo>
                  <a:lnTo>
                    <a:pt x="141859" y="104140"/>
                  </a:lnTo>
                  <a:lnTo>
                    <a:pt x="91948" y="133096"/>
                  </a:lnTo>
                  <a:lnTo>
                    <a:pt x="84963" y="121031"/>
                  </a:lnTo>
                  <a:lnTo>
                    <a:pt x="94996" y="130810"/>
                  </a:lnTo>
                  <a:lnTo>
                    <a:pt x="52197" y="174879"/>
                  </a:lnTo>
                  <a:lnTo>
                    <a:pt x="42164" y="165100"/>
                  </a:lnTo>
                  <a:lnTo>
                    <a:pt x="54991" y="170561"/>
                  </a:lnTo>
                  <a:lnTo>
                    <a:pt x="27559" y="235966"/>
                  </a:lnTo>
                  <a:lnTo>
                    <a:pt x="14732" y="230505"/>
                  </a:lnTo>
                  <a:lnTo>
                    <a:pt x="25273" y="221361"/>
                  </a:lnTo>
                  <a:lnTo>
                    <a:pt x="71501" y="274955"/>
                  </a:lnTo>
                  <a:lnTo>
                    <a:pt x="60960" y="284099"/>
                  </a:lnTo>
                  <a:lnTo>
                    <a:pt x="69596" y="273050"/>
                  </a:lnTo>
                  <a:lnTo>
                    <a:pt x="124587" y="316230"/>
                  </a:lnTo>
                  <a:lnTo>
                    <a:pt x="115951" y="327279"/>
                  </a:lnTo>
                  <a:lnTo>
                    <a:pt x="122301" y="314833"/>
                  </a:lnTo>
                  <a:lnTo>
                    <a:pt x="184150" y="346710"/>
                  </a:lnTo>
                  <a:lnTo>
                    <a:pt x="177800" y="359156"/>
                  </a:lnTo>
                  <a:lnTo>
                    <a:pt x="181737" y="345694"/>
                  </a:lnTo>
                  <a:lnTo>
                    <a:pt x="248793" y="365379"/>
                  </a:lnTo>
                  <a:lnTo>
                    <a:pt x="244856" y="378841"/>
                  </a:lnTo>
                  <a:lnTo>
                    <a:pt x="246126" y="364871"/>
                  </a:lnTo>
                  <a:lnTo>
                    <a:pt x="316738" y="371475"/>
                  </a:lnTo>
                  <a:lnTo>
                    <a:pt x="315468" y="385445"/>
                  </a:lnTo>
                  <a:lnTo>
                    <a:pt x="314198" y="371475"/>
                  </a:lnTo>
                  <a:moveTo>
                    <a:pt x="316611" y="399288"/>
                  </a:moveTo>
                  <a:cubicBezTo>
                    <a:pt x="315722" y="399415"/>
                    <a:pt x="314960" y="399415"/>
                    <a:pt x="314071" y="399288"/>
                  </a:cubicBezTo>
                  <a:lnTo>
                    <a:pt x="243459" y="392684"/>
                  </a:lnTo>
                  <a:cubicBezTo>
                    <a:pt x="242570" y="392557"/>
                    <a:pt x="241681" y="392430"/>
                    <a:pt x="240792" y="392176"/>
                  </a:cubicBezTo>
                  <a:lnTo>
                    <a:pt x="173990" y="372618"/>
                  </a:lnTo>
                  <a:cubicBezTo>
                    <a:pt x="173101" y="372364"/>
                    <a:pt x="172339" y="371983"/>
                    <a:pt x="171577" y="371602"/>
                  </a:cubicBezTo>
                  <a:lnTo>
                    <a:pt x="109728" y="339725"/>
                  </a:lnTo>
                  <a:cubicBezTo>
                    <a:pt x="108966" y="339344"/>
                    <a:pt x="108204" y="338836"/>
                    <a:pt x="107442" y="338328"/>
                  </a:cubicBezTo>
                  <a:lnTo>
                    <a:pt x="52451" y="295148"/>
                  </a:lnTo>
                  <a:cubicBezTo>
                    <a:pt x="51689" y="294640"/>
                    <a:pt x="51054" y="294005"/>
                    <a:pt x="50546" y="293243"/>
                  </a:cubicBezTo>
                  <a:lnTo>
                    <a:pt x="4318" y="239649"/>
                  </a:lnTo>
                  <a:cubicBezTo>
                    <a:pt x="889" y="235585"/>
                    <a:pt x="0" y="229997"/>
                    <a:pt x="2032" y="225044"/>
                  </a:cubicBezTo>
                  <a:lnTo>
                    <a:pt x="29464" y="159639"/>
                  </a:lnTo>
                  <a:cubicBezTo>
                    <a:pt x="30099" y="157988"/>
                    <a:pt x="31115" y="156591"/>
                    <a:pt x="32258" y="155321"/>
                  </a:cubicBezTo>
                  <a:lnTo>
                    <a:pt x="75057" y="111379"/>
                  </a:lnTo>
                  <a:cubicBezTo>
                    <a:pt x="75946" y="110490"/>
                    <a:pt x="76962" y="109728"/>
                    <a:pt x="78105" y="108966"/>
                  </a:cubicBezTo>
                  <a:lnTo>
                    <a:pt x="127889" y="80010"/>
                  </a:lnTo>
                  <a:cubicBezTo>
                    <a:pt x="128397" y="79756"/>
                    <a:pt x="129032" y="79375"/>
                    <a:pt x="129540" y="79121"/>
                  </a:cubicBezTo>
                  <a:lnTo>
                    <a:pt x="178308" y="59055"/>
                  </a:lnTo>
                  <a:lnTo>
                    <a:pt x="183642" y="72009"/>
                  </a:lnTo>
                  <a:lnTo>
                    <a:pt x="174879" y="61087"/>
                  </a:lnTo>
                  <a:lnTo>
                    <a:pt x="238760" y="10033"/>
                  </a:lnTo>
                  <a:lnTo>
                    <a:pt x="247523" y="20955"/>
                  </a:lnTo>
                  <a:lnTo>
                    <a:pt x="233553" y="20828"/>
                  </a:lnTo>
                  <a:lnTo>
                    <a:pt x="233553" y="14351"/>
                  </a:lnTo>
                  <a:cubicBezTo>
                    <a:pt x="233553" y="10287"/>
                    <a:pt x="235458" y="6350"/>
                    <a:pt x="238633" y="3683"/>
                  </a:cubicBezTo>
                  <a:cubicBezTo>
                    <a:pt x="241808" y="1016"/>
                    <a:pt x="245999" y="0"/>
                    <a:pt x="250063" y="635"/>
                  </a:cubicBezTo>
                  <a:lnTo>
                    <a:pt x="267970" y="3810"/>
                  </a:lnTo>
                  <a:lnTo>
                    <a:pt x="265557" y="17526"/>
                  </a:lnTo>
                  <a:lnTo>
                    <a:pt x="267335" y="3683"/>
                  </a:lnTo>
                  <a:lnTo>
                    <a:pt x="285242" y="5969"/>
                  </a:lnTo>
                  <a:lnTo>
                    <a:pt x="283464" y="19812"/>
                  </a:lnTo>
                  <a:lnTo>
                    <a:pt x="284607" y="5842"/>
                  </a:lnTo>
                  <a:lnTo>
                    <a:pt x="302641" y="7366"/>
                  </a:lnTo>
                  <a:lnTo>
                    <a:pt x="301498" y="21336"/>
                  </a:lnTo>
                  <a:lnTo>
                    <a:pt x="302006" y="7366"/>
                  </a:lnTo>
                  <a:lnTo>
                    <a:pt x="320167" y="8128"/>
                  </a:lnTo>
                  <a:lnTo>
                    <a:pt x="319659" y="22098"/>
                  </a:lnTo>
                  <a:lnTo>
                    <a:pt x="319151" y="8128"/>
                  </a:lnTo>
                  <a:lnTo>
                    <a:pt x="337185" y="7493"/>
                  </a:lnTo>
                  <a:lnTo>
                    <a:pt x="337693" y="21463"/>
                  </a:lnTo>
                  <a:lnTo>
                    <a:pt x="336550" y="7493"/>
                  </a:lnTo>
                  <a:lnTo>
                    <a:pt x="354584" y="5969"/>
                  </a:lnTo>
                  <a:lnTo>
                    <a:pt x="355727" y="19939"/>
                  </a:lnTo>
                  <a:lnTo>
                    <a:pt x="353949" y="6096"/>
                  </a:lnTo>
                  <a:lnTo>
                    <a:pt x="371983" y="3810"/>
                  </a:lnTo>
                  <a:lnTo>
                    <a:pt x="373761" y="17653"/>
                  </a:lnTo>
                  <a:lnTo>
                    <a:pt x="371348" y="3810"/>
                  </a:lnTo>
                  <a:lnTo>
                    <a:pt x="389255" y="762"/>
                  </a:lnTo>
                  <a:cubicBezTo>
                    <a:pt x="393192" y="127"/>
                    <a:pt x="397256" y="1143"/>
                    <a:pt x="400431" y="3683"/>
                  </a:cubicBezTo>
                  <a:cubicBezTo>
                    <a:pt x="403606" y="6223"/>
                    <a:pt x="405511" y="9906"/>
                    <a:pt x="405638" y="13970"/>
                  </a:cubicBezTo>
                  <a:lnTo>
                    <a:pt x="405892" y="20701"/>
                  </a:lnTo>
                  <a:lnTo>
                    <a:pt x="391922" y="21336"/>
                  </a:lnTo>
                  <a:lnTo>
                    <a:pt x="405638" y="18669"/>
                  </a:lnTo>
                  <a:lnTo>
                    <a:pt x="406908" y="25400"/>
                  </a:lnTo>
                  <a:lnTo>
                    <a:pt x="393192" y="28067"/>
                  </a:lnTo>
                  <a:lnTo>
                    <a:pt x="406400" y="23495"/>
                  </a:lnTo>
                  <a:lnTo>
                    <a:pt x="408559" y="29845"/>
                  </a:lnTo>
                  <a:lnTo>
                    <a:pt x="395351" y="34417"/>
                  </a:lnTo>
                  <a:lnTo>
                    <a:pt x="404495" y="23749"/>
                  </a:lnTo>
                  <a:lnTo>
                    <a:pt x="432689" y="47752"/>
                  </a:lnTo>
                  <a:lnTo>
                    <a:pt x="423545" y="58420"/>
                  </a:lnTo>
                  <a:lnTo>
                    <a:pt x="428625" y="45466"/>
                  </a:lnTo>
                  <a:lnTo>
                    <a:pt x="479044" y="65278"/>
                  </a:lnTo>
                  <a:lnTo>
                    <a:pt x="479298" y="65405"/>
                  </a:lnTo>
                  <a:lnTo>
                    <a:pt x="539496" y="90297"/>
                  </a:lnTo>
                  <a:cubicBezTo>
                    <a:pt x="540385" y="90678"/>
                    <a:pt x="541274" y="91059"/>
                    <a:pt x="542036" y="91694"/>
                  </a:cubicBezTo>
                  <a:lnTo>
                    <a:pt x="599440" y="130556"/>
                  </a:lnTo>
                  <a:cubicBezTo>
                    <a:pt x="600964" y="131572"/>
                    <a:pt x="602234" y="132842"/>
                    <a:pt x="603123" y="134239"/>
                  </a:cubicBezTo>
                  <a:lnTo>
                    <a:pt x="645160" y="196215"/>
                  </a:lnTo>
                  <a:cubicBezTo>
                    <a:pt x="648462" y="201041"/>
                    <a:pt x="648335" y="207391"/>
                    <a:pt x="645033" y="212217"/>
                  </a:cubicBezTo>
                  <a:lnTo>
                    <a:pt x="607441" y="264668"/>
                  </a:lnTo>
                  <a:cubicBezTo>
                    <a:pt x="606933" y="265303"/>
                    <a:pt x="606425" y="265938"/>
                    <a:pt x="605917" y="266573"/>
                  </a:cubicBezTo>
                  <a:lnTo>
                    <a:pt x="560578" y="311150"/>
                  </a:lnTo>
                  <a:cubicBezTo>
                    <a:pt x="559943" y="311658"/>
                    <a:pt x="559435" y="312166"/>
                    <a:pt x="558673" y="312674"/>
                  </a:cubicBezTo>
                  <a:lnTo>
                    <a:pt x="506730" y="348488"/>
                  </a:lnTo>
                  <a:cubicBezTo>
                    <a:pt x="506095" y="348996"/>
                    <a:pt x="505333" y="349377"/>
                    <a:pt x="504698" y="349631"/>
                  </a:cubicBezTo>
                  <a:lnTo>
                    <a:pt x="447421" y="376174"/>
                  </a:lnTo>
                  <a:cubicBezTo>
                    <a:pt x="446659" y="376555"/>
                    <a:pt x="445897" y="376809"/>
                    <a:pt x="445135" y="376936"/>
                  </a:cubicBezTo>
                  <a:lnTo>
                    <a:pt x="383667" y="393319"/>
                  </a:lnTo>
                  <a:cubicBezTo>
                    <a:pt x="382905" y="393573"/>
                    <a:pt x="382143" y="393700"/>
                    <a:pt x="381254" y="393700"/>
                  </a:cubicBezTo>
                  <a:lnTo>
                    <a:pt x="316865" y="399288"/>
                  </a:lnTo>
                  <a:close/>
                </a:path>
              </a:pathLst>
            </a:custGeom>
            <a:solidFill>
              <a:srgbClr val="212121"/>
            </a:solidFill>
          </p:spPr>
        </p:sp>
      </p:grpSp>
      <p:grpSp>
        <p:nvGrpSpPr>
          <p:cNvPr name="Group 15" id="15"/>
          <p:cNvGrpSpPr/>
          <p:nvPr/>
        </p:nvGrpSpPr>
        <p:grpSpPr>
          <a:xfrm rot="0">
            <a:off x="8055905" y="3506785"/>
            <a:ext cx="362470" cy="478171"/>
            <a:chOff x="0" y="0"/>
            <a:chExt cx="339513" cy="447887"/>
          </a:xfrm>
        </p:grpSpPr>
        <p:sp>
          <p:nvSpPr>
            <p:cNvPr name="Freeform 16" id="16"/>
            <p:cNvSpPr/>
            <p:nvPr/>
          </p:nvSpPr>
          <p:spPr>
            <a:xfrm>
              <a:off x="0" y="0"/>
              <a:ext cx="338963" cy="447167"/>
            </a:xfrm>
            <a:custGeom>
              <a:avLst/>
              <a:gdLst/>
              <a:ahLst/>
              <a:cxnLst/>
              <a:rect r="r" b="b" t="t" l="l"/>
              <a:pathLst>
                <a:path h="447167" w="338963">
                  <a:moveTo>
                    <a:pt x="169418" y="447167"/>
                  </a:moveTo>
                  <a:lnTo>
                    <a:pt x="153162" y="425323"/>
                  </a:lnTo>
                  <a:lnTo>
                    <a:pt x="114427" y="395986"/>
                  </a:lnTo>
                  <a:lnTo>
                    <a:pt x="68707" y="363728"/>
                  </a:lnTo>
                  <a:lnTo>
                    <a:pt x="31496" y="332994"/>
                  </a:lnTo>
                  <a:lnTo>
                    <a:pt x="5588" y="295402"/>
                  </a:lnTo>
                  <a:lnTo>
                    <a:pt x="0" y="255016"/>
                  </a:lnTo>
                  <a:lnTo>
                    <a:pt x="11176" y="207391"/>
                  </a:lnTo>
                  <a:lnTo>
                    <a:pt x="35941" y="148082"/>
                  </a:lnTo>
                  <a:lnTo>
                    <a:pt x="58166" y="90043"/>
                  </a:lnTo>
                  <a:lnTo>
                    <a:pt x="78740" y="43053"/>
                  </a:lnTo>
                  <a:lnTo>
                    <a:pt x="112522" y="11557"/>
                  </a:lnTo>
                  <a:lnTo>
                    <a:pt x="174117" y="0"/>
                  </a:lnTo>
                  <a:lnTo>
                    <a:pt x="233299" y="11430"/>
                  </a:lnTo>
                  <a:lnTo>
                    <a:pt x="264668" y="42799"/>
                  </a:lnTo>
                  <a:lnTo>
                    <a:pt x="283464" y="89662"/>
                  </a:lnTo>
                  <a:lnTo>
                    <a:pt x="304927" y="147701"/>
                  </a:lnTo>
                  <a:lnTo>
                    <a:pt x="329184" y="209042"/>
                  </a:lnTo>
                  <a:lnTo>
                    <a:pt x="338963" y="258318"/>
                  </a:lnTo>
                  <a:lnTo>
                    <a:pt x="331724" y="298577"/>
                  </a:lnTo>
                  <a:lnTo>
                    <a:pt x="304800" y="332867"/>
                  </a:lnTo>
                  <a:lnTo>
                    <a:pt x="266573" y="362204"/>
                  </a:lnTo>
                  <a:lnTo>
                    <a:pt x="221869" y="394589"/>
                  </a:lnTo>
                  <a:lnTo>
                    <a:pt x="184785" y="424688"/>
                  </a:lnTo>
                  <a:lnTo>
                    <a:pt x="169291" y="447040"/>
                  </a:lnTo>
                  <a:close/>
                </a:path>
              </a:pathLst>
            </a:custGeom>
            <a:solidFill>
              <a:srgbClr val="212121"/>
            </a:solidFill>
          </p:spPr>
        </p:sp>
      </p:grpSp>
      <p:grpSp>
        <p:nvGrpSpPr>
          <p:cNvPr name="Group 17" id="17"/>
          <p:cNvGrpSpPr/>
          <p:nvPr/>
        </p:nvGrpSpPr>
        <p:grpSpPr>
          <a:xfrm rot="0">
            <a:off x="8050752" y="3501632"/>
            <a:ext cx="372775" cy="488476"/>
            <a:chOff x="0" y="0"/>
            <a:chExt cx="349165" cy="457539"/>
          </a:xfrm>
        </p:grpSpPr>
        <p:sp>
          <p:nvSpPr>
            <p:cNvPr name="Freeform 18" id="18"/>
            <p:cNvSpPr/>
            <p:nvPr/>
          </p:nvSpPr>
          <p:spPr>
            <a:xfrm>
              <a:off x="-127" y="0"/>
              <a:ext cx="348742" cy="456819"/>
            </a:xfrm>
            <a:custGeom>
              <a:avLst/>
              <a:gdLst/>
              <a:ahLst/>
              <a:cxnLst/>
              <a:rect r="r" b="b" t="t" l="l"/>
              <a:pathLst>
                <a:path h="456819" w="348742">
                  <a:moveTo>
                    <a:pt x="170434" y="454787"/>
                  </a:moveTo>
                  <a:lnTo>
                    <a:pt x="154178" y="432943"/>
                  </a:lnTo>
                  <a:lnTo>
                    <a:pt x="157988" y="430022"/>
                  </a:lnTo>
                  <a:lnTo>
                    <a:pt x="155067" y="433832"/>
                  </a:lnTo>
                  <a:lnTo>
                    <a:pt x="116332" y="404495"/>
                  </a:lnTo>
                  <a:lnTo>
                    <a:pt x="119253" y="400685"/>
                  </a:lnTo>
                  <a:lnTo>
                    <a:pt x="116459" y="404622"/>
                  </a:lnTo>
                  <a:lnTo>
                    <a:pt x="70739" y="372364"/>
                  </a:lnTo>
                  <a:lnTo>
                    <a:pt x="70485" y="372110"/>
                  </a:lnTo>
                  <a:lnTo>
                    <a:pt x="33274" y="341376"/>
                  </a:lnTo>
                  <a:lnTo>
                    <a:pt x="32385" y="340360"/>
                  </a:lnTo>
                  <a:lnTo>
                    <a:pt x="6604" y="302895"/>
                  </a:lnTo>
                  <a:cubicBezTo>
                    <a:pt x="6223" y="302260"/>
                    <a:pt x="5842" y="301625"/>
                    <a:pt x="5842" y="300863"/>
                  </a:cubicBezTo>
                  <a:lnTo>
                    <a:pt x="127" y="260477"/>
                  </a:lnTo>
                  <a:cubicBezTo>
                    <a:pt x="0" y="259842"/>
                    <a:pt x="127" y="259334"/>
                    <a:pt x="254" y="258699"/>
                  </a:cubicBezTo>
                  <a:lnTo>
                    <a:pt x="11430" y="211074"/>
                  </a:lnTo>
                  <a:lnTo>
                    <a:pt x="11684" y="210312"/>
                  </a:lnTo>
                  <a:lnTo>
                    <a:pt x="36449" y="151003"/>
                  </a:lnTo>
                  <a:lnTo>
                    <a:pt x="40894" y="152908"/>
                  </a:lnTo>
                  <a:lnTo>
                    <a:pt x="36449" y="151130"/>
                  </a:lnTo>
                  <a:lnTo>
                    <a:pt x="58674" y="93218"/>
                  </a:lnTo>
                  <a:lnTo>
                    <a:pt x="58801" y="92964"/>
                  </a:lnTo>
                  <a:lnTo>
                    <a:pt x="79375" y="45974"/>
                  </a:lnTo>
                  <a:cubicBezTo>
                    <a:pt x="79629" y="45339"/>
                    <a:pt x="80010" y="44831"/>
                    <a:pt x="80518" y="44323"/>
                  </a:cubicBezTo>
                  <a:lnTo>
                    <a:pt x="114173" y="12827"/>
                  </a:lnTo>
                  <a:cubicBezTo>
                    <a:pt x="114808" y="12192"/>
                    <a:pt x="115697" y="11811"/>
                    <a:pt x="116586" y="11557"/>
                  </a:cubicBezTo>
                  <a:lnTo>
                    <a:pt x="178181" y="127"/>
                  </a:lnTo>
                  <a:cubicBezTo>
                    <a:pt x="178816" y="0"/>
                    <a:pt x="179451" y="0"/>
                    <a:pt x="179959" y="127"/>
                  </a:cubicBezTo>
                  <a:lnTo>
                    <a:pt x="239141" y="11557"/>
                  </a:lnTo>
                  <a:cubicBezTo>
                    <a:pt x="240030" y="11684"/>
                    <a:pt x="240919" y="12192"/>
                    <a:pt x="241681" y="12827"/>
                  </a:cubicBezTo>
                  <a:lnTo>
                    <a:pt x="273177" y="44196"/>
                  </a:lnTo>
                  <a:cubicBezTo>
                    <a:pt x="273685" y="44704"/>
                    <a:pt x="273939" y="45212"/>
                    <a:pt x="274193" y="45847"/>
                  </a:cubicBezTo>
                  <a:lnTo>
                    <a:pt x="292989" y="92710"/>
                  </a:lnTo>
                  <a:lnTo>
                    <a:pt x="292989" y="92837"/>
                  </a:lnTo>
                  <a:lnTo>
                    <a:pt x="314452" y="150876"/>
                  </a:lnTo>
                  <a:lnTo>
                    <a:pt x="309880" y="152527"/>
                  </a:lnTo>
                  <a:lnTo>
                    <a:pt x="314325" y="150749"/>
                  </a:lnTo>
                  <a:lnTo>
                    <a:pt x="338582" y="212090"/>
                  </a:lnTo>
                  <a:lnTo>
                    <a:pt x="338836" y="212979"/>
                  </a:lnTo>
                  <a:lnTo>
                    <a:pt x="348615" y="262255"/>
                  </a:lnTo>
                  <a:cubicBezTo>
                    <a:pt x="348742" y="262890"/>
                    <a:pt x="348742" y="263398"/>
                    <a:pt x="348615" y="264033"/>
                  </a:cubicBezTo>
                  <a:lnTo>
                    <a:pt x="341376" y="304292"/>
                  </a:lnTo>
                  <a:cubicBezTo>
                    <a:pt x="341249" y="305054"/>
                    <a:pt x="340868" y="305816"/>
                    <a:pt x="340360" y="306451"/>
                  </a:cubicBezTo>
                  <a:lnTo>
                    <a:pt x="313436" y="340741"/>
                  </a:lnTo>
                  <a:lnTo>
                    <a:pt x="312547" y="341630"/>
                  </a:lnTo>
                  <a:lnTo>
                    <a:pt x="274320" y="370967"/>
                  </a:lnTo>
                  <a:lnTo>
                    <a:pt x="274193" y="371094"/>
                  </a:lnTo>
                  <a:lnTo>
                    <a:pt x="229489" y="403479"/>
                  </a:lnTo>
                  <a:lnTo>
                    <a:pt x="226695" y="399542"/>
                  </a:lnTo>
                  <a:lnTo>
                    <a:pt x="229743" y="403352"/>
                  </a:lnTo>
                  <a:lnTo>
                    <a:pt x="192659" y="433451"/>
                  </a:lnTo>
                  <a:lnTo>
                    <a:pt x="189611" y="429641"/>
                  </a:lnTo>
                  <a:lnTo>
                    <a:pt x="193548" y="432435"/>
                  </a:lnTo>
                  <a:lnTo>
                    <a:pt x="178054" y="454787"/>
                  </a:lnTo>
                  <a:cubicBezTo>
                    <a:pt x="177165" y="456057"/>
                    <a:pt x="175641" y="456819"/>
                    <a:pt x="174117" y="456819"/>
                  </a:cubicBezTo>
                  <a:lnTo>
                    <a:pt x="173990" y="456819"/>
                  </a:lnTo>
                  <a:cubicBezTo>
                    <a:pt x="172466" y="456819"/>
                    <a:pt x="171069" y="456057"/>
                    <a:pt x="170180" y="454914"/>
                  </a:cubicBezTo>
                  <a:moveTo>
                    <a:pt x="177927" y="449199"/>
                  </a:moveTo>
                  <a:lnTo>
                    <a:pt x="174117" y="452120"/>
                  </a:lnTo>
                  <a:lnTo>
                    <a:pt x="174117" y="447294"/>
                  </a:lnTo>
                  <a:lnTo>
                    <a:pt x="174244" y="447294"/>
                  </a:lnTo>
                  <a:lnTo>
                    <a:pt x="174244" y="452120"/>
                  </a:lnTo>
                  <a:lnTo>
                    <a:pt x="170307" y="449326"/>
                  </a:lnTo>
                  <a:lnTo>
                    <a:pt x="185801" y="426974"/>
                  </a:lnTo>
                  <a:lnTo>
                    <a:pt x="186690" y="425958"/>
                  </a:lnTo>
                  <a:lnTo>
                    <a:pt x="223774" y="395859"/>
                  </a:lnTo>
                  <a:lnTo>
                    <a:pt x="224028" y="395732"/>
                  </a:lnTo>
                  <a:lnTo>
                    <a:pt x="268732" y="363347"/>
                  </a:lnTo>
                  <a:lnTo>
                    <a:pt x="271526" y="367284"/>
                  </a:lnTo>
                  <a:lnTo>
                    <a:pt x="268605" y="363474"/>
                  </a:lnTo>
                  <a:lnTo>
                    <a:pt x="306832" y="334137"/>
                  </a:lnTo>
                  <a:lnTo>
                    <a:pt x="309753" y="337947"/>
                  </a:lnTo>
                  <a:lnTo>
                    <a:pt x="305943" y="335026"/>
                  </a:lnTo>
                  <a:lnTo>
                    <a:pt x="332867" y="300736"/>
                  </a:lnTo>
                  <a:lnTo>
                    <a:pt x="336677" y="303657"/>
                  </a:lnTo>
                  <a:lnTo>
                    <a:pt x="331978" y="302768"/>
                  </a:lnTo>
                  <a:lnTo>
                    <a:pt x="339217" y="262509"/>
                  </a:lnTo>
                  <a:lnTo>
                    <a:pt x="343916" y="263398"/>
                  </a:lnTo>
                  <a:lnTo>
                    <a:pt x="339217" y="264287"/>
                  </a:lnTo>
                  <a:lnTo>
                    <a:pt x="329438" y="215011"/>
                  </a:lnTo>
                  <a:lnTo>
                    <a:pt x="334137" y="214122"/>
                  </a:lnTo>
                  <a:lnTo>
                    <a:pt x="329692" y="215900"/>
                  </a:lnTo>
                  <a:lnTo>
                    <a:pt x="305435" y="154559"/>
                  </a:lnTo>
                  <a:lnTo>
                    <a:pt x="305435" y="154432"/>
                  </a:lnTo>
                  <a:lnTo>
                    <a:pt x="283972" y="96393"/>
                  </a:lnTo>
                  <a:lnTo>
                    <a:pt x="288544" y="94742"/>
                  </a:lnTo>
                  <a:lnTo>
                    <a:pt x="284099" y="96520"/>
                  </a:lnTo>
                  <a:lnTo>
                    <a:pt x="265303" y="49657"/>
                  </a:lnTo>
                  <a:lnTo>
                    <a:pt x="269748" y="47879"/>
                  </a:lnTo>
                  <a:lnTo>
                    <a:pt x="266319" y="51308"/>
                  </a:lnTo>
                  <a:lnTo>
                    <a:pt x="234950" y="19939"/>
                  </a:lnTo>
                  <a:lnTo>
                    <a:pt x="238379" y="16510"/>
                  </a:lnTo>
                  <a:lnTo>
                    <a:pt x="237490" y="21209"/>
                  </a:lnTo>
                  <a:lnTo>
                    <a:pt x="178308" y="9779"/>
                  </a:lnTo>
                  <a:lnTo>
                    <a:pt x="179197" y="5080"/>
                  </a:lnTo>
                  <a:lnTo>
                    <a:pt x="180086" y="9779"/>
                  </a:lnTo>
                  <a:lnTo>
                    <a:pt x="118491" y="21336"/>
                  </a:lnTo>
                  <a:lnTo>
                    <a:pt x="117602" y="16637"/>
                  </a:lnTo>
                  <a:lnTo>
                    <a:pt x="120904" y="20193"/>
                  </a:lnTo>
                  <a:lnTo>
                    <a:pt x="86995" y="51435"/>
                  </a:lnTo>
                  <a:lnTo>
                    <a:pt x="83693" y="47879"/>
                  </a:lnTo>
                  <a:lnTo>
                    <a:pt x="88138" y="49784"/>
                  </a:lnTo>
                  <a:lnTo>
                    <a:pt x="67564" y="96774"/>
                  </a:lnTo>
                  <a:lnTo>
                    <a:pt x="63119" y="94869"/>
                  </a:lnTo>
                  <a:lnTo>
                    <a:pt x="67564" y="96647"/>
                  </a:lnTo>
                  <a:lnTo>
                    <a:pt x="45339" y="154559"/>
                  </a:lnTo>
                  <a:lnTo>
                    <a:pt x="45339" y="154686"/>
                  </a:lnTo>
                  <a:lnTo>
                    <a:pt x="20574" y="213995"/>
                  </a:lnTo>
                  <a:lnTo>
                    <a:pt x="16129" y="212090"/>
                  </a:lnTo>
                  <a:lnTo>
                    <a:pt x="20828" y="213233"/>
                  </a:lnTo>
                  <a:lnTo>
                    <a:pt x="9652" y="260858"/>
                  </a:lnTo>
                  <a:lnTo>
                    <a:pt x="4953" y="259715"/>
                  </a:lnTo>
                  <a:lnTo>
                    <a:pt x="9779" y="259080"/>
                  </a:lnTo>
                  <a:lnTo>
                    <a:pt x="15367" y="299466"/>
                  </a:lnTo>
                  <a:lnTo>
                    <a:pt x="10541" y="300101"/>
                  </a:lnTo>
                  <a:lnTo>
                    <a:pt x="14478" y="297307"/>
                  </a:lnTo>
                  <a:lnTo>
                    <a:pt x="40259" y="334899"/>
                  </a:lnTo>
                  <a:lnTo>
                    <a:pt x="36322" y="337693"/>
                  </a:lnTo>
                  <a:lnTo>
                    <a:pt x="39370" y="334010"/>
                  </a:lnTo>
                  <a:lnTo>
                    <a:pt x="76581" y="364744"/>
                  </a:lnTo>
                  <a:lnTo>
                    <a:pt x="73533" y="368427"/>
                  </a:lnTo>
                  <a:lnTo>
                    <a:pt x="76327" y="364490"/>
                  </a:lnTo>
                  <a:lnTo>
                    <a:pt x="122047" y="396748"/>
                  </a:lnTo>
                  <a:lnTo>
                    <a:pt x="122174" y="396875"/>
                  </a:lnTo>
                  <a:lnTo>
                    <a:pt x="160909" y="426212"/>
                  </a:lnTo>
                  <a:lnTo>
                    <a:pt x="161925" y="427228"/>
                  </a:lnTo>
                  <a:lnTo>
                    <a:pt x="178181" y="449072"/>
                  </a:lnTo>
                  <a:close/>
                </a:path>
              </a:pathLst>
            </a:custGeom>
            <a:solidFill>
              <a:srgbClr val="4E4E4E"/>
            </a:solidFill>
          </p:spPr>
        </p:sp>
      </p:grpSp>
      <p:grpSp>
        <p:nvGrpSpPr>
          <p:cNvPr name="Group 19" id="19"/>
          <p:cNvGrpSpPr/>
          <p:nvPr/>
        </p:nvGrpSpPr>
        <p:grpSpPr>
          <a:xfrm rot="0">
            <a:off x="8074851" y="3500443"/>
            <a:ext cx="326929" cy="406819"/>
            <a:chOff x="0" y="0"/>
            <a:chExt cx="306223" cy="381053"/>
          </a:xfrm>
        </p:grpSpPr>
        <p:sp>
          <p:nvSpPr>
            <p:cNvPr name="Freeform 20" id="20"/>
            <p:cNvSpPr/>
            <p:nvPr/>
          </p:nvSpPr>
          <p:spPr>
            <a:xfrm>
              <a:off x="0" y="0"/>
              <a:ext cx="306197" cy="381000"/>
            </a:xfrm>
            <a:custGeom>
              <a:avLst/>
              <a:gdLst/>
              <a:ahLst/>
              <a:cxnLst/>
              <a:rect r="r" b="b" t="t" l="l"/>
              <a:pathLst>
                <a:path h="381000" w="306197">
                  <a:moveTo>
                    <a:pt x="0" y="0"/>
                  </a:moveTo>
                  <a:lnTo>
                    <a:pt x="306197" y="0"/>
                  </a:lnTo>
                  <a:lnTo>
                    <a:pt x="306197" y="381000"/>
                  </a:lnTo>
                  <a:lnTo>
                    <a:pt x="0" y="381000"/>
                  </a:lnTo>
                  <a:close/>
                </a:path>
              </a:pathLst>
            </a:custGeom>
            <a:blipFill>
              <a:blip r:embed="rId3"/>
              <a:stretch>
                <a:fillRect l="0" r="-5004" t="0" b="-3333"/>
              </a:stretch>
            </a:blipFill>
          </p:spPr>
        </p:sp>
      </p:grpSp>
      <p:grpSp>
        <p:nvGrpSpPr>
          <p:cNvPr name="Group 21" id="21"/>
          <p:cNvGrpSpPr/>
          <p:nvPr/>
        </p:nvGrpSpPr>
        <p:grpSpPr>
          <a:xfrm rot="0">
            <a:off x="8007224" y="3950681"/>
            <a:ext cx="456477" cy="247673"/>
            <a:chOff x="0" y="0"/>
            <a:chExt cx="427567" cy="231987"/>
          </a:xfrm>
        </p:grpSpPr>
        <p:sp>
          <p:nvSpPr>
            <p:cNvPr name="Freeform 22" id="22"/>
            <p:cNvSpPr/>
            <p:nvPr/>
          </p:nvSpPr>
          <p:spPr>
            <a:xfrm>
              <a:off x="0" y="0"/>
              <a:ext cx="426974" cy="231902"/>
            </a:xfrm>
            <a:custGeom>
              <a:avLst/>
              <a:gdLst/>
              <a:ahLst/>
              <a:cxnLst/>
              <a:rect r="r" b="b" t="t" l="l"/>
              <a:pathLst>
                <a:path h="231902" w="426974">
                  <a:moveTo>
                    <a:pt x="213741" y="231775"/>
                  </a:moveTo>
                  <a:lnTo>
                    <a:pt x="156972" y="226822"/>
                  </a:lnTo>
                  <a:lnTo>
                    <a:pt x="101854" y="213741"/>
                  </a:lnTo>
                  <a:lnTo>
                    <a:pt x="49276" y="192786"/>
                  </a:lnTo>
                  <a:lnTo>
                    <a:pt x="0" y="164084"/>
                  </a:lnTo>
                  <a:lnTo>
                    <a:pt x="0" y="13716"/>
                  </a:lnTo>
                  <a:lnTo>
                    <a:pt x="1905" y="9017"/>
                  </a:lnTo>
                  <a:lnTo>
                    <a:pt x="8763" y="2032"/>
                  </a:lnTo>
                  <a:lnTo>
                    <a:pt x="13462" y="0"/>
                  </a:lnTo>
                  <a:lnTo>
                    <a:pt x="410972" y="0"/>
                  </a:lnTo>
                  <a:lnTo>
                    <a:pt x="413385" y="508"/>
                  </a:lnTo>
                  <a:lnTo>
                    <a:pt x="426974" y="164084"/>
                  </a:lnTo>
                  <a:lnTo>
                    <a:pt x="377825" y="192532"/>
                  </a:lnTo>
                  <a:lnTo>
                    <a:pt x="325374" y="213487"/>
                  </a:lnTo>
                  <a:lnTo>
                    <a:pt x="270383" y="226695"/>
                  </a:lnTo>
                  <a:lnTo>
                    <a:pt x="213868" y="231902"/>
                  </a:lnTo>
                  <a:close/>
                </a:path>
              </a:pathLst>
            </a:custGeom>
            <a:solidFill>
              <a:srgbClr val="003682"/>
            </a:solidFill>
          </p:spPr>
        </p:sp>
      </p:grpSp>
      <p:grpSp>
        <p:nvGrpSpPr>
          <p:cNvPr name="Group 23" id="23"/>
          <p:cNvGrpSpPr/>
          <p:nvPr/>
        </p:nvGrpSpPr>
        <p:grpSpPr>
          <a:xfrm rot="0">
            <a:off x="8002375" y="3945832"/>
            <a:ext cx="466176" cy="257371"/>
            <a:chOff x="0" y="0"/>
            <a:chExt cx="436651" cy="241071"/>
          </a:xfrm>
        </p:grpSpPr>
        <p:sp>
          <p:nvSpPr>
            <p:cNvPr name="Freeform 24" id="24"/>
            <p:cNvSpPr/>
            <p:nvPr/>
          </p:nvSpPr>
          <p:spPr>
            <a:xfrm>
              <a:off x="0" y="0"/>
              <a:ext cx="435991" cy="240919"/>
            </a:xfrm>
            <a:custGeom>
              <a:avLst/>
              <a:gdLst/>
              <a:ahLst/>
              <a:cxnLst/>
              <a:rect r="r" b="b" t="t" l="l"/>
              <a:pathLst>
                <a:path h="240919" w="435991">
                  <a:moveTo>
                    <a:pt x="0" y="168529"/>
                  </a:moveTo>
                  <a:lnTo>
                    <a:pt x="0" y="23114"/>
                  </a:lnTo>
                  <a:lnTo>
                    <a:pt x="4572" y="23114"/>
                  </a:lnTo>
                  <a:lnTo>
                    <a:pt x="0" y="23241"/>
                  </a:lnTo>
                  <a:lnTo>
                    <a:pt x="0" y="18288"/>
                  </a:lnTo>
                  <a:cubicBezTo>
                    <a:pt x="0" y="17653"/>
                    <a:pt x="127" y="17145"/>
                    <a:pt x="381" y="16510"/>
                  </a:cubicBezTo>
                  <a:lnTo>
                    <a:pt x="2286" y="11811"/>
                  </a:lnTo>
                  <a:cubicBezTo>
                    <a:pt x="2413" y="11303"/>
                    <a:pt x="2794" y="10795"/>
                    <a:pt x="3175" y="10287"/>
                  </a:cubicBezTo>
                  <a:lnTo>
                    <a:pt x="6731" y="6858"/>
                  </a:lnTo>
                  <a:lnTo>
                    <a:pt x="9906" y="10033"/>
                  </a:lnTo>
                  <a:lnTo>
                    <a:pt x="6604" y="6858"/>
                  </a:lnTo>
                  <a:lnTo>
                    <a:pt x="10033" y="3429"/>
                  </a:lnTo>
                  <a:cubicBezTo>
                    <a:pt x="10414" y="2921"/>
                    <a:pt x="10922" y="2540"/>
                    <a:pt x="11557" y="2413"/>
                  </a:cubicBezTo>
                  <a:lnTo>
                    <a:pt x="16129" y="381"/>
                  </a:lnTo>
                  <a:cubicBezTo>
                    <a:pt x="16764" y="127"/>
                    <a:pt x="17399" y="0"/>
                    <a:pt x="17907" y="0"/>
                  </a:cubicBezTo>
                  <a:lnTo>
                    <a:pt x="22860" y="0"/>
                  </a:lnTo>
                  <a:lnTo>
                    <a:pt x="22860" y="4572"/>
                  </a:lnTo>
                  <a:lnTo>
                    <a:pt x="22860" y="0"/>
                  </a:lnTo>
                  <a:lnTo>
                    <a:pt x="413004" y="0"/>
                  </a:lnTo>
                  <a:lnTo>
                    <a:pt x="413004" y="4572"/>
                  </a:lnTo>
                  <a:lnTo>
                    <a:pt x="413004" y="0"/>
                  </a:lnTo>
                  <a:lnTo>
                    <a:pt x="415417" y="0"/>
                  </a:lnTo>
                  <a:lnTo>
                    <a:pt x="416433" y="127"/>
                  </a:lnTo>
                  <a:lnTo>
                    <a:pt x="418846" y="635"/>
                  </a:lnTo>
                  <a:lnTo>
                    <a:pt x="419735" y="889"/>
                  </a:lnTo>
                  <a:lnTo>
                    <a:pt x="421894" y="1778"/>
                  </a:lnTo>
                  <a:lnTo>
                    <a:pt x="421894" y="1778"/>
                  </a:lnTo>
                  <a:lnTo>
                    <a:pt x="424053" y="2794"/>
                  </a:lnTo>
                  <a:lnTo>
                    <a:pt x="424815" y="3175"/>
                  </a:lnTo>
                  <a:lnTo>
                    <a:pt x="426847" y="4572"/>
                  </a:lnTo>
                  <a:lnTo>
                    <a:pt x="427482" y="5080"/>
                  </a:lnTo>
                  <a:lnTo>
                    <a:pt x="429133" y="6731"/>
                  </a:lnTo>
                  <a:lnTo>
                    <a:pt x="425958" y="9906"/>
                  </a:lnTo>
                  <a:lnTo>
                    <a:pt x="429133" y="6604"/>
                  </a:lnTo>
                  <a:lnTo>
                    <a:pt x="430911" y="8255"/>
                  </a:lnTo>
                  <a:cubicBezTo>
                    <a:pt x="431419" y="8763"/>
                    <a:pt x="431800" y="9398"/>
                    <a:pt x="432054" y="10160"/>
                  </a:cubicBezTo>
                  <a:lnTo>
                    <a:pt x="435737" y="21590"/>
                  </a:lnTo>
                  <a:lnTo>
                    <a:pt x="435991" y="22987"/>
                  </a:lnTo>
                  <a:lnTo>
                    <a:pt x="435991" y="168529"/>
                  </a:lnTo>
                  <a:cubicBezTo>
                    <a:pt x="435991" y="170180"/>
                    <a:pt x="435102" y="171704"/>
                    <a:pt x="433705" y="172466"/>
                  </a:cubicBezTo>
                  <a:lnTo>
                    <a:pt x="384556" y="200914"/>
                  </a:lnTo>
                  <a:lnTo>
                    <a:pt x="383921" y="201168"/>
                  </a:lnTo>
                  <a:lnTo>
                    <a:pt x="331470" y="222123"/>
                  </a:lnTo>
                  <a:lnTo>
                    <a:pt x="330835" y="222377"/>
                  </a:lnTo>
                  <a:lnTo>
                    <a:pt x="275844" y="235585"/>
                  </a:lnTo>
                  <a:lnTo>
                    <a:pt x="275209" y="235712"/>
                  </a:lnTo>
                  <a:lnTo>
                    <a:pt x="218694" y="240919"/>
                  </a:lnTo>
                  <a:lnTo>
                    <a:pt x="217932" y="240919"/>
                  </a:lnTo>
                  <a:lnTo>
                    <a:pt x="161163" y="235966"/>
                  </a:lnTo>
                  <a:lnTo>
                    <a:pt x="160528" y="235839"/>
                  </a:lnTo>
                  <a:lnTo>
                    <a:pt x="105410" y="222631"/>
                  </a:lnTo>
                  <a:lnTo>
                    <a:pt x="104775" y="222377"/>
                  </a:lnTo>
                  <a:lnTo>
                    <a:pt x="52070" y="201422"/>
                  </a:lnTo>
                  <a:lnTo>
                    <a:pt x="51435" y="201168"/>
                  </a:lnTo>
                  <a:lnTo>
                    <a:pt x="2286" y="172466"/>
                  </a:lnTo>
                  <a:cubicBezTo>
                    <a:pt x="889" y="171704"/>
                    <a:pt x="0" y="170180"/>
                    <a:pt x="0" y="168529"/>
                  </a:cubicBezTo>
                  <a:moveTo>
                    <a:pt x="9144" y="168529"/>
                  </a:moveTo>
                  <a:lnTo>
                    <a:pt x="4572" y="168529"/>
                  </a:lnTo>
                  <a:lnTo>
                    <a:pt x="6858" y="164592"/>
                  </a:lnTo>
                  <a:lnTo>
                    <a:pt x="56134" y="193167"/>
                  </a:lnTo>
                  <a:lnTo>
                    <a:pt x="53848" y="197104"/>
                  </a:lnTo>
                  <a:lnTo>
                    <a:pt x="55499" y="192913"/>
                  </a:lnTo>
                  <a:lnTo>
                    <a:pt x="108077" y="213868"/>
                  </a:lnTo>
                  <a:lnTo>
                    <a:pt x="106426" y="218059"/>
                  </a:lnTo>
                  <a:lnTo>
                    <a:pt x="107442" y="213614"/>
                  </a:lnTo>
                  <a:lnTo>
                    <a:pt x="162560" y="226695"/>
                  </a:lnTo>
                  <a:lnTo>
                    <a:pt x="161544" y="231140"/>
                  </a:lnTo>
                  <a:lnTo>
                    <a:pt x="161925" y="226568"/>
                  </a:lnTo>
                  <a:lnTo>
                    <a:pt x="218694" y="231521"/>
                  </a:lnTo>
                  <a:lnTo>
                    <a:pt x="218313" y="236093"/>
                  </a:lnTo>
                  <a:lnTo>
                    <a:pt x="217932" y="231521"/>
                  </a:lnTo>
                  <a:lnTo>
                    <a:pt x="274447" y="226314"/>
                  </a:lnTo>
                  <a:lnTo>
                    <a:pt x="274828" y="230886"/>
                  </a:lnTo>
                  <a:lnTo>
                    <a:pt x="273812" y="226441"/>
                  </a:lnTo>
                  <a:lnTo>
                    <a:pt x="328803" y="213233"/>
                  </a:lnTo>
                  <a:lnTo>
                    <a:pt x="329819" y="217678"/>
                  </a:lnTo>
                  <a:lnTo>
                    <a:pt x="328168" y="213487"/>
                  </a:lnTo>
                  <a:lnTo>
                    <a:pt x="380619" y="192532"/>
                  </a:lnTo>
                  <a:lnTo>
                    <a:pt x="382270" y="196723"/>
                  </a:lnTo>
                  <a:lnTo>
                    <a:pt x="379984" y="192786"/>
                  </a:lnTo>
                  <a:lnTo>
                    <a:pt x="429133" y="164338"/>
                  </a:lnTo>
                  <a:lnTo>
                    <a:pt x="431419" y="168275"/>
                  </a:lnTo>
                  <a:lnTo>
                    <a:pt x="426847" y="168275"/>
                  </a:lnTo>
                  <a:lnTo>
                    <a:pt x="426847" y="23114"/>
                  </a:lnTo>
                  <a:lnTo>
                    <a:pt x="431419" y="23114"/>
                  </a:lnTo>
                  <a:lnTo>
                    <a:pt x="427101" y="24511"/>
                  </a:lnTo>
                  <a:lnTo>
                    <a:pt x="423418" y="13081"/>
                  </a:lnTo>
                  <a:lnTo>
                    <a:pt x="427736" y="11684"/>
                  </a:lnTo>
                  <a:lnTo>
                    <a:pt x="424561" y="14986"/>
                  </a:lnTo>
                  <a:lnTo>
                    <a:pt x="422783" y="13335"/>
                  </a:lnTo>
                  <a:lnTo>
                    <a:pt x="422783" y="13335"/>
                  </a:lnTo>
                  <a:lnTo>
                    <a:pt x="421132" y="11684"/>
                  </a:lnTo>
                  <a:lnTo>
                    <a:pt x="424307" y="8509"/>
                  </a:lnTo>
                  <a:lnTo>
                    <a:pt x="421767" y="12192"/>
                  </a:lnTo>
                  <a:lnTo>
                    <a:pt x="419735" y="10795"/>
                  </a:lnTo>
                  <a:lnTo>
                    <a:pt x="422275" y="7112"/>
                  </a:lnTo>
                  <a:lnTo>
                    <a:pt x="420370" y="11303"/>
                  </a:lnTo>
                  <a:lnTo>
                    <a:pt x="418211" y="10160"/>
                  </a:lnTo>
                  <a:lnTo>
                    <a:pt x="420116" y="5969"/>
                  </a:lnTo>
                  <a:lnTo>
                    <a:pt x="418338" y="10160"/>
                  </a:lnTo>
                  <a:lnTo>
                    <a:pt x="416179" y="9271"/>
                  </a:lnTo>
                  <a:lnTo>
                    <a:pt x="417830" y="5080"/>
                  </a:lnTo>
                  <a:lnTo>
                    <a:pt x="416941" y="9525"/>
                  </a:lnTo>
                  <a:lnTo>
                    <a:pt x="414528" y="9017"/>
                  </a:lnTo>
                  <a:lnTo>
                    <a:pt x="415417" y="4572"/>
                  </a:lnTo>
                  <a:lnTo>
                    <a:pt x="415544" y="9144"/>
                  </a:lnTo>
                  <a:lnTo>
                    <a:pt x="413131" y="9144"/>
                  </a:lnTo>
                  <a:lnTo>
                    <a:pt x="413004" y="9144"/>
                  </a:lnTo>
                  <a:lnTo>
                    <a:pt x="22860" y="9144"/>
                  </a:lnTo>
                  <a:lnTo>
                    <a:pt x="22860" y="9144"/>
                  </a:lnTo>
                  <a:lnTo>
                    <a:pt x="18034" y="9144"/>
                  </a:lnTo>
                  <a:lnTo>
                    <a:pt x="18034" y="4572"/>
                  </a:lnTo>
                  <a:lnTo>
                    <a:pt x="19812" y="8763"/>
                  </a:lnTo>
                  <a:lnTo>
                    <a:pt x="15113" y="10795"/>
                  </a:lnTo>
                  <a:lnTo>
                    <a:pt x="13335" y="6477"/>
                  </a:lnTo>
                  <a:lnTo>
                    <a:pt x="16510" y="9652"/>
                  </a:lnTo>
                  <a:lnTo>
                    <a:pt x="13208" y="13081"/>
                  </a:lnTo>
                  <a:lnTo>
                    <a:pt x="13208" y="13081"/>
                  </a:lnTo>
                  <a:lnTo>
                    <a:pt x="9779" y="16510"/>
                  </a:lnTo>
                  <a:lnTo>
                    <a:pt x="6604" y="13335"/>
                  </a:lnTo>
                  <a:lnTo>
                    <a:pt x="10795" y="14986"/>
                  </a:lnTo>
                  <a:lnTo>
                    <a:pt x="8890" y="19685"/>
                  </a:lnTo>
                  <a:lnTo>
                    <a:pt x="4699" y="18034"/>
                  </a:lnTo>
                  <a:lnTo>
                    <a:pt x="9271" y="18034"/>
                  </a:lnTo>
                  <a:lnTo>
                    <a:pt x="9271" y="22987"/>
                  </a:lnTo>
                  <a:lnTo>
                    <a:pt x="9271" y="22987"/>
                  </a:lnTo>
                  <a:lnTo>
                    <a:pt x="9271" y="168529"/>
                  </a:lnTo>
                  <a:close/>
                </a:path>
              </a:pathLst>
            </a:custGeom>
            <a:solidFill>
              <a:srgbClr val="4E4E4E"/>
            </a:solidFill>
          </p:spPr>
        </p:sp>
      </p:grpSp>
      <p:grpSp>
        <p:nvGrpSpPr>
          <p:cNvPr name="Group 25" id="25"/>
          <p:cNvGrpSpPr/>
          <p:nvPr/>
        </p:nvGrpSpPr>
        <p:grpSpPr>
          <a:xfrm rot="0">
            <a:off x="8021784" y="3965311"/>
            <a:ext cx="430264" cy="233210"/>
            <a:chOff x="0" y="0"/>
            <a:chExt cx="403013" cy="218440"/>
          </a:xfrm>
        </p:grpSpPr>
        <p:sp>
          <p:nvSpPr>
            <p:cNvPr name="Freeform 26" id="26"/>
            <p:cNvSpPr/>
            <p:nvPr/>
          </p:nvSpPr>
          <p:spPr>
            <a:xfrm>
              <a:off x="0" y="0"/>
              <a:ext cx="402971" cy="218059"/>
            </a:xfrm>
            <a:custGeom>
              <a:avLst/>
              <a:gdLst/>
              <a:ahLst/>
              <a:cxnLst/>
              <a:rect r="r" b="b" t="t" l="l"/>
              <a:pathLst>
                <a:path h="218059" w="402971">
                  <a:moveTo>
                    <a:pt x="199517" y="218059"/>
                  </a:moveTo>
                  <a:lnTo>
                    <a:pt x="146939" y="213741"/>
                  </a:lnTo>
                  <a:lnTo>
                    <a:pt x="95758" y="202438"/>
                  </a:lnTo>
                  <a:lnTo>
                    <a:pt x="46482" y="184277"/>
                  </a:lnTo>
                  <a:lnTo>
                    <a:pt x="0" y="159512"/>
                  </a:lnTo>
                  <a:lnTo>
                    <a:pt x="0" y="3429"/>
                  </a:lnTo>
                  <a:lnTo>
                    <a:pt x="508" y="2159"/>
                  </a:lnTo>
                  <a:lnTo>
                    <a:pt x="2286" y="508"/>
                  </a:lnTo>
                  <a:lnTo>
                    <a:pt x="3429" y="0"/>
                  </a:lnTo>
                  <a:lnTo>
                    <a:pt x="395986" y="0"/>
                  </a:lnTo>
                  <a:lnTo>
                    <a:pt x="397129" y="508"/>
                  </a:lnTo>
                  <a:lnTo>
                    <a:pt x="398780" y="2286"/>
                  </a:lnTo>
                  <a:lnTo>
                    <a:pt x="399288" y="3429"/>
                  </a:lnTo>
                  <a:lnTo>
                    <a:pt x="402971" y="157226"/>
                  </a:lnTo>
                  <a:lnTo>
                    <a:pt x="355600" y="182753"/>
                  </a:lnTo>
                  <a:lnTo>
                    <a:pt x="305435" y="201549"/>
                  </a:lnTo>
                  <a:lnTo>
                    <a:pt x="253111" y="213360"/>
                  </a:lnTo>
                  <a:lnTo>
                    <a:pt x="199517" y="218059"/>
                  </a:lnTo>
                  <a:close/>
                </a:path>
              </a:pathLst>
            </a:custGeom>
            <a:solidFill>
              <a:srgbClr val="B8B8B8"/>
            </a:solidFill>
          </p:spPr>
        </p:sp>
      </p:grpSp>
      <p:grpSp>
        <p:nvGrpSpPr>
          <p:cNvPr name="Group 27" id="27"/>
          <p:cNvGrpSpPr/>
          <p:nvPr/>
        </p:nvGrpSpPr>
        <p:grpSpPr>
          <a:xfrm rot="0">
            <a:off x="7836202" y="3408432"/>
            <a:ext cx="797604" cy="795796"/>
            <a:chOff x="0" y="0"/>
            <a:chExt cx="747088" cy="745395"/>
          </a:xfrm>
        </p:grpSpPr>
        <p:sp>
          <p:nvSpPr>
            <p:cNvPr name="Freeform 28" id="28"/>
            <p:cNvSpPr/>
            <p:nvPr/>
          </p:nvSpPr>
          <p:spPr>
            <a:xfrm>
              <a:off x="0" y="0"/>
              <a:ext cx="746760" cy="744982"/>
            </a:xfrm>
            <a:custGeom>
              <a:avLst/>
              <a:gdLst/>
              <a:ahLst/>
              <a:cxnLst/>
              <a:rect r="r" b="b" t="t" l="l"/>
              <a:pathLst>
                <a:path h="744982" w="746760">
                  <a:moveTo>
                    <a:pt x="372872" y="734441"/>
                  </a:moveTo>
                  <a:lnTo>
                    <a:pt x="439039" y="728472"/>
                  </a:lnTo>
                  <a:lnTo>
                    <a:pt x="439547" y="733679"/>
                  </a:lnTo>
                  <a:lnTo>
                    <a:pt x="438150" y="728599"/>
                  </a:lnTo>
                  <a:lnTo>
                    <a:pt x="500380" y="711581"/>
                  </a:lnTo>
                  <a:lnTo>
                    <a:pt x="501777" y="716661"/>
                  </a:lnTo>
                  <a:lnTo>
                    <a:pt x="499491" y="711962"/>
                  </a:lnTo>
                  <a:lnTo>
                    <a:pt x="556895" y="684784"/>
                  </a:lnTo>
                  <a:lnTo>
                    <a:pt x="559181" y="689483"/>
                  </a:lnTo>
                  <a:lnTo>
                    <a:pt x="556133" y="685165"/>
                  </a:lnTo>
                  <a:lnTo>
                    <a:pt x="607568" y="648970"/>
                  </a:lnTo>
                  <a:lnTo>
                    <a:pt x="610616" y="653288"/>
                  </a:lnTo>
                  <a:lnTo>
                    <a:pt x="606933" y="649605"/>
                  </a:lnTo>
                  <a:lnTo>
                    <a:pt x="651256" y="605409"/>
                  </a:lnTo>
                  <a:lnTo>
                    <a:pt x="654939" y="609092"/>
                  </a:lnTo>
                  <a:lnTo>
                    <a:pt x="650621" y="606044"/>
                  </a:lnTo>
                  <a:lnTo>
                    <a:pt x="686943" y="554736"/>
                  </a:lnTo>
                  <a:lnTo>
                    <a:pt x="691261" y="557784"/>
                  </a:lnTo>
                  <a:lnTo>
                    <a:pt x="686562" y="555498"/>
                  </a:lnTo>
                  <a:lnTo>
                    <a:pt x="713740" y="498348"/>
                  </a:lnTo>
                  <a:lnTo>
                    <a:pt x="718439" y="500634"/>
                  </a:lnTo>
                  <a:lnTo>
                    <a:pt x="713359" y="499237"/>
                  </a:lnTo>
                  <a:lnTo>
                    <a:pt x="730504" y="437134"/>
                  </a:lnTo>
                  <a:lnTo>
                    <a:pt x="735584" y="438531"/>
                  </a:lnTo>
                  <a:lnTo>
                    <a:pt x="730377" y="438023"/>
                  </a:lnTo>
                  <a:lnTo>
                    <a:pt x="736346" y="371983"/>
                  </a:lnTo>
                  <a:lnTo>
                    <a:pt x="741553" y="372491"/>
                  </a:lnTo>
                  <a:lnTo>
                    <a:pt x="736346" y="372999"/>
                  </a:lnTo>
                  <a:lnTo>
                    <a:pt x="730377" y="306959"/>
                  </a:lnTo>
                  <a:lnTo>
                    <a:pt x="735584" y="306451"/>
                  </a:lnTo>
                  <a:lnTo>
                    <a:pt x="730504" y="307848"/>
                  </a:lnTo>
                  <a:lnTo>
                    <a:pt x="713359" y="245745"/>
                  </a:lnTo>
                  <a:lnTo>
                    <a:pt x="718439" y="244348"/>
                  </a:lnTo>
                  <a:lnTo>
                    <a:pt x="713740" y="246634"/>
                  </a:lnTo>
                  <a:lnTo>
                    <a:pt x="686562" y="189484"/>
                  </a:lnTo>
                  <a:lnTo>
                    <a:pt x="691261" y="187198"/>
                  </a:lnTo>
                  <a:lnTo>
                    <a:pt x="686943" y="190246"/>
                  </a:lnTo>
                  <a:lnTo>
                    <a:pt x="650621" y="138938"/>
                  </a:lnTo>
                  <a:lnTo>
                    <a:pt x="654939" y="135890"/>
                  </a:lnTo>
                  <a:lnTo>
                    <a:pt x="651256" y="139573"/>
                  </a:lnTo>
                  <a:lnTo>
                    <a:pt x="606933" y="95377"/>
                  </a:lnTo>
                  <a:lnTo>
                    <a:pt x="610616" y="91694"/>
                  </a:lnTo>
                  <a:lnTo>
                    <a:pt x="607568" y="96012"/>
                  </a:lnTo>
                  <a:lnTo>
                    <a:pt x="556133" y="59690"/>
                  </a:lnTo>
                  <a:lnTo>
                    <a:pt x="559181" y="55372"/>
                  </a:lnTo>
                  <a:lnTo>
                    <a:pt x="556895" y="60071"/>
                  </a:lnTo>
                  <a:lnTo>
                    <a:pt x="499491" y="32893"/>
                  </a:lnTo>
                  <a:lnTo>
                    <a:pt x="501777" y="28194"/>
                  </a:lnTo>
                  <a:lnTo>
                    <a:pt x="500380" y="33274"/>
                  </a:lnTo>
                  <a:lnTo>
                    <a:pt x="438150" y="16256"/>
                  </a:lnTo>
                  <a:lnTo>
                    <a:pt x="439547" y="11176"/>
                  </a:lnTo>
                  <a:lnTo>
                    <a:pt x="439039" y="16383"/>
                  </a:lnTo>
                  <a:lnTo>
                    <a:pt x="372872" y="10414"/>
                  </a:lnTo>
                  <a:lnTo>
                    <a:pt x="373380" y="5207"/>
                  </a:lnTo>
                  <a:lnTo>
                    <a:pt x="373888" y="10414"/>
                  </a:lnTo>
                  <a:lnTo>
                    <a:pt x="307721" y="16383"/>
                  </a:lnTo>
                  <a:lnTo>
                    <a:pt x="307213" y="11176"/>
                  </a:lnTo>
                  <a:lnTo>
                    <a:pt x="308610" y="16256"/>
                  </a:lnTo>
                  <a:lnTo>
                    <a:pt x="246380" y="33274"/>
                  </a:lnTo>
                  <a:lnTo>
                    <a:pt x="244983" y="28194"/>
                  </a:lnTo>
                  <a:lnTo>
                    <a:pt x="247269" y="32893"/>
                  </a:lnTo>
                  <a:lnTo>
                    <a:pt x="189865" y="60071"/>
                  </a:lnTo>
                  <a:lnTo>
                    <a:pt x="187579" y="55372"/>
                  </a:lnTo>
                  <a:lnTo>
                    <a:pt x="190627" y="59690"/>
                  </a:lnTo>
                  <a:lnTo>
                    <a:pt x="139192" y="95885"/>
                  </a:lnTo>
                  <a:lnTo>
                    <a:pt x="136144" y="91567"/>
                  </a:lnTo>
                  <a:lnTo>
                    <a:pt x="139827" y="95250"/>
                  </a:lnTo>
                  <a:lnTo>
                    <a:pt x="95504" y="139446"/>
                  </a:lnTo>
                  <a:lnTo>
                    <a:pt x="91821" y="135763"/>
                  </a:lnTo>
                  <a:lnTo>
                    <a:pt x="96139" y="138811"/>
                  </a:lnTo>
                  <a:lnTo>
                    <a:pt x="59817" y="190119"/>
                  </a:lnTo>
                  <a:lnTo>
                    <a:pt x="55499" y="187071"/>
                  </a:lnTo>
                  <a:lnTo>
                    <a:pt x="60198" y="189357"/>
                  </a:lnTo>
                  <a:lnTo>
                    <a:pt x="33020" y="246507"/>
                  </a:lnTo>
                  <a:lnTo>
                    <a:pt x="28321" y="244221"/>
                  </a:lnTo>
                  <a:lnTo>
                    <a:pt x="33401" y="245618"/>
                  </a:lnTo>
                  <a:lnTo>
                    <a:pt x="16256" y="307721"/>
                  </a:lnTo>
                  <a:lnTo>
                    <a:pt x="11176" y="306324"/>
                  </a:lnTo>
                  <a:lnTo>
                    <a:pt x="16383" y="306832"/>
                  </a:lnTo>
                  <a:lnTo>
                    <a:pt x="10414" y="372872"/>
                  </a:lnTo>
                  <a:lnTo>
                    <a:pt x="5207" y="372364"/>
                  </a:lnTo>
                  <a:lnTo>
                    <a:pt x="10414" y="371856"/>
                  </a:lnTo>
                  <a:lnTo>
                    <a:pt x="16383" y="438023"/>
                  </a:lnTo>
                  <a:lnTo>
                    <a:pt x="11176" y="438531"/>
                  </a:lnTo>
                  <a:lnTo>
                    <a:pt x="16256" y="437134"/>
                  </a:lnTo>
                  <a:lnTo>
                    <a:pt x="33401" y="499237"/>
                  </a:lnTo>
                  <a:lnTo>
                    <a:pt x="28321" y="500634"/>
                  </a:lnTo>
                  <a:lnTo>
                    <a:pt x="33020" y="498348"/>
                  </a:lnTo>
                  <a:lnTo>
                    <a:pt x="60198" y="555498"/>
                  </a:lnTo>
                  <a:lnTo>
                    <a:pt x="55499" y="557784"/>
                  </a:lnTo>
                  <a:lnTo>
                    <a:pt x="59817" y="554736"/>
                  </a:lnTo>
                  <a:lnTo>
                    <a:pt x="96139" y="605917"/>
                  </a:lnTo>
                  <a:lnTo>
                    <a:pt x="91821" y="608965"/>
                  </a:lnTo>
                  <a:lnTo>
                    <a:pt x="95504" y="605282"/>
                  </a:lnTo>
                  <a:lnTo>
                    <a:pt x="139827" y="649478"/>
                  </a:lnTo>
                  <a:lnTo>
                    <a:pt x="136144" y="653161"/>
                  </a:lnTo>
                  <a:lnTo>
                    <a:pt x="139192" y="648843"/>
                  </a:lnTo>
                  <a:lnTo>
                    <a:pt x="190500" y="685038"/>
                  </a:lnTo>
                  <a:lnTo>
                    <a:pt x="187452" y="689356"/>
                  </a:lnTo>
                  <a:lnTo>
                    <a:pt x="189738" y="684657"/>
                  </a:lnTo>
                  <a:lnTo>
                    <a:pt x="247015" y="711835"/>
                  </a:lnTo>
                  <a:lnTo>
                    <a:pt x="244729" y="716534"/>
                  </a:lnTo>
                  <a:lnTo>
                    <a:pt x="246126" y="711454"/>
                  </a:lnTo>
                  <a:lnTo>
                    <a:pt x="308356" y="728472"/>
                  </a:lnTo>
                  <a:lnTo>
                    <a:pt x="306959" y="733552"/>
                  </a:lnTo>
                  <a:lnTo>
                    <a:pt x="307467" y="728345"/>
                  </a:lnTo>
                  <a:lnTo>
                    <a:pt x="373634" y="734314"/>
                  </a:lnTo>
                  <a:lnTo>
                    <a:pt x="373126" y="739521"/>
                  </a:lnTo>
                  <a:lnTo>
                    <a:pt x="372618" y="734314"/>
                  </a:lnTo>
                  <a:moveTo>
                    <a:pt x="373507" y="744728"/>
                  </a:moveTo>
                  <a:lnTo>
                    <a:pt x="372618" y="744728"/>
                  </a:lnTo>
                  <a:lnTo>
                    <a:pt x="306451" y="738759"/>
                  </a:lnTo>
                  <a:lnTo>
                    <a:pt x="305562" y="738632"/>
                  </a:lnTo>
                  <a:lnTo>
                    <a:pt x="243332" y="721614"/>
                  </a:lnTo>
                  <a:lnTo>
                    <a:pt x="242443" y="721233"/>
                  </a:lnTo>
                  <a:lnTo>
                    <a:pt x="185166" y="694055"/>
                  </a:lnTo>
                  <a:lnTo>
                    <a:pt x="184404" y="693547"/>
                  </a:lnTo>
                  <a:lnTo>
                    <a:pt x="133096" y="657352"/>
                  </a:lnTo>
                  <a:lnTo>
                    <a:pt x="132461" y="656717"/>
                  </a:lnTo>
                  <a:lnTo>
                    <a:pt x="88138" y="612521"/>
                  </a:lnTo>
                  <a:lnTo>
                    <a:pt x="87503" y="611886"/>
                  </a:lnTo>
                  <a:lnTo>
                    <a:pt x="51181" y="560705"/>
                  </a:lnTo>
                  <a:lnTo>
                    <a:pt x="50800" y="560197"/>
                  </a:lnTo>
                  <a:lnTo>
                    <a:pt x="23622" y="502920"/>
                  </a:lnTo>
                  <a:lnTo>
                    <a:pt x="23241" y="502031"/>
                  </a:lnTo>
                  <a:lnTo>
                    <a:pt x="6096" y="439928"/>
                  </a:lnTo>
                  <a:lnTo>
                    <a:pt x="5969" y="439039"/>
                  </a:lnTo>
                  <a:lnTo>
                    <a:pt x="0" y="372872"/>
                  </a:lnTo>
                  <a:lnTo>
                    <a:pt x="0" y="371983"/>
                  </a:lnTo>
                  <a:lnTo>
                    <a:pt x="5969" y="305943"/>
                  </a:lnTo>
                  <a:lnTo>
                    <a:pt x="6096" y="305054"/>
                  </a:lnTo>
                  <a:lnTo>
                    <a:pt x="23241" y="242951"/>
                  </a:lnTo>
                  <a:lnTo>
                    <a:pt x="23622" y="242062"/>
                  </a:lnTo>
                  <a:lnTo>
                    <a:pt x="50800" y="184912"/>
                  </a:lnTo>
                  <a:lnTo>
                    <a:pt x="51308" y="184150"/>
                  </a:lnTo>
                  <a:lnTo>
                    <a:pt x="87630" y="132842"/>
                  </a:lnTo>
                  <a:lnTo>
                    <a:pt x="88265" y="132207"/>
                  </a:lnTo>
                  <a:lnTo>
                    <a:pt x="132588" y="88011"/>
                  </a:lnTo>
                  <a:lnTo>
                    <a:pt x="133223" y="87376"/>
                  </a:lnTo>
                  <a:lnTo>
                    <a:pt x="184658" y="51181"/>
                  </a:lnTo>
                  <a:lnTo>
                    <a:pt x="185420" y="50673"/>
                  </a:lnTo>
                  <a:lnTo>
                    <a:pt x="242824" y="23495"/>
                  </a:lnTo>
                  <a:lnTo>
                    <a:pt x="243713" y="23114"/>
                  </a:lnTo>
                  <a:lnTo>
                    <a:pt x="305816" y="6096"/>
                  </a:lnTo>
                  <a:lnTo>
                    <a:pt x="306705" y="5969"/>
                  </a:lnTo>
                  <a:lnTo>
                    <a:pt x="372872" y="0"/>
                  </a:lnTo>
                  <a:lnTo>
                    <a:pt x="373761" y="0"/>
                  </a:lnTo>
                  <a:lnTo>
                    <a:pt x="439928" y="5969"/>
                  </a:lnTo>
                  <a:lnTo>
                    <a:pt x="440817" y="6096"/>
                  </a:lnTo>
                  <a:lnTo>
                    <a:pt x="503047" y="23114"/>
                  </a:lnTo>
                  <a:lnTo>
                    <a:pt x="503936" y="23495"/>
                  </a:lnTo>
                  <a:lnTo>
                    <a:pt x="561340" y="50673"/>
                  </a:lnTo>
                  <a:lnTo>
                    <a:pt x="562102" y="51181"/>
                  </a:lnTo>
                  <a:lnTo>
                    <a:pt x="613537" y="87376"/>
                  </a:lnTo>
                  <a:lnTo>
                    <a:pt x="614172" y="88011"/>
                  </a:lnTo>
                  <a:lnTo>
                    <a:pt x="658495" y="132207"/>
                  </a:lnTo>
                  <a:lnTo>
                    <a:pt x="659130" y="132842"/>
                  </a:lnTo>
                  <a:lnTo>
                    <a:pt x="695452" y="184150"/>
                  </a:lnTo>
                  <a:lnTo>
                    <a:pt x="695960" y="184912"/>
                  </a:lnTo>
                  <a:lnTo>
                    <a:pt x="723138" y="242062"/>
                  </a:lnTo>
                  <a:lnTo>
                    <a:pt x="723519" y="242951"/>
                  </a:lnTo>
                  <a:lnTo>
                    <a:pt x="740664" y="305054"/>
                  </a:lnTo>
                  <a:lnTo>
                    <a:pt x="740791" y="305943"/>
                  </a:lnTo>
                  <a:lnTo>
                    <a:pt x="746760" y="371983"/>
                  </a:lnTo>
                  <a:lnTo>
                    <a:pt x="746760" y="372872"/>
                  </a:lnTo>
                  <a:lnTo>
                    <a:pt x="740791" y="438912"/>
                  </a:lnTo>
                  <a:lnTo>
                    <a:pt x="740664" y="439801"/>
                  </a:lnTo>
                  <a:lnTo>
                    <a:pt x="723519" y="501904"/>
                  </a:lnTo>
                  <a:lnTo>
                    <a:pt x="723138" y="502793"/>
                  </a:lnTo>
                  <a:lnTo>
                    <a:pt x="695960" y="559943"/>
                  </a:lnTo>
                  <a:lnTo>
                    <a:pt x="695452" y="560705"/>
                  </a:lnTo>
                  <a:lnTo>
                    <a:pt x="659130" y="612140"/>
                  </a:lnTo>
                  <a:lnTo>
                    <a:pt x="658495" y="612775"/>
                  </a:lnTo>
                  <a:lnTo>
                    <a:pt x="614172" y="656971"/>
                  </a:lnTo>
                  <a:lnTo>
                    <a:pt x="613537" y="657606"/>
                  </a:lnTo>
                  <a:lnTo>
                    <a:pt x="562102" y="693801"/>
                  </a:lnTo>
                  <a:lnTo>
                    <a:pt x="561340" y="694309"/>
                  </a:lnTo>
                  <a:lnTo>
                    <a:pt x="503936" y="721487"/>
                  </a:lnTo>
                  <a:lnTo>
                    <a:pt x="503047" y="721868"/>
                  </a:lnTo>
                  <a:lnTo>
                    <a:pt x="440817" y="738886"/>
                  </a:lnTo>
                  <a:lnTo>
                    <a:pt x="439928" y="739013"/>
                  </a:lnTo>
                  <a:lnTo>
                    <a:pt x="373761" y="744982"/>
                  </a:lnTo>
                  <a:close/>
                </a:path>
              </a:pathLst>
            </a:custGeom>
            <a:solidFill>
              <a:srgbClr val="000000"/>
            </a:solidFill>
          </p:spPr>
        </p:sp>
      </p:grpSp>
      <p:sp>
        <p:nvSpPr>
          <p:cNvPr name="TextBox 29" id="29"/>
          <p:cNvSpPr txBox="true"/>
          <p:nvPr/>
        </p:nvSpPr>
        <p:spPr>
          <a:xfrm rot="0">
            <a:off x="7021982" y="2992407"/>
            <a:ext cx="8059313" cy="3634645"/>
          </a:xfrm>
          <a:prstGeom prst="rect">
            <a:avLst/>
          </a:prstGeom>
        </p:spPr>
        <p:txBody>
          <a:bodyPr anchor="t" rtlCol="false" tIns="0" lIns="0" bIns="0" rIns="0">
            <a:spAutoFit/>
          </a:bodyPr>
          <a:lstStyle/>
          <a:p>
            <a:pPr algn="ctr">
              <a:lnSpc>
                <a:spcPts val="1281"/>
              </a:lnSpc>
            </a:pPr>
            <a:r>
              <a:rPr lang="en-US" sz="1067" spc="30">
                <a:solidFill>
                  <a:srgbClr val="003682"/>
                </a:solidFill>
                <a:latin typeface="Montserrat Bold"/>
              </a:rPr>
              <a:t>Attacker</a:t>
            </a:r>
          </a:p>
          <a:p>
            <a:pPr algn="r">
              <a:lnSpc>
                <a:spcPts val="939"/>
              </a:lnSpc>
            </a:pPr>
            <a:r>
              <a:rPr lang="en-US" sz="782" spc="54">
                <a:solidFill>
                  <a:srgbClr val="003682"/>
                </a:solidFill>
                <a:latin typeface="Montserrat Bold"/>
              </a:rPr>
              <a:t>Target Victim</a:t>
            </a:r>
          </a:p>
          <a:p>
            <a:pPr algn="ctr">
              <a:lnSpc>
                <a:spcPts val="1281"/>
              </a:lnSpc>
            </a:pPr>
            <a:r>
              <a:rPr lang="en-US" sz="1067" spc="8">
                <a:solidFill>
                  <a:srgbClr val="003682"/>
                </a:solidFill>
                <a:latin typeface="Montserrat Bold"/>
              </a:rPr>
              <a:t>Bot</a:t>
            </a:r>
          </a:p>
        </p:txBody>
      </p:sp>
      <p:grpSp>
        <p:nvGrpSpPr>
          <p:cNvPr name="Group 30" id="30"/>
          <p:cNvGrpSpPr/>
          <p:nvPr/>
        </p:nvGrpSpPr>
        <p:grpSpPr>
          <a:xfrm rot="0">
            <a:off x="7758237" y="5574683"/>
            <a:ext cx="953631" cy="35253"/>
            <a:chOff x="0" y="0"/>
            <a:chExt cx="893233" cy="33020"/>
          </a:xfrm>
        </p:grpSpPr>
        <p:sp>
          <p:nvSpPr>
            <p:cNvPr name="Freeform 31" id="31"/>
            <p:cNvSpPr/>
            <p:nvPr/>
          </p:nvSpPr>
          <p:spPr>
            <a:xfrm>
              <a:off x="0" y="0"/>
              <a:ext cx="892810" cy="33020"/>
            </a:xfrm>
            <a:custGeom>
              <a:avLst/>
              <a:gdLst/>
              <a:ahLst/>
              <a:cxnLst/>
              <a:rect r="r" b="b" t="t" l="l"/>
              <a:pathLst>
                <a:path h="33020" w="892810">
                  <a:moveTo>
                    <a:pt x="826389" y="33020"/>
                  </a:moveTo>
                  <a:lnTo>
                    <a:pt x="66167" y="33020"/>
                  </a:lnTo>
                  <a:lnTo>
                    <a:pt x="39116" y="31877"/>
                  </a:lnTo>
                  <a:lnTo>
                    <a:pt x="18288" y="29210"/>
                  </a:lnTo>
                  <a:lnTo>
                    <a:pt x="4826" y="25400"/>
                  </a:lnTo>
                  <a:lnTo>
                    <a:pt x="0" y="21082"/>
                  </a:lnTo>
                  <a:lnTo>
                    <a:pt x="127" y="2286"/>
                  </a:lnTo>
                  <a:lnTo>
                    <a:pt x="508" y="1397"/>
                  </a:lnTo>
                  <a:lnTo>
                    <a:pt x="2032" y="254"/>
                  </a:lnTo>
                  <a:lnTo>
                    <a:pt x="2921" y="0"/>
                  </a:lnTo>
                  <a:lnTo>
                    <a:pt x="889635" y="0"/>
                  </a:lnTo>
                  <a:lnTo>
                    <a:pt x="890651" y="254"/>
                  </a:lnTo>
                  <a:lnTo>
                    <a:pt x="892175" y="1397"/>
                  </a:lnTo>
                  <a:lnTo>
                    <a:pt x="892683" y="2286"/>
                  </a:lnTo>
                  <a:lnTo>
                    <a:pt x="892810" y="20701"/>
                  </a:lnTo>
                  <a:lnTo>
                    <a:pt x="888873" y="24765"/>
                  </a:lnTo>
                  <a:lnTo>
                    <a:pt x="876808" y="28702"/>
                  </a:lnTo>
                  <a:lnTo>
                    <a:pt x="856234" y="31750"/>
                  </a:lnTo>
                  <a:lnTo>
                    <a:pt x="826643" y="33020"/>
                  </a:lnTo>
                  <a:close/>
                </a:path>
              </a:pathLst>
            </a:custGeom>
            <a:solidFill>
              <a:srgbClr val="003682"/>
            </a:solidFill>
          </p:spPr>
        </p:sp>
      </p:grpSp>
      <p:grpSp>
        <p:nvGrpSpPr>
          <p:cNvPr name="Group 32" id="32"/>
          <p:cNvGrpSpPr/>
          <p:nvPr/>
        </p:nvGrpSpPr>
        <p:grpSpPr>
          <a:xfrm rot="0">
            <a:off x="7758699" y="5065725"/>
            <a:ext cx="952727" cy="531502"/>
            <a:chOff x="0" y="0"/>
            <a:chExt cx="892387" cy="497840"/>
          </a:xfrm>
        </p:grpSpPr>
        <p:sp>
          <p:nvSpPr>
            <p:cNvPr name="Freeform 33" id="33"/>
            <p:cNvSpPr/>
            <p:nvPr/>
          </p:nvSpPr>
          <p:spPr>
            <a:xfrm>
              <a:off x="93218" y="-127"/>
              <a:ext cx="704342" cy="477266"/>
            </a:xfrm>
            <a:custGeom>
              <a:avLst/>
              <a:gdLst/>
              <a:ahLst/>
              <a:cxnLst/>
              <a:rect r="r" b="b" t="t" l="l"/>
              <a:pathLst>
                <a:path h="477266" w="704342">
                  <a:moveTo>
                    <a:pt x="704342" y="32004"/>
                  </a:moveTo>
                  <a:lnTo>
                    <a:pt x="701675" y="19558"/>
                  </a:lnTo>
                  <a:lnTo>
                    <a:pt x="694690" y="9398"/>
                  </a:lnTo>
                  <a:lnTo>
                    <a:pt x="684530" y="2540"/>
                  </a:lnTo>
                  <a:lnTo>
                    <a:pt x="672084" y="0"/>
                  </a:lnTo>
                  <a:lnTo>
                    <a:pt x="32385" y="0"/>
                  </a:lnTo>
                  <a:lnTo>
                    <a:pt x="19939" y="2667"/>
                  </a:lnTo>
                  <a:lnTo>
                    <a:pt x="9652" y="9398"/>
                  </a:lnTo>
                  <a:lnTo>
                    <a:pt x="2667" y="19558"/>
                  </a:lnTo>
                  <a:lnTo>
                    <a:pt x="0" y="32004"/>
                  </a:lnTo>
                  <a:lnTo>
                    <a:pt x="0" y="477266"/>
                  </a:lnTo>
                  <a:lnTo>
                    <a:pt x="704342" y="477266"/>
                  </a:lnTo>
                  <a:lnTo>
                    <a:pt x="704342" y="32004"/>
                  </a:lnTo>
                  <a:close/>
                </a:path>
              </a:pathLst>
            </a:custGeom>
            <a:solidFill>
              <a:srgbClr val="E0E0E0"/>
            </a:solidFill>
          </p:spPr>
        </p:sp>
        <p:sp>
          <p:nvSpPr>
            <p:cNvPr name="Freeform 34" id="34"/>
            <p:cNvSpPr/>
            <p:nvPr/>
          </p:nvSpPr>
          <p:spPr>
            <a:xfrm>
              <a:off x="0" y="477393"/>
              <a:ext cx="892302" cy="20193"/>
            </a:xfrm>
            <a:custGeom>
              <a:avLst/>
              <a:gdLst/>
              <a:ahLst/>
              <a:cxnLst/>
              <a:rect r="r" b="b" t="t" l="l"/>
              <a:pathLst>
                <a:path h="20193" w="892302">
                  <a:moveTo>
                    <a:pt x="892302" y="0"/>
                  </a:moveTo>
                  <a:lnTo>
                    <a:pt x="254" y="0"/>
                  </a:lnTo>
                  <a:lnTo>
                    <a:pt x="254" y="1651"/>
                  </a:lnTo>
                  <a:lnTo>
                    <a:pt x="0" y="1651"/>
                  </a:lnTo>
                  <a:lnTo>
                    <a:pt x="0" y="20193"/>
                  </a:lnTo>
                  <a:lnTo>
                    <a:pt x="892302" y="20193"/>
                  </a:lnTo>
                  <a:lnTo>
                    <a:pt x="892302" y="1778"/>
                  </a:lnTo>
                  <a:lnTo>
                    <a:pt x="892302" y="635"/>
                  </a:lnTo>
                  <a:lnTo>
                    <a:pt x="892302" y="0"/>
                  </a:lnTo>
                  <a:close/>
                </a:path>
              </a:pathLst>
            </a:custGeom>
            <a:solidFill>
              <a:srgbClr val="E0E0E0"/>
            </a:solidFill>
          </p:spPr>
        </p:sp>
      </p:grpSp>
      <p:grpSp>
        <p:nvGrpSpPr>
          <p:cNvPr name="Group 35" id="35"/>
          <p:cNvGrpSpPr/>
          <p:nvPr/>
        </p:nvGrpSpPr>
        <p:grpSpPr>
          <a:xfrm rot="0">
            <a:off x="7756874" y="5064206"/>
            <a:ext cx="956343" cy="546869"/>
            <a:chOff x="0" y="0"/>
            <a:chExt cx="895773" cy="512233"/>
          </a:xfrm>
        </p:grpSpPr>
        <p:sp>
          <p:nvSpPr>
            <p:cNvPr name="Freeform 36" id="36"/>
            <p:cNvSpPr/>
            <p:nvPr/>
          </p:nvSpPr>
          <p:spPr>
            <a:xfrm>
              <a:off x="-127" y="0"/>
              <a:ext cx="895350" cy="512318"/>
            </a:xfrm>
            <a:custGeom>
              <a:avLst/>
              <a:gdLst/>
              <a:ahLst/>
              <a:cxnLst/>
              <a:rect r="r" b="b" t="t" l="l"/>
              <a:pathLst>
                <a:path h="512318" w="895350">
                  <a:moveTo>
                    <a:pt x="895223" y="480822"/>
                  </a:moveTo>
                  <a:lnTo>
                    <a:pt x="895096" y="480314"/>
                  </a:lnTo>
                  <a:lnTo>
                    <a:pt x="891286" y="480314"/>
                  </a:lnTo>
                  <a:lnTo>
                    <a:pt x="891794" y="480441"/>
                  </a:lnTo>
                  <a:lnTo>
                    <a:pt x="891667" y="480822"/>
                  </a:lnTo>
                  <a:lnTo>
                    <a:pt x="891540" y="481076"/>
                  </a:lnTo>
                  <a:lnTo>
                    <a:pt x="891286" y="481203"/>
                  </a:lnTo>
                  <a:lnTo>
                    <a:pt x="891159" y="499999"/>
                  </a:lnTo>
                  <a:lnTo>
                    <a:pt x="890524" y="500634"/>
                  </a:lnTo>
                  <a:lnTo>
                    <a:pt x="889635" y="501269"/>
                  </a:lnTo>
                  <a:lnTo>
                    <a:pt x="888619" y="501650"/>
                  </a:lnTo>
                  <a:lnTo>
                    <a:pt x="884936" y="503428"/>
                  </a:lnTo>
                  <a:lnTo>
                    <a:pt x="827913" y="509651"/>
                  </a:lnTo>
                  <a:lnTo>
                    <a:pt x="827024" y="509651"/>
                  </a:lnTo>
                  <a:lnTo>
                    <a:pt x="54864" y="509524"/>
                  </a:lnTo>
                  <a:lnTo>
                    <a:pt x="3810" y="501142"/>
                  </a:lnTo>
                  <a:lnTo>
                    <a:pt x="2794" y="500380"/>
                  </a:lnTo>
                  <a:lnTo>
                    <a:pt x="2921" y="481076"/>
                  </a:lnTo>
                  <a:lnTo>
                    <a:pt x="3175" y="480695"/>
                  </a:lnTo>
                  <a:lnTo>
                    <a:pt x="3683" y="480441"/>
                  </a:lnTo>
                  <a:lnTo>
                    <a:pt x="4191" y="480314"/>
                  </a:lnTo>
                  <a:lnTo>
                    <a:pt x="4699" y="480314"/>
                  </a:lnTo>
                  <a:lnTo>
                    <a:pt x="5207" y="480441"/>
                  </a:lnTo>
                  <a:lnTo>
                    <a:pt x="890270" y="480441"/>
                  </a:lnTo>
                  <a:lnTo>
                    <a:pt x="890778" y="480314"/>
                  </a:lnTo>
                  <a:lnTo>
                    <a:pt x="891413" y="480314"/>
                  </a:lnTo>
                  <a:lnTo>
                    <a:pt x="895223" y="480314"/>
                  </a:lnTo>
                  <a:lnTo>
                    <a:pt x="894588" y="479298"/>
                  </a:lnTo>
                  <a:lnTo>
                    <a:pt x="892683" y="477647"/>
                  </a:lnTo>
                  <a:lnTo>
                    <a:pt x="891794" y="477393"/>
                  </a:lnTo>
                  <a:lnTo>
                    <a:pt x="891413" y="477266"/>
                  </a:lnTo>
                  <a:lnTo>
                    <a:pt x="890143" y="477393"/>
                  </a:lnTo>
                  <a:lnTo>
                    <a:pt x="800735" y="477393"/>
                  </a:lnTo>
                  <a:lnTo>
                    <a:pt x="800608" y="25273"/>
                  </a:lnTo>
                  <a:lnTo>
                    <a:pt x="800608" y="24511"/>
                  </a:lnTo>
                  <a:lnTo>
                    <a:pt x="797941" y="18288"/>
                  </a:lnTo>
                  <a:lnTo>
                    <a:pt x="797941" y="477266"/>
                  </a:lnTo>
                  <a:lnTo>
                    <a:pt x="96647" y="477139"/>
                  </a:lnTo>
                  <a:lnTo>
                    <a:pt x="96647" y="25146"/>
                  </a:lnTo>
                  <a:lnTo>
                    <a:pt x="99949" y="17399"/>
                  </a:lnTo>
                  <a:lnTo>
                    <a:pt x="105791" y="11684"/>
                  </a:lnTo>
                  <a:lnTo>
                    <a:pt x="111633" y="5969"/>
                  </a:lnTo>
                  <a:lnTo>
                    <a:pt x="119380" y="2667"/>
                  </a:lnTo>
                  <a:lnTo>
                    <a:pt x="127508" y="2540"/>
                  </a:lnTo>
                  <a:lnTo>
                    <a:pt x="767207" y="2540"/>
                  </a:lnTo>
                  <a:lnTo>
                    <a:pt x="798068" y="477139"/>
                  </a:lnTo>
                  <a:lnTo>
                    <a:pt x="798068" y="18288"/>
                  </a:lnTo>
                  <a:lnTo>
                    <a:pt x="118618" y="0"/>
                  </a:lnTo>
                  <a:lnTo>
                    <a:pt x="110109" y="3556"/>
                  </a:lnTo>
                  <a:lnTo>
                    <a:pt x="103886" y="9779"/>
                  </a:lnTo>
                  <a:lnTo>
                    <a:pt x="97536" y="16002"/>
                  </a:lnTo>
                  <a:lnTo>
                    <a:pt x="93853" y="24384"/>
                  </a:lnTo>
                  <a:lnTo>
                    <a:pt x="93726" y="477012"/>
                  </a:lnTo>
                  <a:lnTo>
                    <a:pt x="5080" y="477012"/>
                  </a:lnTo>
                  <a:lnTo>
                    <a:pt x="3810" y="476885"/>
                  </a:lnTo>
                  <a:lnTo>
                    <a:pt x="2540" y="477266"/>
                  </a:lnTo>
                  <a:lnTo>
                    <a:pt x="635" y="478917"/>
                  </a:lnTo>
                  <a:lnTo>
                    <a:pt x="0" y="480060"/>
                  </a:lnTo>
                  <a:lnTo>
                    <a:pt x="127" y="500761"/>
                  </a:lnTo>
                  <a:lnTo>
                    <a:pt x="508" y="501523"/>
                  </a:lnTo>
                  <a:lnTo>
                    <a:pt x="1524" y="502285"/>
                  </a:lnTo>
                  <a:lnTo>
                    <a:pt x="2667" y="503301"/>
                  </a:lnTo>
                  <a:lnTo>
                    <a:pt x="55372" y="512191"/>
                  </a:lnTo>
                  <a:lnTo>
                    <a:pt x="67437" y="512318"/>
                  </a:lnTo>
                  <a:lnTo>
                    <a:pt x="827786" y="512318"/>
                  </a:lnTo>
                  <a:lnTo>
                    <a:pt x="840486" y="512191"/>
                  </a:lnTo>
                  <a:lnTo>
                    <a:pt x="853186" y="511429"/>
                  </a:lnTo>
                  <a:lnTo>
                    <a:pt x="865759" y="510032"/>
                  </a:lnTo>
                  <a:lnTo>
                    <a:pt x="867918" y="509651"/>
                  </a:lnTo>
                  <a:lnTo>
                    <a:pt x="878332" y="508000"/>
                  </a:lnTo>
                  <a:lnTo>
                    <a:pt x="895223" y="500507"/>
                  </a:lnTo>
                  <a:lnTo>
                    <a:pt x="895350" y="480822"/>
                  </a:lnTo>
                  <a:close/>
                </a:path>
              </a:pathLst>
            </a:custGeom>
            <a:solidFill>
              <a:srgbClr val="494949"/>
            </a:solidFill>
          </p:spPr>
        </p:sp>
      </p:grpSp>
      <p:grpSp>
        <p:nvGrpSpPr>
          <p:cNvPr name="Group 37" id="37"/>
          <p:cNvGrpSpPr/>
          <p:nvPr/>
        </p:nvGrpSpPr>
        <p:grpSpPr>
          <a:xfrm rot="0">
            <a:off x="7888740" y="5119251"/>
            <a:ext cx="690592" cy="429360"/>
            <a:chOff x="0" y="0"/>
            <a:chExt cx="646853" cy="402167"/>
          </a:xfrm>
        </p:grpSpPr>
        <p:sp>
          <p:nvSpPr>
            <p:cNvPr name="Freeform 38" id="38"/>
            <p:cNvSpPr/>
            <p:nvPr/>
          </p:nvSpPr>
          <p:spPr>
            <a:xfrm>
              <a:off x="0" y="0"/>
              <a:ext cx="646176" cy="401828"/>
            </a:xfrm>
            <a:custGeom>
              <a:avLst/>
              <a:gdLst/>
              <a:ahLst/>
              <a:cxnLst/>
              <a:rect r="r" b="b" t="t" l="l"/>
              <a:pathLst>
                <a:path h="401828" w="646176">
                  <a:moveTo>
                    <a:pt x="646176" y="401828"/>
                  </a:moveTo>
                  <a:lnTo>
                    <a:pt x="0" y="401828"/>
                  </a:lnTo>
                  <a:lnTo>
                    <a:pt x="0" y="0"/>
                  </a:lnTo>
                  <a:lnTo>
                    <a:pt x="646176" y="0"/>
                  </a:lnTo>
                  <a:lnTo>
                    <a:pt x="646176" y="401828"/>
                  </a:lnTo>
                  <a:close/>
                </a:path>
              </a:pathLst>
            </a:custGeom>
            <a:solidFill>
              <a:srgbClr val="003682"/>
            </a:solidFill>
          </p:spPr>
        </p:sp>
      </p:grpSp>
      <p:grpSp>
        <p:nvGrpSpPr>
          <p:cNvPr name="Group 39" id="39"/>
          <p:cNvGrpSpPr/>
          <p:nvPr/>
        </p:nvGrpSpPr>
        <p:grpSpPr>
          <a:xfrm rot="0">
            <a:off x="7886480" y="5117000"/>
            <a:ext cx="695111" cy="433880"/>
            <a:chOff x="0" y="0"/>
            <a:chExt cx="651087" cy="406400"/>
          </a:xfrm>
        </p:grpSpPr>
        <p:sp>
          <p:nvSpPr>
            <p:cNvPr name="Freeform 40" id="40"/>
            <p:cNvSpPr/>
            <p:nvPr/>
          </p:nvSpPr>
          <p:spPr>
            <a:xfrm>
              <a:off x="0" y="0"/>
              <a:ext cx="650494" cy="406146"/>
            </a:xfrm>
            <a:custGeom>
              <a:avLst/>
              <a:gdLst/>
              <a:ahLst/>
              <a:cxnLst/>
              <a:rect r="r" b="b" t="t" l="l"/>
              <a:pathLst>
                <a:path h="406146" w="650494">
                  <a:moveTo>
                    <a:pt x="648335" y="4191"/>
                  </a:moveTo>
                  <a:lnTo>
                    <a:pt x="2159" y="4191"/>
                  </a:lnTo>
                  <a:lnTo>
                    <a:pt x="2159" y="2159"/>
                  </a:lnTo>
                  <a:lnTo>
                    <a:pt x="4191" y="2159"/>
                  </a:lnTo>
                  <a:lnTo>
                    <a:pt x="4191" y="403987"/>
                  </a:lnTo>
                  <a:lnTo>
                    <a:pt x="2159" y="403987"/>
                  </a:lnTo>
                  <a:lnTo>
                    <a:pt x="2159" y="401828"/>
                  </a:lnTo>
                  <a:lnTo>
                    <a:pt x="648335" y="401828"/>
                  </a:lnTo>
                  <a:lnTo>
                    <a:pt x="648335" y="403987"/>
                  </a:lnTo>
                  <a:lnTo>
                    <a:pt x="646176" y="403987"/>
                  </a:lnTo>
                  <a:lnTo>
                    <a:pt x="646176" y="2159"/>
                  </a:lnTo>
                  <a:lnTo>
                    <a:pt x="648335" y="2159"/>
                  </a:lnTo>
                  <a:lnTo>
                    <a:pt x="648335" y="4191"/>
                  </a:lnTo>
                  <a:moveTo>
                    <a:pt x="648335" y="0"/>
                  </a:moveTo>
                  <a:cubicBezTo>
                    <a:pt x="649478" y="0"/>
                    <a:pt x="650494" y="889"/>
                    <a:pt x="650494" y="2159"/>
                  </a:cubicBezTo>
                  <a:lnTo>
                    <a:pt x="650494" y="403987"/>
                  </a:lnTo>
                  <a:cubicBezTo>
                    <a:pt x="650494" y="405130"/>
                    <a:pt x="649605" y="406146"/>
                    <a:pt x="648335" y="406146"/>
                  </a:cubicBezTo>
                  <a:lnTo>
                    <a:pt x="2159" y="406146"/>
                  </a:lnTo>
                  <a:cubicBezTo>
                    <a:pt x="1016" y="406146"/>
                    <a:pt x="0" y="405257"/>
                    <a:pt x="0" y="403987"/>
                  </a:cubicBezTo>
                  <a:lnTo>
                    <a:pt x="0" y="2159"/>
                  </a:lnTo>
                  <a:cubicBezTo>
                    <a:pt x="0" y="889"/>
                    <a:pt x="889" y="0"/>
                    <a:pt x="2159" y="0"/>
                  </a:cubicBezTo>
                  <a:lnTo>
                    <a:pt x="648335" y="0"/>
                  </a:lnTo>
                  <a:close/>
                </a:path>
              </a:pathLst>
            </a:custGeom>
            <a:solidFill>
              <a:srgbClr val="494949"/>
            </a:solidFill>
          </p:spPr>
        </p:sp>
      </p:grpSp>
      <p:grpSp>
        <p:nvGrpSpPr>
          <p:cNvPr name="Group 41" id="41"/>
          <p:cNvGrpSpPr/>
          <p:nvPr/>
        </p:nvGrpSpPr>
        <p:grpSpPr>
          <a:xfrm rot="0">
            <a:off x="8131058" y="5085665"/>
            <a:ext cx="206997" cy="498962"/>
            <a:chOff x="0" y="0"/>
            <a:chExt cx="193887" cy="467360"/>
          </a:xfrm>
        </p:grpSpPr>
        <p:sp>
          <p:nvSpPr>
            <p:cNvPr name="Freeform 42" id="42"/>
            <p:cNvSpPr/>
            <p:nvPr/>
          </p:nvSpPr>
          <p:spPr>
            <a:xfrm>
              <a:off x="90678" y="0"/>
              <a:ext cx="11938" cy="12700"/>
            </a:xfrm>
            <a:custGeom>
              <a:avLst/>
              <a:gdLst/>
              <a:ahLst/>
              <a:cxnLst/>
              <a:rect r="r" b="b" t="t" l="l"/>
              <a:pathLst>
                <a:path h="12700" w="11938">
                  <a:moveTo>
                    <a:pt x="11938" y="3937"/>
                  </a:moveTo>
                  <a:lnTo>
                    <a:pt x="9779" y="1016"/>
                  </a:lnTo>
                  <a:lnTo>
                    <a:pt x="3429" y="0"/>
                  </a:lnTo>
                  <a:lnTo>
                    <a:pt x="508" y="2159"/>
                  </a:lnTo>
                  <a:lnTo>
                    <a:pt x="0" y="6477"/>
                  </a:lnTo>
                  <a:lnTo>
                    <a:pt x="0" y="10160"/>
                  </a:lnTo>
                  <a:lnTo>
                    <a:pt x="2540" y="12700"/>
                  </a:lnTo>
                  <a:lnTo>
                    <a:pt x="8890" y="12700"/>
                  </a:lnTo>
                  <a:lnTo>
                    <a:pt x="11430" y="10160"/>
                  </a:lnTo>
                  <a:lnTo>
                    <a:pt x="11430" y="6985"/>
                  </a:lnTo>
                  <a:lnTo>
                    <a:pt x="11938" y="3937"/>
                  </a:lnTo>
                  <a:close/>
                </a:path>
              </a:pathLst>
            </a:custGeom>
            <a:solidFill>
              <a:srgbClr val="494949"/>
            </a:solidFill>
          </p:spPr>
        </p:sp>
        <p:sp>
          <p:nvSpPr>
            <p:cNvPr name="Freeform 43" id="43"/>
            <p:cNvSpPr/>
            <p:nvPr/>
          </p:nvSpPr>
          <p:spPr>
            <a:xfrm>
              <a:off x="0" y="459359"/>
              <a:ext cx="193421" cy="7493"/>
            </a:xfrm>
            <a:custGeom>
              <a:avLst/>
              <a:gdLst/>
              <a:ahLst/>
              <a:cxnLst/>
              <a:rect r="r" b="b" t="t" l="l"/>
              <a:pathLst>
                <a:path h="7493" w="193421">
                  <a:moveTo>
                    <a:pt x="193421" y="0"/>
                  </a:moveTo>
                  <a:lnTo>
                    <a:pt x="0" y="0"/>
                  </a:lnTo>
                  <a:lnTo>
                    <a:pt x="0" y="6604"/>
                  </a:lnTo>
                  <a:lnTo>
                    <a:pt x="5588" y="7493"/>
                  </a:lnTo>
                  <a:lnTo>
                    <a:pt x="187706" y="7493"/>
                  </a:lnTo>
                  <a:lnTo>
                    <a:pt x="193294" y="6477"/>
                  </a:lnTo>
                  <a:lnTo>
                    <a:pt x="193294" y="0"/>
                  </a:lnTo>
                  <a:close/>
                </a:path>
              </a:pathLst>
            </a:custGeom>
            <a:solidFill>
              <a:srgbClr val="494949"/>
            </a:solidFill>
          </p:spPr>
        </p:sp>
      </p:grpSp>
      <p:grpSp>
        <p:nvGrpSpPr>
          <p:cNvPr name="Group 44" id="44"/>
          <p:cNvGrpSpPr/>
          <p:nvPr/>
        </p:nvGrpSpPr>
        <p:grpSpPr>
          <a:xfrm rot="0">
            <a:off x="7886480" y="5117000"/>
            <a:ext cx="695111" cy="433880"/>
            <a:chOff x="0" y="0"/>
            <a:chExt cx="651087" cy="406400"/>
          </a:xfrm>
        </p:grpSpPr>
        <p:sp>
          <p:nvSpPr>
            <p:cNvPr name="Freeform 45" id="45"/>
            <p:cNvSpPr/>
            <p:nvPr/>
          </p:nvSpPr>
          <p:spPr>
            <a:xfrm>
              <a:off x="0" y="0"/>
              <a:ext cx="650494" cy="406146"/>
            </a:xfrm>
            <a:custGeom>
              <a:avLst/>
              <a:gdLst/>
              <a:ahLst/>
              <a:cxnLst/>
              <a:rect r="r" b="b" t="t" l="l"/>
              <a:pathLst>
                <a:path h="406146" w="650494">
                  <a:moveTo>
                    <a:pt x="646176" y="403987"/>
                  </a:moveTo>
                  <a:lnTo>
                    <a:pt x="646176" y="2159"/>
                  </a:lnTo>
                  <a:lnTo>
                    <a:pt x="648335" y="2159"/>
                  </a:lnTo>
                  <a:lnTo>
                    <a:pt x="648335" y="4191"/>
                  </a:lnTo>
                  <a:lnTo>
                    <a:pt x="2159" y="4191"/>
                  </a:lnTo>
                  <a:lnTo>
                    <a:pt x="2159" y="2159"/>
                  </a:lnTo>
                  <a:lnTo>
                    <a:pt x="4191" y="2159"/>
                  </a:lnTo>
                  <a:lnTo>
                    <a:pt x="4191" y="403987"/>
                  </a:lnTo>
                  <a:lnTo>
                    <a:pt x="2159" y="403987"/>
                  </a:lnTo>
                  <a:lnTo>
                    <a:pt x="2159" y="401828"/>
                  </a:lnTo>
                  <a:lnTo>
                    <a:pt x="648335" y="401828"/>
                  </a:lnTo>
                  <a:lnTo>
                    <a:pt x="648335" y="403987"/>
                  </a:lnTo>
                  <a:lnTo>
                    <a:pt x="646176" y="403987"/>
                  </a:lnTo>
                  <a:moveTo>
                    <a:pt x="650367" y="403987"/>
                  </a:moveTo>
                  <a:cubicBezTo>
                    <a:pt x="650367" y="405130"/>
                    <a:pt x="649478" y="406146"/>
                    <a:pt x="648208" y="406146"/>
                  </a:cubicBezTo>
                  <a:lnTo>
                    <a:pt x="2159" y="406146"/>
                  </a:lnTo>
                  <a:cubicBezTo>
                    <a:pt x="1016" y="406146"/>
                    <a:pt x="0" y="405257"/>
                    <a:pt x="0" y="403987"/>
                  </a:cubicBezTo>
                  <a:lnTo>
                    <a:pt x="0" y="2159"/>
                  </a:lnTo>
                  <a:cubicBezTo>
                    <a:pt x="0" y="889"/>
                    <a:pt x="889" y="0"/>
                    <a:pt x="2159" y="0"/>
                  </a:cubicBezTo>
                  <a:lnTo>
                    <a:pt x="648335" y="0"/>
                  </a:lnTo>
                  <a:cubicBezTo>
                    <a:pt x="649478" y="0"/>
                    <a:pt x="650494" y="889"/>
                    <a:pt x="650494" y="2159"/>
                  </a:cubicBezTo>
                  <a:lnTo>
                    <a:pt x="650494" y="403987"/>
                  </a:lnTo>
                  <a:close/>
                </a:path>
              </a:pathLst>
            </a:custGeom>
            <a:solidFill>
              <a:srgbClr val="494949"/>
            </a:solidFill>
          </p:spPr>
        </p:sp>
      </p:grpSp>
      <p:grpSp>
        <p:nvGrpSpPr>
          <p:cNvPr name="Group 46" id="46"/>
          <p:cNvGrpSpPr/>
          <p:nvPr/>
        </p:nvGrpSpPr>
        <p:grpSpPr>
          <a:xfrm rot="0">
            <a:off x="8053285" y="5146589"/>
            <a:ext cx="378741" cy="376029"/>
            <a:chOff x="0" y="0"/>
            <a:chExt cx="354753" cy="352213"/>
          </a:xfrm>
        </p:grpSpPr>
        <p:sp>
          <p:nvSpPr>
            <p:cNvPr name="Freeform 47" id="47"/>
            <p:cNvSpPr/>
            <p:nvPr/>
          </p:nvSpPr>
          <p:spPr>
            <a:xfrm>
              <a:off x="129032" y="281051"/>
              <a:ext cx="92456" cy="14097"/>
            </a:xfrm>
            <a:custGeom>
              <a:avLst/>
              <a:gdLst/>
              <a:ahLst/>
              <a:cxnLst/>
              <a:rect r="r" b="b" t="t" l="l"/>
              <a:pathLst>
                <a:path h="14097" w="92456">
                  <a:moveTo>
                    <a:pt x="92329" y="0"/>
                  </a:moveTo>
                  <a:lnTo>
                    <a:pt x="0" y="0"/>
                  </a:lnTo>
                  <a:lnTo>
                    <a:pt x="0" y="14097"/>
                  </a:lnTo>
                  <a:lnTo>
                    <a:pt x="92456" y="14097"/>
                  </a:lnTo>
                  <a:lnTo>
                    <a:pt x="92456" y="0"/>
                  </a:lnTo>
                  <a:close/>
                </a:path>
              </a:pathLst>
            </a:custGeom>
            <a:solidFill>
              <a:srgbClr val="494949"/>
            </a:solidFill>
          </p:spPr>
        </p:sp>
        <p:sp>
          <p:nvSpPr>
            <p:cNvPr name="Freeform 48" id="48"/>
            <p:cNvSpPr/>
            <p:nvPr/>
          </p:nvSpPr>
          <p:spPr>
            <a:xfrm>
              <a:off x="239649" y="205867"/>
              <a:ext cx="6731" cy="254"/>
            </a:xfrm>
            <a:custGeom>
              <a:avLst/>
              <a:gdLst/>
              <a:ahLst/>
              <a:cxnLst/>
              <a:rect r="r" b="b" t="t" l="l"/>
              <a:pathLst>
                <a:path h="254" w="6731">
                  <a:moveTo>
                    <a:pt x="6731" y="254"/>
                  </a:moveTo>
                  <a:lnTo>
                    <a:pt x="4572" y="0"/>
                  </a:lnTo>
                  <a:lnTo>
                    <a:pt x="0" y="254"/>
                  </a:lnTo>
                  <a:lnTo>
                    <a:pt x="6604" y="254"/>
                  </a:lnTo>
                  <a:close/>
                </a:path>
              </a:pathLst>
            </a:custGeom>
            <a:solidFill>
              <a:srgbClr val="494949"/>
            </a:solidFill>
          </p:spPr>
        </p:sp>
        <p:sp>
          <p:nvSpPr>
            <p:cNvPr name="Freeform 49" id="49"/>
            <p:cNvSpPr/>
            <p:nvPr/>
          </p:nvSpPr>
          <p:spPr>
            <a:xfrm>
              <a:off x="0" y="0"/>
              <a:ext cx="353949" cy="351790"/>
            </a:xfrm>
            <a:custGeom>
              <a:avLst/>
              <a:gdLst/>
              <a:ahLst/>
              <a:cxnLst/>
              <a:rect r="r" b="b" t="t" l="l"/>
              <a:pathLst>
                <a:path h="351790" w="353949">
                  <a:moveTo>
                    <a:pt x="353949" y="175768"/>
                  </a:moveTo>
                  <a:lnTo>
                    <a:pt x="350647" y="140843"/>
                  </a:lnTo>
                  <a:lnTo>
                    <a:pt x="340868" y="108331"/>
                  </a:lnTo>
                  <a:lnTo>
                    <a:pt x="340614" y="107569"/>
                  </a:lnTo>
                  <a:lnTo>
                    <a:pt x="337947" y="102616"/>
                  </a:lnTo>
                  <a:lnTo>
                    <a:pt x="337947" y="171577"/>
                  </a:lnTo>
                  <a:lnTo>
                    <a:pt x="337820" y="180213"/>
                  </a:lnTo>
                  <a:lnTo>
                    <a:pt x="326517" y="234188"/>
                  </a:lnTo>
                  <a:lnTo>
                    <a:pt x="321310" y="234188"/>
                  </a:lnTo>
                  <a:lnTo>
                    <a:pt x="321310" y="248285"/>
                  </a:lnTo>
                  <a:lnTo>
                    <a:pt x="288036" y="291592"/>
                  </a:lnTo>
                  <a:lnTo>
                    <a:pt x="215646" y="332359"/>
                  </a:lnTo>
                  <a:lnTo>
                    <a:pt x="174625" y="337566"/>
                  </a:lnTo>
                  <a:lnTo>
                    <a:pt x="133477" y="332359"/>
                  </a:lnTo>
                  <a:lnTo>
                    <a:pt x="76962" y="305181"/>
                  </a:lnTo>
                  <a:lnTo>
                    <a:pt x="35052" y="259080"/>
                  </a:lnTo>
                  <a:lnTo>
                    <a:pt x="28448" y="248285"/>
                  </a:lnTo>
                  <a:lnTo>
                    <a:pt x="321183" y="248285"/>
                  </a:lnTo>
                  <a:lnTo>
                    <a:pt x="321183" y="234188"/>
                  </a:lnTo>
                  <a:lnTo>
                    <a:pt x="252476" y="234188"/>
                  </a:lnTo>
                  <a:lnTo>
                    <a:pt x="251460" y="220218"/>
                  </a:lnTo>
                  <a:lnTo>
                    <a:pt x="268224" y="214503"/>
                  </a:lnTo>
                  <a:lnTo>
                    <a:pt x="278511" y="206121"/>
                  </a:lnTo>
                  <a:lnTo>
                    <a:pt x="281432" y="203708"/>
                  </a:lnTo>
                  <a:lnTo>
                    <a:pt x="290195" y="188976"/>
                  </a:lnTo>
                  <a:lnTo>
                    <a:pt x="293370" y="171577"/>
                  </a:lnTo>
                  <a:lnTo>
                    <a:pt x="292608" y="162687"/>
                  </a:lnTo>
                  <a:lnTo>
                    <a:pt x="290322" y="154178"/>
                  </a:lnTo>
                  <a:lnTo>
                    <a:pt x="286512" y="146050"/>
                  </a:lnTo>
                  <a:lnTo>
                    <a:pt x="281305" y="138811"/>
                  </a:lnTo>
                  <a:lnTo>
                    <a:pt x="279146" y="136652"/>
                  </a:lnTo>
                  <a:lnTo>
                    <a:pt x="279146" y="168148"/>
                  </a:lnTo>
                  <a:lnTo>
                    <a:pt x="278638" y="178308"/>
                  </a:lnTo>
                  <a:lnTo>
                    <a:pt x="248666" y="206121"/>
                  </a:lnTo>
                  <a:lnTo>
                    <a:pt x="246380" y="206121"/>
                  </a:lnTo>
                  <a:lnTo>
                    <a:pt x="209677" y="164719"/>
                  </a:lnTo>
                  <a:lnTo>
                    <a:pt x="214757" y="152273"/>
                  </a:lnTo>
                  <a:lnTo>
                    <a:pt x="224536" y="142367"/>
                  </a:lnTo>
                  <a:lnTo>
                    <a:pt x="230378" y="138430"/>
                  </a:lnTo>
                  <a:lnTo>
                    <a:pt x="237236" y="136398"/>
                  </a:lnTo>
                  <a:lnTo>
                    <a:pt x="244348" y="136398"/>
                  </a:lnTo>
                  <a:lnTo>
                    <a:pt x="279146" y="168148"/>
                  </a:lnTo>
                  <a:lnTo>
                    <a:pt x="279146" y="136779"/>
                  </a:lnTo>
                  <a:lnTo>
                    <a:pt x="278892" y="136525"/>
                  </a:lnTo>
                  <a:lnTo>
                    <a:pt x="259969" y="136525"/>
                  </a:lnTo>
                  <a:lnTo>
                    <a:pt x="278892" y="136525"/>
                  </a:lnTo>
                  <a:lnTo>
                    <a:pt x="275082" y="132842"/>
                  </a:lnTo>
                  <a:lnTo>
                    <a:pt x="267843" y="128016"/>
                  </a:lnTo>
                  <a:lnTo>
                    <a:pt x="259842" y="124587"/>
                  </a:lnTo>
                  <a:lnTo>
                    <a:pt x="251333" y="122555"/>
                  </a:lnTo>
                  <a:lnTo>
                    <a:pt x="252222" y="109093"/>
                  </a:lnTo>
                  <a:lnTo>
                    <a:pt x="252222" y="108585"/>
                  </a:lnTo>
                  <a:lnTo>
                    <a:pt x="324104" y="108585"/>
                  </a:lnTo>
                  <a:lnTo>
                    <a:pt x="325882" y="113030"/>
                  </a:lnTo>
                  <a:lnTo>
                    <a:pt x="337947" y="171831"/>
                  </a:lnTo>
                  <a:lnTo>
                    <a:pt x="337947" y="102616"/>
                  </a:lnTo>
                  <a:lnTo>
                    <a:pt x="333756" y="94615"/>
                  </a:lnTo>
                  <a:lnTo>
                    <a:pt x="324231" y="76835"/>
                  </a:lnTo>
                  <a:lnTo>
                    <a:pt x="317754" y="68961"/>
                  </a:lnTo>
                  <a:lnTo>
                    <a:pt x="317754" y="94615"/>
                  </a:lnTo>
                  <a:lnTo>
                    <a:pt x="237363" y="94615"/>
                  </a:lnTo>
                  <a:lnTo>
                    <a:pt x="237363" y="122936"/>
                  </a:lnTo>
                  <a:lnTo>
                    <a:pt x="220599" y="128524"/>
                  </a:lnTo>
                  <a:lnTo>
                    <a:pt x="207264" y="139319"/>
                  </a:lnTo>
                  <a:lnTo>
                    <a:pt x="198501" y="154051"/>
                  </a:lnTo>
                  <a:lnTo>
                    <a:pt x="195453" y="170942"/>
                  </a:lnTo>
                  <a:lnTo>
                    <a:pt x="195326" y="171577"/>
                  </a:lnTo>
                  <a:lnTo>
                    <a:pt x="198374" y="188849"/>
                  </a:lnTo>
                  <a:lnTo>
                    <a:pt x="207137" y="203581"/>
                  </a:lnTo>
                  <a:lnTo>
                    <a:pt x="220472" y="214376"/>
                  </a:lnTo>
                  <a:lnTo>
                    <a:pt x="237236" y="219964"/>
                  </a:lnTo>
                  <a:lnTo>
                    <a:pt x="236220" y="233934"/>
                  </a:lnTo>
                  <a:lnTo>
                    <a:pt x="115570" y="233934"/>
                  </a:lnTo>
                  <a:lnTo>
                    <a:pt x="115570" y="233426"/>
                  </a:lnTo>
                  <a:lnTo>
                    <a:pt x="114427" y="219964"/>
                  </a:lnTo>
                  <a:lnTo>
                    <a:pt x="123063" y="217932"/>
                  </a:lnTo>
                  <a:lnTo>
                    <a:pt x="131064" y="214503"/>
                  </a:lnTo>
                  <a:lnTo>
                    <a:pt x="138303" y="209677"/>
                  </a:lnTo>
                  <a:lnTo>
                    <a:pt x="141986" y="206121"/>
                  </a:lnTo>
                  <a:lnTo>
                    <a:pt x="144653" y="203581"/>
                  </a:lnTo>
                  <a:lnTo>
                    <a:pt x="156718" y="171577"/>
                  </a:lnTo>
                  <a:lnTo>
                    <a:pt x="156591" y="170942"/>
                  </a:lnTo>
                  <a:lnTo>
                    <a:pt x="153416" y="154178"/>
                  </a:lnTo>
                  <a:lnTo>
                    <a:pt x="144653" y="139446"/>
                  </a:lnTo>
                  <a:lnTo>
                    <a:pt x="142240" y="137541"/>
                  </a:lnTo>
                  <a:lnTo>
                    <a:pt x="142240" y="167513"/>
                  </a:lnTo>
                  <a:lnTo>
                    <a:pt x="141732" y="177673"/>
                  </a:lnTo>
                  <a:lnTo>
                    <a:pt x="111760" y="206121"/>
                  </a:lnTo>
                  <a:lnTo>
                    <a:pt x="109601" y="206121"/>
                  </a:lnTo>
                  <a:lnTo>
                    <a:pt x="107569" y="205867"/>
                  </a:lnTo>
                  <a:lnTo>
                    <a:pt x="107315" y="205867"/>
                  </a:lnTo>
                  <a:lnTo>
                    <a:pt x="95631" y="205867"/>
                  </a:lnTo>
                  <a:lnTo>
                    <a:pt x="84709" y="200025"/>
                  </a:lnTo>
                  <a:lnTo>
                    <a:pt x="78232" y="190246"/>
                  </a:lnTo>
                  <a:lnTo>
                    <a:pt x="73025" y="177546"/>
                  </a:lnTo>
                  <a:lnTo>
                    <a:pt x="73025" y="163957"/>
                  </a:lnTo>
                  <a:lnTo>
                    <a:pt x="78105" y="151511"/>
                  </a:lnTo>
                  <a:lnTo>
                    <a:pt x="87884" y="141605"/>
                  </a:lnTo>
                  <a:lnTo>
                    <a:pt x="93599" y="137668"/>
                  </a:lnTo>
                  <a:lnTo>
                    <a:pt x="100457" y="135636"/>
                  </a:lnTo>
                  <a:lnTo>
                    <a:pt x="107569" y="135636"/>
                  </a:lnTo>
                  <a:lnTo>
                    <a:pt x="142494" y="167386"/>
                  </a:lnTo>
                  <a:lnTo>
                    <a:pt x="142494" y="137541"/>
                  </a:lnTo>
                  <a:lnTo>
                    <a:pt x="140335" y="135763"/>
                  </a:lnTo>
                  <a:lnTo>
                    <a:pt x="122174" y="135763"/>
                  </a:lnTo>
                  <a:lnTo>
                    <a:pt x="140208" y="135763"/>
                  </a:lnTo>
                  <a:lnTo>
                    <a:pt x="131445" y="128651"/>
                  </a:lnTo>
                  <a:lnTo>
                    <a:pt x="114681" y="122936"/>
                  </a:lnTo>
                  <a:lnTo>
                    <a:pt x="115697" y="108966"/>
                  </a:lnTo>
                  <a:lnTo>
                    <a:pt x="236220" y="108966"/>
                  </a:lnTo>
                  <a:lnTo>
                    <a:pt x="237363" y="122936"/>
                  </a:lnTo>
                  <a:lnTo>
                    <a:pt x="237363" y="94615"/>
                  </a:lnTo>
                  <a:lnTo>
                    <a:pt x="100457" y="94615"/>
                  </a:lnTo>
                  <a:lnTo>
                    <a:pt x="100457" y="122809"/>
                  </a:lnTo>
                  <a:lnTo>
                    <a:pt x="91821" y="124714"/>
                  </a:lnTo>
                  <a:lnTo>
                    <a:pt x="58039" y="170942"/>
                  </a:lnTo>
                  <a:lnTo>
                    <a:pt x="61087" y="187833"/>
                  </a:lnTo>
                  <a:lnTo>
                    <a:pt x="100203" y="219583"/>
                  </a:lnTo>
                  <a:lnTo>
                    <a:pt x="99187" y="233553"/>
                  </a:lnTo>
                  <a:lnTo>
                    <a:pt x="23241" y="233553"/>
                  </a:lnTo>
                  <a:lnTo>
                    <a:pt x="20828" y="229489"/>
                  </a:lnTo>
                  <a:lnTo>
                    <a:pt x="11430" y="171704"/>
                  </a:lnTo>
                  <a:lnTo>
                    <a:pt x="12065" y="159131"/>
                  </a:lnTo>
                  <a:lnTo>
                    <a:pt x="14351" y="143510"/>
                  </a:lnTo>
                  <a:lnTo>
                    <a:pt x="18161" y="128143"/>
                  </a:lnTo>
                  <a:lnTo>
                    <a:pt x="23495" y="113284"/>
                  </a:lnTo>
                  <a:lnTo>
                    <a:pt x="25400" y="108839"/>
                  </a:lnTo>
                  <a:lnTo>
                    <a:pt x="99314" y="108839"/>
                  </a:lnTo>
                  <a:lnTo>
                    <a:pt x="100457" y="122809"/>
                  </a:lnTo>
                  <a:lnTo>
                    <a:pt x="100457" y="94615"/>
                  </a:lnTo>
                  <a:lnTo>
                    <a:pt x="32639" y="94615"/>
                  </a:lnTo>
                  <a:lnTo>
                    <a:pt x="40132" y="83566"/>
                  </a:lnTo>
                  <a:lnTo>
                    <a:pt x="86360" y="38354"/>
                  </a:lnTo>
                  <a:lnTo>
                    <a:pt x="144399" y="15113"/>
                  </a:lnTo>
                  <a:lnTo>
                    <a:pt x="207010" y="15240"/>
                  </a:lnTo>
                  <a:lnTo>
                    <a:pt x="266827" y="40259"/>
                  </a:lnTo>
                  <a:lnTo>
                    <a:pt x="310261" y="83566"/>
                  </a:lnTo>
                  <a:lnTo>
                    <a:pt x="317627" y="94615"/>
                  </a:lnTo>
                  <a:lnTo>
                    <a:pt x="317627" y="69088"/>
                  </a:lnTo>
                  <a:lnTo>
                    <a:pt x="301879" y="49784"/>
                  </a:lnTo>
                  <a:lnTo>
                    <a:pt x="300482" y="49657"/>
                  </a:lnTo>
                  <a:lnTo>
                    <a:pt x="254508" y="16510"/>
                  </a:lnTo>
                  <a:lnTo>
                    <a:pt x="249936" y="14986"/>
                  </a:lnTo>
                  <a:lnTo>
                    <a:pt x="202311" y="0"/>
                  </a:lnTo>
                  <a:lnTo>
                    <a:pt x="147955" y="0"/>
                  </a:lnTo>
                  <a:lnTo>
                    <a:pt x="95885" y="16637"/>
                  </a:lnTo>
                  <a:lnTo>
                    <a:pt x="49911" y="49657"/>
                  </a:lnTo>
                  <a:lnTo>
                    <a:pt x="16637" y="95631"/>
                  </a:lnTo>
                  <a:lnTo>
                    <a:pt x="0" y="147701"/>
                  </a:lnTo>
                  <a:lnTo>
                    <a:pt x="127" y="202184"/>
                  </a:lnTo>
                  <a:lnTo>
                    <a:pt x="16637" y="254000"/>
                  </a:lnTo>
                  <a:lnTo>
                    <a:pt x="49911" y="299847"/>
                  </a:lnTo>
                  <a:lnTo>
                    <a:pt x="91948" y="330962"/>
                  </a:lnTo>
                  <a:lnTo>
                    <a:pt x="141351" y="348361"/>
                  </a:lnTo>
                  <a:lnTo>
                    <a:pt x="175895" y="351790"/>
                  </a:lnTo>
                  <a:lnTo>
                    <a:pt x="232029" y="343027"/>
                  </a:lnTo>
                  <a:lnTo>
                    <a:pt x="242824" y="337566"/>
                  </a:lnTo>
                  <a:lnTo>
                    <a:pt x="280797" y="318135"/>
                  </a:lnTo>
                  <a:lnTo>
                    <a:pt x="319278" y="280035"/>
                  </a:lnTo>
                  <a:lnTo>
                    <a:pt x="335915" y="248285"/>
                  </a:lnTo>
                  <a:lnTo>
                    <a:pt x="343281" y="234188"/>
                  </a:lnTo>
                  <a:lnTo>
                    <a:pt x="344678" y="231648"/>
                  </a:lnTo>
                  <a:lnTo>
                    <a:pt x="353949" y="175768"/>
                  </a:lnTo>
                  <a:close/>
                </a:path>
              </a:pathLst>
            </a:custGeom>
            <a:solidFill>
              <a:srgbClr val="494949"/>
            </a:solidFill>
          </p:spPr>
        </p:sp>
      </p:grpSp>
      <p:grpSp>
        <p:nvGrpSpPr>
          <p:cNvPr name="Group 50" id="50"/>
          <p:cNvGrpSpPr/>
          <p:nvPr/>
        </p:nvGrpSpPr>
        <p:grpSpPr>
          <a:xfrm rot="0">
            <a:off x="8774023" y="5233340"/>
            <a:ext cx="1345474" cy="66434"/>
            <a:chOff x="0" y="0"/>
            <a:chExt cx="1260259" cy="62227"/>
          </a:xfrm>
        </p:grpSpPr>
        <p:sp>
          <p:nvSpPr>
            <p:cNvPr name="Freeform 51" id="51"/>
            <p:cNvSpPr/>
            <p:nvPr/>
          </p:nvSpPr>
          <p:spPr>
            <a:xfrm>
              <a:off x="6731" y="0"/>
              <a:ext cx="1246505" cy="62103"/>
            </a:xfrm>
            <a:custGeom>
              <a:avLst/>
              <a:gdLst/>
              <a:ahLst/>
              <a:cxnLst/>
              <a:rect r="r" b="b" t="t" l="l"/>
              <a:pathLst>
                <a:path h="62103" w="1246505">
                  <a:moveTo>
                    <a:pt x="0" y="48133"/>
                  </a:moveTo>
                  <a:lnTo>
                    <a:pt x="1245997" y="0"/>
                  </a:lnTo>
                  <a:lnTo>
                    <a:pt x="1246505" y="13970"/>
                  </a:lnTo>
                  <a:lnTo>
                    <a:pt x="508" y="62103"/>
                  </a:lnTo>
                  <a:close/>
                </a:path>
              </a:pathLst>
            </a:custGeom>
            <a:solidFill>
              <a:srgbClr val="003682"/>
            </a:solidFill>
          </p:spPr>
        </p:sp>
      </p:grpSp>
      <p:grpSp>
        <p:nvGrpSpPr>
          <p:cNvPr name="Group 52" id="52"/>
          <p:cNvGrpSpPr/>
          <p:nvPr/>
        </p:nvGrpSpPr>
        <p:grpSpPr>
          <a:xfrm rot="0">
            <a:off x="11604411" y="4514711"/>
            <a:ext cx="1483777" cy="343034"/>
            <a:chOff x="0" y="0"/>
            <a:chExt cx="1389803" cy="321308"/>
          </a:xfrm>
        </p:grpSpPr>
        <p:sp>
          <p:nvSpPr>
            <p:cNvPr name="Freeform 53" id="53"/>
            <p:cNvSpPr/>
            <p:nvPr/>
          </p:nvSpPr>
          <p:spPr>
            <a:xfrm>
              <a:off x="5461" y="127"/>
              <a:ext cx="1378331" cy="320675"/>
            </a:xfrm>
            <a:custGeom>
              <a:avLst/>
              <a:gdLst/>
              <a:ahLst/>
              <a:cxnLst/>
              <a:rect r="r" b="b" t="t" l="l"/>
              <a:pathLst>
                <a:path h="320675" w="1378331">
                  <a:moveTo>
                    <a:pt x="1375283" y="320675"/>
                  </a:moveTo>
                  <a:lnTo>
                    <a:pt x="0" y="13716"/>
                  </a:lnTo>
                  <a:lnTo>
                    <a:pt x="3048" y="0"/>
                  </a:lnTo>
                  <a:lnTo>
                    <a:pt x="1378331" y="307086"/>
                  </a:lnTo>
                  <a:close/>
                </a:path>
              </a:pathLst>
            </a:custGeom>
            <a:solidFill>
              <a:srgbClr val="003682"/>
            </a:solidFill>
          </p:spPr>
        </p:sp>
      </p:grpSp>
      <p:grpSp>
        <p:nvGrpSpPr>
          <p:cNvPr name="Group 54" id="54"/>
          <p:cNvGrpSpPr/>
          <p:nvPr/>
        </p:nvGrpSpPr>
        <p:grpSpPr>
          <a:xfrm rot="0">
            <a:off x="13054273" y="4796705"/>
            <a:ext cx="98527" cy="100335"/>
            <a:chOff x="0" y="0"/>
            <a:chExt cx="92287" cy="93980"/>
          </a:xfrm>
        </p:grpSpPr>
        <p:sp>
          <p:nvSpPr>
            <p:cNvPr name="Freeform 55" id="55"/>
            <p:cNvSpPr/>
            <p:nvPr/>
          </p:nvSpPr>
          <p:spPr>
            <a:xfrm>
              <a:off x="0" y="0"/>
              <a:ext cx="91821" cy="93726"/>
            </a:xfrm>
            <a:custGeom>
              <a:avLst/>
              <a:gdLst/>
              <a:ahLst/>
              <a:cxnLst/>
              <a:rect r="r" b="b" t="t" l="l"/>
              <a:pathLst>
                <a:path h="93726" w="91821">
                  <a:moveTo>
                    <a:pt x="0" y="93726"/>
                  </a:moveTo>
                  <a:lnTo>
                    <a:pt x="20955" y="0"/>
                  </a:lnTo>
                  <a:lnTo>
                    <a:pt x="91821" y="64897"/>
                  </a:lnTo>
                  <a:lnTo>
                    <a:pt x="0" y="93726"/>
                  </a:lnTo>
                  <a:close/>
                </a:path>
              </a:pathLst>
            </a:custGeom>
            <a:solidFill>
              <a:srgbClr val="003682"/>
            </a:solidFill>
          </p:spPr>
        </p:sp>
      </p:grpSp>
      <p:grpSp>
        <p:nvGrpSpPr>
          <p:cNvPr name="Group 56" id="56"/>
          <p:cNvGrpSpPr/>
          <p:nvPr/>
        </p:nvGrpSpPr>
        <p:grpSpPr>
          <a:xfrm rot="0">
            <a:off x="11604412" y="5086751"/>
            <a:ext cx="1481968" cy="162251"/>
            <a:chOff x="0" y="0"/>
            <a:chExt cx="1388108" cy="151975"/>
          </a:xfrm>
        </p:grpSpPr>
        <p:sp>
          <p:nvSpPr>
            <p:cNvPr name="Freeform 57" id="57"/>
            <p:cNvSpPr/>
            <p:nvPr/>
          </p:nvSpPr>
          <p:spPr>
            <a:xfrm>
              <a:off x="6350" y="0"/>
              <a:ext cx="1375283" cy="151257"/>
            </a:xfrm>
            <a:custGeom>
              <a:avLst/>
              <a:gdLst/>
              <a:ahLst/>
              <a:cxnLst/>
              <a:rect r="r" b="b" t="t" l="l"/>
              <a:pathLst>
                <a:path h="151257" w="1375283">
                  <a:moveTo>
                    <a:pt x="1375283" y="13970"/>
                  </a:moveTo>
                  <a:lnTo>
                    <a:pt x="1270" y="151257"/>
                  </a:lnTo>
                  <a:lnTo>
                    <a:pt x="0" y="137287"/>
                  </a:lnTo>
                  <a:lnTo>
                    <a:pt x="1374013" y="0"/>
                  </a:lnTo>
                  <a:close/>
                </a:path>
              </a:pathLst>
            </a:custGeom>
            <a:solidFill>
              <a:srgbClr val="003682"/>
            </a:solidFill>
          </p:spPr>
        </p:sp>
      </p:grpSp>
      <p:grpSp>
        <p:nvGrpSpPr>
          <p:cNvPr name="Group 58" id="58"/>
          <p:cNvGrpSpPr/>
          <p:nvPr/>
        </p:nvGrpSpPr>
        <p:grpSpPr>
          <a:xfrm rot="0">
            <a:off x="13058601" y="5044553"/>
            <a:ext cx="94007" cy="102142"/>
            <a:chOff x="0" y="0"/>
            <a:chExt cx="88053" cy="95673"/>
          </a:xfrm>
        </p:grpSpPr>
        <p:sp>
          <p:nvSpPr>
            <p:cNvPr name="Freeform 59" id="59"/>
            <p:cNvSpPr/>
            <p:nvPr/>
          </p:nvSpPr>
          <p:spPr>
            <a:xfrm>
              <a:off x="0" y="0"/>
              <a:ext cx="87757" cy="95631"/>
            </a:xfrm>
            <a:custGeom>
              <a:avLst/>
              <a:gdLst/>
              <a:ahLst/>
              <a:cxnLst/>
              <a:rect r="r" b="b" t="t" l="l"/>
              <a:pathLst>
                <a:path h="95631" w="87757">
                  <a:moveTo>
                    <a:pt x="9652" y="95631"/>
                  </a:moveTo>
                  <a:lnTo>
                    <a:pt x="0" y="0"/>
                  </a:lnTo>
                  <a:lnTo>
                    <a:pt x="87757" y="39497"/>
                  </a:lnTo>
                  <a:lnTo>
                    <a:pt x="9652" y="95631"/>
                  </a:lnTo>
                  <a:close/>
                </a:path>
              </a:pathLst>
            </a:custGeom>
            <a:solidFill>
              <a:srgbClr val="003682"/>
            </a:solidFill>
          </p:spPr>
        </p:sp>
      </p:grpSp>
      <p:grpSp>
        <p:nvGrpSpPr>
          <p:cNvPr name="Group 60" id="60"/>
          <p:cNvGrpSpPr/>
          <p:nvPr/>
        </p:nvGrpSpPr>
        <p:grpSpPr>
          <a:xfrm rot="0">
            <a:off x="11604408" y="3839923"/>
            <a:ext cx="1490109" cy="787768"/>
            <a:chOff x="0" y="0"/>
            <a:chExt cx="1395733" cy="737875"/>
          </a:xfrm>
        </p:grpSpPr>
        <p:sp>
          <p:nvSpPr>
            <p:cNvPr name="Freeform 61" id="61"/>
            <p:cNvSpPr/>
            <p:nvPr/>
          </p:nvSpPr>
          <p:spPr>
            <a:xfrm>
              <a:off x="3683" y="762"/>
              <a:ext cx="1388110" cy="735965"/>
            </a:xfrm>
            <a:custGeom>
              <a:avLst/>
              <a:gdLst/>
              <a:ahLst/>
              <a:cxnLst/>
              <a:rect r="r" b="b" t="t" l="l"/>
              <a:pathLst>
                <a:path h="735965" w="1388110">
                  <a:moveTo>
                    <a:pt x="1381633" y="735965"/>
                  </a:moveTo>
                  <a:lnTo>
                    <a:pt x="0" y="12446"/>
                  </a:lnTo>
                  <a:lnTo>
                    <a:pt x="6604" y="0"/>
                  </a:lnTo>
                  <a:lnTo>
                    <a:pt x="1388110" y="723519"/>
                  </a:lnTo>
                  <a:close/>
                </a:path>
              </a:pathLst>
            </a:custGeom>
            <a:solidFill>
              <a:srgbClr val="003682"/>
            </a:solidFill>
          </p:spPr>
        </p:sp>
      </p:grpSp>
      <p:grpSp>
        <p:nvGrpSpPr>
          <p:cNvPr name="Group 62" id="62"/>
          <p:cNvGrpSpPr/>
          <p:nvPr/>
        </p:nvGrpSpPr>
        <p:grpSpPr>
          <a:xfrm rot="0">
            <a:off x="13049648" y="4567351"/>
            <a:ext cx="103046" cy="91295"/>
            <a:chOff x="0" y="0"/>
            <a:chExt cx="96520" cy="85513"/>
          </a:xfrm>
        </p:grpSpPr>
        <p:sp>
          <p:nvSpPr>
            <p:cNvPr name="Freeform 63" id="63"/>
            <p:cNvSpPr/>
            <p:nvPr/>
          </p:nvSpPr>
          <p:spPr>
            <a:xfrm>
              <a:off x="0" y="0"/>
              <a:ext cx="96139" cy="85217"/>
            </a:xfrm>
            <a:custGeom>
              <a:avLst/>
              <a:gdLst/>
              <a:ahLst/>
              <a:cxnLst/>
              <a:rect r="r" b="b" t="t" l="l"/>
              <a:pathLst>
                <a:path h="85217" w="96139">
                  <a:moveTo>
                    <a:pt x="0" y="85217"/>
                  </a:moveTo>
                  <a:lnTo>
                    <a:pt x="44831" y="0"/>
                  </a:lnTo>
                  <a:lnTo>
                    <a:pt x="96139" y="81280"/>
                  </a:lnTo>
                  <a:lnTo>
                    <a:pt x="0" y="85217"/>
                  </a:lnTo>
                  <a:close/>
                </a:path>
              </a:pathLst>
            </a:custGeom>
            <a:solidFill>
              <a:srgbClr val="003682"/>
            </a:solidFill>
          </p:spPr>
        </p:sp>
      </p:grpSp>
      <p:grpSp>
        <p:nvGrpSpPr>
          <p:cNvPr name="Group 64" id="64"/>
          <p:cNvGrpSpPr/>
          <p:nvPr/>
        </p:nvGrpSpPr>
        <p:grpSpPr>
          <a:xfrm rot="0">
            <a:off x="11604410" y="5351294"/>
            <a:ext cx="1486490" cy="557265"/>
            <a:chOff x="0" y="0"/>
            <a:chExt cx="1392344" cy="521971"/>
          </a:xfrm>
        </p:grpSpPr>
        <p:sp>
          <p:nvSpPr>
            <p:cNvPr name="Freeform 65" id="65"/>
            <p:cNvSpPr/>
            <p:nvPr/>
          </p:nvSpPr>
          <p:spPr>
            <a:xfrm>
              <a:off x="4572" y="381"/>
              <a:ext cx="1382776" cy="521081"/>
            </a:xfrm>
            <a:custGeom>
              <a:avLst/>
              <a:gdLst/>
              <a:ahLst/>
              <a:cxnLst/>
              <a:rect r="r" b="b" t="t" l="l"/>
              <a:pathLst>
                <a:path h="521081" w="1382776">
                  <a:moveTo>
                    <a:pt x="1382776" y="13208"/>
                  </a:moveTo>
                  <a:lnTo>
                    <a:pt x="4826" y="521081"/>
                  </a:lnTo>
                  <a:lnTo>
                    <a:pt x="0" y="507873"/>
                  </a:lnTo>
                  <a:lnTo>
                    <a:pt x="1377950" y="0"/>
                  </a:lnTo>
                  <a:close/>
                </a:path>
              </a:pathLst>
            </a:custGeom>
            <a:solidFill>
              <a:srgbClr val="003682"/>
            </a:solidFill>
          </p:spPr>
        </p:sp>
      </p:grpSp>
      <p:grpSp>
        <p:nvGrpSpPr>
          <p:cNvPr name="Group 66" id="66"/>
          <p:cNvGrpSpPr/>
          <p:nvPr/>
        </p:nvGrpSpPr>
        <p:grpSpPr>
          <a:xfrm rot="0">
            <a:off x="13050986" y="5315808"/>
            <a:ext cx="102142" cy="96719"/>
            <a:chOff x="0" y="0"/>
            <a:chExt cx="95673" cy="90593"/>
          </a:xfrm>
        </p:grpSpPr>
        <p:sp>
          <p:nvSpPr>
            <p:cNvPr name="Freeform 67" id="67"/>
            <p:cNvSpPr/>
            <p:nvPr/>
          </p:nvSpPr>
          <p:spPr>
            <a:xfrm>
              <a:off x="0" y="0"/>
              <a:ext cx="94996" cy="90170"/>
            </a:xfrm>
            <a:custGeom>
              <a:avLst/>
              <a:gdLst/>
              <a:ahLst/>
              <a:cxnLst/>
              <a:rect r="r" b="b" t="t" l="l"/>
              <a:pathLst>
                <a:path h="90170" w="94996">
                  <a:moveTo>
                    <a:pt x="33401" y="90170"/>
                  </a:moveTo>
                  <a:lnTo>
                    <a:pt x="0" y="0"/>
                  </a:lnTo>
                  <a:lnTo>
                    <a:pt x="94996" y="16256"/>
                  </a:lnTo>
                  <a:lnTo>
                    <a:pt x="33401" y="90170"/>
                  </a:lnTo>
                  <a:close/>
                </a:path>
              </a:pathLst>
            </a:custGeom>
            <a:solidFill>
              <a:srgbClr val="003682"/>
            </a:solidFill>
          </p:spPr>
        </p:sp>
      </p:grpSp>
      <p:grpSp>
        <p:nvGrpSpPr>
          <p:cNvPr name="Group 68" id="68"/>
          <p:cNvGrpSpPr/>
          <p:nvPr/>
        </p:nvGrpSpPr>
        <p:grpSpPr>
          <a:xfrm rot="0">
            <a:off x="8774019" y="5284784"/>
            <a:ext cx="1391582" cy="624157"/>
            <a:chOff x="0" y="0"/>
            <a:chExt cx="1303447" cy="584627"/>
          </a:xfrm>
        </p:grpSpPr>
        <p:sp>
          <p:nvSpPr>
            <p:cNvPr name="Freeform 69" id="69"/>
            <p:cNvSpPr/>
            <p:nvPr/>
          </p:nvSpPr>
          <p:spPr>
            <a:xfrm>
              <a:off x="4191" y="635"/>
              <a:ext cx="1294384" cy="583057"/>
            </a:xfrm>
            <a:custGeom>
              <a:avLst/>
              <a:gdLst/>
              <a:ahLst/>
              <a:cxnLst/>
              <a:rect r="r" b="b" t="t" l="l"/>
              <a:pathLst>
                <a:path h="583057" w="1294384">
                  <a:moveTo>
                    <a:pt x="5588" y="0"/>
                  </a:moveTo>
                  <a:lnTo>
                    <a:pt x="1294384" y="570230"/>
                  </a:lnTo>
                  <a:lnTo>
                    <a:pt x="1288669" y="583057"/>
                  </a:lnTo>
                  <a:lnTo>
                    <a:pt x="0" y="12700"/>
                  </a:lnTo>
                  <a:close/>
                </a:path>
              </a:pathLst>
            </a:custGeom>
            <a:solidFill>
              <a:srgbClr val="003682"/>
            </a:solidFill>
          </p:spPr>
        </p:sp>
      </p:grpSp>
      <p:grpSp>
        <p:nvGrpSpPr>
          <p:cNvPr name="Group 70" id="70"/>
          <p:cNvGrpSpPr/>
          <p:nvPr/>
        </p:nvGrpSpPr>
        <p:grpSpPr>
          <a:xfrm rot="0">
            <a:off x="10282766" y="3684233"/>
            <a:ext cx="1103681" cy="357951"/>
            <a:chOff x="0" y="0"/>
            <a:chExt cx="1033780" cy="335280"/>
          </a:xfrm>
        </p:grpSpPr>
        <p:sp>
          <p:nvSpPr>
            <p:cNvPr name="Freeform 71" id="71"/>
            <p:cNvSpPr/>
            <p:nvPr/>
          </p:nvSpPr>
          <p:spPr>
            <a:xfrm>
              <a:off x="0" y="0"/>
              <a:ext cx="1033145" cy="335280"/>
            </a:xfrm>
            <a:custGeom>
              <a:avLst/>
              <a:gdLst/>
              <a:ahLst/>
              <a:cxnLst/>
              <a:rect r="r" b="b" t="t" l="l"/>
              <a:pathLst>
                <a:path h="335280" w="1033145">
                  <a:moveTo>
                    <a:pt x="1033145" y="335280"/>
                  </a:moveTo>
                  <a:lnTo>
                    <a:pt x="0" y="335280"/>
                  </a:lnTo>
                  <a:lnTo>
                    <a:pt x="0" y="0"/>
                  </a:lnTo>
                  <a:lnTo>
                    <a:pt x="1033145" y="0"/>
                  </a:lnTo>
                  <a:lnTo>
                    <a:pt x="1033145" y="335280"/>
                  </a:lnTo>
                  <a:close/>
                </a:path>
              </a:pathLst>
            </a:custGeom>
            <a:solidFill>
              <a:srgbClr val="EFEFEF"/>
            </a:solidFill>
          </p:spPr>
        </p:sp>
      </p:grpSp>
      <p:grpSp>
        <p:nvGrpSpPr>
          <p:cNvPr name="Group 72" id="72"/>
          <p:cNvGrpSpPr/>
          <p:nvPr/>
        </p:nvGrpSpPr>
        <p:grpSpPr>
          <a:xfrm rot="0">
            <a:off x="10343308" y="3730163"/>
            <a:ext cx="982556" cy="266655"/>
            <a:chOff x="0" y="0"/>
            <a:chExt cx="920327" cy="249767"/>
          </a:xfrm>
        </p:grpSpPr>
        <p:sp>
          <p:nvSpPr>
            <p:cNvPr name="Freeform 73" id="73"/>
            <p:cNvSpPr/>
            <p:nvPr/>
          </p:nvSpPr>
          <p:spPr>
            <a:xfrm>
              <a:off x="0" y="0"/>
              <a:ext cx="919607" cy="249047"/>
            </a:xfrm>
            <a:custGeom>
              <a:avLst/>
              <a:gdLst/>
              <a:ahLst/>
              <a:cxnLst/>
              <a:rect r="r" b="b" t="t" l="l"/>
              <a:pathLst>
                <a:path h="249047" w="919607">
                  <a:moveTo>
                    <a:pt x="919607" y="249047"/>
                  </a:moveTo>
                  <a:lnTo>
                    <a:pt x="0" y="249047"/>
                  </a:lnTo>
                  <a:lnTo>
                    <a:pt x="0" y="0"/>
                  </a:lnTo>
                  <a:lnTo>
                    <a:pt x="919607" y="0"/>
                  </a:lnTo>
                  <a:lnTo>
                    <a:pt x="919607" y="249047"/>
                  </a:lnTo>
                  <a:close/>
                </a:path>
              </a:pathLst>
            </a:custGeom>
            <a:solidFill>
              <a:srgbClr val="003682"/>
            </a:solidFill>
          </p:spPr>
        </p:sp>
      </p:grpSp>
      <p:grpSp>
        <p:nvGrpSpPr>
          <p:cNvPr name="Group 74" id="74"/>
          <p:cNvGrpSpPr/>
          <p:nvPr/>
        </p:nvGrpSpPr>
        <p:grpSpPr>
          <a:xfrm rot="0">
            <a:off x="10254688" y="3649645"/>
            <a:ext cx="1159273" cy="427101"/>
            <a:chOff x="0" y="0"/>
            <a:chExt cx="1085851" cy="400051"/>
          </a:xfrm>
        </p:grpSpPr>
        <p:sp>
          <p:nvSpPr>
            <p:cNvPr name="Freeform 75" id="75"/>
            <p:cNvSpPr/>
            <p:nvPr/>
          </p:nvSpPr>
          <p:spPr>
            <a:xfrm>
              <a:off x="0" y="0"/>
              <a:ext cx="1085850" cy="400050"/>
            </a:xfrm>
            <a:custGeom>
              <a:avLst/>
              <a:gdLst/>
              <a:ahLst/>
              <a:cxnLst/>
              <a:rect r="r" b="b" t="t" l="l"/>
              <a:pathLst>
                <a:path h="400050" w="1085850">
                  <a:moveTo>
                    <a:pt x="1071880" y="393065"/>
                  </a:moveTo>
                  <a:lnTo>
                    <a:pt x="1071880" y="6985"/>
                  </a:lnTo>
                  <a:lnTo>
                    <a:pt x="1078865" y="6985"/>
                  </a:lnTo>
                  <a:lnTo>
                    <a:pt x="1078865" y="13970"/>
                  </a:lnTo>
                  <a:lnTo>
                    <a:pt x="6985" y="13970"/>
                  </a:lnTo>
                  <a:lnTo>
                    <a:pt x="6985" y="6985"/>
                  </a:lnTo>
                  <a:lnTo>
                    <a:pt x="13970" y="6985"/>
                  </a:lnTo>
                  <a:lnTo>
                    <a:pt x="13970" y="393065"/>
                  </a:lnTo>
                  <a:lnTo>
                    <a:pt x="6985" y="393065"/>
                  </a:lnTo>
                  <a:lnTo>
                    <a:pt x="6985" y="386080"/>
                  </a:lnTo>
                  <a:lnTo>
                    <a:pt x="1078865" y="386080"/>
                  </a:lnTo>
                  <a:lnTo>
                    <a:pt x="1078865" y="393065"/>
                  </a:lnTo>
                  <a:lnTo>
                    <a:pt x="1071880" y="393065"/>
                  </a:lnTo>
                  <a:moveTo>
                    <a:pt x="1085850" y="393065"/>
                  </a:moveTo>
                  <a:cubicBezTo>
                    <a:pt x="1085850" y="396875"/>
                    <a:pt x="1082675" y="400050"/>
                    <a:pt x="1078865" y="400050"/>
                  </a:cubicBezTo>
                  <a:lnTo>
                    <a:pt x="6985" y="400050"/>
                  </a:lnTo>
                  <a:cubicBezTo>
                    <a:pt x="3175" y="400050"/>
                    <a:pt x="0" y="396875"/>
                    <a:pt x="0" y="393065"/>
                  </a:cubicBezTo>
                  <a:lnTo>
                    <a:pt x="0" y="6985"/>
                  </a:lnTo>
                  <a:cubicBezTo>
                    <a:pt x="0" y="3175"/>
                    <a:pt x="3175" y="0"/>
                    <a:pt x="6985" y="0"/>
                  </a:cubicBezTo>
                  <a:lnTo>
                    <a:pt x="1078865" y="0"/>
                  </a:lnTo>
                  <a:cubicBezTo>
                    <a:pt x="1082675" y="0"/>
                    <a:pt x="1085850" y="3175"/>
                    <a:pt x="1085850" y="6985"/>
                  </a:cubicBezTo>
                  <a:lnTo>
                    <a:pt x="1085850" y="393065"/>
                  </a:lnTo>
                  <a:close/>
                </a:path>
              </a:pathLst>
            </a:custGeom>
            <a:solidFill>
              <a:srgbClr val="003682"/>
            </a:solidFill>
          </p:spPr>
        </p:sp>
      </p:grpSp>
      <p:grpSp>
        <p:nvGrpSpPr>
          <p:cNvPr name="Group 76" id="76"/>
          <p:cNvGrpSpPr/>
          <p:nvPr/>
        </p:nvGrpSpPr>
        <p:grpSpPr>
          <a:xfrm rot="0">
            <a:off x="11315734" y="3925824"/>
            <a:ext cx="251287" cy="217123"/>
            <a:chOff x="0" y="0"/>
            <a:chExt cx="235372" cy="203372"/>
          </a:xfrm>
        </p:grpSpPr>
        <p:sp>
          <p:nvSpPr>
            <p:cNvPr name="Freeform 77" id="77"/>
            <p:cNvSpPr/>
            <p:nvPr/>
          </p:nvSpPr>
          <p:spPr>
            <a:xfrm>
              <a:off x="0" y="0"/>
              <a:ext cx="235331" cy="203327"/>
            </a:xfrm>
            <a:custGeom>
              <a:avLst/>
              <a:gdLst/>
              <a:ahLst/>
              <a:cxnLst/>
              <a:rect r="r" b="b" t="t" l="l"/>
              <a:pathLst>
                <a:path h="203327" w="235331">
                  <a:moveTo>
                    <a:pt x="0" y="0"/>
                  </a:moveTo>
                  <a:lnTo>
                    <a:pt x="235331" y="0"/>
                  </a:lnTo>
                  <a:lnTo>
                    <a:pt x="235331" y="203327"/>
                  </a:lnTo>
                  <a:lnTo>
                    <a:pt x="0" y="203327"/>
                  </a:lnTo>
                  <a:close/>
                </a:path>
              </a:pathLst>
            </a:custGeom>
            <a:blipFill>
              <a:blip r:embed="rId4"/>
              <a:stretch>
                <a:fillRect l="0" r="-7933" t="0" b="-8040"/>
              </a:stretch>
            </a:blipFill>
          </p:spPr>
        </p:sp>
      </p:grpSp>
      <p:grpSp>
        <p:nvGrpSpPr>
          <p:cNvPr name="Group 78" id="78"/>
          <p:cNvGrpSpPr/>
          <p:nvPr/>
        </p:nvGrpSpPr>
        <p:grpSpPr>
          <a:xfrm rot="0">
            <a:off x="10282766" y="4373796"/>
            <a:ext cx="1103681" cy="357047"/>
            <a:chOff x="0" y="0"/>
            <a:chExt cx="1033780" cy="334433"/>
          </a:xfrm>
        </p:grpSpPr>
        <p:sp>
          <p:nvSpPr>
            <p:cNvPr name="Freeform 79" id="79"/>
            <p:cNvSpPr/>
            <p:nvPr/>
          </p:nvSpPr>
          <p:spPr>
            <a:xfrm>
              <a:off x="0" y="0"/>
              <a:ext cx="1033145" cy="333883"/>
            </a:xfrm>
            <a:custGeom>
              <a:avLst/>
              <a:gdLst/>
              <a:ahLst/>
              <a:cxnLst/>
              <a:rect r="r" b="b" t="t" l="l"/>
              <a:pathLst>
                <a:path h="333883" w="1033145">
                  <a:moveTo>
                    <a:pt x="1033145" y="333883"/>
                  </a:moveTo>
                  <a:lnTo>
                    <a:pt x="0" y="333883"/>
                  </a:lnTo>
                  <a:lnTo>
                    <a:pt x="0" y="0"/>
                  </a:lnTo>
                  <a:lnTo>
                    <a:pt x="1033145" y="0"/>
                  </a:lnTo>
                  <a:lnTo>
                    <a:pt x="1033145" y="333883"/>
                  </a:lnTo>
                  <a:close/>
                </a:path>
              </a:pathLst>
            </a:custGeom>
            <a:solidFill>
              <a:srgbClr val="EFEFEF"/>
            </a:solidFill>
          </p:spPr>
        </p:sp>
      </p:grpSp>
      <p:grpSp>
        <p:nvGrpSpPr>
          <p:cNvPr name="Group 80" id="80"/>
          <p:cNvGrpSpPr/>
          <p:nvPr/>
        </p:nvGrpSpPr>
        <p:grpSpPr>
          <a:xfrm rot="0">
            <a:off x="10343308" y="4418981"/>
            <a:ext cx="982556" cy="266655"/>
            <a:chOff x="0" y="0"/>
            <a:chExt cx="920327" cy="249767"/>
          </a:xfrm>
        </p:grpSpPr>
        <p:sp>
          <p:nvSpPr>
            <p:cNvPr name="Freeform 81" id="81"/>
            <p:cNvSpPr/>
            <p:nvPr/>
          </p:nvSpPr>
          <p:spPr>
            <a:xfrm>
              <a:off x="0" y="0"/>
              <a:ext cx="919607" cy="249174"/>
            </a:xfrm>
            <a:custGeom>
              <a:avLst/>
              <a:gdLst/>
              <a:ahLst/>
              <a:cxnLst/>
              <a:rect r="r" b="b" t="t" l="l"/>
              <a:pathLst>
                <a:path h="249174" w="919607">
                  <a:moveTo>
                    <a:pt x="919607" y="249174"/>
                  </a:moveTo>
                  <a:lnTo>
                    <a:pt x="0" y="249174"/>
                  </a:lnTo>
                  <a:lnTo>
                    <a:pt x="0" y="0"/>
                  </a:lnTo>
                  <a:lnTo>
                    <a:pt x="919607" y="0"/>
                  </a:lnTo>
                  <a:lnTo>
                    <a:pt x="919607" y="249174"/>
                  </a:lnTo>
                  <a:close/>
                </a:path>
              </a:pathLst>
            </a:custGeom>
            <a:solidFill>
              <a:srgbClr val="003682"/>
            </a:solidFill>
          </p:spPr>
        </p:sp>
      </p:grpSp>
      <p:grpSp>
        <p:nvGrpSpPr>
          <p:cNvPr name="Group 82" id="82"/>
          <p:cNvGrpSpPr/>
          <p:nvPr/>
        </p:nvGrpSpPr>
        <p:grpSpPr>
          <a:xfrm rot="0">
            <a:off x="10254688" y="4338447"/>
            <a:ext cx="1159273" cy="427101"/>
            <a:chOff x="0" y="0"/>
            <a:chExt cx="1085851" cy="400051"/>
          </a:xfrm>
        </p:grpSpPr>
        <p:sp>
          <p:nvSpPr>
            <p:cNvPr name="Freeform 83" id="83"/>
            <p:cNvSpPr/>
            <p:nvPr/>
          </p:nvSpPr>
          <p:spPr>
            <a:xfrm>
              <a:off x="0" y="0"/>
              <a:ext cx="1085850" cy="399923"/>
            </a:xfrm>
            <a:custGeom>
              <a:avLst/>
              <a:gdLst/>
              <a:ahLst/>
              <a:cxnLst/>
              <a:rect r="r" b="b" t="t" l="l"/>
              <a:pathLst>
                <a:path h="399923" w="1085850">
                  <a:moveTo>
                    <a:pt x="1071880" y="392938"/>
                  </a:moveTo>
                  <a:lnTo>
                    <a:pt x="1071880" y="6985"/>
                  </a:lnTo>
                  <a:lnTo>
                    <a:pt x="1078865" y="6985"/>
                  </a:lnTo>
                  <a:lnTo>
                    <a:pt x="1078865" y="13970"/>
                  </a:lnTo>
                  <a:lnTo>
                    <a:pt x="6985" y="13970"/>
                  </a:lnTo>
                  <a:lnTo>
                    <a:pt x="6985" y="6985"/>
                  </a:lnTo>
                  <a:lnTo>
                    <a:pt x="13970" y="6985"/>
                  </a:lnTo>
                  <a:lnTo>
                    <a:pt x="13970" y="392938"/>
                  </a:lnTo>
                  <a:lnTo>
                    <a:pt x="6985" y="392938"/>
                  </a:lnTo>
                  <a:lnTo>
                    <a:pt x="6985" y="385953"/>
                  </a:lnTo>
                  <a:lnTo>
                    <a:pt x="1078865" y="385953"/>
                  </a:lnTo>
                  <a:lnTo>
                    <a:pt x="1078865" y="392938"/>
                  </a:lnTo>
                  <a:lnTo>
                    <a:pt x="1071880" y="392938"/>
                  </a:lnTo>
                  <a:moveTo>
                    <a:pt x="1085850" y="392938"/>
                  </a:moveTo>
                  <a:cubicBezTo>
                    <a:pt x="1085850" y="396748"/>
                    <a:pt x="1082675" y="399923"/>
                    <a:pt x="1078865" y="399923"/>
                  </a:cubicBezTo>
                  <a:lnTo>
                    <a:pt x="6985" y="399923"/>
                  </a:lnTo>
                  <a:cubicBezTo>
                    <a:pt x="3175" y="399923"/>
                    <a:pt x="0" y="396748"/>
                    <a:pt x="0" y="392938"/>
                  </a:cubicBezTo>
                  <a:lnTo>
                    <a:pt x="0" y="6985"/>
                  </a:lnTo>
                  <a:cubicBezTo>
                    <a:pt x="0" y="3175"/>
                    <a:pt x="3175" y="0"/>
                    <a:pt x="6985" y="0"/>
                  </a:cubicBezTo>
                  <a:lnTo>
                    <a:pt x="1078865" y="0"/>
                  </a:lnTo>
                  <a:cubicBezTo>
                    <a:pt x="1082675" y="0"/>
                    <a:pt x="1085850" y="3175"/>
                    <a:pt x="1085850" y="6985"/>
                  </a:cubicBezTo>
                  <a:lnTo>
                    <a:pt x="1085850" y="392938"/>
                  </a:lnTo>
                  <a:close/>
                </a:path>
              </a:pathLst>
            </a:custGeom>
            <a:solidFill>
              <a:srgbClr val="003682"/>
            </a:solidFill>
          </p:spPr>
        </p:sp>
      </p:grpSp>
      <p:grpSp>
        <p:nvGrpSpPr>
          <p:cNvPr name="Group 84" id="84"/>
          <p:cNvGrpSpPr/>
          <p:nvPr/>
        </p:nvGrpSpPr>
        <p:grpSpPr>
          <a:xfrm rot="0">
            <a:off x="11315734" y="4614772"/>
            <a:ext cx="251287" cy="216974"/>
            <a:chOff x="0" y="0"/>
            <a:chExt cx="235372" cy="203232"/>
          </a:xfrm>
        </p:grpSpPr>
        <p:sp>
          <p:nvSpPr>
            <p:cNvPr name="Freeform 85" id="85"/>
            <p:cNvSpPr/>
            <p:nvPr/>
          </p:nvSpPr>
          <p:spPr>
            <a:xfrm>
              <a:off x="0" y="0"/>
              <a:ext cx="235331" cy="203200"/>
            </a:xfrm>
            <a:custGeom>
              <a:avLst/>
              <a:gdLst/>
              <a:ahLst/>
              <a:cxnLst/>
              <a:rect r="r" b="b" t="t" l="l"/>
              <a:pathLst>
                <a:path h="203200" w="235331">
                  <a:moveTo>
                    <a:pt x="0" y="0"/>
                  </a:moveTo>
                  <a:lnTo>
                    <a:pt x="235331" y="0"/>
                  </a:lnTo>
                  <a:lnTo>
                    <a:pt x="235331" y="203200"/>
                  </a:lnTo>
                  <a:lnTo>
                    <a:pt x="0" y="203200"/>
                  </a:lnTo>
                  <a:close/>
                </a:path>
              </a:pathLst>
            </a:custGeom>
            <a:blipFill>
              <a:blip r:embed="rId5"/>
              <a:stretch>
                <a:fillRect l="0" r="-7933" t="0" b="-8108"/>
              </a:stretch>
            </a:blipFill>
          </p:spPr>
        </p:sp>
      </p:grpSp>
      <p:grpSp>
        <p:nvGrpSpPr>
          <p:cNvPr name="Group 86" id="86"/>
          <p:cNvGrpSpPr/>
          <p:nvPr/>
        </p:nvGrpSpPr>
        <p:grpSpPr>
          <a:xfrm rot="0">
            <a:off x="10282766" y="5062599"/>
            <a:ext cx="1103681" cy="357047"/>
            <a:chOff x="0" y="0"/>
            <a:chExt cx="1033780" cy="334433"/>
          </a:xfrm>
        </p:grpSpPr>
        <p:sp>
          <p:nvSpPr>
            <p:cNvPr name="Freeform 87" id="87"/>
            <p:cNvSpPr/>
            <p:nvPr/>
          </p:nvSpPr>
          <p:spPr>
            <a:xfrm>
              <a:off x="0" y="0"/>
              <a:ext cx="1033145" cy="334010"/>
            </a:xfrm>
            <a:custGeom>
              <a:avLst/>
              <a:gdLst/>
              <a:ahLst/>
              <a:cxnLst/>
              <a:rect r="r" b="b" t="t" l="l"/>
              <a:pathLst>
                <a:path h="334010" w="1033145">
                  <a:moveTo>
                    <a:pt x="1033145" y="334010"/>
                  </a:moveTo>
                  <a:lnTo>
                    <a:pt x="0" y="334010"/>
                  </a:lnTo>
                  <a:lnTo>
                    <a:pt x="0" y="0"/>
                  </a:lnTo>
                  <a:lnTo>
                    <a:pt x="1033145" y="0"/>
                  </a:lnTo>
                  <a:lnTo>
                    <a:pt x="1033145" y="334010"/>
                  </a:lnTo>
                  <a:close/>
                </a:path>
              </a:pathLst>
            </a:custGeom>
            <a:solidFill>
              <a:srgbClr val="EFEFEF"/>
            </a:solidFill>
          </p:spPr>
        </p:sp>
      </p:grpSp>
      <p:grpSp>
        <p:nvGrpSpPr>
          <p:cNvPr name="Group 88" id="88"/>
          <p:cNvGrpSpPr/>
          <p:nvPr/>
        </p:nvGrpSpPr>
        <p:grpSpPr>
          <a:xfrm rot="0">
            <a:off x="10343308" y="5107933"/>
            <a:ext cx="982556" cy="266655"/>
            <a:chOff x="0" y="0"/>
            <a:chExt cx="920327" cy="249767"/>
          </a:xfrm>
        </p:grpSpPr>
        <p:sp>
          <p:nvSpPr>
            <p:cNvPr name="Freeform 89" id="89"/>
            <p:cNvSpPr/>
            <p:nvPr/>
          </p:nvSpPr>
          <p:spPr>
            <a:xfrm>
              <a:off x="0" y="0"/>
              <a:ext cx="919607" cy="249047"/>
            </a:xfrm>
            <a:custGeom>
              <a:avLst/>
              <a:gdLst/>
              <a:ahLst/>
              <a:cxnLst/>
              <a:rect r="r" b="b" t="t" l="l"/>
              <a:pathLst>
                <a:path h="249047" w="919607">
                  <a:moveTo>
                    <a:pt x="919607" y="249047"/>
                  </a:moveTo>
                  <a:lnTo>
                    <a:pt x="0" y="249047"/>
                  </a:lnTo>
                  <a:lnTo>
                    <a:pt x="0" y="0"/>
                  </a:lnTo>
                  <a:lnTo>
                    <a:pt x="919607" y="0"/>
                  </a:lnTo>
                  <a:lnTo>
                    <a:pt x="919607" y="249047"/>
                  </a:lnTo>
                  <a:close/>
                </a:path>
              </a:pathLst>
            </a:custGeom>
            <a:solidFill>
              <a:srgbClr val="003682"/>
            </a:solidFill>
          </p:spPr>
        </p:sp>
      </p:grpSp>
      <p:grpSp>
        <p:nvGrpSpPr>
          <p:cNvPr name="Group 90" id="90"/>
          <p:cNvGrpSpPr/>
          <p:nvPr/>
        </p:nvGrpSpPr>
        <p:grpSpPr>
          <a:xfrm rot="0">
            <a:off x="10254688" y="5027249"/>
            <a:ext cx="1159273" cy="427101"/>
            <a:chOff x="0" y="0"/>
            <a:chExt cx="1085851" cy="400051"/>
          </a:xfrm>
        </p:grpSpPr>
        <p:sp>
          <p:nvSpPr>
            <p:cNvPr name="Freeform 91" id="91"/>
            <p:cNvSpPr/>
            <p:nvPr/>
          </p:nvSpPr>
          <p:spPr>
            <a:xfrm>
              <a:off x="0" y="0"/>
              <a:ext cx="1085850" cy="400050"/>
            </a:xfrm>
            <a:custGeom>
              <a:avLst/>
              <a:gdLst/>
              <a:ahLst/>
              <a:cxnLst/>
              <a:rect r="r" b="b" t="t" l="l"/>
              <a:pathLst>
                <a:path h="400050" w="1085850">
                  <a:moveTo>
                    <a:pt x="1071880" y="393065"/>
                  </a:moveTo>
                  <a:lnTo>
                    <a:pt x="1071880" y="6985"/>
                  </a:lnTo>
                  <a:lnTo>
                    <a:pt x="1078865" y="6985"/>
                  </a:lnTo>
                  <a:lnTo>
                    <a:pt x="1078865" y="13970"/>
                  </a:lnTo>
                  <a:lnTo>
                    <a:pt x="6985" y="13970"/>
                  </a:lnTo>
                  <a:lnTo>
                    <a:pt x="6985" y="6985"/>
                  </a:lnTo>
                  <a:lnTo>
                    <a:pt x="13970" y="6985"/>
                  </a:lnTo>
                  <a:lnTo>
                    <a:pt x="13970" y="393065"/>
                  </a:lnTo>
                  <a:lnTo>
                    <a:pt x="6985" y="393065"/>
                  </a:lnTo>
                  <a:lnTo>
                    <a:pt x="6985" y="386080"/>
                  </a:lnTo>
                  <a:lnTo>
                    <a:pt x="1078865" y="386080"/>
                  </a:lnTo>
                  <a:lnTo>
                    <a:pt x="1078865" y="393065"/>
                  </a:lnTo>
                  <a:lnTo>
                    <a:pt x="1071880" y="393065"/>
                  </a:lnTo>
                  <a:moveTo>
                    <a:pt x="1085850" y="393065"/>
                  </a:moveTo>
                  <a:cubicBezTo>
                    <a:pt x="1085850" y="396875"/>
                    <a:pt x="1082675" y="400050"/>
                    <a:pt x="1078865" y="400050"/>
                  </a:cubicBezTo>
                  <a:lnTo>
                    <a:pt x="6985" y="400050"/>
                  </a:lnTo>
                  <a:cubicBezTo>
                    <a:pt x="3175" y="400050"/>
                    <a:pt x="0" y="396875"/>
                    <a:pt x="0" y="393065"/>
                  </a:cubicBezTo>
                  <a:lnTo>
                    <a:pt x="0" y="6985"/>
                  </a:lnTo>
                  <a:cubicBezTo>
                    <a:pt x="0" y="3175"/>
                    <a:pt x="3175" y="0"/>
                    <a:pt x="6985" y="0"/>
                  </a:cubicBezTo>
                  <a:lnTo>
                    <a:pt x="1078865" y="0"/>
                  </a:lnTo>
                  <a:cubicBezTo>
                    <a:pt x="1082675" y="0"/>
                    <a:pt x="1085850" y="3175"/>
                    <a:pt x="1085850" y="6985"/>
                  </a:cubicBezTo>
                  <a:lnTo>
                    <a:pt x="1085850" y="393065"/>
                  </a:lnTo>
                  <a:close/>
                </a:path>
              </a:pathLst>
            </a:custGeom>
            <a:solidFill>
              <a:srgbClr val="003682"/>
            </a:solidFill>
          </p:spPr>
        </p:sp>
      </p:grpSp>
      <p:grpSp>
        <p:nvGrpSpPr>
          <p:cNvPr name="Group 92" id="92"/>
          <p:cNvGrpSpPr/>
          <p:nvPr/>
        </p:nvGrpSpPr>
        <p:grpSpPr>
          <a:xfrm rot="0">
            <a:off x="11315734" y="5303587"/>
            <a:ext cx="251287" cy="216960"/>
            <a:chOff x="0" y="0"/>
            <a:chExt cx="235372" cy="203219"/>
          </a:xfrm>
        </p:grpSpPr>
        <p:sp>
          <p:nvSpPr>
            <p:cNvPr name="Freeform 93" id="93"/>
            <p:cNvSpPr/>
            <p:nvPr/>
          </p:nvSpPr>
          <p:spPr>
            <a:xfrm>
              <a:off x="0" y="0"/>
              <a:ext cx="235331" cy="203200"/>
            </a:xfrm>
            <a:custGeom>
              <a:avLst/>
              <a:gdLst/>
              <a:ahLst/>
              <a:cxnLst/>
              <a:rect r="r" b="b" t="t" l="l"/>
              <a:pathLst>
                <a:path h="203200" w="235331">
                  <a:moveTo>
                    <a:pt x="0" y="0"/>
                  </a:moveTo>
                  <a:lnTo>
                    <a:pt x="235331" y="0"/>
                  </a:lnTo>
                  <a:lnTo>
                    <a:pt x="235331" y="203200"/>
                  </a:lnTo>
                  <a:lnTo>
                    <a:pt x="0" y="203200"/>
                  </a:lnTo>
                  <a:close/>
                </a:path>
              </a:pathLst>
            </a:custGeom>
            <a:blipFill>
              <a:blip r:embed="rId6"/>
              <a:stretch>
                <a:fillRect l="0" r="-7933" t="0" b="-8108"/>
              </a:stretch>
            </a:blipFill>
          </p:spPr>
        </p:sp>
      </p:grpSp>
      <p:grpSp>
        <p:nvGrpSpPr>
          <p:cNvPr name="Group 94" id="94"/>
          <p:cNvGrpSpPr/>
          <p:nvPr/>
        </p:nvGrpSpPr>
        <p:grpSpPr>
          <a:xfrm rot="0">
            <a:off x="10282766" y="5751535"/>
            <a:ext cx="1103681" cy="357047"/>
            <a:chOff x="0" y="0"/>
            <a:chExt cx="1033780" cy="334433"/>
          </a:xfrm>
        </p:grpSpPr>
        <p:sp>
          <p:nvSpPr>
            <p:cNvPr name="Freeform 95" id="95"/>
            <p:cNvSpPr/>
            <p:nvPr/>
          </p:nvSpPr>
          <p:spPr>
            <a:xfrm>
              <a:off x="0" y="0"/>
              <a:ext cx="1033145" cy="333883"/>
            </a:xfrm>
            <a:custGeom>
              <a:avLst/>
              <a:gdLst/>
              <a:ahLst/>
              <a:cxnLst/>
              <a:rect r="r" b="b" t="t" l="l"/>
              <a:pathLst>
                <a:path h="333883" w="1033145">
                  <a:moveTo>
                    <a:pt x="1033145" y="333883"/>
                  </a:moveTo>
                  <a:lnTo>
                    <a:pt x="0" y="333883"/>
                  </a:lnTo>
                  <a:lnTo>
                    <a:pt x="0" y="0"/>
                  </a:lnTo>
                  <a:lnTo>
                    <a:pt x="1033145" y="0"/>
                  </a:lnTo>
                  <a:lnTo>
                    <a:pt x="1033145" y="333883"/>
                  </a:lnTo>
                  <a:close/>
                </a:path>
              </a:pathLst>
            </a:custGeom>
            <a:solidFill>
              <a:srgbClr val="EFEFEF"/>
            </a:solidFill>
          </p:spPr>
        </p:sp>
      </p:grpSp>
      <p:grpSp>
        <p:nvGrpSpPr>
          <p:cNvPr name="Group 96" id="96"/>
          <p:cNvGrpSpPr/>
          <p:nvPr/>
        </p:nvGrpSpPr>
        <p:grpSpPr>
          <a:xfrm rot="0">
            <a:off x="10343308" y="5796735"/>
            <a:ext cx="982556" cy="266655"/>
            <a:chOff x="0" y="0"/>
            <a:chExt cx="920327" cy="249767"/>
          </a:xfrm>
        </p:grpSpPr>
        <p:sp>
          <p:nvSpPr>
            <p:cNvPr name="Freeform 97" id="97"/>
            <p:cNvSpPr/>
            <p:nvPr/>
          </p:nvSpPr>
          <p:spPr>
            <a:xfrm>
              <a:off x="0" y="0"/>
              <a:ext cx="919607" cy="249174"/>
            </a:xfrm>
            <a:custGeom>
              <a:avLst/>
              <a:gdLst/>
              <a:ahLst/>
              <a:cxnLst/>
              <a:rect r="r" b="b" t="t" l="l"/>
              <a:pathLst>
                <a:path h="249174" w="919607">
                  <a:moveTo>
                    <a:pt x="919607" y="249174"/>
                  </a:moveTo>
                  <a:lnTo>
                    <a:pt x="0" y="249174"/>
                  </a:lnTo>
                  <a:lnTo>
                    <a:pt x="0" y="0"/>
                  </a:lnTo>
                  <a:lnTo>
                    <a:pt x="919607" y="0"/>
                  </a:lnTo>
                  <a:lnTo>
                    <a:pt x="919607" y="249174"/>
                  </a:lnTo>
                  <a:close/>
                </a:path>
              </a:pathLst>
            </a:custGeom>
            <a:solidFill>
              <a:srgbClr val="003682"/>
            </a:solidFill>
          </p:spPr>
        </p:sp>
      </p:grpSp>
      <p:grpSp>
        <p:nvGrpSpPr>
          <p:cNvPr name="Group 98" id="98"/>
          <p:cNvGrpSpPr/>
          <p:nvPr/>
        </p:nvGrpSpPr>
        <p:grpSpPr>
          <a:xfrm rot="0">
            <a:off x="10254688" y="5716200"/>
            <a:ext cx="1159273" cy="427101"/>
            <a:chOff x="0" y="0"/>
            <a:chExt cx="1085851" cy="400051"/>
          </a:xfrm>
        </p:grpSpPr>
        <p:sp>
          <p:nvSpPr>
            <p:cNvPr name="Freeform 99" id="99"/>
            <p:cNvSpPr/>
            <p:nvPr/>
          </p:nvSpPr>
          <p:spPr>
            <a:xfrm>
              <a:off x="0" y="0"/>
              <a:ext cx="1085850" cy="400050"/>
            </a:xfrm>
            <a:custGeom>
              <a:avLst/>
              <a:gdLst/>
              <a:ahLst/>
              <a:cxnLst/>
              <a:rect r="r" b="b" t="t" l="l"/>
              <a:pathLst>
                <a:path h="400050" w="1085850">
                  <a:moveTo>
                    <a:pt x="1071880" y="393065"/>
                  </a:moveTo>
                  <a:lnTo>
                    <a:pt x="1071880" y="6985"/>
                  </a:lnTo>
                  <a:lnTo>
                    <a:pt x="1078865" y="6985"/>
                  </a:lnTo>
                  <a:lnTo>
                    <a:pt x="1078865" y="13970"/>
                  </a:lnTo>
                  <a:lnTo>
                    <a:pt x="6985" y="13970"/>
                  </a:lnTo>
                  <a:lnTo>
                    <a:pt x="6985" y="6985"/>
                  </a:lnTo>
                  <a:lnTo>
                    <a:pt x="13970" y="6985"/>
                  </a:lnTo>
                  <a:lnTo>
                    <a:pt x="13970" y="393065"/>
                  </a:lnTo>
                  <a:lnTo>
                    <a:pt x="6985" y="393065"/>
                  </a:lnTo>
                  <a:lnTo>
                    <a:pt x="6985" y="386080"/>
                  </a:lnTo>
                  <a:lnTo>
                    <a:pt x="1078865" y="386080"/>
                  </a:lnTo>
                  <a:lnTo>
                    <a:pt x="1078865" y="393065"/>
                  </a:lnTo>
                  <a:lnTo>
                    <a:pt x="1071880" y="393065"/>
                  </a:lnTo>
                  <a:moveTo>
                    <a:pt x="1085850" y="393065"/>
                  </a:moveTo>
                  <a:cubicBezTo>
                    <a:pt x="1085850" y="396875"/>
                    <a:pt x="1082675" y="400050"/>
                    <a:pt x="1078865" y="400050"/>
                  </a:cubicBezTo>
                  <a:lnTo>
                    <a:pt x="6985" y="400050"/>
                  </a:lnTo>
                  <a:cubicBezTo>
                    <a:pt x="3175" y="400050"/>
                    <a:pt x="0" y="396875"/>
                    <a:pt x="0" y="393065"/>
                  </a:cubicBezTo>
                  <a:lnTo>
                    <a:pt x="0" y="6985"/>
                  </a:lnTo>
                  <a:cubicBezTo>
                    <a:pt x="0" y="3175"/>
                    <a:pt x="3175" y="0"/>
                    <a:pt x="6985" y="0"/>
                  </a:cubicBezTo>
                  <a:lnTo>
                    <a:pt x="1078865" y="0"/>
                  </a:lnTo>
                  <a:cubicBezTo>
                    <a:pt x="1082675" y="0"/>
                    <a:pt x="1085850" y="3175"/>
                    <a:pt x="1085850" y="6985"/>
                  </a:cubicBezTo>
                  <a:lnTo>
                    <a:pt x="1085850" y="393065"/>
                  </a:lnTo>
                  <a:close/>
                </a:path>
              </a:pathLst>
            </a:custGeom>
            <a:solidFill>
              <a:srgbClr val="003682"/>
            </a:solidFill>
          </p:spPr>
        </p:sp>
      </p:grpSp>
      <p:grpSp>
        <p:nvGrpSpPr>
          <p:cNvPr name="Group 100" id="100"/>
          <p:cNvGrpSpPr/>
          <p:nvPr/>
        </p:nvGrpSpPr>
        <p:grpSpPr>
          <a:xfrm rot="0">
            <a:off x="11315734" y="5992384"/>
            <a:ext cx="251287" cy="217123"/>
            <a:chOff x="0" y="0"/>
            <a:chExt cx="235372" cy="203372"/>
          </a:xfrm>
        </p:grpSpPr>
        <p:sp>
          <p:nvSpPr>
            <p:cNvPr name="Freeform 101" id="101"/>
            <p:cNvSpPr/>
            <p:nvPr/>
          </p:nvSpPr>
          <p:spPr>
            <a:xfrm>
              <a:off x="0" y="0"/>
              <a:ext cx="235331" cy="203327"/>
            </a:xfrm>
            <a:custGeom>
              <a:avLst/>
              <a:gdLst/>
              <a:ahLst/>
              <a:cxnLst/>
              <a:rect r="r" b="b" t="t" l="l"/>
              <a:pathLst>
                <a:path h="203327" w="235331">
                  <a:moveTo>
                    <a:pt x="0" y="0"/>
                  </a:moveTo>
                  <a:lnTo>
                    <a:pt x="235331" y="0"/>
                  </a:lnTo>
                  <a:lnTo>
                    <a:pt x="235331" y="203327"/>
                  </a:lnTo>
                  <a:lnTo>
                    <a:pt x="0" y="203327"/>
                  </a:lnTo>
                  <a:close/>
                </a:path>
              </a:pathLst>
            </a:custGeom>
            <a:blipFill>
              <a:blip r:embed="rId7"/>
              <a:stretch>
                <a:fillRect l="0" r="-7933" t="0" b="-804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grpSp>
        <p:nvGrpSpPr>
          <p:cNvPr name="Group 2" id="2"/>
          <p:cNvGrpSpPr/>
          <p:nvPr/>
        </p:nvGrpSpPr>
        <p:grpSpPr>
          <a:xfrm rot="0">
            <a:off x="4433259" y="5102088"/>
            <a:ext cx="9419687" cy="4252424"/>
            <a:chOff x="0" y="0"/>
            <a:chExt cx="7584440" cy="3423920"/>
          </a:xfrm>
        </p:grpSpPr>
        <p:sp>
          <p:nvSpPr>
            <p:cNvPr name="Freeform 3" id="3"/>
            <p:cNvSpPr/>
            <p:nvPr/>
          </p:nvSpPr>
          <p:spPr>
            <a:xfrm>
              <a:off x="0" y="0"/>
              <a:ext cx="7584313" cy="3423666"/>
            </a:xfrm>
            <a:custGeom>
              <a:avLst/>
              <a:gdLst/>
              <a:ahLst/>
              <a:cxnLst/>
              <a:rect r="r" b="b" t="t" l="l"/>
              <a:pathLst>
                <a:path h="3423666" w="7584313">
                  <a:moveTo>
                    <a:pt x="7584313" y="3423666"/>
                  </a:moveTo>
                  <a:lnTo>
                    <a:pt x="0" y="3423666"/>
                  </a:lnTo>
                  <a:lnTo>
                    <a:pt x="0" y="0"/>
                  </a:lnTo>
                  <a:lnTo>
                    <a:pt x="7584313" y="0"/>
                  </a:lnTo>
                  <a:lnTo>
                    <a:pt x="7584313" y="3423666"/>
                  </a:lnTo>
                  <a:close/>
                </a:path>
              </a:pathLst>
            </a:custGeom>
            <a:solidFill>
              <a:srgbClr val="F8FAFA"/>
            </a:solidFill>
          </p:spPr>
        </p:sp>
      </p:grpSp>
      <p:grpSp>
        <p:nvGrpSpPr>
          <p:cNvPr name="Group 4" id="4"/>
          <p:cNvGrpSpPr/>
          <p:nvPr/>
        </p:nvGrpSpPr>
        <p:grpSpPr>
          <a:xfrm rot="0">
            <a:off x="12160148" y="6682965"/>
            <a:ext cx="997104" cy="541639"/>
            <a:chOff x="0" y="0"/>
            <a:chExt cx="802837" cy="436111"/>
          </a:xfrm>
        </p:grpSpPr>
        <p:sp>
          <p:nvSpPr>
            <p:cNvPr name="Freeform 5" id="5"/>
            <p:cNvSpPr/>
            <p:nvPr/>
          </p:nvSpPr>
          <p:spPr>
            <a:xfrm>
              <a:off x="0" y="0"/>
              <a:ext cx="802894" cy="436118"/>
            </a:xfrm>
            <a:custGeom>
              <a:avLst/>
              <a:gdLst/>
              <a:ahLst/>
              <a:cxnLst/>
              <a:rect r="r" b="b" t="t" l="l"/>
              <a:pathLst>
                <a:path h="436118" w="802894">
                  <a:moveTo>
                    <a:pt x="0" y="0"/>
                  </a:moveTo>
                  <a:lnTo>
                    <a:pt x="802894" y="0"/>
                  </a:lnTo>
                  <a:lnTo>
                    <a:pt x="802894" y="436118"/>
                  </a:lnTo>
                  <a:lnTo>
                    <a:pt x="0" y="436118"/>
                  </a:lnTo>
                  <a:close/>
                </a:path>
              </a:pathLst>
            </a:custGeom>
            <a:blipFill>
              <a:blip r:embed="rId2"/>
              <a:stretch>
                <a:fillRect l="0" r="-6351" t="0" b="-4834"/>
              </a:stretch>
            </a:blipFill>
          </p:spPr>
        </p:sp>
      </p:grpSp>
      <p:sp>
        <p:nvSpPr>
          <p:cNvPr name="TextBox 6" id="6"/>
          <p:cNvSpPr txBox="true"/>
          <p:nvPr/>
        </p:nvSpPr>
        <p:spPr>
          <a:xfrm rot="0">
            <a:off x="12367259" y="6558726"/>
            <a:ext cx="604635" cy="123030"/>
          </a:xfrm>
          <a:prstGeom prst="rect">
            <a:avLst/>
          </a:prstGeom>
        </p:spPr>
        <p:txBody>
          <a:bodyPr anchor="t" rtlCol="false" tIns="0" lIns="0" bIns="0" rIns="0">
            <a:spAutoFit/>
          </a:bodyPr>
          <a:lstStyle/>
          <a:p>
            <a:pPr algn="l">
              <a:lnSpc>
                <a:spcPts val="794"/>
              </a:lnSpc>
            </a:pPr>
            <a:r>
              <a:rPr lang="en-US" sz="662" spc="42">
                <a:solidFill>
                  <a:srgbClr val="003682"/>
                </a:solidFill>
                <a:latin typeface="Montserrat Bold"/>
              </a:rPr>
              <a:t>Target Victim</a:t>
            </a:r>
          </a:p>
        </p:txBody>
      </p:sp>
      <p:grpSp>
        <p:nvGrpSpPr>
          <p:cNvPr name="Group 7" id="7"/>
          <p:cNvGrpSpPr/>
          <p:nvPr/>
        </p:nvGrpSpPr>
        <p:grpSpPr>
          <a:xfrm rot="0">
            <a:off x="5197109" y="5401965"/>
            <a:ext cx="634078" cy="633026"/>
            <a:chOff x="0" y="0"/>
            <a:chExt cx="510540" cy="509693"/>
          </a:xfrm>
        </p:grpSpPr>
        <p:sp>
          <p:nvSpPr>
            <p:cNvPr name="Freeform 8" id="8"/>
            <p:cNvSpPr/>
            <p:nvPr/>
          </p:nvSpPr>
          <p:spPr>
            <a:xfrm>
              <a:off x="0" y="0"/>
              <a:ext cx="510413" cy="509524"/>
            </a:xfrm>
            <a:custGeom>
              <a:avLst/>
              <a:gdLst/>
              <a:ahLst/>
              <a:cxnLst/>
              <a:rect r="r" b="b" t="t" l="l"/>
              <a:pathLst>
                <a:path h="509524" w="510413">
                  <a:moveTo>
                    <a:pt x="255778" y="509270"/>
                  </a:moveTo>
                  <a:lnTo>
                    <a:pt x="196723" y="502539"/>
                  </a:lnTo>
                  <a:lnTo>
                    <a:pt x="143002" y="483362"/>
                  </a:lnTo>
                  <a:lnTo>
                    <a:pt x="95631" y="453263"/>
                  </a:lnTo>
                  <a:lnTo>
                    <a:pt x="56134" y="413893"/>
                  </a:lnTo>
                  <a:lnTo>
                    <a:pt x="26035" y="366649"/>
                  </a:lnTo>
                  <a:lnTo>
                    <a:pt x="6731" y="313055"/>
                  </a:lnTo>
                  <a:lnTo>
                    <a:pt x="0" y="254635"/>
                  </a:lnTo>
                  <a:lnTo>
                    <a:pt x="6731" y="196342"/>
                  </a:lnTo>
                  <a:lnTo>
                    <a:pt x="25908" y="142748"/>
                  </a:lnTo>
                  <a:lnTo>
                    <a:pt x="55880" y="95504"/>
                  </a:lnTo>
                  <a:lnTo>
                    <a:pt x="95250" y="56134"/>
                  </a:lnTo>
                  <a:lnTo>
                    <a:pt x="142494" y="26035"/>
                  </a:lnTo>
                  <a:lnTo>
                    <a:pt x="196215" y="6858"/>
                  </a:lnTo>
                  <a:lnTo>
                    <a:pt x="254635" y="0"/>
                  </a:lnTo>
                  <a:lnTo>
                    <a:pt x="313182" y="6604"/>
                  </a:lnTo>
                  <a:lnTo>
                    <a:pt x="366903" y="25654"/>
                  </a:lnTo>
                  <a:lnTo>
                    <a:pt x="414401" y="55626"/>
                  </a:lnTo>
                  <a:lnTo>
                    <a:pt x="454025" y="94996"/>
                  </a:lnTo>
                  <a:lnTo>
                    <a:pt x="484251" y="142240"/>
                  </a:lnTo>
                  <a:lnTo>
                    <a:pt x="503555" y="195834"/>
                  </a:lnTo>
                  <a:lnTo>
                    <a:pt x="510413" y="254254"/>
                  </a:lnTo>
                  <a:lnTo>
                    <a:pt x="503809" y="312674"/>
                  </a:lnTo>
                  <a:lnTo>
                    <a:pt x="484759" y="366268"/>
                  </a:lnTo>
                  <a:lnTo>
                    <a:pt x="454787" y="413639"/>
                  </a:lnTo>
                  <a:lnTo>
                    <a:pt x="415417" y="453136"/>
                  </a:lnTo>
                  <a:lnTo>
                    <a:pt x="368046" y="483362"/>
                  </a:lnTo>
                  <a:lnTo>
                    <a:pt x="314325" y="502666"/>
                  </a:lnTo>
                  <a:lnTo>
                    <a:pt x="255778" y="509524"/>
                  </a:lnTo>
                  <a:close/>
                </a:path>
              </a:pathLst>
            </a:custGeom>
            <a:solidFill>
              <a:srgbClr val="003682"/>
            </a:solidFill>
          </p:spPr>
        </p:sp>
      </p:grpSp>
      <p:grpSp>
        <p:nvGrpSpPr>
          <p:cNvPr name="Group 9" id="9"/>
          <p:cNvGrpSpPr/>
          <p:nvPr/>
        </p:nvGrpSpPr>
        <p:grpSpPr>
          <a:xfrm rot="0">
            <a:off x="5255720" y="5714036"/>
            <a:ext cx="533130" cy="320719"/>
            <a:chOff x="0" y="0"/>
            <a:chExt cx="429260" cy="258233"/>
          </a:xfrm>
        </p:grpSpPr>
        <p:sp>
          <p:nvSpPr>
            <p:cNvPr name="Freeform 10" id="10"/>
            <p:cNvSpPr/>
            <p:nvPr/>
          </p:nvSpPr>
          <p:spPr>
            <a:xfrm>
              <a:off x="0" y="-127"/>
              <a:ext cx="428879" cy="258064"/>
            </a:xfrm>
            <a:custGeom>
              <a:avLst/>
              <a:gdLst/>
              <a:ahLst/>
              <a:cxnLst/>
              <a:rect r="r" b="b" t="t" l="l"/>
              <a:pathLst>
                <a:path h="258064" w="428879">
                  <a:moveTo>
                    <a:pt x="208534" y="258064"/>
                  </a:moveTo>
                  <a:lnTo>
                    <a:pt x="147701" y="250825"/>
                  </a:lnTo>
                  <a:lnTo>
                    <a:pt x="91059" y="229616"/>
                  </a:lnTo>
                  <a:lnTo>
                    <a:pt x="41148" y="195707"/>
                  </a:lnTo>
                  <a:lnTo>
                    <a:pt x="0" y="150368"/>
                  </a:lnTo>
                  <a:lnTo>
                    <a:pt x="32893" y="88265"/>
                  </a:lnTo>
                  <a:lnTo>
                    <a:pt x="83185" y="54610"/>
                  </a:lnTo>
                  <a:lnTo>
                    <a:pt x="131699" y="34798"/>
                  </a:lnTo>
                  <a:lnTo>
                    <a:pt x="159258" y="14097"/>
                  </a:lnTo>
                  <a:lnTo>
                    <a:pt x="160782" y="9525"/>
                  </a:lnTo>
                  <a:lnTo>
                    <a:pt x="161671" y="4826"/>
                  </a:lnTo>
                  <a:lnTo>
                    <a:pt x="161798" y="0"/>
                  </a:lnTo>
                  <a:lnTo>
                    <a:pt x="174117" y="2286"/>
                  </a:lnTo>
                  <a:lnTo>
                    <a:pt x="186563" y="3937"/>
                  </a:lnTo>
                  <a:lnTo>
                    <a:pt x="199009" y="5080"/>
                  </a:lnTo>
                  <a:lnTo>
                    <a:pt x="211582" y="5588"/>
                  </a:lnTo>
                  <a:lnTo>
                    <a:pt x="224155" y="5080"/>
                  </a:lnTo>
                  <a:lnTo>
                    <a:pt x="236728" y="4064"/>
                  </a:lnTo>
                  <a:lnTo>
                    <a:pt x="249174" y="2413"/>
                  </a:lnTo>
                  <a:lnTo>
                    <a:pt x="261620" y="127"/>
                  </a:lnTo>
                  <a:lnTo>
                    <a:pt x="261747" y="4953"/>
                  </a:lnTo>
                  <a:lnTo>
                    <a:pt x="262636" y="9652"/>
                  </a:lnTo>
                  <a:lnTo>
                    <a:pt x="264287" y="14097"/>
                  </a:lnTo>
                  <a:lnTo>
                    <a:pt x="291211" y="34417"/>
                  </a:lnTo>
                  <a:lnTo>
                    <a:pt x="338963" y="52578"/>
                  </a:lnTo>
                  <a:lnTo>
                    <a:pt x="390525" y="81026"/>
                  </a:lnTo>
                  <a:lnTo>
                    <a:pt x="428879" y="131953"/>
                  </a:lnTo>
                  <a:lnTo>
                    <a:pt x="387858" y="184658"/>
                  </a:lnTo>
                  <a:lnTo>
                    <a:pt x="335534" y="224409"/>
                  </a:lnTo>
                  <a:lnTo>
                    <a:pt x="274701" y="249428"/>
                  </a:lnTo>
                  <a:lnTo>
                    <a:pt x="208407" y="258064"/>
                  </a:lnTo>
                  <a:close/>
                </a:path>
              </a:pathLst>
            </a:custGeom>
            <a:solidFill>
              <a:srgbClr val="212121"/>
            </a:solidFill>
          </p:spPr>
        </p:sp>
      </p:grpSp>
      <p:grpSp>
        <p:nvGrpSpPr>
          <p:cNvPr name="Group 11" id="11"/>
          <p:cNvGrpSpPr/>
          <p:nvPr/>
        </p:nvGrpSpPr>
        <p:grpSpPr>
          <a:xfrm rot="0">
            <a:off x="5238305" y="5696621"/>
            <a:ext cx="567960" cy="355549"/>
            <a:chOff x="0" y="0"/>
            <a:chExt cx="457304" cy="286277"/>
          </a:xfrm>
        </p:grpSpPr>
        <p:sp>
          <p:nvSpPr>
            <p:cNvPr name="Freeform 12" id="12"/>
            <p:cNvSpPr/>
            <p:nvPr/>
          </p:nvSpPr>
          <p:spPr>
            <a:xfrm>
              <a:off x="-1016" y="-635"/>
              <a:ext cx="458978" cy="286639"/>
            </a:xfrm>
            <a:custGeom>
              <a:avLst/>
              <a:gdLst/>
              <a:ahLst/>
              <a:cxnLst/>
              <a:rect r="r" b="b" t="t" l="l"/>
              <a:pathLst>
                <a:path h="286639" w="458978">
                  <a:moveTo>
                    <a:pt x="221742" y="258699"/>
                  </a:moveTo>
                  <a:lnTo>
                    <a:pt x="288036" y="250063"/>
                  </a:lnTo>
                  <a:lnTo>
                    <a:pt x="289814" y="263906"/>
                  </a:lnTo>
                  <a:lnTo>
                    <a:pt x="284480" y="250952"/>
                  </a:lnTo>
                  <a:lnTo>
                    <a:pt x="345313" y="225933"/>
                  </a:lnTo>
                  <a:lnTo>
                    <a:pt x="350647" y="238887"/>
                  </a:lnTo>
                  <a:lnTo>
                    <a:pt x="342138" y="227711"/>
                  </a:lnTo>
                  <a:lnTo>
                    <a:pt x="394462" y="187960"/>
                  </a:lnTo>
                  <a:lnTo>
                    <a:pt x="402971" y="199136"/>
                  </a:lnTo>
                  <a:lnTo>
                    <a:pt x="391922" y="190500"/>
                  </a:lnTo>
                  <a:lnTo>
                    <a:pt x="432943" y="137795"/>
                  </a:lnTo>
                  <a:lnTo>
                    <a:pt x="443992" y="146431"/>
                  </a:lnTo>
                  <a:lnTo>
                    <a:pt x="432816" y="154813"/>
                  </a:lnTo>
                  <a:lnTo>
                    <a:pt x="394462" y="103886"/>
                  </a:lnTo>
                  <a:lnTo>
                    <a:pt x="405638" y="95504"/>
                  </a:lnTo>
                  <a:lnTo>
                    <a:pt x="398907" y="107823"/>
                  </a:lnTo>
                  <a:lnTo>
                    <a:pt x="347218" y="79375"/>
                  </a:lnTo>
                  <a:lnTo>
                    <a:pt x="353949" y="67056"/>
                  </a:lnTo>
                  <a:lnTo>
                    <a:pt x="348996" y="80137"/>
                  </a:lnTo>
                  <a:lnTo>
                    <a:pt x="301244" y="61976"/>
                  </a:lnTo>
                  <a:cubicBezTo>
                    <a:pt x="299974" y="61468"/>
                    <a:pt x="298831" y="60833"/>
                    <a:pt x="297815" y="60071"/>
                  </a:cubicBezTo>
                  <a:lnTo>
                    <a:pt x="270891" y="39878"/>
                  </a:lnTo>
                  <a:cubicBezTo>
                    <a:pt x="268732" y="38227"/>
                    <a:pt x="267081" y="36068"/>
                    <a:pt x="266192" y="33401"/>
                  </a:cubicBezTo>
                  <a:lnTo>
                    <a:pt x="264541" y="28956"/>
                  </a:lnTo>
                  <a:cubicBezTo>
                    <a:pt x="264287" y="28194"/>
                    <a:pt x="264033" y="27559"/>
                    <a:pt x="263906" y="26797"/>
                  </a:cubicBezTo>
                  <a:lnTo>
                    <a:pt x="263017" y="22098"/>
                  </a:lnTo>
                  <a:cubicBezTo>
                    <a:pt x="262890" y="21336"/>
                    <a:pt x="262763" y="20574"/>
                    <a:pt x="262763" y="19939"/>
                  </a:cubicBezTo>
                  <a:lnTo>
                    <a:pt x="262636" y="15113"/>
                  </a:lnTo>
                  <a:lnTo>
                    <a:pt x="276606" y="14732"/>
                  </a:lnTo>
                  <a:lnTo>
                    <a:pt x="279146" y="28575"/>
                  </a:lnTo>
                  <a:lnTo>
                    <a:pt x="266700" y="30861"/>
                  </a:lnTo>
                  <a:lnTo>
                    <a:pt x="266065" y="30988"/>
                  </a:lnTo>
                  <a:lnTo>
                    <a:pt x="253619" y="32639"/>
                  </a:lnTo>
                  <a:lnTo>
                    <a:pt x="252984" y="32766"/>
                  </a:lnTo>
                  <a:lnTo>
                    <a:pt x="240411" y="33782"/>
                  </a:lnTo>
                  <a:lnTo>
                    <a:pt x="239776" y="33782"/>
                  </a:lnTo>
                  <a:lnTo>
                    <a:pt x="227203" y="34290"/>
                  </a:lnTo>
                  <a:lnTo>
                    <a:pt x="226060" y="34290"/>
                  </a:lnTo>
                  <a:lnTo>
                    <a:pt x="213487" y="33782"/>
                  </a:lnTo>
                  <a:lnTo>
                    <a:pt x="212852" y="33782"/>
                  </a:lnTo>
                  <a:lnTo>
                    <a:pt x="200406" y="32639"/>
                  </a:lnTo>
                  <a:lnTo>
                    <a:pt x="199771" y="32512"/>
                  </a:lnTo>
                  <a:lnTo>
                    <a:pt x="187325" y="30861"/>
                  </a:lnTo>
                  <a:lnTo>
                    <a:pt x="186690" y="30734"/>
                  </a:lnTo>
                  <a:lnTo>
                    <a:pt x="174371" y="28448"/>
                  </a:lnTo>
                  <a:lnTo>
                    <a:pt x="176911" y="14605"/>
                  </a:lnTo>
                  <a:lnTo>
                    <a:pt x="190881" y="15113"/>
                  </a:lnTo>
                  <a:lnTo>
                    <a:pt x="190754" y="19939"/>
                  </a:lnTo>
                  <a:cubicBezTo>
                    <a:pt x="190754" y="20574"/>
                    <a:pt x="190627" y="21209"/>
                    <a:pt x="190500" y="21844"/>
                  </a:cubicBezTo>
                  <a:lnTo>
                    <a:pt x="189611" y="26543"/>
                  </a:lnTo>
                  <a:cubicBezTo>
                    <a:pt x="189484" y="27178"/>
                    <a:pt x="189357" y="27940"/>
                    <a:pt x="189103" y="28575"/>
                  </a:cubicBezTo>
                  <a:lnTo>
                    <a:pt x="187579" y="33147"/>
                  </a:lnTo>
                  <a:cubicBezTo>
                    <a:pt x="186690" y="35814"/>
                    <a:pt x="184912" y="38227"/>
                    <a:pt x="182626" y="39878"/>
                  </a:cubicBezTo>
                  <a:lnTo>
                    <a:pt x="155194" y="60452"/>
                  </a:lnTo>
                  <a:cubicBezTo>
                    <a:pt x="154305" y="61214"/>
                    <a:pt x="153162" y="61722"/>
                    <a:pt x="152146" y="62230"/>
                  </a:cubicBezTo>
                  <a:lnTo>
                    <a:pt x="103505" y="82042"/>
                  </a:lnTo>
                  <a:lnTo>
                    <a:pt x="98298" y="69088"/>
                  </a:lnTo>
                  <a:lnTo>
                    <a:pt x="106045" y="80772"/>
                  </a:lnTo>
                  <a:lnTo>
                    <a:pt x="55753" y="114427"/>
                  </a:lnTo>
                  <a:lnTo>
                    <a:pt x="48006" y="102743"/>
                  </a:lnTo>
                  <a:lnTo>
                    <a:pt x="60452" y="109347"/>
                  </a:lnTo>
                  <a:lnTo>
                    <a:pt x="27559" y="171450"/>
                  </a:lnTo>
                  <a:lnTo>
                    <a:pt x="15113" y="164846"/>
                  </a:lnTo>
                  <a:lnTo>
                    <a:pt x="25527" y="155448"/>
                  </a:lnTo>
                  <a:lnTo>
                    <a:pt x="66675" y="200787"/>
                  </a:lnTo>
                  <a:lnTo>
                    <a:pt x="56261" y="210185"/>
                  </a:lnTo>
                  <a:lnTo>
                    <a:pt x="64135" y="198628"/>
                  </a:lnTo>
                  <a:lnTo>
                    <a:pt x="114046" y="232537"/>
                  </a:lnTo>
                  <a:lnTo>
                    <a:pt x="106172" y="244094"/>
                  </a:lnTo>
                  <a:lnTo>
                    <a:pt x="111125" y="231013"/>
                  </a:lnTo>
                  <a:lnTo>
                    <a:pt x="167767" y="252222"/>
                  </a:lnTo>
                  <a:lnTo>
                    <a:pt x="162814" y="265303"/>
                  </a:lnTo>
                  <a:lnTo>
                    <a:pt x="164465" y="251333"/>
                  </a:lnTo>
                  <a:lnTo>
                    <a:pt x="225298" y="258572"/>
                  </a:lnTo>
                  <a:lnTo>
                    <a:pt x="223647" y="272542"/>
                  </a:lnTo>
                  <a:lnTo>
                    <a:pt x="221869" y="258699"/>
                  </a:lnTo>
                  <a:moveTo>
                    <a:pt x="225552" y="286512"/>
                  </a:moveTo>
                  <a:cubicBezTo>
                    <a:pt x="224409" y="286639"/>
                    <a:pt x="223266" y="286639"/>
                    <a:pt x="222123" y="286512"/>
                  </a:cubicBezTo>
                  <a:lnTo>
                    <a:pt x="161290" y="279273"/>
                  </a:lnTo>
                  <a:cubicBezTo>
                    <a:pt x="160147" y="279146"/>
                    <a:pt x="159131" y="278892"/>
                    <a:pt x="157988" y="278511"/>
                  </a:cubicBezTo>
                  <a:lnTo>
                    <a:pt x="101219" y="257302"/>
                  </a:lnTo>
                  <a:cubicBezTo>
                    <a:pt x="100203" y="256921"/>
                    <a:pt x="99187" y="256413"/>
                    <a:pt x="98298" y="255778"/>
                  </a:cubicBezTo>
                  <a:lnTo>
                    <a:pt x="48260" y="221869"/>
                  </a:lnTo>
                  <a:cubicBezTo>
                    <a:pt x="47371" y="221234"/>
                    <a:pt x="46482" y="220472"/>
                    <a:pt x="45720" y="219710"/>
                  </a:cubicBezTo>
                  <a:lnTo>
                    <a:pt x="4699" y="174244"/>
                  </a:lnTo>
                  <a:cubicBezTo>
                    <a:pt x="762" y="169926"/>
                    <a:pt x="0" y="163449"/>
                    <a:pt x="2667" y="158242"/>
                  </a:cubicBezTo>
                  <a:lnTo>
                    <a:pt x="35560" y="96266"/>
                  </a:lnTo>
                  <a:cubicBezTo>
                    <a:pt x="36703" y="94234"/>
                    <a:pt x="38227" y="92456"/>
                    <a:pt x="40132" y="91186"/>
                  </a:cubicBezTo>
                  <a:lnTo>
                    <a:pt x="90424" y="57404"/>
                  </a:lnTo>
                  <a:cubicBezTo>
                    <a:pt x="91186" y="56896"/>
                    <a:pt x="92075" y="56388"/>
                    <a:pt x="92964" y="56134"/>
                  </a:cubicBezTo>
                  <a:lnTo>
                    <a:pt x="141478" y="36195"/>
                  </a:lnTo>
                  <a:lnTo>
                    <a:pt x="146812" y="49149"/>
                  </a:lnTo>
                  <a:lnTo>
                    <a:pt x="138430" y="37973"/>
                  </a:lnTo>
                  <a:lnTo>
                    <a:pt x="165862" y="17399"/>
                  </a:lnTo>
                  <a:lnTo>
                    <a:pt x="174244" y="28575"/>
                  </a:lnTo>
                  <a:lnTo>
                    <a:pt x="160909" y="24130"/>
                  </a:lnTo>
                  <a:lnTo>
                    <a:pt x="162433" y="19558"/>
                  </a:lnTo>
                  <a:lnTo>
                    <a:pt x="175768" y="24003"/>
                  </a:lnTo>
                  <a:lnTo>
                    <a:pt x="161925" y="21590"/>
                  </a:lnTo>
                  <a:lnTo>
                    <a:pt x="162814" y="16891"/>
                  </a:lnTo>
                  <a:lnTo>
                    <a:pt x="176657" y="19304"/>
                  </a:lnTo>
                  <a:lnTo>
                    <a:pt x="162687" y="18796"/>
                  </a:lnTo>
                  <a:lnTo>
                    <a:pt x="162814" y="13970"/>
                  </a:lnTo>
                  <a:cubicBezTo>
                    <a:pt x="162941" y="9906"/>
                    <a:pt x="164846" y="6096"/>
                    <a:pt x="168021" y="3556"/>
                  </a:cubicBezTo>
                  <a:cubicBezTo>
                    <a:pt x="171196" y="1016"/>
                    <a:pt x="175260" y="0"/>
                    <a:pt x="179324" y="635"/>
                  </a:cubicBezTo>
                  <a:lnTo>
                    <a:pt x="191643" y="2921"/>
                  </a:lnTo>
                  <a:lnTo>
                    <a:pt x="189103" y="16764"/>
                  </a:lnTo>
                  <a:lnTo>
                    <a:pt x="191008" y="2921"/>
                  </a:lnTo>
                  <a:lnTo>
                    <a:pt x="203454" y="4572"/>
                  </a:lnTo>
                  <a:lnTo>
                    <a:pt x="201549" y="18415"/>
                  </a:lnTo>
                  <a:lnTo>
                    <a:pt x="202819" y="4445"/>
                  </a:lnTo>
                  <a:lnTo>
                    <a:pt x="215265" y="5588"/>
                  </a:lnTo>
                  <a:lnTo>
                    <a:pt x="213995" y="19558"/>
                  </a:lnTo>
                  <a:lnTo>
                    <a:pt x="214503" y="5588"/>
                  </a:lnTo>
                  <a:lnTo>
                    <a:pt x="227076" y="6096"/>
                  </a:lnTo>
                  <a:lnTo>
                    <a:pt x="226568" y="20066"/>
                  </a:lnTo>
                  <a:lnTo>
                    <a:pt x="226060" y="6096"/>
                  </a:lnTo>
                  <a:lnTo>
                    <a:pt x="238633" y="5588"/>
                  </a:lnTo>
                  <a:lnTo>
                    <a:pt x="239141" y="19558"/>
                  </a:lnTo>
                  <a:lnTo>
                    <a:pt x="238125" y="5715"/>
                  </a:lnTo>
                  <a:lnTo>
                    <a:pt x="250698" y="4699"/>
                  </a:lnTo>
                  <a:lnTo>
                    <a:pt x="251841" y="18669"/>
                  </a:lnTo>
                  <a:lnTo>
                    <a:pt x="249936" y="4699"/>
                  </a:lnTo>
                  <a:lnTo>
                    <a:pt x="262382" y="3048"/>
                  </a:lnTo>
                  <a:lnTo>
                    <a:pt x="264287" y="16891"/>
                  </a:lnTo>
                  <a:lnTo>
                    <a:pt x="261747" y="3048"/>
                  </a:lnTo>
                  <a:lnTo>
                    <a:pt x="274193" y="762"/>
                  </a:lnTo>
                  <a:cubicBezTo>
                    <a:pt x="278257" y="0"/>
                    <a:pt x="282321" y="1143"/>
                    <a:pt x="285496" y="3683"/>
                  </a:cubicBezTo>
                  <a:cubicBezTo>
                    <a:pt x="288671" y="6223"/>
                    <a:pt x="290576" y="10033"/>
                    <a:pt x="290703" y="14224"/>
                  </a:cubicBezTo>
                  <a:lnTo>
                    <a:pt x="290830" y="19050"/>
                  </a:lnTo>
                  <a:lnTo>
                    <a:pt x="276860" y="19431"/>
                  </a:lnTo>
                  <a:lnTo>
                    <a:pt x="290576" y="16764"/>
                  </a:lnTo>
                  <a:lnTo>
                    <a:pt x="291465" y="21463"/>
                  </a:lnTo>
                  <a:lnTo>
                    <a:pt x="277749" y="24130"/>
                  </a:lnTo>
                  <a:lnTo>
                    <a:pt x="290957" y="19304"/>
                  </a:lnTo>
                  <a:lnTo>
                    <a:pt x="292608" y="23749"/>
                  </a:lnTo>
                  <a:lnTo>
                    <a:pt x="279400" y="28575"/>
                  </a:lnTo>
                  <a:lnTo>
                    <a:pt x="287782" y="17399"/>
                  </a:lnTo>
                  <a:lnTo>
                    <a:pt x="314706" y="37719"/>
                  </a:lnTo>
                  <a:lnTo>
                    <a:pt x="306324" y="48895"/>
                  </a:lnTo>
                  <a:lnTo>
                    <a:pt x="311277" y="35814"/>
                  </a:lnTo>
                  <a:lnTo>
                    <a:pt x="359029" y="53975"/>
                  </a:lnTo>
                  <a:cubicBezTo>
                    <a:pt x="359664" y="54229"/>
                    <a:pt x="360172" y="54483"/>
                    <a:pt x="360807" y="54737"/>
                  </a:cubicBezTo>
                  <a:lnTo>
                    <a:pt x="412369" y="83185"/>
                  </a:lnTo>
                  <a:cubicBezTo>
                    <a:pt x="414147" y="84201"/>
                    <a:pt x="415671" y="85471"/>
                    <a:pt x="416814" y="86995"/>
                  </a:cubicBezTo>
                  <a:lnTo>
                    <a:pt x="455168" y="137922"/>
                  </a:lnTo>
                  <a:cubicBezTo>
                    <a:pt x="458978" y="143002"/>
                    <a:pt x="458978" y="149987"/>
                    <a:pt x="455041" y="154940"/>
                  </a:cubicBezTo>
                  <a:lnTo>
                    <a:pt x="414020" y="207645"/>
                  </a:lnTo>
                  <a:cubicBezTo>
                    <a:pt x="413258" y="208661"/>
                    <a:pt x="412369" y="209423"/>
                    <a:pt x="411480" y="210185"/>
                  </a:cubicBezTo>
                  <a:lnTo>
                    <a:pt x="359156" y="250063"/>
                  </a:lnTo>
                  <a:cubicBezTo>
                    <a:pt x="358140" y="250825"/>
                    <a:pt x="357124" y="251460"/>
                    <a:pt x="355981" y="251841"/>
                  </a:cubicBezTo>
                  <a:lnTo>
                    <a:pt x="295148" y="276860"/>
                  </a:lnTo>
                  <a:cubicBezTo>
                    <a:pt x="294005" y="277368"/>
                    <a:pt x="292862" y="277622"/>
                    <a:pt x="291592" y="277749"/>
                  </a:cubicBezTo>
                  <a:lnTo>
                    <a:pt x="225298" y="286385"/>
                  </a:lnTo>
                  <a:close/>
                </a:path>
              </a:pathLst>
            </a:custGeom>
            <a:solidFill>
              <a:srgbClr val="212121"/>
            </a:solidFill>
          </p:spPr>
        </p:sp>
      </p:grpSp>
      <p:grpSp>
        <p:nvGrpSpPr>
          <p:cNvPr name="Group 13" id="13"/>
          <p:cNvGrpSpPr/>
          <p:nvPr/>
        </p:nvGrpSpPr>
        <p:grpSpPr>
          <a:xfrm rot="0">
            <a:off x="5324858" y="5487145"/>
            <a:ext cx="378398" cy="569507"/>
            <a:chOff x="0" y="0"/>
            <a:chExt cx="304675" cy="458549"/>
          </a:xfrm>
        </p:grpSpPr>
        <p:sp>
          <p:nvSpPr>
            <p:cNvPr name="Freeform 14" id="14"/>
            <p:cNvSpPr/>
            <p:nvPr/>
          </p:nvSpPr>
          <p:spPr>
            <a:xfrm>
              <a:off x="0" y="0"/>
              <a:ext cx="304673" cy="458597"/>
            </a:xfrm>
            <a:custGeom>
              <a:avLst/>
              <a:gdLst/>
              <a:ahLst/>
              <a:cxnLst/>
              <a:rect r="r" b="b" t="t" l="l"/>
              <a:pathLst>
                <a:path h="458597" w="304673">
                  <a:moveTo>
                    <a:pt x="0" y="0"/>
                  </a:moveTo>
                  <a:lnTo>
                    <a:pt x="304673" y="0"/>
                  </a:lnTo>
                  <a:lnTo>
                    <a:pt x="304673" y="458597"/>
                  </a:lnTo>
                  <a:lnTo>
                    <a:pt x="0" y="458597"/>
                  </a:lnTo>
                  <a:close/>
                </a:path>
              </a:pathLst>
            </a:custGeom>
            <a:blipFill>
              <a:blip r:embed="rId3"/>
              <a:stretch>
                <a:fillRect l="0" r="-4210" t="0" b="-6058"/>
              </a:stretch>
            </a:blipFill>
          </p:spPr>
        </p:sp>
      </p:grpSp>
      <p:grpSp>
        <p:nvGrpSpPr>
          <p:cNvPr name="Group 15" id="15"/>
          <p:cNvGrpSpPr/>
          <p:nvPr/>
        </p:nvGrpSpPr>
        <p:grpSpPr>
          <a:xfrm rot="0">
            <a:off x="5190575" y="5411966"/>
            <a:ext cx="647145" cy="646094"/>
            <a:chOff x="0" y="0"/>
            <a:chExt cx="521061" cy="520215"/>
          </a:xfrm>
        </p:grpSpPr>
        <p:sp>
          <p:nvSpPr>
            <p:cNvPr name="Freeform 16" id="16"/>
            <p:cNvSpPr/>
            <p:nvPr/>
          </p:nvSpPr>
          <p:spPr>
            <a:xfrm>
              <a:off x="0" y="0"/>
              <a:ext cx="520827" cy="519938"/>
            </a:xfrm>
            <a:custGeom>
              <a:avLst/>
              <a:gdLst/>
              <a:ahLst/>
              <a:cxnLst/>
              <a:rect r="r" b="b" t="t" l="l"/>
              <a:pathLst>
                <a:path h="519938" w="520827">
                  <a:moveTo>
                    <a:pt x="260350" y="509270"/>
                  </a:moveTo>
                  <a:lnTo>
                    <a:pt x="318897" y="502412"/>
                  </a:lnTo>
                  <a:lnTo>
                    <a:pt x="319532" y="507619"/>
                  </a:lnTo>
                  <a:lnTo>
                    <a:pt x="317754" y="502666"/>
                  </a:lnTo>
                  <a:lnTo>
                    <a:pt x="371475" y="483362"/>
                  </a:lnTo>
                  <a:lnTo>
                    <a:pt x="373253" y="488315"/>
                  </a:lnTo>
                  <a:lnTo>
                    <a:pt x="370459" y="483870"/>
                  </a:lnTo>
                  <a:lnTo>
                    <a:pt x="417830" y="453644"/>
                  </a:lnTo>
                  <a:lnTo>
                    <a:pt x="420624" y="458089"/>
                  </a:lnTo>
                  <a:lnTo>
                    <a:pt x="416941" y="454406"/>
                  </a:lnTo>
                  <a:lnTo>
                    <a:pt x="456311" y="414909"/>
                  </a:lnTo>
                  <a:lnTo>
                    <a:pt x="459994" y="418592"/>
                  </a:lnTo>
                  <a:lnTo>
                    <a:pt x="455549" y="415798"/>
                  </a:lnTo>
                  <a:lnTo>
                    <a:pt x="485521" y="368427"/>
                  </a:lnTo>
                  <a:lnTo>
                    <a:pt x="489966" y="371221"/>
                  </a:lnTo>
                  <a:lnTo>
                    <a:pt x="485013" y="369443"/>
                  </a:lnTo>
                  <a:lnTo>
                    <a:pt x="504063" y="315849"/>
                  </a:lnTo>
                  <a:lnTo>
                    <a:pt x="509016" y="317627"/>
                  </a:lnTo>
                  <a:lnTo>
                    <a:pt x="503809" y="316992"/>
                  </a:lnTo>
                  <a:lnTo>
                    <a:pt x="510413" y="258572"/>
                  </a:lnTo>
                  <a:lnTo>
                    <a:pt x="515620" y="259207"/>
                  </a:lnTo>
                  <a:lnTo>
                    <a:pt x="510413" y="259842"/>
                  </a:lnTo>
                  <a:lnTo>
                    <a:pt x="503555" y="201422"/>
                  </a:lnTo>
                  <a:lnTo>
                    <a:pt x="508762" y="200787"/>
                  </a:lnTo>
                  <a:lnTo>
                    <a:pt x="503809" y="202565"/>
                  </a:lnTo>
                  <a:lnTo>
                    <a:pt x="484505" y="148971"/>
                  </a:lnTo>
                  <a:lnTo>
                    <a:pt x="489458" y="147193"/>
                  </a:lnTo>
                  <a:lnTo>
                    <a:pt x="485013" y="149987"/>
                  </a:lnTo>
                  <a:lnTo>
                    <a:pt x="454787" y="102743"/>
                  </a:lnTo>
                  <a:lnTo>
                    <a:pt x="459232" y="99949"/>
                  </a:lnTo>
                  <a:lnTo>
                    <a:pt x="455549" y="103632"/>
                  </a:lnTo>
                  <a:lnTo>
                    <a:pt x="415925" y="64262"/>
                  </a:lnTo>
                  <a:lnTo>
                    <a:pt x="419608" y="60579"/>
                  </a:lnTo>
                  <a:lnTo>
                    <a:pt x="416814" y="65024"/>
                  </a:lnTo>
                  <a:lnTo>
                    <a:pt x="369316" y="35052"/>
                  </a:lnTo>
                  <a:lnTo>
                    <a:pt x="372110" y="30607"/>
                  </a:lnTo>
                  <a:lnTo>
                    <a:pt x="370332" y="35560"/>
                  </a:lnTo>
                  <a:lnTo>
                    <a:pt x="316611" y="16510"/>
                  </a:lnTo>
                  <a:lnTo>
                    <a:pt x="318389" y="11557"/>
                  </a:lnTo>
                  <a:lnTo>
                    <a:pt x="317754" y="16764"/>
                  </a:lnTo>
                  <a:lnTo>
                    <a:pt x="259334" y="10541"/>
                  </a:lnTo>
                  <a:lnTo>
                    <a:pt x="259969" y="5334"/>
                  </a:lnTo>
                  <a:lnTo>
                    <a:pt x="260604" y="10541"/>
                  </a:lnTo>
                  <a:lnTo>
                    <a:pt x="202184" y="17399"/>
                  </a:lnTo>
                  <a:lnTo>
                    <a:pt x="201549" y="12192"/>
                  </a:lnTo>
                  <a:lnTo>
                    <a:pt x="203327" y="17145"/>
                  </a:lnTo>
                  <a:lnTo>
                    <a:pt x="149733" y="36322"/>
                  </a:lnTo>
                  <a:lnTo>
                    <a:pt x="147955" y="31369"/>
                  </a:lnTo>
                  <a:lnTo>
                    <a:pt x="150749" y="35814"/>
                  </a:lnTo>
                  <a:lnTo>
                    <a:pt x="103378" y="65786"/>
                  </a:lnTo>
                  <a:lnTo>
                    <a:pt x="100584" y="61341"/>
                  </a:lnTo>
                  <a:lnTo>
                    <a:pt x="104267" y="65024"/>
                  </a:lnTo>
                  <a:lnTo>
                    <a:pt x="64897" y="104394"/>
                  </a:lnTo>
                  <a:lnTo>
                    <a:pt x="61214" y="100711"/>
                  </a:lnTo>
                  <a:lnTo>
                    <a:pt x="65659" y="103505"/>
                  </a:lnTo>
                  <a:lnTo>
                    <a:pt x="35560" y="150876"/>
                  </a:lnTo>
                  <a:lnTo>
                    <a:pt x="31115" y="148082"/>
                  </a:lnTo>
                  <a:lnTo>
                    <a:pt x="36068" y="149860"/>
                  </a:lnTo>
                  <a:lnTo>
                    <a:pt x="16891" y="203454"/>
                  </a:lnTo>
                  <a:lnTo>
                    <a:pt x="11938" y="201676"/>
                  </a:lnTo>
                  <a:lnTo>
                    <a:pt x="17145" y="202311"/>
                  </a:lnTo>
                  <a:lnTo>
                    <a:pt x="10414" y="260604"/>
                  </a:lnTo>
                  <a:lnTo>
                    <a:pt x="5207" y="259969"/>
                  </a:lnTo>
                  <a:lnTo>
                    <a:pt x="10414" y="259334"/>
                  </a:lnTo>
                  <a:lnTo>
                    <a:pt x="17145" y="317754"/>
                  </a:lnTo>
                  <a:lnTo>
                    <a:pt x="11938" y="318389"/>
                  </a:lnTo>
                  <a:lnTo>
                    <a:pt x="16891" y="316611"/>
                  </a:lnTo>
                  <a:lnTo>
                    <a:pt x="36068" y="370205"/>
                  </a:lnTo>
                  <a:lnTo>
                    <a:pt x="31115" y="371983"/>
                  </a:lnTo>
                  <a:lnTo>
                    <a:pt x="35560" y="369189"/>
                  </a:lnTo>
                  <a:lnTo>
                    <a:pt x="65786" y="416433"/>
                  </a:lnTo>
                  <a:lnTo>
                    <a:pt x="61341" y="419227"/>
                  </a:lnTo>
                  <a:lnTo>
                    <a:pt x="65024" y="415544"/>
                  </a:lnTo>
                  <a:lnTo>
                    <a:pt x="104648" y="454914"/>
                  </a:lnTo>
                  <a:lnTo>
                    <a:pt x="100965" y="458597"/>
                  </a:lnTo>
                  <a:lnTo>
                    <a:pt x="103759" y="454152"/>
                  </a:lnTo>
                  <a:lnTo>
                    <a:pt x="151130" y="484251"/>
                  </a:lnTo>
                  <a:lnTo>
                    <a:pt x="148336" y="488696"/>
                  </a:lnTo>
                  <a:lnTo>
                    <a:pt x="150114" y="483743"/>
                  </a:lnTo>
                  <a:lnTo>
                    <a:pt x="203835" y="502920"/>
                  </a:lnTo>
                  <a:lnTo>
                    <a:pt x="202057" y="507873"/>
                  </a:lnTo>
                  <a:lnTo>
                    <a:pt x="202692" y="502666"/>
                  </a:lnTo>
                  <a:lnTo>
                    <a:pt x="261239" y="509397"/>
                  </a:lnTo>
                  <a:lnTo>
                    <a:pt x="260604" y="514604"/>
                  </a:lnTo>
                  <a:lnTo>
                    <a:pt x="260604" y="509270"/>
                  </a:lnTo>
                  <a:lnTo>
                    <a:pt x="260731" y="509270"/>
                  </a:lnTo>
                  <a:lnTo>
                    <a:pt x="260731" y="514477"/>
                  </a:lnTo>
                  <a:lnTo>
                    <a:pt x="260731" y="509270"/>
                  </a:lnTo>
                  <a:lnTo>
                    <a:pt x="260858" y="509270"/>
                  </a:lnTo>
                  <a:lnTo>
                    <a:pt x="260858" y="514477"/>
                  </a:lnTo>
                  <a:lnTo>
                    <a:pt x="260223" y="509270"/>
                  </a:lnTo>
                  <a:moveTo>
                    <a:pt x="261493" y="519684"/>
                  </a:moveTo>
                  <a:lnTo>
                    <a:pt x="260858" y="519684"/>
                  </a:lnTo>
                  <a:lnTo>
                    <a:pt x="260731" y="519684"/>
                  </a:lnTo>
                  <a:lnTo>
                    <a:pt x="260604" y="519684"/>
                  </a:lnTo>
                  <a:lnTo>
                    <a:pt x="259969" y="519684"/>
                  </a:lnTo>
                  <a:lnTo>
                    <a:pt x="201422" y="512953"/>
                  </a:lnTo>
                  <a:lnTo>
                    <a:pt x="200279" y="512699"/>
                  </a:lnTo>
                  <a:lnTo>
                    <a:pt x="146558" y="493522"/>
                  </a:lnTo>
                  <a:lnTo>
                    <a:pt x="145542" y="493014"/>
                  </a:lnTo>
                  <a:lnTo>
                    <a:pt x="98171" y="462915"/>
                  </a:lnTo>
                  <a:lnTo>
                    <a:pt x="97282" y="462153"/>
                  </a:lnTo>
                  <a:lnTo>
                    <a:pt x="57658" y="422783"/>
                  </a:lnTo>
                  <a:lnTo>
                    <a:pt x="56896" y="421894"/>
                  </a:lnTo>
                  <a:lnTo>
                    <a:pt x="26670" y="374650"/>
                  </a:lnTo>
                  <a:lnTo>
                    <a:pt x="26162" y="373634"/>
                  </a:lnTo>
                  <a:lnTo>
                    <a:pt x="7112" y="320040"/>
                  </a:lnTo>
                  <a:lnTo>
                    <a:pt x="6858" y="318897"/>
                  </a:lnTo>
                  <a:lnTo>
                    <a:pt x="0" y="260477"/>
                  </a:lnTo>
                  <a:lnTo>
                    <a:pt x="0" y="259207"/>
                  </a:lnTo>
                  <a:lnTo>
                    <a:pt x="6731" y="200914"/>
                  </a:lnTo>
                  <a:lnTo>
                    <a:pt x="6985" y="199771"/>
                  </a:lnTo>
                  <a:lnTo>
                    <a:pt x="26162" y="146177"/>
                  </a:lnTo>
                  <a:lnTo>
                    <a:pt x="26670" y="145161"/>
                  </a:lnTo>
                  <a:lnTo>
                    <a:pt x="56769" y="98044"/>
                  </a:lnTo>
                  <a:lnTo>
                    <a:pt x="57531" y="97155"/>
                  </a:lnTo>
                  <a:lnTo>
                    <a:pt x="96901" y="57785"/>
                  </a:lnTo>
                  <a:lnTo>
                    <a:pt x="97790" y="57023"/>
                  </a:lnTo>
                  <a:lnTo>
                    <a:pt x="145034" y="26924"/>
                  </a:lnTo>
                  <a:lnTo>
                    <a:pt x="146050" y="26416"/>
                  </a:lnTo>
                  <a:lnTo>
                    <a:pt x="199644" y="7112"/>
                  </a:lnTo>
                  <a:lnTo>
                    <a:pt x="200787" y="6858"/>
                  </a:lnTo>
                  <a:lnTo>
                    <a:pt x="259334" y="0"/>
                  </a:lnTo>
                  <a:lnTo>
                    <a:pt x="260477" y="0"/>
                  </a:lnTo>
                  <a:lnTo>
                    <a:pt x="319024" y="6604"/>
                  </a:lnTo>
                  <a:lnTo>
                    <a:pt x="320167" y="6858"/>
                  </a:lnTo>
                  <a:lnTo>
                    <a:pt x="373888" y="25908"/>
                  </a:lnTo>
                  <a:lnTo>
                    <a:pt x="374904" y="26416"/>
                  </a:lnTo>
                  <a:lnTo>
                    <a:pt x="422402" y="56388"/>
                  </a:lnTo>
                  <a:lnTo>
                    <a:pt x="423291" y="57150"/>
                  </a:lnTo>
                  <a:lnTo>
                    <a:pt x="462915" y="96520"/>
                  </a:lnTo>
                  <a:lnTo>
                    <a:pt x="463677" y="97409"/>
                  </a:lnTo>
                  <a:lnTo>
                    <a:pt x="493903" y="144653"/>
                  </a:lnTo>
                  <a:lnTo>
                    <a:pt x="494411" y="145669"/>
                  </a:lnTo>
                  <a:lnTo>
                    <a:pt x="513715" y="199263"/>
                  </a:lnTo>
                  <a:lnTo>
                    <a:pt x="513969" y="200406"/>
                  </a:lnTo>
                  <a:lnTo>
                    <a:pt x="520827" y="258826"/>
                  </a:lnTo>
                  <a:lnTo>
                    <a:pt x="520827" y="260096"/>
                  </a:lnTo>
                  <a:lnTo>
                    <a:pt x="514223" y="318516"/>
                  </a:lnTo>
                  <a:lnTo>
                    <a:pt x="513969" y="319659"/>
                  </a:lnTo>
                  <a:lnTo>
                    <a:pt x="494919" y="373253"/>
                  </a:lnTo>
                  <a:lnTo>
                    <a:pt x="494411" y="374269"/>
                  </a:lnTo>
                  <a:lnTo>
                    <a:pt x="464439" y="421640"/>
                  </a:lnTo>
                  <a:lnTo>
                    <a:pt x="463677" y="422529"/>
                  </a:lnTo>
                  <a:lnTo>
                    <a:pt x="424307" y="462026"/>
                  </a:lnTo>
                  <a:lnTo>
                    <a:pt x="423418" y="462788"/>
                  </a:lnTo>
                  <a:lnTo>
                    <a:pt x="376047" y="493014"/>
                  </a:lnTo>
                  <a:lnTo>
                    <a:pt x="375031" y="493522"/>
                  </a:lnTo>
                  <a:lnTo>
                    <a:pt x="321310" y="512826"/>
                  </a:lnTo>
                  <a:lnTo>
                    <a:pt x="320167" y="513080"/>
                  </a:lnTo>
                  <a:lnTo>
                    <a:pt x="261620" y="519938"/>
                  </a:lnTo>
                  <a:close/>
                </a:path>
              </a:pathLst>
            </a:custGeom>
            <a:solidFill>
              <a:srgbClr val="000000"/>
            </a:solidFill>
          </p:spPr>
        </p:sp>
      </p:grpSp>
      <p:sp>
        <p:nvSpPr>
          <p:cNvPr name="TextBox 17" id="17"/>
          <p:cNvSpPr txBox="true"/>
          <p:nvPr/>
        </p:nvSpPr>
        <p:spPr>
          <a:xfrm rot="0">
            <a:off x="5284850" y="5277157"/>
            <a:ext cx="479502" cy="138740"/>
          </a:xfrm>
          <a:prstGeom prst="rect">
            <a:avLst/>
          </a:prstGeom>
        </p:spPr>
        <p:txBody>
          <a:bodyPr anchor="t" rtlCol="false" tIns="0" lIns="0" bIns="0" rIns="0">
            <a:spAutoFit/>
          </a:bodyPr>
          <a:lstStyle/>
          <a:p>
            <a:pPr algn="l">
              <a:lnSpc>
                <a:spcPts val="993"/>
              </a:lnSpc>
            </a:pPr>
            <a:r>
              <a:rPr lang="en-US" sz="827" spc="45">
                <a:solidFill>
                  <a:srgbClr val="003682"/>
                </a:solidFill>
                <a:latin typeface="Montserrat Bold"/>
              </a:rPr>
              <a:t>Attacker</a:t>
            </a:r>
          </a:p>
        </p:txBody>
      </p:sp>
      <p:sp>
        <p:nvSpPr>
          <p:cNvPr name="TextBox 18" id="18"/>
          <p:cNvSpPr txBox="true"/>
          <p:nvPr/>
        </p:nvSpPr>
        <p:spPr>
          <a:xfrm rot="0">
            <a:off x="5423837" y="6604833"/>
            <a:ext cx="201895" cy="138740"/>
          </a:xfrm>
          <a:prstGeom prst="rect">
            <a:avLst/>
          </a:prstGeom>
        </p:spPr>
        <p:txBody>
          <a:bodyPr anchor="t" rtlCol="false" tIns="0" lIns="0" bIns="0" rIns="0">
            <a:spAutoFit/>
          </a:bodyPr>
          <a:lstStyle/>
          <a:p>
            <a:pPr algn="l">
              <a:lnSpc>
                <a:spcPts val="993"/>
              </a:lnSpc>
            </a:pPr>
            <a:r>
              <a:rPr lang="en-US" sz="827" spc="61">
                <a:solidFill>
                  <a:srgbClr val="003682"/>
                </a:solidFill>
                <a:latin typeface="Montserrat Bold"/>
              </a:rPr>
              <a:t>Bot</a:t>
            </a:r>
          </a:p>
        </p:txBody>
      </p:sp>
      <p:grpSp>
        <p:nvGrpSpPr>
          <p:cNvPr name="Group 19" id="19"/>
          <p:cNvGrpSpPr/>
          <p:nvPr/>
        </p:nvGrpSpPr>
        <p:grpSpPr>
          <a:xfrm rot="0">
            <a:off x="5129777" y="7163270"/>
            <a:ext cx="768673" cy="28392"/>
            <a:chOff x="0" y="0"/>
            <a:chExt cx="618912" cy="22860"/>
          </a:xfrm>
        </p:grpSpPr>
        <p:sp>
          <p:nvSpPr>
            <p:cNvPr name="Freeform 20" id="20"/>
            <p:cNvSpPr/>
            <p:nvPr/>
          </p:nvSpPr>
          <p:spPr>
            <a:xfrm>
              <a:off x="0" y="0"/>
              <a:ext cx="618998" cy="22225"/>
            </a:xfrm>
            <a:custGeom>
              <a:avLst/>
              <a:gdLst/>
              <a:ahLst/>
              <a:cxnLst/>
              <a:rect r="r" b="b" t="t" l="l"/>
              <a:pathLst>
                <a:path h="22225" w="618998">
                  <a:moveTo>
                    <a:pt x="572897" y="22098"/>
                  </a:moveTo>
                  <a:lnTo>
                    <a:pt x="45847" y="22098"/>
                  </a:lnTo>
                  <a:lnTo>
                    <a:pt x="27051" y="21336"/>
                  </a:lnTo>
                  <a:lnTo>
                    <a:pt x="12573" y="19431"/>
                  </a:lnTo>
                  <a:lnTo>
                    <a:pt x="3302" y="16891"/>
                  </a:lnTo>
                  <a:lnTo>
                    <a:pt x="0" y="13970"/>
                  </a:lnTo>
                  <a:lnTo>
                    <a:pt x="0" y="1143"/>
                  </a:lnTo>
                  <a:lnTo>
                    <a:pt x="381" y="508"/>
                  </a:lnTo>
                  <a:lnTo>
                    <a:pt x="1397" y="0"/>
                  </a:lnTo>
                  <a:lnTo>
                    <a:pt x="2667" y="254"/>
                  </a:lnTo>
                  <a:lnTo>
                    <a:pt x="616204" y="254"/>
                  </a:lnTo>
                  <a:lnTo>
                    <a:pt x="617474" y="127"/>
                  </a:lnTo>
                  <a:lnTo>
                    <a:pt x="618109" y="254"/>
                  </a:lnTo>
                  <a:lnTo>
                    <a:pt x="618871" y="1270"/>
                  </a:lnTo>
                  <a:lnTo>
                    <a:pt x="618998" y="14097"/>
                  </a:lnTo>
                  <a:lnTo>
                    <a:pt x="616331" y="16383"/>
                  </a:lnTo>
                  <a:lnTo>
                    <a:pt x="608076" y="19050"/>
                  </a:lnTo>
                  <a:lnTo>
                    <a:pt x="593725" y="21336"/>
                  </a:lnTo>
                  <a:lnTo>
                    <a:pt x="573024" y="22225"/>
                  </a:lnTo>
                  <a:close/>
                </a:path>
              </a:pathLst>
            </a:custGeom>
            <a:solidFill>
              <a:srgbClr val="003682"/>
            </a:solidFill>
          </p:spPr>
        </p:sp>
      </p:grpSp>
      <p:grpSp>
        <p:nvGrpSpPr>
          <p:cNvPr name="Group 21" id="21"/>
          <p:cNvGrpSpPr/>
          <p:nvPr/>
        </p:nvGrpSpPr>
        <p:grpSpPr>
          <a:xfrm rot="0">
            <a:off x="5129242" y="6750903"/>
            <a:ext cx="769727" cy="429026"/>
            <a:chOff x="0" y="0"/>
            <a:chExt cx="619760" cy="345439"/>
          </a:xfrm>
        </p:grpSpPr>
        <p:sp>
          <p:nvSpPr>
            <p:cNvPr name="Freeform 22" id="22"/>
            <p:cNvSpPr/>
            <p:nvPr/>
          </p:nvSpPr>
          <p:spPr>
            <a:xfrm>
              <a:off x="0" y="331978"/>
              <a:ext cx="1397" cy="254"/>
            </a:xfrm>
            <a:custGeom>
              <a:avLst/>
              <a:gdLst/>
              <a:ahLst/>
              <a:cxnLst/>
              <a:rect r="r" b="b" t="t" l="l"/>
              <a:pathLst>
                <a:path h="254" w="1397">
                  <a:moveTo>
                    <a:pt x="1397" y="0"/>
                  </a:moveTo>
                  <a:lnTo>
                    <a:pt x="0" y="254"/>
                  </a:lnTo>
                  <a:lnTo>
                    <a:pt x="1397" y="254"/>
                  </a:lnTo>
                  <a:lnTo>
                    <a:pt x="1397" y="0"/>
                  </a:lnTo>
                  <a:close/>
                </a:path>
              </a:pathLst>
            </a:custGeom>
            <a:solidFill>
              <a:srgbClr val="E0E0E0"/>
            </a:solidFill>
          </p:spPr>
        </p:sp>
        <p:sp>
          <p:nvSpPr>
            <p:cNvPr name="Freeform 23" id="23"/>
            <p:cNvSpPr/>
            <p:nvPr/>
          </p:nvSpPr>
          <p:spPr>
            <a:xfrm>
              <a:off x="65405" y="0"/>
              <a:ext cx="488188" cy="330454"/>
            </a:xfrm>
            <a:custGeom>
              <a:avLst/>
              <a:gdLst/>
              <a:ahLst/>
              <a:cxnLst/>
              <a:rect r="r" b="b" t="t" l="l"/>
              <a:pathLst>
                <a:path h="330454" w="488188">
                  <a:moveTo>
                    <a:pt x="488188" y="22098"/>
                  </a:moveTo>
                  <a:lnTo>
                    <a:pt x="488061" y="16256"/>
                  </a:lnTo>
                  <a:lnTo>
                    <a:pt x="485775" y="10668"/>
                  </a:lnTo>
                  <a:lnTo>
                    <a:pt x="477393" y="2286"/>
                  </a:lnTo>
                  <a:lnTo>
                    <a:pt x="471805" y="0"/>
                  </a:lnTo>
                  <a:lnTo>
                    <a:pt x="16510" y="0"/>
                  </a:lnTo>
                  <a:lnTo>
                    <a:pt x="10922" y="2286"/>
                  </a:lnTo>
                  <a:lnTo>
                    <a:pt x="2413" y="10541"/>
                  </a:lnTo>
                  <a:lnTo>
                    <a:pt x="0" y="16256"/>
                  </a:lnTo>
                  <a:lnTo>
                    <a:pt x="0" y="330454"/>
                  </a:lnTo>
                  <a:lnTo>
                    <a:pt x="488188" y="330454"/>
                  </a:lnTo>
                  <a:lnTo>
                    <a:pt x="488188" y="22098"/>
                  </a:lnTo>
                  <a:close/>
                </a:path>
              </a:pathLst>
            </a:custGeom>
            <a:solidFill>
              <a:srgbClr val="E0E0E0"/>
            </a:solidFill>
          </p:spPr>
        </p:sp>
        <p:sp>
          <p:nvSpPr>
            <p:cNvPr name="Freeform 24" id="24"/>
            <p:cNvSpPr/>
            <p:nvPr/>
          </p:nvSpPr>
          <p:spPr>
            <a:xfrm>
              <a:off x="1397" y="332232"/>
              <a:ext cx="617982" cy="13081"/>
            </a:xfrm>
            <a:custGeom>
              <a:avLst/>
              <a:gdLst/>
              <a:ahLst/>
              <a:cxnLst/>
              <a:rect r="r" b="b" t="t" l="l"/>
              <a:pathLst>
                <a:path h="13081" w="617982">
                  <a:moveTo>
                    <a:pt x="617982" y="0"/>
                  </a:moveTo>
                  <a:lnTo>
                    <a:pt x="0" y="0"/>
                  </a:lnTo>
                  <a:lnTo>
                    <a:pt x="0" y="13081"/>
                  </a:lnTo>
                  <a:lnTo>
                    <a:pt x="617982" y="13081"/>
                  </a:lnTo>
                  <a:lnTo>
                    <a:pt x="617982" y="0"/>
                  </a:lnTo>
                  <a:close/>
                </a:path>
              </a:pathLst>
            </a:custGeom>
            <a:solidFill>
              <a:srgbClr val="E0E0E0"/>
            </a:solidFill>
          </p:spPr>
        </p:sp>
      </p:grpSp>
      <p:grpSp>
        <p:nvGrpSpPr>
          <p:cNvPr name="Group 25" id="25"/>
          <p:cNvGrpSpPr/>
          <p:nvPr/>
        </p:nvGrpSpPr>
        <p:grpSpPr>
          <a:xfrm rot="0">
            <a:off x="5128633" y="6749641"/>
            <a:ext cx="771830" cy="441646"/>
            <a:chOff x="0" y="0"/>
            <a:chExt cx="621453" cy="355600"/>
          </a:xfrm>
        </p:grpSpPr>
        <p:sp>
          <p:nvSpPr>
            <p:cNvPr name="Freeform 26" id="26"/>
            <p:cNvSpPr/>
            <p:nvPr/>
          </p:nvSpPr>
          <p:spPr>
            <a:xfrm>
              <a:off x="542290" y="1905"/>
              <a:ext cx="10795" cy="10668"/>
            </a:xfrm>
            <a:custGeom>
              <a:avLst/>
              <a:gdLst/>
              <a:ahLst/>
              <a:cxnLst/>
              <a:rect r="r" b="b" t="t" l="l"/>
              <a:pathLst>
                <a:path h="10668" w="10795">
                  <a:moveTo>
                    <a:pt x="10795" y="9525"/>
                  </a:moveTo>
                  <a:lnTo>
                    <a:pt x="1270" y="0"/>
                  </a:lnTo>
                  <a:lnTo>
                    <a:pt x="0" y="0"/>
                  </a:lnTo>
                  <a:lnTo>
                    <a:pt x="1397" y="635"/>
                  </a:lnTo>
                  <a:lnTo>
                    <a:pt x="5715" y="4953"/>
                  </a:lnTo>
                  <a:lnTo>
                    <a:pt x="10160" y="9271"/>
                  </a:lnTo>
                  <a:lnTo>
                    <a:pt x="10795" y="10668"/>
                  </a:lnTo>
                  <a:lnTo>
                    <a:pt x="10795" y="9525"/>
                  </a:lnTo>
                  <a:close/>
                </a:path>
              </a:pathLst>
            </a:custGeom>
            <a:solidFill>
              <a:srgbClr val="494949"/>
            </a:solidFill>
          </p:spPr>
        </p:sp>
        <p:sp>
          <p:nvSpPr>
            <p:cNvPr name="Freeform 27" id="27"/>
            <p:cNvSpPr/>
            <p:nvPr/>
          </p:nvSpPr>
          <p:spPr>
            <a:xfrm>
              <a:off x="-127" y="0"/>
              <a:ext cx="620776" cy="355473"/>
            </a:xfrm>
            <a:custGeom>
              <a:avLst/>
              <a:gdLst/>
              <a:ahLst/>
              <a:cxnLst/>
              <a:rect r="r" b="b" t="t" l="l"/>
              <a:pathLst>
                <a:path h="355473" w="620776">
                  <a:moveTo>
                    <a:pt x="620776" y="333883"/>
                  </a:moveTo>
                  <a:lnTo>
                    <a:pt x="620649" y="332994"/>
                  </a:lnTo>
                  <a:lnTo>
                    <a:pt x="620268" y="332359"/>
                  </a:lnTo>
                  <a:lnTo>
                    <a:pt x="618871" y="331343"/>
                  </a:lnTo>
                  <a:lnTo>
                    <a:pt x="618871" y="334264"/>
                  </a:lnTo>
                  <a:lnTo>
                    <a:pt x="618490" y="334772"/>
                  </a:lnTo>
                  <a:lnTo>
                    <a:pt x="618490" y="346837"/>
                  </a:lnTo>
                  <a:lnTo>
                    <a:pt x="616712" y="348107"/>
                  </a:lnTo>
                  <a:lnTo>
                    <a:pt x="46736" y="353568"/>
                  </a:lnTo>
                  <a:lnTo>
                    <a:pt x="35687" y="353695"/>
                  </a:lnTo>
                  <a:lnTo>
                    <a:pt x="24638" y="352806"/>
                  </a:lnTo>
                  <a:lnTo>
                    <a:pt x="13716" y="350901"/>
                  </a:lnTo>
                  <a:lnTo>
                    <a:pt x="10541" y="350393"/>
                  </a:lnTo>
                  <a:lnTo>
                    <a:pt x="7493" y="349504"/>
                  </a:lnTo>
                  <a:lnTo>
                    <a:pt x="4572" y="348361"/>
                  </a:lnTo>
                  <a:lnTo>
                    <a:pt x="3810" y="348107"/>
                  </a:lnTo>
                  <a:lnTo>
                    <a:pt x="3048" y="347726"/>
                  </a:lnTo>
                  <a:lnTo>
                    <a:pt x="2413" y="347218"/>
                  </a:lnTo>
                  <a:lnTo>
                    <a:pt x="2413" y="333248"/>
                  </a:lnTo>
                  <a:lnTo>
                    <a:pt x="2667" y="333121"/>
                  </a:lnTo>
                  <a:lnTo>
                    <a:pt x="3175" y="333121"/>
                  </a:lnTo>
                  <a:lnTo>
                    <a:pt x="3556" y="333375"/>
                  </a:lnTo>
                  <a:lnTo>
                    <a:pt x="617347" y="333375"/>
                  </a:lnTo>
                  <a:lnTo>
                    <a:pt x="617601" y="333248"/>
                  </a:lnTo>
                  <a:lnTo>
                    <a:pt x="617982" y="333248"/>
                  </a:lnTo>
                  <a:lnTo>
                    <a:pt x="618236" y="333375"/>
                  </a:lnTo>
                  <a:lnTo>
                    <a:pt x="618744" y="333756"/>
                  </a:lnTo>
                  <a:lnTo>
                    <a:pt x="618871" y="334518"/>
                  </a:lnTo>
                  <a:lnTo>
                    <a:pt x="618871" y="331597"/>
                  </a:lnTo>
                  <a:lnTo>
                    <a:pt x="617982" y="331216"/>
                  </a:lnTo>
                  <a:lnTo>
                    <a:pt x="555117" y="331216"/>
                  </a:lnTo>
                  <a:lnTo>
                    <a:pt x="555117" y="16891"/>
                  </a:lnTo>
                  <a:lnTo>
                    <a:pt x="553212" y="12573"/>
                  </a:lnTo>
                  <a:lnTo>
                    <a:pt x="553212" y="330962"/>
                  </a:lnTo>
                  <a:lnTo>
                    <a:pt x="66929" y="330962"/>
                  </a:lnTo>
                  <a:lnTo>
                    <a:pt x="67056" y="17526"/>
                  </a:lnTo>
                  <a:lnTo>
                    <a:pt x="69342" y="12065"/>
                  </a:lnTo>
                  <a:lnTo>
                    <a:pt x="77343" y="4191"/>
                  </a:lnTo>
                  <a:lnTo>
                    <a:pt x="82804" y="1905"/>
                  </a:lnTo>
                  <a:lnTo>
                    <a:pt x="542417" y="1905"/>
                  </a:lnTo>
                  <a:lnTo>
                    <a:pt x="538099" y="127"/>
                  </a:lnTo>
                  <a:lnTo>
                    <a:pt x="531876" y="0"/>
                  </a:lnTo>
                  <a:lnTo>
                    <a:pt x="88392" y="0"/>
                  </a:lnTo>
                  <a:lnTo>
                    <a:pt x="82296" y="127"/>
                  </a:lnTo>
                  <a:lnTo>
                    <a:pt x="76581" y="2667"/>
                  </a:lnTo>
                  <a:lnTo>
                    <a:pt x="72263" y="6858"/>
                  </a:lnTo>
                  <a:lnTo>
                    <a:pt x="67818" y="11049"/>
                  </a:lnTo>
                  <a:lnTo>
                    <a:pt x="65151" y="16891"/>
                  </a:lnTo>
                  <a:lnTo>
                    <a:pt x="65024" y="330962"/>
                  </a:lnTo>
                  <a:lnTo>
                    <a:pt x="2794" y="330962"/>
                  </a:lnTo>
                  <a:lnTo>
                    <a:pt x="1905" y="331216"/>
                  </a:lnTo>
                  <a:lnTo>
                    <a:pt x="508" y="332359"/>
                  </a:lnTo>
                  <a:lnTo>
                    <a:pt x="127" y="332994"/>
                  </a:lnTo>
                  <a:lnTo>
                    <a:pt x="0" y="333502"/>
                  </a:lnTo>
                  <a:lnTo>
                    <a:pt x="0" y="347091"/>
                  </a:lnTo>
                  <a:lnTo>
                    <a:pt x="13208" y="352679"/>
                  </a:lnTo>
                  <a:lnTo>
                    <a:pt x="24257" y="354584"/>
                  </a:lnTo>
                  <a:lnTo>
                    <a:pt x="35433" y="355473"/>
                  </a:lnTo>
                  <a:lnTo>
                    <a:pt x="46609" y="355346"/>
                  </a:lnTo>
                  <a:lnTo>
                    <a:pt x="582549" y="355346"/>
                  </a:lnTo>
                  <a:lnTo>
                    <a:pt x="591312" y="354838"/>
                  </a:lnTo>
                  <a:lnTo>
                    <a:pt x="600075" y="353822"/>
                  </a:lnTo>
                  <a:lnTo>
                    <a:pt x="601091" y="353695"/>
                  </a:lnTo>
                  <a:lnTo>
                    <a:pt x="608711" y="352425"/>
                  </a:lnTo>
                  <a:lnTo>
                    <a:pt x="620522" y="347091"/>
                  </a:lnTo>
                  <a:lnTo>
                    <a:pt x="620649" y="333883"/>
                  </a:lnTo>
                  <a:close/>
                </a:path>
              </a:pathLst>
            </a:custGeom>
            <a:solidFill>
              <a:srgbClr val="494949"/>
            </a:solidFill>
          </p:spPr>
        </p:sp>
      </p:grpSp>
      <p:grpSp>
        <p:nvGrpSpPr>
          <p:cNvPr name="Group 28" id="28"/>
          <p:cNvGrpSpPr/>
          <p:nvPr/>
        </p:nvGrpSpPr>
        <p:grpSpPr>
          <a:xfrm rot="0">
            <a:off x="5235660" y="6794007"/>
            <a:ext cx="557316" cy="347008"/>
            <a:chOff x="0" y="0"/>
            <a:chExt cx="448733" cy="279400"/>
          </a:xfrm>
        </p:grpSpPr>
        <p:sp>
          <p:nvSpPr>
            <p:cNvPr name="Freeform 29" id="29"/>
            <p:cNvSpPr/>
            <p:nvPr/>
          </p:nvSpPr>
          <p:spPr>
            <a:xfrm>
              <a:off x="0" y="0"/>
              <a:ext cx="448056" cy="278892"/>
            </a:xfrm>
            <a:custGeom>
              <a:avLst/>
              <a:gdLst/>
              <a:ahLst/>
              <a:cxnLst/>
              <a:rect r="r" b="b" t="t" l="l"/>
              <a:pathLst>
                <a:path h="278892" w="448056">
                  <a:moveTo>
                    <a:pt x="448056" y="278892"/>
                  </a:moveTo>
                  <a:lnTo>
                    <a:pt x="0" y="278892"/>
                  </a:lnTo>
                  <a:lnTo>
                    <a:pt x="0" y="0"/>
                  </a:lnTo>
                  <a:lnTo>
                    <a:pt x="447421" y="0"/>
                  </a:lnTo>
                  <a:lnTo>
                    <a:pt x="447929" y="278892"/>
                  </a:lnTo>
                  <a:close/>
                </a:path>
              </a:pathLst>
            </a:custGeom>
            <a:solidFill>
              <a:srgbClr val="003682"/>
            </a:solidFill>
          </p:spPr>
        </p:sp>
      </p:grpSp>
      <p:grpSp>
        <p:nvGrpSpPr>
          <p:cNvPr name="Group 30" id="30"/>
          <p:cNvGrpSpPr/>
          <p:nvPr/>
        </p:nvGrpSpPr>
        <p:grpSpPr>
          <a:xfrm rot="0">
            <a:off x="5233031" y="6791379"/>
            <a:ext cx="562573" cy="352266"/>
            <a:chOff x="0" y="0"/>
            <a:chExt cx="452967" cy="283633"/>
          </a:xfrm>
        </p:grpSpPr>
        <p:sp>
          <p:nvSpPr>
            <p:cNvPr name="Freeform 31" id="31"/>
            <p:cNvSpPr/>
            <p:nvPr/>
          </p:nvSpPr>
          <p:spPr>
            <a:xfrm>
              <a:off x="0" y="0"/>
              <a:ext cx="452247" cy="283210"/>
            </a:xfrm>
            <a:custGeom>
              <a:avLst/>
              <a:gdLst/>
              <a:ahLst/>
              <a:cxnLst/>
              <a:rect r="r" b="b" t="t" l="l"/>
              <a:pathLst>
                <a:path h="283210" w="452247">
                  <a:moveTo>
                    <a:pt x="449580" y="4191"/>
                  </a:moveTo>
                  <a:lnTo>
                    <a:pt x="2159" y="4191"/>
                  </a:lnTo>
                  <a:lnTo>
                    <a:pt x="2159" y="2159"/>
                  </a:lnTo>
                  <a:lnTo>
                    <a:pt x="4191" y="2159"/>
                  </a:lnTo>
                  <a:lnTo>
                    <a:pt x="4191" y="281051"/>
                  </a:lnTo>
                  <a:lnTo>
                    <a:pt x="2159" y="281051"/>
                  </a:lnTo>
                  <a:lnTo>
                    <a:pt x="2159" y="278892"/>
                  </a:lnTo>
                  <a:lnTo>
                    <a:pt x="450088" y="278892"/>
                  </a:lnTo>
                  <a:lnTo>
                    <a:pt x="450088" y="281051"/>
                  </a:lnTo>
                  <a:lnTo>
                    <a:pt x="447929" y="281051"/>
                  </a:lnTo>
                  <a:lnTo>
                    <a:pt x="447421" y="2159"/>
                  </a:lnTo>
                  <a:lnTo>
                    <a:pt x="449580" y="2159"/>
                  </a:lnTo>
                  <a:lnTo>
                    <a:pt x="449580" y="4191"/>
                  </a:lnTo>
                  <a:moveTo>
                    <a:pt x="449580" y="0"/>
                  </a:moveTo>
                  <a:cubicBezTo>
                    <a:pt x="450723" y="0"/>
                    <a:pt x="451739" y="889"/>
                    <a:pt x="451739" y="2159"/>
                  </a:cubicBezTo>
                  <a:lnTo>
                    <a:pt x="452247" y="281051"/>
                  </a:lnTo>
                  <a:cubicBezTo>
                    <a:pt x="452247" y="281559"/>
                    <a:pt x="451993" y="282194"/>
                    <a:pt x="451612" y="282575"/>
                  </a:cubicBezTo>
                  <a:cubicBezTo>
                    <a:pt x="451231" y="282956"/>
                    <a:pt x="450723" y="283210"/>
                    <a:pt x="450088" y="283210"/>
                  </a:cubicBezTo>
                  <a:lnTo>
                    <a:pt x="2159" y="283210"/>
                  </a:lnTo>
                  <a:cubicBezTo>
                    <a:pt x="1016" y="283210"/>
                    <a:pt x="0" y="282321"/>
                    <a:pt x="0" y="281051"/>
                  </a:cubicBezTo>
                  <a:lnTo>
                    <a:pt x="0" y="2159"/>
                  </a:lnTo>
                  <a:cubicBezTo>
                    <a:pt x="0" y="889"/>
                    <a:pt x="889" y="0"/>
                    <a:pt x="2159" y="0"/>
                  </a:cubicBezTo>
                  <a:lnTo>
                    <a:pt x="449580" y="0"/>
                  </a:lnTo>
                  <a:close/>
                </a:path>
              </a:pathLst>
            </a:custGeom>
            <a:solidFill>
              <a:srgbClr val="494949"/>
            </a:solidFill>
          </p:spPr>
        </p:sp>
      </p:grpSp>
      <p:grpSp>
        <p:nvGrpSpPr>
          <p:cNvPr name="Group 32" id="32"/>
          <p:cNvGrpSpPr/>
          <p:nvPr/>
        </p:nvGrpSpPr>
        <p:grpSpPr>
          <a:xfrm rot="0">
            <a:off x="5430319" y="6768085"/>
            <a:ext cx="167195" cy="401688"/>
            <a:chOff x="0" y="0"/>
            <a:chExt cx="134620" cy="323427"/>
          </a:xfrm>
        </p:grpSpPr>
        <p:sp>
          <p:nvSpPr>
            <p:cNvPr name="Freeform 33" id="33"/>
            <p:cNvSpPr/>
            <p:nvPr/>
          </p:nvSpPr>
          <p:spPr>
            <a:xfrm>
              <a:off x="63119" y="0"/>
              <a:ext cx="8001" cy="7874"/>
            </a:xfrm>
            <a:custGeom>
              <a:avLst/>
              <a:gdLst/>
              <a:ahLst/>
              <a:cxnLst/>
              <a:rect r="r" b="b" t="t" l="l"/>
              <a:pathLst>
                <a:path h="7874" w="8001">
                  <a:moveTo>
                    <a:pt x="8001" y="6096"/>
                  </a:moveTo>
                  <a:lnTo>
                    <a:pt x="7874" y="1778"/>
                  </a:lnTo>
                  <a:lnTo>
                    <a:pt x="6096" y="127"/>
                  </a:lnTo>
                  <a:lnTo>
                    <a:pt x="1778" y="0"/>
                  </a:lnTo>
                  <a:lnTo>
                    <a:pt x="127" y="1778"/>
                  </a:lnTo>
                  <a:lnTo>
                    <a:pt x="0" y="5969"/>
                  </a:lnTo>
                  <a:lnTo>
                    <a:pt x="1651" y="7747"/>
                  </a:lnTo>
                  <a:lnTo>
                    <a:pt x="6223" y="7874"/>
                  </a:lnTo>
                  <a:lnTo>
                    <a:pt x="8001" y="6096"/>
                  </a:lnTo>
                  <a:close/>
                </a:path>
              </a:pathLst>
            </a:custGeom>
            <a:solidFill>
              <a:srgbClr val="494949"/>
            </a:solidFill>
          </p:spPr>
        </p:sp>
        <p:sp>
          <p:nvSpPr>
            <p:cNvPr name="Freeform 34" id="34"/>
            <p:cNvSpPr/>
            <p:nvPr/>
          </p:nvSpPr>
          <p:spPr>
            <a:xfrm>
              <a:off x="0" y="317627"/>
              <a:ext cx="134112" cy="5080"/>
            </a:xfrm>
            <a:custGeom>
              <a:avLst/>
              <a:gdLst/>
              <a:ahLst/>
              <a:cxnLst/>
              <a:rect r="r" b="b" t="t" l="l"/>
              <a:pathLst>
                <a:path h="5080" w="134112">
                  <a:moveTo>
                    <a:pt x="134112" y="0"/>
                  </a:moveTo>
                  <a:lnTo>
                    <a:pt x="0" y="0"/>
                  </a:lnTo>
                  <a:lnTo>
                    <a:pt x="0" y="5080"/>
                  </a:lnTo>
                  <a:lnTo>
                    <a:pt x="130302" y="5080"/>
                  </a:lnTo>
                  <a:lnTo>
                    <a:pt x="134112" y="4572"/>
                  </a:lnTo>
                  <a:lnTo>
                    <a:pt x="134112" y="127"/>
                  </a:lnTo>
                  <a:close/>
                </a:path>
              </a:pathLst>
            </a:custGeom>
            <a:solidFill>
              <a:srgbClr val="494949"/>
            </a:solidFill>
          </p:spPr>
        </p:sp>
      </p:grpSp>
      <p:grpSp>
        <p:nvGrpSpPr>
          <p:cNvPr name="Group 35" id="35"/>
          <p:cNvGrpSpPr/>
          <p:nvPr/>
        </p:nvGrpSpPr>
        <p:grpSpPr>
          <a:xfrm rot="0">
            <a:off x="5233031" y="6791379"/>
            <a:ext cx="561522" cy="352266"/>
            <a:chOff x="0" y="0"/>
            <a:chExt cx="452120" cy="283633"/>
          </a:xfrm>
        </p:grpSpPr>
        <p:sp>
          <p:nvSpPr>
            <p:cNvPr name="Freeform 36" id="36"/>
            <p:cNvSpPr/>
            <p:nvPr/>
          </p:nvSpPr>
          <p:spPr>
            <a:xfrm>
              <a:off x="0" y="0"/>
              <a:ext cx="451739" cy="283210"/>
            </a:xfrm>
            <a:custGeom>
              <a:avLst/>
              <a:gdLst/>
              <a:ahLst/>
              <a:cxnLst/>
              <a:rect r="r" b="b" t="t" l="l"/>
              <a:pathLst>
                <a:path h="283210" w="451739">
                  <a:moveTo>
                    <a:pt x="447421" y="281051"/>
                  </a:moveTo>
                  <a:lnTo>
                    <a:pt x="447421" y="2159"/>
                  </a:lnTo>
                  <a:lnTo>
                    <a:pt x="449580" y="2159"/>
                  </a:lnTo>
                  <a:lnTo>
                    <a:pt x="449580" y="4191"/>
                  </a:lnTo>
                  <a:lnTo>
                    <a:pt x="2159" y="4191"/>
                  </a:lnTo>
                  <a:lnTo>
                    <a:pt x="2159" y="2159"/>
                  </a:lnTo>
                  <a:lnTo>
                    <a:pt x="4191" y="2159"/>
                  </a:lnTo>
                  <a:lnTo>
                    <a:pt x="4191" y="281051"/>
                  </a:lnTo>
                  <a:lnTo>
                    <a:pt x="2159" y="281051"/>
                  </a:lnTo>
                  <a:lnTo>
                    <a:pt x="2159" y="278892"/>
                  </a:lnTo>
                  <a:lnTo>
                    <a:pt x="449580" y="278892"/>
                  </a:lnTo>
                  <a:lnTo>
                    <a:pt x="449580" y="281051"/>
                  </a:lnTo>
                  <a:lnTo>
                    <a:pt x="447421" y="281051"/>
                  </a:lnTo>
                  <a:moveTo>
                    <a:pt x="451612" y="281051"/>
                  </a:moveTo>
                  <a:cubicBezTo>
                    <a:pt x="451612" y="282194"/>
                    <a:pt x="450723" y="283210"/>
                    <a:pt x="449453" y="283210"/>
                  </a:cubicBezTo>
                  <a:lnTo>
                    <a:pt x="2159" y="283210"/>
                  </a:lnTo>
                  <a:cubicBezTo>
                    <a:pt x="1016" y="283210"/>
                    <a:pt x="0" y="282321"/>
                    <a:pt x="0" y="281051"/>
                  </a:cubicBezTo>
                  <a:lnTo>
                    <a:pt x="0" y="2159"/>
                  </a:lnTo>
                  <a:cubicBezTo>
                    <a:pt x="0" y="889"/>
                    <a:pt x="889" y="0"/>
                    <a:pt x="2159" y="0"/>
                  </a:cubicBezTo>
                  <a:lnTo>
                    <a:pt x="449580" y="0"/>
                  </a:lnTo>
                  <a:cubicBezTo>
                    <a:pt x="450723" y="0"/>
                    <a:pt x="451739" y="889"/>
                    <a:pt x="451739" y="2159"/>
                  </a:cubicBezTo>
                  <a:lnTo>
                    <a:pt x="451739" y="281051"/>
                  </a:lnTo>
                  <a:close/>
                </a:path>
              </a:pathLst>
            </a:custGeom>
            <a:solidFill>
              <a:srgbClr val="494949"/>
            </a:solidFill>
          </p:spPr>
        </p:sp>
      </p:grpSp>
      <p:grpSp>
        <p:nvGrpSpPr>
          <p:cNvPr name="Group 37" id="37"/>
          <p:cNvGrpSpPr/>
          <p:nvPr/>
        </p:nvGrpSpPr>
        <p:grpSpPr>
          <a:xfrm rot="0">
            <a:off x="5365333" y="6814374"/>
            <a:ext cx="304946" cy="304946"/>
            <a:chOff x="0" y="0"/>
            <a:chExt cx="245533" cy="245533"/>
          </a:xfrm>
        </p:grpSpPr>
        <p:sp>
          <p:nvSpPr>
            <p:cNvPr name="Freeform 38" id="38"/>
            <p:cNvSpPr/>
            <p:nvPr/>
          </p:nvSpPr>
          <p:spPr>
            <a:xfrm>
              <a:off x="91313" y="196215"/>
              <a:ext cx="64135" cy="9779"/>
            </a:xfrm>
            <a:custGeom>
              <a:avLst/>
              <a:gdLst/>
              <a:ahLst/>
              <a:cxnLst/>
              <a:rect r="r" b="b" t="t" l="l"/>
              <a:pathLst>
                <a:path h="9779" w="64135">
                  <a:moveTo>
                    <a:pt x="64135" y="0"/>
                  </a:moveTo>
                  <a:lnTo>
                    <a:pt x="0" y="0"/>
                  </a:lnTo>
                  <a:lnTo>
                    <a:pt x="0" y="9779"/>
                  </a:lnTo>
                  <a:lnTo>
                    <a:pt x="64008" y="9779"/>
                  </a:lnTo>
                  <a:lnTo>
                    <a:pt x="64008" y="0"/>
                  </a:lnTo>
                  <a:close/>
                </a:path>
              </a:pathLst>
            </a:custGeom>
            <a:solidFill>
              <a:srgbClr val="494949"/>
            </a:solidFill>
          </p:spPr>
        </p:sp>
        <p:sp>
          <p:nvSpPr>
            <p:cNvPr name="Freeform 39" id="39"/>
            <p:cNvSpPr/>
            <p:nvPr/>
          </p:nvSpPr>
          <p:spPr>
            <a:xfrm>
              <a:off x="0" y="2286"/>
              <a:ext cx="245237" cy="243078"/>
            </a:xfrm>
            <a:custGeom>
              <a:avLst/>
              <a:gdLst/>
              <a:ahLst/>
              <a:cxnLst/>
              <a:rect r="r" b="b" t="t" l="l"/>
              <a:pathLst>
                <a:path h="243078" w="245237">
                  <a:moveTo>
                    <a:pt x="245237" y="108331"/>
                  </a:moveTo>
                  <a:lnTo>
                    <a:pt x="235966" y="74676"/>
                  </a:lnTo>
                  <a:lnTo>
                    <a:pt x="235839" y="74295"/>
                  </a:lnTo>
                  <a:lnTo>
                    <a:pt x="235839" y="117094"/>
                  </a:lnTo>
                  <a:lnTo>
                    <a:pt x="235712" y="119761"/>
                  </a:lnTo>
                  <a:lnTo>
                    <a:pt x="234442" y="138176"/>
                  </a:lnTo>
                  <a:lnTo>
                    <a:pt x="229235" y="158242"/>
                  </a:lnTo>
                  <a:lnTo>
                    <a:pt x="228600" y="161417"/>
                  </a:lnTo>
                  <a:lnTo>
                    <a:pt x="224409" y="161417"/>
                  </a:lnTo>
                  <a:lnTo>
                    <a:pt x="224409" y="171196"/>
                  </a:lnTo>
                  <a:lnTo>
                    <a:pt x="219964" y="178689"/>
                  </a:lnTo>
                  <a:lnTo>
                    <a:pt x="178816" y="218440"/>
                  </a:lnTo>
                  <a:lnTo>
                    <a:pt x="137033" y="232156"/>
                  </a:lnTo>
                  <a:lnTo>
                    <a:pt x="94615" y="229235"/>
                  </a:lnTo>
                  <a:lnTo>
                    <a:pt x="56261" y="210947"/>
                  </a:lnTo>
                  <a:lnTo>
                    <a:pt x="26670" y="178816"/>
                  </a:lnTo>
                  <a:lnTo>
                    <a:pt x="22225" y="171323"/>
                  </a:lnTo>
                  <a:lnTo>
                    <a:pt x="224536" y="171323"/>
                  </a:lnTo>
                  <a:lnTo>
                    <a:pt x="224536" y="161544"/>
                  </a:lnTo>
                  <a:lnTo>
                    <a:pt x="176530" y="161544"/>
                  </a:lnTo>
                  <a:lnTo>
                    <a:pt x="176530" y="151765"/>
                  </a:lnTo>
                  <a:lnTo>
                    <a:pt x="184658" y="150622"/>
                  </a:lnTo>
                  <a:lnTo>
                    <a:pt x="192151" y="146558"/>
                  </a:lnTo>
                  <a:lnTo>
                    <a:pt x="196088" y="142113"/>
                  </a:lnTo>
                  <a:lnTo>
                    <a:pt x="197485" y="140462"/>
                  </a:lnTo>
                  <a:lnTo>
                    <a:pt x="204089" y="128651"/>
                  </a:lnTo>
                  <a:lnTo>
                    <a:pt x="205613" y="115570"/>
                  </a:lnTo>
                  <a:lnTo>
                    <a:pt x="202057" y="102997"/>
                  </a:lnTo>
                  <a:lnTo>
                    <a:pt x="196596" y="96139"/>
                  </a:lnTo>
                  <a:lnTo>
                    <a:pt x="196596" y="117221"/>
                  </a:lnTo>
                  <a:lnTo>
                    <a:pt x="196469" y="118618"/>
                  </a:lnTo>
                  <a:lnTo>
                    <a:pt x="195707" y="122174"/>
                  </a:lnTo>
                  <a:lnTo>
                    <a:pt x="193929" y="132207"/>
                  </a:lnTo>
                  <a:lnTo>
                    <a:pt x="186309" y="139954"/>
                  </a:lnTo>
                  <a:lnTo>
                    <a:pt x="176403" y="141859"/>
                  </a:lnTo>
                  <a:lnTo>
                    <a:pt x="174752" y="141986"/>
                  </a:lnTo>
                  <a:lnTo>
                    <a:pt x="173101" y="141986"/>
                  </a:lnTo>
                  <a:lnTo>
                    <a:pt x="171450" y="141859"/>
                  </a:lnTo>
                  <a:lnTo>
                    <a:pt x="168275" y="141986"/>
                  </a:lnTo>
                  <a:lnTo>
                    <a:pt x="165100" y="141478"/>
                  </a:lnTo>
                  <a:lnTo>
                    <a:pt x="162179" y="140462"/>
                  </a:lnTo>
                  <a:lnTo>
                    <a:pt x="161671" y="140462"/>
                  </a:lnTo>
                  <a:lnTo>
                    <a:pt x="157226" y="138557"/>
                  </a:lnTo>
                  <a:lnTo>
                    <a:pt x="153416" y="135382"/>
                  </a:lnTo>
                  <a:lnTo>
                    <a:pt x="150749" y="131445"/>
                  </a:lnTo>
                  <a:lnTo>
                    <a:pt x="147828" y="127381"/>
                  </a:lnTo>
                  <a:lnTo>
                    <a:pt x="146304" y="122428"/>
                  </a:lnTo>
                  <a:lnTo>
                    <a:pt x="146431" y="110998"/>
                  </a:lnTo>
                  <a:lnTo>
                    <a:pt x="148971" y="104775"/>
                  </a:lnTo>
                  <a:lnTo>
                    <a:pt x="158115" y="95631"/>
                  </a:lnTo>
                  <a:lnTo>
                    <a:pt x="164338" y="93091"/>
                  </a:lnTo>
                  <a:lnTo>
                    <a:pt x="175768" y="92964"/>
                  </a:lnTo>
                  <a:lnTo>
                    <a:pt x="180721" y="94361"/>
                  </a:lnTo>
                  <a:lnTo>
                    <a:pt x="184912" y="97155"/>
                  </a:lnTo>
                  <a:lnTo>
                    <a:pt x="188976" y="99822"/>
                  </a:lnTo>
                  <a:lnTo>
                    <a:pt x="192151" y="103632"/>
                  </a:lnTo>
                  <a:lnTo>
                    <a:pt x="193802" y="107696"/>
                  </a:lnTo>
                  <a:lnTo>
                    <a:pt x="195834" y="112522"/>
                  </a:lnTo>
                  <a:lnTo>
                    <a:pt x="196215" y="116967"/>
                  </a:lnTo>
                  <a:lnTo>
                    <a:pt x="196215" y="96012"/>
                  </a:lnTo>
                  <a:lnTo>
                    <a:pt x="193929" y="93091"/>
                  </a:lnTo>
                  <a:lnTo>
                    <a:pt x="193167" y="92202"/>
                  </a:lnTo>
                  <a:lnTo>
                    <a:pt x="188341" y="88011"/>
                  </a:lnTo>
                  <a:lnTo>
                    <a:pt x="182372" y="85344"/>
                  </a:lnTo>
                  <a:lnTo>
                    <a:pt x="176022" y="84455"/>
                  </a:lnTo>
                  <a:lnTo>
                    <a:pt x="176022" y="75057"/>
                  </a:lnTo>
                  <a:lnTo>
                    <a:pt x="176022" y="74676"/>
                  </a:lnTo>
                  <a:lnTo>
                    <a:pt x="225933" y="74676"/>
                  </a:lnTo>
                  <a:lnTo>
                    <a:pt x="227203" y="77597"/>
                  </a:lnTo>
                  <a:lnTo>
                    <a:pt x="233299" y="97409"/>
                  </a:lnTo>
                  <a:lnTo>
                    <a:pt x="235585" y="117094"/>
                  </a:lnTo>
                  <a:lnTo>
                    <a:pt x="235585" y="74295"/>
                  </a:lnTo>
                  <a:lnTo>
                    <a:pt x="234188" y="69088"/>
                  </a:lnTo>
                  <a:lnTo>
                    <a:pt x="231267" y="64897"/>
                  </a:lnTo>
                  <a:lnTo>
                    <a:pt x="221869" y="51562"/>
                  </a:lnTo>
                  <a:lnTo>
                    <a:pt x="221869" y="64897"/>
                  </a:lnTo>
                  <a:lnTo>
                    <a:pt x="165989" y="64897"/>
                  </a:lnTo>
                  <a:lnTo>
                    <a:pt x="165989" y="75184"/>
                  </a:lnTo>
                  <a:lnTo>
                    <a:pt x="165989" y="84836"/>
                  </a:lnTo>
                  <a:lnTo>
                    <a:pt x="157861" y="86106"/>
                  </a:lnTo>
                  <a:lnTo>
                    <a:pt x="150495" y="90170"/>
                  </a:lnTo>
                  <a:lnTo>
                    <a:pt x="145542" y="95885"/>
                  </a:lnTo>
                  <a:lnTo>
                    <a:pt x="139827" y="102616"/>
                  </a:lnTo>
                  <a:lnTo>
                    <a:pt x="136906" y="110490"/>
                  </a:lnTo>
                  <a:lnTo>
                    <a:pt x="136906" y="127127"/>
                  </a:lnTo>
                  <a:lnTo>
                    <a:pt x="139700" y="134747"/>
                  </a:lnTo>
                  <a:lnTo>
                    <a:pt x="144399" y="140081"/>
                  </a:lnTo>
                  <a:lnTo>
                    <a:pt x="150495" y="147066"/>
                  </a:lnTo>
                  <a:lnTo>
                    <a:pt x="157861" y="151130"/>
                  </a:lnTo>
                  <a:lnTo>
                    <a:pt x="165989" y="152273"/>
                  </a:lnTo>
                  <a:lnTo>
                    <a:pt x="165989" y="162052"/>
                  </a:lnTo>
                  <a:lnTo>
                    <a:pt x="81915" y="162052"/>
                  </a:lnTo>
                  <a:lnTo>
                    <a:pt x="81915" y="161671"/>
                  </a:lnTo>
                  <a:lnTo>
                    <a:pt x="81280" y="152273"/>
                  </a:lnTo>
                  <a:lnTo>
                    <a:pt x="89408" y="151003"/>
                  </a:lnTo>
                  <a:lnTo>
                    <a:pt x="96901" y="146812"/>
                  </a:lnTo>
                  <a:lnTo>
                    <a:pt x="100838" y="141986"/>
                  </a:lnTo>
                  <a:lnTo>
                    <a:pt x="107442" y="134366"/>
                  </a:lnTo>
                  <a:lnTo>
                    <a:pt x="110236" y="127127"/>
                  </a:lnTo>
                  <a:lnTo>
                    <a:pt x="110363" y="117856"/>
                  </a:lnTo>
                  <a:lnTo>
                    <a:pt x="108331" y="106553"/>
                  </a:lnTo>
                  <a:lnTo>
                    <a:pt x="102235" y="96266"/>
                  </a:lnTo>
                  <a:lnTo>
                    <a:pt x="101600" y="95758"/>
                  </a:lnTo>
                  <a:lnTo>
                    <a:pt x="101600" y="115443"/>
                  </a:lnTo>
                  <a:lnTo>
                    <a:pt x="101473" y="118491"/>
                  </a:lnTo>
                  <a:lnTo>
                    <a:pt x="98933" y="131064"/>
                  </a:lnTo>
                  <a:lnTo>
                    <a:pt x="98806" y="131445"/>
                  </a:lnTo>
                  <a:lnTo>
                    <a:pt x="91313" y="138938"/>
                  </a:lnTo>
                  <a:lnTo>
                    <a:pt x="81661" y="140843"/>
                  </a:lnTo>
                  <a:lnTo>
                    <a:pt x="81153" y="141859"/>
                  </a:lnTo>
                  <a:lnTo>
                    <a:pt x="56388" y="131445"/>
                  </a:lnTo>
                  <a:lnTo>
                    <a:pt x="53213" y="126873"/>
                  </a:lnTo>
                  <a:lnTo>
                    <a:pt x="51816" y="122428"/>
                  </a:lnTo>
                  <a:lnTo>
                    <a:pt x="51816" y="118491"/>
                  </a:lnTo>
                  <a:lnTo>
                    <a:pt x="81407" y="92710"/>
                  </a:lnTo>
                  <a:lnTo>
                    <a:pt x="86360" y="94107"/>
                  </a:lnTo>
                  <a:lnTo>
                    <a:pt x="90551" y="96901"/>
                  </a:lnTo>
                  <a:lnTo>
                    <a:pt x="94615" y="99568"/>
                  </a:lnTo>
                  <a:lnTo>
                    <a:pt x="97790" y="103378"/>
                  </a:lnTo>
                  <a:lnTo>
                    <a:pt x="99568" y="107823"/>
                  </a:lnTo>
                  <a:lnTo>
                    <a:pt x="101473" y="112268"/>
                  </a:lnTo>
                  <a:lnTo>
                    <a:pt x="101854" y="115443"/>
                  </a:lnTo>
                  <a:lnTo>
                    <a:pt x="101854" y="95758"/>
                  </a:lnTo>
                  <a:lnTo>
                    <a:pt x="98044" y="92583"/>
                  </a:lnTo>
                  <a:lnTo>
                    <a:pt x="93218" y="88646"/>
                  </a:lnTo>
                  <a:lnTo>
                    <a:pt x="81534" y="84709"/>
                  </a:lnTo>
                  <a:lnTo>
                    <a:pt x="82169" y="75057"/>
                  </a:lnTo>
                  <a:lnTo>
                    <a:pt x="166497" y="75057"/>
                  </a:lnTo>
                  <a:lnTo>
                    <a:pt x="166497" y="64897"/>
                  </a:lnTo>
                  <a:lnTo>
                    <a:pt x="71374" y="64897"/>
                  </a:lnTo>
                  <a:lnTo>
                    <a:pt x="71374" y="84328"/>
                  </a:lnTo>
                  <a:lnTo>
                    <a:pt x="63246" y="85598"/>
                  </a:lnTo>
                  <a:lnTo>
                    <a:pt x="55880" y="89662"/>
                  </a:lnTo>
                  <a:lnTo>
                    <a:pt x="50546" y="95758"/>
                  </a:lnTo>
                  <a:lnTo>
                    <a:pt x="44196" y="106426"/>
                  </a:lnTo>
                  <a:lnTo>
                    <a:pt x="42164" y="117856"/>
                  </a:lnTo>
                  <a:lnTo>
                    <a:pt x="42164" y="118618"/>
                  </a:lnTo>
                  <a:lnTo>
                    <a:pt x="71247" y="151892"/>
                  </a:lnTo>
                  <a:lnTo>
                    <a:pt x="71247" y="161671"/>
                  </a:lnTo>
                  <a:lnTo>
                    <a:pt x="18034" y="161671"/>
                  </a:lnTo>
                  <a:lnTo>
                    <a:pt x="16764" y="158496"/>
                  </a:lnTo>
                  <a:lnTo>
                    <a:pt x="11557" y="138430"/>
                  </a:lnTo>
                  <a:lnTo>
                    <a:pt x="10287" y="120015"/>
                  </a:lnTo>
                  <a:lnTo>
                    <a:pt x="10287" y="117094"/>
                  </a:lnTo>
                  <a:lnTo>
                    <a:pt x="12573" y="97409"/>
                  </a:lnTo>
                  <a:lnTo>
                    <a:pt x="18669" y="77597"/>
                  </a:lnTo>
                  <a:lnTo>
                    <a:pt x="19939" y="74676"/>
                  </a:lnTo>
                  <a:lnTo>
                    <a:pt x="70739" y="74676"/>
                  </a:lnTo>
                  <a:lnTo>
                    <a:pt x="71374" y="84328"/>
                  </a:lnTo>
                  <a:lnTo>
                    <a:pt x="71374" y="64897"/>
                  </a:lnTo>
                  <a:lnTo>
                    <a:pt x="24511" y="64897"/>
                  </a:lnTo>
                  <a:lnTo>
                    <a:pt x="29718" y="57150"/>
                  </a:lnTo>
                  <a:lnTo>
                    <a:pt x="70358" y="20701"/>
                  </a:lnTo>
                  <a:lnTo>
                    <a:pt x="110236" y="8255"/>
                  </a:lnTo>
                  <a:lnTo>
                    <a:pt x="150749" y="10922"/>
                  </a:lnTo>
                  <a:lnTo>
                    <a:pt x="187706" y="27559"/>
                  </a:lnTo>
                  <a:lnTo>
                    <a:pt x="217170" y="57150"/>
                  </a:lnTo>
                  <a:lnTo>
                    <a:pt x="222250" y="64897"/>
                  </a:lnTo>
                  <a:lnTo>
                    <a:pt x="222250" y="51435"/>
                  </a:lnTo>
                  <a:lnTo>
                    <a:pt x="210312" y="34417"/>
                  </a:lnTo>
                  <a:lnTo>
                    <a:pt x="210312" y="33655"/>
                  </a:lnTo>
                  <a:lnTo>
                    <a:pt x="191516" y="18288"/>
                  </a:lnTo>
                  <a:lnTo>
                    <a:pt x="172847" y="8255"/>
                  </a:lnTo>
                  <a:lnTo>
                    <a:pt x="170434" y="6985"/>
                  </a:lnTo>
                  <a:lnTo>
                    <a:pt x="147447" y="0"/>
                  </a:lnTo>
                  <a:lnTo>
                    <a:pt x="75565" y="7112"/>
                  </a:lnTo>
                  <a:lnTo>
                    <a:pt x="9906" y="72136"/>
                  </a:lnTo>
                  <a:lnTo>
                    <a:pt x="0" y="119888"/>
                  </a:lnTo>
                  <a:lnTo>
                    <a:pt x="2286" y="144018"/>
                  </a:lnTo>
                  <a:lnTo>
                    <a:pt x="36068" y="207137"/>
                  </a:lnTo>
                  <a:lnTo>
                    <a:pt x="81534" y="235839"/>
                  </a:lnTo>
                  <a:lnTo>
                    <a:pt x="114935" y="243078"/>
                  </a:lnTo>
                  <a:lnTo>
                    <a:pt x="122936" y="242951"/>
                  </a:lnTo>
                  <a:lnTo>
                    <a:pt x="153162" y="239395"/>
                  </a:lnTo>
                  <a:lnTo>
                    <a:pt x="171831" y="232283"/>
                  </a:lnTo>
                  <a:lnTo>
                    <a:pt x="181102" y="228727"/>
                  </a:lnTo>
                  <a:lnTo>
                    <a:pt x="205613" y="211582"/>
                  </a:lnTo>
                  <a:lnTo>
                    <a:pt x="225425" y="188595"/>
                  </a:lnTo>
                  <a:lnTo>
                    <a:pt x="233045" y="171323"/>
                  </a:lnTo>
                  <a:lnTo>
                    <a:pt x="237236" y="161925"/>
                  </a:lnTo>
                  <a:lnTo>
                    <a:pt x="237363" y="161544"/>
                  </a:lnTo>
                  <a:lnTo>
                    <a:pt x="242570" y="149860"/>
                  </a:lnTo>
                  <a:lnTo>
                    <a:pt x="245110" y="112776"/>
                  </a:lnTo>
                  <a:lnTo>
                    <a:pt x="245237" y="108331"/>
                  </a:lnTo>
                  <a:close/>
                </a:path>
              </a:pathLst>
            </a:custGeom>
            <a:solidFill>
              <a:srgbClr val="494949"/>
            </a:solidFill>
          </p:spPr>
        </p:sp>
      </p:grpSp>
      <p:grpSp>
        <p:nvGrpSpPr>
          <p:cNvPr name="Group 40" id="40"/>
          <p:cNvGrpSpPr/>
          <p:nvPr/>
        </p:nvGrpSpPr>
        <p:grpSpPr>
          <a:xfrm rot="0">
            <a:off x="11887904" y="6869202"/>
            <a:ext cx="56783" cy="320719"/>
            <a:chOff x="0" y="0"/>
            <a:chExt cx="45720" cy="258233"/>
          </a:xfrm>
        </p:grpSpPr>
        <p:sp>
          <p:nvSpPr>
            <p:cNvPr name="Freeform 41" id="41"/>
            <p:cNvSpPr/>
            <p:nvPr/>
          </p:nvSpPr>
          <p:spPr>
            <a:xfrm>
              <a:off x="0" y="205740"/>
              <a:ext cx="45466" cy="52451"/>
            </a:xfrm>
            <a:custGeom>
              <a:avLst/>
              <a:gdLst/>
              <a:ahLst/>
              <a:cxnLst/>
              <a:rect r="r" b="b" t="t" l="l"/>
              <a:pathLst>
                <a:path h="52451" w="45466">
                  <a:moveTo>
                    <a:pt x="45466" y="26162"/>
                  </a:moveTo>
                  <a:lnTo>
                    <a:pt x="0" y="0"/>
                  </a:lnTo>
                  <a:lnTo>
                    <a:pt x="0" y="52451"/>
                  </a:lnTo>
                  <a:lnTo>
                    <a:pt x="45466" y="26289"/>
                  </a:lnTo>
                  <a:close/>
                </a:path>
              </a:pathLst>
            </a:custGeom>
            <a:solidFill>
              <a:srgbClr val="003682"/>
            </a:solidFill>
          </p:spPr>
        </p:sp>
        <p:sp>
          <p:nvSpPr>
            <p:cNvPr name="Freeform 42" id="42"/>
            <p:cNvSpPr/>
            <p:nvPr/>
          </p:nvSpPr>
          <p:spPr>
            <a:xfrm>
              <a:off x="0" y="0"/>
              <a:ext cx="45466" cy="52451"/>
            </a:xfrm>
            <a:custGeom>
              <a:avLst/>
              <a:gdLst/>
              <a:ahLst/>
              <a:cxnLst/>
              <a:rect r="r" b="b" t="t" l="l"/>
              <a:pathLst>
                <a:path h="52451" w="45466">
                  <a:moveTo>
                    <a:pt x="45466" y="26162"/>
                  </a:moveTo>
                  <a:lnTo>
                    <a:pt x="0" y="0"/>
                  </a:lnTo>
                  <a:lnTo>
                    <a:pt x="0" y="52451"/>
                  </a:lnTo>
                  <a:lnTo>
                    <a:pt x="45466" y="26162"/>
                  </a:lnTo>
                  <a:close/>
                </a:path>
              </a:pathLst>
            </a:custGeom>
            <a:solidFill>
              <a:srgbClr val="003682"/>
            </a:solidFill>
          </p:spPr>
        </p:sp>
      </p:grpSp>
      <p:grpSp>
        <p:nvGrpSpPr>
          <p:cNvPr name="Group 43" id="43"/>
          <p:cNvGrpSpPr/>
          <p:nvPr/>
        </p:nvGrpSpPr>
        <p:grpSpPr>
          <a:xfrm rot="0">
            <a:off x="8849957" y="7306234"/>
            <a:ext cx="3812119" cy="633316"/>
            <a:chOff x="0" y="0"/>
            <a:chExt cx="3069400" cy="509927"/>
          </a:xfrm>
        </p:grpSpPr>
        <p:sp>
          <p:nvSpPr>
            <p:cNvPr name="Freeform 44" id="44"/>
            <p:cNvSpPr/>
            <p:nvPr/>
          </p:nvSpPr>
          <p:spPr>
            <a:xfrm>
              <a:off x="2921" y="0"/>
              <a:ext cx="3063367" cy="509651"/>
            </a:xfrm>
            <a:custGeom>
              <a:avLst/>
              <a:gdLst/>
              <a:ahLst/>
              <a:cxnLst/>
              <a:rect r="r" b="b" t="t" l="l"/>
              <a:pathLst>
                <a:path h="509651" w="3063367">
                  <a:moveTo>
                    <a:pt x="3063367" y="6985"/>
                  </a:moveTo>
                  <a:lnTo>
                    <a:pt x="1143" y="509651"/>
                  </a:lnTo>
                  <a:lnTo>
                    <a:pt x="0" y="502666"/>
                  </a:lnTo>
                  <a:lnTo>
                    <a:pt x="3062224" y="0"/>
                  </a:lnTo>
                  <a:close/>
                </a:path>
              </a:pathLst>
            </a:custGeom>
            <a:solidFill>
              <a:srgbClr val="003682"/>
            </a:solidFill>
          </p:spPr>
        </p:sp>
      </p:grpSp>
      <p:sp>
        <p:nvSpPr>
          <p:cNvPr name="TextBox 45" id="45"/>
          <p:cNvSpPr txBox="true"/>
          <p:nvPr/>
        </p:nvSpPr>
        <p:spPr>
          <a:xfrm rot="0">
            <a:off x="6039281" y="6793512"/>
            <a:ext cx="5880206" cy="440595"/>
          </a:xfrm>
          <a:prstGeom prst="rect">
            <a:avLst/>
          </a:prstGeom>
        </p:spPr>
        <p:txBody>
          <a:bodyPr anchor="t" rtlCol="false" tIns="0" lIns="0" bIns="0" rIns="0">
            <a:spAutoFit/>
          </a:bodyPr>
          <a:lstStyle/>
          <a:p>
            <a:pPr algn="l">
              <a:lnSpc>
                <a:spcPts val="1291"/>
              </a:lnSpc>
            </a:pPr>
            <a:r>
              <a:rPr lang="en-US" sz="1076" spc="32" u="sng">
                <a:solidFill>
                  <a:srgbClr val="003682"/>
                </a:solidFill>
                <a:latin typeface="Montserrat"/>
              </a:rPr>
              <a:t> 	</a:t>
            </a:r>
            <a:r>
              <a:rPr lang="en-US" sz="1076" spc="32">
                <a:solidFill>
                  <a:srgbClr val="003682"/>
                </a:solidFill>
                <a:latin typeface="Montserrat"/>
              </a:rPr>
              <a:t> </a:t>
            </a:r>
            <a:r>
              <a:rPr lang="en-US" sz="1076" spc="32">
                <a:solidFill>
                  <a:srgbClr val="003682"/>
                </a:solidFill>
                <a:latin typeface="Montserrat Bold"/>
              </a:rPr>
              <a:t>Spoofed SYN Packet </a:t>
            </a:r>
            <a:r>
              <a:rPr lang="en-US" sz="1076" spc="32" u="sng">
                <a:solidFill>
                  <a:srgbClr val="003682"/>
                </a:solidFill>
                <a:latin typeface="Montserrat"/>
              </a:rPr>
              <a:t> 	</a:t>
            </a:r>
          </a:p>
          <a:p>
            <a:pPr algn="l">
              <a:lnSpc>
                <a:spcPts val="1291"/>
              </a:lnSpc>
            </a:pPr>
            <a:r>
              <a:rPr lang="en-US" sz="1076" spc="32" u="sng">
                <a:solidFill>
                  <a:srgbClr val="003682"/>
                </a:solidFill>
                <a:latin typeface="Montserrat"/>
              </a:rPr>
              <a:t> 	</a:t>
            </a:r>
            <a:r>
              <a:rPr lang="en-US" sz="1076" spc="32">
                <a:solidFill>
                  <a:srgbClr val="003682"/>
                </a:solidFill>
                <a:latin typeface="Montserrat"/>
              </a:rPr>
              <a:t> </a:t>
            </a:r>
            <a:r>
              <a:rPr lang="en-US" sz="1076" spc="32">
                <a:solidFill>
                  <a:srgbClr val="003682"/>
                </a:solidFill>
                <a:latin typeface="Montserrat Bold"/>
              </a:rPr>
              <a:t>Spoofed SYN Packet </a:t>
            </a:r>
            <a:r>
              <a:rPr lang="en-US" sz="1076" spc="32" u="sng">
                <a:solidFill>
                  <a:srgbClr val="003682"/>
                </a:solidFill>
                <a:latin typeface="Montserrat"/>
              </a:rPr>
              <a:t> 	</a:t>
            </a:r>
          </a:p>
        </p:txBody>
      </p:sp>
      <p:grpSp>
        <p:nvGrpSpPr>
          <p:cNvPr name="Group 46" id="46"/>
          <p:cNvGrpSpPr/>
          <p:nvPr/>
        </p:nvGrpSpPr>
        <p:grpSpPr>
          <a:xfrm rot="0">
            <a:off x="8807917" y="7901306"/>
            <a:ext cx="62041" cy="65195"/>
            <a:chOff x="0" y="0"/>
            <a:chExt cx="49953" cy="52493"/>
          </a:xfrm>
        </p:grpSpPr>
        <p:sp>
          <p:nvSpPr>
            <p:cNvPr name="Freeform 47" id="47"/>
            <p:cNvSpPr/>
            <p:nvPr/>
          </p:nvSpPr>
          <p:spPr>
            <a:xfrm>
              <a:off x="0" y="0"/>
              <a:ext cx="49149" cy="51689"/>
            </a:xfrm>
            <a:custGeom>
              <a:avLst/>
              <a:gdLst/>
              <a:ahLst/>
              <a:cxnLst/>
              <a:rect r="r" b="b" t="t" l="l"/>
              <a:pathLst>
                <a:path h="51689" w="49149">
                  <a:moveTo>
                    <a:pt x="49149" y="51689"/>
                  </a:moveTo>
                  <a:lnTo>
                    <a:pt x="0" y="33274"/>
                  </a:lnTo>
                  <a:lnTo>
                    <a:pt x="40640" y="0"/>
                  </a:lnTo>
                  <a:lnTo>
                    <a:pt x="49149" y="51689"/>
                  </a:lnTo>
                  <a:close/>
                </a:path>
              </a:pathLst>
            </a:custGeom>
            <a:solidFill>
              <a:srgbClr val="003682"/>
            </a:solidFill>
          </p:spPr>
        </p:sp>
      </p:grpSp>
      <p:grpSp>
        <p:nvGrpSpPr>
          <p:cNvPr name="Group 48" id="48"/>
          <p:cNvGrpSpPr/>
          <p:nvPr/>
        </p:nvGrpSpPr>
        <p:grpSpPr>
          <a:xfrm rot="0">
            <a:off x="8945025" y="7306234"/>
            <a:ext cx="3717480" cy="1010819"/>
            <a:chOff x="0" y="0"/>
            <a:chExt cx="2993200" cy="813880"/>
          </a:xfrm>
        </p:grpSpPr>
        <p:sp>
          <p:nvSpPr>
            <p:cNvPr name="Freeform 49" id="49"/>
            <p:cNvSpPr/>
            <p:nvPr/>
          </p:nvSpPr>
          <p:spPr>
            <a:xfrm>
              <a:off x="2540" y="127"/>
              <a:ext cx="2987548" cy="813435"/>
            </a:xfrm>
            <a:custGeom>
              <a:avLst/>
              <a:gdLst/>
              <a:ahLst/>
              <a:cxnLst/>
              <a:rect r="r" b="b" t="t" l="l"/>
              <a:pathLst>
                <a:path h="813435" w="2987548">
                  <a:moveTo>
                    <a:pt x="2987548" y="6731"/>
                  </a:moveTo>
                  <a:lnTo>
                    <a:pt x="1905" y="813435"/>
                  </a:lnTo>
                  <a:lnTo>
                    <a:pt x="0" y="806577"/>
                  </a:lnTo>
                  <a:lnTo>
                    <a:pt x="2985770" y="0"/>
                  </a:lnTo>
                  <a:close/>
                </a:path>
              </a:pathLst>
            </a:custGeom>
            <a:solidFill>
              <a:srgbClr val="003682"/>
            </a:solidFill>
          </p:spPr>
        </p:sp>
      </p:grpSp>
      <p:grpSp>
        <p:nvGrpSpPr>
          <p:cNvPr name="Group 50" id="50"/>
          <p:cNvGrpSpPr/>
          <p:nvPr/>
        </p:nvGrpSpPr>
        <p:grpSpPr>
          <a:xfrm rot="0">
            <a:off x="8904026" y="8278643"/>
            <a:ext cx="64144" cy="63092"/>
            <a:chOff x="0" y="0"/>
            <a:chExt cx="51647" cy="50800"/>
          </a:xfrm>
        </p:grpSpPr>
        <p:sp>
          <p:nvSpPr>
            <p:cNvPr name="Freeform 51" id="51"/>
            <p:cNvSpPr/>
            <p:nvPr/>
          </p:nvSpPr>
          <p:spPr>
            <a:xfrm>
              <a:off x="0" y="0"/>
              <a:ext cx="50800" cy="50546"/>
            </a:xfrm>
            <a:custGeom>
              <a:avLst/>
              <a:gdLst/>
              <a:ahLst/>
              <a:cxnLst/>
              <a:rect r="r" b="b" t="t" l="l"/>
              <a:pathLst>
                <a:path h="50546" w="50800">
                  <a:moveTo>
                    <a:pt x="50800" y="50546"/>
                  </a:moveTo>
                  <a:lnTo>
                    <a:pt x="0" y="37084"/>
                  </a:lnTo>
                  <a:lnTo>
                    <a:pt x="37084" y="0"/>
                  </a:lnTo>
                  <a:lnTo>
                    <a:pt x="50800" y="50546"/>
                  </a:lnTo>
                  <a:close/>
                </a:path>
              </a:pathLst>
            </a:custGeom>
            <a:solidFill>
              <a:srgbClr val="003682"/>
            </a:solidFill>
          </p:spPr>
        </p:sp>
      </p:grpSp>
      <p:grpSp>
        <p:nvGrpSpPr>
          <p:cNvPr name="Group 52" id="52"/>
          <p:cNvGrpSpPr/>
          <p:nvPr/>
        </p:nvGrpSpPr>
        <p:grpSpPr>
          <a:xfrm rot="0">
            <a:off x="9118238" y="7306233"/>
            <a:ext cx="3543978" cy="1386220"/>
            <a:chOff x="0" y="0"/>
            <a:chExt cx="2853501" cy="1116141"/>
          </a:xfrm>
        </p:grpSpPr>
        <p:sp>
          <p:nvSpPr>
            <p:cNvPr name="Freeform 53" id="53"/>
            <p:cNvSpPr/>
            <p:nvPr/>
          </p:nvSpPr>
          <p:spPr>
            <a:xfrm>
              <a:off x="2286" y="254"/>
              <a:ext cx="2848737" cy="1115187"/>
            </a:xfrm>
            <a:custGeom>
              <a:avLst/>
              <a:gdLst/>
              <a:ahLst/>
              <a:cxnLst/>
              <a:rect r="r" b="b" t="t" l="l"/>
              <a:pathLst>
                <a:path h="1115187" w="2848737">
                  <a:moveTo>
                    <a:pt x="2848737" y="6477"/>
                  </a:moveTo>
                  <a:lnTo>
                    <a:pt x="2540" y="1115187"/>
                  </a:lnTo>
                  <a:lnTo>
                    <a:pt x="0" y="1108710"/>
                  </a:lnTo>
                  <a:lnTo>
                    <a:pt x="2846197" y="0"/>
                  </a:lnTo>
                  <a:close/>
                </a:path>
              </a:pathLst>
            </a:custGeom>
            <a:solidFill>
              <a:srgbClr val="003682"/>
            </a:solidFill>
          </p:spPr>
        </p:sp>
      </p:grpSp>
      <p:grpSp>
        <p:nvGrpSpPr>
          <p:cNvPr name="Group 54" id="54"/>
          <p:cNvGrpSpPr/>
          <p:nvPr/>
        </p:nvGrpSpPr>
        <p:grpSpPr>
          <a:xfrm rot="0">
            <a:off x="9078805" y="8653710"/>
            <a:ext cx="65195" cy="60989"/>
            <a:chOff x="0" y="0"/>
            <a:chExt cx="52493" cy="49107"/>
          </a:xfrm>
        </p:grpSpPr>
        <p:sp>
          <p:nvSpPr>
            <p:cNvPr name="Freeform 55" id="55"/>
            <p:cNvSpPr/>
            <p:nvPr/>
          </p:nvSpPr>
          <p:spPr>
            <a:xfrm>
              <a:off x="0" y="0"/>
              <a:ext cx="51816" cy="48768"/>
            </a:xfrm>
            <a:custGeom>
              <a:avLst/>
              <a:gdLst/>
              <a:ahLst/>
              <a:cxnLst/>
              <a:rect r="r" b="b" t="t" l="l"/>
              <a:pathLst>
                <a:path h="48768" w="51816">
                  <a:moveTo>
                    <a:pt x="51816" y="48768"/>
                  </a:moveTo>
                  <a:lnTo>
                    <a:pt x="0" y="40894"/>
                  </a:lnTo>
                  <a:lnTo>
                    <a:pt x="32766" y="0"/>
                  </a:lnTo>
                  <a:lnTo>
                    <a:pt x="51816" y="48768"/>
                  </a:lnTo>
                  <a:close/>
                </a:path>
              </a:pathLst>
            </a:custGeom>
            <a:solidFill>
              <a:srgbClr val="003682"/>
            </a:solidFill>
          </p:spPr>
        </p:sp>
      </p:grpSp>
      <p:grpSp>
        <p:nvGrpSpPr>
          <p:cNvPr name="Group 56" id="56"/>
          <p:cNvGrpSpPr/>
          <p:nvPr/>
        </p:nvGrpSpPr>
        <p:grpSpPr>
          <a:xfrm rot="0">
            <a:off x="9342036" y="7306232"/>
            <a:ext cx="3320000" cy="1697477"/>
            <a:chOff x="0" y="0"/>
            <a:chExt cx="2673161" cy="1366756"/>
          </a:xfrm>
        </p:grpSpPr>
        <p:sp>
          <p:nvSpPr>
            <p:cNvPr name="Freeform 57" id="57"/>
            <p:cNvSpPr/>
            <p:nvPr/>
          </p:nvSpPr>
          <p:spPr>
            <a:xfrm>
              <a:off x="1905" y="381"/>
              <a:ext cx="2669159" cy="1365250"/>
            </a:xfrm>
            <a:custGeom>
              <a:avLst/>
              <a:gdLst/>
              <a:ahLst/>
              <a:cxnLst/>
              <a:rect r="r" b="b" t="t" l="l"/>
              <a:pathLst>
                <a:path h="1365250" w="2669159">
                  <a:moveTo>
                    <a:pt x="2669159" y="6223"/>
                  </a:moveTo>
                  <a:lnTo>
                    <a:pt x="3175" y="1365250"/>
                  </a:lnTo>
                  <a:lnTo>
                    <a:pt x="0" y="1359027"/>
                  </a:lnTo>
                  <a:lnTo>
                    <a:pt x="2665984" y="0"/>
                  </a:lnTo>
                  <a:close/>
                </a:path>
              </a:pathLst>
            </a:custGeom>
            <a:solidFill>
              <a:srgbClr val="003682"/>
            </a:solidFill>
          </p:spPr>
        </p:sp>
      </p:grpSp>
      <p:grpSp>
        <p:nvGrpSpPr>
          <p:cNvPr name="Group 58" id="58"/>
          <p:cNvGrpSpPr/>
          <p:nvPr/>
        </p:nvGrpSpPr>
        <p:grpSpPr>
          <a:xfrm rot="0">
            <a:off x="9304526" y="8965270"/>
            <a:ext cx="65195" cy="58886"/>
            <a:chOff x="0" y="0"/>
            <a:chExt cx="52493" cy="47413"/>
          </a:xfrm>
        </p:grpSpPr>
        <p:sp>
          <p:nvSpPr>
            <p:cNvPr name="Freeform 59" id="59"/>
            <p:cNvSpPr/>
            <p:nvPr/>
          </p:nvSpPr>
          <p:spPr>
            <a:xfrm>
              <a:off x="0" y="0"/>
              <a:ext cx="52451" cy="46609"/>
            </a:xfrm>
            <a:custGeom>
              <a:avLst/>
              <a:gdLst/>
              <a:ahLst/>
              <a:cxnLst/>
              <a:rect r="r" b="b" t="t" l="l"/>
              <a:pathLst>
                <a:path h="46609" w="52451">
                  <a:moveTo>
                    <a:pt x="52451" y="46609"/>
                  </a:moveTo>
                  <a:lnTo>
                    <a:pt x="0" y="43942"/>
                  </a:lnTo>
                  <a:lnTo>
                    <a:pt x="28448" y="0"/>
                  </a:lnTo>
                  <a:lnTo>
                    <a:pt x="52451" y="46609"/>
                  </a:lnTo>
                  <a:close/>
                </a:path>
              </a:pathLst>
            </a:custGeom>
            <a:solidFill>
              <a:srgbClr val="003682"/>
            </a:solidFill>
          </p:spPr>
        </p:sp>
      </p:grpSp>
      <p:sp>
        <p:nvSpPr>
          <p:cNvPr name="TextBox 60" id="60"/>
          <p:cNvSpPr txBox="true"/>
          <p:nvPr/>
        </p:nvSpPr>
        <p:spPr>
          <a:xfrm rot="-480000">
            <a:off x="8897959" y="7740561"/>
            <a:ext cx="664073" cy="117650"/>
          </a:xfrm>
          <a:prstGeom prst="rect">
            <a:avLst/>
          </a:prstGeom>
        </p:spPr>
        <p:txBody>
          <a:bodyPr anchor="t" rtlCol="false" tIns="0" lIns="0" bIns="0" rIns="0">
            <a:spAutoFit/>
          </a:bodyPr>
          <a:lstStyle/>
          <a:p>
            <a:pPr algn="l">
              <a:lnSpc>
                <a:spcPts val="1076"/>
              </a:lnSpc>
            </a:pPr>
            <a:r>
              <a:rPr lang="en-US" sz="1076" spc="73">
                <a:solidFill>
                  <a:srgbClr val="003682"/>
                </a:solidFill>
                <a:latin typeface="Montserrat Bold"/>
              </a:rPr>
              <a:t>SYN-ACK</a:t>
            </a:r>
          </a:p>
        </p:txBody>
      </p:sp>
      <p:sp>
        <p:nvSpPr>
          <p:cNvPr name="TextBox 61" id="61"/>
          <p:cNvSpPr txBox="true"/>
          <p:nvPr/>
        </p:nvSpPr>
        <p:spPr>
          <a:xfrm rot="-840000">
            <a:off x="8962608" y="8081656"/>
            <a:ext cx="663044" cy="117650"/>
          </a:xfrm>
          <a:prstGeom prst="rect">
            <a:avLst/>
          </a:prstGeom>
        </p:spPr>
        <p:txBody>
          <a:bodyPr anchor="t" rtlCol="false" tIns="0" lIns="0" bIns="0" rIns="0">
            <a:spAutoFit/>
          </a:bodyPr>
          <a:lstStyle/>
          <a:p>
            <a:pPr algn="l">
              <a:lnSpc>
                <a:spcPts val="1076"/>
              </a:lnSpc>
            </a:pPr>
            <a:r>
              <a:rPr lang="en-US" sz="1076" spc="73">
                <a:solidFill>
                  <a:srgbClr val="003682"/>
                </a:solidFill>
                <a:latin typeface="Montserrat Bold"/>
              </a:rPr>
              <a:t>SYN-ACK</a:t>
            </a:r>
          </a:p>
        </p:txBody>
      </p:sp>
      <p:sp>
        <p:nvSpPr>
          <p:cNvPr name="TextBox 62" id="62"/>
          <p:cNvSpPr txBox="true"/>
          <p:nvPr/>
        </p:nvSpPr>
        <p:spPr>
          <a:xfrm rot="-1200000">
            <a:off x="9114841" y="8411924"/>
            <a:ext cx="665101" cy="117650"/>
          </a:xfrm>
          <a:prstGeom prst="rect">
            <a:avLst/>
          </a:prstGeom>
        </p:spPr>
        <p:txBody>
          <a:bodyPr anchor="t" rtlCol="false" tIns="0" lIns="0" bIns="0" rIns="0">
            <a:spAutoFit/>
          </a:bodyPr>
          <a:lstStyle/>
          <a:p>
            <a:pPr algn="l">
              <a:lnSpc>
                <a:spcPts val="1076"/>
              </a:lnSpc>
            </a:pPr>
            <a:r>
              <a:rPr lang="en-US" sz="1076" spc="73">
                <a:solidFill>
                  <a:srgbClr val="003682"/>
                </a:solidFill>
                <a:latin typeface="Montserrat Bold"/>
              </a:rPr>
              <a:t>SYN-ACK</a:t>
            </a:r>
          </a:p>
        </p:txBody>
      </p:sp>
      <p:sp>
        <p:nvSpPr>
          <p:cNvPr name="TextBox 63" id="63"/>
          <p:cNvSpPr txBox="true"/>
          <p:nvPr/>
        </p:nvSpPr>
        <p:spPr>
          <a:xfrm rot="-1560000">
            <a:off x="9304063" y="8691197"/>
            <a:ext cx="664073" cy="117650"/>
          </a:xfrm>
          <a:prstGeom prst="rect">
            <a:avLst/>
          </a:prstGeom>
        </p:spPr>
        <p:txBody>
          <a:bodyPr anchor="t" rtlCol="false" tIns="0" lIns="0" bIns="0" rIns="0">
            <a:spAutoFit/>
          </a:bodyPr>
          <a:lstStyle/>
          <a:p>
            <a:pPr algn="l">
              <a:lnSpc>
                <a:spcPts val="1076"/>
              </a:lnSpc>
            </a:pPr>
            <a:r>
              <a:rPr lang="en-US" sz="1076" spc="73">
                <a:solidFill>
                  <a:srgbClr val="003682"/>
                </a:solidFill>
                <a:latin typeface="Montserrat Bold"/>
              </a:rPr>
              <a:t>SYN-ACK</a:t>
            </a:r>
          </a:p>
        </p:txBody>
      </p:sp>
      <p:grpSp>
        <p:nvGrpSpPr>
          <p:cNvPr name="Group 64" id="64"/>
          <p:cNvGrpSpPr/>
          <p:nvPr/>
        </p:nvGrpSpPr>
        <p:grpSpPr>
          <a:xfrm rot="0">
            <a:off x="8644663" y="7865892"/>
            <a:ext cx="609893" cy="1233455"/>
            <a:chOff x="0" y="0"/>
            <a:chExt cx="491067" cy="993140"/>
          </a:xfrm>
        </p:grpSpPr>
        <p:sp>
          <p:nvSpPr>
            <p:cNvPr name="Freeform 65" id="65"/>
            <p:cNvSpPr/>
            <p:nvPr/>
          </p:nvSpPr>
          <p:spPr>
            <a:xfrm>
              <a:off x="33401" y="104013"/>
              <a:ext cx="24003" cy="23749"/>
            </a:xfrm>
            <a:custGeom>
              <a:avLst/>
              <a:gdLst/>
              <a:ahLst/>
              <a:cxnLst/>
              <a:rect r="r" b="b" t="t" l="l"/>
              <a:pathLst>
                <a:path h="23749" w="24003">
                  <a:moveTo>
                    <a:pt x="24003" y="12827"/>
                  </a:moveTo>
                  <a:lnTo>
                    <a:pt x="23495" y="10922"/>
                  </a:lnTo>
                  <a:lnTo>
                    <a:pt x="23114" y="8001"/>
                  </a:lnTo>
                  <a:lnTo>
                    <a:pt x="21463" y="5334"/>
                  </a:lnTo>
                  <a:lnTo>
                    <a:pt x="19050" y="3683"/>
                  </a:lnTo>
                  <a:lnTo>
                    <a:pt x="13970" y="0"/>
                  </a:lnTo>
                  <a:lnTo>
                    <a:pt x="7112" y="1016"/>
                  </a:lnTo>
                  <a:lnTo>
                    <a:pt x="0" y="10795"/>
                  </a:lnTo>
                  <a:lnTo>
                    <a:pt x="1016" y="17653"/>
                  </a:lnTo>
                  <a:lnTo>
                    <a:pt x="5969" y="21209"/>
                  </a:lnTo>
                  <a:lnTo>
                    <a:pt x="8255" y="22987"/>
                  </a:lnTo>
                  <a:lnTo>
                    <a:pt x="11176" y="23749"/>
                  </a:lnTo>
                  <a:lnTo>
                    <a:pt x="14097" y="23368"/>
                  </a:lnTo>
                  <a:lnTo>
                    <a:pt x="16256" y="23241"/>
                  </a:lnTo>
                  <a:lnTo>
                    <a:pt x="23876" y="14605"/>
                  </a:lnTo>
                  <a:lnTo>
                    <a:pt x="23876" y="12827"/>
                  </a:lnTo>
                  <a:close/>
                </a:path>
              </a:pathLst>
            </a:custGeom>
            <a:solidFill>
              <a:srgbClr val="003682"/>
            </a:solidFill>
          </p:spPr>
        </p:sp>
        <p:sp>
          <p:nvSpPr>
            <p:cNvPr name="Freeform 66" id="66"/>
            <p:cNvSpPr/>
            <p:nvPr/>
          </p:nvSpPr>
          <p:spPr>
            <a:xfrm>
              <a:off x="0" y="0"/>
              <a:ext cx="72898" cy="92837"/>
            </a:xfrm>
            <a:custGeom>
              <a:avLst/>
              <a:gdLst/>
              <a:ahLst/>
              <a:cxnLst/>
              <a:rect r="r" b="b" t="t" l="l"/>
              <a:pathLst>
                <a:path h="92837" w="72898">
                  <a:moveTo>
                    <a:pt x="72898" y="32639"/>
                  </a:moveTo>
                  <a:lnTo>
                    <a:pt x="72263" y="28702"/>
                  </a:lnTo>
                  <a:lnTo>
                    <a:pt x="71374" y="22733"/>
                  </a:lnTo>
                  <a:lnTo>
                    <a:pt x="68961" y="17145"/>
                  </a:lnTo>
                  <a:lnTo>
                    <a:pt x="38481" y="0"/>
                  </a:lnTo>
                  <a:lnTo>
                    <a:pt x="32004" y="1143"/>
                  </a:lnTo>
                  <a:lnTo>
                    <a:pt x="25781" y="2032"/>
                  </a:lnTo>
                  <a:lnTo>
                    <a:pt x="0" y="33020"/>
                  </a:lnTo>
                  <a:lnTo>
                    <a:pt x="762" y="39370"/>
                  </a:lnTo>
                  <a:lnTo>
                    <a:pt x="16129" y="36957"/>
                  </a:lnTo>
                  <a:lnTo>
                    <a:pt x="15621" y="33020"/>
                  </a:lnTo>
                  <a:lnTo>
                    <a:pt x="15621" y="32639"/>
                  </a:lnTo>
                  <a:lnTo>
                    <a:pt x="37465" y="13081"/>
                  </a:lnTo>
                  <a:lnTo>
                    <a:pt x="41148" y="13335"/>
                  </a:lnTo>
                  <a:lnTo>
                    <a:pt x="44577" y="14478"/>
                  </a:lnTo>
                  <a:lnTo>
                    <a:pt x="47879" y="15494"/>
                  </a:lnTo>
                  <a:lnTo>
                    <a:pt x="50800" y="17399"/>
                  </a:lnTo>
                  <a:lnTo>
                    <a:pt x="52959" y="20066"/>
                  </a:lnTo>
                  <a:lnTo>
                    <a:pt x="55372" y="22860"/>
                  </a:lnTo>
                  <a:lnTo>
                    <a:pt x="56896" y="26289"/>
                  </a:lnTo>
                  <a:lnTo>
                    <a:pt x="57277" y="29972"/>
                  </a:lnTo>
                  <a:lnTo>
                    <a:pt x="57785" y="32512"/>
                  </a:lnTo>
                  <a:lnTo>
                    <a:pt x="48260" y="52578"/>
                  </a:lnTo>
                  <a:lnTo>
                    <a:pt x="44831" y="55372"/>
                  </a:lnTo>
                  <a:lnTo>
                    <a:pt x="33274" y="80264"/>
                  </a:lnTo>
                  <a:lnTo>
                    <a:pt x="33274" y="86614"/>
                  </a:lnTo>
                  <a:lnTo>
                    <a:pt x="34290" y="92837"/>
                  </a:lnTo>
                  <a:lnTo>
                    <a:pt x="49022" y="91440"/>
                  </a:lnTo>
                  <a:lnTo>
                    <a:pt x="49022" y="90805"/>
                  </a:lnTo>
                  <a:lnTo>
                    <a:pt x="48514" y="86741"/>
                  </a:lnTo>
                  <a:lnTo>
                    <a:pt x="48514" y="82296"/>
                  </a:lnTo>
                  <a:lnTo>
                    <a:pt x="49022" y="77978"/>
                  </a:lnTo>
                  <a:lnTo>
                    <a:pt x="49403" y="74676"/>
                  </a:lnTo>
                  <a:lnTo>
                    <a:pt x="50546" y="71501"/>
                  </a:lnTo>
                  <a:lnTo>
                    <a:pt x="62865" y="57912"/>
                  </a:lnTo>
                  <a:lnTo>
                    <a:pt x="65532" y="54991"/>
                  </a:lnTo>
                  <a:lnTo>
                    <a:pt x="72771" y="37211"/>
                  </a:lnTo>
                  <a:lnTo>
                    <a:pt x="72771" y="32893"/>
                  </a:lnTo>
                  <a:close/>
                </a:path>
              </a:pathLst>
            </a:custGeom>
            <a:solidFill>
              <a:srgbClr val="003682"/>
            </a:solidFill>
          </p:spPr>
        </p:sp>
        <p:sp>
          <p:nvSpPr>
            <p:cNvPr name="Freeform 67" id="67"/>
            <p:cNvSpPr/>
            <p:nvPr/>
          </p:nvSpPr>
          <p:spPr>
            <a:xfrm>
              <a:off x="121412" y="434975"/>
              <a:ext cx="21971" cy="22860"/>
            </a:xfrm>
            <a:custGeom>
              <a:avLst/>
              <a:gdLst/>
              <a:ahLst/>
              <a:cxnLst/>
              <a:rect r="r" b="b" t="t" l="l"/>
              <a:pathLst>
                <a:path h="22860" w="21971">
                  <a:moveTo>
                    <a:pt x="21971" y="9398"/>
                  </a:moveTo>
                  <a:lnTo>
                    <a:pt x="21463" y="7493"/>
                  </a:lnTo>
                  <a:lnTo>
                    <a:pt x="20574" y="4699"/>
                  </a:lnTo>
                  <a:lnTo>
                    <a:pt x="18415" y="2413"/>
                  </a:lnTo>
                  <a:lnTo>
                    <a:pt x="13081" y="0"/>
                  </a:lnTo>
                  <a:lnTo>
                    <a:pt x="10033" y="0"/>
                  </a:lnTo>
                  <a:lnTo>
                    <a:pt x="7366" y="1143"/>
                  </a:lnTo>
                  <a:lnTo>
                    <a:pt x="4572" y="2032"/>
                  </a:lnTo>
                  <a:lnTo>
                    <a:pt x="2286" y="4064"/>
                  </a:lnTo>
                  <a:lnTo>
                    <a:pt x="0" y="9271"/>
                  </a:lnTo>
                  <a:lnTo>
                    <a:pt x="127" y="13081"/>
                  </a:lnTo>
                  <a:lnTo>
                    <a:pt x="1143" y="15367"/>
                  </a:lnTo>
                  <a:lnTo>
                    <a:pt x="2032" y="18161"/>
                  </a:lnTo>
                  <a:lnTo>
                    <a:pt x="4064" y="20447"/>
                  </a:lnTo>
                  <a:lnTo>
                    <a:pt x="9398" y="22860"/>
                  </a:lnTo>
                  <a:lnTo>
                    <a:pt x="12446" y="22860"/>
                  </a:lnTo>
                  <a:lnTo>
                    <a:pt x="15113" y="21717"/>
                  </a:lnTo>
                  <a:lnTo>
                    <a:pt x="16637" y="20955"/>
                  </a:lnTo>
                  <a:lnTo>
                    <a:pt x="18034" y="19812"/>
                  </a:lnTo>
                  <a:lnTo>
                    <a:pt x="19050" y="18415"/>
                  </a:lnTo>
                  <a:lnTo>
                    <a:pt x="20320" y="16891"/>
                  </a:lnTo>
                  <a:lnTo>
                    <a:pt x="21209" y="15113"/>
                  </a:lnTo>
                  <a:lnTo>
                    <a:pt x="21463" y="13208"/>
                  </a:lnTo>
                  <a:lnTo>
                    <a:pt x="21971" y="11303"/>
                  </a:lnTo>
                  <a:lnTo>
                    <a:pt x="21971" y="9398"/>
                  </a:lnTo>
                  <a:close/>
                </a:path>
              </a:pathLst>
            </a:custGeom>
            <a:solidFill>
              <a:srgbClr val="003682"/>
            </a:solidFill>
          </p:spPr>
        </p:sp>
        <p:sp>
          <p:nvSpPr>
            <p:cNvPr name="Freeform 68" id="68"/>
            <p:cNvSpPr/>
            <p:nvPr/>
          </p:nvSpPr>
          <p:spPr>
            <a:xfrm>
              <a:off x="72009" y="331343"/>
              <a:ext cx="73025" cy="93980"/>
            </a:xfrm>
            <a:custGeom>
              <a:avLst/>
              <a:gdLst/>
              <a:ahLst/>
              <a:cxnLst/>
              <a:rect r="r" b="b" t="t" l="l"/>
              <a:pathLst>
                <a:path h="93980" w="73025">
                  <a:moveTo>
                    <a:pt x="72644" y="30099"/>
                  </a:moveTo>
                  <a:lnTo>
                    <a:pt x="60706" y="8001"/>
                  </a:lnTo>
                  <a:lnTo>
                    <a:pt x="56261" y="4191"/>
                  </a:lnTo>
                  <a:lnTo>
                    <a:pt x="50800" y="1778"/>
                  </a:lnTo>
                  <a:lnTo>
                    <a:pt x="38608" y="0"/>
                  </a:lnTo>
                  <a:lnTo>
                    <a:pt x="32004" y="762"/>
                  </a:lnTo>
                  <a:lnTo>
                    <a:pt x="25908" y="3048"/>
                  </a:lnTo>
                  <a:lnTo>
                    <a:pt x="20066" y="5080"/>
                  </a:lnTo>
                  <a:lnTo>
                    <a:pt x="14732" y="8382"/>
                  </a:lnTo>
                  <a:lnTo>
                    <a:pt x="6096" y="16891"/>
                  </a:lnTo>
                  <a:lnTo>
                    <a:pt x="3175" y="22098"/>
                  </a:lnTo>
                  <a:lnTo>
                    <a:pt x="1778" y="27813"/>
                  </a:lnTo>
                  <a:lnTo>
                    <a:pt x="0" y="33909"/>
                  </a:lnTo>
                  <a:lnTo>
                    <a:pt x="0" y="40386"/>
                  </a:lnTo>
                  <a:lnTo>
                    <a:pt x="1778" y="46482"/>
                  </a:lnTo>
                  <a:lnTo>
                    <a:pt x="15875" y="41275"/>
                  </a:lnTo>
                  <a:lnTo>
                    <a:pt x="14732" y="37338"/>
                  </a:lnTo>
                  <a:lnTo>
                    <a:pt x="14732" y="33147"/>
                  </a:lnTo>
                  <a:lnTo>
                    <a:pt x="15875" y="29210"/>
                  </a:lnTo>
                  <a:lnTo>
                    <a:pt x="16764" y="25908"/>
                  </a:lnTo>
                  <a:lnTo>
                    <a:pt x="18542" y="22860"/>
                  </a:lnTo>
                  <a:lnTo>
                    <a:pt x="21082" y="20574"/>
                  </a:lnTo>
                  <a:lnTo>
                    <a:pt x="23495" y="18161"/>
                  </a:lnTo>
                  <a:lnTo>
                    <a:pt x="26416" y="16383"/>
                  </a:lnTo>
                  <a:lnTo>
                    <a:pt x="29591" y="15367"/>
                  </a:lnTo>
                  <a:lnTo>
                    <a:pt x="33020" y="14097"/>
                  </a:lnTo>
                  <a:lnTo>
                    <a:pt x="36703" y="13716"/>
                  </a:lnTo>
                  <a:lnTo>
                    <a:pt x="55753" y="27051"/>
                  </a:lnTo>
                  <a:lnTo>
                    <a:pt x="58039" y="32512"/>
                  </a:lnTo>
                  <a:lnTo>
                    <a:pt x="58039" y="38608"/>
                  </a:lnTo>
                  <a:lnTo>
                    <a:pt x="54610" y="46609"/>
                  </a:lnTo>
                  <a:lnTo>
                    <a:pt x="53213" y="49022"/>
                  </a:lnTo>
                  <a:lnTo>
                    <a:pt x="51435" y="51181"/>
                  </a:lnTo>
                  <a:lnTo>
                    <a:pt x="48641" y="54483"/>
                  </a:lnTo>
                  <a:lnTo>
                    <a:pt x="46228" y="58166"/>
                  </a:lnTo>
                  <a:lnTo>
                    <a:pt x="44323" y="61976"/>
                  </a:lnTo>
                  <a:lnTo>
                    <a:pt x="42545" y="66040"/>
                  </a:lnTo>
                  <a:lnTo>
                    <a:pt x="41656" y="70358"/>
                  </a:lnTo>
                  <a:lnTo>
                    <a:pt x="41783" y="75184"/>
                  </a:lnTo>
                  <a:lnTo>
                    <a:pt x="42164" y="81026"/>
                  </a:lnTo>
                  <a:lnTo>
                    <a:pt x="43434" y="87249"/>
                  </a:lnTo>
                  <a:lnTo>
                    <a:pt x="45466" y="93218"/>
                  </a:lnTo>
                  <a:lnTo>
                    <a:pt x="45466" y="93980"/>
                  </a:lnTo>
                  <a:lnTo>
                    <a:pt x="59563" y="88646"/>
                  </a:lnTo>
                  <a:lnTo>
                    <a:pt x="59563" y="88011"/>
                  </a:lnTo>
                  <a:lnTo>
                    <a:pt x="58166" y="83947"/>
                  </a:lnTo>
                  <a:lnTo>
                    <a:pt x="57277" y="79756"/>
                  </a:lnTo>
                  <a:lnTo>
                    <a:pt x="56896" y="75438"/>
                  </a:lnTo>
                  <a:lnTo>
                    <a:pt x="56769" y="72136"/>
                  </a:lnTo>
                  <a:lnTo>
                    <a:pt x="57277" y="68834"/>
                  </a:lnTo>
                  <a:lnTo>
                    <a:pt x="66929" y="53086"/>
                  </a:lnTo>
                  <a:lnTo>
                    <a:pt x="69088" y="49657"/>
                  </a:lnTo>
                  <a:lnTo>
                    <a:pt x="70612" y="45974"/>
                  </a:lnTo>
                  <a:lnTo>
                    <a:pt x="72136" y="42418"/>
                  </a:lnTo>
                  <a:lnTo>
                    <a:pt x="72898" y="38989"/>
                  </a:lnTo>
                  <a:lnTo>
                    <a:pt x="73025" y="30734"/>
                  </a:lnTo>
                  <a:close/>
                </a:path>
              </a:pathLst>
            </a:custGeom>
            <a:solidFill>
              <a:srgbClr val="003682"/>
            </a:solidFill>
          </p:spPr>
        </p:sp>
        <p:sp>
          <p:nvSpPr>
            <p:cNvPr name="Freeform 69" id="69"/>
            <p:cNvSpPr/>
            <p:nvPr/>
          </p:nvSpPr>
          <p:spPr>
            <a:xfrm>
              <a:off x="284480" y="737997"/>
              <a:ext cx="21971" cy="22733"/>
            </a:xfrm>
            <a:custGeom>
              <a:avLst/>
              <a:gdLst/>
              <a:ahLst/>
              <a:cxnLst/>
              <a:rect r="r" b="b" t="t" l="l"/>
              <a:pathLst>
                <a:path h="22733" w="21971">
                  <a:moveTo>
                    <a:pt x="21971" y="9398"/>
                  </a:moveTo>
                  <a:lnTo>
                    <a:pt x="20574" y="4699"/>
                  </a:lnTo>
                  <a:lnTo>
                    <a:pt x="18542" y="2413"/>
                  </a:lnTo>
                  <a:lnTo>
                    <a:pt x="13081" y="0"/>
                  </a:lnTo>
                  <a:lnTo>
                    <a:pt x="10033" y="0"/>
                  </a:lnTo>
                  <a:lnTo>
                    <a:pt x="7366" y="1143"/>
                  </a:lnTo>
                  <a:lnTo>
                    <a:pt x="4572" y="2159"/>
                  </a:lnTo>
                  <a:lnTo>
                    <a:pt x="2286" y="4191"/>
                  </a:lnTo>
                  <a:lnTo>
                    <a:pt x="1016" y="6858"/>
                  </a:lnTo>
                  <a:lnTo>
                    <a:pt x="0" y="9271"/>
                  </a:lnTo>
                  <a:lnTo>
                    <a:pt x="0" y="13081"/>
                  </a:lnTo>
                  <a:lnTo>
                    <a:pt x="889" y="15367"/>
                  </a:lnTo>
                  <a:lnTo>
                    <a:pt x="1778" y="18161"/>
                  </a:lnTo>
                  <a:lnTo>
                    <a:pt x="3810" y="20447"/>
                  </a:lnTo>
                  <a:lnTo>
                    <a:pt x="9144" y="22733"/>
                  </a:lnTo>
                  <a:lnTo>
                    <a:pt x="12192" y="22733"/>
                  </a:lnTo>
                  <a:lnTo>
                    <a:pt x="21209" y="13081"/>
                  </a:lnTo>
                  <a:lnTo>
                    <a:pt x="21844" y="11303"/>
                  </a:lnTo>
                  <a:lnTo>
                    <a:pt x="21844" y="9398"/>
                  </a:lnTo>
                  <a:close/>
                </a:path>
              </a:pathLst>
            </a:custGeom>
            <a:solidFill>
              <a:srgbClr val="003682"/>
            </a:solidFill>
          </p:spPr>
        </p:sp>
        <p:sp>
          <p:nvSpPr>
            <p:cNvPr name="Freeform 70" id="70"/>
            <p:cNvSpPr/>
            <p:nvPr/>
          </p:nvSpPr>
          <p:spPr>
            <a:xfrm>
              <a:off x="234823" y="634365"/>
              <a:ext cx="72390" cy="93345"/>
            </a:xfrm>
            <a:custGeom>
              <a:avLst/>
              <a:gdLst/>
              <a:ahLst/>
              <a:cxnLst/>
              <a:rect r="r" b="b" t="t" l="l"/>
              <a:pathLst>
                <a:path h="93345" w="72390">
                  <a:moveTo>
                    <a:pt x="72390" y="29083"/>
                  </a:moveTo>
                  <a:lnTo>
                    <a:pt x="60706" y="8001"/>
                  </a:lnTo>
                  <a:lnTo>
                    <a:pt x="56261" y="4191"/>
                  </a:lnTo>
                  <a:lnTo>
                    <a:pt x="50800" y="1778"/>
                  </a:lnTo>
                  <a:lnTo>
                    <a:pt x="38608" y="0"/>
                  </a:lnTo>
                  <a:lnTo>
                    <a:pt x="32004" y="762"/>
                  </a:lnTo>
                  <a:lnTo>
                    <a:pt x="25908" y="3048"/>
                  </a:lnTo>
                  <a:lnTo>
                    <a:pt x="19939" y="5080"/>
                  </a:lnTo>
                  <a:lnTo>
                    <a:pt x="0" y="33909"/>
                  </a:lnTo>
                  <a:lnTo>
                    <a:pt x="254" y="40386"/>
                  </a:lnTo>
                  <a:lnTo>
                    <a:pt x="2159" y="46355"/>
                  </a:lnTo>
                  <a:lnTo>
                    <a:pt x="16256" y="41148"/>
                  </a:lnTo>
                  <a:lnTo>
                    <a:pt x="15113" y="37211"/>
                  </a:lnTo>
                  <a:lnTo>
                    <a:pt x="15240" y="32512"/>
                  </a:lnTo>
                  <a:lnTo>
                    <a:pt x="16002" y="29972"/>
                  </a:lnTo>
                  <a:lnTo>
                    <a:pt x="17145" y="25654"/>
                  </a:lnTo>
                  <a:lnTo>
                    <a:pt x="18923" y="22606"/>
                  </a:lnTo>
                  <a:lnTo>
                    <a:pt x="26543" y="15367"/>
                  </a:lnTo>
                  <a:lnTo>
                    <a:pt x="33528" y="12954"/>
                  </a:lnTo>
                  <a:lnTo>
                    <a:pt x="40513" y="13716"/>
                  </a:lnTo>
                  <a:lnTo>
                    <a:pt x="56007" y="26543"/>
                  </a:lnTo>
                  <a:lnTo>
                    <a:pt x="57150" y="29337"/>
                  </a:lnTo>
                  <a:lnTo>
                    <a:pt x="57531" y="32385"/>
                  </a:lnTo>
                  <a:lnTo>
                    <a:pt x="57277" y="35433"/>
                  </a:lnTo>
                  <a:lnTo>
                    <a:pt x="57150" y="38227"/>
                  </a:lnTo>
                  <a:lnTo>
                    <a:pt x="48133" y="53975"/>
                  </a:lnTo>
                  <a:lnTo>
                    <a:pt x="45720" y="57658"/>
                  </a:lnTo>
                  <a:lnTo>
                    <a:pt x="43815" y="61468"/>
                  </a:lnTo>
                  <a:lnTo>
                    <a:pt x="41910" y="65532"/>
                  </a:lnTo>
                  <a:lnTo>
                    <a:pt x="41021" y="69850"/>
                  </a:lnTo>
                  <a:lnTo>
                    <a:pt x="41402" y="80518"/>
                  </a:lnTo>
                  <a:lnTo>
                    <a:pt x="42672" y="86741"/>
                  </a:lnTo>
                  <a:lnTo>
                    <a:pt x="44958" y="92583"/>
                  </a:lnTo>
                  <a:lnTo>
                    <a:pt x="44958" y="93345"/>
                  </a:lnTo>
                  <a:lnTo>
                    <a:pt x="58801" y="88011"/>
                  </a:lnTo>
                  <a:lnTo>
                    <a:pt x="58801" y="87376"/>
                  </a:lnTo>
                  <a:lnTo>
                    <a:pt x="57404" y="83312"/>
                  </a:lnTo>
                  <a:lnTo>
                    <a:pt x="56515" y="79121"/>
                  </a:lnTo>
                  <a:lnTo>
                    <a:pt x="56134" y="74803"/>
                  </a:lnTo>
                  <a:lnTo>
                    <a:pt x="55880" y="71501"/>
                  </a:lnTo>
                  <a:lnTo>
                    <a:pt x="56388" y="68199"/>
                  </a:lnTo>
                  <a:lnTo>
                    <a:pt x="57658" y="65151"/>
                  </a:lnTo>
                  <a:lnTo>
                    <a:pt x="59182" y="61722"/>
                  </a:lnTo>
                  <a:lnTo>
                    <a:pt x="61214" y="58420"/>
                  </a:lnTo>
                  <a:lnTo>
                    <a:pt x="66167" y="52451"/>
                  </a:lnTo>
                  <a:lnTo>
                    <a:pt x="68199" y="49022"/>
                  </a:lnTo>
                  <a:lnTo>
                    <a:pt x="71247" y="41783"/>
                  </a:lnTo>
                  <a:lnTo>
                    <a:pt x="71882" y="38481"/>
                  </a:lnTo>
                  <a:lnTo>
                    <a:pt x="71882" y="29083"/>
                  </a:lnTo>
                  <a:close/>
                </a:path>
              </a:pathLst>
            </a:custGeom>
            <a:solidFill>
              <a:srgbClr val="003682"/>
            </a:solidFill>
          </p:spPr>
        </p:sp>
        <p:sp>
          <p:nvSpPr>
            <p:cNvPr name="Freeform 71" id="71"/>
            <p:cNvSpPr/>
            <p:nvPr/>
          </p:nvSpPr>
          <p:spPr>
            <a:xfrm>
              <a:off x="413766" y="867537"/>
              <a:ext cx="72136" cy="92456"/>
            </a:xfrm>
            <a:custGeom>
              <a:avLst/>
              <a:gdLst/>
              <a:ahLst/>
              <a:cxnLst/>
              <a:rect r="r" b="b" t="t" l="l"/>
              <a:pathLst>
                <a:path h="92456" w="72136">
                  <a:moveTo>
                    <a:pt x="71882" y="36068"/>
                  </a:moveTo>
                  <a:lnTo>
                    <a:pt x="71755" y="32258"/>
                  </a:lnTo>
                  <a:lnTo>
                    <a:pt x="71247" y="22352"/>
                  </a:lnTo>
                  <a:lnTo>
                    <a:pt x="66802" y="13462"/>
                  </a:lnTo>
                  <a:lnTo>
                    <a:pt x="66675" y="13081"/>
                  </a:lnTo>
                  <a:lnTo>
                    <a:pt x="36576" y="0"/>
                  </a:lnTo>
                  <a:lnTo>
                    <a:pt x="30099" y="1143"/>
                  </a:lnTo>
                  <a:lnTo>
                    <a:pt x="24130" y="3810"/>
                  </a:lnTo>
                  <a:lnTo>
                    <a:pt x="18288" y="6096"/>
                  </a:lnTo>
                  <a:lnTo>
                    <a:pt x="0" y="35814"/>
                  </a:lnTo>
                  <a:lnTo>
                    <a:pt x="635" y="42291"/>
                  </a:lnTo>
                  <a:lnTo>
                    <a:pt x="2794" y="48260"/>
                  </a:lnTo>
                  <a:lnTo>
                    <a:pt x="16891" y="42418"/>
                  </a:lnTo>
                  <a:lnTo>
                    <a:pt x="15494" y="38481"/>
                  </a:lnTo>
                  <a:lnTo>
                    <a:pt x="15113" y="34290"/>
                  </a:lnTo>
                  <a:lnTo>
                    <a:pt x="15748" y="30226"/>
                  </a:lnTo>
                  <a:lnTo>
                    <a:pt x="16510" y="26797"/>
                  </a:lnTo>
                  <a:lnTo>
                    <a:pt x="18161" y="23622"/>
                  </a:lnTo>
                  <a:lnTo>
                    <a:pt x="20574" y="21209"/>
                  </a:lnTo>
                  <a:lnTo>
                    <a:pt x="22860" y="18796"/>
                  </a:lnTo>
                  <a:lnTo>
                    <a:pt x="25654" y="16891"/>
                  </a:lnTo>
                  <a:lnTo>
                    <a:pt x="28702" y="15621"/>
                  </a:lnTo>
                  <a:lnTo>
                    <a:pt x="32004" y="14097"/>
                  </a:lnTo>
                  <a:lnTo>
                    <a:pt x="35687" y="13462"/>
                  </a:lnTo>
                  <a:lnTo>
                    <a:pt x="42799" y="14097"/>
                  </a:lnTo>
                  <a:lnTo>
                    <a:pt x="46101" y="15240"/>
                  </a:lnTo>
                  <a:lnTo>
                    <a:pt x="51943" y="19431"/>
                  </a:lnTo>
                  <a:lnTo>
                    <a:pt x="54229" y="22352"/>
                  </a:lnTo>
                  <a:lnTo>
                    <a:pt x="55499" y="25781"/>
                  </a:lnTo>
                  <a:lnTo>
                    <a:pt x="56642" y="28575"/>
                  </a:lnTo>
                  <a:lnTo>
                    <a:pt x="57277" y="31623"/>
                  </a:lnTo>
                  <a:lnTo>
                    <a:pt x="57277" y="37465"/>
                  </a:lnTo>
                  <a:lnTo>
                    <a:pt x="56642" y="40259"/>
                  </a:lnTo>
                  <a:lnTo>
                    <a:pt x="55753" y="42418"/>
                  </a:lnTo>
                  <a:lnTo>
                    <a:pt x="54610" y="45466"/>
                  </a:lnTo>
                  <a:lnTo>
                    <a:pt x="53340" y="47879"/>
                  </a:lnTo>
                  <a:lnTo>
                    <a:pt x="49022" y="53594"/>
                  </a:lnTo>
                  <a:lnTo>
                    <a:pt x="46863" y="57404"/>
                  </a:lnTo>
                  <a:lnTo>
                    <a:pt x="45085" y="61341"/>
                  </a:lnTo>
                  <a:lnTo>
                    <a:pt x="43561" y="65405"/>
                  </a:lnTo>
                  <a:lnTo>
                    <a:pt x="42926" y="69850"/>
                  </a:lnTo>
                  <a:lnTo>
                    <a:pt x="43307" y="73787"/>
                  </a:lnTo>
                  <a:lnTo>
                    <a:pt x="43942" y="80518"/>
                  </a:lnTo>
                  <a:lnTo>
                    <a:pt x="45593" y="86614"/>
                  </a:lnTo>
                  <a:lnTo>
                    <a:pt x="48133" y="92456"/>
                  </a:lnTo>
                  <a:lnTo>
                    <a:pt x="61595" y="86868"/>
                  </a:lnTo>
                  <a:lnTo>
                    <a:pt x="61595" y="86233"/>
                  </a:lnTo>
                  <a:lnTo>
                    <a:pt x="59944" y="82296"/>
                  </a:lnTo>
                  <a:lnTo>
                    <a:pt x="58801" y="78105"/>
                  </a:lnTo>
                  <a:lnTo>
                    <a:pt x="58293" y="74295"/>
                  </a:lnTo>
                  <a:lnTo>
                    <a:pt x="57912" y="70485"/>
                  </a:lnTo>
                  <a:lnTo>
                    <a:pt x="58293" y="67056"/>
                  </a:lnTo>
                  <a:lnTo>
                    <a:pt x="66929" y="50800"/>
                  </a:lnTo>
                  <a:lnTo>
                    <a:pt x="68834" y="47244"/>
                  </a:lnTo>
                  <a:lnTo>
                    <a:pt x="70231" y="43434"/>
                  </a:lnTo>
                  <a:lnTo>
                    <a:pt x="71501" y="39878"/>
                  </a:lnTo>
                  <a:lnTo>
                    <a:pt x="72136" y="36068"/>
                  </a:lnTo>
                  <a:close/>
                </a:path>
              </a:pathLst>
            </a:custGeom>
            <a:solidFill>
              <a:srgbClr val="003682"/>
            </a:solidFill>
          </p:spPr>
        </p:sp>
        <p:sp>
          <p:nvSpPr>
            <p:cNvPr name="Freeform 72" id="72"/>
            <p:cNvSpPr/>
            <p:nvPr/>
          </p:nvSpPr>
          <p:spPr>
            <a:xfrm>
              <a:off x="467614" y="969391"/>
              <a:ext cx="22733" cy="23241"/>
            </a:xfrm>
            <a:custGeom>
              <a:avLst/>
              <a:gdLst/>
              <a:ahLst/>
              <a:cxnLst/>
              <a:rect r="r" b="b" t="t" l="l"/>
              <a:pathLst>
                <a:path h="23241" w="22733">
                  <a:moveTo>
                    <a:pt x="22733" y="7874"/>
                  </a:moveTo>
                  <a:lnTo>
                    <a:pt x="19939" y="3048"/>
                  </a:lnTo>
                  <a:lnTo>
                    <a:pt x="15240" y="1143"/>
                  </a:lnTo>
                  <a:lnTo>
                    <a:pt x="12573" y="0"/>
                  </a:lnTo>
                  <a:lnTo>
                    <a:pt x="9525" y="0"/>
                  </a:lnTo>
                  <a:lnTo>
                    <a:pt x="6858" y="1143"/>
                  </a:lnTo>
                  <a:lnTo>
                    <a:pt x="4064" y="2159"/>
                  </a:lnTo>
                  <a:lnTo>
                    <a:pt x="1905" y="4318"/>
                  </a:lnTo>
                  <a:lnTo>
                    <a:pt x="889" y="7112"/>
                  </a:lnTo>
                  <a:lnTo>
                    <a:pt x="0" y="9525"/>
                  </a:lnTo>
                  <a:lnTo>
                    <a:pt x="0" y="12192"/>
                  </a:lnTo>
                  <a:lnTo>
                    <a:pt x="2921" y="20320"/>
                  </a:lnTo>
                  <a:lnTo>
                    <a:pt x="9144" y="23241"/>
                  </a:lnTo>
                  <a:lnTo>
                    <a:pt x="14859" y="21209"/>
                  </a:lnTo>
                  <a:lnTo>
                    <a:pt x="16637" y="20574"/>
                  </a:lnTo>
                  <a:lnTo>
                    <a:pt x="21844" y="12827"/>
                  </a:lnTo>
                  <a:lnTo>
                    <a:pt x="22479" y="7874"/>
                  </a:lnTo>
                  <a:close/>
                </a:path>
              </a:pathLst>
            </a:custGeom>
            <a:solidFill>
              <a:srgbClr val="003682"/>
            </a:solidFill>
          </p:spPr>
        </p:sp>
      </p:grpSp>
      <p:sp>
        <p:nvSpPr>
          <p:cNvPr name="TextBox 73" id="73"/>
          <p:cNvSpPr txBox="true"/>
          <p:nvPr/>
        </p:nvSpPr>
        <p:spPr>
          <a:xfrm rot="0">
            <a:off x="2127966" y="556554"/>
            <a:ext cx="14032067" cy="4625352"/>
          </a:xfrm>
          <a:prstGeom prst="rect">
            <a:avLst/>
          </a:prstGeom>
        </p:spPr>
        <p:txBody>
          <a:bodyPr anchor="t" rtlCol="false" tIns="0" lIns="0" bIns="0" rIns="0">
            <a:spAutoFit/>
          </a:bodyPr>
          <a:lstStyle/>
          <a:p>
            <a:pPr algn="just" marL="0" indent="0" lvl="0">
              <a:lnSpc>
                <a:spcPts val="3355"/>
              </a:lnSpc>
              <a:spcBef>
                <a:spcPct val="0"/>
              </a:spcBef>
            </a:pPr>
            <a:r>
              <a:rPr lang="en-US" sz="2771" spc="-218" u="none">
                <a:solidFill>
                  <a:srgbClr val="F9FCFC"/>
                </a:solidFill>
                <a:latin typeface="Arimo Bold"/>
              </a:rPr>
              <a:t>Protocol attacks</a:t>
            </a:r>
          </a:p>
          <a:p>
            <a:pPr algn="just" marL="0" indent="0" lvl="0">
              <a:lnSpc>
                <a:spcPts val="3355"/>
              </a:lnSpc>
              <a:spcBef>
                <a:spcPct val="0"/>
              </a:spcBef>
            </a:pPr>
            <a:r>
              <a:rPr lang="en-US" sz="2771" spc="-218" u="none">
                <a:solidFill>
                  <a:srgbClr val="F9FCFC"/>
                </a:solidFill>
                <a:latin typeface="Arimo Bold"/>
              </a:rPr>
              <a:t>Protocol attacks target vulnerabilities in layers 3 (network) and 4 (transport) of the OSI model and  consume all the available capacity of web servers or their intermediate resources — including  firewalls and load balancers. These attacks are all measured in packets per second (Pps) and can  include:</a:t>
            </a:r>
          </a:p>
          <a:p>
            <a:pPr algn="just" marL="0" indent="0" lvl="0">
              <a:lnSpc>
                <a:spcPts val="3355"/>
              </a:lnSpc>
              <a:spcBef>
                <a:spcPct val="0"/>
              </a:spcBef>
            </a:pPr>
            <a:r>
              <a:rPr lang="en-US" sz="2771" spc="-218" u="none">
                <a:solidFill>
                  <a:srgbClr val="F9FCFC"/>
                </a:solidFill>
                <a:latin typeface="Arimo Bold"/>
              </a:rPr>
              <a:t> SYN floods: This attack involves repeatedly sending initial connection request (SYN) packets to  overwhelm all available ports on the targeted server.</a:t>
            </a:r>
          </a:p>
          <a:p>
            <a:pPr algn="just" marL="0" indent="0" lvl="0">
              <a:lnSpc>
                <a:spcPts val="3355"/>
              </a:lnSpc>
              <a:spcBef>
                <a:spcPct val="0"/>
              </a:spcBef>
            </a:pPr>
            <a:r>
              <a:rPr lang="en-US" sz="2771" spc="-218" u="none">
                <a:solidFill>
                  <a:srgbClr val="F9FCFC"/>
                </a:solidFill>
                <a:latin typeface="Arimo Bold"/>
              </a:rPr>
              <a:t> Ping of Death attacks: Attackers send the target a packet exceeding the maximum allowable  size, causing it to freeze or crash.</a:t>
            </a:r>
          </a:p>
          <a:p>
            <a:pPr algn="just" marL="0" indent="0" lvl="0">
              <a:lnSpc>
                <a:spcPts val="3355"/>
              </a:lnSpc>
              <a:spcBef>
                <a:spcPct val="0"/>
              </a:spcBef>
            </a:pPr>
            <a:r>
              <a:rPr lang="en-US" sz="2771" spc="-218" u="none">
                <a:solidFill>
                  <a:srgbClr val="F9FCFC"/>
                </a:solidFill>
                <a:latin typeface="Arimo Bold"/>
              </a:rPr>
              <a:t> Smurf DDoS: In this attack, threat actors flood servers with Internet Control Message Protocol </a:t>
            </a:r>
          </a:p>
          <a:p>
            <a:pPr algn="just" marL="0" indent="0" lvl="0">
              <a:lnSpc>
                <a:spcPts val="3355"/>
              </a:lnSpc>
              <a:spcBef>
                <a:spcPct val="0"/>
              </a:spcBef>
            </a:pPr>
            <a:r>
              <a:rPr lang="en-US" sz="2771" spc="-218" u="none">
                <a:solidFill>
                  <a:srgbClr val="F9FCFC"/>
                </a:solidFill>
                <a:latin typeface="Arimo Bold"/>
              </a:rPr>
              <a:t> (ICMP) packets.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1028700" y="967837"/>
            <a:ext cx="5513027" cy="4622971"/>
          </a:xfrm>
          <a:prstGeom prst="rect">
            <a:avLst/>
          </a:prstGeom>
        </p:spPr>
        <p:txBody>
          <a:bodyPr anchor="t" rtlCol="false" tIns="0" lIns="0" bIns="0" rIns="0">
            <a:spAutoFit/>
          </a:bodyPr>
          <a:lstStyle/>
          <a:p>
            <a:pPr algn="just" marL="0" indent="0" lvl="0">
              <a:lnSpc>
                <a:spcPts val="3355"/>
              </a:lnSpc>
              <a:spcBef>
                <a:spcPct val="0"/>
              </a:spcBef>
            </a:pPr>
            <a:r>
              <a:rPr lang="en-US" sz="2771" spc="-218" u="none">
                <a:solidFill>
                  <a:srgbClr val="F9FCFC"/>
                </a:solidFill>
                <a:latin typeface="Arimo Bold"/>
              </a:rPr>
              <a:t>Application layer attacks</a:t>
            </a:r>
          </a:p>
          <a:p>
            <a:pPr algn="just" marL="0" indent="0" lvl="0">
              <a:lnSpc>
                <a:spcPts val="3355"/>
              </a:lnSpc>
              <a:spcBef>
                <a:spcPct val="0"/>
              </a:spcBef>
            </a:pPr>
            <a:r>
              <a:rPr lang="en-US" sz="2771" spc="-218" u="none">
                <a:solidFill>
                  <a:srgbClr val="F9FCFC"/>
                </a:solidFill>
                <a:latin typeface="Arimo Bold"/>
              </a:rPr>
              <a:t>These attacks target OSI layer 7, where webpages are generated on the server and delivered  in response to HTTP or HTTPS requests. These attacks are similar to repeatedly refreshing  webpages on many different computers simultaneously. Thus, the resulting flood of HTTP/S  requests is measured in requests per second (Rps).</a:t>
            </a:r>
          </a:p>
        </p:txBody>
      </p:sp>
      <p:sp>
        <p:nvSpPr>
          <p:cNvPr name="TextBox 3" id="3"/>
          <p:cNvSpPr txBox="true"/>
          <p:nvPr/>
        </p:nvSpPr>
        <p:spPr>
          <a:xfrm rot="0">
            <a:off x="1028700" y="5850436"/>
            <a:ext cx="5755914" cy="3366320"/>
          </a:xfrm>
          <a:prstGeom prst="rect">
            <a:avLst/>
          </a:prstGeom>
        </p:spPr>
        <p:txBody>
          <a:bodyPr anchor="t" rtlCol="false" tIns="0" lIns="0" bIns="0" rIns="0">
            <a:spAutoFit/>
          </a:bodyPr>
          <a:lstStyle/>
          <a:p>
            <a:pPr algn="just" marL="0" indent="0" lvl="0">
              <a:lnSpc>
                <a:spcPts val="3355"/>
              </a:lnSpc>
              <a:spcBef>
                <a:spcPct val="0"/>
              </a:spcBef>
            </a:pPr>
            <a:r>
              <a:rPr lang="en-US" sz="2771" spc="-218" u="none">
                <a:solidFill>
                  <a:srgbClr val="F9FCFC"/>
                </a:solidFill>
                <a:latin typeface="Arimo Bold"/>
              </a:rPr>
              <a:t>There is some overlap between these types of attacks. Some protocol attacks can be volumetric,  for instance. Then there are multi-vector attacks, in which attackers target multiple layers of the  protocol stack — either at the same time, or in response to the target’s countermeasures.</a:t>
            </a:r>
          </a:p>
        </p:txBody>
      </p:sp>
      <p:grpSp>
        <p:nvGrpSpPr>
          <p:cNvPr name="Group 4" id="4"/>
          <p:cNvGrpSpPr/>
          <p:nvPr/>
        </p:nvGrpSpPr>
        <p:grpSpPr>
          <a:xfrm rot="0">
            <a:off x="7703055" y="2810970"/>
            <a:ext cx="9556245" cy="4352349"/>
            <a:chOff x="0" y="0"/>
            <a:chExt cx="7525173" cy="3427307"/>
          </a:xfrm>
        </p:grpSpPr>
        <p:sp>
          <p:nvSpPr>
            <p:cNvPr name="Freeform 5" id="5"/>
            <p:cNvSpPr/>
            <p:nvPr/>
          </p:nvSpPr>
          <p:spPr>
            <a:xfrm>
              <a:off x="0" y="0"/>
              <a:ext cx="7524369" cy="3426968"/>
            </a:xfrm>
            <a:custGeom>
              <a:avLst/>
              <a:gdLst/>
              <a:ahLst/>
              <a:cxnLst/>
              <a:rect r="r" b="b" t="t" l="l"/>
              <a:pathLst>
                <a:path h="3426968" w="7524369">
                  <a:moveTo>
                    <a:pt x="7524369" y="3426968"/>
                  </a:moveTo>
                  <a:lnTo>
                    <a:pt x="0" y="3426968"/>
                  </a:lnTo>
                  <a:lnTo>
                    <a:pt x="0" y="0"/>
                  </a:lnTo>
                  <a:lnTo>
                    <a:pt x="7524369" y="0"/>
                  </a:lnTo>
                  <a:lnTo>
                    <a:pt x="7524369" y="3426968"/>
                  </a:lnTo>
                  <a:close/>
                </a:path>
              </a:pathLst>
            </a:custGeom>
            <a:solidFill>
              <a:srgbClr val="F8FAFA"/>
            </a:solidFill>
          </p:spPr>
        </p:sp>
      </p:grpSp>
      <p:grpSp>
        <p:nvGrpSpPr>
          <p:cNvPr name="Group 6" id="6"/>
          <p:cNvGrpSpPr/>
          <p:nvPr/>
        </p:nvGrpSpPr>
        <p:grpSpPr>
          <a:xfrm rot="0">
            <a:off x="10039333" y="3862497"/>
            <a:ext cx="944522" cy="2741156"/>
            <a:chOff x="0" y="0"/>
            <a:chExt cx="743775" cy="2158555"/>
          </a:xfrm>
        </p:grpSpPr>
        <p:sp>
          <p:nvSpPr>
            <p:cNvPr name="Freeform 7" id="7"/>
            <p:cNvSpPr/>
            <p:nvPr/>
          </p:nvSpPr>
          <p:spPr>
            <a:xfrm>
              <a:off x="1143" y="3048"/>
              <a:ext cx="742569" cy="2151888"/>
            </a:xfrm>
            <a:custGeom>
              <a:avLst/>
              <a:gdLst/>
              <a:ahLst/>
              <a:cxnLst/>
              <a:rect r="r" b="b" t="t" l="l"/>
              <a:pathLst>
                <a:path h="2151888" w="742569">
                  <a:moveTo>
                    <a:pt x="18923" y="0"/>
                  </a:moveTo>
                  <a:lnTo>
                    <a:pt x="740918" y="1058164"/>
                  </a:lnTo>
                  <a:cubicBezTo>
                    <a:pt x="742569" y="1060577"/>
                    <a:pt x="742569" y="1063625"/>
                    <a:pt x="740918" y="1066038"/>
                  </a:cubicBezTo>
                  <a:lnTo>
                    <a:pt x="11557" y="2151888"/>
                  </a:lnTo>
                  <a:lnTo>
                    <a:pt x="0" y="2144141"/>
                  </a:lnTo>
                  <a:lnTo>
                    <a:pt x="729361" y="1058291"/>
                  </a:lnTo>
                  <a:lnTo>
                    <a:pt x="735203" y="1062228"/>
                  </a:lnTo>
                  <a:lnTo>
                    <a:pt x="729488" y="1066165"/>
                  </a:lnTo>
                  <a:lnTo>
                    <a:pt x="7493" y="7874"/>
                  </a:lnTo>
                  <a:close/>
                </a:path>
              </a:pathLst>
            </a:custGeom>
            <a:solidFill>
              <a:srgbClr val="003682"/>
            </a:solidFill>
          </p:spPr>
        </p:sp>
      </p:grpSp>
      <p:grpSp>
        <p:nvGrpSpPr>
          <p:cNvPr name="Group 8" id="8"/>
          <p:cNvGrpSpPr/>
          <p:nvPr/>
        </p:nvGrpSpPr>
        <p:grpSpPr>
          <a:xfrm rot="0">
            <a:off x="10039314" y="4681869"/>
            <a:ext cx="944561" cy="1046704"/>
            <a:chOff x="0" y="0"/>
            <a:chExt cx="743805" cy="824239"/>
          </a:xfrm>
        </p:grpSpPr>
        <p:sp>
          <p:nvSpPr>
            <p:cNvPr name="Freeform 9" id="9"/>
            <p:cNvSpPr/>
            <p:nvPr/>
          </p:nvSpPr>
          <p:spPr>
            <a:xfrm>
              <a:off x="3556" y="889"/>
              <a:ext cx="739775" cy="821690"/>
            </a:xfrm>
            <a:custGeom>
              <a:avLst/>
              <a:gdLst/>
              <a:ahLst/>
              <a:cxnLst/>
              <a:rect r="r" b="b" t="t" l="l"/>
              <a:pathLst>
                <a:path h="821690" w="739775">
                  <a:moveTo>
                    <a:pt x="6858" y="0"/>
                  </a:moveTo>
                  <a:lnTo>
                    <a:pt x="736219" y="413004"/>
                  </a:lnTo>
                  <a:cubicBezTo>
                    <a:pt x="738378" y="414274"/>
                    <a:pt x="739775" y="416560"/>
                    <a:pt x="739775" y="419100"/>
                  </a:cubicBezTo>
                  <a:cubicBezTo>
                    <a:pt x="739775" y="421640"/>
                    <a:pt x="738378" y="423926"/>
                    <a:pt x="736092" y="425196"/>
                  </a:cubicBezTo>
                  <a:lnTo>
                    <a:pt x="6731" y="821690"/>
                  </a:lnTo>
                  <a:lnTo>
                    <a:pt x="127" y="809498"/>
                  </a:lnTo>
                  <a:lnTo>
                    <a:pt x="729361" y="412877"/>
                  </a:lnTo>
                  <a:lnTo>
                    <a:pt x="732663" y="418973"/>
                  </a:lnTo>
                  <a:lnTo>
                    <a:pt x="729234" y="425069"/>
                  </a:lnTo>
                  <a:lnTo>
                    <a:pt x="0" y="12192"/>
                  </a:lnTo>
                  <a:close/>
                </a:path>
              </a:pathLst>
            </a:custGeom>
            <a:solidFill>
              <a:srgbClr val="003682"/>
            </a:solidFill>
          </p:spPr>
        </p:sp>
      </p:grpSp>
      <p:grpSp>
        <p:nvGrpSpPr>
          <p:cNvPr name="Group 10" id="10"/>
          <p:cNvGrpSpPr/>
          <p:nvPr/>
        </p:nvGrpSpPr>
        <p:grpSpPr>
          <a:xfrm rot="0">
            <a:off x="8193908" y="3586219"/>
            <a:ext cx="783239" cy="3149722"/>
            <a:chOff x="0" y="0"/>
            <a:chExt cx="616771" cy="2480284"/>
          </a:xfrm>
        </p:grpSpPr>
        <p:sp>
          <p:nvSpPr>
            <p:cNvPr name="Freeform 11" id="11"/>
            <p:cNvSpPr/>
            <p:nvPr/>
          </p:nvSpPr>
          <p:spPr>
            <a:xfrm>
              <a:off x="0" y="0"/>
              <a:ext cx="609600" cy="2479421"/>
            </a:xfrm>
            <a:custGeom>
              <a:avLst/>
              <a:gdLst/>
              <a:ahLst/>
              <a:cxnLst/>
              <a:rect r="r" b="b" t="t" l="l"/>
              <a:pathLst>
                <a:path h="2479421" w="609600">
                  <a:moveTo>
                    <a:pt x="609600" y="13970"/>
                  </a:moveTo>
                  <a:lnTo>
                    <a:pt x="6985" y="13970"/>
                  </a:lnTo>
                  <a:lnTo>
                    <a:pt x="6985" y="6985"/>
                  </a:lnTo>
                  <a:lnTo>
                    <a:pt x="13970" y="6985"/>
                  </a:lnTo>
                  <a:lnTo>
                    <a:pt x="13970" y="2472436"/>
                  </a:lnTo>
                  <a:lnTo>
                    <a:pt x="6985" y="2472436"/>
                  </a:lnTo>
                  <a:lnTo>
                    <a:pt x="6985" y="2465451"/>
                  </a:lnTo>
                  <a:lnTo>
                    <a:pt x="595630" y="2465451"/>
                  </a:lnTo>
                  <a:lnTo>
                    <a:pt x="595630" y="2479421"/>
                  </a:lnTo>
                  <a:lnTo>
                    <a:pt x="6985" y="2479421"/>
                  </a:lnTo>
                  <a:cubicBezTo>
                    <a:pt x="3175" y="2479421"/>
                    <a:pt x="0" y="2476246"/>
                    <a:pt x="0" y="2472436"/>
                  </a:cubicBezTo>
                  <a:lnTo>
                    <a:pt x="0" y="6985"/>
                  </a:lnTo>
                  <a:cubicBezTo>
                    <a:pt x="0" y="3175"/>
                    <a:pt x="3175" y="0"/>
                    <a:pt x="6985" y="0"/>
                  </a:cubicBezTo>
                  <a:lnTo>
                    <a:pt x="609600" y="0"/>
                  </a:lnTo>
                  <a:close/>
                </a:path>
              </a:pathLst>
            </a:custGeom>
            <a:solidFill>
              <a:srgbClr val="003682"/>
            </a:solidFill>
          </p:spPr>
        </p:sp>
      </p:grpSp>
      <p:grpSp>
        <p:nvGrpSpPr>
          <p:cNvPr name="Group 12" id="12"/>
          <p:cNvGrpSpPr/>
          <p:nvPr/>
        </p:nvGrpSpPr>
        <p:grpSpPr>
          <a:xfrm rot="0">
            <a:off x="15129534" y="5135168"/>
            <a:ext cx="153751" cy="178481"/>
            <a:chOff x="0" y="0"/>
            <a:chExt cx="121073" cy="140547"/>
          </a:xfrm>
        </p:grpSpPr>
        <p:sp>
          <p:nvSpPr>
            <p:cNvPr name="Freeform 13" id="13"/>
            <p:cNvSpPr/>
            <p:nvPr/>
          </p:nvSpPr>
          <p:spPr>
            <a:xfrm>
              <a:off x="0" y="0"/>
              <a:ext cx="120269" cy="139827"/>
            </a:xfrm>
            <a:custGeom>
              <a:avLst/>
              <a:gdLst/>
              <a:ahLst/>
              <a:cxnLst/>
              <a:rect r="r" b="b" t="t" l="l"/>
              <a:pathLst>
                <a:path h="139827" w="120269">
                  <a:moveTo>
                    <a:pt x="0" y="139827"/>
                  </a:moveTo>
                  <a:lnTo>
                    <a:pt x="0" y="0"/>
                  </a:lnTo>
                  <a:lnTo>
                    <a:pt x="120269" y="69977"/>
                  </a:lnTo>
                  <a:lnTo>
                    <a:pt x="0" y="139827"/>
                  </a:lnTo>
                  <a:close/>
                </a:path>
              </a:pathLst>
            </a:custGeom>
            <a:solidFill>
              <a:srgbClr val="003682"/>
            </a:solidFill>
          </p:spPr>
        </p:sp>
      </p:grpSp>
      <p:grpSp>
        <p:nvGrpSpPr>
          <p:cNvPr name="Group 14" id="14"/>
          <p:cNvGrpSpPr/>
          <p:nvPr/>
        </p:nvGrpSpPr>
        <p:grpSpPr>
          <a:xfrm rot="0">
            <a:off x="15237139" y="4707311"/>
            <a:ext cx="1796379" cy="983623"/>
            <a:chOff x="0" y="0"/>
            <a:chExt cx="1414579" cy="774565"/>
          </a:xfrm>
        </p:grpSpPr>
        <p:sp>
          <p:nvSpPr>
            <p:cNvPr name="Freeform 15" id="15"/>
            <p:cNvSpPr/>
            <p:nvPr/>
          </p:nvSpPr>
          <p:spPr>
            <a:xfrm>
              <a:off x="0" y="0"/>
              <a:ext cx="1414526" cy="774573"/>
            </a:xfrm>
            <a:custGeom>
              <a:avLst/>
              <a:gdLst/>
              <a:ahLst/>
              <a:cxnLst/>
              <a:rect r="r" b="b" t="t" l="l"/>
              <a:pathLst>
                <a:path h="774573" w="1414526">
                  <a:moveTo>
                    <a:pt x="0" y="0"/>
                  </a:moveTo>
                  <a:lnTo>
                    <a:pt x="1414526" y="0"/>
                  </a:lnTo>
                  <a:lnTo>
                    <a:pt x="1414526" y="774573"/>
                  </a:lnTo>
                  <a:lnTo>
                    <a:pt x="0" y="774573"/>
                  </a:lnTo>
                  <a:close/>
                </a:path>
              </a:pathLst>
            </a:custGeom>
            <a:blipFill>
              <a:blip r:embed="rId2"/>
              <a:stretch>
                <a:fillRect l="0" r="-1454" t="0" b="-1818"/>
              </a:stretch>
            </a:blipFill>
          </p:spPr>
        </p:sp>
      </p:grpSp>
      <p:grpSp>
        <p:nvGrpSpPr>
          <p:cNvPr name="Group 16" id="16"/>
          <p:cNvGrpSpPr/>
          <p:nvPr/>
        </p:nvGrpSpPr>
        <p:grpSpPr>
          <a:xfrm rot="0">
            <a:off x="9053164" y="3123036"/>
            <a:ext cx="931110" cy="937561"/>
            <a:chOff x="0" y="0"/>
            <a:chExt cx="733213" cy="738293"/>
          </a:xfrm>
        </p:grpSpPr>
        <p:sp>
          <p:nvSpPr>
            <p:cNvPr name="Freeform 17" id="17"/>
            <p:cNvSpPr/>
            <p:nvPr/>
          </p:nvSpPr>
          <p:spPr>
            <a:xfrm>
              <a:off x="0" y="0"/>
              <a:ext cx="733044" cy="737489"/>
            </a:xfrm>
            <a:custGeom>
              <a:avLst/>
              <a:gdLst/>
              <a:ahLst/>
              <a:cxnLst/>
              <a:rect r="r" b="b" t="t" l="l"/>
              <a:pathLst>
                <a:path h="737489" w="733044">
                  <a:moveTo>
                    <a:pt x="366522" y="737489"/>
                  </a:moveTo>
                  <a:lnTo>
                    <a:pt x="300355" y="731520"/>
                  </a:lnTo>
                  <a:lnTo>
                    <a:pt x="238379" y="714375"/>
                  </a:lnTo>
                  <a:lnTo>
                    <a:pt x="181356" y="687070"/>
                  </a:lnTo>
                  <a:lnTo>
                    <a:pt x="130302" y="650621"/>
                  </a:lnTo>
                  <a:lnTo>
                    <a:pt x="86106" y="606171"/>
                  </a:lnTo>
                  <a:lnTo>
                    <a:pt x="50038" y="554736"/>
                  </a:lnTo>
                  <a:lnTo>
                    <a:pt x="22860" y="497459"/>
                  </a:lnTo>
                  <a:lnTo>
                    <a:pt x="5842" y="434975"/>
                  </a:lnTo>
                  <a:lnTo>
                    <a:pt x="0" y="368808"/>
                  </a:lnTo>
                  <a:lnTo>
                    <a:pt x="5842" y="302514"/>
                  </a:lnTo>
                  <a:lnTo>
                    <a:pt x="22987" y="240030"/>
                  </a:lnTo>
                  <a:lnTo>
                    <a:pt x="50038" y="182626"/>
                  </a:lnTo>
                  <a:lnTo>
                    <a:pt x="86233" y="131191"/>
                  </a:lnTo>
                  <a:lnTo>
                    <a:pt x="130429" y="86741"/>
                  </a:lnTo>
                  <a:lnTo>
                    <a:pt x="181610" y="50419"/>
                  </a:lnTo>
                  <a:lnTo>
                    <a:pt x="238760" y="23114"/>
                  </a:lnTo>
                  <a:lnTo>
                    <a:pt x="300609" y="5969"/>
                  </a:lnTo>
                  <a:lnTo>
                    <a:pt x="366522" y="0"/>
                  </a:lnTo>
                  <a:lnTo>
                    <a:pt x="432435" y="5969"/>
                  </a:lnTo>
                  <a:lnTo>
                    <a:pt x="494411" y="23114"/>
                  </a:lnTo>
                  <a:lnTo>
                    <a:pt x="551561" y="50419"/>
                  </a:lnTo>
                  <a:lnTo>
                    <a:pt x="602742" y="86741"/>
                  </a:lnTo>
                  <a:lnTo>
                    <a:pt x="646938" y="131191"/>
                  </a:lnTo>
                  <a:lnTo>
                    <a:pt x="683133" y="182626"/>
                  </a:lnTo>
                  <a:lnTo>
                    <a:pt x="710184" y="240030"/>
                  </a:lnTo>
                  <a:lnTo>
                    <a:pt x="727202" y="302387"/>
                  </a:lnTo>
                  <a:lnTo>
                    <a:pt x="733044" y="368681"/>
                  </a:lnTo>
                  <a:lnTo>
                    <a:pt x="727202" y="434975"/>
                  </a:lnTo>
                  <a:lnTo>
                    <a:pt x="710184" y="497332"/>
                  </a:lnTo>
                  <a:lnTo>
                    <a:pt x="683133" y="554736"/>
                  </a:lnTo>
                  <a:lnTo>
                    <a:pt x="646938" y="606171"/>
                  </a:lnTo>
                  <a:lnTo>
                    <a:pt x="602742" y="650621"/>
                  </a:lnTo>
                  <a:lnTo>
                    <a:pt x="551561" y="686943"/>
                  </a:lnTo>
                  <a:lnTo>
                    <a:pt x="494411" y="714248"/>
                  </a:lnTo>
                  <a:lnTo>
                    <a:pt x="432435" y="731393"/>
                  </a:lnTo>
                  <a:lnTo>
                    <a:pt x="366522" y="737362"/>
                  </a:lnTo>
                  <a:close/>
                </a:path>
              </a:pathLst>
            </a:custGeom>
            <a:solidFill>
              <a:srgbClr val="003682"/>
            </a:solidFill>
          </p:spPr>
        </p:sp>
      </p:grpSp>
      <p:grpSp>
        <p:nvGrpSpPr>
          <p:cNvPr name="Group 18" id="18"/>
          <p:cNvGrpSpPr/>
          <p:nvPr/>
        </p:nvGrpSpPr>
        <p:grpSpPr>
          <a:xfrm rot="0">
            <a:off x="9138310" y="3586348"/>
            <a:ext cx="782735" cy="474157"/>
            <a:chOff x="0" y="0"/>
            <a:chExt cx="616373" cy="373380"/>
          </a:xfrm>
        </p:grpSpPr>
        <p:sp>
          <p:nvSpPr>
            <p:cNvPr name="Freeform 19" id="19"/>
            <p:cNvSpPr/>
            <p:nvPr/>
          </p:nvSpPr>
          <p:spPr>
            <a:xfrm>
              <a:off x="0" y="0"/>
              <a:ext cx="615823" cy="372745"/>
            </a:xfrm>
            <a:custGeom>
              <a:avLst/>
              <a:gdLst/>
              <a:ahLst/>
              <a:cxnLst/>
              <a:rect r="r" b="b" t="t" l="l"/>
              <a:pathLst>
                <a:path h="372745" w="615823">
                  <a:moveTo>
                    <a:pt x="299466" y="372745"/>
                  </a:moveTo>
                  <a:lnTo>
                    <a:pt x="229235" y="366014"/>
                  </a:lnTo>
                  <a:lnTo>
                    <a:pt x="162433" y="346202"/>
                  </a:lnTo>
                  <a:lnTo>
                    <a:pt x="100838" y="314198"/>
                  </a:lnTo>
                  <a:lnTo>
                    <a:pt x="46101" y="270891"/>
                  </a:lnTo>
                  <a:lnTo>
                    <a:pt x="0" y="217043"/>
                  </a:lnTo>
                  <a:lnTo>
                    <a:pt x="27178" y="151384"/>
                  </a:lnTo>
                  <a:lnTo>
                    <a:pt x="69596" y="107061"/>
                  </a:lnTo>
                  <a:lnTo>
                    <a:pt x="119126" y="77978"/>
                  </a:lnTo>
                  <a:lnTo>
                    <a:pt x="167513" y="57912"/>
                  </a:lnTo>
                  <a:lnTo>
                    <a:pt x="206502" y="40640"/>
                  </a:lnTo>
                  <a:lnTo>
                    <a:pt x="227965" y="19939"/>
                  </a:lnTo>
                  <a:lnTo>
                    <a:pt x="230124" y="13462"/>
                  </a:lnTo>
                  <a:lnTo>
                    <a:pt x="231394" y="6731"/>
                  </a:lnTo>
                  <a:lnTo>
                    <a:pt x="231648" y="0"/>
                  </a:lnTo>
                  <a:lnTo>
                    <a:pt x="267335" y="5842"/>
                  </a:lnTo>
                  <a:lnTo>
                    <a:pt x="303403" y="7747"/>
                  </a:lnTo>
                  <a:lnTo>
                    <a:pt x="339344" y="5842"/>
                  </a:lnTo>
                  <a:lnTo>
                    <a:pt x="375158" y="0"/>
                  </a:lnTo>
                  <a:lnTo>
                    <a:pt x="375412" y="6731"/>
                  </a:lnTo>
                  <a:lnTo>
                    <a:pt x="376682" y="13462"/>
                  </a:lnTo>
                  <a:lnTo>
                    <a:pt x="378841" y="19939"/>
                  </a:lnTo>
                  <a:lnTo>
                    <a:pt x="406781" y="44069"/>
                  </a:lnTo>
                  <a:lnTo>
                    <a:pt x="456946" y="64135"/>
                  </a:lnTo>
                  <a:lnTo>
                    <a:pt x="516890" y="89027"/>
                  </a:lnTo>
                  <a:lnTo>
                    <a:pt x="574040" y="128016"/>
                  </a:lnTo>
                  <a:lnTo>
                    <a:pt x="615823" y="190246"/>
                  </a:lnTo>
                  <a:lnTo>
                    <a:pt x="578612" y="242951"/>
                  </a:lnTo>
                  <a:lnTo>
                    <a:pt x="533527" y="287655"/>
                  </a:lnTo>
                  <a:lnTo>
                    <a:pt x="481838" y="323723"/>
                  </a:lnTo>
                  <a:lnTo>
                    <a:pt x="424815" y="350393"/>
                  </a:lnTo>
                  <a:lnTo>
                    <a:pt x="363601" y="366903"/>
                  </a:lnTo>
                  <a:lnTo>
                    <a:pt x="299593" y="372491"/>
                  </a:lnTo>
                  <a:close/>
                </a:path>
              </a:pathLst>
            </a:custGeom>
            <a:solidFill>
              <a:srgbClr val="212121"/>
            </a:solidFill>
          </p:spPr>
        </p:sp>
      </p:grpSp>
      <p:grpSp>
        <p:nvGrpSpPr>
          <p:cNvPr name="Group 20" id="20"/>
          <p:cNvGrpSpPr/>
          <p:nvPr/>
        </p:nvGrpSpPr>
        <p:grpSpPr>
          <a:xfrm rot="0">
            <a:off x="9120527" y="3568565"/>
            <a:ext cx="818301" cy="509722"/>
            <a:chOff x="0" y="0"/>
            <a:chExt cx="644380" cy="401387"/>
          </a:xfrm>
        </p:grpSpPr>
        <p:sp>
          <p:nvSpPr>
            <p:cNvPr name="Freeform 21" id="21"/>
            <p:cNvSpPr/>
            <p:nvPr/>
          </p:nvSpPr>
          <p:spPr>
            <a:xfrm>
              <a:off x="-889" y="-508"/>
              <a:ext cx="645668" cy="401193"/>
            </a:xfrm>
            <a:custGeom>
              <a:avLst/>
              <a:gdLst/>
              <a:ahLst/>
              <a:cxnLst/>
              <a:rect r="r" b="b" t="t" l="l"/>
              <a:pathLst>
                <a:path h="401193" w="645668">
                  <a:moveTo>
                    <a:pt x="313055" y="373253"/>
                  </a:moveTo>
                  <a:lnTo>
                    <a:pt x="377063" y="367665"/>
                  </a:lnTo>
                  <a:lnTo>
                    <a:pt x="378333" y="381635"/>
                  </a:lnTo>
                  <a:lnTo>
                    <a:pt x="374650" y="368173"/>
                  </a:lnTo>
                  <a:lnTo>
                    <a:pt x="435864" y="351663"/>
                  </a:lnTo>
                  <a:lnTo>
                    <a:pt x="439547" y="365125"/>
                  </a:lnTo>
                  <a:lnTo>
                    <a:pt x="433578" y="352425"/>
                  </a:lnTo>
                  <a:lnTo>
                    <a:pt x="490601" y="325755"/>
                  </a:lnTo>
                  <a:lnTo>
                    <a:pt x="496570" y="338455"/>
                  </a:lnTo>
                  <a:lnTo>
                    <a:pt x="488569" y="327025"/>
                  </a:lnTo>
                  <a:lnTo>
                    <a:pt x="540258" y="290957"/>
                  </a:lnTo>
                  <a:lnTo>
                    <a:pt x="548259" y="302387"/>
                  </a:lnTo>
                  <a:lnTo>
                    <a:pt x="538353" y="292481"/>
                  </a:lnTo>
                  <a:lnTo>
                    <a:pt x="583438" y="247777"/>
                  </a:lnTo>
                  <a:lnTo>
                    <a:pt x="593344" y="257683"/>
                  </a:lnTo>
                  <a:lnTo>
                    <a:pt x="581914" y="249555"/>
                  </a:lnTo>
                  <a:lnTo>
                    <a:pt x="619125" y="196850"/>
                  </a:lnTo>
                  <a:lnTo>
                    <a:pt x="630555" y="204978"/>
                  </a:lnTo>
                  <a:lnTo>
                    <a:pt x="618871" y="212852"/>
                  </a:lnTo>
                  <a:lnTo>
                    <a:pt x="577088" y="150622"/>
                  </a:lnTo>
                  <a:lnTo>
                    <a:pt x="588772" y="142748"/>
                  </a:lnTo>
                  <a:lnTo>
                    <a:pt x="580898" y="154305"/>
                  </a:lnTo>
                  <a:lnTo>
                    <a:pt x="523748" y="115316"/>
                  </a:lnTo>
                  <a:lnTo>
                    <a:pt x="531622" y="103759"/>
                  </a:lnTo>
                  <a:lnTo>
                    <a:pt x="526288" y="116713"/>
                  </a:lnTo>
                  <a:lnTo>
                    <a:pt x="466344" y="91694"/>
                  </a:lnTo>
                  <a:lnTo>
                    <a:pt x="471678" y="78740"/>
                  </a:lnTo>
                  <a:lnTo>
                    <a:pt x="466471" y="91694"/>
                  </a:lnTo>
                  <a:lnTo>
                    <a:pt x="416560" y="71628"/>
                  </a:lnTo>
                  <a:cubicBezTo>
                    <a:pt x="415163" y="70993"/>
                    <a:pt x="413766" y="70231"/>
                    <a:pt x="412623" y="69215"/>
                  </a:cubicBezTo>
                  <a:lnTo>
                    <a:pt x="384683" y="45085"/>
                  </a:lnTo>
                  <a:cubicBezTo>
                    <a:pt x="382778" y="43434"/>
                    <a:pt x="381381" y="41402"/>
                    <a:pt x="380619" y="38989"/>
                  </a:cubicBezTo>
                  <a:lnTo>
                    <a:pt x="378460" y="32512"/>
                  </a:lnTo>
                  <a:cubicBezTo>
                    <a:pt x="378206" y="31877"/>
                    <a:pt x="378079" y="31242"/>
                    <a:pt x="377952" y="30607"/>
                  </a:cubicBezTo>
                  <a:lnTo>
                    <a:pt x="376682" y="23876"/>
                  </a:lnTo>
                  <a:cubicBezTo>
                    <a:pt x="376555" y="23241"/>
                    <a:pt x="376428" y="22606"/>
                    <a:pt x="376428" y="21844"/>
                  </a:cubicBezTo>
                  <a:lnTo>
                    <a:pt x="376174" y="15113"/>
                  </a:lnTo>
                  <a:lnTo>
                    <a:pt x="390144" y="14478"/>
                  </a:lnTo>
                  <a:lnTo>
                    <a:pt x="392430" y="28321"/>
                  </a:lnTo>
                  <a:lnTo>
                    <a:pt x="356489" y="34163"/>
                  </a:lnTo>
                  <a:lnTo>
                    <a:pt x="354965" y="34290"/>
                  </a:lnTo>
                  <a:lnTo>
                    <a:pt x="318897" y="36195"/>
                  </a:lnTo>
                  <a:lnTo>
                    <a:pt x="317373" y="36195"/>
                  </a:lnTo>
                  <a:lnTo>
                    <a:pt x="281305" y="34290"/>
                  </a:lnTo>
                  <a:lnTo>
                    <a:pt x="279781" y="34163"/>
                  </a:lnTo>
                  <a:lnTo>
                    <a:pt x="244094" y="28321"/>
                  </a:lnTo>
                  <a:lnTo>
                    <a:pt x="246380" y="14478"/>
                  </a:lnTo>
                  <a:lnTo>
                    <a:pt x="260350" y="15113"/>
                  </a:lnTo>
                  <a:lnTo>
                    <a:pt x="260096" y="21844"/>
                  </a:lnTo>
                  <a:cubicBezTo>
                    <a:pt x="259969" y="25908"/>
                    <a:pt x="258064" y="29591"/>
                    <a:pt x="254889" y="32131"/>
                  </a:cubicBezTo>
                  <a:lnTo>
                    <a:pt x="191135" y="83312"/>
                  </a:lnTo>
                  <a:cubicBezTo>
                    <a:pt x="190119" y="84074"/>
                    <a:pt x="188976" y="84836"/>
                    <a:pt x="187706" y="85344"/>
                  </a:cubicBezTo>
                  <a:lnTo>
                    <a:pt x="139446" y="105410"/>
                  </a:lnTo>
                  <a:lnTo>
                    <a:pt x="134112" y="92456"/>
                  </a:lnTo>
                  <a:lnTo>
                    <a:pt x="141224" y="104521"/>
                  </a:lnTo>
                  <a:lnTo>
                    <a:pt x="91694" y="133604"/>
                  </a:lnTo>
                  <a:lnTo>
                    <a:pt x="84582" y="121539"/>
                  </a:lnTo>
                  <a:lnTo>
                    <a:pt x="94742" y="131191"/>
                  </a:lnTo>
                  <a:lnTo>
                    <a:pt x="52324" y="175514"/>
                  </a:lnTo>
                  <a:lnTo>
                    <a:pt x="42164" y="165862"/>
                  </a:lnTo>
                  <a:lnTo>
                    <a:pt x="55118" y="171196"/>
                  </a:lnTo>
                  <a:lnTo>
                    <a:pt x="27940" y="236855"/>
                  </a:lnTo>
                  <a:lnTo>
                    <a:pt x="14986" y="231521"/>
                  </a:lnTo>
                  <a:lnTo>
                    <a:pt x="25654" y="222377"/>
                  </a:lnTo>
                  <a:lnTo>
                    <a:pt x="71755" y="276098"/>
                  </a:lnTo>
                  <a:lnTo>
                    <a:pt x="61087" y="285242"/>
                  </a:lnTo>
                  <a:lnTo>
                    <a:pt x="69723" y="274320"/>
                  </a:lnTo>
                  <a:lnTo>
                    <a:pt x="124460" y="317627"/>
                  </a:lnTo>
                  <a:lnTo>
                    <a:pt x="115824" y="328549"/>
                  </a:lnTo>
                  <a:lnTo>
                    <a:pt x="122301" y="316103"/>
                  </a:lnTo>
                  <a:lnTo>
                    <a:pt x="183896" y="348107"/>
                  </a:lnTo>
                  <a:lnTo>
                    <a:pt x="177419" y="360553"/>
                  </a:lnTo>
                  <a:lnTo>
                    <a:pt x="181356" y="347091"/>
                  </a:lnTo>
                  <a:lnTo>
                    <a:pt x="248158" y="366903"/>
                  </a:lnTo>
                  <a:lnTo>
                    <a:pt x="244221" y="380365"/>
                  </a:lnTo>
                  <a:lnTo>
                    <a:pt x="245491" y="366395"/>
                  </a:lnTo>
                  <a:lnTo>
                    <a:pt x="315722" y="373126"/>
                  </a:lnTo>
                  <a:lnTo>
                    <a:pt x="314452" y="387096"/>
                  </a:lnTo>
                  <a:lnTo>
                    <a:pt x="313182" y="373126"/>
                  </a:lnTo>
                  <a:moveTo>
                    <a:pt x="315595" y="401066"/>
                  </a:moveTo>
                  <a:cubicBezTo>
                    <a:pt x="314706" y="401193"/>
                    <a:pt x="313944" y="401193"/>
                    <a:pt x="313055" y="401066"/>
                  </a:cubicBezTo>
                  <a:lnTo>
                    <a:pt x="242824" y="394335"/>
                  </a:lnTo>
                  <a:cubicBezTo>
                    <a:pt x="241935" y="394208"/>
                    <a:pt x="241046" y="394081"/>
                    <a:pt x="240157" y="393827"/>
                  </a:cubicBezTo>
                  <a:lnTo>
                    <a:pt x="173355" y="374015"/>
                  </a:lnTo>
                  <a:cubicBezTo>
                    <a:pt x="172466" y="373761"/>
                    <a:pt x="171704" y="373380"/>
                    <a:pt x="170815" y="372999"/>
                  </a:cubicBezTo>
                  <a:lnTo>
                    <a:pt x="109220" y="341122"/>
                  </a:lnTo>
                  <a:cubicBezTo>
                    <a:pt x="108458" y="340741"/>
                    <a:pt x="107696" y="340233"/>
                    <a:pt x="106934" y="339725"/>
                  </a:cubicBezTo>
                  <a:lnTo>
                    <a:pt x="52324" y="296291"/>
                  </a:lnTo>
                  <a:cubicBezTo>
                    <a:pt x="51562" y="295783"/>
                    <a:pt x="50927" y="295148"/>
                    <a:pt x="50419" y="294386"/>
                  </a:cubicBezTo>
                  <a:lnTo>
                    <a:pt x="4318" y="240665"/>
                  </a:lnTo>
                  <a:cubicBezTo>
                    <a:pt x="889" y="236601"/>
                    <a:pt x="0" y="231013"/>
                    <a:pt x="2032" y="226187"/>
                  </a:cubicBezTo>
                  <a:lnTo>
                    <a:pt x="29210" y="160528"/>
                  </a:lnTo>
                  <a:cubicBezTo>
                    <a:pt x="29845" y="158877"/>
                    <a:pt x="30861" y="157480"/>
                    <a:pt x="32004" y="156210"/>
                  </a:cubicBezTo>
                  <a:lnTo>
                    <a:pt x="74422" y="111887"/>
                  </a:lnTo>
                  <a:cubicBezTo>
                    <a:pt x="75311" y="110998"/>
                    <a:pt x="76327" y="110109"/>
                    <a:pt x="77470" y="109474"/>
                  </a:cubicBezTo>
                  <a:lnTo>
                    <a:pt x="127000" y="80391"/>
                  </a:lnTo>
                  <a:cubicBezTo>
                    <a:pt x="127508" y="80010"/>
                    <a:pt x="128143" y="79756"/>
                    <a:pt x="128778" y="79502"/>
                  </a:cubicBezTo>
                  <a:lnTo>
                    <a:pt x="177165" y="59436"/>
                  </a:lnTo>
                  <a:lnTo>
                    <a:pt x="182499" y="72390"/>
                  </a:lnTo>
                  <a:lnTo>
                    <a:pt x="173736" y="61468"/>
                  </a:lnTo>
                  <a:lnTo>
                    <a:pt x="237490" y="10414"/>
                  </a:lnTo>
                  <a:lnTo>
                    <a:pt x="246253" y="21336"/>
                  </a:lnTo>
                  <a:lnTo>
                    <a:pt x="232283" y="20701"/>
                  </a:lnTo>
                  <a:lnTo>
                    <a:pt x="232537" y="13970"/>
                  </a:lnTo>
                  <a:cubicBezTo>
                    <a:pt x="232664" y="10033"/>
                    <a:pt x="234569" y="6223"/>
                    <a:pt x="237744" y="3683"/>
                  </a:cubicBezTo>
                  <a:cubicBezTo>
                    <a:pt x="240919" y="1143"/>
                    <a:pt x="244856" y="127"/>
                    <a:pt x="248793" y="762"/>
                  </a:cubicBezTo>
                  <a:lnTo>
                    <a:pt x="284480" y="6604"/>
                  </a:lnTo>
                  <a:lnTo>
                    <a:pt x="282194" y="20447"/>
                  </a:lnTo>
                  <a:lnTo>
                    <a:pt x="282956" y="6477"/>
                  </a:lnTo>
                  <a:lnTo>
                    <a:pt x="319024" y="8382"/>
                  </a:lnTo>
                  <a:lnTo>
                    <a:pt x="318262" y="22352"/>
                  </a:lnTo>
                  <a:lnTo>
                    <a:pt x="317500" y="8382"/>
                  </a:lnTo>
                  <a:lnTo>
                    <a:pt x="353568" y="6350"/>
                  </a:lnTo>
                  <a:lnTo>
                    <a:pt x="354330" y="20320"/>
                  </a:lnTo>
                  <a:lnTo>
                    <a:pt x="352044" y="6477"/>
                  </a:lnTo>
                  <a:lnTo>
                    <a:pt x="387731" y="635"/>
                  </a:lnTo>
                  <a:cubicBezTo>
                    <a:pt x="391668" y="0"/>
                    <a:pt x="395732" y="1016"/>
                    <a:pt x="398780" y="3556"/>
                  </a:cubicBezTo>
                  <a:cubicBezTo>
                    <a:pt x="401828" y="6096"/>
                    <a:pt x="403733" y="9779"/>
                    <a:pt x="403987" y="13843"/>
                  </a:cubicBezTo>
                  <a:lnTo>
                    <a:pt x="404241" y="20574"/>
                  </a:lnTo>
                  <a:lnTo>
                    <a:pt x="390271" y="21209"/>
                  </a:lnTo>
                  <a:lnTo>
                    <a:pt x="403987" y="18669"/>
                  </a:lnTo>
                  <a:lnTo>
                    <a:pt x="405257" y="25400"/>
                  </a:lnTo>
                  <a:lnTo>
                    <a:pt x="391541" y="27940"/>
                  </a:lnTo>
                  <a:lnTo>
                    <a:pt x="404749" y="23368"/>
                  </a:lnTo>
                  <a:lnTo>
                    <a:pt x="406908" y="29845"/>
                  </a:lnTo>
                  <a:lnTo>
                    <a:pt x="393700" y="34417"/>
                  </a:lnTo>
                  <a:lnTo>
                    <a:pt x="402844" y="23876"/>
                  </a:lnTo>
                  <a:lnTo>
                    <a:pt x="430784" y="48006"/>
                  </a:lnTo>
                  <a:lnTo>
                    <a:pt x="421640" y="58547"/>
                  </a:lnTo>
                  <a:lnTo>
                    <a:pt x="426847" y="45593"/>
                  </a:lnTo>
                  <a:lnTo>
                    <a:pt x="477139" y="65659"/>
                  </a:lnTo>
                  <a:lnTo>
                    <a:pt x="477393" y="65786"/>
                  </a:lnTo>
                  <a:lnTo>
                    <a:pt x="537210" y="90678"/>
                  </a:lnTo>
                  <a:cubicBezTo>
                    <a:pt x="538099" y="91059"/>
                    <a:pt x="538988" y="91440"/>
                    <a:pt x="539750" y="92075"/>
                  </a:cubicBezTo>
                  <a:lnTo>
                    <a:pt x="596900" y="131064"/>
                  </a:lnTo>
                  <a:cubicBezTo>
                    <a:pt x="598424" y="132080"/>
                    <a:pt x="599567" y="133350"/>
                    <a:pt x="600583" y="134874"/>
                  </a:cubicBezTo>
                  <a:lnTo>
                    <a:pt x="642366" y="197104"/>
                  </a:lnTo>
                  <a:cubicBezTo>
                    <a:pt x="645668" y="201930"/>
                    <a:pt x="645541" y="208280"/>
                    <a:pt x="642239" y="212979"/>
                  </a:cubicBezTo>
                  <a:lnTo>
                    <a:pt x="605028" y="265684"/>
                  </a:lnTo>
                  <a:cubicBezTo>
                    <a:pt x="604520" y="266319"/>
                    <a:pt x="604012" y="266954"/>
                    <a:pt x="603504" y="267589"/>
                  </a:cubicBezTo>
                  <a:lnTo>
                    <a:pt x="558419" y="312293"/>
                  </a:lnTo>
                  <a:cubicBezTo>
                    <a:pt x="557784" y="312801"/>
                    <a:pt x="557276" y="313436"/>
                    <a:pt x="556514" y="313817"/>
                  </a:cubicBezTo>
                  <a:lnTo>
                    <a:pt x="504825" y="349885"/>
                  </a:lnTo>
                  <a:cubicBezTo>
                    <a:pt x="504190" y="350393"/>
                    <a:pt x="503428" y="350774"/>
                    <a:pt x="502793" y="351028"/>
                  </a:cubicBezTo>
                  <a:lnTo>
                    <a:pt x="445770" y="377698"/>
                  </a:lnTo>
                  <a:cubicBezTo>
                    <a:pt x="445008" y="378079"/>
                    <a:pt x="444246" y="378333"/>
                    <a:pt x="443484" y="378587"/>
                  </a:cubicBezTo>
                  <a:lnTo>
                    <a:pt x="382270" y="395097"/>
                  </a:lnTo>
                  <a:cubicBezTo>
                    <a:pt x="381508" y="395351"/>
                    <a:pt x="380619" y="395478"/>
                    <a:pt x="379857" y="395478"/>
                  </a:cubicBezTo>
                  <a:lnTo>
                    <a:pt x="315849" y="401066"/>
                  </a:lnTo>
                  <a:close/>
                </a:path>
              </a:pathLst>
            </a:custGeom>
            <a:solidFill>
              <a:srgbClr val="212121"/>
            </a:solidFill>
          </p:spPr>
        </p:sp>
      </p:grpSp>
      <p:grpSp>
        <p:nvGrpSpPr>
          <p:cNvPr name="Group 22" id="22"/>
          <p:cNvGrpSpPr/>
          <p:nvPr/>
        </p:nvGrpSpPr>
        <p:grpSpPr>
          <a:xfrm rot="0">
            <a:off x="9306788" y="3258058"/>
            <a:ext cx="428999" cy="570923"/>
            <a:chOff x="0" y="0"/>
            <a:chExt cx="337820" cy="449580"/>
          </a:xfrm>
        </p:grpSpPr>
        <p:sp>
          <p:nvSpPr>
            <p:cNvPr name="Freeform 23" id="23"/>
            <p:cNvSpPr/>
            <p:nvPr/>
          </p:nvSpPr>
          <p:spPr>
            <a:xfrm>
              <a:off x="0" y="0"/>
              <a:ext cx="337566" cy="449199"/>
            </a:xfrm>
            <a:custGeom>
              <a:avLst/>
              <a:gdLst/>
              <a:ahLst/>
              <a:cxnLst/>
              <a:rect r="r" b="b" t="t" l="l"/>
              <a:pathLst>
                <a:path h="449199" w="337566">
                  <a:moveTo>
                    <a:pt x="168656" y="448945"/>
                  </a:moveTo>
                  <a:lnTo>
                    <a:pt x="152400" y="426974"/>
                  </a:lnTo>
                  <a:lnTo>
                    <a:pt x="113919" y="397510"/>
                  </a:lnTo>
                  <a:lnTo>
                    <a:pt x="68453" y="365125"/>
                  </a:lnTo>
                  <a:lnTo>
                    <a:pt x="31369" y="334264"/>
                  </a:lnTo>
                  <a:lnTo>
                    <a:pt x="5588" y="296672"/>
                  </a:lnTo>
                  <a:lnTo>
                    <a:pt x="0" y="256159"/>
                  </a:lnTo>
                  <a:lnTo>
                    <a:pt x="11176" y="208280"/>
                  </a:lnTo>
                  <a:lnTo>
                    <a:pt x="35814" y="148717"/>
                  </a:lnTo>
                  <a:lnTo>
                    <a:pt x="57912" y="90424"/>
                  </a:lnTo>
                  <a:lnTo>
                    <a:pt x="78486" y="43307"/>
                  </a:lnTo>
                  <a:lnTo>
                    <a:pt x="112014" y="11557"/>
                  </a:lnTo>
                  <a:lnTo>
                    <a:pt x="173482" y="0"/>
                  </a:lnTo>
                  <a:lnTo>
                    <a:pt x="232410" y="11430"/>
                  </a:lnTo>
                  <a:lnTo>
                    <a:pt x="263652" y="42926"/>
                  </a:lnTo>
                  <a:lnTo>
                    <a:pt x="282321" y="90170"/>
                  </a:lnTo>
                  <a:lnTo>
                    <a:pt x="303657" y="148463"/>
                  </a:lnTo>
                  <a:lnTo>
                    <a:pt x="327787" y="210058"/>
                  </a:lnTo>
                  <a:lnTo>
                    <a:pt x="337566" y="259588"/>
                  </a:lnTo>
                  <a:lnTo>
                    <a:pt x="330327" y="300101"/>
                  </a:lnTo>
                  <a:lnTo>
                    <a:pt x="303530" y="334518"/>
                  </a:lnTo>
                  <a:lnTo>
                    <a:pt x="265557" y="363982"/>
                  </a:lnTo>
                  <a:lnTo>
                    <a:pt x="221107" y="396494"/>
                  </a:lnTo>
                  <a:lnTo>
                    <a:pt x="184150" y="426720"/>
                  </a:lnTo>
                  <a:lnTo>
                    <a:pt x="168656" y="449199"/>
                  </a:lnTo>
                  <a:close/>
                </a:path>
              </a:pathLst>
            </a:custGeom>
            <a:solidFill>
              <a:srgbClr val="212121"/>
            </a:solidFill>
          </p:spPr>
        </p:sp>
      </p:grpSp>
      <p:grpSp>
        <p:nvGrpSpPr>
          <p:cNvPr name="Group 24" id="24"/>
          <p:cNvGrpSpPr/>
          <p:nvPr/>
        </p:nvGrpSpPr>
        <p:grpSpPr>
          <a:xfrm rot="0">
            <a:off x="9300667" y="3251937"/>
            <a:ext cx="441241" cy="583165"/>
            <a:chOff x="0" y="0"/>
            <a:chExt cx="347460" cy="459220"/>
          </a:xfrm>
        </p:grpSpPr>
        <p:sp>
          <p:nvSpPr>
            <p:cNvPr name="Freeform 25" id="25"/>
            <p:cNvSpPr/>
            <p:nvPr/>
          </p:nvSpPr>
          <p:spPr>
            <a:xfrm>
              <a:off x="-127" y="0"/>
              <a:ext cx="347091" cy="458978"/>
            </a:xfrm>
            <a:custGeom>
              <a:avLst/>
              <a:gdLst/>
              <a:ahLst/>
              <a:cxnLst/>
              <a:rect r="r" b="b" t="t" l="l"/>
              <a:pathLst>
                <a:path h="458978" w="347091">
                  <a:moveTo>
                    <a:pt x="169799" y="456692"/>
                  </a:moveTo>
                  <a:lnTo>
                    <a:pt x="153543" y="434721"/>
                  </a:lnTo>
                  <a:lnTo>
                    <a:pt x="157480" y="431800"/>
                  </a:lnTo>
                  <a:lnTo>
                    <a:pt x="154559" y="435610"/>
                  </a:lnTo>
                  <a:lnTo>
                    <a:pt x="116078" y="406146"/>
                  </a:lnTo>
                  <a:lnTo>
                    <a:pt x="118999" y="402336"/>
                  </a:lnTo>
                  <a:lnTo>
                    <a:pt x="116205" y="406273"/>
                  </a:lnTo>
                  <a:lnTo>
                    <a:pt x="70739" y="373888"/>
                  </a:lnTo>
                  <a:lnTo>
                    <a:pt x="70485" y="373634"/>
                  </a:lnTo>
                  <a:lnTo>
                    <a:pt x="33274" y="342900"/>
                  </a:lnTo>
                  <a:lnTo>
                    <a:pt x="32385" y="341884"/>
                  </a:lnTo>
                  <a:lnTo>
                    <a:pt x="6604" y="304165"/>
                  </a:lnTo>
                  <a:cubicBezTo>
                    <a:pt x="6223" y="303530"/>
                    <a:pt x="5969" y="302895"/>
                    <a:pt x="5842" y="302133"/>
                  </a:cubicBezTo>
                  <a:lnTo>
                    <a:pt x="127" y="261620"/>
                  </a:lnTo>
                  <a:cubicBezTo>
                    <a:pt x="0" y="260985"/>
                    <a:pt x="127" y="260477"/>
                    <a:pt x="254" y="259842"/>
                  </a:cubicBezTo>
                  <a:lnTo>
                    <a:pt x="11430" y="211963"/>
                  </a:lnTo>
                  <a:lnTo>
                    <a:pt x="11684" y="211201"/>
                  </a:lnTo>
                  <a:lnTo>
                    <a:pt x="36322" y="151638"/>
                  </a:lnTo>
                  <a:lnTo>
                    <a:pt x="40767" y="153416"/>
                  </a:lnTo>
                  <a:lnTo>
                    <a:pt x="36322" y="151638"/>
                  </a:lnTo>
                  <a:lnTo>
                    <a:pt x="58420" y="93599"/>
                  </a:lnTo>
                  <a:lnTo>
                    <a:pt x="58547" y="93345"/>
                  </a:lnTo>
                  <a:lnTo>
                    <a:pt x="78994" y="46101"/>
                  </a:lnTo>
                  <a:cubicBezTo>
                    <a:pt x="79248" y="45466"/>
                    <a:pt x="79629" y="44958"/>
                    <a:pt x="80137" y="44577"/>
                  </a:cubicBezTo>
                  <a:lnTo>
                    <a:pt x="113665" y="12827"/>
                  </a:lnTo>
                  <a:cubicBezTo>
                    <a:pt x="114300" y="12192"/>
                    <a:pt x="115189" y="11811"/>
                    <a:pt x="116078" y="11557"/>
                  </a:cubicBezTo>
                  <a:lnTo>
                    <a:pt x="177546" y="127"/>
                  </a:lnTo>
                  <a:cubicBezTo>
                    <a:pt x="178181" y="0"/>
                    <a:pt x="178816" y="0"/>
                    <a:pt x="179324" y="127"/>
                  </a:cubicBezTo>
                  <a:lnTo>
                    <a:pt x="238252" y="11557"/>
                  </a:lnTo>
                  <a:cubicBezTo>
                    <a:pt x="239141" y="11684"/>
                    <a:pt x="240030" y="12192"/>
                    <a:pt x="240792" y="12954"/>
                  </a:cubicBezTo>
                  <a:lnTo>
                    <a:pt x="271907" y="44450"/>
                  </a:lnTo>
                  <a:cubicBezTo>
                    <a:pt x="272415" y="44958"/>
                    <a:pt x="272669" y="45466"/>
                    <a:pt x="272923" y="46101"/>
                  </a:cubicBezTo>
                  <a:lnTo>
                    <a:pt x="291592" y="93218"/>
                  </a:lnTo>
                  <a:lnTo>
                    <a:pt x="291592" y="93345"/>
                  </a:lnTo>
                  <a:lnTo>
                    <a:pt x="312928" y="151638"/>
                  </a:lnTo>
                  <a:lnTo>
                    <a:pt x="308356" y="153289"/>
                  </a:lnTo>
                  <a:lnTo>
                    <a:pt x="312801" y="151511"/>
                  </a:lnTo>
                  <a:lnTo>
                    <a:pt x="336931" y="213106"/>
                  </a:lnTo>
                  <a:lnTo>
                    <a:pt x="337185" y="213995"/>
                  </a:lnTo>
                  <a:lnTo>
                    <a:pt x="346964" y="263525"/>
                  </a:lnTo>
                  <a:cubicBezTo>
                    <a:pt x="347091" y="264160"/>
                    <a:pt x="347091" y="264668"/>
                    <a:pt x="346964" y="265303"/>
                  </a:cubicBezTo>
                  <a:lnTo>
                    <a:pt x="339725" y="305816"/>
                  </a:lnTo>
                  <a:cubicBezTo>
                    <a:pt x="339598" y="306578"/>
                    <a:pt x="339217" y="307340"/>
                    <a:pt x="338836" y="307975"/>
                  </a:cubicBezTo>
                  <a:lnTo>
                    <a:pt x="312039" y="342392"/>
                  </a:lnTo>
                  <a:lnTo>
                    <a:pt x="311150" y="343281"/>
                  </a:lnTo>
                  <a:lnTo>
                    <a:pt x="273177" y="372745"/>
                  </a:lnTo>
                  <a:lnTo>
                    <a:pt x="273050" y="372872"/>
                  </a:lnTo>
                  <a:lnTo>
                    <a:pt x="228600" y="405384"/>
                  </a:lnTo>
                  <a:lnTo>
                    <a:pt x="225806" y="401447"/>
                  </a:lnTo>
                  <a:lnTo>
                    <a:pt x="228854" y="405130"/>
                  </a:lnTo>
                  <a:lnTo>
                    <a:pt x="191897" y="435356"/>
                  </a:lnTo>
                  <a:lnTo>
                    <a:pt x="188849" y="431673"/>
                  </a:lnTo>
                  <a:lnTo>
                    <a:pt x="192786" y="434467"/>
                  </a:lnTo>
                  <a:lnTo>
                    <a:pt x="177292" y="456946"/>
                  </a:lnTo>
                  <a:cubicBezTo>
                    <a:pt x="176403" y="458216"/>
                    <a:pt x="175006" y="458978"/>
                    <a:pt x="173355" y="458978"/>
                  </a:cubicBezTo>
                  <a:cubicBezTo>
                    <a:pt x="171704" y="458978"/>
                    <a:pt x="170307" y="458216"/>
                    <a:pt x="169418" y="457073"/>
                  </a:cubicBezTo>
                  <a:moveTo>
                    <a:pt x="177165" y="451358"/>
                  </a:moveTo>
                  <a:lnTo>
                    <a:pt x="173228" y="454279"/>
                  </a:lnTo>
                  <a:lnTo>
                    <a:pt x="169291" y="451485"/>
                  </a:lnTo>
                  <a:lnTo>
                    <a:pt x="184785" y="429006"/>
                  </a:lnTo>
                  <a:lnTo>
                    <a:pt x="185674" y="427990"/>
                  </a:lnTo>
                  <a:lnTo>
                    <a:pt x="222631" y="397764"/>
                  </a:lnTo>
                  <a:lnTo>
                    <a:pt x="222885" y="397637"/>
                  </a:lnTo>
                  <a:lnTo>
                    <a:pt x="267335" y="365125"/>
                  </a:lnTo>
                  <a:lnTo>
                    <a:pt x="270129" y="369062"/>
                  </a:lnTo>
                  <a:lnTo>
                    <a:pt x="267208" y="365252"/>
                  </a:lnTo>
                  <a:lnTo>
                    <a:pt x="305181" y="335788"/>
                  </a:lnTo>
                  <a:lnTo>
                    <a:pt x="308102" y="339598"/>
                  </a:lnTo>
                  <a:lnTo>
                    <a:pt x="304292" y="336677"/>
                  </a:lnTo>
                  <a:lnTo>
                    <a:pt x="331089" y="302260"/>
                  </a:lnTo>
                  <a:lnTo>
                    <a:pt x="334899" y="305181"/>
                  </a:lnTo>
                  <a:lnTo>
                    <a:pt x="330200" y="304292"/>
                  </a:lnTo>
                  <a:lnTo>
                    <a:pt x="337439" y="263779"/>
                  </a:lnTo>
                  <a:lnTo>
                    <a:pt x="342138" y="264668"/>
                  </a:lnTo>
                  <a:lnTo>
                    <a:pt x="337439" y="265557"/>
                  </a:lnTo>
                  <a:lnTo>
                    <a:pt x="327660" y="216027"/>
                  </a:lnTo>
                  <a:lnTo>
                    <a:pt x="332359" y="215138"/>
                  </a:lnTo>
                  <a:lnTo>
                    <a:pt x="327914" y="216916"/>
                  </a:lnTo>
                  <a:lnTo>
                    <a:pt x="303784" y="155321"/>
                  </a:lnTo>
                  <a:lnTo>
                    <a:pt x="303784" y="155194"/>
                  </a:lnTo>
                  <a:lnTo>
                    <a:pt x="282448" y="96901"/>
                  </a:lnTo>
                  <a:lnTo>
                    <a:pt x="287020" y="95250"/>
                  </a:lnTo>
                  <a:lnTo>
                    <a:pt x="282575" y="97028"/>
                  </a:lnTo>
                  <a:lnTo>
                    <a:pt x="263906" y="49911"/>
                  </a:lnTo>
                  <a:lnTo>
                    <a:pt x="268351" y="48133"/>
                  </a:lnTo>
                  <a:lnTo>
                    <a:pt x="264922" y="51562"/>
                  </a:lnTo>
                  <a:lnTo>
                    <a:pt x="233807" y="19685"/>
                  </a:lnTo>
                  <a:lnTo>
                    <a:pt x="237236" y="16256"/>
                  </a:lnTo>
                  <a:lnTo>
                    <a:pt x="236347" y="20955"/>
                  </a:lnTo>
                  <a:lnTo>
                    <a:pt x="177419" y="9525"/>
                  </a:lnTo>
                  <a:lnTo>
                    <a:pt x="178308" y="4826"/>
                  </a:lnTo>
                  <a:lnTo>
                    <a:pt x="179197" y="9525"/>
                  </a:lnTo>
                  <a:lnTo>
                    <a:pt x="117729" y="21082"/>
                  </a:lnTo>
                  <a:lnTo>
                    <a:pt x="116840" y="16383"/>
                  </a:lnTo>
                  <a:lnTo>
                    <a:pt x="120142" y="19939"/>
                  </a:lnTo>
                  <a:lnTo>
                    <a:pt x="86741" y="51562"/>
                  </a:lnTo>
                  <a:lnTo>
                    <a:pt x="83439" y="48006"/>
                  </a:lnTo>
                  <a:lnTo>
                    <a:pt x="87884" y="49911"/>
                  </a:lnTo>
                  <a:lnTo>
                    <a:pt x="67310" y="97282"/>
                  </a:lnTo>
                  <a:lnTo>
                    <a:pt x="62865" y="95250"/>
                  </a:lnTo>
                  <a:lnTo>
                    <a:pt x="67310" y="97028"/>
                  </a:lnTo>
                  <a:lnTo>
                    <a:pt x="45085" y="155194"/>
                  </a:lnTo>
                  <a:lnTo>
                    <a:pt x="45085" y="155321"/>
                  </a:lnTo>
                  <a:lnTo>
                    <a:pt x="20447" y="214884"/>
                  </a:lnTo>
                  <a:lnTo>
                    <a:pt x="16002" y="213106"/>
                  </a:lnTo>
                  <a:lnTo>
                    <a:pt x="20701" y="214249"/>
                  </a:lnTo>
                  <a:lnTo>
                    <a:pt x="9525" y="262128"/>
                  </a:lnTo>
                  <a:lnTo>
                    <a:pt x="4826" y="260985"/>
                  </a:lnTo>
                  <a:lnTo>
                    <a:pt x="9652" y="260350"/>
                  </a:lnTo>
                  <a:lnTo>
                    <a:pt x="15240" y="300863"/>
                  </a:lnTo>
                  <a:lnTo>
                    <a:pt x="10414" y="301498"/>
                  </a:lnTo>
                  <a:lnTo>
                    <a:pt x="14351" y="298831"/>
                  </a:lnTo>
                  <a:lnTo>
                    <a:pt x="40386" y="336550"/>
                  </a:lnTo>
                  <a:lnTo>
                    <a:pt x="36449" y="339217"/>
                  </a:lnTo>
                  <a:lnTo>
                    <a:pt x="39497" y="335534"/>
                  </a:lnTo>
                  <a:lnTo>
                    <a:pt x="76581" y="366395"/>
                  </a:lnTo>
                  <a:lnTo>
                    <a:pt x="73533" y="370078"/>
                  </a:lnTo>
                  <a:lnTo>
                    <a:pt x="76327" y="366141"/>
                  </a:lnTo>
                  <a:lnTo>
                    <a:pt x="121793" y="398526"/>
                  </a:lnTo>
                  <a:lnTo>
                    <a:pt x="121920" y="398653"/>
                  </a:lnTo>
                  <a:lnTo>
                    <a:pt x="160401" y="428117"/>
                  </a:lnTo>
                  <a:lnTo>
                    <a:pt x="161290" y="429133"/>
                  </a:lnTo>
                  <a:lnTo>
                    <a:pt x="177546" y="451104"/>
                  </a:lnTo>
                  <a:close/>
                </a:path>
              </a:pathLst>
            </a:custGeom>
            <a:solidFill>
              <a:srgbClr val="4E4E4E"/>
            </a:solidFill>
          </p:spPr>
        </p:sp>
      </p:grpSp>
      <p:grpSp>
        <p:nvGrpSpPr>
          <p:cNvPr name="Group 26" id="26"/>
          <p:cNvGrpSpPr/>
          <p:nvPr/>
        </p:nvGrpSpPr>
        <p:grpSpPr>
          <a:xfrm rot="0">
            <a:off x="9329136" y="3251407"/>
            <a:ext cx="387141" cy="484997"/>
            <a:chOff x="0" y="0"/>
            <a:chExt cx="304859" cy="381916"/>
          </a:xfrm>
        </p:grpSpPr>
        <p:sp>
          <p:nvSpPr>
            <p:cNvPr name="Freeform 27" id="27"/>
            <p:cNvSpPr/>
            <p:nvPr/>
          </p:nvSpPr>
          <p:spPr>
            <a:xfrm>
              <a:off x="0" y="0"/>
              <a:ext cx="304800" cy="381889"/>
            </a:xfrm>
            <a:custGeom>
              <a:avLst/>
              <a:gdLst/>
              <a:ahLst/>
              <a:cxnLst/>
              <a:rect r="r" b="b" t="t" l="l"/>
              <a:pathLst>
                <a:path h="381889" w="304800">
                  <a:moveTo>
                    <a:pt x="0" y="0"/>
                  </a:moveTo>
                  <a:lnTo>
                    <a:pt x="304800" y="0"/>
                  </a:lnTo>
                  <a:lnTo>
                    <a:pt x="304800" y="381889"/>
                  </a:lnTo>
                  <a:lnTo>
                    <a:pt x="0" y="381889"/>
                  </a:lnTo>
                  <a:close/>
                </a:path>
              </a:pathLst>
            </a:custGeom>
            <a:blipFill>
              <a:blip r:embed="rId3"/>
              <a:stretch>
                <a:fillRect l="0" r="-4166" t="0" b="-3924"/>
              </a:stretch>
            </a:blipFill>
          </p:spPr>
        </p:sp>
      </p:grpSp>
      <p:grpSp>
        <p:nvGrpSpPr>
          <p:cNvPr name="Group 28" id="28"/>
          <p:cNvGrpSpPr/>
          <p:nvPr/>
        </p:nvGrpSpPr>
        <p:grpSpPr>
          <a:xfrm rot="0">
            <a:off x="9249053" y="3788293"/>
            <a:ext cx="539743" cy="294601"/>
            <a:chOff x="0" y="0"/>
            <a:chExt cx="425027" cy="231987"/>
          </a:xfrm>
        </p:grpSpPr>
        <p:sp>
          <p:nvSpPr>
            <p:cNvPr name="Freeform 29" id="29"/>
            <p:cNvSpPr/>
            <p:nvPr/>
          </p:nvSpPr>
          <p:spPr>
            <a:xfrm>
              <a:off x="0" y="0"/>
              <a:ext cx="424307" cy="231394"/>
            </a:xfrm>
            <a:custGeom>
              <a:avLst/>
              <a:gdLst/>
              <a:ahLst/>
              <a:cxnLst/>
              <a:rect r="r" b="b" t="t" l="l"/>
              <a:pathLst>
                <a:path h="231394" w="424307">
                  <a:moveTo>
                    <a:pt x="244094" y="231394"/>
                  </a:moveTo>
                  <a:lnTo>
                    <a:pt x="180340" y="231394"/>
                  </a:lnTo>
                  <a:lnTo>
                    <a:pt x="117475" y="220345"/>
                  </a:lnTo>
                  <a:lnTo>
                    <a:pt x="56896" y="198120"/>
                  </a:lnTo>
                  <a:lnTo>
                    <a:pt x="0" y="164719"/>
                  </a:lnTo>
                  <a:lnTo>
                    <a:pt x="0" y="13716"/>
                  </a:lnTo>
                  <a:lnTo>
                    <a:pt x="1905" y="9017"/>
                  </a:lnTo>
                  <a:lnTo>
                    <a:pt x="8636" y="2032"/>
                  </a:lnTo>
                  <a:lnTo>
                    <a:pt x="13335" y="0"/>
                  </a:lnTo>
                  <a:lnTo>
                    <a:pt x="408559" y="0"/>
                  </a:lnTo>
                  <a:lnTo>
                    <a:pt x="410845" y="508"/>
                  </a:lnTo>
                  <a:lnTo>
                    <a:pt x="424307" y="164719"/>
                  </a:lnTo>
                  <a:lnTo>
                    <a:pt x="367411" y="197993"/>
                  </a:lnTo>
                  <a:lnTo>
                    <a:pt x="306832" y="220218"/>
                  </a:lnTo>
                  <a:lnTo>
                    <a:pt x="243967" y="231267"/>
                  </a:lnTo>
                  <a:close/>
                </a:path>
              </a:pathLst>
            </a:custGeom>
            <a:solidFill>
              <a:srgbClr val="003682"/>
            </a:solidFill>
          </p:spPr>
        </p:sp>
      </p:grpSp>
      <p:grpSp>
        <p:nvGrpSpPr>
          <p:cNvPr name="Group 30" id="30"/>
          <p:cNvGrpSpPr/>
          <p:nvPr/>
        </p:nvGrpSpPr>
        <p:grpSpPr>
          <a:xfrm rot="0">
            <a:off x="9243272" y="3782513"/>
            <a:ext cx="551304" cy="306162"/>
            <a:chOff x="0" y="0"/>
            <a:chExt cx="434131" cy="241091"/>
          </a:xfrm>
        </p:grpSpPr>
        <p:sp>
          <p:nvSpPr>
            <p:cNvPr name="Freeform 31" id="31"/>
            <p:cNvSpPr/>
            <p:nvPr/>
          </p:nvSpPr>
          <p:spPr>
            <a:xfrm>
              <a:off x="0" y="0"/>
              <a:ext cx="433451" cy="240538"/>
            </a:xfrm>
            <a:custGeom>
              <a:avLst/>
              <a:gdLst/>
              <a:ahLst/>
              <a:cxnLst/>
              <a:rect r="r" b="b" t="t" l="l"/>
              <a:pathLst>
                <a:path h="240538" w="433451">
                  <a:moveTo>
                    <a:pt x="0" y="169291"/>
                  </a:moveTo>
                  <a:lnTo>
                    <a:pt x="0" y="23241"/>
                  </a:lnTo>
                  <a:lnTo>
                    <a:pt x="4572" y="23241"/>
                  </a:lnTo>
                  <a:lnTo>
                    <a:pt x="0" y="23241"/>
                  </a:lnTo>
                  <a:lnTo>
                    <a:pt x="0" y="18288"/>
                  </a:lnTo>
                  <a:cubicBezTo>
                    <a:pt x="0" y="17653"/>
                    <a:pt x="127" y="17145"/>
                    <a:pt x="381" y="16510"/>
                  </a:cubicBezTo>
                  <a:lnTo>
                    <a:pt x="2286" y="11811"/>
                  </a:lnTo>
                  <a:cubicBezTo>
                    <a:pt x="2413" y="11303"/>
                    <a:pt x="2794" y="10795"/>
                    <a:pt x="3175" y="10414"/>
                  </a:cubicBezTo>
                  <a:lnTo>
                    <a:pt x="6604" y="6858"/>
                  </a:lnTo>
                  <a:lnTo>
                    <a:pt x="9906" y="10033"/>
                  </a:lnTo>
                  <a:lnTo>
                    <a:pt x="6604" y="6985"/>
                  </a:lnTo>
                  <a:lnTo>
                    <a:pt x="9906" y="3429"/>
                  </a:lnTo>
                  <a:cubicBezTo>
                    <a:pt x="10414" y="2921"/>
                    <a:pt x="10922" y="2667"/>
                    <a:pt x="11430" y="2413"/>
                  </a:cubicBezTo>
                  <a:lnTo>
                    <a:pt x="16129" y="381"/>
                  </a:lnTo>
                  <a:cubicBezTo>
                    <a:pt x="16637" y="127"/>
                    <a:pt x="17272" y="0"/>
                    <a:pt x="17907" y="0"/>
                  </a:cubicBezTo>
                  <a:lnTo>
                    <a:pt x="22733" y="0"/>
                  </a:lnTo>
                  <a:lnTo>
                    <a:pt x="22733" y="4572"/>
                  </a:lnTo>
                  <a:lnTo>
                    <a:pt x="22733" y="0"/>
                  </a:lnTo>
                  <a:lnTo>
                    <a:pt x="410845" y="0"/>
                  </a:lnTo>
                  <a:lnTo>
                    <a:pt x="410845" y="4572"/>
                  </a:lnTo>
                  <a:lnTo>
                    <a:pt x="410718" y="0"/>
                  </a:lnTo>
                  <a:lnTo>
                    <a:pt x="413131" y="0"/>
                  </a:lnTo>
                  <a:lnTo>
                    <a:pt x="414147" y="127"/>
                  </a:lnTo>
                  <a:lnTo>
                    <a:pt x="416433" y="635"/>
                  </a:lnTo>
                  <a:lnTo>
                    <a:pt x="417449" y="889"/>
                  </a:lnTo>
                  <a:lnTo>
                    <a:pt x="419608" y="1905"/>
                  </a:lnTo>
                  <a:lnTo>
                    <a:pt x="417703" y="6096"/>
                  </a:lnTo>
                  <a:lnTo>
                    <a:pt x="419481" y="1905"/>
                  </a:lnTo>
                  <a:lnTo>
                    <a:pt x="421767" y="2921"/>
                  </a:lnTo>
                  <a:lnTo>
                    <a:pt x="422529" y="3302"/>
                  </a:lnTo>
                  <a:lnTo>
                    <a:pt x="424561" y="4699"/>
                  </a:lnTo>
                  <a:cubicBezTo>
                    <a:pt x="425196" y="5207"/>
                    <a:pt x="425704" y="5842"/>
                    <a:pt x="426085" y="6477"/>
                  </a:cubicBezTo>
                  <a:lnTo>
                    <a:pt x="433070" y="21336"/>
                  </a:lnTo>
                  <a:cubicBezTo>
                    <a:pt x="433324" y="21971"/>
                    <a:pt x="433451" y="22606"/>
                    <a:pt x="433451" y="23241"/>
                  </a:cubicBezTo>
                  <a:lnTo>
                    <a:pt x="433451" y="169291"/>
                  </a:lnTo>
                  <a:cubicBezTo>
                    <a:pt x="433451" y="170942"/>
                    <a:pt x="432562" y="172339"/>
                    <a:pt x="431165" y="173228"/>
                  </a:cubicBezTo>
                  <a:lnTo>
                    <a:pt x="374269" y="206502"/>
                  </a:lnTo>
                  <a:lnTo>
                    <a:pt x="373507" y="206883"/>
                  </a:lnTo>
                  <a:lnTo>
                    <a:pt x="312928" y="229108"/>
                  </a:lnTo>
                  <a:lnTo>
                    <a:pt x="312166" y="229362"/>
                  </a:lnTo>
                  <a:lnTo>
                    <a:pt x="249301" y="240411"/>
                  </a:lnTo>
                  <a:lnTo>
                    <a:pt x="248539" y="240538"/>
                  </a:lnTo>
                  <a:lnTo>
                    <a:pt x="184912" y="240538"/>
                  </a:lnTo>
                  <a:lnTo>
                    <a:pt x="184150" y="240411"/>
                  </a:lnTo>
                  <a:lnTo>
                    <a:pt x="121285" y="229362"/>
                  </a:lnTo>
                  <a:lnTo>
                    <a:pt x="120523" y="229108"/>
                  </a:lnTo>
                  <a:lnTo>
                    <a:pt x="59944" y="206883"/>
                  </a:lnTo>
                  <a:lnTo>
                    <a:pt x="59182" y="206502"/>
                  </a:lnTo>
                  <a:lnTo>
                    <a:pt x="2286" y="173228"/>
                  </a:lnTo>
                  <a:cubicBezTo>
                    <a:pt x="889" y="172466"/>
                    <a:pt x="0" y="170942"/>
                    <a:pt x="0" y="169291"/>
                  </a:cubicBezTo>
                  <a:moveTo>
                    <a:pt x="9144" y="169291"/>
                  </a:moveTo>
                  <a:lnTo>
                    <a:pt x="4572" y="169291"/>
                  </a:lnTo>
                  <a:lnTo>
                    <a:pt x="6858" y="165354"/>
                  </a:lnTo>
                  <a:lnTo>
                    <a:pt x="63754" y="198628"/>
                  </a:lnTo>
                  <a:lnTo>
                    <a:pt x="61468" y="202565"/>
                  </a:lnTo>
                  <a:lnTo>
                    <a:pt x="62992" y="198247"/>
                  </a:lnTo>
                  <a:lnTo>
                    <a:pt x="123571" y="220472"/>
                  </a:lnTo>
                  <a:lnTo>
                    <a:pt x="122047" y="224790"/>
                  </a:lnTo>
                  <a:lnTo>
                    <a:pt x="122809" y="220345"/>
                  </a:lnTo>
                  <a:lnTo>
                    <a:pt x="185674" y="231394"/>
                  </a:lnTo>
                  <a:lnTo>
                    <a:pt x="184912" y="235839"/>
                  </a:lnTo>
                  <a:lnTo>
                    <a:pt x="184912" y="231267"/>
                  </a:lnTo>
                  <a:lnTo>
                    <a:pt x="248539" y="231267"/>
                  </a:lnTo>
                  <a:lnTo>
                    <a:pt x="248539" y="235839"/>
                  </a:lnTo>
                  <a:lnTo>
                    <a:pt x="247777" y="231394"/>
                  </a:lnTo>
                  <a:lnTo>
                    <a:pt x="310642" y="220345"/>
                  </a:lnTo>
                  <a:lnTo>
                    <a:pt x="311404" y="224790"/>
                  </a:lnTo>
                  <a:lnTo>
                    <a:pt x="309880" y="220472"/>
                  </a:lnTo>
                  <a:lnTo>
                    <a:pt x="370459" y="198247"/>
                  </a:lnTo>
                  <a:lnTo>
                    <a:pt x="371983" y="202565"/>
                  </a:lnTo>
                  <a:lnTo>
                    <a:pt x="369697" y="198628"/>
                  </a:lnTo>
                  <a:lnTo>
                    <a:pt x="426593" y="165354"/>
                  </a:lnTo>
                  <a:lnTo>
                    <a:pt x="428879" y="169291"/>
                  </a:lnTo>
                  <a:lnTo>
                    <a:pt x="424307" y="169291"/>
                  </a:lnTo>
                  <a:lnTo>
                    <a:pt x="424307" y="23241"/>
                  </a:lnTo>
                  <a:lnTo>
                    <a:pt x="428879" y="23241"/>
                  </a:lnTo>
                  <a:lnTo>
                    <a:pt x="424815" y="25146"/>
                  </a:lnTo>
                  <a:lnTo>
                    <a:pt x="417830" y="10287"/>
                  </a:lnTo>
                  <a:lnTo>
                    <a:pt x="421894" y="8382"/>
                  </a:lnTo>
                  <a:lnTo>
                    <a:pt x="419354" y="12192"/>
                  </a:lnTo>
                  <a:lnTo>
                    <a:pt x="417322" y="10795"/>
                  </a:lnTo>
                  <a:lnTo>
                    <a:pt x="419862" y="6985"/>
                  </a:lnTo>
                  <a:lnTo>
                    <a:pt x="418084" y="11176"/>
                  </a:lnTo>
                  <a:lnTo>
                    <a:pt x="415798" y="10160"/>
                  </a:lnTo>
                  <a:lnTo>
                    <a:pt x="415798" y="10160"/>
                  </a:lnTo>
                  <a:lnTo>
                    <a:pt x="413639" y="9144"/>
                  </a:lnTo>
                  <a:lnTo>
                    <a:pt x="415544" y="4953"/>
                  </a:lnTo>
                  <a:lnTo>
                    <a:pt x="414655" y="9398"/>
                  </a:lnTo>
                  <a:lnTo>
                    <a:pt x="412369" y="8890"/>
                  </a:lnTo>
                  <a:lnTo>
                    <a:pt x="413258" y="4445"/>
                  </a:lnTo>
                  <a:lnTo>
                    <a:pt x="413385" y="9017"/>
                  </a:lnTo>
                  <a:lnTo>
                    <a:pt x="410972" y="9017"/>
                  </a:lnTo>
                  <a:lnTo>
                    <a:pt x="410845" y="9017"/>
                  </a:lnTo>
                  <a:lnTo>
                    <a:pt x="22733" y="9017"/>
                  </a:lnTo>
                  <a:lnTo>
                    <a:pt x="22733" y="9017"/>
                  </a:lnTo>
                  <a:lnTo>
                    <a:pt x="17907" y="9017"/>
                  </a:lnTo>
                  <a:lnTo>
                    <a:pt x="17907" y="4445"/>
                  </a:lnTo>
                  <a:lnTo>
                    <a:pt x="19685" y="8636"/>
                  </a:lnTo>
                  <a:lnTo>
                    <a:pt x="14986" y="10668"/>
                  </a:lnTo>
                  <a:lnTo>
                    <a:pt x="13208" y="6604"/>
                  </a:lnTo>
                  <a:lnTo>
                    <a:pt x="16510" y="9652"/>
                  </a:lnTo>
                  <a:lnTo>
                    <a:pt x="13208" y="13208"/>
                  </a:lnTo>
                  <a:lnTo>
                    <a:pt x="13208" y="13208"/>
                  </a:lnTo>
                  <a:lnTo>
                    <a:pt x="9779" y="16764"/>
                  </a:lnTo>
                  <a:lnTo>
                    <a:pt x="6477" y="13589"/>
                  </a:lnTo>
                  <a:lnTo>
                    <a:pt x="10668" y="15240"/>
                  </a:lnTo>
                  <a:lnTo>
                    <a:pt x="8763" y="19939"/>
                  </a:lnTo>
                  <a:lnTo>
                    <a:pt x="4572" y="18288"/>
                  </a:lnTo>
                  <a:lnTo>
                    <a:pt x="9144" y="18288"/>
                  </a:lnTo>
                  <a:lnTo>
                    <a:pt x="9144" y="23241"/>
                  </a:lnTo>
                  <a:lnTo>
                    <a:pt x="9144" y="23241"/>
                  </a:lnTo>
                  <a:lnTo>
                    <a:pt x="9144" y="169291"/>
                  </a:lnTo>
                  <a:close/>
                </a:path>
              </a:pathLst>
            </a:custGeom>
            <a:solidFill>
              <a:srgbClr val="4E4E4E"/>
            </a:solidFill>
          </p:spPr>
        </p:sp>
      </p:grpSp>
      <p:grpSp>
        <p:nvGrpSpPr>
          <p:cNvPr name="Group 32" id="32"/>
          <p:cNvGrpSpPr/>
          <p:nvPr/>
        </p:nvGrpSpPr>
        <p:grpSpPr>
          <a:xfrm rot="0">
            <a:off x="9266295" y="3805767"/>
            <a:ext cx="509638" cy="278473"/>
            <a:chOff x="0" y="0"/>
            <a:chExt cx="401320" cy="219287"/>
          </a:xfrm>
        </p:grpSpPr>
        <p:sp>
          <p:nvSpPr>
            <p:cNvPr name="Freeform 33" id="33"/>
            <p:cNvSpPr/>
            <p:nvPr/>
          </p:nvSpPr>
          <p:spPr>
            <a:xfrm>
              <a:off x="0" y="0"/>
              <a:ext cx="400812" cy="219075"/>
            </a:xfrm>
            <a:custGeom>
              <a:avLst/>
              <a:gdLst/>
              <a:ahLst/>
              <a:cxnLst/>
              <a:rect r="r" b="b" t="t" l="l"/>
              <a:pathLst>
                <a:path h="219075" w="400812">
                  <a:moveTo>
                    <a:pt x="198628" y="218948"/>
                  </a:moveTo>
                  <a:lnTo>
                    <a:pt x="146304" y="214630"/>
                  </a:lnTo>
                  <a:lnTo>
                    <a:pt x="95377" y="203200"/>
                  </a:lnTo>
                  <a:lnTo>
                    <a:pt x="46355" y="185039"/>
                  </a:lnTo>
                  <a:lnTo>
                    <a:pt x="0" y="160274"/>
                  </a:lnTo>
                  <a:lnTo>
                    <a:pt x="0" y="3429"/>
                  </a:lnTo>
                  <a:lnTo>
                    <a:pt x="508" y="2159"/>
                  </a:lnTo>
                  <a:lnTo>
                    <a:pt x="2286" y="508"/>
                  </a:lnTo>
                  <a:lnTo>
                    <a:pt x="3429" y="0"/>
                  </a:lnTo>
                  <a:lnTo>
                    <a:pt x="393827" y="0"/>
                  </a:lnTo>
                  <a:lnTo>
                    <a:pt x="394970" y="508"/>
                  </a:lnTo>
                  <a:lnTo>
                    <a:pt x="396621" y="2286"/>
                  </a:lnTo>
                  <a:lnTo>
                    <a:pt x="397129" y="3429"/>
                  </a:lnTo>
                  <a:lnTo>
                    <a:pt x="400812" y="157861"/>
                  </a:lnTo>
                  <a:lnTo>
                    <a:pt x="353822" y="183515"/>
                  </a:lnTo>
                  <a:lnTo>
                    <a:pt x="304038" y="202438"/>
                  </a:lnTo>
                  <a:lnTo>
                    <a:pt x="252095" y="214376"/>
                  </a:lnTo>
                  <a:lnTo>
                    <a:pt x="198755" y="219075"/>
                  </a:lnTo>
                  <a:close/>
                </a:path>
              </a:pathLst>
            </a:custGeom>
            <a:solidFill>
              <a:srgbClr val="B8B8B8"/>
            </a:solidFill>
          </p:spPr>
        </p:sp>
      </p:grpSp>
      <p:grpSp>
        <p:nvGrpSpPr>
          <p:cNvPr name="Group 34" id="34"/>
          <p:cNvGrpSpPr/>
          <p:nvPr/>
        </p:nvGrpSpPr>
        <p:grpSpPr>
          <a:xfrm rot="0">
            <a:off x="9046506" y="3140604"/>
            <a:ext cx="944427" cy="950878"/>
            <a:chOff x="0" y="0"/>
            <a:chExt cx="743700" cy="748780"/>
          </a:xfrm>
        </p:grpSpPr>
        <p:sp>
          <p:nvSpPr>
            <p:cNvPr name="Freeform 35" id="35"/>
            <p:cNvSpPr/>
            <p:nvPr/>
          </p:nvSpPr>
          <p:spPr>
            <a:xfrm>
              <a:off x="0" y="0"/>
              <a:ext cx="743204" cy="747903"/>
            </a:xfrm>
            <a:custGeom>
              <a:avLst/>
              <a:gdLst/>
              <a:ahLst/>
              <a:cxnLst/>
              <a:rect r="r" b="b" t="t" l="l"/>
              <a:pathLst>
                <a:path h="747903" w="743204">
                  <a:moveTo>
                    <a:pt x="371221" y="737616"/>
                  </a:moveTo>
                  <a:lnTo>
                    <a:pt x="437134" y="731647"/>
                  </a:lnTo>
                  <a:lnTo>
                    <a:pt x="437642" y="736854"/>
                  </a:lnTo>
                  <a:lnTo>
                    <a:pt x="436245" y="731774"/>
                  </a:lnTo>
                  <a:lnTo>
                    <a:pt x="498221" y="714629"/>
                  </a:lnTo>
                  <a:lnTo>
                    <a:pt x="499618" y="719709"/>
                  </a:lnTo>
                  <a:lnTo>
                    <a:pt x="497332" y="715010"/>
                  </a:lnTo>
                  <a:lnTo>
                    <a:pt x="554482" y="687705"/>
                  </a:lnTo>
                  <a:lnTo>
                    <a:pt x="556768" y="692404"/>
                  </a:lnTo>
                  <a:lnTo>
                    <a:pt x="553720" y="688086"/>
                  </a:lnTo>
                  <a:lnTo>
                    <a:pt x="604901" y="651764"/>
                  </a:lnTo>
                  <a:lnTo>
                    <a:pt x="607949" y="656082"/>
                  </a:lnTo>
                  <a:lnTo>
                    <a:pt x="604266" y="652399"/>
                  </a:lnTo>
                  <a:lnTo>
                    <a:pt x="648462" y="607949"/>
                  </a:lnTo>
                  <a:lnTo>
                    <a:pt x="652145" y="611632"/>
                  </a:lnTo>
                  <a:lnTo>
                    <a:pt x="647827" y="608584"/>
                  </a:lnTo>
                  <a:lnTo>
                    <a:pt x="684022" y="557149"/>
                  </a:lnTo>
                  <a:lnTo>
                    <a:pt x="688340" y="560197"/>
                  </a:lnTo>
                  <a:lnTo>
                    <a:pt x="683641" y="557911"/>
                  </a:lnTo>
                  <a:lnTo>
                    <a:pt x="710692" y="500507"/>
                  </a:lnTo>
                  <a:lnTo>
                    <a:pt x="715391" y="502793"/>
                  </a:lnTo>
                  <a:lnTo>
                    <a:pt x="710311" y="501396"/>
                  </a:lnTo>
                  <a:lnTo>
                    <a:pt x="727329" y="439039"/>
                  </a:lnTo>
                  <a:lnTo>
                    <a:pt x="732409" y="440436"/>
                  </a:lnTo>
                  <a:lnTo>
                    <a:pt x="727202" y="439928"/>
                  </a:lnTo>
                  <a:lnTo>
                    <a:pt x="733044" y="373634"/>
                  </a:lnTo>
                  <a:lnTo>
                    <a:pt x="738251" y="374142"/>
                  </a:lnTo>
                  <a:lnTo>
                    <a:pt x="733044" y="374650"/>
                  </a:lnTo>
                  <a:lnTo>
                    <a:pt x="727202" y="308356"/>
                  </a:lnTo>
                  <a:lnTo>
                    <a:pt x="732409" y="307848"/>
                  </a:lnTo>
                  <a:lnTo>
                    <a:pt x="727329" y="309245"/>
                  </a:lnTo>
                  <a:lnTo>
                    <a:pt x="710311" y="246888"/>
                  </a:lnTo>
                  <a:lnTo>
                    <a:pt x="715391" y="245491"/>
                  </a:lnTo>
                  <a:lnTo>
                    <a:pt x="710692" y="247777"/>
                  </a:lnTo>
                  <a:lnTo>
                    <a:pt x="683641" y="190373"/>
                  </a:lnTo>
                  <a:lnTo>
                    <a:pt x="688340" y="188087"/>
                  </a:lnTo>
                  <a:lnTo>
                    <a:pt x="684022" y="191135"/>
                  </a:lnTo>
                  <a:lnTo>
                    <a:pt x="647700" y="139446"/>
                  </a:lnTo>
                  <a:lnTo>
                    <a:pt x="652018" y="136398"/>
                  </a:lnTo>
                  <a:lnTo>
                    <a:pt x="648335" y="140081"/>
                  </a:lnTo>
                  <a:lnTo>
                    <a:pt x="604139" y="95631"/>
                  </a:lnTo>
                  <a:lnTo>
                    <a:pt x="607822" y="91948"/>
                  </a:lnTo>
                  <a:lnTo>
                    <a:pt x="604774" y="96266"/>
                  </a:lnTo>
                  <a:lnTo>
                    <a:pt x="553593" y="59944"/>
                  </a:lnTo>
                  <a:lnTo>
                    <a:pt x="556641" y="55626"/>
                  </a:lnTo>
                  <a:lnTo>
                    <a:pt x="554355" y="60325"/>
                  </a:lnTo>
                  <a:lnTo>
                    <a:pt x="497205" y="33020"/>
                  </a:lnTo>
                  <a:lnTo>
                    <a:pt x="499491" y="28321"/>
                  </a:lnTo>
                  <a:lnTo>
                    <a:pt x="498094" y="33401"/>
                  </a:lnTo>
                  <a:lnTo>
                    <a:pt x="436118" y="16256"/>
                  </a:lnTo>
                  <a:lnTo>
                    <a:pt x="437515" y="11176"/>
                  </a:lnTo>
                  <a:lnTo>
                    <a:pt x="437007" y="16383"/>
                  </a:lnTo>
                  <a:lnTo>
                    <a:pt x="371221" y="10414"/>
                  </a:lnTo>
                  <a:lnTo>
                    <a:pt x="371729" y="5207"/>
                  </a:lnTo>
                  <a:lnTo>
                    <a:pt x="372237" y="10414"/>
                  </a:lnTo>
                  <a:lnTo>
                    <a:pt x="306324" y="16383"/>
                  </a:lnTo>
                  <a:lnTo>
                    <a:pt x="305816" y="11176"/>
                  </a:lnTo>
                  <a:lnTo>
                    <a:pt x="307213" y="16256"/>
                  </a:lnTo>
                  <a:lnTo>
                    <a:pt x="245237" y="33401"/>
                  </a:lnTo>
                  <a:lnTo>
                    <a:pt x="243840" y="28321"/>
                  </a:lnTo>
                  <a:lnTo>
                    <a:pt x="246126" y="33020"/>
                  </a:lnTo>
                  <a:lnTo>
                    <a:pt x="188976" y="60325"/>
                  </a:lnTo>
                  <a:lnTo>
                    <a:pt x="186690" y="55626"/>
                  </a:lnTo>
                  <a:lnTo>
                    <a:pt x="189738" y="59944"/>
                  </a:lnTo>
                  <a:lnTo>
                    <a:pt x="138557" y="96266"/>
                  </a:lnTo>
                  <a:lnTo>
                    <a:pt x="135509" y="91948"/>
                  </a:lnTo>
                  <a:lnTo>
                    <a:pt x="139192" y="95631"/>
                  </a:lnTo>
                  <a:lnTo>
                    <a:pt x="94996" y="140081"/>
                  </a:lnTo>
                  <a:lnTo>
                    <a:pt x="91313" y="136398"/>
                  </a:lnTo>
                  <a:lnTo>
                    <a:pt x="95631" y="139446"/>
                  </a:lnTo>
                  <a:lnTo>
                    <a:pt x="59436" y="190881"/>
                  </a:lnTo>
                  <a:lnTo>
                    <a:pt x="55118" y="187833"/>
                  </a:lnTo>
                  <a:lnTo>
                    <a:pt x="59817" y="190119"/>
                  </a:lnTo>
                  <a:lnTo>
                    <a:pt x="32766" y="247523"/>
                  </a:lnTo>
                  <a:lnTo>
                    <a:pt x="28067" y="245237"/>
                  </a:lnTo>
                  <a:lnTo>
                    <a:pt x="33147" y="246634"/>
                  </a:lnTo>
                  <a:lnTo>
                    <a:pt x="16129" y="308991"/>
                  </a:lnTo>
                  <a:lnTo>
                    <a:pt x="11049" y="307594"/>
                  </a:lnTo>
                  <a:lnTo>
                    <a:pt x="16256" y="308102"/>
                  </a:lnTo>
                  <a:lnTo>
                    <a:pt x="10414" y="374396"/>
                  </a:lnTo>
                  <a:lnTo>
                    <a:pt x="5207" y="373888"/>
                  </a:lnTo>
                  <a:lnTo>
                    <a:pt x="10414" y="373380"/>
                  </a:lnTo>
                  <a:lnTo>
                    <a:pt x="16256" y="439801"/>
                  </a:lnTo>
                  <a:lnTo>
                    <a:pt x="11049" y="440309"/>
                  </a:lnTo>
                  <a:lnTo>
                    <a:pt x="16129" y="438912"/>
                  </a:lnTo>
                  <a:lnTo>
                    <a:pt x="33147" y="501269"/>
                  </a:lnTo>
                  <a:lnTo>
                    <a:pt x="28067" y="502666"/>
                  </a:lnTo>
                  <a:lnTo>
                    <a:pt x="32766" y="500380"/>
                  </a:lnTo>
                  <a:lnTo>
                    <a:pt x="59817" y="557784"/>
                  </a:lnTo>
                  <a:lnTo>
                    <a:pt x="55118" y="560070"/>
                  </a:lnTo>
                  <a:lnTo>
                    <a:pt x="59436" y="557022"/>
                  </a:lnTo>
                  <a:lnTo>
                    <a:pt x="95631" y="608457"/>
                  </a:lnTo>
                  <a:lnTo>
                    <a:pt x="91313" y="611505"/>
                  </a:lnTo>
                  <a:lnTo>
                    <a:pt x="94996" y="607822"/>
                  </a:lnTo>
                  <a:lnTo>
                    <a:pt x="139192" y="652272"/>
                  </a:lnTo>
                  <a:lnTo>
                    <a:pt x="135509" y="655955"/>
                  </a:lnTo>
                  <a:lnTo>
                    <a:pt x="138557" y="651637"/>
                  </a:lnTo>
                  <a:lnTo>
                    <a:pt x="189738" y="687959"/>
                  </a:lnTo>
                  <a:lnTo>
                    <a:pt x="186690" y="692277"/>
                  </a:lnTo>
                  <a:lnTo>
                    <a:pt x="188976" y="687578"/>
                  </a:lnTo>
                  <a:lnTo>
                    <a:pt x="245999" y="714883"/>
                  </a:lnTo>
                  <a:lnTo>
                    <a:pt x="243713" y="719582"/>
                  </a:lnTo>
                  <a:lnTo>
                    <a:pt x="245110" y="714502"/>
                  </a:lnTo>
                  <a:lnTo>
                    <a:pt x="307086" y="731647"/>
                  </a:lnTo>
                  <a:lnTo>
                    <a:pt x="305689" y="736727"/>
                  </a:lnTo>
                  <a:lnTo>
                    <a:pt x="306197" y="731520"/>
                  </a:lnTo>
                  <a:lnTo>
                    <a:pt x="371983" y="737489"/>
                  </a:lnTo>
                  <a:lnTo>
                    <a:pt x="371475" y="742696"/>
                  </a:lnTo>
                  <a:lnTo>
                    <a:pt x="371475" y="737489"/>
                  </a:lnTo>
                  <a:lnTo>
                    <a:pt x="371602" y="737489"/>
                  </a:lnTo>
                  <a:lnTo>
                    <a:pt x="371602" y="742696"/>
                  </a:lnTo>
                  <a:lnTo>
                    <a:pt x="371094" y="737489"/>
                  </a:lnTo>
                  <a:moveTo>
                    <a:pt x="371983" y="747903"/>
                  </a:moveTo>
                  <a:lnTo>
                    <a:pt x="371475" y="747903"/>
                  </a:lnTo>
                  <a:lnTo>
                    <a:pt x="371348" y="747903"/>
                  </a:lnTo>
                  <a:lnTo>
                    <a:pt x="370840" y="747903"/>
                  </a:lnTo>
                  <a:lnTo>
                    <a:pt x="305054" y="741934"/>
                  </a:lnTo>
                  <a:lnTo>
                    <a:pt x="304165" y="741807"/>
                  </a:lnTo>
                  <a:lnTo>
                    <a:pt x="242189" y="724662"/>
                  </a:lnTo>
                  <a:lnTo>
                    <a:pt x="241300" y="724281"/>
                  </a:lnTo>
                  <a:lnTo>
                    <a:pt x="184277" y="696976"/>
                  </a:lnTo>
                  <a:lnTo>
                    <a:pt x="183515" y="696468"/>
                  </a:lnTo>
                  <a:lnTo>
                    <a:pt x="132461" y="660400"/>
                  </a:lnTo>
                  <a:lnTo>
                    <a:pt x="131826" y="659765"/>
                  </a:lnTo>
                  <a:lnTo>
                    <a:pt x="87630" y="615315"/>
                  </a:lnTo>
                  <a:lnTo>
                    <a:pt x="87122" y="614680"/>
                  </a:lnTo>
                  <a:lnTo>
                    <a:pt x="50927" y="563245"/>
                  </a:lnTo>
                  <a:lnTo>
                    <a:pt x="50419" y="562483"/>
                  </a:lnTo>
                  <a:lnTo>
                    <a:pt x="23368" y="505079"/>
                  </a:lnTo>
                  <a:lnTo>
                    <a:pt x="23114" y="504190"/>
                  </a:lnTo>
                  <a:lnTo>
                    <a:pt x="6096" y="441833"/>
                  </a:lnTo>
                  <a:lnTo>
                    <a:pt x="5969" y="440817"/>
                  </a:lnTo>
                  <a:lnTo>
                    <a:pt x="0" y="374523"/>
                  </a:lnTo>
                  <a:lnTo>
                    <a:pt x="0" y="373634"/>
                  </a:lnTo>
                  <a:lnTo>
                    <a:pt x="5842" y="307340"/>
                  </a:lnTo>
                  <a:lnTo>
                    <a:pt x="5969" y="306451"/>
                  </a:lnTo>
                  <a:lnTo>
                    <a:pt x="22987" y="244094"/>
                  </a:lnTo>
                  <a:lnTo>
                    <a:pt x="23241" y="243205"/>
                  </a:lnTo>
                  <a:lnTo>
                    <a:pt x="50292" y="185801"/>
                  </a:lnTo>
                  <a:lnTo>
                    <a:pt x="50800" y="185039"/>
                  </a:lnTo>
                  <a:lnTo>
                    <a:pt x="87122" y="133350"/>
                  </a:lnTo>
                  <a:lnTo>
                    <a:pt x="87630" y="132715"/>
                  </a:lnTo>
                  <a:lnTo>
                    <a:pt x="131826" y="88265"/>
                  </a:lnTo>
                  <a:lnTo>
                    <a:pt x="132461" y="87630"/>
                  </a:lnTo>
                  <a:lnTo>
                    <a:pt x="183642" y="51308"/>
                  </a:lnTo>
                  <a:lnTo>
                    <a:pt x="184404" y="50800"/>
                  </a:lnTo>
                  <a:lnTo>
                    <a:pt x="241554" y="23495"/>
                  </a:lnTo>
                  <a:lnTo>
                    <a:pt x="242443" y="23114"/>
                  </a:lnTo>
                  <a:lnTo>
                    <a:pt x="304419" y="6096"/>
                  </a:lnTo>
                  <a:lnTo>
                    <a:pt x="305308" y="5969"/>
                  </a:lnTo>
                  <a:lnTo>
                    <a:pt x="371221" y="0"/>
                  </a:lnTo>
                  <a:lnTo>
                    <a:pt x="372110" y="0"/>
                  </a:lnTo>
                  <a:lnTo>
                    <a:pt x="438023" y="5969"/>
                  </a:lnTo>
                  <a:lnTo>
                    <a:pt x="438912" y="6096"/>
                  </a:lnTo>
                  <a:lnTo>
                    <a:pt x="500888" y="23241"/>
                  </a:lnTo>
                  <a:lnTo>
                    <a:pt x="501777" y="23622"/>
                  </a:lnTo>
                  <a:lnTo>
                    <a:pt x="558927" y="50800"/>
                  </a:lnTo>
                  <a:lnTo>
                    <a:pt x="559689" y="51308"/>
                  </a:lnTo>
                  <a:lnTo>
                    <a:pt x="610870" y="87757"/>
                  </a:lnTo>
                  <a:lnTo>
                    <a:pt x="611505" y="88392"/>
                  </a:lnTo>
                  <a:lnTo>
                    <a:pt x="655701" y="132842"/>
                  </a:lnTo>
                  <a:lnTo>
                    <a:pt x="656209" y="133477"/>
                  </a:lnTo>
                  <a:lnTo>
                    <a:pt x="692404" y="184912"/>
                  </a:lnTo>
                  <a:lnTo>
                    <a:pt x="692912" y="185674"/>
                  </a:lnTo>
                  <a:lnTo>
                    <a:pt x="719963" y="243078"/>
                  </a:lnTo>
                  <a:lnTo>
                    <a:pt x="720217" y="243967"/>
                  </a:lnTo>
                  <a:lnTo>
                    <a:pt x="737235" y="306324"/>
                  </a:lnTo>
                  <a:lnTo>
                    <a:pt x="737362" y="307213"/>
                  </a:lnTo>
                  <a:lnTo>
                    <a:pt x="743204" y="373507"/>
                  </a:lnTo>
                  <a:lnTo>
                    <a:pt x="743204" y="374396"/>
                  </a:lnTo>
                  <a:lnTo>
                    <a:pt x="737362" y="440690"/>
                  </a:lnTo>
                  <a:lnTo>
                    <a:pt x="737235" y="441579"/>
                  </a:lnTo>
                  <a:lnTo>
                    <a:pt x="720217" y="503936"/>
                  </a:lnTo>
                  <a:lnTo>
                    <a:pt x="719963" y="504825"/>
                  </a:lnTo>
                  <a:lnTo>
                    <a:pt x="692912" y="562229"/>
                  </a:lnTo>
                  <a:lnTo>
                    <a:pt x="692404" y="562991"/>
                  </a:lnTo>
                  <a:lnTo>
                    <a:pt x="656209" y="614426"/>
                  </a:lnTo>
                  <a:lnTo>
                    <a:pt x="655701" y="615061"/>
                  </a:lnTo>
                  <a:lnTo>
                    <a:pt x="611505" y="659511"/>
                  </a:lnTo>
                  <a:lnTo>
                    <a:pt x="610870" y="660146"/>
                  </a:lnTo>
                  <a:lnTo>
                    <a:pt x="559689" y="696468"/>
                  </a:lnTo>
                  <a:lnTo>
                    <a:pt x="558927" y="696976"/>
                  </a:lnTo>
                  <a:lnTo>
                    <a:pt x="501777" y="724281"/>
                  </a:lnTo>
                  <a:lnTo>
                    <a:pt x="500888" y="724662"/>
                  </a:lnTo>
                  <a:lnTo>
                    <a:pt x="438912" y="741807"/>
                  </a:lnTo>
                  <a:lnTo>
                    <a:pt x="438023" y="741934"/>
                  </a:lnTo>
                  <a:lnTo>
                    <a:pt x="372110" y="747903"/>
                  </a:lnTo>
                  <a:close/>
                </a:path>
              </a:pathLst>
            </a:custGeom>
            <a:solidFill>
              <a:srgbClr val="000000"/>
            </a:solidFill>
          </p:spPr>
        </p:sp>
      </p:grpSp>
      <p:grpSp>
        <p:nvGrpSpPr>
          <p:cNvPr name="Group 36" id="36"/>
          <p:cNvGrpSpPr/>
          <p:nvPr/>
        </p:nvGrpSpPr>
        <p:grpSpPr>
          <a:xfrm rot="0">
            <a:off x="8957572" y="5991651"/>
            <a:ext cx="1128944" cy="41932"/>
            <a:chOff x="0" y="0"/>
            <a:chExt cx="889000" cy="33020"/>
          </a:xfrm>
        </p:grpSpPr>
        <p:sp>
          <p:nvSpPr>
            <p:cNvPr name="Freeform 37" id="37"/>
            <p:cNvSpPr/>
            <p:nvPr/>
          </p:nvSpPr>
          <p:spPr>
            <a:xfrm>
              <a:off x="0" y="0"/>
              <a:ext cx="888619" cy="32766"/>
            </a:xfrm>
            <a:custGeom>
              <a:avLst/>
              <a:gdLst/>
              <a:ahLst/>
              <a:cxnLst/>
              <a:rect r="r" b="b" t="t" l="l"/>
              <a:pathLst>
                <a:path h="32766" w="888619">
                  <a:moveTo>
                    <a:pt x="822706" y="32639"/>
                  </a:moveTo>
                  <a:lnTo>
                    <a:pt x="65786" y="32639"/>
                  </a:lnTo>
                  <a:lnTo>
                    <a:pt x="38989" y="31623"/>
                  </a:lnTo>
                  <a:lnTo>
                    <a:pt x="18161" y="28956"/>
                  </a:lnTo>
                  <a:lnTo>
                    <a:pt x="4699" y="25019"/>
                  </a:lnTo>
                  <a:lnTo>
                    <a:pt x="0" y="20701"/>
                  </a:lnTo>
                  <a:lnTo>
                    <a:pt x="0" y="3175"/>
                  </a:lnTo>
                  <a:lnTo>
                    <a:pt x="635" y="1397"/>
                  </a:lnTo>
                  <a:lnTo>
                    <a:pt x="1905" y="254"/>
                  </a:lnTo>
                  <a:lnTo>
                    <a:pt x="2921" y="0"/>
                  </a:lnTo>
                  <a:lnTo>
                    <a:pt x="885698" y="0"/>
                  </a:lnTo>
                  <a:lnTo>
                    <a:pt x="886587" y="254"/>
                  </a:lnTo>
                  <a:lnTo>
                    <a:pt x="887984" y="1397"/>
                  </a:lnTo>
                  <a:lnTo>
                    <a:pt x="888492" y="2286"/>
                  </a:lnTo>
                  <a:lnTo>
                    <a:pt x="888619" y="20193"/>
                  </a:lnTo>
                  <a:lnTo>
                    <a:pt x="884682" y="24384"/>
                  </a:lnTo>
                  <a:lnTo>
                    <a:pt x="872744" y="28448"/>
                  </a:lnTo>
                  <a:lnTo>
                    <a:pt x="852297" y="31496"/>
                  </a:lnTo>
                  <a:lnTo>
                    <a:pt x="822960" y="32766"/>
                  </a:lnTo>
                  <a:close/>
                </a:path>
              </a:pathLst>
            </a:custGeom>
            <a:solidFill>
              <a:srgbClr val="003682"/>
            </a:solidFill>
          </p:spPr>
        </p:sp>
      </p:grpSp>
      <p:grpSp>
        <p:nvGrpSpPr>
          <p:cNvPr name="Group 38" id="38"/>
          <p:cNvGrpSpPr/>
          <p:nvPr/>
        </p:nvGrpSpPr>
        <p:grpSpPr>
          <a:xfrm rot="0">
            <a:off x="8957999" y="5383133"/>
            <a:ext cx="1128944" cy="635434"/>
            <a:chOff x="0" y="0"/>
            <a:chExt cx="889000" cy="500380"/>
          </a:xfrm>
        </p:grpSpPr>
        <p:sp>
          <p:nvSpPr>
            <p:cNvPr name="Freeform 39" id="39"/>
            <p:cNvSpPr/>
            <p:nvPr/>
          </p:nvSpPr>
          <p:spPr>
            <a:xfrm>
              <a:off x="92964" y="0"/>
              <a:ext cx="701167" cy="479298"/>
            </a:xfrm>
            <a:custGeom>
              <a:avLst/>
              <a:gdLst/>
              <a:ahLst/>
              <a:cxnLst/>
              <a:rect r="r" b="b" t="t" l="l"/>
              <a:pathLst>
                <a:path h="479298" w="701167">
                  <a:moveTo>
                    <a:pt x="701167" y="32004"/>
                  </a:moveTo>
                  <a:lnTo>
                    <a:pt x="698500" y="19558"/>
                  </a:lnTo>
                  <a:lnTo>
                    <a:pt x="691515" y="9398"/>
                  </a:lnTo>
                  <a:lnTo>
                    <a:pt x="681355" y="2540"/>
                  </a:lnTo>
                  <a:lnTo>
                    <a:pt x="668909" y="0"/>
                  </a:lnTo>
                  <a:lnTo>
                    <a:pt x="32131" y="0"/>
                  </a:lnTo>
                  <a:lnTo>
                    <a:pt x="19685" y="2540"/>
                  </a:lnTo>
                  <a:lnTo>
                    <a:pt x="9525" y="9398"/>
                  </a:lnTo>
                  <a:lnTo>
                    <a:pt x="2667" y="19558"/>
                  </a:lnTo>
                  <a:lnTo>
                    <a:pt x="0" y="32004"/>
                  </a:lnTo>
                  <a:lnTo>
                    <a:pt x="0" y="479298"/>
                  </a:lnTo>
                  <a:lnTo>
                    <a:pt x="701040" y="479298"/>
                  </a:lnTo>
                  <a:lnTo>
                    <a:pt x="701040" y="32004"/>
                  </a:lnTo>
                  <a:close/>
                </a:path>
              </a:pathLst>
            </a:custGeom>
            <a:solidFill>
              <a:srgbClr val="E0E0E0"/>
            </a:solidFill>
          </p:spPr>
        </p:sp>
        <p:sp>
          <p:nvSpPr>
            <p:cNvPr name="Freeform 40" id="40"/>
            <p:cNvSpPr/>
            <p:nvPr/>
          </p:nvSpPr>
          <p:spPr>
            <a:xfrm>
              <a:off x="0" y="479425"/>
              <a:ext cx="888492" cy="20320"/>
            </a:xfrm>
            <a:custGeom>
              <a:avLst/>
              <a:gdLst/>
              <a:ahLst/>
              <a:cxnLst/>
              <a:rect r="r" b="b" t="t" l="l"/>
              <a:pathLst>
                <a:path h="20320" w="888492">
                  <a:moveTo>
                    <a:pt x="888492" y="1651"/>
                  </a:moveTo>
                  <a:lnTo>
                    <a:pt x="888492" y="0"/>
                  </a:lnTo>
                  <a:lnTo>
                    <a:pt x="0" y="0"/>
                  </a:lnTo>
                  <a:lnTo>
                    <a:pt x="0" y="1651"/>
                  </a:lnTo>
                  <a:lnTo>
                    <a:pt x="127" y="20320"/>
                  </a:lnTo>
                  <a:lnTo>
                    <a:pt x="888492" y="20320"/>
                  </a:lnTo>
                  <a:lnTo>
                    <a:pt x="888492" y="1651"/>
                  </a:lnTo>
                  <a:close/>
                </a:path>
              </a:pathLst>
            </a:custGeom>
            <a:solidFill>
              <a:srgbClr val="E0E0E0"/>
            </a:solidFill>
          </p:spPr>
        </p:sp>
      </p:grpSp>
      <p:grpSp>
        <p:nvGrpSpPr>
          <p:cNvPr name="Group 41" id="41"/>
          <p:cNvGrpSpPr/>
          <p:nvPr/>
        </p:nvGrpSpPr>
        <p:grpSpPr>
          <a:xfrm rot="0">
            <a:off x="8955483" y="5381348"/>
            <a:ext cx="1132170" cy="653713"/>
            <a:chOff x="0" y="0"/>
            <a:chExt cx="891540" cy="514773"/>
          </a:xfrm>
        </p:grpSpPr>
        <p:sp>
          <p:nvSpPr>
            <p:cNvPr name="Freeform 42" id="42"/>
            <p:cNvSpPr/>
            <p:nvPr/>
          </p:nvSpPr>
          <p:spPr>
            <a:xfrm>
              <a:off x="0" y="0"/>
              <a:ext cx="891667" cy="514223"/>
            </a:xfrm>
            <a:custGeom>
              <a:avLst/>
              <a:gdLst/>
              <a:ahLst/>
              <a:cxnLst/>
              <a:rect r="r" b="b" t="t" l="l"/>
              <a:pathLst>
                <a:path h="514223" w="891667">
                  <a:moveTo>
                    <a:pt x="891413" y="482981"/>
                  </a:moveTo>
                  <a:lnTo>
                    <a:pt x="891286" y="482219"/>
                  </a:lnTo>
                  <a:lnTo>
                    <a:pt x="890651" y="481203"/>
                  </a:lnTo>
                  <a:lnTo>
                    <a:pt x="888746" y="479552"/>
                  </a:lnTo>
                  <a:lnTo>
                    <a:pt x="888365" y="479425"/>
                  </a:lnTo>
                  <a:lnTo>
                    <a:pt x="888365" y="502031"/>
                  </a:lnTo>
                  <a:lnTo>
                    <a:pt x="887603" y="502793"/>
                  </a:lnTo>
                  <a:lnTo>
                    <a:pt x="836930" y="511683"/>
                  </a:lnTo>
                  <a:lnTo>
                    <a:pt x="825119" y="511810"/>
                  </a:lnTo>
                  <a:lnTo>
                    <a:pt x="824357" y="511810"/>
                  </a:lnTo>
                  <a:lnTo>
                    <a:pt x="55499" y="511810"/>
                  </a:lnTo>
                  <a:lnTo>
                    <a:pt x="6985" y="504444"/>
                  </a:lnTo>
                  <a:lnTo>
                    <a:pt x="5715" y="503936"/>
                  </a:lnTo>
                  <a:lnTo>
                    <a:pt x="4699" y="503428"/>
                  </a:lnTo>
                  <a:lnTo>
                    <a:pt x="3683" y="502539"/>
                  </a:lnTo>
                  <a:lnTo>
                    <a:pt x="2921" y="501523"/>
                  </a:lnTo>
                  <a:lnTo>
                    <a:pt x="2921" y="483743"/>
                  </a:lnTo>
                  <a:lnTo>
                    <a:pt x="3048" y="483362"/>
                  </a:lnTo>
                  <a:lnTo>
                    <a:pt x="3302" y="482981"/>
                  </a:lnTo>
                  <a:lnTo>
                    <a:pt x="3683" y="482600"/>
                  </a:lnTo>
                  <a:lnTo>
                    <a:pt x="4191" y="482346"/>
                  </a:lnTo>
                  <a:lnTo>
                    <a:pt x="4826" y="482346"/>
                  </a:lnTo>
                  <a:lnTo>
                    <a:pt x="5334" y="482600"/>
                  </a:lnTo>
                  <a:lnTo>
                    <a:pt x="886587" y="482600"/>
                  </a:lnTo>
                  <a:lnTo>
                    <a:pt x="887095" y="482346"/>
                  </a:lnTo>
                  <a:lnTo>
                    <a:pt x="887730" y="482346"/>
                  </a:lnTo>
                  <a:lnTo>
                    <a:pt x="888238" y="482600"/>
                  </a:lnTo>
                  <a:lnTo>
                    <a:pt x="888492" y="482981"/>
                  </a:lnTo>
                  <a:lnTo>
                    <a:pt x="888619" y="502285"/>
                  </a:lnTo>
                  <a:lnTo>
                    <a:pt x="888619" y="479552"/>
                  </a:lnTo>
                  <a:lnTo>
                    <a:pt x="887984" y="479298"/>
                  </a:lnTo>
                  <a:lnTo>
                    <a:pt x="887857" y="479171"/>
                  </a:lnTo>
                  <a:lnTo>
                    <a:pt x="886587" y="479298"/>
                  </a:lnTo>
                  <a:lnTo>
                    <a:pt x="797687" y="479298"/>
                  </a:lnTo>
                  <a:lnTo>
                    <a:pt x="797687" y="24511"/>
                  </a:lnTo>
                  <a:lnTo>
                    <a:pt x="795020" y="18288"/>
                  </a:lnTo>
                  <a:lnTo>
                    <a:pt x="795020" y="33401"/>
                  </a:lnTo>
                  <a:lnTo>
                    <a:pt x="795020" y="479298"/>
                  </a:lnTo>
                  <a:lnTo>
                    <a:pt x="96266" y="478917"/>
                  </a:lnTo>
                  <a:lnTo>
                    <a:pt x="96266" y="33401"/>
                  </a:lnTo>
                  <a:lnTo>
                    <a:pt x="98806" y="21463"/>
                  </a:lnTo>
                  <a:lnTo>
                    <a:pt x="105410" y="11811"/>
                  </a:lnTo>
                  <a:lnTo>
                    <a:pt x="115189" y="5207"/>
                  </a:lnTo>
                  <a:lnTo>
                    <a:pt x="127000" y="2794"/>
                  </a:lnTo>
                  <a:lnTo>
                    <a:pt x="763905" y="2794"/>
                  </a:lnTo>
                  <a:lnTo>
                    <a:pt x="775716" y="5207"/>
                  </a:lnTo>
                  <a:lnTo>
                    <a:pt x="785495" y="11811"/>
                  </a:lnTo>
                  <a:lnTo>
                    <a:pt x="792099" y="21463"/>
                  </a:lnTo>
                  <a:lnTo>
                    <a:pt x="794639" y="33401"/>
                  </a:lnTo>
                  <a:lnTo>
                    <a:pt x="794639" y="18288"/>
                  </a:lnTo>
                  <a:lnTo>
                    <a:pt x="763905" y="0"/>
                  </a:lnTo>
                  <a:lnTo>
                    <a:pt x="127127" y="0"/>
                  </a:lnTo>
                  <a:lnTo>
                    <a:pt x="93599" y="478917"/>
                  </a:lnTo>
                  <a:lnTo>
                    <a:pt x="5207" y="478917"/>
                  </a:lnTo>
                  <a:lnTo>
                    <a:pt x="0" y="482981"/>
                  </a:lnTo>
                  <a:lnTo>
                    <a:pt x="0" y="502158"/>
                  </a:lnTo>
                  <a:lnTo>
                    <a:pt x="635" y="503301"/>
                  </a:lnTo>
                  <a:lnTo>
                    <a:pt x="1651" y="504063"/>
                  </a:lnTo>
                  <a:lnTo>
                    <a:pt x="2794" y="505079"/>
                  </a:lnTo>
                  <a:lnTo>
                    <a:pt x="55372" y="514096"/>
                  </a:lnTo>
                  <a:lnTo>
                    <a:pt x="67437" y="514223"/>
                  </a:lnTo>
                  <a:lnTo>
                    <a:pt x="824357" y="514223"/>
                  </a:lnTo>
                  <a:lnTo>
                    <a:pt x="878840" y="509143"/>
                  </a:lnTo>
                  <a:lnTo>
                    <a:pt x="886968" y="505968"/>
                  </a:lnTo>
                  <a:lnTo>
                    <a:pt x="888238" y="505460"/>
                  </a:lnTo>
                  <a:lnTo>
                    <a:pt x="889381" y="504698"/>
                  </a:lnTo>
                  <a:lnTo>
                    <a:pt x="890270" y="503809"/>
                  </a:lnTo>
                  <a:lnTo>
                    <a:pt x="891159" y="503174"/>
                  </a:lnTo>
                  <a:lnTo>
                    <a:pt x="891540" y="502412"/>
                  </a:lnTo>
                  <a:lnTo>
                    <a:pt x="891667" y="483235"/>
                  </a:lnTo>
                  <a:close/>
                </a:path>
              </a:pathLst>
            </a:custGeom>
            <a:solidFill>
              <a:srgbClr val="494949"/>
            </a:solidFill>
          </p:spPr>
        </p:sp>
      </p:grpSp>
      <p:grpSp>
        <p:nvGrpSpPr>
          <p:cNvPr name="Group 43" id="43"/>
          <p:cNvGrpSpPr/>
          <p:nvPr/>
        </p:nvGrpSpPr>
        <p:grpSpPr>
          <a:xfrm rot="0">
            <a:off x="9111933" y="5447251"/>
            <a:ext cx="817141" cy="512863"/>
            <a:chOff x="0" y="0"/>
            <a:chExt cx="643467" cy="403860"/>
          </a:xfrm>
        </p:grpSpPr>
        <p:sp>
          <p:nvSpPr>
            <p:cNvPr name="Freeform 44" id="44"/>
            <p:cNvSpPr/>
            <p:nvPr/>
          </p:nvSpPr>
          <p:spPr>
            <a:xfrm>
              <a:off x="0" y="0"/>
              <a:ext cx="643255" cy="403860"/>
            </a:xfrm>
            <a:custGeom>
              <a:avLst/>
              <a:gdLst/>
              <a:ahLst/>
              <a:cxnLst/>
              <a:rect r="r" b="b" t="t" l="l"/>
              <a:pathLst>
                <a:path h="403860" w="643255">
                  <a:moveTo>
                    <a:pt x="643255" y="403860"/>
                  </a:moveTo>
                  <a:lnTo>
                    <a:pt x="0" y="403860"/>
                  </a:lnTo>
                  <a:lnTo>
                    <a:pt x="0" y="0"/>
                  </a:lnTo>
                  <a:lnTo>
                    <a:pt x="643255" y="0"/>
                  </a:lnTo>
                  <a:lnTo>
                    <a:pt x="643255" y="403860"/>
                  </a:lnTo>
                  <a:close/>
                </a:path>
              </a:pathLst>
            </a:custGeom>
            <a:solidFill>
              <a:srgbClr val="003682"/>
            </a:solidFill>
          </p:spPr>
        </p:sp>
      </p:grpSp>
      <p:grpSp>
        <p:nvGrpSpPr>
          <p:cNvPr name="Group 45" id="45"/>
          <p:cNvGrpSpPr/>
          <p:nvPr/>
        </p:nvGrpSpPr>
        <p:grpSpPr>
          <a:xfrm rot="0">
            <a:off x="9109246" y="5444567"/>
            <a:ext cx="822517" cy="518239"/>
            <a:chOff x="0" y="0"/>
            <a:chExt cx="647700" cy="408093"/>
          </a:xfrm>
        </p:grpSpPr>
        <p:sp>
          <p:nvSpPr>
            <p:cNvPr name="Freeform 46" id="46"/>
            <p:cNvSpPr/>
            <p:nvPr/>
          </p:nvSpPr>
          <p:spPr>
            <a:xfrm>
              <a:off x="0" y="0"/>
              <a:ext cx="647573" cy="408178"/>
            </a:xfrm>
            <a:custGeom>
              <a:avLst/>
              <a:gdLst/>
              <a:ahLst/>
              <a:cxnLst/>
              <a:rect r="r" b="b" t="t" l="l"/>
              <a:pathLst>
                <a:path h="408178" w="647573">
                  <a:moveTo>
                    <a:pt x="645414" y="4191"/>
                  </a:moveTo>
                  <a:lnTo>
                    <a:pt x="2159" y="4191"/>
                  </a:lnTo>
                  <a:lnTo>
                    <a:pt x="2159" y="2159"/>
                  </a:lnTo>
                  <a:lnTo>
                    <a:pt x="4191" y="2159"/>
                  </a:lnTo>
                  <a:lnTo>
                    <a:pt x="4191" y="406019"/>
                  </a:lnTo>
                  <a:lnTo>
                    <a:pt x="2159" y="406019"/>
                  </a:lnTo>
                  <a:lnTo>
                    <a:pt x="2159" y="403860"/>
                  </a:lnTo>
                  <a:lnTo>
                    <a:pt x="645414" y="403860"/>
                  </a:lnTo>
                  <a:lnTo>
                    <a:pt x="645414" y="406019"/>
                  </a:lnTo>
                  <a:lnTo>
                    <a:pt x="643255" y="406019"/>
                  </a:lnTo>
                  <a:lnTo>
                    <a:pt x="643255" y="2159"/>
                  </a:lnTo>
                  <a:lnTo>
                    <a:pt x="645414" y="2159"/>
                  </a:lnTo>
                  <a:lnTo>
                    <a:pt x="645414" y="4191"/>
                  </a:lnTo>
                  <a:moveTo>
                    <a:pt x="645414" y="0"/>
                  </a:moveTo>
                  <a:cubicBezTo>
                    <a:pt x="646557" y="0"/>
                    <a:pt x="647573" y="889"/>
                    <a:pt x="647573" y="2159"/>
                  </a:cubicBezTo>
                  <a:lnTo>
                    <a:pt x="647573" y="406019"/>
                  </a:lnTo>
                  <a:cubicBezTo>
                    <a:pt x="647573" y="407162"/>
                    <a:pt x="646684" y="408178"/>
                    <a:pt x="645414" y="408178"/>
                  </a:cubicBezTo>
                  <a:lnTo>
                    <a:pt x="2159" y="408178"/>
                  </a:lnTo>
                  <a:cubicBezTo>
                    <a:pt x="1016" y="408178"/>
                    <a:pt x="0" y="407289"/>
                    <a:pt x="0" y="406019"/>
                  </a:cubicBezTo>
                  <a:lnTo>
                    <a:pt x="0" y="2159"/>
                  </a:lnTo>
                  <a:cubicBezTo>
                    <a:pt x="0" y="889"/>
                    <a:pt x="889" y="0"/>
                    <a:pt x="2159" y="0"/>
                  </a:cubicBezTo>
                  <a:lnTo>
                    <a:pt x="645414" y="0"/>
                  </a:lnTo>
                  <a:close/>
                </a:path>
              </a:pathLst>
            </a:custGeom>
            <a:solidFill>
              <a:srgbClr val="494949"/>
            </a:solidFill>
          </p:spPr>
        </p:sp>
      </p:grpSp>
      <p:grpSp>
        <p:nvGrpSpPr>
          <p:cNvPr name="Group 47" id="47"/>
          <p:cNvGrpSpPr/>
          <p:nvPr/>
        </p:nvGrpSpPr>
        <p:grpSpPr>
          <a:xfrm rot="0">
            <a:off x="9398867" y="5408787"/>
            <a:ext cx="245142" cy="593502"/>
            <a:chOff x="0" y="0"/>
            <a:chExt cx="193040" cy="467360"/>
          </a:xfrm>
        </p:grpSpPr>
        <p:sp>
          <p:nvSpPr>
            <p:cNvPr name="Freeform 48" id="48"/>
            <p:cNvSpPr/>
            <p:nvPr/>
          </p:nvSpPr>
          <p:spPr>
            <a:xfrm>
              <a:off x="90678" y="0"/>
              <a:ext cx="11176" cy="11303"/>
            </a:xfrm>
            <a:custGeom>
              <a:avLst/>
              <a:gdLst/>
              <a:ahLst/>
              <a:cxnLst/>
              <a:rect r="r" b="b" t="t" l="l"/>
              <a:pathLst>
                <a:path h="11303" w="11176">
                  <a:moveTo>
                    <a:pt x="11176" y="2540"/>
                  </a:moveTo>
                  <a:lnTo>
                    <a:pt x="8763" y="0"/>
                  </a:lnTo>
                  <a:lnTo>
                    <a:pt x="2540" y="0"/>
                  </a:lnTo>
                  <a:lnTo>
                    <a:pt x="0" y="2540"/>
                  </a:lnTo>
                  <a:lnTo>
                    <a:pt x="0" y="8763"/>
                  </a:lnTo>
                  <a:lnTo>
                    <a:pt x="2540" y="11303"/>
                  </a:lnTo>
                  <a:lnTo>
                    <a:pt x="8636" y="11303"/>
                  </a:lnTo>
                  <a:lnTo>
                    <a:pt x="11176" y="8763"/>
                  </a:lnTo>
                  <a:lnTo>
                    <a:pt x="11176" y="2540"/>
                  </a:lnTo>
                  <a:close/>
                </a:path>
              </a:pathLst>
            </a:custGeom>
            <a:solidFill>
              <a:srgbClr val="494949"/>
            </a:solidFill>
          </p:spPr>
        </p:sp>
        <p:sp>
          <p:nvSpPr>
            <p:cNvPr name="Freeform 49" id="49"/>
            <p:cNvSpPr/>
            <p:nvPr/>
          </p:nvSpPr>
          <p:spPr>
            <a:xfrm>
              <a:off x="0" y="459867"/>
              <a:ext cx="192659" cy="7493"/>
            </a:xfrm>
            <a:custGeom>
              <a:avLst/>
              <a:gdLst/>
              <a:ahLst/>
              <a:cxnLst/>
              <a:rect r="r" b="b" t="t" l="l"/>
              <a:pathLst>
                <a:path h="7493" w="192659">
                  <a:moveTo>
                    <a:pt x="192659" y="0"/>
                  </a:moveTo>
                  <a:lnTo>
                    <a:pt x="0" y="0"/>
                  </a:lnTo>
                  <a:lnTo>
                    <a:pt x="0" y="6604"/>
                  </a:lnTo>
                  <a:lnTo>
                    <a:pt x="5588" y="7493"/>
                  </a:lnTo>
                  <a:lnTo>
                    <a:pt x="187071" y="7493"/>
                  </a:lnTo>
                  <a:lnTo>
                    <a:pt x="192659" y="6604"/>
                  </a:lnTo>
                  <a:lnTo>
                    <a:pt x="192659" y="0"/>
                  </a:lnTo>
                  <a:close/>
                </a:path>
              </a:pathLst>
            </a:custGeom>
            <a:solidFill>
              <a:srgbClr val="494949"/>
            </a:solidFill>
          </p:spPr>
        </p:sp>
      </p:grpSp>
      <p:grpSp>
        <p:nvGrpSpPr>
          <p:cNvPr name="Group 50" id="50"/>
          <p:cNvGrpSpPr/>
          <p:nvPr/>
        </p:nvGrpSpPr>
        <p:grpSpPr>
          <a:xfrm rot="0">
            <a:off x="9109246" y="5444567"/>
            <a:ext cx="822517" cy="518239"/>
            <a:chOff x="0" y="0"/>
            <a:chExt cx="647700" cy="408093"/>
          </a:xfrm>
        </p:grpSpPr>
        <p:sp>
          <p:nvSpPr>
            <p:cNvPr name="Freeform 51" id="51"/>
            <p:cNvSpPr/>
            <p:nvPr/>
          </p:nvSpPr>
          <p:spPr>
            <a:xfrm>
              <a:off x="0" y="0"/>
              <a:ext cx="647573" cy="408051"/>
            </a:xfrm>
            <a:custGeom>
              <a:avLst/>
              <a:gdLst/>
              <a:ahLst/>
              <a:cxnLst/>
              <a:rect r="r" b="b" t="t" l="l"/>
              <a:pathLst>
                <a:path h="408051" w="647573">
                  <a:moveTo>
                    <a:pt x="643255" y="405765"/>
                  </a:moveTo>
                  <a:lnTo>
                    <a:pt x="643255" y="2159"/>
                  </a:lnTo>
                  <a:lnTo>
                    <a:pt x="645414" y="2159"/>
                  </a:lnTo>
                  <a:lnTo>
                    <a:pt x="645414" y="4191"/>
                  </a:lnTo>
                  <a:lnTo>
                    <a:pt x="2159" y="4191"/>
                  </a:lnTo>
                  <a:lnTo>
                    <a:pt x="2159" y="2159"/>
                  </a:lnTo>
                  <a:lnTo>
                    <a:pt x="4191" y="2159"/>
                  </a:lnTo>
                  <a:lnTo>
                    <a:pt x="4191" y="406019"/>
                  </a:lnTo>
                  <a:lnTo>
                    <a:pt x="2159" y="406019"/>
                  </a:lnTo>
                  <a:lnTo>
                    <a:pt x="2159" y="403860"/>
                  </a:lnTo>
                  <a:lnTo>
                    <a:pt x="645414" y="403733"/>
                  </a:lnTo>
                  <a:lnTo>
                    <a:pt x="645414" y="405892"/>
                  </a:lnTo>
                  <a:lnTo>
                    <a:pt x="643255" y="405892"/>
                  </a:lnTo>
                  <a:moveTo>
                    <a:pt x="647446" y="405892"/>
                  </a:moveTo>
                  <a:cubicBezTo>
                    <a:pt x="647446" y="407035"/>
                    <a:pt x="646557" y="408051"/>
                    <a:pt x="645287" y="408051"/>
                  </a:cubicBezTo>
                  <a:lnTo>
                    <a:pt x="2159" y="408051"/>
                  </a:lnTo>
                  <a:cubicBezTo>
                    <a:pt x="1651" y="408051"/>
                    <a:pt x="1016" y="407797"/>
                    <a:pt x="635" y="407416"/>
                  </a:cubicBezTo>
                  <a:cubicBezTo>
                    <a:pt x="254" y="407035"/>
                    <a:pt x="0" y="406527"/>
                    <a:pt x="0" y="405892"/>
                  </a:cubicBezTo>
                  <a:lnTo>
                    <a:pt x="0" y="2159"/>
                  </a:lnTo>
                  <a:cubicBezTo>
                    <a:pt x="0" y="889"/>
                    <a:pt x="889" y="0"/>
                    <a:pt x="2159" y="0"/>
                  </a:cubicBezTo>
                  <a:lnTo>
                    <a:pt x="645414" y="0"/>
                  </a:lnTo>
                  <a:cubicBezTo>
                    <a:pt x="646557" y="0"/>
                    <a:pt x="647573" y="889"/>
                    <a:pt x="647573" y="2159"/>
                  </a:cubicBezTo>
                  <a:lnTo>
                    <a:pt x="647573" y="405765"/>
                  </a:lnTo>
                  <a:close/>
                </a:path>
              </a:pathLst>
            </a:custGeom>
            <a:solidFill>
              <a:srgbClr val="494949"/>
            </a:solidFill>
          </p:spPr>
        </p:sp>
      </p:grpSp>
      <p:grpSp>
        <p:nvGrpSpPr>
          <p:cNvPr name="Group 52" id="52"/>
          <p:cNvGrpSpPr/>
          <p:nvPr/>
        </p:nvGrpSpPr>
        <p:grpSpPr>
          <a:xfrm rot="0">
            <a:off x="9306767" y="5479900"/>
            <a:ext cx="446202" cy="448352"/>
            <a:chOff x="0" y="0"/>
            <a:chExt cx="351367" cy="353060"/>
          </a:xfrm>
        </p:grpSpPr>
        <p:sp>
          <p:nvSpPr>
            <p:cNvPr name="Freeform 53" id="53"/>
            <p:cNvSpPr/>
            <p:nvPr/>
          </p:nvSpPr>
          <p:spPr>
            <a:xfrm>
              <a:off x="128397" y="282067"/>
              <a:ext cx="92075" cy="14224"/>
            </a:xfrm>
            <a:custGeom>
              <a:avLst/>
              <a:gdLst/>
              <a:ahLst/>
              <a:cxnLst/>
              <a:rect r="r" b="b" t="t" l="l"/>
              <a:pathLst>
                <a:path h="14224" w="92075">
                  <a:moveTo>
                    <a:pt x="92075" y="0"/>
                  </a:moveTo>
                  <a:lnTo>
                    <a:pt x="0" y="0"/>
                  </a:lnTo>
                  <a:lnTo>
                    <a:pt x="0" y="14224"/>
                  </a:lnTo>
                  <a:lnTo>
                    <a:pt x="91948" y="14224"/>
                  </a:lnTo>
                  <a:lnTo>
                    <a:pt x="91948" y="0"/>
                  </a:lnTo>
                  <a:close/>
                </a:path>
              </a:pathLst>
            </a:custGeom>
            <a:solidFill>
              <a:srgbClr val="494949"/>
            </a:solidFill>
          </p:spPr>
        </p:sp>
        <p:sp>
          <p:nvSpPr>
            <p:cNvPr name="Freeform 54" id="54"/>
            <p:cNvSpPr/>
            <p:nvPr/>
          </p:nvSpPr>
          <p:spPr>
            <a:xfrm>
              <a:off x="234061" y="137033"/>
              <a:ext cx="12700" cy="0"/>
            </a:xfrm>
            <a:custGeom>
              <a:avLst/>
              <a:gdLst/>
              <a:ahLst/>
              <a:cxnLst/>
              <a:rect r="r" b="b" t="t" l="l"/>
              <a:pathLst>
                <a:path h="0" w="12700">
                  <a:moveTo>
                    <a:pt x="12700" y="0"/>
                  </a:moveTo>
                  <a:lnTo>
                    <a:pt x="0" y="0"/>
                  </a:lnTo>
                  <a:lnTo>
                    <a:pt x="9271" y="0"/>
                  </a:lnTo>
                  <a:lnTo>
                    <a:pt x="12700" y="0"/>
                  </a:lnTo>
                  <a:close/>
                </a:path>
              </a:pathLst>
            </a:custGeom>
            <a:solidFill>
              <a:srgbClr val="494949"/>
            </a:solidFill>
          </p:spPr>
        </p:sp>
        <p:sp>
          <p:nvSpPr>
            <p:cNvPr name="Freeform 55" id="55"/>
            <p:cNvSpPr/>
            <p:nvPr/>
          </p:nvSpPr>
          <p:spPr>
            <a:xfrm>
              <a:off x="0" y="0"/>
              <a:ext cx="350901" cy="353060"/>
            </a:xfrm>
            <a:custGeom>
              <a:avLst/>
              <a:gdLst/>
              <a:ahLst/>
              <a:cxnLst/>
              <a:rect r="r" b="b" t="t" l="l"/>
              <a:pathLst>
                <a:path h="353060" w="350901">
                  <a:moveTo>
                    <a:pt x="350901" y="175387"/>
                  </a:moveTo>
                  <a:lnTo>
                    <a:pt x="347472" y="140716"/>
                  </a:lnTo>
                  <a:lnTo>
                    <a:pt x="337947" y="109220"/>
                  </a:lnTo>
                  <a:lnTo>
                    <a:pt x="337820" y="108966"/>
                  </a:lnTo>
                  <a:lnTo>
                    <a:pt x="337312" y="107442"/>
                  </a:lnTo>
                  <a:lnTo>
                    <a:pt x="336042" y="105029"/>
                  </a:lnTo>
                  <a:lnTo>
                    <a:pt x="336042" y="173609"/>
                  </a:lnTo>
                  <a:lnTo>
                    <a:pt x="335915" y="180721"/>
                  </a:lnTo>
                  <a:lnTo>
                    <a:pt x="324866" y="234950"/>
                  </a:lnTo>
                  <a:lnTo>
                    <a:pt x="319024" y="234950"/>
                  </a:lnTo>
                  <a:lnTo>
                    <a:pt x="319024" y="249047"/>
                  </a:lnTo>
                  <a:lnTo>
                    <a:pt x="312420" y="259842"/>
                  </a:lnTo>
                  <a:lnTo>
                    <a:pt x="268859" y="307594"/>
                  </a:lnTo>
                  <a:lnTo>
                    <a:pt x="212471" y="333883"/>
                  </a:lnTo>
                  <a:lnTo>
                    <a:pt x="150368" y="336931"/>
                  </a:lnTo>
                  <a:lnTo>
                    <a:pt x="89789" y="314960"/>
                  </a:lnTo>
                  <a:lnTo>
                    <a:pt x="46101" y="275971"/>
                  </a:lnTo>
                  <a:lnTo>
                    <a:pt x="28575" y="248920"/>
                  </a:lnTo>
                  <a:lnTo>
                    <a:pt x="319151" y="248920"/>
                  </a:lnTo>
                  <a:lnTo>
                    <a:pt x="319151" y="235077"/>
                  </a:lnTo>
                  <a:lnTo>
                    <a:pt x="250825" y="235077"/>
                  </a:lnTo>
                  <a:lnTo>
                    <a:pt x="250825" y="234823"/>
                  </a:lnTo>
                  <a:lnTo>
                    <a:pt x="249682" y="221107"/>
                  </a:lnTo>
                  <a:lnTo>
                    <a:pt x="266446" y="215392"/>
                  </a:lnTo>
                  <a:lnTo>
                    <a:pt x="276733" y="207010"/>
                  </a:lnTo>
                  <a:lnTo>
                    <a:pt x="279654" y="204597"/>
                  </a:lnTo>
                  <a:lnTo>
                    <a:pt x="288417" y="189738"/>
                  </a:lnTo>
                  <a:lnTo>
                    <a:pt x="291465" y="172339"/>
                  </a:lnTo>
                  <a:lnTo>
                    <a:pt x="288290" y="155194"/>
                  </a:lnTo>
                  <a:lnTo>
                    <a:pt x="288163" y="154813"/>
                  </a:lnTo>
                  <a:lnTo>
                    <a:pt x="279400" y="140081"/>
                  </a:lnTo>
                  <a:lnTo>
                    <a:pt x="277368" y="138430"/>
                  </a:lnTo>
                  <a:lnTo>
                    <a:pt x="277368" y="165100"/>
                  </a:lnTo>
                  <a:lnTo>
                    <a:pt x="277241" y="178943"/>
                  </a:lnTo>
                  <a:lnTo>
                    <a:pt x="247650" y="206883"/>
                  </a:lnTo>
                  <a:lnTo>
                    <a:pt x="245364" y="206883"/>
                  </a:lnTo>
                  <a:lnTo>
                    <a:pt x="243078" y="206629"/>
                  </a:lnTo>
                  <a:lnTo>
                    <a:pt x="238506" y="206883"/>
                  </a:lnTo>
                  <a:lnTo>
                    <a:pt x="208026" y="162687"/>
                  </a:lnTo>
                  <a:lnTo>
                    <a:pt x="211709" y="153670"/>
                  </a:lnTo>
                  <a:lnTo>
                    <a:pt x="218313" y="147193"/>
                  </a:lnTo>
                  <a:lnTo>
                    <a:pt x="224790" y="140589"/>
                  </a:lnTo>
                  <a:lnTo>
                    <a:pt x="233680" y="136906"/>
                  </a:lnTo>
                  <a:lnTo>
                    <a:pt x="249809" y="136906"/>
                  </a:lnTo>
                  <a:lnTo>
                    <a:pt x="256540" y="138938"/>
                  </a:lnTo>
                  <a:lnTo>
                    <a:pt x="262255" y="142875"/>
                  </a:lnTo>
                  <a:lnTo>
                    <a:pt x="272034" y="152654"/>
                  </a:lnTo>
                  <a:lnTo>
                    <a:pt x="277114" y="165100"/>
                  </a:lnTo>
                  <a:lnTo>
                    <a:pt x="277114" y="138430"/>
                  </a:lnTo>
                  <a:lnTo>
                    <a:pt x="275336" y="137033"/>
                  </a:lnTo>
                  <a:lnTo>
                    <a:pt x="265811" y="129286"/>
                  </a:lnTo>
                  <a:lnTo>
                    <a:pt x="249174" y="123571"/>
                  </a:lnTo>
                  <a:lnTo>
                    <a:pt x="250190" y="109601"/>
                  </a:lnTo>
                  <a:lnTo>
                    <a:pt x="321818" y="109601"/>
                  </a:lnTo>
                  <a:lnTo>
                    <a:pt x="323596" y="113792"/>
                  </a:lnTo>
                  <a:lnTo>
                    <a:pt x="328803" y="128778"/>
                  </a:lnTo>
                  <a:lnTo>
                    <a:pt x="332613" y="144145"/>
                  </a:lnTo>
                  <a:lnTo>
                    <a:pt x="334899" y="159766"/>
                  </a:lnTo>
                  <a:lnTo>
                    <a:pt x="335661" y="173990"/>
                  </a:lnTo>
                  <a:lnTo>
                    <a:pt x="335661" y="105283"/>
                  </a:lnTo>
                  <a:lnTo>
                    <a:pt x="330200" y="94996"/>
                  </a:lnTo>
                  <a:lnTo>
                    <a:pt x="320675" y="77089"/>
                  </a:lnTo>
                  <a:lnTo>
                    <a:pt x="315976" y="71374"/>
                  </a:lnTo>
                  <a:lnTo>
                    <a:pt x="315976" y="94869"/>
                  </a:lnTo>
                  <a:lnTo>
                    <a:pt x="236220" y="94869"/>
                  </a:lnTo>
                  <a:lnTo>
                    <a:pt x="236220" y="123063"/>
                  </a:lnTo>
                  <a:lnTo>
                    <a:pt x="195072" y="163195"/>
                  </a:lnTo>
                  <a:lnTo>
                    <a:pt x="194310" y="171323"/>
                  </a:lnTo>
                  <a:lnTo>
                    <a:pt x="194310" y="172212"/>
                  </a:lnTo>
                  <a:lnTo>
                    <a:pt x="236093" y="220726"/>
                  </a:lnTo>
                  <a:lnTo>
                    <a:pt x="234950" y="234696"/>
                  </a:lnTo>
                  <a:lnTo>
                    <a:pt x="115062" y="234696"/>
                  </a:lnTo>
                  <a:lnTo>
                    <a:pt x="114046" y="220726"/>
                  </a:lnTo>
                  <a:lnTo>
                    <a:pt x="122555" y="218694"/>
                  </a:lnTo>
                  <a:lnTo>
                    <a:pt x="130556" y="215265"/>
                  </a:lnTo>
                  <a:lnTo>
                    <a:pt x="155956" y="171323"/>
                  </a:lnTo>
                  <a:lnTo>
                    <a:pt x="155321" y="163195"/>
                  </a:lnTo>
                  <a:lnTo>
                    <a:pt x="153035" y="154686"/>
                  </a:lnTo>
                  <a:lnTo>
                    <a:pt x="149352" y="146812"/>
                  </a:lnTo>
                  <a:lnTo>
                    <a:pt x="144145" y="139573"/>
                  </a:lnTo>
                  <a:lnTo>
                    <a:pt x="141478" y="137033"/>
                  </a:lnTo>
                  <a:lnTo>
                    <a:pt x="141478" y="171323"/>
                  </a:lnTo>
                  <a:lnTo>
                    <a:pt x="141351" y="175514"/>
                  </a:lnTo>
                  <a:lnTo>
                    <a:pt x="141351" y="176149"/>
                  </a:lnTo>
                  <a:lnTo>
                    <a:pt x="140843" y="178562"/>
                  </a:lnTo>
                  <a:lnTo>
                    <a:pt x="139573" y="185420"/>
                  </a:lnTo>
                  <a:lnTo>
                    <a:pt x="136271" y="191770"/>
                  </a:lnTo>
                  <a:lnTo>
                    <a:pt x="131318" y="196723"/>
                  </a:lnTo>
                  <a:lnTo>
                    <a:pt x="126619" y="201676"/>
                  </a:lnTo>
                  <a:lnTo>
                    <a:pt x="120650" y="205232"/>
                  </a:lnTo>
                  <a:lnTo>
                    <a:pt x="114046" y="206883"/>
                  </a:lnTo>
                  <a:lnTo>
                    <a:pt x="111760" y="207137"/>
                  </a:lnTo>
                  <a:lnTo>
                    <a:pt x="109220" y="207137"/>
                  </a:lnTo>
                  <a:lnTo>
                    <a:pt x="107950" y="207010"/>
                  </a:lnTo>
                  <a:lnTo>
                    <a:pt x="106934" y="206883"/>
                  </a:lnTo>
                  <a:lnTo>
                    <a:pt x="102108" y="207010"/>
                  </a:lnTo>
                  <a:lnTo>
                    <a:pt x="99187" y="206502"/>
                  </a:lnTo>
                  <a:lnTo>
                    <a:pt x="99187" y="221107"/>
                  </a:lnTo>
                  <a:lnTo>
                    <a:pt x="98044" y="235077"/>
                  </a:lnTo>
                  <a:lnTo>
                    <a:pt x="23241" y="235077"/>
                  </a:lnTo>
                  <a:lnTo>
                    <a:pt x="11811" y="181991"/>
                  </a:lnTo>
                  <a:lnTo>
                    <a:pt x="11684" y="173863"/>
                  </a:lnTo>
                  <a:lnTo>
                    <a:pt x="12319" y="159639"/>
                  </a:lnTo>
                  <a:lnTo>
                    <a:pt x="14478" y="144145"/>
                  </a:lnTo>
                  <a:lnTo>
                    <a:pt x="18288" y="128651"/>
                  </a:lnTo>
                  <a:lnTo>
                    <a:pt x="23495" y="113792"/>
                  </a:lnTo>
                  <a:lnTo>
                    <a:pt x="25400" y="109347"/>
                  </a:lnTo>
                  <a:lnTo>
                    <a:pt x="98171" y="109347"/>
                  </a:lnTo>
                  <a:lnTo>
                    <a:pt x="99187" y="123444"/>
                  </a:lnTo>
                  <a:lnTo>
                    <a:pt x="90678" y="125476"/>
                  </a:lnTo>
                  <a:lnTo>
                    <a:pt x="82677" y="129032"/>
                  </a:lnTo>
                  <a:lnTo>
                    <a:pt x="57277" y="172339"/>
                  </a:lnTo>
                  <a:lnTo>
                    <a:pt x="60198" y="189103"/>
                  </a:lnTo>
                  <a:lnTo>
                    <a:pt x="99187" y="220980"/>
                  </a:lnTo>
                  <a:lnTo>
                    <a:pt x="99187" y="206248"/>
                  </a:lnTo>
                  <a:lnTo>
                    <a:pt x="97282" y="205867"/>
                  </a:lnTo>
                  <a:lnTo>
                    <a:pt x="92837" y="203962"/>
                  </a:lnTo>
                  <a:lnTo>
                    <a:pt x="71247" y="171323"/>
                  </a:lnTo>
                  <a:lnTo>
                    <a:pt x="74041" y="157861"/>
                  </a:lnTo>
                  <a:lnTo>
                    <a:pt x="81534" y="146685"/>
                  </a:lnTo>
                  <a:lnTo>
                    <a:pt x="92583" y="139192"/>
                  </a:lnTo>
                  <a:lnTo>
                    <a:pt x="106172" y="136398"/>
                  </a:lnTo>
                  <a:lnTo>
                    <a:pt x="119761" y="139065"/>
                  </a:lnTo>
                  <a:lnTo>
                    <a:pt x="130810" y="146558"/>
                  </a:lnTo>
                  <a:lnTo>
                    <a:pt x="138303" y="157607"/>
                  </a:lnTo>
                  <a:lnTo>
                    <a:pt x="141097" y="171196"/>
                  </a:lnTo>
                  <a:lnTo>
                    <a:pt x="141097" y="137160"/>
                  </a:lnTo>
                  <a:lnTo>
                    <a:pt x="114046" y="123063"/>
                  </a:lnTo>
                  <a:lnTo>
                    <a:pt x="115062" y="109220"/>
                  </a:lnTo>
                  <a:lnTo>
                    <a:pt x="235204" y="109093"/>
                  </a:lnTo>
                  <a:lnTo>
                    <a:pt x="236220" y="123063"/>
                  </a:lnTo>
                  <a:lnTo>
                    <a:pt x="236220" y="94869"/>
                  </a:lnTo>
                  <a:lnTo>
                    <a:pt x="32512" y="94869"/>
                  </a:lnTo>
                  <a:lnTo>
                    <a:pt x="40005" y="83820"/>
                  </a:lnTo>
                  <a:lnTo>
                    <a:pt x="85979" y="38354"/>
                  </a:lnTo>
                  <a:lnTo>
                    <a:pt x="143637" y="14986"/>
                  </a:lnTo>
                  <a:lnTo>
                    <a:pt x="205867" y="15113"/>
                  </a:lnTo>
                  <a:lnTo>
                    <a:pt x="265303" y="40005"/>
                  </a:lnTo>
                  <a:lnTo>
                    <a:pt x="308991" y="83820"/>
                  </a:lnTo>
                  <a:lnTo>
                    <a:pt x="316484" y="94869"/>
                  </a:lnTo>
                  <a:lnTo>
                    <a:pt x="316484" y="71247"/>
                  </a:lnTo>
                  <a:lnTo>
                    <a:pt x="299085" y="49911"/>
                  </a:lnTo>
                  <a:lnTo>
                    <a:pt x="253365" y="16637"/>
                  </a:lnTo>
                  <a:lnTo>
                    <a:pt x="248158" y="14986"/>
                  </a:lnTo>
                  <a:lnTo>
                    <a:pt x="201422" y="0"/>
                  </a:lnTo>
                  <a:lnTo>
                    <a:pt x="147320" y="0"/>
                  </a:lnTo>
                  <a:lnTo>
                    <a:pt x="95377" y="16637"/>
                  </a:lnTo>
                  <a:lnTo>
                    <a:pt x="49657" y="49911"/>
                  </a:lnTo>
                  <a:lnTo>
                    <a:pt x="16510" y="96012"/>
                  </a:lnTo>
                  <a:lnTo>
                    <a:pt x="0" y="148336"/>
                  </a:lnTo>
                  <a:lnTo>
                    <a:pt x="0" y="202692"/>
                  </a:lnTo>
                  <a:lnTo>
                    <a:pt x="16510" y="255016"/>
                  </a:lnTo>
                  <a:lnTo>
                    <a:pt x="49530" y="301117"/>
                  </a:lnTo>
                  <a:lnTo>
                    <a:pt x="91186" y="332105"/>
                  </a:lnTo>
                  <a:lnTo>
                    <a:pt x="139954" y="349631"/>
                  </a:lnTo>
                  <a:lnTo>
                    <a:pt x="174371" y="353060"/>
                  </a:lnTo>
                  <a:lnTo>
                    <a:pt x="230124" y="344043"/>
                  </a:lnTo>
                  <a:lnTo>
                    <a:pt x="243332" y="337185"/>
                  </a:lnTo>
                  <a:lnTo>
                    <a:pt x="278511" y="318897"/>
                  </a:lnTo>
                  <a:lnTo>
                    <a:pt x="316738" y="280543"/>
                  </a:lnTo>
                  <a:lnTo>
                    <a:pt x="332867" y="249301"/>
                  </a:lnTo>
                  <a:lnTo>
                    <a:pt x="340106" y="235204"/>
                  </a:lnTo>
                  <a:lnTo>
                    <a:pt x="341757" y="231902"/>
                  </a:lnTo>
                  <a:lnTo>
                    <a:pt x="350774" y="176276"/>
                  </a:lnTo>
                  <a:lnTo>
                    <a:pt x="350774" y="175514"/>
                  </a:lnTo>
                  <a:close/>
                </a:path>
              </a:pathLst>
            </a:custGeom>
            <a:solidFill>
              <a:srgbClr val="494949"/>
            </a:solidFill>
          </p:spPr>
        </p:sp>
      </p:grpSp>
      <p:grpSp>
        <p:nvGrpSpPr>
          <p:cNvPr name="Group 56" id="56"/>
          <p:cNvGrpSpPr/>
          <p:nvPr/>
        </p:nvGrpSpPr>
        <p:grpSpPr>
          <a:xfrm rot="0">
            <a:off x="11065322" y="4781237"/>
            <a:ext cx="3423689" cy="902380"/>
            <a:chOff x="0" y="0"/>
            <a:chExt cx="2696023" cy="710589"/>
          </a:xfrm>
        </p:grpSpPr>
        <p:sp>
          <p:nvSpPr>
            <p:cNvPr name="Freeform 57" id="57"/>
            <p:cNvSpPr/>
            <p:nvPr/>
          </p:nvSpPr>
          <p:spPr>
            <a:xfrm>
              <a:off x="0" y="0"/>
              <a:ext cx="2695829" cy="710311"/>
            </a:xfrm>
            <a:custGeom>
              <a:avLst/>
              <a:gdLst/>
              <a:ahLst/>
              <a:cxnLst/>
              <a:rect r="r" b="b" t="t" l="l"/>
              <a:pathLst>
                <a:path h="710311" w="2695829">
                  <a:moveTo>
                    <a:pt x="2641473" y="710311"/>
                  </a:moveTo>
                  <a:lnTo>
                    <a:pt x="2616073" y="710311"/>
                  </a:lnTo>
                  <a:lnTo>
                    <a:pt x="2616073" y="703326"/>
                  </a:lnTo>
                  <a:lnTo>
                    <a:pt x="2641473" y="703326"/>
                  </a:lnTo>
                  <a:close/>
                  <a:moveTo>
                    <a:pt x="2590673" y="710311"/>
                  </a:moveTo>
                  <a:lnTo>
                    <a:pt x="2565273" y="710311"/>
                  </a:lnTo>
                  <a:lnTo>
                    <a:pt x="2565273" y="703326"/>
                  </a:lnTo>
                  <a:lnTo>
                    <a:pt x="2590673" y="703326"/>
                  </a:lnTo>
                  <a:close/>
                  <a:moveTo>
                    <a:pt x="2539873" y="710311"/>
                  </a:moveTo>
                  <a:lnTo>
                    <a:pt x="2514473" y="710311"/>
                  </a:lnTo>
                  <a:lnTo>
                    <a:pt x="2514473" y="703326"/>
                  </a:lnTo>
                  <a:lnTo>
                    <a:pt x="2539873" y="703326"/>
                  </a:lnTo>
                  <a:close/>
                  <a:moveTo>
                    <a:pt x="2489073" y="710311"/>
                  </a:moveTo>
                  <a:lnTo>
                    <a:pt x="2463673" y="710311"/>
                  </a:lnTo>
                  <a:lnTo>
                    <a:pt x="2463673" y="703326"/>
                  </a:lnTo>
                  <a:lnTo>
                    <a:pt x="2489073" y="703326"/>
                  </a:lnTo>
                  <a:close/>
                  <a:moveTo>
                    <a:pt x="2438273" y="710311"/>
                  </a:moveTo>
                  <a:lnTo>
                    <a:pt x="2412873" y="710311"/>
                  </a:lnTo>
                  <a:lnTo>
                    <a:pt x="2412873" y="703326"/>
                  </a:lnTo>
                  <a:lnTo>
                    <a:pt x="2438273" y="703326"/>
                  </a:lnTo>
                  <a:close/>
                  <a:moveTo>
                    <a:pt x="2387473" y="710311"/>
                  </a:moveTo>
                  <a:lnTo>
                    <a:pt x="2362073" y="710311"/>
                  </a:lnTo>
                  <a:lnTo>
                    <a:pt x="2362073" y="703326"/>
                  </a:lnTo>
                  <a:lnTo>
                    <a:pt x="2387473" y="703326"/>
                  </a:lnTo>
                  <a:close/>
                  <a:moveTo>
                    <a:pt x="2336673" y="710311"/>
                  </a:moveTo>
                  <a:lnTo>
                    <a:pt x="2311273" y="710311"/>
                  </a:lnTo>
                  <a:lnTo>
                    <a:pt x="2311273" y="703326"/>
                  </a:lnTo>
                  <a:lnTo>
                    <a:pt x="2336673" y="703326"/>
                  </a:lnTo>
                  <a:close/>
                  <a:moveTo>
                    <a:pt x="2285873" y="710311"/>
                  </a:moveTo>
                  <a:lnTo>
                    <a:pt x="2260473" y="710311"/>
                  </a:lnTo>
                  <a:lnTo>
                    <a:pt x="2260473" y="703326"/>
                  </a:lnTo>
                  <a:lnTo>
                    <a:pt x="2285873" y="703326"/>
                  </a:lnTo>
                  <a:close/>
                  <a:moveTo>
                    <a:pt x="2235073" y="710311"/>
                  </a:moveTo>
                  <a:lnTo>
                    <a:pt x="2209673" y="710311"/>
                  </a:lnTo>
                  <a:lnTo>
                    <a:pt x="2209673" y="703326"/>
                  </a:lnTo>
                  <a:lnTo>
                    <a:pt x="2235073" y="703326"/>
                  </a:lnTo>
                  <a:close/>
                  <a:moveTo>
                    <a:pt x="2184273" y="710311"/>
                  </a:moveTo>
                  <a:lnTo>
                    <a:pt x="2158873" y="710311"/>
                  </a:lnTo>
                  <a:lnTo>
                    <a:pt x="2158873" y="703326"/>
                  </a:lnTo>
                  <a:lnTo>
                    <a:pt x="2184273" y="703326"/>
                  </a:lnTo>
                  <a:close/>
                  <a:moveTo>
                    <a:pt x="2133473" y="710311"/>
                  </a:moveTo>
                  <a:lnTo>
                    <a:pt x="2108073" y="710311"/>
                  </a:lnTo>
                  <a:lnTo>
                    <a:pt x="2108073" y="703326"/>
                  </a:lnTo>
                  <a:lnTo>
                    <a:pt x="2133473" y="703326"/>
                  </a:lnTo>
                  <a:close/>
                  <a:moveTo>
                    <a:pt x="2082673" y="710311"/>
                  </a:moveTo>
                  <a:lnTo>
                    <a:pt x="2057273" y="710311"/>
                  </a:lnTo>
                  <a:lnTo>
                    <a:pt x="2057273" y="703326"/>
                  </a:lnTo>
                  <a:lnTo>
                    <a:pt x="2082673" y="703326"/>
                  </a:lnTo>
                  <a:close/>
                  <a:moveTo>
                    <a:pt x="2031873" y="710311"/>
                  </a:moveTo>
                  <a:lnTo>
                    <a:pt x="2006473" y="710311"/>
                  </a:lnTo>
                  <a:lnTo>
                    <a:pt x="2006473" y="703326"/>
                  </a:lnTo>
                  <a:lnTo>
                    <a:pt x="2031873" y="703326"/>
                  </a:lnTo>
                  <a:close/>
                  <a:moveTo>
                    <a:pt x="1981073" y="710311"/>
                  </a:moveTo>
                  <a:lnTo>
                    <a:pt x="1955673" y="710311"/>
                  </a:lnTo>
                  <a:lnTo>
                    <a:pt x="1955673" y="703326"/>
                  </a:lnTo>
                  <a:lnTo>
                    <a:pt x="1981073" y="703326"/>
                  </a:lnTo>
                  <a:close/>
                  <a:moveTo>
                    <a:pt x="1930273" y="710311"/>
                  </a:moveTo>
                  <a:lnTo>
                    <a:pt x="1904873" y="710311"/>
                  </a:lnTo>
                  <a:lnTo>
                    <a:pt x="1904873" y="703326"/>
                  </a:lnTo>
                  <a:lnTo>
                    <a:pt x="1930273" y="703326"/>
                  </a:lnTo>
                  <a:close/>
                  <a:moveTo>
                    <a:pt x="1879473" y="710311"/>
                  </a:moveTo>
                  <a:lnTo>
                    <a:pt x="1854073" y="710311"/>
                  </a:lnTo>
                  <a:lnTo>
                    <a:pt x="1854073" y="703326"/>
                  </a:lnTo>
                  <a:lnTo>
                    <a:pt x="1879473" y="703326"/>
                  </a:lnTo>
                  <a:close/>
                  <a:moveTo>
                    <a:pt x="1828673" y="710311"/>
                  </a:moveTo>
                  <a:lnTo>
                    <a:pt x="1803273" y="710311"/>
                  </a:lnTo>
                  <a:lnTo>
                    <a:pt x="1803273" y="703326"/>
                  </a:lnTo>
                  <a:lnTo>
                    <a:pt x="1828673" y="703326"/>
                  </a:lnTo>
                  <a:close/>
                  <a:moveTo>
                    <a:pt x="1777873" y="710311"/>
                  </a:moveTo>
                  <a:lnTo>
                    <a:pt x="1752473" y="710311"/>
                  </a:lnTo>
                  <a:lnTo>
                    <a:pt x="1752473" y="703326"/>
                  </a:lnTo>
                  <a:lnTo>
                    <a:pt x="1777873" y="703326"/>
                  </a:lnTo>
                  <a:close/>
                  <a:moveTo>
                    <a:pt x="1727073" y="710311"/>
                  </a:moveTo>
                  <a:lnTo>
                    <a:pt x="1701673" y="710311"/>
                  </a:lnTo>
                  <a:lnTo>
                    <a:pt x="1701673" y="703326"/>
                  </a:lnTo>
                  <a:lnTo>
                    <a:pt x="1727073" y="703326"/>
                  </a:lnTo>
                  <a:close/>
                  <a:moveTo>
                    <a:pt x="1676273" y="710311"/>
                  </a:moveTo>
                  <a:lnTo>
                    <a:pt x="1650873" y="710311"/>
                  </a:lnTo>
                  <a:lnTo>
                    <a:pt x="1650873" y="703326"/>
                  </a:lnTo>
                  <a:lnTo>
                    <a:pt x="1676273" y="703326"/>
                  </a:lnTo>
                  <a:close/>
                  <a:moveTo>
                    <a:pt x="1625473" y="710311"/>
                  </a:moveTo>
                  <a:lnTo>
                    <a:pt x="1600073" y="710311"/>
                  </a:lnTo>
                  <a:lnTo>
                    <a:pt x="1600073" y="703326"/>
                  </a:lnTo>
                  <a:lnTo>
                    <a:pt x="1625473" y="703326"/>
                  </a:lnTo>
                  <a:close/>
                  <a:moveTo>
                    <a:pt x="1574673" y="710311"/>
                  </a:moveTo>
                  <a:lnTo>
                    <a:pt x="1549273" y="710311"/>
                  </a:lnTo>
                  <a:lnTo>
                    <a:pt x="1549273" y="703326"/>
                  </a:lnTo>
                  <a:lnTo>
                    <a:pt x="1574673" y="703326"/>
                  </a:lnTo>
                  <a:close/>
                  <a:moveTo>
                    <a:pt x="1523873" y="710311"/>
                  </a:moveTo>
                  <a:lnTo>
                    <a:pt x="1498473" y="710311"/>
                  </a:lnTo>
                  <a:lnTo>
                    <a:pt x="1498473" y="703326"/>
                  </a:lnTo>
                  <a:lnTo>
                    <a:pt x="1523873" y="703326"/>
                  </a:lnTo>
                  <a:close/>
                  <a:moveTo>
                    <a:pt x="1473073" y="710311"/>
                  </a:moveTo>
                  <a:lnTo>
                    <a:pt x="1447673" y="710311"/>
                  </a:lnTo>
                  <a:lnTo>
                    <a:pt x="1447673" y="703326"/>
                  </a:lnTo>
                  <a:lnTo>
                    <a:pt x="1473073" y="703326"/>
                  </a:lnTo>
                  <a:close/>
                  <a:moveTo>
                    <a:pt x="1422273" y="710311"/>
                  </a:moveTo>
                  <a:lnTo>
                    <a:pt x="1396873" y="710311"/>
                  </a:lnTo>
                  <a:lnTo>
                    <a:pt x="1396873" y="703326"/>
                  </a:lnTo>
                  <a:lnTo>
                    <a:pt x="1422273" y="703326"/>
                  </a:lnTo>
                  <a:close/>
                  <a:moveTo>
                    <a:pt x="1371473" y="710311"/>
                  </a:moveTo>
                  <a:lnTo>
                    <a:pt x="1346073" y="710311"/>
                  </a:lnTo>
                  <a:lnTo>
                    <a:pt x="1346073" y="703326"/>
                  </a:lnTo>
                  <a:lnTo>
                    <a:pt x="1371473" y="703326"/>
                  </a:lnTo>
                  <a:close/>
                  <a:moveTo>
                    <a:pt x="1320673" y="710311"/>
                  </a:moveTo>
                  <a:lnTo>
                    <a:pt x="1295273" y="710311"/>
                  </a:lnTo>
                  <a:lnTo>
                    <a:pt x="1295273" y="703326"/>
                  </a:lnTo>
                  <a:lnTo>
                    <a:pt x="1320673" y="703326"/>
                  </a:lnTo>
                  <a:close/>
                  <a:moveTo>
                    <a:pt x="1269873" y="710311"/>
                  </a:moveTo>
                  <a:lnTo>
                    <a:pt x="1244473" y="710311"/>
                  </a:lnTo>
                  <a:lnTo>
                    <a:pt x="1244473" y="703326"/>
                  </a:lnTo>
                  <a:lnTo>
                    <a:pt x="1269873" y="703326"/>
                  </a:lnTo>
                  <a:close/>
                  <a:moveTo>
                    <a:pt x="1219073" y="710311"/>
                  </a:moveTo>
                  <a:lnTo>
                    <a:pt x="1193673" y="710311"/>
                  </a:lnTo>
                  <a:lnTo>
                    <a:pt x="1193673" y="703326"/>
                  </a:lnTo>
                  <a:lnTo>
                    <a:pt x="1219073" y="703326"/>
                  </a:lnTo>
                  <a:close/>
                  <a:moveTo>
                    <a:pt x="1168273" y="710311"/>
                  </a:moveTo>
                  <a:lnTo>
                    <a:pt x="1142873" y="710311"/>
                  </a:lnTo>
                  <a:lnTo>
                    <a:pt x="1142873" y="703326"/>
                  </a:lnTo>
                  <a:lnTo>
                    <a:pt x="1168273" y="703326"/>
                  </a:lnTo>
                  <a:close/>
                  <a:moveTo>
                    <a:pt x="1117473" y="710311"/>
                  </a:moveTo>
                  <a:lnTo>
                    <a:pt x="1092073" y="710311"/>
                  </a:lnTo>
                  <a:lnTo>
                    <a:pt x="1092073" y="703326"/>
                  </a:lnTo>
                  <a:lnTo>
                    <a:pt x="1117473" y="703326"/>
                  </a:lnTo>
                  <a:close/>
                  <a:moveTo>
                    <a:pt x="1066673" y="710311"/>
                  </a:moveTo>
                  <a:lnTo>
                    <a:pt x="1041273" y="710311"/>
                  </a:lnTo>
                  <a:lnTo>
                    <a:pt x="1041273" y="703326"/>
                  </a:lnTo>
                  <a:lnTo>
                    <a:pt x="1066673" y="703326"/>
                  </a:lnTo>
                  <a:close/>
                  <a:moveTo>
                    <a:pt x="1015873" y="710311"/>
                  </a:moveTo>
                  <a:lnTo>
                    <a:pt x="990473" y="710311"/>
                  </a:lnTo>
                  <a:lnTo>
                    <a:pt x="990473" y="703326"/>
                  </a:lnTo>
                  <a:lnTo>
                    <a:pt x="1015873" y="703326"/>
                  </a:lnTo>
                  <a:close/>
                  <a:moveTo>
                    <a:pt x="965073" y="710311"/>
                  </a:moveTo>
                  <a:lnTo>
                    <a:pt x="939673" y="710311"/>
                  </a:lnTo>
                  <a:lnTo>
                    <a:pt x="939673" y="703326"/>
                  </a:lnTo>
                  <a:lnTo>
                    <a:pt x="965073" y="703326"/>
                  </a:lnTo>
                  <a:close/>
                  <a:moveTo>
                    <a:pt x="914273" y="710311"/>
                  </a:moveTo>
                  <a:lnTo>
                    <a:pt x="888873" y="710311"/>
                  </a:lnTo>
                  <a:lnTo>
                    <a:pt x="888873" y="703326"/>
                  </a:lnTo>
                  <a:lnTo>
                    <a:pt x="914273" y="703326"/>
                  </a:lnTo>
                  <a:close/>
                  <a:moveTo>
                    <a:pt x="863473" y="710311"/>
                  </a:moveTo>
                  <a:lnTo>
                    <a:pt x="838073" y="710311"/>
                  </a:lnTo>
                  <a:lnTo>
                    <a:pt x="838073" y="703326"/>
                  </a:lnTo>
                  <a:lnTo>
                    <a:pt x="863473" y="703326"/>
                  </a:lnTo>
                  <a:close/>
                  <a:moveTo>
                    <a:pt x="812673" y="710311"/>
                  </a:moveTo>
                  <a:lnTo>
                    <a:pt x="787273" y="710311"/>
                  </a:lnTo>
                  <a:lnTo>
                    <a:pt x="787273" y="703326"/>
                  </a:lnTo>
                  <a:lnTo>
                    <a:pt x="812673" y="703326"/>
                  </a:lnTo>
                  <a:close/>
                  <a:moveTo>
                    <a:pt x="761873" y="710311"/>
                  </a:moveTo>
                  <a:lnTo>
                    <a:pt x="736473" y="710311"/>
                  </a:lnTo>
                  <a:lnTo>
                    <a:pt x="736473" y="703326"/>
                  </a:lnTo>
                  <a:lnTo>
                    <a:pt x="761873" y="703326"/>
                  </a:lnTo>
                  <a:close/>
                  <a:moveTo>
                    <a:pt x="711073" y="710311"/>
                  </a:moveTo>
                  <a:lnTo>
                    <a:pt x="685673" y="710311"/>
                  </a:lnTo>
                  <a:lnTo>
                    <a:pt x="685673" y="703326"/>
                  </a:lnTo>
                  <a:lnTo>
                    <a:pt x="711073" y="703326"/>
                  </a:lnTo>
                  <a:close/>
                  <a:moveTo>
                    <a:pt x="660273" y="710311"/>
                  </a:moveTo>
                  <a:lnTo>
                    <a:pt x="634873" y="710311"/>
                  </a:lnTo>
                  <a:lnTo>
                    <a:pt x="634873" y="703326"/>
                  </a:lnTo>
                  <a:lnTo>
                    <a:pt x="660273" y="703326"/>
                  </a:lnTo>
                  <a:close/>
                  <a:moveTo>
                    <a:pt x="609473" y="710311"/>
                  </a:moveTo>
                  <a:lnTo>
                    <a:pt x="584073" y="710311"/>
                  </a:lnTo>
                  <a:lnTo>
                    <a:pt x="584073" y="703326"/>
                  </a:lnTo>
                  <a:lnTo>
                    <a:pt x="609473" y="703326"/>
                  </a:lnTo>
                  <a:close/>
                  <a:moveTo>
                    <a:pt x="558673" y="710311"/>
                  </a:moveTo>
                  <a:lnTo>
                    <a:pt x="533273" y="710311"/>
                  </a:lnTo>
                  <a:lnTo>
                    <a:pt x="533273" y="703326"/>
                  </a:lnTo>
                  <a:lnTo>
                    <a:pt x="558673" y="703326"/>
                  </a:lnTo>
                  <a:close/>
                  <a:moveTo>
                    <a:pt x="507873" y="710311"/>
                  </a:moveTo>
                  <a:lnTo>
                    <a:pt x="482473" y="710311"/>
                  </a:lnTo>
                  <a:lnTo>
                    <a:pt x="482473" y="703326"/>
                  </a:lnTo>
                  <a:lnTo>
                    <a:pt x="507873" y="703326"/>
                  </a:lnTo>
                  <a:close/>
                  <a:moveTo>
                    <a:pt x="457073" y="710311"/>
                  </a:moveTo>
                  <a:lnTo>
                    <a:pt x="431673" y="710311"/>
                  </a:lnTo>
                  <a:lnTo>
                    <a:pt x="431673" y="703326"/>
                  </a:lnTo>
                  <a:lnTo>
                    <a:pt x="457073" y="703326"/>
                  </a:lnTo>
                  <a:close/>
                  <a:moveTo>
                    <a:pt x="406273" y="710311"/>
                  </a:moveTo>
                  <a:lnTo>
                    <a:pt x="380873" y="710311"/>
                  </a:lnTo>
                  <a:lnTo>
                    <a:pt x="380873" y="703326"/>
                  </a:lnTo>
                  <a:lnTo>
                    <a:pt x="406273" y="703326"/>
                  </a:lnTo>
                  <a:close/>
                  <a:moveTo>
                    <a:pt x="355473" y="710311"/>
                  </a:moveTo>
                  <a:lnTo>
                    <a:pt x="330073" y="710311"/>
                  </a:lnTo>
                  <a:lnTo>
                    <a:pt x="330073" y="703326"/>
                  </a:lnTo>
                  <a:lnTo>
                    <a:pt x="355473" y="703326"/>
                  </a:lnTo>
                  <a:close/>
                  <a:moveTo>
                    <a:pt x="304673" y="710311"/>
                  </a:moveTo>
                  <a:lnTo>
                    <a:pt x="279273" y="710311"/>
                  </a:lnTo>
                  <a:lnTo>
                    <a:pt x="279273" y="703326"/>
                  </a:lnTo>
                  <a:lnTo>
                    <a:pt x="304673" y="703326"/>
                  </a:lnTo>
                  <a:close/>
                  <a:moveTo>
                    <a:pt x="253873" y="710311"/>
                  </a:moveTo>
                  <a:lnTo>
                    <a:pt x="228473" y="710311"/>
                  </a:lnTo>
                  <a:lnTo>
                    <a:pt x="228473" y="703326"/>
                  </a:lnTo>
                  <a:lnTo>
                    <a:pt x="253873" y="703326"/>
                  </a:lnTo>
                  <a:close/>
                  <a:moveTo>
                    <a:pt x="203073" y="710311"/>
                  </a:moveTo>
                  <a:lnTo>
                    <a:pt x="177673" y="710311"/>
                  </a:lnTo>
                  <a:lnTo>
                    <a:pt x="177673" y="703326"/>
                  </a:lnTo>
                  <a:lnTo>
                    <a:pt x="203073" y="703326"/>
                  </a:lnTo>
                  <a:close/>
                  <a:moveTo>
                    <a:pt x="152273" y="710311"/>
                  </a:moveTo>
                  <a:lnTo>
                    <a:pt x="126873" y="710311"/>
                  </a:lnTo>
                  <a:lnTo>
                    <a:pt x="126873" y="703326"/>
                  </a:lnTo>
                  <a:lnTo>
                    <a:pt x="152273" y="703326"/>
                  </a:lnTo>
                  <a:close/>
                  <a:moveTo>
                    <a:pt x="101473" y="710311"/>
                  </a:moveTo>
                  <a:lnTo>
                    <a:pt x="76073" y="710311"/>
                  </a:lnTo>
                  <a:lnTo>
                    <a:pt x="76073" y="703326"/>
                  </a:lnTo>
                  <a:lnTo>
                    <a:pt x="101473" y="703326"/>
                  </a:lnTo>
                  <a:close/>
                  <a:moveTo>
                    <a:pt x="50673" y="710311"/>
                  </a:moveTo>
                  <a:lnTo>
                    <a:pt x="25273" y="710311"/>
                  </a:lnTo>
                  <a:lnTo>
                    <a:pt x="25273" y="703326"/>
                  </a:lnTo>
                  <a:lnTo>
                    <a:pt x="50673" y="703326"/>
                  </a:lnTo>
                  <a:close/>
                  <a:moveTo>
                    <a:pt x="0" y="703199"/>
                  </a:moveTo>
                  <a:lnTo>
                    <a:pt x="0" y="677799"/>
                  </a:lnTo>
                  <a:lnTo>
                    <a:pt x="6985" y="677799"/>
                  </a:lnTo>
                  <a:lnTo>
                    <a:pt x="6985" y="703199"/>
                  </a:lnTo>
                  <a:close/>
                  <a:moveTo>
                    <a:pt x="0" y="652399"/>
                  </a:moveTo>
                  <a:lnTo>
                    <a:pt x="0" y="626999"/>
                  </a:lnTo>
                  <a:lnTo>
                    <a:pt x="6985" y="626999"/>
                  </a:lnTo>
                  <a:lnTo>
                    <a:pt x="6985" y="652399"/>
                  </a:lnTo>
                  <a:close/>
                  <a:moveTo>
                    <a:pt x="0" y="601599"/>
                  </a:moveTo>
                  <a:lnTo>
                    <a:pt x="0" y="576199"/>
                  </a:lnTo>
                  <a:lnTo>
                    <a:pt x="6985" y="576199"/>
                  </a:lnTo>
                  <a:lnTo>
                    <a:pt x="6985" y="601599"/>
                  </a:lnTo>
                  <a:close/>
                  <a:moveTo>
                    <a:pt x="0" y="550799"/>
                  </a:moveTo>
                  <a:lnTo>
                    <a:pt x="0" y="525399"/>
                  </a:lnTo>
                  <a:lnTo>
                    <a:pt x="6985" y="525399"/>
                  </a:lnTo>
                  <a:lnTo>
                    <a:pt x="6985" y="550799"/>
                  </a:lnTo>
                  <a:close/>
                  <a:moveTo>
                    <a:pt x="0" y="499999"/>
                  </a:moveTo>
                  <a:lnTo>
                    <a:pt x="0" y="474599"/>
                  </a:lnTo>
                  <a:lnTo>
                    <a:pt x="6985" y="474599"/>
                  </a:lnTo>
                  <a:lnTo>
                    <a:pt x="6985" y="499999"/>
                  </a:lnTo>
                  <a:close/>
                  <a:moveTo>
                    <a:pt x="0" y="449199"/>
                  </a:moveTo>
                  <a:lnTo>
                    <a:pt x="0" y="423799"/>
                  </a:lnTo>
                  <a:lnTo>
                    <a:pt x="6985" y="423799"/>
                  </a:lnTo>
                  <a:lnTo>
                    <a:pt x="6985" y="449199"/>
                  </a:lnTo>
                  <a:close/>
                  <a:moveTo>
                    <a:pt x="0" y="398399"/>
                  </a:moveTo>
                  <a:lnTo>
                    <a:pt x="0" y="372999"/>
                  </a:lnTo>
                  <a:lnTo>
                    <a:pt x="6985" y="372999"/>
                  </a:lnTo>
                  <a:lnTo>
                    <a:pt x="6985" y="398399"/>
                  </a:lnTo>
                  <a:close/>
                  <a:moveTo>
                    <a:pt x="0" y="347599"/>
                  </a:moveTo>
                  <a:lnTo>
                    <a:pt x="0" y="322199"/>
                  </a:lnTo>
                  <a:lnTo>
                    <a:pt x="6985" y="322199"/>
                  </a:lnTo>
                  <a:lnTo>
                    <a:pt x="6985" y="347599"/>
                  </a:lnTo>
                  <a:close/>
                  <a:moveTo>
                    <a:pt x="0" y="296799"/>
                  </a:moveTo>
                  <a:lnTo>
                    <a:pt x="0" y="271399"/>
                  </a:lnTo>
                  <a:lnTo>
                    <a:pt x="6985" y="271399"/>
                  </a:lnTo>
                  <a:lnTo>
                    <a:pt x="6985" y="296799"/>
                  </a:lnTo>
                  <a:close/>
                  <a:moveTo>
                    <a:pt x="0" y="245999"/>
                  </a:moveTo>
                  <a:lnTo>
                    <a:pt x="0" y="220599"/>
                  </a:lnTo>
                  <a:lnTo>
                    <a:pt x="6985" y="220599"/>
                  </a:lnTo>
                  <a:lnTo>
                    <a:pt x="6985" y="245999"/>
                  </a:lnTo>
                  <a:close/>
                  <a:moveTo>
                    <a:pt x="0" y="195199"/>
                  </a:moveTo>
                  <a:lnTo>
                    <a:pt x="0" y="169799"/>
                  </a:lnTo>
                  <a:lnTo>
                    <a:pt x="6985" y="169799"/>
                  </a:lnTo>
                  <a:lnTo>
                    <a:pt x="6985" y="195199"/>
                  </a:lnTo>
                  <a:close/>
                  <a:moveTo>
                    <a:pt x="0" y="144399"/>
                  </a:moveTo>
                  <a:lnTo>
                    <a:pt x="0" y="118999"/>
                  </a:lnTo>
                  <a:lnTo>
                    <a:pt x="6985" y="118999"/>
                  </a:lnTo>
                  <a:lnTo>
                    <a:pt x="6985" y="144399"/>
                  </a:lnTo>
                  <a:close/>
                  <a:moveTo>
                    <a:pt x="0" y="93599"/>
                  </a:moveTo>
                  <a:lnTo>
                    <a:pt x="0" y="68199"/>
                  </a:lnTo>
                  <a:lnTo>
                    <a:pt x="6985" y="68199"/>
                  </a:lnTo>
                  <a:lnTo>
                    <a:pt x="6985" y="93599"/>
                  </a:lnTo>
                  <a:close/>
                  <a:moveTo>
                    <a:pt x="0" y="42799"/>
                  </a:moveTo>
                  <a:lnTo>
                    <a:pt x="0" y="17399"/>
                  </a:lnTo>
                  <a:lnTo>
                    <a:pt x="6985" y="17399"/>
                  </a:lnTo>
                  <a:lnTo>
                    <a:pt x="6985" y="42799"/>
                  </a:lnTo>
                  <a:close/>
                  <a:moveTo>
                    <a:pt x="14986" y="0"/>
                  </a:moveTo>
                  <a:lnTo>
                    <a:pt x="40386" y="0"/>
                  </a:lnTo>
                  <a:lnTo>
                    <a:pt x="40386" y="6985"/>
                  </a:lnTo>
                  <a:lnTo>
                    <a:pt x="14986" y="6985"/>
                  </a:lnTo>
                  <a:close/>
                  <a:moveTo>
                    <a:pt x="65786" y="0"/>
                  </a:moveTo>
                  <a:lnTo>
                    <a:pt x="91186" y="0"/>
                  </a:lnTo>
                  <a:lnTo>
                    <a:pt x="91186" y="6985"/>
                  </a:lnTo>
                  <a:lnTo>
                    <a:pt x="65786" y="6985"/>
                  </a:lnTo>
                  <a:close/>
                  <a:moveTo>
                    <a:pt x="116586" y="0"/>
                  </a:moveTo>
                  <a:lnTo>
                    <a:pt x="141986" y="0"/>
                  </a:lnTo>
                  <a:lnTo>
                    <a:pt x="141986" y="6985"/>
                  </a:lnTo>
                  <a:lnTo>
                    <a:pt x="116586" y="6985"/>
                  </a:lnTo>
                  <a:close/>
                  <a:moveTo>
                    <a:pt x="167386" y="0"/>
                  </a:moveTo>
                  <a:lnTo>
                    <a:pt x="192786" y="0"/>
                  </a:lnTo>
                  <a:lnTo>
                    <a:pt x="192786" y="6985"/>
                  </a:lnTo>
                  <a:lnTo>
                    <a:pt x="167386" y="6985"/>
                  </a:lnTo>
                  <a:close/>
                  <a:moveTo>
                    <a:pt x="218186" y="0"/>
                  </a:moveTo>
                  <a:lnTo>
                    <a:pt x="243586" y="0"/>
                  </a:lnTo>
                  <a:lnTo>
                    <a:pt x="243586" y="6985"/>
                  </a:lnTo>
                  <a:lnTo>
                    <a:pt x="218186" y="6985"/>
                  </a:lnTo>
                  <a:close/>
                  <a:moveTo>
                    <a:pt x="268986" y="0"/>
                  </a:moveTo>
                  <a:lnTo>
                    <a:pt x="294386" y="0"/>
                  </a:lnTo>
                  <a:lnTo>
                    <a:pt x="294386" y="6985"/>
                  </a:lnTo>
                  <a:lnTo>
                    <a:pt x="268986" y="6985"/>
                  </a:lnTo>
                  <a:close/>
                  <a:moveTo>
                    <a:pt x="319786" y="0"/>
                  </a:moveTo>
                  <a:lnTo>
                    <a:pt x="345186" y="0"/>
                  </a:lnTo>
                  <a:lnTo>
                    <a:pt x="345186" y="6985"/>
                  </a:lnTo>
                  <a:lnTo>
                    <a:pt x="319786" y="6985"/>
                  </a:lnTo>
                  <a:close/>
                  <a:moveTo>
                    <a:pt x="370586" y="0"/>
                  </a:moveTo>
                  <a:lnTo>
                    <a:pt x="395986" y="0"/>
                  </a:lnTo>
                  <a:lnTo>
                    <a:pt x="395986" y="6985"/>
                  </a:lnTo>
                  <a:lnTo>
                    <a:pt x="370586" y="6985"/>
                  </a:lnTo>
                  <a:close/>
                  <a:moveTo>
                    <a:pt x="421386" y="0"/>
                  </a:moveTo>
                  <a:lnTo>
                    <a:pt x="446786" y="0"/>
                  </a:lnTo>
                  <a:lnTo>
                    <a:pt x="446786" y="6985"/>
                  </a:lnTo>
                  <a:lnTo>
                    <a:pt x="421386" y="6985"/>
                  </a:lnTo>
                  <a:close/>
                  <a:moveTo>
                    <a:pt x="472186" y="0"/>
                  </a:moveTo>
                  <a:lnTo>
                    <a:pt x="497586" y="0"/>
                  </a:lnTo>
                  <a:lnTo>
                    <a:pt x="497586" y="6985"/>
                  </a:lnTo>
                  <a:lnTo>
                    <a:pt x="472186" y="6985"/>
                  </a:lnTo>
                  <a:close/>
                  <a:moveTo>
                    <a:pt x="522986" y="0"/>
                  </a:moveTo>
                  <a:lnTo>
                    <a:pt x="548386" y="0"/>
                  </a:lnTo>
                  <a:lnTo>
                    <a:pt x="548386" y="6985"/>
                  </a:lnTo>
                  <a:lnTo>
                    <a:pt x="522986" y="6985"/>
                  </a:lnTo>
                  <a:close/>
                  <a:moveTo>
                    <a:pt x="573786" y="0"/>
                  </a:moveTo>
                  <a:lnTo>
                    <a:pt x="599186" y="0"/>
                  </a:lnTo>
                  <a:lnTo>
                    <a:pt x="599186" y="6985"/>
                  </a:lnTo>
                  <a:lnTo>
                    <a:pt x="573786" y="6985"/>
                  </a:lnTo>
                  <a:close/>
                  <a:moveTo>
                    <a:pt x="624586" y="0"/>
                  </a:moveTo>
                  <a:lnTo>
                    <a:pt x="649986" y="0"/>
                  </a:lnTo>
                  <a:lnTo>
                    <a:pt x="649986" y="6985"/>
                  </a:lnTo>
                  <a:lnTo>
                    <a:pt x="624586" y="6985"/>
                  </a:lnTo>
                  <a:close/>
                  <a:moveTo>
                    <a:pt x="675386" y="0"/>
                  </a:moveTo>
                  <a:lnTo>
                    <a:pt x="700786" y="0"/>
                  </a:lnTo>
                  <a:lnTo>
                    <a:pt x="700786" y="6985"/>
                  </a:lnTo>
                  <a:lnTo>
                    <a:pt x="675386" y="6985"/>
                  </a:lnTo>
                  <a:close/>
                  <a:moveTo>
                    <a:pt x="726186" y="0"/>
                  </a:moveTo>
                  <a:lnTo>
                    <a:pt x="751586" y="0"/>
                  </a:lnTo>
                  <a:lnTo>
                    <a:pt x="751586" y="6985"/>
                  </a:lnTo>
                  <a:lnTo>
                    <a:pt x="726186" y="6985"/>
                  </a:lnTo>
                  <a:close/>
                  <a:moveTo>
                    <a:pt x="776986" y="0"/>
                  </a:moveTo>
                  <a:lnTo>
                    <a:pt x="802386" y="0"/>
                  </a:lnTo>
                  <a:lnTo>
                    <a:pt x="802386" y="6985"/>
                  </a:lnTo>
                  <a:lnTo>
                    <a:pt x="776986" y="6985"/>
                  </a:lnTo>
                  <a:close/>
                  <a:moveTo>
                    <a:pt x="827786" y="0"/>
                  </a:moveTo>
                  <a:lnTo>
                    <a:pt x="853186" y="0"/>
                  </a:lnTo>
                  <a:lnTo>
                    <a:pt x="853186" y="6985"/>
                  </a:lnTo>
                  <a:lnTo>
                    <a:pt x="827786" y="6985"/>
                  </a:lnTo>
                  <a:close/>
                  <a:moveTo>
                    <a:pt x="878586" y="0"/>
                  </a:moveTo>
                  <a:lnTo>
                    <a:pt x="903986" y="0"/>
                  </a:lnTo>
                  <a:lnTo>
                    <a:pt x="903986" y="6985"/>
                  </a:lnTo>
                  <a:lnTo>
                    <a:pt x="878586" y="6985"/>
                  </a:lnTo>
                  <a:close/>
                  <a:moveTo>
                    <a:pt x="929386" y="0"/>
                  </a:moveTo>
                  <a:lnTo>
                    <a:pt x="954786" y="0"/>
                  </a:lnTo>
                  <a:lnTo>
                    <a:pt x="954786" y="6985"/>
                  </a:lnTo>
                  <a:lnTo>
                    <a:pt x="929386" y="6985"/>
                  </a:lnTo>
                  <a:close/>
                  <a:moveTo>
                    <a:pt x="980186" y="0"/>
                  </a:moveTo>
                  <a:lnTo>
                    <a:pt x="1005586" y="0"/>
                  </a:lnTo>
                  <a:lnTo>
                    <a:pt x="1005586" y="6985"/>
                  </a:lnTo>
                  <a:lnTo>
                    <a:pt x="980186" y="6985"/>
                  </a:lnTo>
                  <a:close/>
                  <a:moveTo>
                    <a:pt x="1030986" y="0"/>
                  </a:moveTo>
                  <a:lnTo>
                    <a:pt x="1056386" y="0"/>
                  </a:lnTo>
                  <a:lnTo>
                    <a:pt x="1056386" y="6985"/>
                  </a:lnTo>
                  <a:lnTo>
                    <a:pt x="1030986" y="6985"/>
                  </a:lnTo>
                  <a:close/>
                  <a:moveTo>
                    <a:pt x="1081786" y="0"/>
                  </a:moveTo>
                  <a:lnTo>
                    <a:pt x="1107186" y="0"/>
                  </a:lnTo>
                  <a:lnTo>
                    <a:pt x="1107186" y="6985"/>
                  </a:lnTo>
                  <a:lnTo>
                    <a:pt x="1081786" y="6985"/>
                  </a:lnTo>
                  <a:close/>
                  <a:moveTo>
                    <a:pt x="1132586" y="0"/>
                  </a:moveTo>
                  <a:lnTo>
                    <a:pt x="1157986" y="0"/>
                  </a:lnTo>
                  <a:lnTo>
                    <a:pt x="1157986" y="6985"/>
                  </a:lnTo>
                  <a:lnTo>
                    <a:pt x="1132586" y="6985"/>
                  </a:lnTo>
                  <a:close/>
                  <a:moveTo>
                    <a:pt x="1183386" y="0"/>
                  </a:moveTo>
                  <a:lnTo>
                    <a:pt x="1208786" y="0"/>
                  </a:lnTo>
                  <a:lnTo>
                    <a:pt x="1208786" y="6985"/>
                  </a:lnTo>
                  <a:lnTo>
                    <a:pt x="1183386" y="6985"/>
                  </a:lnTo>
                  <a:close/>
                  <a:moveTo>
                    <a:pt x="1234186" y="0"/>
                  </a:moveTo>
                  <a:lnTo>
                    <a:pt x="1259586" y="0"/>
                  </a:lnTo>
                  <a:lnTo>
                    <a:pt x="1259586" y="6985"/>
                  </a:lnTo>
                  <a:lnTo>
                    <a:pt x="1234186" y="6985"/>
                  </a:lnTo>
                  <a:close/>
                  <a:moveTo>
                    <a:pt x="1284986" y="0"/>
                  </a:moveTo>
                  <a:lnTo>
                    <a:pt x="1310386" y="0"/>
                  </a:lnTo>
                  <a:lnTo>
                    <a:pt x="1310386" y="6985"/>
                  </a:lnTo>
                  <a:lnTo>
                    <a:pt x="1284986" y="6985"/>
                  </a:lnTo>
                  <a:close/>
                  <a:moveTo>
                    <a:pt x="1335786" y="0"/>
                  </a:moveTo>
                  <a:lnTo>
                    <a:pt x="1361186" y="0"/>
                  </a:lnTo>
                  <a:lnTo>
                    <a:pt x="1361186" y="6985"/>
                  </a:lnTo>
                  <a:lnTo>
                    <a:pt x="1335786" y="6985"/>
                  </a:lnTo>
                  <a:close/>
                  <a:moveTo>
                    <a:pt x="1386586" y="0"/>
                  </a:moveTo>
                  <a:lnTo>
                    <a:pt x="1411986" y="0"/>
                  </a:lnTo>
                  <a:lnTo>
                    <a:pt x="1411986" y="6985"/>
                  </a:lnTo>
                  <a:lnTo>
                    <a:pt x="1386586" y="6985"/>
                  </a:lnTo>
                  <a:close/>
                  <a:moveTo>
                    <a:pt x="1437386" y="0"/>
                  </a:moveTo>
                  <a:lnTo>
                    <a:pt x="1462786" y="0"/>
                  </a:lnTo>
                  <a:lnTo>
                    <a:pt x="1462786" y="6985"/>
                  </a:lnTo>
                  <a:lnTo>
                    <a:pt x="1437386" y="6985"/>
                  </a:lnTo>
                  <a:close/>
                  <a:moveTo>
                    <a:pt x="1488186" y="0"/>
                  </a:moveTo>
                  <a:lnTo>
                    <a:pt x="1513586" y="0"/>
                  </a:lnTo>
                  <a:lnTo>
                    <a:pt x="1513586" y="6985"/>
                  </a:lnTo>
                  <a:lnTo>
                    <a:pt x="1488186" y="6985"/>
                  </a:lnTo>
                  <a:close/>
                  <a:moveTo>
                    <a:pt x="1538986" y="0"/>
                  </a:moveTo>
                  <a:lnTo>
                    <a:pt x="1564386" y="0"/>
                  </a:lnTo>
                  <a:lnTo>
                    <a:pt x="1564386" y="6985"/>
                  </a:lnTo>
                  <a:lnTo>
                    <a:pt x="1538986" y="6985"/>
                  </a:lnTo>
                  <a:close/>
                  <a:moveTo>
                    <a:pt x="1589786" y="0"/>
                  </a:moveTo>
                  <a:lnTo>
                    <a:pt x="1615186" y="0"/>
                  </a:lnTo>
                  <a:lnTo>
                    <a:pt x="1615186" y="6985"/>
                  </a:lnTo>
                  <a:lnTo>
                    <a:pt x="1589786" y="6985"/>
                  </a:lnTo>
                  <a:close/>
                  <a:moveTo>
                    <a:pt x="1640586" y="0"/>
                  </a:moveTo>
                  <a:lnTo>
                    <a:pt x="1665986" y="0"/>
                  </a:lnTo>
                  <a:lnTo>
                    <a:pt x="1665986" y="6985"/>
                  </a:lnTo>
                  <a:lnTo>
                    <a:pt x="1640586" y="6985"/>
                  </a:lnTo>
                  <a:close/>
                  <a:moveTo>
                    <a:pt x="1691386" y="0"/>
                  </a:moveTo>
                  <a:lnTo>
                    <a:pt x="1716786" y="0"/>
                  </a:lnTo>
                  <a:lnTo>
                    <a:pt x="1716786" y="6985"/>
                  </a:lnTo>
                  <a:lnTo>
                    <a:pt x="1691386" y="6985"/>
                  </a:lnTo>
                  <a:close/>
                  <a:moveTo>
                    <a:pt x="1742186" y="0"/>
                  </a:moveTo>
                  <a:lnTo>
                    <a:pt x="1767586" y="0"/>
                  </a:lnTo>
                  <a:lnTo>
                    <a:pt x="1767586" y="6985"/>
                  </a:lnTo>
                  <a:lnTo>
                    <a:pt x="1742186" y="6985"/>
                  </a:lnTo>
                  <a:close/>
                  <a:moveTo>
                    <a:pt x="1792986" y="0"/>
                  </a:moveTo>
                  <a:lnTo>
                    <a:pt x="1818386" y="0"/>
                  </a:lnTo>
                  <a:lnTo>
                    <a:pt x="1818386" y="6985"/>
                  </a:lnTo>
                  <a:lnTo>
                    <a:pt x="1792986" y="6985"/>
                  </a:lnTo>
                  <a:close/>
                  <a:moveTo>
                    <a:pt x="1843786" y="0"/>
                  </a:moveTo>
                  <a:lnTo>
                    <a:pt x="1869186" y="0"/>
                  </a:lnTo>
                  <a:lnTo>
                    <a:pt x="1869186" y="6985"/>
                  </a:lnTo>
                  <a:lnTo>
                    <a:pt x="1843786" y="6985"/>
                  </a:lnTo>
                  <a:close/>
                  <a:moveTo>
                    <a:pt x="1894586" y="0"/>
                  </a:moveTo>
                  <a:lnTo>
                    <a:pt x="1919986" y="0"/>
                  </a:lnTo>
                  <a:lnTo>
                    <a:pt x="1919986" y="6985"/>
                  </a:lnTo>
                  <a:lnTo>
                    <a:pt x="1894586" y="6985"/>
                  </a:lnTo>
                  <a:close/>
                  <a:moveTo>
                    <a:pt x="1945386" y="0"/>
                  </a:moveTo>
                  <a:lnTo>
                    <a:pt x="1970786" y="0"/>
                  </a:lnTo>
                  <a:lnTo>
                    <a:pt x="1970786" y="6985"/>
                  </a:lnTo>
                  <a:lnTo>
                    <a:pt x="1945386" y="6985"/>
                  </a:lnTo>
                  <a:close/>
                  <a:moveTo>
                    <a:pt x="1996186" y="0"/>
                  </a:moveTo>
                  <a:lnTo>
                    <a:pt x="2021586" y="0"/>
                  </a:lnTo>
                  <a:lnTo>
                    <a:pt x="2021586" y="6985"/>
                  </a:lnTo>
                  <a:lnTo>
                    <a:pt x="1996186" y="6985"/>
                  </a:lnTo>
                  <a:close/>
                  <a:moveTo>
                    <a:pt x="2046986" y="0"/>
                  </a:moveTo>
                  <a:lnTo>
                    <a:pt x="2072386" y="0"/>
                  </a:lnTo>
                  <a:lnTo>
                    <a:pt x="2072386" y="6985"/>
                  </a:lnTo>
                  <a:lnTo>
                    <a:pt x="2046986" y="6985"/>
                  </a:lnTo>
                  <a:close/>
                  <a:moveTo>
                    <a:pt x="2097786" y="0"/>
                  </a:moveTo>
                  <a:lnTo>
                    <a:pt x="2123186" y="0"/>
                  </a:lnTo>
                  <a:lnTo>
                    <a:pt x="2123186" y="6985"/>
                  </a:lnTo>
                  <a:lnTo>
                    <a:pt x="2097786" y="6985"/>
                  </a:lnTo>
                  <a:close/>
                  <a:moveTo>
                    <a:pt x="2148586" y="0"/>
                  </a:moveTo>
                  <a:lnTo>
                    <a:pt x="2173986" y="0"/>
                  </a:lnTo>
                  <a:lnTo>
                    <a:pt x="2173986" y="6985"/>
                  </a:lnTo>
                  <a:lnTo>
                    <a:pt x="2148586" y="6985"/>
                  </a:lnTo>
                  <a:close/>
                  <a:moveTo>
                    <a:pt x="2199386" y="0"/>
                  </a:moveTo>
                  <a:lnTo>
                    <a:pt x="2224786" y="0"/>
                  </a:lnTo>
                  <a:lnTo>
                    <a:pt x="2224786" y="6985"/>
                  </a:lnTo>
                  <a:lnTo>
                    <a:pt x="2199386" y="6985"/>
                  </a:lnTo>
                  <a:close/>
                  <a:moveTo>
                    <a:pt x="2250186" y="0"/>
                  </a:moveTo>
                  <a:lnTo>
                    <a:pt x="2275586" y="0"/>
                  </a:lnTo>
                  <a:lnTo>
                    <a:pt x="2275586" y="6985"/>
                  </a:lnTo>
                  <a:lnTo>
                    <a:pt x="2250186" y="6985"/>
                  </a:lnTo>
                  <a:close/>
                  <a:moveTo>
                    <a:pt x="2300986" y="0"/>
                  </a:moveTo>
                  <a:lnTo>
                    <a:pt x="2326386" y="0"/>
                  </a:lnTo>
                  <a:lnTo>
                    <a:pt x="2326386" y="6985"/>
                  </a:lnTo>
                  <a:lnTo>
                    <a:pt x="2300986" y="6985"/>
                  </a:lnTo>
                  <a:close/>
                  <a:moveTo>
                    <a:pt x="2351786" y="0"/>
                  </a:moveTo>
                  <a:lnTo>
                    <a:pt x="2377186" y="0"/>
                  </a:lnTo>
                  <a:lnTo>
                    <a:pt x="2377186" y="6985"/>
                  </a:lnTo>
                  <a:lnTo>
                    <a:pt x="2351786" y="6985"/>
                  </a:lnTo>
                  <a:close/>
                  <a:moveTo>
                    <a:pt x="2402586" y="0"/>
                  </a:moveTo>
                  <a:lnTo>
                    <a:pt x="2427986" y="0"/>
                  </a:lnTo>
                  <a:lnTo>
                    <a:pt x="2427986" y="6985"/>
                  </a:lnTo>
                  <a:lnTo>
                    <a:pt x="2402586" y="6985"/>
                  </a:lnTo>
                  <a:close/>
                  <a:moveTo>
                    <a:pt x="2453386" y="0"/>
                  </a:moveTo>
                  <a:lnTo>
                    <a:pt x="2478786" y="0"/>
                  </a:lnTo>
                  <a:lnTo>
                    <a:pt x="2478786" y="6985"/>
                  </a:lnTo>
                  <a:lnTo>
                    <a:pt x="2453386" y="6985"/>
                  </a:lnTo>
                  <a:close/>
                  <a:moveTo>
                    <a:pt x="2504186" y="0"/>
                  </a:moveTo>
                  <a:lnTo>
                    <a:pt x="2529586" y="0"/>
                  </a:lnTo>
                  <a:lnTo>
                    <a:pt x="2529586" y="6985"/>
                  </a:lnTo>
                  <a:lnTo>
                    <a:pt x="2504186" y="6985"/>
                  </a:lnTo>
                  <a:close/>
                  <a:moveTo>
                    <a:pt x="2554986" y="0"/>
                  </a:moveTo>
                  <a:lnTo>
                    <a:pt x="2580386" y="0"/>
                  </a:lnTo>
                  <a:lnTo>
                    <a:pt x="2580386" y="6985"/>
                  </a:lnTo>
                  <a:lnTo>
                    <a:pt x="2554986" y="6985"/>
                  </a:lnTo>
                  <a:close/>
                  <a:moveTo>
                    <a:pt x="2605786" y="0"/>
                  </a:moveTo>
                  <a:lnTo>
                    <a:pt x="2631186" y="0"/>
                  </a:lnTo>
                  <a:lnTo>
                    <a:pt x="2631186" y="6985"/>
                  </a:lnTo>
                  <a:lnTo>
                    <a:pt x="2605786" y="6985"/>
                  </a:lnTo>
                  <a:close/>
                  <a:moveTo>
                    <a:pt x="2656586" y="0"/>
                  </a:moveTo>
                  <a:lnTo>
                    <a:pt x="2681986" y="0"/>
                  </a:lnTo>
                  <a:lnTo>
                    <a:pt x="2681986" y="6985"/>
                  </a:lnTo>
                  <a:lnTo>
                    <a:pt x="2656586" y="6985"/>
                  </a:lnTo>
                  <a:close/>
                  <a:moveTo>
                    <a:pt x="2695829" y="18542"/>
                  </a:moveTo>
                  <a:lnTo>
                    <a:pt x="2695829" y="43942"/>
                  </a:lnTo>
                  <a:lnTo>
                    <a:pt x="2688844" y="43942"/>
                  </a:lnTo>
                  <a:lnTo>
                    <a:pt x="2688844" y="18542"/>
                  </a:lnTo>
                  <a:close/>
                  <a:moveTo>
                    <a:pt x="2695829" y="69342"/>
                  </a:moveTo>
                  <a:lnTo>
                    <a:pt x="2695829" y="94742"/>
                  </a:lnTo>
                  <a:lnTo>
                    <a:pt x="2688844" y="94742"/>
                  </a:lnTo>
                  <a:lnTo>
                    <a:pt x="2688844" y="69342"/>
                  </a:lnTo>
                  <a:close/>
                  <a:moveTo>
                    <a:pt x="2695829" y="120142"/>
                  </a:moveTo>
                  <a:lnTo>
                    <a:pt x="2695829" y="145542"/>
                  </a:lnTo>
                  <a:lnTo>
                    <a:pt x="2688844" y="145542"/>
                  </a:lnTo>
                  <a:lnTo>
                    <a:pt x="2688844" y="120142"/>
                  </a:lnTo>
                  <a:close/>
                  <a:moveTo>
                    <a:pt x="2695829" y="170942"/>
                  </a:moveTo>
                  <a:lnTo>
                    <a:pt x="2695829" y="196342"/>
                  </a:lnTo>
                  <a:lnTo>
                    <a:pt x="2688844" y="196342"/>
                  </a:lnTo>
                  <a:lnTo>
                    <a:pt x="2688844" y="170942"/>
                  </a:lnTo>
                  <a:close/>
                  <a:moveTo>
                    <a:pt x="2695829" y="221742"/>
                  </a:moveTo>
                  <a:lnTo>
                    <a:pt x="2695829" y="247142"/>
                  </a:lnTo>
                  <a:lnTo>
                    <a:pt x="2688844" y="247142"/>
                  </a:lnTo>
                  <a:lnTo>
                    <a:pt x="2688844" y="221742"/>
                  </a:lnTo>
                  <a:close/>
                  <a:moveTo>
                    <a:pt x="2695829" y="272542"/>
                  </a:moveTo>
                  <a:lnTo>
                    <a:pt x="2695829" y="297942"/>
                  </a:lnTo>
                  <a:lnTo>
                    <a:pt x="2688844" y="297942"/>
                  </a:lnTo>
                  <a:lnTo>
                    <a:pt x="2688844" y="272542"/>
                  </a:lnTo>
                  <a:close/>
                  <a:moveTo>
                    <a:pt x="2695829" y="323342"/>
                  </a:moveTo>
                  <a:lnTo>
                    <a:pt x="2695829" y="348742"/>
                  </a:lnTo>
                  <a:lnTo>
                    <a:pt x="2688844" y="348742"/>
                  </a:lnTo>
                  <a:lnTo>
                    <a:pt x="2688844" y="323342"/>
                  </a:lnTo>
                  <a:close/>
                  <a:moveTo>
                    <a:pt x="2695829" y="374142"/>
                  </a:moveTo>
                  <a:lnTo>
                    <a:pt x="2695829" y="399542"/>
                  </a:lnTo>
                  <a:lnTo>
                    <a:pt x="2688844" y="399542"/>
                  </a:lnTo>
                  <a:lnTo>
                    <a:pt x="2688844" y="374142"/>
                  </a:lnTo>
                  <a:close/>
                  <a:moveTo>
                    <a:pt x="2695829" y="424942"/>
                  </a:moveTo>
                  <a:lnTo>
                    <a:pt x="2695829" y="450342"/>
                  </a:lnTo>
                  <a:lnTo>
                    <a:pt x="2688844" y="450342"/>
                  </a:lnTo>
                  <a:lnTo>
                    <a:pt x="2688844" y="424942"/>
                  </a:lnTo>
                  <a:close/>
                  <a:moveTo>
                    <a:pt x="2695829" y="475742"/>
                  </a:moveTo>
                  <a:lnTo>
                    <a:pt x="2695829" y="501142"/>
                  </a:lnTo>
                  <a:lnTo>
                    <a:pt x="2688844" y="501142"/>
                  </a:lnTo>
                  <a:lnTo>
                    <a:pt x="2688844" y="475742"/>
                  </a:lnTo>
                  <a:close/>
                  <a:moveTo>
                    <a:pt x="2695829" y="526542"/>
                  </a:moveTo>
                  <a:lnTo>
                    <a:pt x="2695829" y="551942"/>
                  </a:lnTo>
                  <a:lnTo>
                    <a:pt x="2688844" y="551942"/>
                  </a:lnTo>
                  <a:lnTo>
                    <a:pt x="2688844" y="526542"/>
                  </a:lnTo>
                  <a:close/>
                  <a:moveTo>
                    <a:pt x="2695829" y="577342"/>
                  </a:moveTo>
                  <a:lnTo>
                    <a:pt x="2695829" y="602742"/>
                  </a:lnTo>
                  <a:lnTo>
                    <a:pt x="2688844" y="602742"/>
                  </a:lnTo>
                  <a:lnTo>
                    <a:pt x="2688844" y="577342"/>
                  </a:lnTo>
                  <a:close/>
                  <a:moveTo>
                    <a:pt x="2695829" y="628142"/>
                  </a:moveTo>
                  <a:lnTo>
                    <a:pt x="2695829" y="653542"/>
                  </a:lnTo>
                  <a:lnTo>
                    <a:pt x="2688844" y="653542"/>
                  </a:lnTo>
                  <a:lnTo>
                    <a:pt x="2688844" y="628142"/>
                  </a:lnTo>
                  <a:close/>
                  <a:moveTo>
                    <a:pt x="2695829" y="678942"/>
                  </a:moveTo>
                  <a:lnTo>
                    <a:pt x="2695829" y="704342"/>
                  </a:lnTo>
                  <a:lnTo>
                    <a:pt x="2688844" y="704342"/>
                  </a:lnTo>
                  <a:lnTo>
                    <a:pt x="2688844" y="678942"/>
                  </a:lnTo>
                  <a:close/>
                  <a:moveTo>
                    <a:pt x="2692273" y="710311"/>
                  </a:moveTo>
                  <a:lnTo>
                    <a:pt x="2666873" y="710311"/>
                  </a:lnTo>
                  <a:lnTo>
                    <a:pt x="2666873" y="703326"/>
                  </a:lnTo>
                  <a:lnTo>
                    <a:pt x="2692273" y="703326"/>
                  </a:lnTo>
                  <a:close/>
                </a:path>
              </a:pathLst>
            </a:custGeom>
            <a:solidFill>
              <a:srgbClr val="003682"/>
            </a:solidFill>
          </p:spPr>
        </p:sp>
      </p:grpSp>
      <p:grpSp>
        <p:nvGrpSpPr>
          <p:cNvPr name="Group 58" id="58"/>
          <p:cNvGrpSpPr/>
          <p:nvPr/>
        </p:nvGrpSpPr>
        <p:grpSpPr>
          <a:xfrm rot="0">
            <a:off x="11179166" y="4875459"/>
            <a:ext cx="3196525" cy="712848"/>
            <a:chOff x="0" y="0"/>
            <a:chExt cx="2517140" cy="561340"/>
          </a:xfrm>
        </p:grpSpPr>
        <p:sp>
          <p:nvSpPr>
            <p:cNvPr name="Freeform 59" id="59"/>
            <p:cNvSpPr/>
            <p:nvPr/>
          </p:nvSpPr>
          <p:spPr>
            <a:xfrm>
              <a:off x="0" y="0"/>
              <a:ext cx="2516505" cy="561086"/>
            </a:xfrm>
            <a:custGeom>
              <a:avLst/>
              <a:gdLst/>
              <a:ahLst/>
              <a:cxnLst/>
              <a:rect r="r" b="b" t="t" l="l"/>
              <a:pathLst>
                <a:path h="561086" w="2516505">
                  <a:moveTo>
                    <a:pt x="2516505" y="561086"/>
                  </a:moveTo>
                  <a:lnTo>
                    <a:pt x="0" y="561086"/>
                  </a:lnTo>
                  <a:lnTo>
                    <a:pt x="0" y="0"/>
                  </a:lnTo>
                  <a:lnTo>
                    <a:pt x="2516505" y="0"/>
                  </a:lnTo>
                  <a:lnTo>
                    <a:pt x="2516505" y="561086"/>
                  </a:lnTo>
                  <a:close/>
                </a:path>
              </a:pathLst>
            </a:custGeom>
            <a:solidFill>
              <a:srgbClr val="EFEFEF"/>
            </a:solidFill>
          </p:spPr>
        </p:sp>
      </p:grpSp>
      <p:grpSp>
        <p:nvGrpSpPr>
          <p:cNvPr name="Group 60" id="60"/>
          <p:cNvGrpSpPr/>
          <p:nvPr/>
        </p:nvGrpSpPr>
        <p:grpSpPr>
          <a:xfrm rot="0">
            <a:off x="11280775" y="4966303"/>
            <a:ext cx="2992240" cy="532217"/>
            <a:chOff x="0" y="0"/>
            <a:chExt cx="2356273" cy="419100"/>
          </a:xfrm>
        </p:grpSpPr>
        <p:sp>
          <p:nvSpPr>
            <p:cNvPr name="Freeform 61" id="61"/>
            <p:cNvSpPr/>
            <p:nvPr/>
          </p:nvSpPr>
          <p:spPr>
            <a:xfrm>
              <a:off x="0" y="0"/>
              <a:ext cx="2355850" cy="418465"/>
            </a:xfrm>
            <a:custGeom>
              <a:avLst/>
              <a:gdLst/>
              <a:ahLst/>
              <a:cxnLst/>
              <a:rect r="r" b="b" t="t" l="l"/>
              <a:pathLst>
                <a:path h="418465" w="2355850">
                  <a:moveTo>
                    <a:pt x="2355850" y="418465"/>
                  </a:moveTo>
                  <a:lnTo>
                    <a:pt x="0" y="418338"/>
                  </a:lnTo>
                  <a:lnTo>
                    <a:pt x="0" y="0"/>
                  </a:lnTo>
                  <a:lnTo>
                    <a:pt x="2355850" y="0"/>
                  </a:lnTo>
                  <a:lnTo>
                    <a:pt x="2355850" y="418465"/>
                  </a:lnTo>
                  <a:close/>
                </a:path>
              </a:pathLst>
            </a:custGeom>
            <a:solidFill>
              <a:srgbClr val="003682"/>
            </a:solidFill>
          </p:spPr>
        </p:sp>
      </p:grpSp>
      <p:sp>
        <p:nvSpPr>
          <p:cNvPr name="TextBox 62" id="62"/>
          <p:cNvSpPr txBox="true"/>
          <p:nvPr/>
        </p:nvSpPr>
        <p:spPr>
          <a:xfrm rot="0">
            <a:off x="11179166" y="5092647"/>
            <a:ext cx="3196525" cy="495660"/>
          </a:xfrm>
          <a:prstGeom prst="rect">
            <a:avLst/>
          </a:prstGeom>
        </p:spPr>
        <p:txBody>
          <a:bodyPr anchor="t" rtlCol="false" tIns="0" lIns="0" bIns="0" rIns="0">
            <a:spAutoFit/>
          </a:bodyPr>
          <a:lstStyle/>
          <a:p>
            <a:pPr algn="l">
              <a:lnSpc>
                <a:spcPts val="2031"/>
              </a:lnSpc>
            </a:pPr>
            <a:r>
              <a:rPr lang="en-US" sz="1693" spc="25">
                <a:solidFill>
                  <a:srgbClr val="003682"/>
                </a:solidFill>
                <a:latin typeface="Montserrat Bold"/>
              </a:rPr>
              <a:t>HTTP GET/index.php</a:t>
            </a:r>
          </a:p>
        </p:txBody>
      </p:sp>
      <p:sp>
        <p:nvSpPr>
          <p:cNvPr name="TextBox 63" id="63"/>
          <p:cNvSpPr txBox="true"/>
          <p:nvPr/>
        </p:nvSpPr>
        <p:spPr>
          <a:xfrm rot="0">
            <a:off x="7703055" y="2918489"/>
            <a:ext cx="9556245" cy="4244831"/>
          </a:xfrm>
          <a:prstGeom prst="rect">
            <a:avLst/>
          </a:prstGeom>
        </p:spPr>
        <p:txBody>
          <a:bodyPr anchor="t" rtlCol="false" tIns="0" lIns="0" bIns="0" rIns="0">
            <a:spAutoFit/>
          </a:bodyPr>
          <a:lstStyle/>
          <a:p>
            <a:pPr algn="l">
              <a:lnSpc>
                <a:spcPts val="1523"/>
              </a:lnSpc>
            </a:pPr>
            <a:r>
              <a:rPr lang="en-US" sz="1269" spc="35">
                <a:solidFill>
                  <a:srgbClr val="003682"/>
                </a:solidFill>
                <a:latin typeface="Montserrat Bold"/>
              </a:rPr>
              <a:t>Attacker</a:t>
            </a:r>
          </a:p>
          <a:p>
            <a:pPr algn="l">
              <a:lnSpc>
                <a:spcPts val="1523"/>
              </a:lnSpc>
            </a:pPr>
            <a:r>
              <a:rPr lang="en-US" sz="1269" spc="1">
                <a:solidFill>
                  <a:srgbClr val="003682"/>
                </a:solidFill>
                <a:latin typeface="Montserrat Bold"/>
              </a:rPr>
              <a:t>Bot</a:t>
            </a:r>
          </a:p>
          <a:p>
            <a:pPr algn="r">
              <a:lnSpc>
                <a:spcPts val="1523"/>
              </a:lnSpc>
            </a:pPr>
            <a:r>
              <a:rPr lang="en-US" sz="1269" spc="44">
                <a:solidFill>
                  <a:srgbClr val="003682"/>
                </a:solidFill>
                <a:latin typeface="Montserrat Bold"/>
              </a:rPr>
              <a:t>Target Victim</a:t>
            </a:r>
          </a:p>
          <a:p>
            <a:pPr algn="l">
              <a:lnSpc>
                <a:spcPts val="1523"/>
              </a:lnSpc>
            </a:pPr>
            <a:r>
              <a:rPr lang="en-US" sz="1269" spc="1">
                <a:solidFill>
                  <a:srgbClr val="003682"/>
                </a:solidFill>
                <a:latin typeface="Montserrat Bold"/>
              </a:rPr>
              <a:t>Bot</a:t>
            </a:r>
          </a:p>
          <a:p>
            <a:pPr algn="l">
              <a:lnSpc>
                <a:spcPts val="1523"/>
              </a:lnSpc>
            </a:pPr>
            <a:r>
              <a:rPr lang="en-US" sz="1269" spc="1">
                <a:solidFill>
                  <a:srgbClr val="003682"/>
                </a:solidFill>
                <a:latin typeface="Montserrat Bold"/>
              </a:rPr>
              <a:t>Bot</a:t>
            </a:r>
          </a:p>
        </p:txBody>
      </p:sp>
      <p:grpSp>
        <p:nvGrpSpPr>
          <p:cNvPr name="Group 64" id="64"/>
          <p:cNvGrpSpPr/>
          <p:nvPr/>
        </p:nvGrpSpPr>
        <p:grpSpPr>
          <a:xfrm rot="0">
            <a:off x="8957572" y="6967045"/>
            <a:ext cx="1128944" cy="41932"/>
            <a:chOff x="0" y="0"/>
            <a:chExt cx="889000" cy="33020"/>
          </a:xfrm>
        </p:grpSpPr>
        <p:sp>
          <p:nvSpPr>
            <p:cNvPr name="Freeform 65" id="65"/>
            <p:cNvSpPr/>
            <p:nvPr/>
          </p:nvSpPr>
          <p:spPr>
            <a:xfrm>
              <a:off x="0" y="0"/>
              <a:ext cx="888619" cy="32766"/>
            </a:xfrm>
            <a:custGeom>
              <a:avLst/>
              <a:gdLst/>
              <a:ahLst/>
              <a:cxnLst/>
              <a:rect r="r" b="b" t="t" l="l"/>
              <a:pathLst>
                <a:path h="32766" w="888619">
                  <a:moveTo>
                    <a:pt x="822706" y="32639"/>
                  </a:moveTo>
                  <a:lnTo>
                    <a:pt x="65786" y="32639"/>
                  </a:lnTo>
                  <a:lnTo>
                    <a:pt x="38989" y="31623"/>
                  </a:lnTo>
                  <a:lnTo>
                    <a:pt x="18161" y="28956"/>
                  </a:lnTo>
                  <a:lnTo>
                    <a:pt x="4699" y="25146"/>
                  </a:lnTo>
                  <a:lnTo>
                    <a:pt x="0" y="20955"/>
                  </a:lnTo>
                  <a:lnTo>
                    <a:pt x="127" y="2413"/>
                  </a:lnTo>
                  <a:lnTo>
                    <a:pt x="635" y="1524"/>
                  </a:lnTo>
                  <a:lnTo>
                    <a:pt x="1905" y="254"/>
                  </a:lnTo>
                  <a:lnTo>
                    <a:pt x="2794" y="0"/>
                  </a:lnTo>
                  <a:lnTo>
                    <a:pt x="884682" y="127"/>
                  </a:lnTo>
                  <a:lnTo>
                    <a:pt x="885698" y="0"/>
                  </a:lnTo>
                  <a:lnTo>
                    <a:pt x="886587" y="381"/>
                  </a:lnTo>
                  <a:lnTo>
                    <a:pt x="887984" y="1524"/>
                  </a:lnTo>
                  <a:lnTo>
                    <a:pt x="888492" y="2286"/>
                  </a:lnTo>
                  <a:lnTo>
                    <a:pt x="888619" y="20701"/>
                  </a:lnTo>
                  <a:lnTo>
                    <a:pt x="884682" y="24511"/>
                  </a:lnTo>
                  <a:lnTo>
                    <a:pt x="872744" y="28448"/>
                  </a:lnTo>
                  <a:lnTo>
                    <a:pt x="852297" y="31496"/>
                  </a:lnTo>
                  <a:lnTo>
                    <a:pt x="822960" y="32766"/>
                  </a:lnTo>
                  <a:close/>
                </a:path>
              </a:pathLst>
            </a:custGeom>
            <a:solidFill>
              <a:srgbClr val="003682"/>
            </a:solidFill>
          </p:spPr>
        </p:sp>
      </p:grpSp>
      <p:grpSp>
        <p:nvGrpSpPr>
          <p:cNvPr name="Group 66" id="66"/>
          <p:cNvGrpSpPr/>
          <p:nvPr/>
        </p:nvGrpSpPr>
        <p:grpSpPr>
          <a:xfrm rot="0">
            <a:off x="8958086" y="6358563"/>
            <a:ext cx="1128944" cy="635434"/>
            <a:chOff x="0" y="0"/>
            <a:chExt cx="889000" cy="500380"/>
          </a:xfrm>
        </p:grpSpPr>
        <p:sp>
          <p:nvSpPr>
            <p:cNvPr name="Freeform 67" id="67"/>
            <p:cNvSpPr/>
            <p:nvPr/>
          </p:nvSpPr>
          <p:spPr>
            <a:xfrm>
              <a:off x="92964" y="0"/>
              <a:ext cx="701040" cy="479298"/>
            </a:xfrm>
            <a:custGeom>
              <a:avLst/>
              <a:gdLst/>
              <a:ahLst/>
              <a:cxnLst/>
              <a:rect r="r" b="b" t="t" l="l"/>
              <a:pathLst>
                <a:path h="479298" w="701040">
                  <a:moveTo>
                    <a:pt x="701040" y="32004"/>
                  </a:moveTo>
                  <a:lnTo>
                    <a:pt x="700913" y="23495"/>
                  </a:lnTo>
                  <a:lnTo>
                    <a:pt x="697484" y="15367"/>
                  </a:lnTo>
                  <a:lnTo>
                    <a:pt x="685546" y="3302"/>
                  </a:lnTo>
                  <a:lnTo>
                    <a:pt x="677291" y="0"/>
                  </a:lnTo>
                  <a:lnTo>
                    <a:pt x="32131" y="0"/>
                  </a:lnTo>
                  <a:lnTo>
                    <a:pt x="19685" y="2540"/>
                  </a:lnTo>
                  <a:lnTo>
                    <a:pt x="9525" y="9398"/>
                  </a:lnTo>
                  <a:lnTo>
                    <a:pt x="2667" y="19558"/>
                  </a:lnTo>
                  <a:lnTo>
                    <a:pt x="0" y="32004"/>
                  </a:lnTo>
                  <a:lnTo>
                    <a:pt x="0" y="479298"/>
                  </a:lnTo>
                  <a:lnTo>
                    <a:pt x="701040" y="479298"/>
                  </a:lnTo>
                  <a:lnTo>
                    <a:pt x="701040" y="32004"/>
                  </a:lnTo>
                  <a:close/>
                </a:path>
              </a:pathLst>
            </a:custGeom>
            <a:solidFill>
              <a:srgbClr val="E0E0E0"/>
            </a:solidFill>
          </p:spPr>
        </p:sp>
        <p:sp>
          <p:nvSpPr>
            <p:cNvPr name="Freeform 68" id="68"/>
            <p:cNvSpPr/>
            <p:nvPr/>
          </p:nvSpPr>
          <p:spPr>
            <a:xfrm>
              <a:off x="0" y="479425"/>
              <a:ext cx="888365" cy="20320"/>
            </a:xfrm>
            <a:custGeom>
              <a:avLst/>
              <a:gdLst/>
              <a:ahLst/>
              <a:cxnLst/>
              <a:rect r="r" b="b" t="t" l="l"/>
              <a:pathLst>
                <a:path h="20320" w="888365">
                  <a:moveTo>
                    <a:pt x="888365" y="0"/>
                  </a:moveTo>
                  <a:lnTo>
                    <a:pt x="508" y="0"/>
                  </a:lnTo>
                  <a:lnTo>
                    <a:pt x="508" y="1651"/>
                  </a:lnTo>
                  <a:lnTo>
                    <a:pt x="0" y="1651"/>
                  </a:lnTo>
                  <a:lnTo>
                    <a:pt x="0" y="20320"/>
                  </a:lnTo>
                  <a:lnTo>
                    <a:pt x="888365" y="20320"/>
                  </a:lnTo>
                  <a:lnTo>
                    <a:pt x="888365" y="1651"/>
                  </a:lnTo>
                  <a:lnTo>
                    <a:pt x="888365" y="0"/>
                  </a:lnTo>
                  <a:close/>
                </a:path>
              </a:pathLst>
            </a:custGeom>
            <a:solidFill>
              <a:srgbClr val="E0E0E0"/>
            </a:solidFill>
          </p:spPr>
        </p:sp>
      </p:grpSp>
      <p:grpSp>
        <p:nvGrpSpPr>
          <p:cNvPr name="Group 69" id="69"/>
          <p:cNvGrpSpPr/>
          <p:nvPr/>
        </p:nvGrpSpPr>
        <p:grpSpPr>
          <a:xfrm rot="0">
            <a:off x="8955547" y="6356971"/>
            <a:ext cx="1132170" cy="653713"/>
            <a:chOff x="0" y="0"/>
            <a:chExt cx="891540" cy="514773"/>
          </a:xfrm>
        </p:grpSpPr>
        <p:sp>
          <p:nvSpPr>
            <p:cNvPr name="Freeform 70" id="70"/>
            <p:cNvSpPr/>
            <p:nvPr/>
          </p:nvSpPr>
          <p:spPr>
            <a:xfrm>
              <a:off x="0" y="0"/>
              <a:ext cx="891667" cy="514477"/>
            </a:xfrm>
            <a:custGeom>
              <a:avLst/>
              <a:gdLst/>
              <a:ahLst/>
              <a:cxnLst/>
              <a:rect r="r" b="b" t="t" l="l"/>
              <a:pathLst>
                <a:path h="514477" w="891667">
                  <a:moveTo>
                    <a:pt x="891413" y="482854"/>
                  </a:moveTo>
                  <a:lnTo>
                    <a:pt x="891286" y="482219"/>
                  </a:lnTo>
                  <a:lnTo>
                    <a:pt x="890651" y="481076"/>
                  </a:lnTo>
                  <a:lnTo>
                    <a:pt x="888746" y="479425"/>
                  </a:lnTo>
                  <a:lnTo>
                    <a:pt x="888365" y="479298"/>
                  </a:lnTo>
                  <a:lnTo>
                    <a:pt x="888365" y="502031"/>
                  </a:lnTo>
                  <a:lnTo>
                    <a:pt x="885698" y="503682"/>
                  </a:lnTo>
                  <a:lnTo>
                    <a:pt x="824357" y="511683"/>
                  </a:lnTo>
                  <a:lnTo>
                    <a:pt x="67437" y="511683"/>
                  </a:lnTo>
                  <a:lnTo>
                    <a:pt x="15494" y="507111"/>
                  </a:lnTo>
                  <a:lnTo>
                    <a:pt x="6858" y="504063"/>
                  </a:lnTo>
                  <a:lnTo>
                    <a:pt x="5715" y="503682"/>
                  </a:lnTo>
                  <a:lnTo>
                    <a:pt x="4699" y="503047"/>
                  </a:lnTo>
                  <a:lnTo>
                    <a:pt x="3683" y="502285"/>
                  </a:lnTo>
                  <a:lnTo>
                    <a:pt x="2794" y="501142"/>
                  </a:lnTo>
                  <a:lnTo>
                    <a:pt x="2921" y="483108"/>
                  </a:lnTo>
                  <a:lnTo>
                    <a:pt x="3175" y="482727"/>
                  </a:lnTo>
                  <a:lnTo>
                    <a:pt x="3556" y="482346"/>
                  </a:lnTo>
                  <a:lnTo>
                    <a:pt x="4064" y="482092"/>
                  </a:lnTo>
                  <a:lnTo>
                    <a:pt x="4699" y="482092"/>
                  </a:lnTo>
                  <a:lnTo>
                    <a:pt x="5207" y="482346"/>
                  </a:lnTo>
                  <a:lnTo>
                    <a:pt x="886460" y="482346"/>
                  </a:lnTo>
                  <a:lnTo>
                    <a:pt x="886968" y="482092"/>
                  </a:lnTo>
                  <a:lnTo>
                    <a:pt x="887476" y="482092"/>
                  </a:lnTo>
                  <a:lnTo>
                    <a:pt x="887984" y="482346"/>
                  </a:lnTo>
                  <a:lnTo>
                    <a:pt x="888111" y="482727"/>
                  </a:lnTo>
                  <a:lnTo>
                    <a:pt x="888238" y="502158"/>
                  </a:lnTo>
                  <a:lnTo>
                    <a:pt x="888238" y="479425"/>
                  </a:lnTo>
                  <a:lnTo>
                    <a:pt x="887603" y="479171"/>
                  </a:lnTo>
                  <a:lnTo>
                    <a:pt x="887476" y="479044"/>
                  </a:lnTo>
                  <a:lnTo>
                    <a:pt x="886206" y="479171"/>
                  </a:lnTo>
                  <a:lnTo>
                    <a:pt x="797306" y="479171"/>
                  </a:lnTo>
                  <a:lnTo>
                    <a:pt x="797306" y="24384"/>
                  </a:lnTo>
                  <a:lnTo>
                    <a:pt x="794766" y="18288"/>
                  </a:lnTo>
                  <a:lnTo>
                    <a:pt x="794766" y="33274"/>
                  </a:lnTo>
                  <a:lnTo>
                    <a:pt x="794766" y="479171"/>
                  </a:lnTo>
                  <a:lnTo>
                    <a:pt x="96266" y="479171"/>
                  </a:lnTo>
                  <a:lnTo>
                    <a:pt x="96266" y="33274"/>
                  </a:lnTo>
                  <a:lnTo>
                    <a:pt x="98806" y="21336"/>
                  </a:lnTo>
                  <a:lnTo>
                    <a:pt x="105410" y="11684"/>
                  </a:lnTo>
                  <a:lnTo>
                    <a:pt x="115189" y="5080"/>
                  </a:lnTo>
                  <a:lnTo>
                    <a:pt x="127000" y="2667"/>
                  </a:lnTo>
                  <a:lnTo>
                    <a:pt x="763778" y="2667"/>
                  </a:lnTo>
                  <a:lnTo>
                    <a:pt x="775589" y="5080"/>
                  </a:lnTo>
                  <a:lnTo>
                    <a:pt x="785368" y="11684"/>
                  </a:lnTo>
                  <a:lnTo>
                    <a:pt x="791972" y="21336"/>
                  </a:lnTo>
                  <a:lnTo>
                    <a:pt x="794512" y="33274"/>
                  </a:lnTo>
                  <a:lnTo>
                    <a:pt x="794512" y="18161"/>
                  </a:lnTo>
                  <a:lnTo>
                    <a:pt x="793496" y="15875"/>
                  </a:lnTo>
                  <a:lnTo>
                    <a:pt x="781050" y="3429"/>
                  </a:lnTo>
                  <a:lnTo>
                    <a:pt x="779145" y="2667"/>
                  </a:lnTo>
                  <a:lnTo>
                    <a:pt x="772668" y="0"/>
                  </a:lnTo>
                  <a:lnTo>
                    <a:pt x="127000" y="0"/>
                  </a:lnTo>
                  <a:lnTo>
                    <a:pt x="114046" y="2540"/>
                  </a:lnTo>
                  <a:lnTo>
                    <a:pt x="103505" y="9652"/>
                  </a:lnTo>
                  <a:lnTo>
                    <a:pt x="96266" y="20193"/>
                  </a:lnTo>
                  <a:lnTo>
                    <a:pt x="93599" y="33147"/>
                  </a:lnTo>
                  <a:lnTo>
                    <a:pt x="93599" y="479171"/>
                  </a:lnTo>
                  <a:lnTo>
                    <a:pt x="5207" y="479171"/>
                  </a:lnTo>
                  <a:lnTo>
                    <a:pt x="0" y="502412"/>
                  </a:lnTo>
                  <a:lnTo>
                    <a:pt x="635" y="503555"/>
                  </a:lnTo>
                  <a:lnTo>
                    <a:pt x="1651" y="504317"/>
                  </a:lnTo>
                  <a:lnTo>
                    <a:pt x="2794" y="505333"/>
                  </a:lnTo>
                  <a:lnTo>
                    <a:pt x="55372" y="514350"/>
                  </a:lnTo>
                  <a:lnTo>
                    <a:pt x="67437" y="514477"/>
                  </a:lnTo>
                  <a:lnTo>
                    <a:pt x="824357" y="514477"/>
                  </a:lnTo>
                  <a:lnTo>
                    <a:pt x="878840" y="509397"/>
                  </a:lnTo>
                  <a:lnTo>
                    <a:pt x="886968" y="506222"/>
                  </a:lnTo>
                  <a:lnTo>
                    <a:pt x="888238" y="505714"/>
                  </a:lnTo>
                  <a:lnTo>
                    <a:pt x="889381" y="504952"/>
                  </a:lnTo>
                  <a:lnTo>
                    <a:pt x="890270" y="504063"/>
                  </a:lnTo>
                  <a:lnTo>
                    <a:pt x="891159" y="503428"/>
                  </a:lnTo>
                  <a:lnTo>
                    <a:pt x="891540" y="502666"/>
                  </a:lnTo>
                  <a:lnTo>
                    <a:pt x="891667" y="482981"/>
                  </a:lnTo>
                  <a:close/>
                </a:path>
              </a:pathLst>
            </a:custGeom>
            <a:solidFill>
              <a:srgbClr val="494949"/>
            </a:solidFill>
          </p:spPr>
        </p:sp>
      </p:grpSp>
      <p:grpSp>
        <p:nvGrpSpPr>
          <p:cNvPr name="Group 71" id="71"/>
          <p:cNvGrpSpPr/>
          <p:nvPr/>
        </p:nvGrpSpPr>
        <p:grpSpPr>
          <a:xfrm rot="0">
            <a:off x="9111933" y="6422503"/>
            <a:ext cx="817141" cy="512863"/>
            <a:chOff x="0" y="0"/>
            <a:chExt cx="643467" cy="403860"/>
          </a:xfrm>
        </p:grpSpPr>
        <p:sp>
          <p:nvSpPr>
            <p:cNvPr name="Freeform 72" id="72"/>
            <p:cNvSpPr/>
            <p:nvPr/>
          </p:nvSpPr>
          <p:spPr>
            <a:xfrm>
              <a:off x="0" y="0"/>
              <a:ext cx="643255" cy="403860"/>
            </a:xfrm>
            <a:custGeom>
              <a:avLst/>
              <a:gdLst/>
              <a:ahLst/>
              <a:cxnLst/>
              <a:rect r="r" b="b" t="t" l="l"/>
              <a:pathLst>
                <a:path h="403860" w="643255">
                  <a:moveTo>
                    <a:pt x="643255" y="403860"/>
                  </a:moveTo>
                  <a:lnTo>
                    <a:pt x="0" y="403860"/>
                  </a:lnTo>
                  <a:lnTo>
                    <a:pt x="0" y="0"/>
                  </a:lnTo>
                  <a:lnTo>
                    <a:pt x="643255" y="0"/>
                  </a:lnTo>
                  <a:lnTo>
                    <a:pt x="643255" y="403860"/>
                  </a:lnTo>
                  <a:close/>
                </a:path>
              </a:pathLst>
            </a:custGeom>
            <a:solidFill>
              <a:srgbClr val="003682"/>
            </a:solidFill>
          </p:spPr>
        </p:sp>
      </p:grpSp>
      <p:grpSp>
        <p:nvGrpSpPr>
          <p:cNvPr name="Group 73" id="73"/>
          <p:cNvGrpSpPr/>
          <p:nvPr/>
        </p:nvGrpSpPr>
        <p:grpSpPr>
          <a:xfrm rot="0">
            <a:off x="9109246" y="6419819"/>
            <a:ext cx="822517" cy="518239"/>
            <a:chOff x="0" y="0"/>
            <a:chExt cx="647700" cy="408093"/>
          </a:xfrm>
        </p:grpSpPr>
        <p:sp>
          <p:nvSpPr>
            <p:cNvPr name="Freeform 74" id="74"/>
            <p:cNvSpPr/>
            <p:nvPr/>
          </p:nvSpPr>
          <p:spPr>
            <a:xfrm>
              <a:off x="0" y="0"/>
              <a:ext cx="647573" cy="408178"/>
            </a:xfrm>
            <a:custGeom>
              <a:avLst/>
              <a:gdLst/>
              <a:ahLst/>
              <a:cxnLst/>
              <a:rect r="r" b="b" t="t" l="l"/>
              <a:pathLst>
                <a:path h="408178" w="647573">
                  <a:moveTo>
                    <a:pt x="645414" y="4191"/>
                  </a:moveTo>
                  <a:lnTo>
                    <a:pt x="2159" y="4191"/>
                  </a:lnTo>
                  <a:lnTo>
                    <a:pt x="2159" y="2159"/>
                  </a:lnTo>
                  <a:lnTo>
                    <a:pt x="4191" y="2159"/>
                  </a:lnTo>
                  <a:lnTo>
                    <a:pt x="4191" y="406019"/>
                  </a:lnTo>
                  <a:lnTo>
                    <a:pt x="2159" y="406019"/>
                  </a:lnTo>
                  <a:lnTo>
                    <a:pt x="2159" y="403860"/>
                  </a:lnTo>
                  <a:lnTo>
                    <a:pt x="645414" y="403860"/>
                  </a:lnTo>
                  <a:lnTo>
                    <a:pt x="645414" y="406019"/>
                  </a:lnTo>
                  <a:lnTo>
                    <a:pt x="643255" y="406019"/>
                  </a:lnTo>
                  <a:lnTo>
                    <a:pt x="643255" y="2159"/>
                  </a:lnTo>
                  <a:lnTo>
                    <a:pt x="645414" y="2159"/>
                  </a:lnTo>
                  <a:lnTo>
                    <a:pt x="645414" y="4191"/>
                  </a:lnTo>
                  <a:moveTo>
                    <a:pt x="645414" y="0"/>
                  </a:moveTo>
                  <a:cubicBezTo>
                    <a:pt x="646557" y="0"/>
                    <a:pt x="647573" y="889"/>
                    <a:pt x="647573" y="2159"/>
                  </a:cubicBezTo>
                  <a:lnTo>
                    <a:pt x="647573" y="406019"/>
                  </a:lnTo>
                  <a:cubicBezTo>
                    <a:pt x="647573" y="407162"/>
                    <a:pt x="646684" y="408178"/>
                    <a:pt x="645414" y="408178"/>
                  </a:cubicBezTo>
                  <a:lnTo>
                    <a:pt x="2159" y="408178"/>
                  </a:lnTo>
                  <a:cubicBezTo>
                    <a:pt x="1016" y="408178"/>
                    <a:pt x="0" y="407289"/>
                    <a:pt x="0" y="406019"/>
                  </a:cubicBezTo>
                  <a:lnTo>
                    <a:pt x="0" y="2159"/>
                  </a:lnTo>
                  <a:cubicBezTo>
                    <a:pt x="0" y="889"/>
                    <a:pt x="889" y="0"/>
                    <a:pt x="2159" y="0"/>
                  </a:cubicBezTo>
                  <a:lnTo>
                    <a:pt x="645414" y="0"/>
                  </a:lnTo>
                  <a:close/>
                </a:path>
              </a:pathLst>
            </a:custGeom>
            <a:solidFill>
              <a:srgbClr val="494949"/>
            </a:solidFill>
          </p:spPr>
        </p:sp>
      </p:grpSp>
      <p:grpSp>
        <p:nvGrpSpPr>
          <p:cNvPr name="Group 75" id="75"/>
          <p:cNvGrpSpPr/>
          <p:nvPr/>
        </p:nvGrpSpPr>
        <p:grpSpPr>
          <a:xfrm rot="0">
            <a:off x="9398867" y="6383958"/>
            <a:ext cx="245142" cy="594577"/>
            <a:chOff x="0" y="0"/>
            <a:chExt cx="193040" cy="468207"/>
          </a:xfrm>
        </p:grpSpPr>
        <p:sp>
          <p:nvSpPr>
            <p:cNvPr name="Freeform 76" id="76"/>
            <p:cNvSpPr/>
            <p:nvPr/>
          </p:nvSpPr>
          <p:spPr>
            <a:xfrm>
              <a:off x="90678" y="0"/>
              <a:ext cx="11557" cy="11557"/>
            </a:xfrm>
            <a:custGeom>
              <a:avLst/>
              <a:gdLst/>
              <a:ahLst/>
              <a:cxnLst/>
              <a:rect r="r" b="b" t="t" l="l"/>
              <a:pathLst>
                <a:path h="11557" w="11557">
                  <a:moveTo>
                    <a:pt x="11557" y="2794"/>
                  </a:moveTo>
                  <a:lnTo>
                    <a:pt x="9017" y="127"/>
                  </a:lnTo>
                  <a:lnTo>
                    <a:pt x="2794" y="0"/>
                  </a:lnTo>
                  <a:lnTo>
                    <a:pt x="127" y="2540"/>
                  </a:lnTo>
                  <a:lnTo>
                    <a:pt x="0" y="8890"/>
                  </a:lnTo>
                  <a:lnTo>
                    <a:pt x="2413" y="11430"/>
                  </a:lnTo>
                  <a:lnTo>
                    <a:pt x="8763" y="11557"/>
                  </a:lnTo>
                  <a:lnTo>
                    <a:pt x="11430" y="9017"/>
                  </a:lnTo>
                  <a:lnTo>
                    <a:pt x="11557" y="2667"/>
                  </a:lnTo>
                  <a:close/>
                </a:path>
              </a:pathLst>
            </a:custGeom>
            <a:solidFill>
              <a:srgbClr val="494949"/>
            </a:solidFill>
          </p:spPr>
        </p:sp>
        <p:sp>
          <p:nvSpPr>
            <p:cNvPr name="Freeform 77" id="77"/>
            <p:cNvSpPr/>
            <p:nvPr/>
          </p:nvSpPr>
          <p:spPr>
            <a:xfrm>
              <a:off x="0" y="459994"/>
              <a:ext cx="192659" cy="7493"/>
            </a:xfrm>
            <a:custGeom>
              <a:avLst/>
              <a:gdLst/>
              <a:ahLst/>
              <a:cxnLst/>
              <a:rect r="r" b="b" t="t" l="l"/>
              <a:pathLst>
                <a:path h="7493" w="192659">
                  <a:moveTo>
                    <a:pt x="192659" y="0"/>
                  </a:moveTo>
                  <a:lnTo>
                    <a:pt x="0" y="0"/>
                  </a:lnTo>
                  <a:lnTo>
                    <a:pt x="0" y="6604"/>
                  </a:lnTo>
                  <a:lnTo>
                    <a:pt x="5588" y="7493"/>
                  </a:lnTo>
                  <a:lnTo>
                    <a:pt x="187071" y="7493"/>
                  </a:lnTo>
                  <a:lnTo>
                    <a:pt x="192659" y="6604"/>
                  </a:lnTo>
                  <a:lnTo>
                    <a:pt x="192659" y="0"/>
                  </a:lnTo>
                  <a:close/>
                </a:path>
              </a:pathLst>
            </a:custGeom>
            <a:solidFill>
              <a:srgbClr val="494949"/>
            </a:solidFill>
          </p:spPr>
        </p:sp>
      </p:grpSp>
      <p:grpSp>
        <p:nvGrpSpPr>
          <p:cNvPr name="Group 78" id="78"/>
          <p:cNvGrpSpPr/>
          <p:nvPr/>
        </p:nvGrpSpPr>
        <p:grpSpPr>
          <a:xfrm rot="0">
            <a:off x="9109246" y="6419819"/>
            <a:ext cx="822517" cy="518239"/>
            <a:chOff x="0" y="0"/>
            <a:chExt cx="647700" cy="408093"/>
          </a:xfrm>
        </p:grpSpPr>
        <p:sp>
          <p:nvSpPr>
            <p:cNvPr name="Freeform 79" id="79"/>
            <p:cNvSpPr/>
            <p:nvPr/>
          </p:nvSpPr>
          <p:spPr>
            <a:xfrm>
              <a:off x="0" y="0"/>
              <a:ext cx="647573" cy="408178"/>
            </a:xfrm>
            <a:custGeom>
              <a:avLst/>
              <a:gdLst/>
              <a:ahLst/>
              <a:cxnLst/>
              <a:rect r="r" b="b" t="t" l="l"/>
              <a:pathLst>
                <a:path h="408178" w="647573">
                  <a:moveTo>
                    <a:pt x="643255" y="405892"/>
                  </a:moveTo>
                  <a:lnTo>
                    <a:pt x="643255" y="2159"/>
                  </a:lnTo>
                  <a:lnTo>
                    <a:pt x="645414" y="2159"/>
                  </a:lnTo>
                  <a:lnTo>
                    <a:pt x="645414" y="4191"/>
                  </a:lnTo>
                  <a:lnTo>
                    <a:pt x="2159" y="4191"/>
                  </a:lnTo>
                  <a:lnTo>
                    <a:pt x="2159" y="2159"/>
                  </a:lnTo>
                  <a:lnTo>
                    <a:pt x="4191" y="2159"/>
                  </a:lnTo>
                  <a:lnTo>
                    <a:pt x="4191" y="406019"/>
                  </a:lnTo>
                  <a:lnTo>
                    <a:pt x="2159" y="406019"/>
                  </a:lnTo>
                  <a:lnTo>
                    <a:pt x="2159" y="403860"/>
                  </a:lnTo>
                  <a:lnTo>
                    <a:pt x="645414" y="403860"/>
                  </a:lnTo>
                  <a:lnTo>
                    <a:pt x="645414" y="406019"/>
                  </a:lnTo>
                  <a:lnTo>
                    <a:pt x="643255" y="406019"/>
                  </a:lnTo>
                  <a:moveTo>
                    <a:pt x="647446" y="406019"/>
                  </a:moveTo>
                  <a:cubicBezTo>
                    <a:pt x="647446" y="407162"/>
                    <a:pt x="646557" y="408178"/>
                    <a:pt x="645287" y="408178"/>
                  </a:cubicBezTo>
                  <a:lnTo>
                    <a:pt x="2159" y="408178"/>
                  </a:lnTo>
                  <a:cubicBezTo>
                    <a:pt x="1016" y="408178"/>
                    <a:pt x="0" y="407289"/>
                    <a:pt x="0" y="406019"/>
                  </a:cubicBezTo>
                  <a:lnTo>
                    <a:pt x="0" y="2159"/>
                  </a:lnTo>
                  <a:cubicBezTo>
                    <a:pt x="0" y="889"/>
                    <a:pt x="889" y="0"/>
                    <a:pt x="2159" y="0"/>
                  </a:cubicBezTo>
                  <a:lnTo>
                    <a:pt x="645414" y="0"/>
                  </a:lnTo>
                  <a:cubicBezTo>
                    <a:pt x="646557" y="0"/>
                    <a:pt x="647573" y="889"/>
                    <a:pt x="647573" y="2159"/>
                  </a:cubicBezTo>
                  <a:lnTo>
                    <a:pt x="647573" y="406019"/>
                  </a:lnTo>
                  <a:close/>
                </a:path>
              </a:pathLst>
            </a:custGeom>
            <a:solidFill>
              <a:srgbClr val="494949"/>
            </a:solidFill>
          </p:spPr>
        </p:sp>
      </p:grpSp>
      <p:grpSp>
        <p:nvGrpSpPr>
          <p:cNvPr name="Group 80" id="80"/>
          <p:cNvGrpSpPr/>
          <p:nvPr/>
        </p:nvGrpSpPr>
        <p:grpSpPr>
          <a:xfrm rot="0">
            <a:off x="9306767" y="6455330"/>
            <a:ext cx="446202" cy="448352"/>
            <a:chOff x="0" y="0"/>
            <a:chExt cx="351367" cy="353060"/>
          </a:xfrm>
        </p:grpSpPr>
        <p:sp>
          <p:nvSpPr>
            <p:cNvPr name="Freeform 81" id="81"/>
            <p:cNvSpPr/>
            <p:nvPr/>
          </p:nvSpPr>
          <p:spPr>
            <a:xfrm>
              <a:off x="128397" y="282067"/>
              <a:ext cx="92075" cy="14097"/>
            </a:xfrm>
            <a:custGeom>
              <a:avLst/>
              <a:gdLst/>
              <a:ahLst/>
              <a:cxnLst/>
              <a:rect r="r" b="b" t="t" l="l"/>
              <a:pathLst>
                <a:path h="14097" w="92075">
                  <a:moveTo>
                    <a:pt x="92075" y="0"/>
                  </a:moveTo>
                  <a:lnTo>
                    <a:pt x="0" y="0"/>
                  </a:lnTo>
                  <a:lnTo>
                    <a:pt x="0" y="14097"/>
                  </a:lnTo>
                  <a:lnTo>
                    <a:pt x="91948" y="14097"/>
                  </a:lnTo>
                  <a:lnTo>
                    <a:pt x="91948" y="0"/>
                  </a:lnTo>
                  <a:close/>
                </a:path>
              </a:pathLst>
            </a:custGeom>
            <a:solidFill>
              <a:srgbClr val="494949"/>
            </a:solidFill>
          </p:spPr>
        </p:sp>
        <p:sp>
          <p:nvSpPr>
            <p:cNvPr name="Freeform 82" id="82"/>
            <p:cNvSpPr/>
            <p:nvPr/>
          </p:nvSpPr>
          <p:spPr>
            <a:xfrm>
              <a:off x="238633" y="206629"/>
              <a:ext cx="6731" cy="254"/>
            </a:xfrm>
            <a:custGeom>
              <a:avLst/>
              <a:gdLst/>
              <a:ahLst/>
              <a:cxnLst/>
              <a:rect r="r" b="b" t="t" l="l"/>
              <a:pathLst>
                <a:path h="254" w="6731">
                  <a:moveTo>
                    <a:pt x="6731" y="254"/>
                  </a:moveTo>
                  <a:lnTo>
                    <a:pt x="4572" y="0"/>
                  </a:lnTo>
                  <a:lnTo>
                    <a:pt x="0" y="254"/>
                  </a:lnTo>
                  <a:lnTo>
                    <a:pt x="6731" y="254"/>
                  </a:lnTo>
                  <a:close/>
                </a:path>
              </a:pathLst>
            </a:custGeom>
            <a:solidFill>
              <a:srgbClr val="494949"/>
            </a:solidFill>
          </p:spPr>
        </p:sp>
        <p:sp>
          <p:nvSpPr>
            <p:cNvPr name="Freeform 83" id="83"/>
            <p:cNvSpPr/>
            <p:nvPr/>
          </p:nvSpPr>
          <p:spPr>
            <a:xfrm>
              <a:off x="0" y="0"/>
              <a:ext cx="350901" cy="353060"/>
            </a:xfrm>
            <a:custGeom>
              <a:avLst/>
              <a:gdLst/>
              <a:ahLst/>
              <a:cxnLst/>
              <a:rect r="r" b="b" t="t" l="l"/>
              <a:pathLst>
                <a:path h="353060" w="350901">
                  <a:moveTo>
                    <a:pt x="350901" y="175768"/>
                  </a:moveTo>
                  <a:lnTo>
                    <a:pt x="347472" y="140843"/>
                  </a:lnTo>
                  <a:lnTo>
                    <a:pt x="337947" y="109347"/>
                  </a:lnTo>
                  <a:lnTo>
                    <a:pt x="337439" y="107569"/>
                  </a:lnTo>
                  <a:lnTo>
                    <a:pt x="336423" y="105664"/>
                  </a:lnTo>
                  <a:lnTo>
                    <a:pt x="336423" y="175514"/>
                  </a:lnTo>
                  <a:lnTo>
                    <a:pt x="335788" y="189738"/>
                  </a:lnTo>
                  <a:lnTo>
                    <a:pt x="334010" y="203581"/>
                  </a:lnTo>
                  <a:lnTo>
                    <a:pt x="331089" y="217170"/>
                  </a:lnTo>
                  <a:lnTo>
                    <a:pt x="326898" y="230505"/>
                  </a:lnTo>
                  <a:lnTo>
                    <a:pt x="324993" y="235204"/>
                  </a:lnTo>
                  <a:lnTo>
                    <a:pt x="319151" y="235204"/>
                  </a:lnTo>
                  <a:lnTo>
                    <a:pt x="319151" y="249555"/>
                  </a:lnTo>
                  <a:lnTo>
                    <a:pt x="312547" y="260350"/>
                  </a:lnTo>
                  <a:lnTo>
                    <a:pt x="268859" y="308102"/>
                  </a:lnTo>
                  <a:lnTo>
                    <a:pt x="212344" y="334391"/>
                  </a:lnTo>
                  <a:lnTo>
                    <a:pt x="150114" y="337439"/>
                  </a:lnTo>
                  <a:lnTo>
                    <a:pt x="89408" y="315468"/>
                  </a:lnTo>
                  <a:lnTo>
                    <a:pt x="45847" y="276733"/>
                  </a:lnTo>
                  <a:lnTo>
                    <a:pt x="28321" y="249809"/>
                  </a:lnTo>
                  <a:lnTo>
                    <a:pt x="319151" y="249809"/>
                  </a:lnTo>
                  <a:lnTo>
                    <a:pt x="319151" y="235077"/>
                  </a:lnTo>
                  <a:lnTo>
                    <a:pt x="250825" y="235077"/>
                  </a:lnTo>
                  <a:lnTo>
                    <a:pt x="249682" y="220980"/>
                  </a:lnTo>
                  <a:lnTo>
                    <a:pt x="258191" y="218948"/>
                  </a:lnTo>
                  <a:lnTo>
                    <a:pt x="266192" y="215392"/>
                  </a:lnTo>
                  <a:lnTo>
                    <a:pt x="291592" y="172212"/>
                  </a:lnTo>
                  <a:lnTo>
                    <a:pt x="288544" y="154813"/>
                  </a:lnTo>
                  <a:lnTo>
                    <a:pt x="279908" y="140081"/>
                  </a:lnTo>
                  <a:lnTo>
                    <a:pt x="277622" y="138176"/>
                  </a:lnTo>
                  <a:lnTo>
                    <a:pt x="277622" y="178816"/>
                  </a:lnTo>
                  <a:lnTo>
                    <a:pt x="272415" y="191770"/>
                  </a:lnTo>
                  <a:lnTo>
                    <a:pt x="267208" y="199517"/>
                  </a:lnTo>
                  <a:lnTo>
                    <a:pt x="259207" y="204851"/>
                  </a:lnTo>
                  <a:lnTo>
                    <a:pt x="250063" y="206629"/>
                  </a:lnTo>
                  <a:lnTo>
                    <a:pt x="247777" y="206883"/>
                  </a:lnTo>
                  <a:lnTo>
                    <a:pt x="245491" y="206883"/>
                  </a:lnTo>
                  <a:lnTo>
                    <a:pt x="238633" y="206883"/>
                  </a:lnTo>
                  <a:lnTo>
                    <a:pt x="236347" y="206502"/>
                  </a:lnTo>
                  <a:lnTo>
                    <a:pt x="236347" y="220980"/>
                  </a:lnTo>
                  <a:lnTo>
                    <a:pt x="235204" y="235077"/>
                  </a:lnTo>
                  <a:lnTo>
                    <a:pt x="115062" y="235077"/>
                  </a:lnTo>
                  <a:lnTo>
                    <a:pt x="114046" y="220980"/>
                  </a:lnTo>
                  <a:lnTo>
                    <a:pt x="122555" y="218821"/>
                  </a:lnTo>
                  <a:lnTo>
                    <a:pt x="130556" y="215265"/>
                  </a:lnTo>
                  <a:lnTo>
                    <a:pt x="156083" y="172085"/>
                  </a:lnTo>
                  <a:lnTo>
                    <a:pt x="152908" y="154686"/>
                  </a:lnTo>
                  <a:lnTo>
                    <a:pt x="144145" y="139954"/>
                  </a:lnTo>
                  <a:lnTo>
                    <a:pt x="140716" y="137160"/>
                  </a:lnTo>
                  <a:lnTo>
                    <a:pt x="140716" y="164465"/>
                  </a:lnTo>
                  <a:lnTo>
                    <a:pt x="140589" y="178308"/>
                  </a:lnTo>
                  <a:lnTo>
                    <a:pt x="135509" y="190881"/>
                  </a:lnTo>
                  <a:lnTo>
                    <a:pt x="130302" y="198628"/>
                  </a:lnTo>
                  <a:lnTo>
                    <a:pt x="122301" y="203962"/>
                  </a:lnTo>
                  <a:lnTo>
                    <a:pt x="113157" y="205867"/>
                  </a:lnTo>
                  <a:lnTo>
                    <a:pt x="113665" y="206502"/>
                  </a:lnTo>
                  <a:lnTo>
                    <a:pt x="111379" y="206756"/>
                  </a:lnTo>
                  <a:lnTo>
                    <a:pt x="109220" y="206756"/>
                  </a:lnTo>
                  <a:lnTo>
                    <a:pt x="107569" y="206629"/>
                  </a:lnTo>
                  <a:lnTo>
                    <a:pt x="106934" y="206502"/>
                  </a:lnTo>
                  <a:lnTo>
                    <a:pt x="102108" y="206629"/>
                  </a:lnTo>
                  <a:lnTo>
                    <a:pt x="97409" y="205613"/>
                  </a:lnTo>
                  <a:lnTo>
                    <a:pt x="92964" y="203708"/>
                  </a:lnTo>
                  <a:lnTo>
                    <a:pt x="86487" y="201168"/>
                  </a:lnTo>
                  <a:lnTo>
                    <a:pt x="81026" y="196596"/>
                  </a:lnTo>
                  <a:lnTo>
                    <a:pt x="73406" y="185039"/>
                  </a:lnTo>
                  <a:lnTo>
                    <a:pt x="71501" y="178562"/>
                  </a:lnTo>
                  <a:lnTo>
                    <a:pt x="71374" y="161925"/>
                  </a:lnTo>
                  <a:lnTo>
                    <a:pt x="75057" y="152908"/>
                  </a:lnTo>
                  <a:lnTo>
                    <a:pt x="88265" y="139827"/>
                  </a:lnTo>
                  <a:lnTo>
                    <a:pt x="97155" y="136144"/>
                  </a:lnTo>
                  <a:lnTo>
                    <a:pt x="113284" y="136017"/>
                  </a:lnTo>
                  <a:lnTo>
                    <a:pt x="120015" y="138049"/>
                  </a:lnTo>
                  <a:lnTo>
                    <a:pt x="125730" y="141986"/>
                  </a:lnTo>
                  <a:lnTo>
                    <a:pt x="135509" y="151892"/>
                  </a:lnTo>
                  <a:lnTo>
                    <a:pt x="140589" y="164338"/>
                  </a:lnTo>
                  <a:lnTo>
                    <a:pt x="140589" y="137287"/>
                  </a:lnTo>
                  <a:lnTo>
                    <a:pt x="139446" y="136271"/>
                  </a:lnTo>
                  <a:lnTo>
                    <a:pt x="130810" y="129159"/>
                  </a:lnTo>
                  <a:lnTo>
                    <a:pt x="114173" y="123444"/>
                  </a:lnTo>
                  <a:lnTo>
                    <a:pt x="115189" y="109474"/>
                  </a:lnTo>
                  <a:lnTo>
                    <a:pt x="235331" y="109474"/>
                  </a:lnTo>
                  <a:lnTo>
                    <a:pt x="236347" y="123444"/>
                  </a:lnTo>
                  <a:lnTo>
                    <a:pt x="219710" y="129032"/>
                  </a:lnTo>
                  <a:lnTo>
                    <a:pt x="206756" y="139700"/>
                  </a:lnTo>
                  <a:lnTo>
                    <a:pt x="206502" y="139954"/>
                  </a:lnTo>
                  <a:lnTo>
                    <a:pt x="197739" y="154686"/>
                  </a:lnTo>
                  <a:lnTo>
                    <a:pt x="194564" y="172085"/>
                  </a:lnTo>
                  <a:lnTo>
                    <a:pt x="195326" y="180848"/>
                  </a:lnTo>
                  <a:lnTo>
                    <a:pt x="236474" y="220980"/>
                  </a:lnTo>
                  <a:lnTo>
                    <a:pt x="236474" y="206629"/>
                  </a:lnTo>
                  <a:lnTo>
                    <a:pt x="234188" y="206248"/>
                  </a:lnTo>
                  <a:lnTo>
                    <a:pt x="229870" y="204597"/>
                  </a:lnTo>
                  <a:lnTo>
                    <a:pt x="220980" y="199263"/>
                  </a:lnTo>
                  <a:lnTo>
                    <a:pt x="214122" y="191770"/>
                  </a:lnTo>
                  <a:lnTo>
                    <a:pt x="209804" y="182499"/>
                  </a:lnTo>
                  <a:lnTo>
                    <a:pt x="208280" y="172212"/>
                  </a:lnTo>
                  <a:lnTo>
                    <a:pt x="211074" y="158496"/>
                  </a:lnTo>
                  <a:lnTo>
                    <a:pt x="218567" y="147320"/>
                  </a:lnTo>
                  <a:lnTo>
                    <a:pt x="229743" y="139827"/>
                  </a:lnTo>
                  <a:lnTo>
                    <a:pt x="243332" y="137033"/>
                  </a:lnTo>
                  <a:lnTo>
                    <a:pt x="250190" y="137033"/>
                  </a:lnTo>
                  <a:lnTo>
                    <a:pt x="256921" y="139065"/>
                  </a:lnTo>
                  <a:lnTo>
                    <a:pt x="262636" y="143002"/>
                  </a:lnTo>
                  <a:lnTo>
                    <a:pt x="272415" y="152908"/>
                  </a:lnTo>
                  <a:lnTo>
                    <a:pt x="277495" y="165354"/>
                  </a:lnTo>
                  <a:lnTo>
                    <a:pt x="277622" y="178816"/>
                  </a:lnTo>
                  <a:lnTo>
                    <a:pt x="277622" y="138176"/>
                  </a:lnTo>
                  <a:lnTo>
                    <a:pt x="276225" y="137033"/>
                  </a:lnTo>
                  <a:lnTo>
                    <a:pt x="266573" y="129159"/>
                  </a:lnTo>
                  <a:lnTo>
                    <a:pt x="249936" y="123571"/>
                  </a:lnTo>
                  <a:lnTo>
                    <a:pt x="250952" y="109601"/>
                  </a:lnTo>
                  <a:lnTo>
                    <a:pt x="322580" y="109601"/>
                  </a:lnTo>
                  <a:lnTo>
                    <a:pt x="324358" y="113792"/>
                  </a:lnTo>
                  <a:lnTo>
                    <a:pt x="329565" y="128778"/>
                  </a:lnTo>
                  <a:lnTo>
                    <a:pt x="333375" y="144145"/>
                  </a:lnTo>
                  <a:lnTo>
                    <a:pt x="335661" y="159766"/>
                  </a:lnTo>
                  <a:lnTo>
                    <a:pt x="336423" y="175641"/>
                  </a:lnTo>
                  <a:lnTo>
                    <a:pt x="336423" y="105664"/>
                  </a:lnTo>
                  <a:lnTo>
                    <a:pt x="330835" y="95123"/>
                  </a:lnTo>
                  <a:lnTo>
                    <a:pt x="321183" y="77089"/>
                  </a:lnTo>
                  <a:lnTo>
                    <a:pt x="316484" y="71374"/>
                  </a:lnTo>
                  <a:lnTo>
                    <a:pt x="316484" y="95123"/>
                  </a:lnTo>
                  <a:lnTo>
                    <a:pt x="99187" y="95123"/>
                  </a:lnTo>
                  <a:lnTo>
                    <a:pt x="99187" y="123317"/>
                  </a:lnTo>
                  <a:lnTo>
                    <a:pt x="90678" y="125349"/>
                  </a:lnTo>
                  <a:lnTo>
                    <a:pt x="82677" y="128778"/>
                  </a:lnTo>
                  <a:lnTo>
                    <a:pt x="57150" y="172085"/>
                  </a:lnTo>
                  <a:lnTo>
                    <a:pt x="57912" y="180848"/>
                  </a:lnTo>
                  <a:lnTo>
                    <a:pt x="99060" y="220853"/>
                  </a:lnTo>
                  <a:lnTo>
                    <a:pt x="97917" y="234823"/>
                  </a:lnTo>
                  <a:lnTo>
                    <a:pt x="23241" y="234823"/>
                  </a:lnTo>
                  <a:lnTo>
                    <a:pt x="20828" y="230378"/>
                  </a:lnTo>
                  <a:lnTo>
                    <a:pt x="11684" y="172085"/>
                  </a:lnTo>
                  <a:lnTo>
                    <a:pt x="12192" y="159766"/>
                  </a:lnTo>
                  <a:lnTo>
                    <a:pt x="14478" y="144145"/>
                  </a:lnTo>
                  <a:lnTo>
                    <a:pt x="18288" y="128651"/>
                  </a:lnTo>
                  <a:lnTo>
                    <a:pt x="23495" y="113792"/>
                  </a:lnTo>
                  <a:lnTo>
                    <a:pt x="25400" y="109347"/>
                  </a:lnTo>
                  <a:lnTo>
                    <a:pt x="98171" y="109347"/>
                  </a:lnTo>
                  <a:lnTo>
                    <a:pt x="99187" y="123444"/>
                  </a:lnTo>
                  <a:lnTo>
                    <a:pt x="99187" y="95123"/>
                  </a:lnTo>
                  <a:lnTo>
                    <a:pt x="32512" y="95123"/>
                  </a:lnTo>
                  <a:lnTo>
                    <a:pt x="40005" y="83947"/>
                  </a:lnTo>
                  <a:lnTo>
                    <a:pt x="85979" y="38354"/>
                  </a:lnTo>
                  <a:lnTo>
                    <a:pt x="143637" y="14986"/>
                  </a:lnTo>
                  <a:lnTo>
                    <a:pt x="205867" y="15113"/>
                  </a:lnTo>
                  <a:lnTo>
                    <a:pt x="265303" y="40005"/>
                  </a:lnTo>
                  <a:lnTo>
                    <a:pt x="308991" y="83820"/>
                  </a:lnTo>
                  <a:lnTo>
                    <a:pt x="316484" y="94996"/>
                  </a:lnTo>
                  <a:lnTo>
                    <a:pt x="316484" y="71247"/>
                  </a:lnTo>
                  <a:lnTo>
                    <a:pt x="299085" y="49911"/>
                  </a:lnTo>
                  <a:lnTo>
                    <a:pt x="253365" y="16637"/>
                  </a:lnTo>
                  <a:lnTo>
                    <a:pt x="248158" y="14986"/>
                  </a:lnTo>
                  <a:lnTo>
                    <a:pt x="201422" y="0"/>
                  </a:lnTo>
                  <a:lnTo>
                    <a:pt x="147320" y="0"/>
                  </a:lnTo>
                  <a:lnTo>
                    <a:pt x="95377" y="16637"/>
                  </a:lnTo>
                  <a:lnTo>
                    <a:pt x="49657" y="49911"/>
                  </a:lnTo>
                  <a:lnTo>
                    <a:pt x="16510" y="96012"/>
                  </a:lnTo>
                  <a:lnTo>
                    <a:pt x="0" y="148336"/>
                  </a:lnTo>
                  <a:lnTo>
                    <a:pt x="0" y="202692"/>
                  </a:lnTo>
                  <a:lnTo>
                    <a:pt x="16510" y="255016"/>
                  </a:lnTo>
                  <a:lnTo>
                    <a:pt x="49530" y="301117"/>
                  </a:lnTo>
                  <a:lnTo>
                    <a:pt x="91186" y="332105"/>
                  </a:lnTo>
                  <a:lnTo>
                    <a:pt x="139954" y="349631"/>
                  </a:lnTo>
                  <a:lnTo>
                    <a:pt x="174371" y="353060"/>
                  </a:lnTo>
                  <a:lnTo>
                    <a:pt x="230124" y="344043"/>
                  </a:lnTo>
                  <a:lnTo>
                    <a:pt x="243459" y="337185"/>
                  </a:lnTo>
                  <a:lnTo>
                    <a:pt x="278638" y="318897"/>
                  </a:lnTo>
                  <a:lnTo>
                    <a:pt x="316865" y="280543"/>
                  </a:lnTo>
                  <a:lnTo>
                    <a:pt x="332867" y="249428"/>
                  </a:lnTo>
                  <a:lnTo>
                    <a:pt x="340233" y="235077"/>
                  </a:lnTo>
                  <a:lnTo>
                    <a:pt x="341884" y="231775"/>
                  </a:lnTo>
                  <a:lnTo>
                    <a:pt x="350901" y="175641"/>
                  </a:lnTo>
                  <a:close/>
                </a:path>
              </a:pathLst>
            </a:custGeom>
            <a:solidFill>
              <a:srgbClr val="494949"/>
            </a:solidFill>
          </p:spPr>
        </p:sp>
      </p:grpSp>
      <p:grpSp>
        <p:nvGrpSpPr>
          <p:cNvPr name="Group 84" id="84"/>
          <p:cNvGrpSpPr/>
          <p:nvPr/>
        </p:nvGrpSpPr>
        <p:grpSpPr>
          <a:xfrm rot="0">
            <a:off x="8957572" y="5016309"/>
            <a:ext cx="1128944" cy="41932"/>
            <a:chOff x="0" y="0"/>
            <a:chExt cx="889000" cy="33020"/>
          </a:xfrm>
        </p:grpSpPr>
        <p:sp>
          <p:nvSpPr>
            <p:cNvPr name="Freeform 85" id="85"/>
            <p:cNvSpPr/>
            <p:nvPr/>
          </p:nvSpPr>
          <p:spPr>
            <a:xfrm>
              <a:off x="0" y="0"/>
              <a:ext cx="888492" cy="32639"/>
            </a:xfrm>
            <a:custGeom>
              <a:avLst/>
              <a:gdLst/>
              <a:ahLst/>
              <a:cxnLst/>
              <a:rect r="r" b="b" t="t" l="l"/>
              <a:pathLst>
                <a:path h="32639" w="888492">
                  <a:moveTo>
                    <a:pt x="822706" y="32639"/>
                  </a:moveTo>
                  <a:lnTo>
                    <a:pt x="65786" y="32639"/>
                  </a:lnTo>
                  <a:lnTo>
                    <a:pt x="38989" y="31496"/>
                  </a:lnTo>
                  <a:lnTo>
                    <a:pt x="18161" y="28829"/>
                  </a:lnTo>
                  <a:lnTo>
                    <a:pt x="4699" y="24892"/>
                  </a:lnTo>
                  <a:lnTo>
                    <a:pt x="0" y="20701"/>
                  </a:lnTo>
                  <a:lnTo>
                    <a:pt x="127" y="1778"/>
                  </a:lnTo>
                  <a:lnTo>
                    <a:pt x="508" y="889"/>
                  </a:lnTo>
                  <a:lnTo>
                    <a:pt x="1270" y="381"/>
                  </a:lnTo>
                  <a:lnTo>
                    <a:pt x="2032" y="0"/>
                  </a:lnTo>
                  <a:lnTo>
                    <a:pt x="2921" y="0"/>
                  </a:lnTo>
                  <a:lnTo>
                    <a:pt x="3810" y="381"/>
                  </a:lnTo>
                  <a:lnTo>
                    <a:pt x="884682" y="381"/>
                  </a:lnTo>
                  <a:lnTo>
                    <a:pt x="885571" y="0"/>
                  </a:lnTo>
                  <a:lnTo>
                    <a:pt x="886460" y="0"/>
                  </a:lnTo>
                  <a:lnTo>
                    <a:pt x="887984" y="889"/>
                  </a:lnTo>
                  <a:lnTo>
                    <a:pt x="888492" y="1778"/>
                  </a:lnTo>
                  <a:lnTo>
                    <a:pt x="888492" y="20193"/>
                  </a:lnTo>
                  <a:lnTo>
                    <a:pt x="884555" y="24257"/>
                  </a:lnTo>
                  <a:lnTo>
                    <a:pt x="872617" y="28321"/>
                  </a:lnTo>
                  <a:lnTo>
                    <a:pt x="852170" y="31369"/>
                  </a:lnTo>
                  <a:lnTo>
                    <a:pt x="822833" y="32639"/>
                  </a:lnTo>
                  <a:close/>
                </a:path>
              </a:pathLst>
            </a:custGeom>
            <a:solidFill>
              <a:srgbClr val="003682"/>
            </a:solidFill>
          </p:spPr>
        </p:sp>
      </p:grpSp>
      <p:grpSp>
        <p:nvGrpSpPr>
          <p:cNvPr name="Group 86" id="86"/>
          <p:cNvGrpSpPr/>
          <p:nvPr/>
        </p:nvGrpSpPr>
        <p:grpSpPr>
          <a:xfrm rot="0">
            <a:off x="8957999" y="4407703"/>
            <a:ext cx="1128944" cy="635434"/>
            <a:chOff x="0" y="0"/>
            <a:chExt cx="889000" cy="500380"/>
          </a:xfrm>
        </p:grpSpPr>
        <p:sp>
          <p:nvSpPr>
            <p:cNvPr name="Freeform 87" id="87"/>
            <p:cNvSpPr/>
            <p:nvPr/>
          </p:nvSpPr>
          <p:spPr>
            <a:xfrm>
              <a:off x="93091" y="0"/>
              <a:ext cx="701040" cy="479171"/>
            </a:xfrm>
            <a:custGeom>
              <a:avLst/>
              <a:gdLst/>
              <a:ahLst/>
              <a:cxnLst/>
              <a:rect r="r" b="b" t="t" l="l"/>
              <a:pathLst>
                <a:path h="479171" w="701040">
                  <a:moveTo>
                    <a:pt x="701040" y="32004"/>
                  </a:moveTo>
                  <a:lnTo>
                    <a:pt x="698373" y="19558"/>
                  </a:lnTo>
                  <a:lnTo>
                    <a:pt x="691388" y="9398"/>
                  </a:lnTo>
                  <a:lnTo>
                    <a:pt x="681228" y="2540"/>
                  </a:lnTo>
                  <a:lnTo>
                    <a:pt x="668782" y="0"/>
                  </a:lnTo>
                  <a:lnTo>
                    <a:pt x="23622" y="0"/>
                  </a:lnTo>
                  <a:lnTo>
                    <a:pt x="15494" y="3429"/>
                  </a:lnTo>
                  <a:lnTo>
                    <a:pt x="3429" y="15367"/>
                  </a:lnTo>
                  <a:lnTo>
                    <a:pt x="0" y="23495"/>
                  </a:lnTo>
                  <a:lnTo>
                    <a:pt x="0" y="479171"/>
                  </a:lnTo>
                  <a:lnTo>
                    <a:pt x="701040" y="479171"/>
                  </a:lnTo>
                  <a:lnTo>
                    <a:pt x="701040" y="32004"/>
                  </a:lnTo>
                  <a:close/>
                </a:path>
              </a:pathLst>
            </a:custGeom>
            <a:solidFill>
              <a:srgbClr val="E0E0E0"/>
            </a:solidFill>
          </p:spPr>
        </p:sp>
        <p:sp>
          <p:nvSpPr>
            <p:cNvPr name="Freeform 88" id="88"/>
            <p:cNvSpPr/>
            <p:nvPr/>
          </p:nvSpPr>
          <p:spPr>
            <a:xfrm>
              <a:off x="0" y="479425"/>
              <a:ext cx="888492" cy="20320"/>
            </a:xfrm>
            <a:custGeom>
              <a:avLst/>
              <a:gdLst/>
              <a:ahLst/>
              <a:cxnLst/>
              <a:rect r="r" b="b" t="t" l="l"/>
              <a:pathLst>
                <a:path h="20320" w="888492">
                  <a:moveTo>
                    <a:pt x="888492" y="1651"/>
                  </a:moveTo>
                  <a:lnTo>
                    <a:pt x="888492" y="0"/>
                  </a:lnTo>
                  <a:lnTo>
                    <a:pt x="0" y="0"/>
                  </a:lnTo>
                  <a:lnTo>
                    <a:pt x="0" y="1651"/>
                  </a:lnTo>
                  <a:lnTo>
                    <a:pt x="127" y="20320"/>
                  </a:lnTo>
                  <a:lnTo>
                    <a:pt x="888492" y="20320"/>
                  </a:lnTo>
                  <a:lnTo>
                    <a:pt x="888492" y="1651"/>
                  </a:lnTo>
                  <a:close/>
                </a:path>
              </a:pathLst>
            </a:custGeom>
            <a:solidFill>
              <a:srgbClr val="E0E0E0"/>
            </a:solidFill>
          </p:spPr>
        </p:sp>
      </p:grpSp>
      <p:grpSp>
        <p:nvGrpSpPr>
          <p:cNvPr name="Group 89" id="89"/>
          <p:cNvGrpSpPr/>
          <p:nvPr/>
        </p:nvGrpSpPr>
        <p:grpSpPr>
          <a:xfrm rot="0">
            <a:off x="8955483" y="4405918"/>
            <a:ext cx="1132170" cy="653713"/>
            <a:chOff x="0" y="0"/>
            <a:chExt cx="891540" cy="514773"/>
          </a:xfrm>
        </p:grpSpPr>
        <p:sp>
          <p:nvSpPr>
            <p:cNvPr name="Freeform 90" id="90"/>
            <p:cNvSpPr/>
            <p:nvPr/>
          </p:nvSpPr>
          <p:spPr>
            <a:xfrm>
              <a:off x="-127" y="0"/>
              <a:ext cx="891540" cy="514477"/>
            </a:xfrm>
            <a:custGeom>
              <a:avLst/>
              <a:gdLst/>
              <a:ahLst/>
              <a:cxnLst/>
              <a:rect r="r" b="b" t="t" l="l"/>
              <a:pathLst>
                <a:path h="514477" w="891540">
                  <a:moveTo>
                    <a:pt x="891540" y="483108"/>
                  </a:moveTo>
                  <a:lnTo>
                    <a:pt x="891413" y="482346"/>
                  </a:lnTo>
                  <a:lnTo>
                    <a:pt x="890778" y="481203"/>
                  </a:lnTo>
                  <a:lnTo>
                    <a:pt x="889762" y="480441"/>
                  </a:lnTo>
                  <a:lnTo>
                    <a:pt x="888746" y="479552"/>
                  </a:lnTo>
                  <a:lnTo>
                    <a:pt x="888238" y="479425"/>
                  </a:lnTo>
                  <a:lnTo>
                    <a:pt x="888238" y="482854"/>
                  </a:lnTo>
                  <a:lnTo>
                    <a:pt x="888238" y="502285"/>
                  </a:lnTo>
                  <a:lnTo>
                    <a:pt x="887603" y="502920"/>
                  </a:lnTo>
                  <a:lnTo>
                    <a:pt x="886714" y="503555"/>
                  </a:lnTo>
                  <a:lnTo>
                    <a:pt x="885698" y="503936"/>
                  </a:lnTo>
                  <a:lnTo>
                    <a:pt x="882015" y="505714"/>
                  </a:lnTo>
                  <a:lnTo>
                    <a:pt x="824357" y="511937"/>
                  </a:lnTo>
                  <a:lnTo>
                    <a:pt x="67564" y="511937"/>
                  </a:lnTo>
                  <a:lnTo>
                    <a:pt x="15621" y="507492"/>
                  </a:lnTo>
                  <a:lnTo>
                    <a:pt x="2921" y="501523"/>
                  </a:lnTo>
                  <a:lnTo>
                    <a:pt x="3048" y="483616"/>
                  </a:lnTo>
                  <a:lnTo>
                    <a:pt x="3302" y="483108"/>
                  </a:lnTo>
                  <a:lnTo>
                    <a:pt x="3683" y="482727"/>
                  </a:lnTo>
                  <a:lnTo>
                    <a:pt x="4191" y="482473"/>
                  </a:lnTo>
                  <a:lnTo>
                    <a:pt x="4953" y="482473"/>
                  </a:lnTo>
                  <a:lnTo>
                    <a:pt x="5461" y="482727"/>
                  </a:lnTo>
                  <a:lnTo>
                    <a:pt x="886714" y="482727"/>
                  </a:lnTo>
                  <a:lnTo>
                    <a:pt x="887222" y="482473"/>
                  </a:lnTo>
                  <a:lnTo>
                    <a:pt x="887730" y="482473"/>
                  </a:lnTo>
                  <a:lnTo>
                    <a:pt x="888238" y="482727"/>
                  </a:lnTo>
                  <a:lnTo>
                    <a:pt x="888365" y="483108"/>
                  </a:lnTo>
                  <a:lnTo>
                    <a:pt x="888365" y="479679"/>
                  </a:lnTo>
                  <a:lnTo>
                    <a:pt x="887984" y="479552"/>
                  </a:lnTo>
                  <a:lnTo>
                    <a:pt x="887603" y="479425"/>
                  </a:lnTo>
                  <a:lnTo>
                    <a:pt x="886333" y="479552"/>
                  </a:lnTo>
                  <a:lnTo>
                    <a:pt x="797433" y="479552"/>
                  </a:lnTo>
                  <a:lnTo>
                    <a:pt x="797433" y="33401"/>
                  </a:lnTo>
                  <a:lnTo>
                    <a:pt x="794766" y="20828"/>
                  </a:lnTo>
                  <a:lnTo>
                    <a:pt x="794766" y="479298"/>
                  </a:lnTo>
                  <a:lnTo>
                    <a:pt x="96393" y="479044"/>
                  </a:lnTo>
                  <a:lnTo>
                    <a:pt x="96520" y="25146"/>
                  </a:lnTo>
                  <a:lnTo>
                    <a:pt x="99822" y="17399"/>
                  </a:lnTo>
                  <a:lnTo>
                    <a:pt x="105664" y="11684"/>
                  </a:lnTo>
                  <a:lnTo>
                    <a:pt x="111379" y="5969"/>
                  </a:lnTo>
                  <a:lnTo>
                    <a:pt x="119126" y="2667"/>
                  </a:lnTo>
                  <a:lnTo>
                    <a:pt x="127254" y="2540"/>
                  </a:lnTo>
                  <a:lnTo>
                    <a:pt x="764032" y="2540"/>
                  </a:lnTo>
                  <a:lnTo>
                    <a:pt x="794893" y="479171"/>
                  </a:lnTo>
                  <a:lnTo>
                    <a:pt x="794893" y="20828"/>
                  </a:lnTo>
                  <a:lnTo>
                    <a:pt x="794766" y="20447"/>
                  </a:lnTo>
                  <a:lnTo>
                    <a:pt x="787527" y="9779"/>
                  </a:lnTo>
                  <a:lnTo>
                    <a:pt x="776986" y="2667"/>
                  </a:lnTo>
                  <a:lnTo>
                    <a:pt x="764032" y="0"/>
                  </a:lnTo>
                  <a:lnTo>
                    <a:pt x="127254" y="0"/>
                  </a:lnTo>
                  <a:lnTo>
                    <a:pt x="114300" y="2667"/>
                  </a:lnTo>
                  <a:lnTo>
                    <a:pt x="103759" y="9779"/>
                  </a:lnTo>
                  <a:lnTo>
                    <a:pt x="96520" y="20320"/>
                  </a:lnTo>
                  <a:lnTo>
                    <a:pt x="93726" y="33274"/>
                  </a:lnTo>
                  <a:lnTo>
                    <a:pt x="93726" y="479044"/>
                  </a:lnTo>
                  <a:lnTo>
                    <a:pt x="5334" y="479044"/>
                  </a:lnTo>
                  <a:lnTo>
                    <a:pt x="4064" y="478917"/>
                  </a:lnTo>
                  <a:lnTo>
                    <a:pt x="2794" y="479298"/>
                  </a:lnTo>
                  <a:lnTo>
                    <a:pt x="1778" y="480187"/>
                  </a:lnTo>
                  <a:lnTo>
                    <a:pt x="762" y="480949"/>
                  </a:lnTo>
                  <a:lnTo>
                    <a:pt x="127" y="482092"/>
                  </a:lnTo>
                  <a:lnTo>
                    <a:pt x="0" y="483108"/>
                  </a:lnTo>
                  <a:lnTo>
                    <a:pt x="127" y="502666"/>
                  </a:lnTo>
                  <a:lnTo>
                    <a:pt x="635" y="503682"/>
                  </a:lnTo>
                  <a:lnTo>
                    <a:pt x="1651" y="504444"/>
                  </a:lnTo>
                  <a:lnTo>
                    <a:pt x="2794" y="505460"/>
                  </a:lnTo>
                  <a:lnTo>
                    <a:pt x="55372" y="514350"/>
                  </a:lnTo>
                  <a:lnTo>
                    <a:pt x="67437" y="514477"/>
                  </a:lnTo>
                  <a:lnTo>
                    <a:pt x="824357" y="514477"/>
                  </a:lnTo>
                  <a:lnTo>
                    <a:pt x="878840" y="509397"/>
                  </a:lnTo>
                  <a:lnTo>
                    <a:pt x="890143" y="504063"/>
                  </a:lnTo>
                  <a:lnTo>
                    <a:pt x="891032" y="503428"/>
                  </a:lnTo>
                  <a:lnTo>
                    <a:pt x="891413" y="502666"/>
                  </a:lnTo>
                  <a:lnTo>
                    <a:pt x="891540" y="483108"/>
                  </a:lnTo>
                  <a:close/>
                </a:path>
              </a:pathLst>
            </a:custGeom>
            <a:solidFill>
              <a:srgbClr val="494949"/>
            </a:solidFill>
          </p:spPr>
        </p:sp>
      </p:grpSp>
      <p:grpSp>
        <p:nvGrpSpPr>
          <p:cNvPr name="Group 91" id="91"/>
          <p:cNvGrpSpPr/>
          <p:nvPr/>
        </p:nvGrpSpPr>
        <p:grpSpPr>
          <a:xfrm rot="0">
            <a:off x="9111933" y="4471644"/>
            <a:ext cx="817141" cy="512863"/>
            <a:chOff x="0" y="0"/>
            <a:chExt cx="643467" cy="403860"/>
          </a:xfrm>
        </p:grpSpPr>
        <p:sp>
          <p:nvSpPr>
            <p:cNvPr name="Freeform 92" id="92"/>
            <p:cNvSpPr/>
            <p:nvPr/>
          </p:nvSpPr>
          <p:spPr>
            <a:xfrm>
              <a:off x="0" y="0"/>
              <a:ext cx="643255" cy="403606"/>
            </a:xfrm>
            <a:custGeom>
              <a:avLst/>
              <a:gdLst/>
              <a:ahLst/>
              <a:cxnLst/>
              <a:rect r="r" b="b" t="t" l="l"/>
              <a:pathLst>
                <a:path h="403606" w="643255">
                  <a:moveTo>
                    <a:pt x="643255" y="403606"/>
                  </a:moveTo>
                  <a:lnTo>
                    <a:pt x="0" y="403606"/>
                  </a:lnTo>
                  <a:lnTo>
                    <a:pt x="0" y="0"/>
                  </a:lnTo>
                  <a:lnTo>
                    <a:pt x="643255" y="0"/>
                  </a:lnTo>
                  <a:lnTo>
                    <a:pt x="643255" y="403606"/>
                  </a:lnTo>
                  <a:close/>
                </a:path>
              </a:pathLst>
            </a:custGeom>
            <a:solidFill>
              <a:srgbClr val="003682"/>
            </a:solidFill>
          </p:spPr>
        </p:sp>
      </p:grpSp>
      <p:grpSp>
        <p:nvGrpSpPr>
          <p:cNvPr name="Group 93" id="93"/>
          <p:cNvGrpSpPr/>
          <p:nvPr/>
        </p:nvGrpSpPr>
        <p:grpSpPr>
          <a:xfrm rot="0">
            <a:off x="9109246" y="4468959"/>
            <a:ext cx="822517" cy="518239"/>
            <a:chOff x="0" y="0"/>
            <a:chExt cx="647700" cy="408093"/>
          </a:xfrm>
        </p:grpSpPr>
        <p:sp>
          <p:nvSpPr>
            <p:cNvPr name="Freeform 94" id="94"/>
            <p:cNvSpPr/>
            <p:nvPr/>
          </p:nvSpPr>
          <p:spPr>
            <a:xfrm>
              <a:off x="0" y="0"/>
              <a:ext cx="647573" cy="407797"/>
            </a:xfrm>
            <a:custGeom>
              <a:avLst/>
              <a:gdLst/>
              <a:ahLst/>
              <a:cxnLst/>
              <a:rect r="r" b="b" t="t" l="l"/>
              <a:pathLst>
                <a:path h="407797" w="647573">
                  <a:moveTo>
                    <a:pt x="645414" y="4191"/>
                  </a:moveTo>
                  <a:lnTo>
                    <a:pt x="2159" y="4191"/>
                  </a:lnTo>
                  <a:lnTo>
                    <a:pt x="2159" y="2159"/>
                  </a:lnTo>
                  <a:lnTo>
                    <a:pt x="4191" y="2159"/>
                  </a:lnTo>
                  <a:lnTo>
                    <a:pt x="4191" y="405638"/>
                  </a:lnTo>
                  <a:lnTo>
                    <a:pt x="2159" y="405638"/>
                  </a:lnTo>
                  <a:lnTo>
                    <a:pt x="2159" y="403479"/>
                  </a:lnTo>
                  <a:lnTo>
                    <a:pt x="645414" y="403479"/>
                  </a:lnTo>
                  <a:lnTo>
                    <a:pt x="645414" y="405638"/>
                  </a:lnTo>
                  <a:lnTo>
                    <a:pt x="643255" y="405638"/>
                  </a:lnTo>
                  <a:lnTo>
                    <a:pt x="643255" y="2159"/>
                  </a:lnTo>
                  <a:lnTo>
                    <a:pt x="645414" y="2159"/>
                  </a:lnTo>
                  <a:lnTo>
                    <a:pt x="645414" y="4191"/>
                  </a:lnTo>
                  <a:moveTo>
                    <a:pt x="645414" y="0"/>
                  </a:moveTo>
                  <a:cubicBezTo>
                    <a:pt x="646557" y="0"/>
                    <a:pt x="647573" y="889"/>
                    <a:pt x="647573" y="2159"/>
                  </a:cubicBezTo>
                  <a:lnTo>
                    <a:pt x="647573" y="405638"/>
                  </a:lnTo>
                  <a:cubicBezTo>
                    <a:pt x="647573" y="406781"/>
                    <a:pt x="646684" y="407797"/>
                    <a:pt x="645414" y="407797"/>
                  </a:cubicBezTo>
                  <a:lnTo>
                    <a:pt x="2159" y="407797"/>
                  </a:lnTo>
                  <a:cubicBezTo>
                    <a:pt x="1016" y="407797"/>
                    <a:pt x="0" y="406908"/>
                    <a:pt x="0" y="405638"/>
                  </a:cubicBezTo>
                  <a:lnTo>
                    <a:pt x="0" y="2159"/>
                  </a:lnTo>
                  <a:cubicBezTo>
                    <a:pt x="0" y="889"/>
                    <a:pt x="889" y="0"/>
                    <a:pt x="2159" y="0"/>
                  </a:cubicBezTo>
                  <a:lnTo>
                    <a:pt x="645414" y="0"/>
                  </a:lnTo>
                  <a:close/>
                </a:path>
              </a:pathLst>
            </a:custGeom>
            <a:solidFill>
              <a:srgbClr val="494949"/>
            </a:solidFill>
          </p:spPr>
        </p:sp>
      </p:grpSp>
      <p:grpSp>
        <p:nvGrpSpPr>
          <p:cNvPr name="Group 95" id="95"/>
          <p:cNvGrpSpPr/>
          <p:nvPr/>
        </p:nvGrpSpPr>
        <p:grpSpPr>
          <a:xfrm rot="0">
            <a:off x="9398867" y="4433357"/>
            <a:ext cx="245142" cy="593502"/>
            <a:chOff x="0" y="0"/>
            <a:chExt cx="193040" cy="467360"/>
          </a:xfrm>
        </p:grpSpPr>
        <p:sp>
          <p:nvSpPr>
            <p:cNvPr name="Freeform 96" id="96"/>
            <p:cNvSpPr/>
            <p:nvPr/>
          </p:nvSpPr>
          <p:spPr>
            <a:xfrm>
              <a:off x="90678" y="0"/>
              <a:ext cx="11176" cy="11303"/>
            </a:xfrm>
            <a:custGeom>
              <a:avLst/>
              <a:gdLst/>
              <a:ahLst/>
              <a:cxnLst/>
              <a:rect r="r" b="b" t="t" l="l"/>
              <a:pathLst>
                <a:path h="11303" w="11176">
                  <a:moveTo>
                    <a:pt x="11176" y="2540"/>
                  </a:moveTo>
                  <a:lnTo>
                    <a:pt x="8763" y="0"/>
                  </a:lnTo>
                  <a:lnTo>
                    <a:pt x="2540" y="0"/>
                  </a:lnTo>
                  <a:lnTo>
                    <a:pt x="0" y="2540"/>
                  </a:lnTo>
                  <a:lnTo>
                    <a:pt x="0" y="8763"/>
                  </a:lnTo>
                  <a:lnTo>
                    <a:pt x="2540" y="11303"/>
                  </a:lnTo>
                  <a:lnTo>
                    <a:pt x="8636" y="11303"/>
                  </a:lnTo>
                  <a:lnTo>
                    <a:pt x="11176" y="8763"/>
                  </a:lnTo>
                  <a:lnTo>
                    <a:pt x="11176" y="2540"/>
                  </a:lnTo>
                  <a:close/>
                </a:path>
              </a:pathLst>
            </a:custGeom>
            <a:solidFill>
              <a:srgbClr val="494949"/>
            </a:solidFill>
          </p:spPr>
        </p:sp>
        <p:sp>
          <p:nvSpPr>
            <p:cNvPr name="Freeform 97" id="97"/>
            <p:cNvSpPr/>
            <p:nvPr/>
          </p:nvSpPr>
          <p:spPr>
            <a:xfrm>
              <a:off x="0" y="459867"/>
              <a:ext cx="192659" cy="7493"/>
            </a:xfrm>
            <a:custGeom>
              <a:avLst/>
              <a:gdLst/>
              <a:ahLst/>
              <a:cxnLst/>
              <a:rect r="r" b="b" t="t" l="l"/>
              <a:pathLst>
                <a:path h="7493" w="192659">
                  <a:moveTo>
                    <a:pt x="192659" y="0"/>
                  </a:moveTo>
                  <a:lnTo>
                    <a:pt x="0" y="0"/>
                  </a:lnTo>
                  <a:lnTo>
                    <a:pt x="0" y="6604"/>
                  </a:lnTo>
                  <a:lnTo>
                    <a:pt x="5588" y="7493"/>
                  </a:lnTo>
                  <a:lnTo>
                    <a:pt x="187071" y="7493"/>
                  </a:lnTo>
                  <a:lnTo>
                    <a:pt x="192659" y="6477"/>
                  </a:lnTo>
                  <a:lnTo>
                    <a:pt x="192659" y="0"/>
                  </a:lnTo>
                  <a:close/>
                </a:path>
              </a:pathLst>
            </a:custGeom>
            <a:solidFill>
              <a:srgbClr val="494949"/>
            </a:solidFill>
          </p:spPr>
        </p:sp>
      </p:grpSp>
      <p:grpSp>
        <p:nvGrpSpPr>
          <p:cNvPr name="Group 98" id="98"/>
          <p:cNvGrpSpPr/>
          <p:nvPr/>
        </p:nvGrpSpPr>
        <p:grpSpPr>
          <a:xfrm rot="0">
            <a:off x="9109246" y="4468959"/>
            <a:ext cx="822517" cy="518239"/>
            <a:chOff x="0" y="0"/>
            <a:chExt cx="647700" cy="408093"/>
          </a:xfrm>
        </p:grpSpPr>
        <p:sp>
          <p:nvSpPr>
            <p:cNvPr name="Freeform 99" id="99"/>
            <p:cNvSpPr/>
            <p:nvPr/>
          </p:nvSpPr>
          <p:spPr>
            <a:xfrm>
              <a:off x="0" y="0"/>
              <a:ext cx="647573" cy="407797"/>
            </a:xfrm>
            <a:custGeom>
              <a:avLst/>
              <a:gdLst/>
              <a:ahLst/>
              <a:cxnLst/>
              <a:rect r="r" b="b" t="t" l="l"/>
              <a:pathLst>
                <a:path h="407797" w="647573">
                  <a:moveTo>
                    <a:pt x="643255" y="405638"/>
                  </a:moveTo>
                  <a:lnTo>
                    <a:pt x="643255" y="2159"/>
                  </a:lnTo>
                  <a:lnTo>
                    <a:pt x="645414" y="2159"/>
                  </a:lnTo>
                  <a:lnTo>
                    <a:pt x="645414" y="4191"/>
                  </a:lnTo>
                  <a:lnTo>
                    <a:pt x="2159" y="4191"/>
                  </a:lnTo>
                  <a:lnTo>
                    <a:pt x="2159" y="2159"/>
                  </a:lnTo>
                  <a:lnTo>
                    <a:pt x="4191" y="2159"/>
                  </a:lnTo>
                  <a:lnTo>
                    <a:pt x="4191" y="405638"/>
                  </a:lnTo>
                  <a:lnTo>
                    <a:pt x="2159" y="405638"/>
                  </a:lnTo>
                  <a:lnTo>
                    <a:pt x="2159" y="403479"/>
                  </a:lnTo>
                  <a:lnTo>
                    <a:pt x="645414" y="403479"/>
                  </a:lnTo>
                  <a:lnTo>
                    <a:pt x="645414" y="405638"/>
                  </a:lnTo>
                  <a:lnTo>
                    <a:pt x="643255" y="405638"/>
                  </a:lnTo>
                  <a:moveTo>
                    <a:pt x="647446" y="405638"/>
                  </a:moveTo>
                  <a:cubicBezTo>
                    <a:pt x="647446" y="406781"/>
                    <a:pt x="646557" y="407797"/>
                    <a:pt x="645287" y="407797"/>
                  </a:cubicBezTo>
                  <a:lnTo>
                    <a:pt x="2159" y="407797"/>
                  </a:lnTo>
                  <a:cubicBezTo>
                    <a:pt x="1016" y="407797"/>
                    <a:pt x="0" y="406908"/>
                    <a:pt x="0" y="405638"/>
                  </a:cubicBezTo>
                  <a:lnTo>
                    <a:pt x="0" y="2159"/>
                  </a:lnTo>
                  <a:cubicBezTo>
                    <a:pt x="0" y="889"/>
                    <a:pt x="889" y="0"/>
                    <a:pt x="2159" y="0"/>
                  </a:cubicBezTo>
                  <a:lnTo>
                    <a:pt x="645414" y="0"/>
                  </a:lnTo>
                  <a:cubicBezTo>
                    <a:pt x="646557" y="0"/>
                    <a:pt x="647573" y="889"/>
                    <a:pt x="647573" y="2159"/>
                  </a:cubicBezTo>
                  <a:lnTo>
                    <a:pt x="647573" y="405638"/>
                  </a:lnTo>
                  <a:close/>
                </a:path>
              </a:pathLst>
            </a:custGeom>
            <a:solidFill>
              <a:srgbClr val="494949"/>
            </a:solidFill>
          </p:spPr>
        </p:sp>
      </p:grpSp>
      <p:grpSp>
        <p:nvGrpSpPr>
          <p:cNvPr name="Group 100" id="100"/>
          <p:cNvGrpSpPr/>
          <p:nvPr/>
        </p:nvGrpSpPr>
        <p:grpSpPr>
          <a:xfrm rot="0">
            <a:off x="9306940" y="4504448"/>
            <a:ext cx="446202" cy="449427"/>
            <a:chOff x="0" y="0"/>
            <a:chExt cx="351367" cy="353907"/>
          </a:xfrm>
        </p:grpSpPr>
        <p:sp>
          <p:nvSpPr>
            <p:cNvPr name="Freeform 101" id="101"/>
            <p:cNvSpPr/>
            <p:nvPr/>
          </p:nvSpPr>
          <p:spPr>
            <a:xfrm>
              <a:off x="128270" y="282067"/>
              <a:ext cx="92075" cy="14224"/>
            </a:xfrm>
            <a:custGeom>
              <a:avLst/>
              <a:gdLst/>
              <a:ahLst/>
              <a:cxnLst/>
              <a:rect r="r" b="b" t="t" l="l"/>
              <a:pathLst>
                <a:path h="14224" w="92075">
                  <a:moveTo>
                    <a:pt x="92075" y="0"/>
                  </a:moveTo>
                  <a:lnTo>
                    <a:pt x="0" y="0"/>
                  </a:lnTo>
                  <a:lnTo>
                    <a:pt x="0" y="14224"/>
                  </a:lnTo>
                  <a:lnTo>
                    <a:pt x="91948" y="14224"/>
                  </a:lnTo>
                  <a:lnTo>
                    <a:pt x="91948" y="0"/>
                  </a:lnTo>
                  <a:close/>
                </a:path>
              </a:pathLst>
            </a:custGeom>
            <a:solidFill>
              <a:srgbClr val="494949"/>
            </a:solidFill>
          </p:spPr>
        </p:sp>
        <p:sp>
          <p:nvSpPr>
            <p:cNvPr name="Freeform 102" id="102"/>
            <p:cNvSpPr/>
            <p:nvPr/>
          </p:nvSpPr>
          <p:spPr>
            <a:xfrm>
              <a:off x="0" y="0"/>
              <a:ext cx="350901" cy="353187"/>
            </a:xfrm>
            <a:custGeom>
              <a:avLst/>
              <a:gdLst/>
              <a:ahLst/>
              <a:cxnLst/>
              <a:rect r="r" b="b" t="t" l="l"/>
              <a:pathLst>
                <a:path h="353187" w="350901">
                  <a:moveTo>
                    <a:pt x="350647" y="175514"/>
                  </a:moveTo>
                  <a:lnTo>
                    <a:pt x="347218" y="140589"/>
                  </a:lnTo>
                  <a:lnTo>
                    <a:pt x="337820" y="109347"/>
                  </a:lnTo>
                  <a:lnTo>
                    <a:pt x="337693" y="109093"/>
                  </a:lnTo>
                  <a:lnTo>
                    <a:pt x="337185" y="107569"/>
                  </a:lnTo>
                  <a:lnTo>
                    <a:pt x="336042" y="105410"/>
                  </a:lnTo>
                  <a:lnTo>
                    <a:pt x="336042" y="175514"/>
                  </a:lnTo>
                  <a:lnTo>
                    <a:pt x="335407" y="189738"/>
                  </a:lnTo>
                  <a:lnTo>
                    <a:pt x="333629" y="203581"/>
                  </a:lnTo>
                  <a:lnTo>
                    <a:pt x="330581" y="217170"/>
                  </a:lnTo>
                  <a:lnTo>
                    <a:pt x="326517" y="230251"/>
                  </a:lnTo>
                  <a:lnTo>
                    <a:pt x="324739" y="235077"/>
                  </a:lnTo>
                  <a:lnTo>
                    <a:pt x="318897" y="235077"/>
                  </a:lnTo>
                  <a:lnTo>
                    <a:pt x="318897" y="249174"/>
                  </a:lnTo>
                  <a:lnTo>
                    <a:pt x="286512" y="292608"/>
                  </a:lnTo>
                  <a:lnTo>
                    <a:pt x="193294" y="337439"/>
                  </a:lnTo>
                  <a:lnTo>
                    <a:pt x="132461" y="333248"/>
                  </a:lnTo>
                  <a:lnTo>
                    <a:pt x="77343" y="306832"/>
                  </a:lnTo>
                  <a:lnTo>
                    <a:pt x="34798" y="259969"/>
                  </a:lnTo>
                  <a:lnTo>
                    <a:pt x="28321" y="249174"/>
                  </a:lnTo>
                  <a:lnTo>
                    <a:pt x="319024" y="249174"/>
                  </a:lnTo>
                  <a:lnTo>
                    <a:pt x="319024" y="235077"/>
                  </a:lnTo>
                  <a:lnTo>
                    <a:pt x="250698" y="235077"/>
                  </a:lnTo>
                  <a:lnTo>
                    <a:pt x="249555" y="220980"/>
                  </a:lnTo>
                  <a:lnTo>
                    <a:pt x="266319" y="215265"/>
                  </a:lnTo>
                  <a:lnTo>
                    <a:pt x="276733" y="206756"/>
                  </a:lnTo>
                  <a:lnTo>
                    <a:pt x="279654" y="204343"/>
                  </a:lnTo>
                  <a:lnTo>
                    <a:pt x="288417" y="189611"/>
                  </a:lnTo>
                  <a:lnTo>
                    <a:pt x="291592" y="172085"/>
                  </a:lnTo>
                  <a:lnTo>
                    <a:pt x="288417" y="154686"/>
                  </a:lnTo>
                  <a:lnTo>
                    <a:pt x="279400" y="140081"/>
                  </a:lnTo>
                  <a:lnTo>
                    <a:pt x="277876" y="138938"/>
                  </a:lnTo>
                  <a:lnTo>
                    <a:pt x="277876" y="168910"/>
                  </a:lnTo>
                  <a:lnTo>
                    <a:pt x="277368" y="179197"/>
                  </a:lnTo>
                  <a:lnTo>
                    <a:pt x="247650" y="207010"/>
                  </a:lnTo>
                  <a:lnTo>
                    <a:pt x="245364" y="207010"/>
                  </a:lnTo>
                  <a:lnTo>
                    <a:pt x="245110" y="207010"/>
                  </a:lnTo>
                  <a:lnTo>
                    <a:pt x="243078" y="206756"/>
                  </a:lnTo>
                  <a:lnTo>
                    <a:pt x="208026" y="162941"/>
                  </a:lnTo>
                  <a:lnTo>
                    <a:pt x="211709" y="153924"/>
                  </a:lnTo>
                  <a:lnTo>
                    <a:pt x="218313" y="147447"/>
                  </a:lnTo>
                  <a:lnTo>
                    <a:pt x="224790" y="140843"/>
                  </a:lnTo>
                  <a:lnTo>
                    <a:pt x="233680" y="137160"/>
                  </a:lnTo>
                  <a:lnTo>
                    <a:pt x="249809" y="137160"/>
                  </a:lnTo>
                  <a:lnTo>
                    <a:pt x="256540" y="139319"/>
                  </a:lnTo>
                  <a:lnTo>
                    <a:pt x="262255" y="143256"/>
                  </a:lnTo>
                  <a:lnTo>
                    <a:pt x="268097" y="147066"/>
                  </a:lnTo>
                  <a:lnTo>
                    <a:pt x="272542" y="152527"/>
                  </a:lnTo>
                  <a:lnTo>
                    <a:pt x="275209" y="159004"/>
                  </a:lnTo>
                  <a:lnTo>
                    <a:pt x="277749" y="169164"/>
                  </a:lnTo>
                  <a:lnTo>
                    <a:pt x="277749" y="138811"/>
                  </a:lnTo>
                  <a:lnTo>
                    <a:pt x="275336" y="136906"/>
                  </a:lnTo>
                  <a:lnTo>
                    <a:pt x="265938" y="129159"/>
                  </a:lnTo>
                  <a:lnTo>
                    <a:pt x="249301" y="123444"/>
                  </a:lnTo>
                  <a:lnTo>
                    <a:pt x="250317" y="109347"/>
                  </a:lnTo>
                  <a:lnTo>
                    <a:pt x="321945" y="109347"/>
                  </a:lnTo>
                  <a:lnTo>
                    <a:pt x="323596" y="113538"/>
                  </a:lnTo>
                  <a:lnTo>
                    <a:pt x="328930" y="128778"/>
                  </a:lnTo>
                  <a:lnTo>
                    <a:pt x="332740" y="144145"/>
                  </a:lnTo>
                  <a:lnTo>
                    <a:pt x="335026" y="159766"/>
                  </a:lnTo>
                  <a:lnTo>
                    <a:pt x="335788" y="175387"/>
                  </a:lnTo>
                  <a:lnTo>
                    <a:pt x="335788" y="105410"/>
                  </a:lnTo>
                  <a:lnTo>
                    <a:pt x="330200" y="94869"/>
                  </a:lnTo>
                  <a:lnTo>
                    <a:pt x="320675" y="76962"/>
                  </a:lnTo>
                  <a:lnTo>
                    <a:pt x="315976" y="71247"/>
                  </a:lnTo>
                  <a:lnTo>
                    <a:pt x="315976" y="94996"/>
                  </a:lnTo>
                  <a:lnTo>
                    <a:pt x="236220" y="94996"/>
                  </a:lnTo>
                  <a:lnTo>
                    <a:pt x="236220" y="123317"/>
                  </a:lnTo>
                  <a:lnTo>
                    <a:pt x="194564" y="157988"/>
                  </a:lnTo>
                  <a:lnTo>
                    <a:pt x="192659" y="177673"/>
                  </a:lnTo>
                  <a:lnTo>
                    <a:pt x="197231" y="193929"/>
                  </a:lnTo>
                  <a:lnTo>
                    <a:pt x="206756" y="207391"/>
                  </a:lnTo>
                  <a:lnTo>
                    <a:pt x="220091" y="216916"/>
                  </a:lnTo>
                  <a:lnTo>
                    <a:pt x="236220" y="221615"/>
                  </a:lnTo>
                  <a:lnTo>
                    <a:pt x="235077" y="235585"/>
                  </a:lnTo>
                  <a:lnTo>
                    <a:pt x="114935" y="235585"/>
                  </a:lnTo>
                  <a:lnTo>
                    <a:pt x="113919" y="221615"/>
                  </a:lnTo>
                  <a:lnTo>
                    <a:pt x="122428" y="219456"/>
                  </a:lnTo>
                  <a:lnTo>
                    <a:pt x="130429" y="215773"/>
                  </a:lnTo>
                  <a:lnTo>
                    <a:pt x="155829" y="172339"/>
                  </a:lnTo>
                  <a:lnTo>
                    <a:pt x="155829" y="171831"/>
                  </a:lnTo>
                  <a:lnTo>
                    <a:pt x="152654" y="154813"/>
                  </a:lnTo>
                  <a:lnTo>
                    <a:pt x="143891" y="140081"/>
                  </a:lnTo>
                  <a:lnTo>
                    <a:pt x="140970" y="137795"/>
                  </a:lnTo>
                  <a:lnTo>
                    <a:pt x="140970" y="168275"/>
                  </a:lnTo>
                  <a:lnTo>
                    <a:pt x="140462" y="178562"/>
                  </a:lnTo>
                  <a:lnTo>
                    <a:pt x="111379" y="207137"/>
                  </a:lnTo>
                  <a:lnTo>
                    <a:pt x="109093" y="207137"/>
                  </a:lnTo>
                  <a:lnTo>
                    <a:pt x="107569" y="207010"/>
                  </a:lnTo>
                  <a:lnTo>
                    <a:pt x="106807" y="206883"/>
                  </a:lnTo>
                  <a:lnTo>
                    <a:pt x="101981" y="207010"/>
                  </a:lnTo>
                  <a:lnTo>
                    <a:pt x="71120" y="162306"/>
                  </a:lnTo>
                  <a:lnTo>
                    <a:pt x="74803" y="153416"/>
                  </a:lnTo>
                  <a:lnTo>
                    <a:pt x="81280" y="146939"/>
                  </a:lnTo>
                  <a:lnTo>
                    <a:pt x="87884" y="140208"/>
                  </a:lnTo>
                  <a:lnTo>
                    <a:pt x="96774" y="136398"/>
                  </a:lnTo>
                  <a:lnTo>
                    <a:pt x="112903" y="136398"/>
                  </a:lnTo>
                  <a:lnTo>
                    <a:pt x="119634" y="138557"/>
                  </a:lnTo>
                  <a:lnTo>
                    <a:pt x="125349" y="142494"/>
                  </a:lnTo>
                  <a:lnTo>
                    <a:pt x="131191" y="146304"/>
                  </a:lnTo>
                  <a:lnTo>
                    <a:pt x="135763" y="151765"/>
                  </a:lnTo>
                  <a:lnTo>
                    <a:pt x="138430" y="158242"/>
                  </a:lnTo>
                  <a:lnTo>
                    <a:pt x="140970" y="168402"/>
                  </a:lnTo>
                  <a:lnTo>
                    <a:pt x="140970" y="137922"/>
                  </a:lnTo>
                  <a:lnTo>
                    <a:pt x="139319" y="136525"/>
                  </a:lnTo>
                  <a:lnTo>
                    <a:pt x="130683" y="129413"/>
                  </a:lnTo>
                  <a:lnTo>
                    <a:pt x="114046" y="123698"/>
                  </a:lnTo>
                  <a:lnTo>
                    <a:pt x="115062" y="109601"/>
                  </a:lnTo>
                  <a:lnTo>
                    <a:pt x="235204" y="109601"/>
                  </a:lnTo>
                  <a:lnTo>
                    <a:pt x="236220" y="123698"/>
                  </a:lnTo>
                  <a:lnTo>
                    <a:pt x="236220" y="94996"/>
                  </a:lnTo>
                  <a:lnTo>
                    <a:pt x="99060" y="94996"/>
                  </a:lnTo>
                  <a:lnTo>
                    <a:pt x="99060" y="123190"/>
                  </a:lnTo>
                  <a:lnTo>
                    <a:pt x="80518" y="129159"/>
                  </a:lnTo>
                  <a:lnTo>
                    <a:pt x="66167" y="141351"/>
                  </a:lnTo>
                  <a:lnTo>
                    <a:pt x="57404" y="157988"/>
                  </a:lnTo>
                  <a:lnTo>
                    <a:pt x="57277" y="158623"/>
                  </a:lnTo>
                  <a:lnTo>
                    <a:pt x="55753" y="175768"/>
                  </a:lnTo>
                  <a:lnTo>
                    <a:pt x="55880" y="178435"/>
                  </a:lnTo>
                  <a:lnTo>
                    <a:pt x="60198" y="193802"/>
                  </a:lnTo>
                  <a:lnTo>
                    <a:pt x="69723" y="207137"/>
                  </a:lnTo>
                  <a:lnTo>
                    <a:pt x="83058" y="216662"/>
                  </a:lnTo>
                  <a:lnTo>
                    <a:pt x="99187" y="221361"/>
                  </a:lnTo>
                  <a:lnTo>
                    <a:pt x="98044" y="235331"/>
                  </a:lnTo>
                  <a:lnTo>
                    <a:pt x="22987" y="235331"/>
                  </a:lnTo>
                  <a:lnTo>
                    <a:pt x="20574" y="230251"/>
                  </a:lnTo>
                  <a:lnTo>
                    <a:pt x="13208" y="201168"/>
                  </a:lnTo>
                  <a:lnTo>
                    <a:pt x="11430" y="171704"/>
                  </a:lnTo>
                  <a:lnTo>
                    <a:pt x="14732" y="142240"/>
                  </a:lnTo>
                  <a:lnTo>
                    <a:pt x="23368" y="113665"/>
                  </a:lnTo>
                  <a:lnTo>
                    <a:pt x="25146" y="109220"/>
                  </a:lnTo>
                  <a:lnTo>
                    <a:pt x="98044" y="109220"/>
                  </a:lnTo>
                  <a:lnTo>
                    <a:pt x="99060" y="123190"/>
                  </a:lnTo>
                  <a:lnTo>
                    <a:pt x="99060" y="94996"/>
                  </a:lnTo>
                  <a:lnTo>
                    <a:pt x="32385" y="94996"/>
                  </a:lnTo>
                  <a:lnTo>
                    <a:pt x="39878" y="83947"/>
                  </a:lnTo>
                  <a:lnTo>
                    <a:pt x="85852" y="38354"/>
                  </a:lnTo>
                  <a:lnTo>
                    <a:pt x="143510" y="14986"/>
                  </a:lnTo>
                  <a:lnTo>
                    <a:pt x="205740" y="15113"/>
                  </a:lnTo>
                  <a:lnTo>
                    <a:pt x="265176" y="40005"/>
                  </a:lnTo>
                  <a:lnTo>
                    <a:pt x="308864" y="83820"/>
                  </a:lnTo>
                  <a:lnTo>
                    <a:pt x="316357" y="94869"/>
                  </a:lnTo>
                  <a:lnTo>
                    <a:pt x="316357" y="71247"/>
                  </a:lnTo>
                  <a:lnTo>
                    <a:pt x="298958" y="49911"/>
                  </a:lnTo>
                  <a:lnTo>
                    <a:pt x="253238" y="16510"/>
                  </a:lnTo>
                  <a:lnTo>
                    <a:pt x="248285" y="14859"/>
                  </a:lnTo>
                  <a:lnTo>
                    <a:pt x="201168" y="0"/>
                  </a:lnTo>
                  <a:lnTo>
                    <a:pt x="147193" y="127"/>
                  </a:lnTo>
                  <a:lnTo>
                    <a:pt x="95250" y="16764"/>
                  </a:lnTo>
                  <a:lnTo>
                    <a:pt x="49530" y="50165"/>
                  </a:lnTo>
                  <a:lnTo>
                    <a:pt x="16510" y="96266"/>
                  </a:lnTo>
                  <a:lnTo>
                    <a:pt x="0" y="148590"/>
                  </a:lnTo>
                  <a:lnTo>
                    <a:pt x="127" y="202946"/>
                  </a:lnTo>
                  <a:lnTo>
                    <a:pt x="16764" y="255270"/>
                  </a:lnTo>
                  <a:lnTo>
                    <a:pt x="49911" y="301244"/>
                  </a:lnTo>
                  <a:lnTo>
                    <a:pt x="91313" y="332105"/>
                  </a:lnTo>
                  <a:lnTo>
                    <a:pt x="139827" y="349631"/>
                  </a:lnTo>
                  <a:lnTo>
                    <a:pt x="174244" y="353187"/>
                  </a:lnTo>
                  <a:lnTo>
                    <a:pt x="229997" y="344170"/>
                  </a:lnTo>
                  <a:lnTo>
                    <a:pt x="242697" y="337566"/>
                  </a:lnTo>
                  <a:lnTo>
                    <a:pt x="278511" y="318897"/>
                  </a:lnTo>
                  <a:lnTo>
                    <a:pt x="316738" y="280416"/>
                  </a:lnTo>
                  <a:lnTo>
                    <a:pt x="332740" y="249174"/>
                  </a:lnTo>
                  <a:lnTo>
                    <a:pt x="339852" y="235458"/>
                  </a:lnTo>
                  <a:lnTo>
                    <a:pt x="340106" y="235077"/>
                  </a:lnTo>
                  <a:lnTo>
                    <a:pt x="341884" y="231648"/>
                  </a:lnTo>
                  <a:lnTo>
                    <a:pt x="350901" y="175514"/>
                  </a:lnTo>
                  <a:close/>
                </a:path>
              </a:pathLst>
            </a:custGeom>
            <a:solidFill>
              <a:srgbClr val="494949"/>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2927" y="3435901"/>
            <a:ext cx="7033846" cy="4114800"/>
          </a:xfrm>
          <a:prstGeom prst="rect">
            <a:avLst/>
          </a:prstGeom>
        </p:spPr>
      </p:pic>
      <p:sp>
        <p:nvSpPr>
          <p:cNvPr name="TextBox 3" id="3"/>
          <p:cNvSpPr txBox="true"/>
          <p:nvPr/>
        </p:nvSpPr>
        <p:spPr>
          <a:xfrm rot="0">
            <a:off x="8863076" y="1356397"/>
            <a:ext cx="8490318" cy="7559052"/>
          </a:xfrm>
          <a:prstGeom prst="rect">
            <a:avLst/>
          </a:prstGeom>
        </p:spPr>
        <p:txBody>
          <a:bodyPr anchor="t" rtlCol="false" tIns="0" lIns="0" bIns="0" rIns="0">
            <a:spAutoFit/>
          </a:bodyPr>
          <a:lstStyle/>
          <a:p>
            <a:pPr algn="r" marL="0" indent="0" lvl="0">
              <a:lnSpc>
                <a:spcPts val="3355"/>
              </a:lnSpc>
              <a:spcBef>
                <a:spcPct val="0"/>
              </a:spcBef>
            </a:pPr>
          </a:p>
          <a:p>
            <a:pPr algn="r" marL="0" indent="0" lvl="0">
              <a:lnSpc>
                <a:spcPts val="3355"/>
              </a:lnSpc>
              <a:spcBef>
                <a:spcPct val="0"/>
              </a:spcBef>
            </a:pPr>
            <a:r>
              <a:rPr lang="en-US" sz="2771" spc="-218" u="none">
                <a:solidFill>
                  <a:srgbClr val="FFFFFF"/>
                </a:solidFill>
                <a:latin typeface="Arimo Bold"/>
              </a:rPr>
              <a:t>The impact of DDoS attacks</a:t>
            </a:r>
          </a:p>
          <a:p>
            <a:pPr algn="r" marL="0" indent="0" lvl="0">
              <a:lnSpc>
                <a:spcPts val="3355"/>
              </a:lnSpc>
              <a:spcBef>
                <a:spcPct val="0"/>
              </a:spcBef>
            </a:pPr>
            <a:r>
              <a:rPr lang="en-US" sz="2771" spc="-218" u="none">
                <a:solidFill>
                  <a:srgbClr val="FFFFFF"/>
                </a:solidFill>
                <a:latin typeface="Arimo Bold"/>
              </a:rPr>
              <a:t>The immediate impact of a successful DDoS attack is reduced performance or an outright outage  for the targeted service. Some or all parts of the service may be inaccessible altogether.</a:t>
            </a:r>
          </a:p>
          <a:p>
            <a:pPr algn="r" marL="0" indent="0" lvl="0">
              <a:lnSpc>
                <a:spcPts val="3355"/>
              </a:lnSpc>
              <a:spcBef>
                <a:spcPct val="0"/>
              </a:spcBef>
            </a:pPr>
            <a:r>
              <a:rPr lang="en-US" sz="2771" spc="-218" u="none">
                <a:solidFill>
                  <a:srgbClr val="FFFFFF"/>
                </a:solidFill>
                <a:latin typeface="Arimo Bold"/>
              </a:rPr>
              <a:t>These performance challenges have broader effects. For web applications, poor performance  has a number of negative consequences, including higher bounce rates, lower conversions, and  a tarnished brand reputation. For corporate networks, poor performance keeps employees from  accomplishing many day-to-day tasks.</a:t>
            </a:r>
          </a:p>
          <a:p>
            <a:pPr algn="r" marL="0" indent="0" lvl="0">
              <a:lnSpc>
                <a:spcPts val="3355"/>
              </a:lnSpc>
              <a:spcBef>
                <a:spcPct val="0"/>
              </a:spcBef>
            </a:pPr>
            <a:r>
              <a:rPr lang="en-US" sz="2771" spc="-218" u="none">
                <a:solidFill>
                  <a:srgbClr val="FFFFFF"/>
                </a:solidFill>
                <a:latin typeface="Arimo Bold"/>
              </a:rPr>
              <a:t>In addition, some DDoS attacks are smokescreens for other attacks, keeping security teams  distracted while the attacker pursues their ultimate goal through another vector. In such  circumstances, the targeted organization could suffer unwanted application access, malware  infection, data loss, or worse.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1028700" y="1839106"/>
            <a:ext cx="9460440" cy="7683973"/>
          </a:xfrm>
          <a:prstGeom prst="rect">
            <a:avLst/>
          </a:prstGeom>
        </p:spPr>
        <p:txBody>
          <a:bodyPr anchor="t" rtlCol="false" tIns="0" lIns="0" bIns="0" rIns="0">
            <a:spAutoFit/>
          </a:bodyPr>
          <a:lstStyle/>
          <a:p>
            <a:pPr marL="0" indent="0" lvl="0">
              <a:lnSpc>
                <a:spcPts val="2387"/>
              </a:lnSpc>
              <a:spcBef>
                <a:spcPct val="0"/>
              </a:spcBef>
            </a:pPr>
            <a:r>
              <a:rPr lang="en-US" sz="1971" spc="-155" u="none">
                <a:solidFill>
                  <a:srgbClr val="FFFFFF"/>
                </a:solidFill>
                <a:latin typeface="Arimo Bold"/>
              </a:rPr>
              <a:t>Because DDoS attacks can happen at multiple layers of the OSI stack, it is important to embrace  comprehensive protection. However, traditional DDoS solutions are not the only way to go about  this. The following tactics can supplement a DDoS solution and protect servers and networks.</a:t>
            </a:r>
          </a:p>
          <a:p>
            <a:pPr marL="0" indent="0" lvl="0">
              <a:lnSpc>
                <a:spcPts val="2387"/>
              </a:lnSpc>
              <a:spcBef>
                <a:spcPct val="0"/>
              </a:spcBef>
            </a:pPr>
            <a:r>
              <a:rPr lang="en-US" sz="1971" spc="-155" u="none">
                <a:solidFill>
                  <a:srgbClr val="FFFFFF"/>
                </a:solidFill>
                <a:latin typeface="Arimo Bold"/>
              </a:rPr>
              <a:t>Protect servers with a reverse proxy</a:t>
            </a:r>
          </a:p>
          <a:p>
            <a:pPr marL="0" indent="0" lvl="0">
              <a:lnSpc>
                <a:spcPts val="2387"/>
              </a:lnSpc>
              <a:spcBef>
                <a:spcPct val="0"/>
              </a:spcBef>
            </a:pPr>
            <a:r>
              <a:rPr lang="en-US" sz="1971" spc="-155" u="none">
                <a:solidFill>
                  <a:srgbClr val="FFFFFF"/>
                </a:solidFill>
                <a:latin typeface="Arimo Bold"/>
              </a:rPr>
              <a:t>If your objective is to protect web servers, a reverse proxy will prevent attackers from being able  to identify and target your servers’ IP addresses. Instead, they will only be able to target the  reverse proxy, thereby protecting your servers.</a:t>
            </a:r>
          </a:p>
          <a:p>
            <a:pPr marL="0" indent="0" lvl="0">
              <a:lnSpc>
                <a:spcPts val="2387"/>
              </a:lnSpc>
              <a:spcBef>
                <a:spcPct val="0"/>
              </a:spcBef>
            </a:pPr>
            <a:r>
              <a:rPr lang="en-US" sz="1971" spc="-155" u="none">
                <a:solidFill>
                  <a:srgbClr val="FFFFFF"/>
                </a:solidFill>
                <a:latin typeface="Arimo Bold"/>
              </a:rPr>
              <a:t>Some companies build or deploy their own reverse proxies, but this requires intensive software  and engineering resources, as well as significant investment in physical hardware.</a:t>
            </a:r>
          </a:p>
          <a:p>
            <a:pPr marL="0" indent="0" lvl="0">
              <a:lnSpc>
                <a:spcPts val="2387"/>
              </a:lnSpc>
              <a:spcBef>
                <a:spcPct val="0"/>
              </a:spcBef>
            </a:pPr>
            <a:r>
              <a:rPr lang="en-US" sz="1971" spc="-155" u="none">
                <a:solidFill>
                  <a:srgbClr val="FFFFFF"/>
                </a:solidFill>
                <a:latin typeface="Arimo Bold"/>
              </a:rPr>
              <a:t>One of the easiest and most cost-effective ways to realize the benefits of a reverse proxy is  to use a content delivery network (CDN). CDNs are distributed networks of proxy servers that  reduce latency by caching (or storing copies of) content closer to end users.</a:t>
            </a:r>
          </a:p>
          <a:p>
            <a:pPr marL="0" indent="0" lvl="0">
              <a:lnSpc>
                <a:spcPts val="2387"/>
              </a:lnSpc>
              <a:spcBef>
                <a:spcPct val="0"/>
              </a:spcBef>
            </a:pPr>
            <a:r>
              <a:rPr lang="en-US" sz="1971" spc="-155" u="none">
                <a:solidFill>
                  <a:srgbClr val="FFFFFF"/>
                </a:solidFill>
                <a:latin typeface="Arimo Bold"/>
              </a:rPr>
              <a:t>Look for a CDN with global server load balancing, so that your site can be distributed on several  servers around the globe. This way, DDoS attacks will be mitigated closer to the source without  impacting performance. (See Tip 4 for more on security and performance tradeoffs.)</a:t>
            </a:r>
          </a:p>
          <a:p>
            <a:pPr marL="0" indent="0" lvl="0">
              <a:lnSpc>
                <a:spcPts val="2387"/>
              </a:lnSpc>
              <a:spcBef>
                <a:spcPct val="0"/>
              </a:spcBef>
            </a:pPr>
            <a:r>
              <a:rPr lang="en-US" sz="1971" spc="-155" u="none">
                <a:solidFill>
                  <a:srgbClr val="FFFFFF"/>
                </a:solidFill>
                <a:latin typeface="Arimo Bold"/>
              </a:rPr>
              <a:t>Protecting networks</a:t>
            </a:r>
          </a:p>
          <a:p>
            <a:pPr marL="0" indent="0" lvl="0">
              <a:lnSpc>
                <a:spcPts val="2387"/>
              </a:lnSpc>
              <a:spcBef>
                <a:spcPct val="0"/>
              </a:spcBef>
            </a:pPr>
            <a:r>
              <a:rPr lang="en-US" sz="1971" spc="-155" u="none">
                <a:solidFill>
                  <a:srgbClr val="FFFFFF"/>
                </a:solidFill>
                <a:latin typeface="Arimo Bold"/>
              </a:rPr>
              <a:t>If the goal is to protect network infrastructure, Border Gateway Protocol (BGP) rerouting can  be used to redirect traffic to scrubbing centers where malicious traffic can be filtered out. That</a:t>
            </a:r>
          </a:p>
          <a:p>
            <a:pPr marL="0" indent="0" lvl="0">
              <a:lnSpc>
                <a:spcPts val="2387"/>
              </a:lnSpc>
              <a:spcBef>
                <a:spcPct val="0"/>
              </a:spcBef>
            </a:pPr>
            <a:r>
              <a:rPr lang="en-US" sz="1971" spc="-155" u="none">
                <a:solidFill>
                  <a:srgbClr val="FFFFFF"/>
                </a:solidFill>
                <a:latin typeface="Arimo Bold"/>
              </a:rPr>
              <a:t>said, rerouting all traffic to a limited number of geographically distant scrubbing centers can add  considerable latency.</a:t>
            </a:r>
          </a:p>
          <a:p>
            <a:pPr marL="0" indent="0" lvl="0">
              <a:lnSpc>
                <a:spcPts val="2387"/>
              </a:lnSpc>
              <a:spcBef>
                <a:spcPct val="0"/>
              </a:spcBef>
            </a:pPr>
            <a:r>
              <a:rPr lang="en-US" sz="1971" spc="-155" u="none">
                <a:solidFill>
                  <a:srgbClr val="FFFFFF"/>
                </a:solidFill>
                <a:latin typeface="Arimo Bold"/>
              </a:rPr>
              <a:t>For this reason, cloud-based DDoS mitigation solutions of sufficient scale are recommended. With  cloud-based mitigation, autonomous system numbers (ASNs) are advertised by the mitigation  provider, so traffic is routed direct-to-scrub instead of going to the origin server. In this setup,  traffic is filtered closer to the source of the attack, further reducing latency.</a:t>
            </a:r>
          </a:p>
        </p:txBody>
      </p:sp>
      <p:sp>
        <p:nvSpPr>
          <p:cNvPr name="TextBox 3" id="3"/>
          <p:cNvSpPr txBox="true"/>
          <p:nvPr/>
        </p:nvSpPr>
        <p:spPr>
          <a:xfrm rot="0">
            <a:off x="1028700" y="1038225"/>
            <a:ext cx="10927718" cy="714375"/>
          </a:xfrm>
          <a:prstGeom prst="rect">
            <a:avLst/>
          </a:prstGeom>
        </p:spPr>
        <p:txBody>
          <a:bodyPr anchor="t" rtlCol="false" tIns="0" lIns="0" bIns="0" rIns="0">
            <a:spAutoFit/>
          </a:bodyPr>
          <a:lstStyle/>
          <a:p>
            <a:pPr algn="l">
              <a:lnSpc>
                <a:spcPts val="5759"/>
              </a:lnSpc>
            </a:pPr>
            <a:r>
              <a:rPr lang="en-US" sz="4800" spc="164">
                <a:solidFill>
                  <a:srgbClr val="FFFFFF"/>
                </a:solidFill>
                <a:latin typeface="Montserrat Bold"/>
              </a:rPr>
              <a:t>1. Bolster protection tactics</a:t>
            </a:r>
          </a:p>
        </p:txBody>
      </p:sp>
      <p:grpSp>
        <p:nvGrpSpPr>
          <p:cNvPr name="Group 4" id="4"/>
          <p:cNvGrpSpPr/>
          <p:nvPr/>
        </p:nvGrpSpPr>
        <p:grpSpPr>
          <a:xfrm rot="0">
            <a:off x="10489140" y="3064559"/>
            <a:ext cx="6477102" cy="4157882"/>
            <a:chOff x="0" y="0"/>
            <a:chExt cx="8636136" cy="5543842"/>
          </a:xfrm>
        </p:grpSpPr>
        <p:grpSp>
          <p:nvGrpSpPr>
            <p:cNvPr name="Group 5" id="5"/>
            <p:cNvGrpSpPr/>
            <p:nvPr/>
          </p:nvGrpSpPr>
          <p:grpSpPr>
            <a:xfrm rot="0">
              <a:off x="0" y="0"/>
              <a:ext cx="8636136" cy="5543842"/>
              <a:chOff x="0" y="0"/>
              <a:chExt cx="3149600" cy="2021840"/>
            </a:xfrm>
          </p:grpSpPr>
          <p:sp>
            <p:nvSpPr>
              <p:cNvPr name="Freeform 6" id="6"/>
              <p:cNvSpPr/>
              <p:nvPr/>
            </p:nvSpPr>
            <p:spPr>
              <a:xfrm>
                <a:off x="0" y="0"/>
                <a:ext cx="3149600" cy="2021332"/>
              </a:xfrm>
              <a:custGeom>
                <a:avLst/>
                <a:gdLst/>
                <a:ahLst/>
                <a:cxnLst/>
                <a:rect r="r" b="b" t="t" l="l"/>
                <a:pathLst>
                  <a:path h="2021332" w="3149600">
                    <a:moveTo>
                      <a:pt x="3149600" y="0"/>
                    </a:moveTo>
                    <a:lnTo>
                      <a:pt x="0" y="0"/>
                    </a:lnTo>
                    <a:lnTo>
                      <a:pt x="0" y="2021332"/>
                    </a:lnTo>
                    <a:lnTo>
                      <a:pt x="3149600" y="2021332"/>
                    </a:lnTo>
                    <a:lnTo>
                      <a:pt x="3149600" y="0"/>
                    </a:lnTo>
                    <a:close/>
                  </a:path>
                </a:pathLst>
              </a:custGeom>
              <a:solidFill>
                <a:srgbClr val="E2F4F9"/>
              </a:solidFill>
            </p:spPr>
          </p:sp>
        </p:grpSp>
        <p:grpSp>
          <p:nvGrpSpPr>
            <p:cNvPr name="Group 7" id="7"/>
            <p:cNvGrpSpPr/>
            <p:nvPr/>
          </p:nvGrpSpPr>
          <p:grpSpPr>
            <a:xfrm rot="0">
              <a:off x="1706147" y="159258"/>
              <a:ext cx="5223791" cy="5223839"/>
              <a:chOff x="0" y="0"/>
              <a:chExt cx="1905117" cy="1905135"/>
            </a:xfrm>
          </p:grpSpPr>
          <p:sp>
            <p:nvSpPr>
              <p:cNvPr name="Freeform 8" id="8"/>
              <p:cNvSpPr/>
              <p:nvPr/>
            </p:nvSpPr>
            <p:spPr>
              <a:xfrm>
                <a:off x="0" y="0"/>
                <a:ext cx="1905127" cy="1905127"/>
              </a:xfrm>
              <a:custGeom>
                <a:avLst/>
                <a:gdLst/>
                <a:ahLst/>
                <a:cxnLst/>
                <a:rect r="r" b="b" t="t" l="l"/>
                <a:pathLst>
                  <a:path h="1905127" w="1905127">
                    <a:moveTo>
                      <a:pt x="0" y="0"/>
                    </a:moveTo>
                    <a:lnTo>
                      <a:pt x="1905127" y="0"/>
                    </a:lnTo>
                    <a:lnTo>
                      <a:pt x="1905127" y="1905127"/>
                    </a:lnTo>
                    <a:lnTo>
                      <a:pt x="0" y="1905127"/>
                    </a:lnTo>
                    <a:close/>
                  </a:path>
                </a:pathLst>
              </a:custGeom>
              <a:blipFill>
                <a:blip r:embed="rId2"/>
                <a:stretch>
                  <a:fillRect l="0" r="-1326" t="0" b="-1326"/>
                </a:stretch>
              </a:blip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0461582" cy="2182307"/>
          </a:xfrm>
          <a:prstGeom prst="rect">
            <a:avLst/>
          </a:prstGeom>
        </p:spPr>
        <p:txBody>
          <a:bodyPr anchor="t" rtlCol="false" tIns="0" lIns="0" bIns="0" rIns="0">
            <a:spAutoFit/>
          </a:bodyPr>
          <a:lstStyle/>
          <a:p>
            <a:pPr algn="l" marL="0" indent="0" lvl="0">
              <a:lnSpc>
                <a:spcPts val="5760"/>
              </a:lnSpc>
              <a:spcBef>
                <a:spcPct val="0"/>
              </a:spcBef>
            </a:pPr>
            <a:r>
              <a:rPr lang="en-US" sz="4800" spc="164" u="none">
                <a:solidFill>
                  <a:srgbClr val="FFFFFF"/>
                </a:solidFill>
                <a:latin typeface="Montserrat Bold"/>
              </a:rPr>
              <a:t>2. Prioritize the two most important  metrics — capacity and time-to-mitigation</a:t>
            </a:r>
          </a:p>
        </p:txBody>
      </p:sp>
      <p:grpSp>
        <p:nvGrpSpPr>
          <p:cNvPr name="Group 3" id="3"/>
          <p:cNvGrpSpPr/>
          <p:nvPr/>
        </p:nvGrpSpPr>
        <p:grpSpPr>
          <a:xfrm rot="0">
            <a:off x="11490282" y="3291831"/>
            <a:ext cx="5769018" cy="3703338"/>
            <a:chOff x="0" y="0"/>
            <a:chExt cx="7692025" cy="4937783"/>
          </a:xfrm>
        </p:grpSpPr>
        <p:grpSp>
          <p:nvGrpSpPr>
            <p:cNvPr name="Group 4" id="4"/>
            <p:cNvGrpSpPr/>
            <p:nvPr/>
          </p:nvGrpSpPr>
          <p:grpSpPr>
            <a:xfrm rot="0">
              <a:off x="3220022" y="3799529"/>
              <a:ext cx="43423" cy="43423"/>
              <a:chOff x="0" y="0"/>
              <a:chExt cx="17780" cy="17780"/>
            </a:xfrm>
          </p:grpSpPr>
          <p:sp>
            <p:nvSpPr>
              <p:cNvPr name="Freeform 5" id="5"/>
              <p:cNvSpPr/>
              <p:nvPr/>
            </p:nvSpPr>
            <p:spPr>
              <a:xfrm>
                <a:off x="0" y="0"/>
                <a:ext cx="17272" cy="17272"/>
              </a:xfrm>
              <a:custGeom>
                <a:avLst/>
                <a:gdLst/>
                <a:ahLst/>
                <a:cxnLst/>
                <a:rect r="r" b="b" t="t" l="l"/>
                <a:pathLst>
                  <a:path h="17272" w="17272">
                    <a:moveTo>
                      <a:pt x="9144" y="0"/>
                    </a:moveTo>
                    <a:lnTo>
                      <a:pt x="1651" y="3556"/>
                    </a:lnTo>
                    <a:lnTo>
                      <a:pt x="0" y="8001"/>
                    </a:lnTo>
                    <a:lnTo>
                      <a:pt x="3556" y="15621"/>
                    </a:lnTo>
                    <a:lnTo>
                      <a:pt x="8001" y="17272"/>
                    </a:lnTo>
                    <a:lnTo>
                      <a:pt x="15621" y="13716"/>
                    </a:lnTo>
                    <a:lnTo>
                      <a:pt x="17272" y="9271"/>
                    </a:lnTo>
                    <a:lnTo>
                      <a:pt x="13716" y="1651"/>
                    </a:lnTo>
                    <a:close/>
                  </a:path>
                </a:pathLst>
              </a:custGeom>
              <a:solidFill>
                <a:srgbClr val="FF6633"/>
              </a:solidFill>
            </p:spPr>
          </p:sp>
        </p:grpSp>
        <p:grpSp>
          <p:nvGrpSpPr>
            <p:cNvPr name="Group 6" id="6"/>
            <p:cNvGrpSpPr/>
            <p:nvPr/>
          </p:nvGrpSpPr>
          <p:grpSpPr>
            <a:xfrm rot="0">
              <a:off x="3406243" y="3869005"/>
              <a:ext cx="43423" cy="43423"/>
              <a:chOff x="0" y="0"/>
              <a:chExt cx="17780" cy="17780"/>
            </a:xfrm>
          </p:grpSpPr>
          <p:sp>
            <p:nvSpPr>
              <p:cNvPr name="Freeform 7" id="7"/>
              <p:cNvSpPr/>
              <p:nvPr/>
            </p:nvSpPr>
            <p:spPr>
              <a:xfrm>
                <a:off x="0" y="0"/>
                <a:ext cx="17272" cy="17272"/>
              </a:xfrm>
              <a:custGeom>
                <a:avLst/>
                <a:gdLst/>
                <a:ahLst/>
                <a:cxnLst/>
                <a:rect r="r" b="b" t="t" l="l"/>
                <a:pathLst>
                  <a:path h="17272" w="17272">
                    <a:moveTo>
                      <a:pt x="9144" y="0"/>
                    </a:moveTo>
                    <a:lnTo>
                      <a:pt x="1651" y="3556"/>
                    </a:lnTo>
                    <a:lnTo>
                      <a:pt x="0" y="8001"/>
                    </a:lnTo>
                    <a:lnTo>
                      <a:pt x="3556" y="15621"/>
                    </a:lnTo>
                    <a:lnTo>
                      <a:pt x="8001" y="17272"/>
                    </a:lnTo>
                    <a:lnTo>
                      <a:pt x="15621" y="13716"/>
                    </a:lnTo>
                    <a:lnTo>
                      <a:pt x="17272" y="9271"/>
                    </a:lnTo>
                    <a:lnTo>
                      <a:pt x="13716" y="1651"/>
                    </a:lnTo>
                    <a:close/>
                  </a:path>
                </a:pathLst>
              </a:custGeom>
              <a:solidFill>
                <a:srgbClr val="F4821E"/>
              </a:solidFill>
            </p:spPr>
          </p:sp>
        </p:grpSp>
        <p:grpSp>
          <p:nvGrpSpPr>
            <p:cNvPr name="Group 8" id="8"/>
            <p:cNvGrpSpPr/>
            <p:nvPr/>
          </p:nvGrpSpPr>
          <p:grpSpPr>
            <a:xfrm rot="0">
              <a:off x="2414339" y="1935660"/>
              <a:ext cx="43423" cy="43423"/>
              <a:chOff x="0" y="0"/>
              <a:chExt cx="17780" cy="17780"/>
            </a:xfrm>
          </p:grpSpPr>
          <p:sp>
            <p:nvSpPr>
              <p:cNvPr name="Freeform 9" id="9"/>
              <p:cNvSpPr/>
              <p:nvPr/>
            </p:nvSpPr>
            <p:spPr>
              <a:xfrm>
                <a:off x="0" y="0"/>
                <a:ext cx="17272" cy="17272"/>
              </a:xfrm>
              <a:custGeom>
                <a:avLst/>
                <a:gdLst/>
                <a:ahLst/>
                <a:cxnLst/>
                <a:rect r="r" b="b" t="t" l="l"/>
                <a:pathLst>
                  <a:path h="17272" w="17272">
                    <a:moveTo>
                      <a:pt x="9144" y="0"/>
                    </a:moveTo>
                    <a:lnTo>
                      <a:pt x="1651" y="3556"/>
                    </a:lnTo>
                    <a:lnTo>
                      <a:pt x="0" y="8001"/>
                    </a:lnTo>
                    <a:lnTo>
                      <a:pt x="3556" y="15621"/>
                    </a:lnTo>
                    <a:lnTo>
                      <a:pt x="8001" y="17272"/>
                    </a:lnTo>
                    <a:lnTo>
                      <a:pt x="15621" y="13716"/>
                    </a:lnTo>
                    <a:lnTo>
                      <a:pt x="17272" y="9271"/>
                    </a:lnTo>
                    <a:lnTo>
                      <a:pt x="13716" y="1651"/>
                    </a:lnTo>
                    <a:close/>
                  </a:path>
                </a:pathLst>
              </a:custGeom>
              <a:solidFill>
                <a:srgbClr val="FF6633"/>
              </a:solidFill>
            </p:spPr>
          </p:sp>
        </p:grpSp>
        <p:grpSp>
          <p:nvGrpSpPr>
            <p:cNvPr name="Group 10" id="10"/>
            <p:cNvGrpSpPr/>
            <p:nvPr/>
          </p:nvGrpSpPr>
          <p:grpSpPr>
            <a:xfrm rot="0">
              <a:off x="2493451" y="1756056"/>
              <a:ext cx="43423" cy="43423"/>
              <a:chOff x="0" y="0"/>
              <a:chExt cx="17780" cy="17780"/>
            </a:xfrm>
          </p:grpSpPr>
          <p:sp>
            <p:nvSpPr>
              <p:cNvPr name="Freeform 11" id="11"/>
              <p:cNvSpPr/>
              <p:nvPr/>
            </p:nvSpPr>
            <p:spPr>
              <a:xfrm>
                <a:off x="0" y="0"/>
                <a:ext cx="17272" cy="17272"/>
              </a:xfrm>
              <a:custGeom>
                <a:avLst/>
                <a:gdLst/>
                <a:ahLst/>
                <a:cxnLst/>
                <a:rect r="r" b="b" t="t" l="l"/>
                <a:pathLst>
                  <a:path h="17272" w="17272">
                    <a:moveTo>
                      <a:pt x="9144" y="0"/>
                    </a:moveTo>
                    <a:lnTo>
                      <a:pt x="1651" y="3556"/>
                    </a:lnTo>
                    <a:lnTo>
                      <a:pt x="0" y="8001"/>
                    </a:lnTo>
                    <a:lnTo>
                      <a:pt x="3556" y="15621"/>
                    </a:lnTo>
                    <a:lnTo>
                      <a:pt x="8001" y="17272"/>
                    </a:lnTo>
                    <a:lnTo>
                      <a:pt x="15621" y="13716"/>
                    </a:lnTo>
                    <a:lnTo>
                      <a:pt x="17272" y="9271"/>
                    </a:lnTo>
                    <a:lnTo>
                      <a:pt x="13716" y="1651"/>
                    </a:lnTo>
                    <a:close/>
                  </a:path>
                </a:pathLst>
              </a:custGeom>
              <a:solidFill>
                <a:srgbClr val="F4821E"/>
              </a:solidFill>
            </p:spPr>
          </p:sp>
        </p:grpSp>
        <p:grpSp>
          <p:nvGrpSpPr>
            <p:cNvPr name="Group 12" id="12"/>
            <p:cNvGrpSpPr/>
            <p:nvPr/>
          </p:nvGrpSpPr>
          <p:grpSpPr>
            <a:xfrm rot="0">
              <a:off x="4951388" y="3376220"/>
              <a:ext cx="41355" cy="41355"/>
              <a:chOff x="0" y="0"/>
              <a:chExt cx="16933" cy="16933"/>
            </a:xfrm>
          </p:grpSpPr>
          <p:sp>
            <p:nvSpPr>
              <p:cNvPr name="Freeform 13" id="13"/>
              <p:cNvSpPr/>
              <p:nvPr/>
            </p:nvSpPr>
            <p:spPr>
              <a:xfrm>
                <a:off x="0" y="0"/>
                <a:ext cx="16891" cy="17018"/>
              </a:xfrm>
              <a:custGeom>
                <a:avLst/>
                <a:gdLst/>
                <a:ahLst/>
                <a:cxnLst/>
                <a:rect r="r" b="b" t="t" l="l"/>
                <a:pathLst>
                  <a:path h="17018" w="16891">
                    <a:moveTo>
                      <a:pt x="10287" y="0"/>
                    </a:moveTo>
                    <a:lnTo>
                      <a:pt x="2286" y="2413"/>
                    </a:lnTo>
                    <a:lnTo>
                      <a:pt x="0" y="6731"/>
                    </a:lnTo>
                    <a:lnTo>
                      <a:pt x="2413" y="14732"/>
                    </a:lnTo>
                    <a:lnTo>
                      <a:pt x="6604" y="17018"/>
                    </a:lnTo>
                    <a:lnTo>
                      <a:pt x="14605" y="14605"/>
                    </a:lnTo>
                    <a:lnTo>
                      <a:pt x="16891" y="10414"/>
                    </a:lnTo>
                    <a:lnTo>
                      <a:pt x="14478" y="2286"/>
                    </a:lnTo>
                    <a:close/>
                  </a:path>
                </a:pathLst>
              </a:custGeom>
              <a:solidFill>
                <a:srgbClr val="FF6633"/>
              </a:solidFill>
            </p:spPr>
          </p:sp>
        </p:grpSp>
        <p:grpSp>
          <p:nvGrpSpPr>
            <p:cNvPr name="Group 14" id="14"/>
            <p:cNvGrpSpPr/>
            <p:nvPr/>
          </p:nvGrpSpPr>
          <p:grpSpPr>
            <a:xfrm rot="0">
              <a:off x="5046130" y="3201536"/>
              <a:ext cx="41355" cy="41355"/>
              <a:chOff x="0" y="0"/>
              <a:chExt cx="16933" cy="16933"/>
            </a:xfrm>
          </p:grpSpPr>
          <p:sp>
            <p:nvSpPr>
              <p:cNvPr name="Freeform 15" id="15"/>
              <p:cNvSpPr/>
              <p:nvPr/>
            </p:nvSpPr>
            <p:spPr>
              <a:xfrm>
                <a:off x="0" y="0"/>
                <a:ext cx="16891" cy="17018"/>
              </a:xfrm>
              <a:custGeom>
                <a:avLst/>
                <a:gdLst/>
                <a:ahLst/>
                <a:cxnLst/>
                <a:rect r="r" b="b" t="t" l="l"/>
                <a:pathLst>
                  <a:path h="17018" w="16891">
                    <a:moveTo>
                      <a:pt x="10287" y="0"/>
                    </a:moveTo>
                    <a:lnTo>
                      <a:pt x="2286" y="2413"/>
                    </a:lnTo>
                    <a:lnTo>
                      <a:pt x="0" y="6731"/>
                    </a:lnTo>
                    <a:lnTo>
                      <a:pt x="2413" y="14732"/>
                    </a:lnTo>
                    <a:lnTo>
                      <a:pt x="6604" y="17018"/>
                    </a:lnTo>
                    <a:lnTo>
                      <a:pt x="14605" y="14605"/>
                    </a:lnTo>
                    <a:lnTo>
                      <a:pt x="16891" y="10414"/>
                    </a:lnTo>
                    <a:lnTo>
                      <a:pt x="14478" y="2286"/>
                    </a:lnTo>
                    <a:close/>
                  </a:path>
                </a:pathLst>
              </a:custGeom>
              <a:solidFill>
                <a:srgbClr val="F4821E"/>
              </a:solidFill>
            </p:spPr>
          </p:sp>
        </p:grpSp>
        <p:grpSp>
          <p:nvGrpSpPr>
            <p:cNvPr name="Group 16" id="16"/>
            <p:cNvGrpSpPr/>
            <p:nvPr/>
          </p:nvGrpSpPr>
          <p:grpSpPr>
            <a:xfrm rot="0">
              <a:off x="5117013" y="3001544"/>
              <a:ext cx="41355" cy="41355"/>
              <a:chOff x="0" y="0"/>
              <a:chExt cx="16933" cy="16933"/>
            </a:xfrm>
          </p:grpSpPr>
          <p:sp>
            <p:nvSpPr>
              <p:cNvPr name="Freeform 17" id="17"/>
              <p:cNvSpPr/>
              <p:nvPr/>
            </p:nvSpPr>
            <p:spPr>
              <a:xfrm>
                <a:off x="0" y="0"/>
                <a:ext cx="16891" cy="17018"/>
              </a:xfrm>
              <a:custGeom>
                <a:avLst/>
                <a:gdLst/>
                <a:ahLst/>
                <a:cxnLst/>
                <a:rect r="r" b="b" t="t" l="l"/>
                <a:pathLst>
                  <a:path h="17018" w="16891">
                    <a:moveTo>
                      <a:pt x="10287" y="0"/>
                    </a:moveTo>
                    <a:lnTo>
                      <a:pt x="2286" y="2413"/>
                    </a:lnTo>
                    <a:lnTo>
                      <a:pt x="0" y="6731"/>
                    </a:lnTo>
                    <a:lnTo>
                      <a:pt x="2413" y="14732"/>
                    </a:lnTo>
                    <a:lnTo>
                      <a:pt x="6604" y="17018"/>
                    </a:lnTo>
                    <a:lnTo>
                      <a:pt x="14605" y="14605"/>
                    </a:lnTo>
                    <a:lnTo>
                      <a:pt x="16891" y="10414"/>
                    </a:lnTo>
                    <a:lnTo>
                      <a:pt x="14478" y="2286"/>
                    </a:lnTo>
                    <a:close/>
                  </a:path>
                </a:pathLst>
              </a:custGeom>
              <a:solidFill>
                <a:srgbClr val="F9AD3F"/>
              </a:solidFill>
            </p:spPr>
          </p:sp>
        </p:grpSp>
        <p:grpSp>
          <p:nvGrpSpPr>
            <p:cNvPr name="Group 18" id="18"/>
            <p:cNvGrpSpPr/>
            <p:nvPr/>
          </p:nvGrpSpPr>
          <p:grpSpPr>
            <a:xfrm rot="0">
              <a:off x="0" y="0"/>
              <a:ext cx="7692025" cy="4937783"/>
              <a:chOff x="0" y="0"/>
              <a:chExt cx="3149600" cy="2021840"/>
            </a:xfrm>
          </p:grpSpPr>
          <p:sp>
            <p:nvSpPr>
              <p:cNvPr name="Freeform 19" id="19"/>
              <p:cNvSpPr/>
              <p:nvPr/>
            </p:nvSpPr>
            <p:spPr>
              <a:xfrm>
                <a:off x="0" y="0"/>
                <a:ext cx="3149600" cy="2021332"/>
              </a:xfrm>
              <a:custGeom>
                <a:avLst/>
                <a:gdLst/>
                <a:ahLst/>
                <a:cxnLst/>
                <a:rect r="r" b="b" t="t" l="l"/>
                <a:pathLst>
                  <a:path h="2021332" w="3149600">
                    <a:moveTo>
                      <a:pt x="3149600" y="0"/>
                    </a:moveTo>
                    <a:lnTo>
                      <a:pt x="0" y="0"/>
                    </a:lnTo>
                    <a:lnTo>
                      <a:pt x="0" y="2021332"/>
                    </a:lnTo>
                    <a:lnTo>
                      <a:pt x="3149600" y="2021332"/>
                    </a:lnTo>
                    <a:lnTo>
                      <a:pt x="3149600" y="0"/>
                    </a:lnTo>
                    <a:close/>
                  </a:path>
                </a:pathLst>
              </a:custGeom>
              <a:solidFill>
                <a:srgbClr val="E2F4F9"/>
              </a:solidFill>
            </p:spPr>
          </p:sp>
        </p:grpSp>
        <p:grpSp>
          <p:nvGrpSpPr>
            <p:cNvPr name="Group 20" id="20"/>
            <p:cNvGrpSpPr/>
            <p:nvPr/>
          </p:nvGrpSpPr>
          <p:grpSpPr>
            <a:xfrm rot="0">
              <a:off x="1519629" y="141848"/>
              <a:ext cx="4654502" cy="4654502"/>
              <a:chOff x="0" y="0"/>
              <a:chExt cx="1905847" cy="1905847"/>
            </a:xfrm>
          </p:grpSpPr>
          <p:sp>
            <p:nvSpPr>
              <p:cNvPr name="Freeform 21" id="21"/>
              <p:cNvSpPr/>
              <p:nvPr/>
            </p:nvSpPr>
            <p:spPr>
              <a:xfrm>
                <a:off x="0" y="0"/>
                <a:ext cx="1026160" cy="1905127"/>
              </a:xfrm>
              <a:custGeom>
                <a:avLst/>
                <a:gdLst/>
                <a:ahLst/>
                <a:cxnLst/>
                <a:rect r="r" b="b" t="t" l="l"/>
                <a:pathLst>
                  <a:path h="1905127" w="1026160">
                    <a:moveTo>
                      <a:pt x="952627" y="0"/>
                    </a:moveTo>
                    <a:lnTo>
                      <a:pt x="887349" y="2159"/>
                    </a:lnTo>
                    <a:lnTo>
                      <a:pt x="823341" y="8636"/>
                    </a:lnTo>
                    <a:lnTo>
                      <a:pt x="760603" y="19304"/>
                    </a:lnTo>
                    <a:lnTo>
                      <a:pt x="699389" y="34036"/>
                    </a:lnTo>
                    <a:lnTo>
                      <a:pt x="639699" y="52578"/>
                    </a:lnTo>
                    <a:lnTo>
                      <a:pt x="581787" y="74803"/>
                    </a:lnTo>
                    <a:lnTo>
                      <a:pt x="525780" y="100711"/>
                    </a:lnTo>
                    <a:lnTo>
                      <a:pt x="471805" y="130048"/>
                    </a:lnTo>
                    <a:lnTo>
                      <a:pt x="419989" y="162687"/>
                    </a:lnTo>
                    <a:lnTo>
                      <a:pt x="370459" y="198501"/>
                    </a:lnTo>
                    <a:lnTo>
                      <a:pt x="323469" y="237363"/>
                    </a:lnTo>
                    <a:lnTo>
                      <a:pt x="279019" y="279019"/>
                    </a:lnTo>
                    <a:lnTo>
                      <a:pt x="237363" y="323469"/>
                    </a:lnTo>
                    <a:lnTo>
                      <a:pt x="198501" y="370459"/>
                    </a:lnTo>
                    <a:lnTo>
                      <a:pt x="162687" y="419989"/>
                    </a:lnTo>
                    <a:lnTo>
                      <a:pt x="130048" y="471805"/>
                    </a:lnTo>
                    <a:lnTo>
                      <a:pt x="100711" y="525780"/>
                    </a:lnTo>
                    <a:lnTo>
                      <a:pt x="74803" y="581787"/>
                    </a:lnTo>
                    <a:lnTo>
                      <a:pt x="52578" y="639699"/>
                    </a:lnTo>
                    <a:lnTo>
                      <a:pt x="34036" y="699389"/>
                    </a:lnTo>
                    <a:lnTo>
                      <a:pt x="19304" y="760603"/>
                    </a:lnTo>
                    <a:lnTo>
                      <a:pt x="8636" y="823341"/>
                    </a:lnTo>
                    <a:lnTo>
                      <a:pt x="2159" y="887349"/>
                    </a:lnTo>
                    <a:lnTo>
                      <a:pt x="0" y="952627"/>
                    </a:lnTo>
                    <a:lnTo>
                      <a:pt x="2159" y="1017778"/>
                    </a:lnTo>
                    <a:lnTo>
                      <a:pt x="8636" y="1081786"/>
                    </a:lnTo>
                    <a:lnTo>
                      <a:pt x="19304" y="1144524"/>
                    </a:lnTo>
                    <a:lnTo>
                      <a:pt x="34036" y="1205738"/>
                    </a:lnTo>
                    <a:lnTo>
                      <a:pt x="52578" y="1265428"/>
                    </a:lnTo>
                    <a:lnTo>
                      <a:pt x="74803" y="1323340"/>
                    </a:lnTo>
                    <a:lnTo>
                      <a:pt x="100711" y="1379347"/>
                    </a:lnTo>
                    <a:lnTo>
                      <a:pt x="130048" y="1433322"/>
                    </a:lnTo>
                    <a:lnTo>
                      <a:pt x="162687" y="1485138"/>
                    </a:lnTo>
                    <a:lnTo>
                      <a:pt x="198501" y="1534668"/>
                    </a:lnTo>
                    <a:lnTo>
                      <a:pt x="237363" y="1581658"/>
                    </a:lnTo>
                    <a:lnTo>
                      <a:pt x="279019" y="1626108"/>
                    </a:lnTo>
                    <a:lnTo>
                      <a:pt x="323469" y="1667764"/>
                    </a:lnTo>
                    <a:lnTo>
                      <a:pt x="370459" y="1706626"/>
                    </a:lnTo>
                    <a:lnTo>
                      <a:pt x="419989" y="1742440"/>
                    </a:lnTo>
                    <a:lnTo>
                      <a:pt x="471805" y="1775079"/>
                    </a:lnTo>
                    <a:lnTo>
                      <a:pt x="525780" y="1804416"/>
                    </a:lnTo>
                    <a:lnTo>
                      <a:pt x="581787" y="1830324"/>
                    </a:lnTo>
                    <a:lnTo>
                      <a:pt x="639699" y="1852549"/>
                    </a:lnTo>
                    <a:lnTo>
                      <a:pt x="699389" y="1871091"/>
                    </a:lnTo>
                    <a:lnTo>
                      <a:pt x="760603" y="1885823"/>
                    </a:lnTo>
                    <a:lnTo>
                      <a:pt x="823341" y="1896491"/>
                    </a:lnTo>
                    <a:lnTo>
                      <a:pt x="887349" y="1902968"/>
                    </a:lnTo>
                    <a:lnTo>
                      <a:pt x="952627" y="1905127"/>
                    </a:lnTo>
                    <a:lnTo>
                      <a:pt x="1017905" y="1902968"/>
                    </a:lnTo>
                    <a:lnTo>
                      <a:pt x="1026160" y="1902079"/>
                    </a:lnTo>
                    <a:lnTo>
                      <a:pt x="952627" y="1902079"/>
                    </a:lnTo>
                    <a:lnTo>
                      <a:pt x="881761" y="1899412"/>
                    </a:lnTo>
                    <a:lnTo>
                      <a:pt x="812292" y="1891665"/>
                    </a:lnTo>
                    <a:lnTo>
                      <a:pt x="744474" y="1879092"/>
                    </a:lnTo>
                    <a:lnTo>
                      <a:pt x="678434" y="1861820"/>
                    </a:lnTo>
                    <a:lnTo>
                      <a:pt x="614299" y="1839976"/>
                    </a:lnTo>
                    <a:lnTo>
                      <a:pt x="552323" y="1813814"/>
                    </a:lnTo>
                    <a:lnTo>
                      <a:pt x="492760" y="1783461"/>
                    </a:lnTo>
                    <a:lnTo>
                      <a:pt x="435610" y="1749044"/>
                    </a:lnTo>
                    <a:lnTo>
                      <a:pt x="381254" y="1710944"/>
                    </a:lnTo>
                    <a:lnTo>
                      <a:pt x="329692" y="1669161"/>
                    </a:lnTo>
                    <a:lnTo>
                      <a:pt x="281178" y="1623949"/>
                    </a:lnTo>
                    <a:lnTo>
                      <a:pt x="235966" y="1575435"/>
                    </a:lnTo>
                    <a:lnTo>
                      <a:pt x="194183" y="1524000"/>
                    </a:lnTo>
                    <a:lnTo>
                      <a:pt x="156083" y="1469644"/>
                    </a:lnTo>
                    <a:lnTo>
                      <a:pt x="121666" y="1412494"/>
                    </a:lnTo>
                    <a:lnTo>
                      <a:pt x="91313" y="1352931"/>
                    </a:lnTo>
                    <a:lnTo>
                      <a:pt x="65151" y="1290955"/>
                    </a:lnTo>
                    <a:lnTo>
                      <a:pt x="43180" y="1226820"/>
                    </a:lnTo>
                    <a:lnTo>
                      <a:pt x="25908" y="1160780"/>
                    </a:lnTo>
                    <a:lnTo>
                      <a:pt x="13335" y="1092962"/>
                    </a:lnTo>
                    <a:lnTo>
                      <a:pt x="5588" y="1023493"/>
                    </a:lnTo>
                    <a:lnTo>
                      <a:pt x="2921" y="952627"/>
                    </a:lnTo>
                    <a:lnTo>
                      <a:pt x="5588" y="881761"/>
                    </a:lnTo>
                    <a:lnTo>
                      <a:pt x="13335" y="812292"/>
                    </a:lnTo>
                    <a:lnTo>
                      <a:pt x="25908" y="744474"/>
                    </a:lnTo>
                    <a:lnTo>
                      <a:pt x="43180" y="678434"/>
                    </a:lnTo>
                    <a:lnTo>
                      <a:pt x="65024" y="614299"/>
                    </a:lnTo>
                    <a:lnTo>
                      <a:pt x="91186" y="552323"/>
                    </a:lnTo>
                    <a:lnTo>
                      <a:pt x="121539" y="492760"/>
                    </a:lnTo>
                    <a:lnTo>
                      <a:pt x="155956" y="435610"/>
                    </a:lnTo>
                    <a:lnTo>
                      <a:pt x="194056" y="381254"/>
                    </a:lnTo>
                    <a:lnTo>
                      <a:pt x="235839" y="329692"/>
                    </a:lnTo>
                    <a:lnTo>
                      <a:pt x="281051" y="281178"/>
                    </a:lnTo>
                    <a:lnTo>
                      <a:pt x="329565" y="235966"/>
                    </a:lnTo>
                    <a:lnTo>
                      <a:pt x="381127" y="194183"/>
                    </a:lnTo>
                    <a:lnTo>
                      <a:pt x="435483" y="156083"/>
                    </a:lnTo>
                    <a:lnTo>
                      <a:pt x="492633" y="121666"/>
                    </a:lnTo>
                    <a:lnTo>
                      <a:pt x="552196" y="91313"/>
                    </a:lnTo>
                    <a:lnTo>
                      <a:pt x="614172" y="65151"/>
                    </a:lnTo>
                    <a:lnTo>
                      <a:pt x="678307" y="43180"/>
                    </a:lnTo>
                    <a:lnTo>
                      <a:pt x="744347" y="25908"/>
                    </a:lnTo>
                    <a:lnTo>
                      <a:pt x="812165" y="13335"/>
                    </a:lnTo>
                    <a:lnTo>
                      <a:pt x="881634" y="5588"/>
                    </a:lnTo>
                    <a:lnTo>
                      <a:pt x="952627" y="3048"/>
                    </a:lnTo>
                    <a:lnTo>
                      <a:pt x="1026033" y="3048"/>
                    </a:lnTo>
                    <a:lnTo>
                      <a:pt x="1017778" y="2159"/>
                    </a:lnTo>
                    <a:lnTo>
                      <a:pt x="952627" y="0"/>
                    </a:lnTo>
                    <a:close/>
                  </a:path>
                </a:pathLst>
              </a:custGeom>
              <a:solidFill>
                <a:srgbClr val="0054DB"/>
              </a:solidFill>
            </p:spPr>
          </p:sp>
          <p:sp>
            <p:nvSpPr>
              <p:cNvPr name="Freeform 22" id="22"/>
              <p:cNvSpPr/>
              <p:nvPr/>
            </p:nvSpPr>
            <p:spPr>
              <a:xfrm>
                <a:off x="952627" y="3048"/>
                <a:ext cx="952627" cy="1899031"/>
              </a:xfrm>
              <a:custGeom>
                <a:avLst/>
                <a:gdLst/>
                <a:ahLst/>
                <a:cxnLst/>
                <a:rect r="r" b="b" t="t" l="l"/>
                <a:pathLst>
                  <a:path h="1899031" w="952627">
                    <a:moveTo>
                      <a:pt x="73406" y="0"/>
                    </a:moveTo>
                    <a:lnTo>
                      <a:pt x="0" y="0"/>
                    </a:lnTo>
                    <a:lnTo>
                      <a:pt x="70866" y="2667"/>
                    </a:lnTo>
                    <a:lnTo>
                      <a:pt x="140335" y="10414"/>
                    </a:lnTo>
                    <a:lnTo>
                      <a:pt x="208153" y="22987"/>
                    </a:lnTo>
                    <a:lnTo>
                      <a:pt x="274193" y="40132"/>
                    </a:lnTo>
                    <a:lnTo>
                      <a:pt x="338328" y="61976"/>
                    </a:lnTo>
                    <a:lnTo>
                      <a:pt x="400304" y="88138"/>
                    </a:lnTo>
                    <a:lnTo>
                      <a:pt x="459867" y="118491"/>
                    </a:lnTo>
                    <a:lnTo>
                      <a:pt x="517017" y="152908"/>
                    </a:lnTo>
                    <a:lnTo>
                      <a:pt x="571373" y="191008"/>
                    </a:lnTo>
                    <a:lnTo>
                      <a:pt x="622935" y="232791"/>
                    </a:lnTo>
                    <a:lnTo>
                      <a:pt x="671449" y="278003"/>
                    </a:lnTo>
                    <a:lnTo>
                      <a:pt x="716661" y="326517"/>
                    </a:lnTo>
                    <a:lnTo>
                      <a:pt x="758444" y="378079"/>
                    </a:lnTo>
                    <a:lnTo>
                      <a:pt x="796544" y="432435"/>
                    </a:lnTo>
                    <a:lnTo>
                      <a:pt x="830961" y="489585"/>
                    </a:lnTo>
                    <a:lnTo>
                      <a:pt x="861314" y="549148"/>
                    </a:lnTo>
                    <a:lnTo>
                      <a:pt x="887476" y="611124"/>
                    </a:lnTo>
                    <a:lnTo>
                      <a:pt x="909320" y="675259"/>
                    </a:lnTo>
                    <a:lnTo>
                      <a:pt x="926592" y="741299"/>
                    </a:lnTo>
                    <a:lnTo>
                      <a:pt x="939165" y="809117"/>
                    </a:lnTo>
                    <a:lnTo>
                      <a:pt x="946912" y="878586"/>
                    </a:lnTo>
                    <a:lnTo>
                      <a:pt x="949579" y="949452"/>
                    </a:lnTo>
                    <a:lnTo>
                      <a:pt x="946912" y="1020318"/>
                    </a:lnTo>
                    <a:lnTo>
                      <a:pt x="939165" y="1089787"/>
                    </a:lnTo>
                    <a:lnTo>
                      <a:pt x="926592" y="1157605"/>
                    </a:lnTo>
                    <a:lnTo>
                      <a:pt x="909320" y="1223645"/>
                    </a:lnTo>
                    <a:lnTo>
                      <a:pt x="887476" y="1287780"/>
                    </a:lnTo>
                    <a:lnTo>
                      <a:pt x="861314" y="1349756"/>
                    </a:lnTo>
                    <a:lnTo>
                      <a:pt x="830961" y="1409319"/>
                    </a:lnTo>
                    <a:lnTo>
                      <a:pt x="796544" y="1466469"/>
                    </a:lnTo>
                    <a:lnTo>
                      <a:pt x="758444" y="1520825"/>
                    </a:lnTo>
                    <a:lnTo>
                      <a:pt x="716661" y="1572387"/>
                    </a:lnTo>
                    <a:lnTo>
                      <a:pt x="671449" y="1620901"/>
                    </a:lnTo>
                    <a:lnTo>
                      <a:pt x="622935" y="1666113"/>
                    </a:lnTo>
                    <a:lnTo>
                      <a:pt x="571373" y="1707896"/>
                    </a:lnTo>
                    <a:lnTo>
                      <a:pt x="517017" y="1745996"/>
                    </a:lnTo>
                    <a:lnTo>
                      <a:pt x="459867" y="1780413"/>
                    </a:lnTo>
                    <a:lnTo>
                      <a:pt x="400304" y="1810766"/>
                    </a:lnTo>
                    <a:lnTo>
                      <a:pt x="338328" y="1836928"/>
                    </a:lnTo>
                    <a:lnTo>
                      <a:pt x="274193" y="1858772"/>
                    </a:lnTo>
                    <a:lnTo>
                      <a:pt x="208153" y="1876044"/>
                    </a:lnTo>
                    <a:lnTo>
                      <a:pt x="140335" y="1888617"/>
                    </a:lnTo>
                    <a:lnTo>
                      <a:pt x="70866" y="1896364"/>
                    </a:lnTo>
                    <a:lnTo>
                      <a:pt x="0" y="1899031"/>
                    </a:lnTo>
                    <a:lnTo>
                      <a:pt x="73406" y="1899031"/>
                    </a:lnTo>
                    <a:lnTo>
                      <a:pt x="129286" y="1893316"/>
                    </a:lnTo>
                    <a:lnTo>
                      <a:pt x="192024" y="1882648"/>
                    </a:lnTo>
                    <a:lnTo>
                      <a:pt x="253238" y="1867916"/>
                    </a:lnTo>
                    <a:lnTo>
                      <a:pt x="312928" y="1849374"/>
                    </a:lnTo>
                    <a:lnTo>
                      <a:pt x="370840" y="1827149"/>
                    </a:lnTo>
                    <a:lnTo>
                      <a:pt x="426847" y="1801241"/>
                    </a:lnTo>
                    <a:lnTo>
                      <a:pt x="480822" y="1771904"/>
                    </a:lnTo>
                    <a:lnTo>
                      <a:pt x="532638" y="1739265"/>
                    </a:lnTo>
                    <a:lnTo>
                      <a:pt x="582168" y="1703451"/>
                    </a:lnTo>
                    <a:lnTo>
                      <a:pt x="629158" y="1664589"/>
                    </a:lnTo>
                    <a:lnTo>
                      <a:pt x="673608" y="1622933"/>
                    </a:lnTo>
                    <a:lnTo>
                      <a:pt x="715264" y="1578483"/>
                    </a:lnTo>
                    <a:lnTo>
                      <a:pt x="754126" y="1531493"/>
                    </a:lnTo>
                    <a:lnTo>
                      <a:pt x="789940" y="1481963"/>
                    </a:lnTo>
                    <a:lnTo>
                      <a:pt x="822579" y="1430147"/>
                    </a:lnTo>
                    <a:lnTo>
                      <a:pt x="851916" y="1376172"/>
                    </a:lnTo>
                    <a:lnTo>
                      <a:pt x="877824" y="1320165"/>
                    </a:lnTo>
                    <a:lnTo>
                      <a:pt x="900049" y="1262253"/>
                    </a:lnTo>
                    <a:lnTo>
                      <a:pt x="918591" y="1202563"/>
                    </a:lnTo>
                    <a:lnTo>
                      <a:pt x="933323" y="1141349"/>
                    </a:lnTo>
                    <a:lnTo>
                      <a:pt x="943991" y="1078611"/>
                    </a:lnTo>
                    <a:lnTo>
                      <a:pt x="950468" y="1014603"/>
                    </a:lnTo>
                    <a:lnTo>
                      <a:pt x="952627" y="949325"/>
                    </a:lnTo>
                    <a:lnTo>
                      <a:pt x="950468" y="884047"/>
                    </a:lnTo>
                    <a:lnTo>
                      <a:pt x="943991" y="820039"/>
                    </a:lnTo>
                    <a:lnTo>
                      <a:pt x="933323" y="757301"/>
                    </a:lnTo>
                    <a:lnTo>
                      <a:pt x="918591" y="696087"/>
                    </a:lnTo>
                    <a:lnTo>
                      <a:pt x="900049" y="636397"/>
                    </a:lnTo>
                    <a:lnTo>
                      <a:pt x="877824" y="578485"/>
                    </a:lnTo>
                    <a:lnTo>
                      <a:pt x="851916" y="522478"/>
                    </a:lnTo>
                    <a:lnTo>
                      <a:pt x="822579" y="468503"/>
                    </a:lnTo>
                    <a:lnTo>
                      <a:pt x="789940" y="416687"/>
                    </a:lnTo>
                    <a:lnTo>
                      <a:pt x="754126" y="367157"/>
                    </a:lnTo>
                    <a:lnTo>
                      <a:pt x="715264" y="320167"/>
                    </a:lnTo>
                    <a:lnTo>
                      <a:pt x="673608" y="275717"/>
                    </a:lnTo>
                    <a:lnTo>
                      <a:pt x="629158" y="234061"/>
                    </a:lnTo>
                    <a:lnTo>
                      <a:pt x="582168" y="195199"/>
                    </a:lnTo>
                    <a:lnTo>
                      <a:pt x="532638" y="159385"/>
                    </a:lnTo>
                    <a:lnTo>
                      <a:pt x="480822" y="126746"/>
                    </a:lnTo>
                    <a:lnTo>
                      <a:pt x="426847" y="97409"/>
                    </a:lnTo>
                    <a:lnTo>
                      <a:pt x="370840" y="71501"/>
                    </a:lnTo>
                    <a:lnTo>
                      <a:pt x="312928" y="49276"/>
                    </a:lnTo>
                    <a:lnTo>
                      <a:pt x="253238" y="30734"/>
                    </a:lnTo>
                    <a:lnTo>
                      <a:pt x="192024" y="16002"/>
                    </a:lnTo>
                    <a:lnTo>
                      <a:pt x="129159" y="5588"/>
                    </a:lnTo>
                    <a:lnTo>
                      <a:pt x="73406" y="0"/>
                    </a:lnTo>
                    <a:close/>
                  </a:path>
                </a:pathLst>
              </a:custGeom>
              <a:solidFill>
                <a:srgbClr val="0054DB"/>
              </a:solidFill>
            </p:spPr>
          </p:sp>
        </p:grpSp>
        <p:grpSp>
          <p:nvGrpSpPr>
            <p:cNvPr name="Group 23" id="23"/>
            <p:cNvGrpSpPr/>
            <p:nvPr/>
          </p:nvGrpSpPr>
          <p:grpSpPr>
            <a:xfrm rot="0">
              <a:off x="1601098" y="223317"/>
              <a:ext cx="4491150" cy="4491150"/>
              <a:chOff x="0" y="0"/>
              <a:chExt cx="1838960" cy="1838960"/>
            </a:xfrm>
          </p:grpSpPr>
          <p:sp>
            <p:nvSpPr>
              <p:cNvPr name="Freeform 24" id="24"/>
              <p:cNvSpPr/>
              <p:nvPr/>
            </p:nvSpPr>
            <p:spPr>
              <a:xfrm>
                <a:off x="0" y="0"/>
                <a:ext cx="1838706" cy="1838452"/>
              </a:xfrm>
              <a:custGeom>
                <a:avLst/>
                <a:gdLst/>
                <a:ahLst/>
                <a:cxnLst/>
                <a:rect r="r" b="b" t="t" l="l"/>
                <a:pathLst>
                  <a:path h="1838452" w="1838706">
                    <a:moveTo>
                      <a:pt x="919226" y="0"/>
                    </a:moveTo>
                    <a:lnTo>
                      <a:pt x="856234" y="2159"/>
                    </a:lnTo>
                    <a:lnTo>
                      <a:pt x="794512" y="8382"/>
                    </a:lnTo>
                    <a:lnTo>
                      <a:pt x="733933" y="18669"/>
                    </a:lnTo>
                    <a:lnTo>
                      <a:pt x="674878" y="32766"/>
                    </a:lnTo>
                    <a:lnTo>
                      <a:pt x="617220" y="50673"/>
                    </a:lnTo>
                    <a:lnTo>
                      <a:pt x="561340" y="72263"/>
                    </a:lnTo>
                    <a:lnTo>
                      <a:pt x="507365" y="97155"/>
                    </a:lnTo>
                    <a:lnTo>
                      <a:pt x="455295" y="125476"/>
                    </a:lnTo>
                    <a:lnTo>
                      <a:pt x="405257" y="156972"/>
                    </a:lnTo>
                    <a:lnTo>
                      <a:pt x="357505" y="191516"/>
                    </a:lnTo>
                    <a:lnTo>
                      <a:pt x="312166" y="228981"/>
                    </a:lnTo>
                    <a:lnTo>
                      <a:pt x="269240" y="269240"/>
                    </a:lnTo>
                    <a:lnTo>
                      <a:pt x="228981" y="312166"/>
                    </a:lnTo>
                    <a:lnTo>
                      <a:pt x="191516" y="357505"/>
                    </a:lnTo>
                    <a:lnTo>
                      <a:pt x="156972" y="405257"/>
                    </a:lnTo>
                    <a:lnTo>
                      <a:pt x="125476" y="455295"/>
                    </a:lnTo>
                    <a:lnTo>
                      <a:pt x="97155" y="507365"/>
                    </a:lnTo>
                    <a:lnTo>
                      <a:pt x="72136" y="561467"/>
                    </a:lnTo>
                    <a:lnTo>
                      <a:pt x="50673" y="617347"/>
                    </a:lnTo>
                    <a:lnTo>
                      <a:pt x="32766" y="674878"/>
                    </a:lnTo>
                    <a:lnTo>
                      <a:pt x="18669" y="733933"/>
                    </a:lnTo>
                    <a:lnTo>
                      <a:pt x="8382" y="794512"/>
                    </a:lnTo>
                    <a:lnTo>
                      <a:pt x="2159" y="856361"/>
                    </a:lnTo>
                    <a:lnTo>
                      <a:pt x="0" y="919226"/>
                    </a:lnTo>
                    <a:lnTo>
                      <a:pt x="2159" y="982091"/>
                    </a:lnTo>
                    <a:lnTo>
                      <a:pt x="8382" y="1043940"/>
                    </a:lnTo>
                    <a:lnTo>
                      <a:pt x="18669" y="1104519"/>
                    </a:lnTo>
                    <a:lnTo>
                      <a:pt x="32766" y="1163574"/>
                    </a:lnTo>
                    <a:lnTo>
                      <a:pt x="50673" y="1221105"/>
                    </a:lnTo>
                    <a:lnTo>
                      <a:pt x="72136" y="1276985"/>
                    </a:lnTo>
                    <a:lnTo>
                      <a:pt x="97155" y="1331087"/>
                    </a:lnTo>
                    <a:lnTo>
                      <a:pt x="125476" y="1383157"/>
                    </a:lnTo>
                    <a:lnTo>
                      <a:pt x="156972" y="1433195"/>
                    </a:lnTo>
                    <a:lnTo>
                      <a:pt x="191516" y="1480947"/>
                    </a:lnTo>
                    <a:lnTo>
                      <a:pt x="228981" y="1526286"/>
                    </a:lnTo>
                    <a:lnTo>
                      <a:pt x="269240" y="1569212"/>
                    </a:lnTo>
                    <a:lnTo>
                      <a:pt x="312166" y="1609471"/>
                    </a:lnTo>
                    <a:lnTo>
                      <a:pt x="357505" y="1646936"/>
                    </a:lnTo>
                    <a:lnTo>
                      <a:pt x="405257" y="1681480"/>
                    </a:lnTo>
                    <a:lnTo>
                      <a:pt x="455295" y="1712976"/>
                    </a:lnTo>
                    <a:lnTo>
                      <a:pt x="507365" y="1741297"/>
                    </a:lnTo>
                    <a:lnTo>
                      <a:pt x="561467" y="1766316"/>
                    </a:lnTo>
                    <a:lnTo>
                      <a:pt x="617347" y="1787779"/>
                    </a:lnTo>
                    <a:lnTo>
                      <a:pt x="674878" y="1805686"/>
                    </a:lnTo>
                    <a:lnTo>
                      <a:pt x="733933" y="1819783"/>
                    </a:lnTo>
                    <a:lnTo>
                      <a:pt x="794512" y="1830070"/>
                    </a:lnTo>
                    <a:lnTo>
                      <a:pt x="856361" y="1836293"/>
                    </a:lnTo>
                    <a:lnTo>
                      <a:pt x="919353" y="1838452"/>
                    </a:lnTo>
                    <a:lnTo>
                      <a:pt x="982345" y="1836293"/>
                    </a:lnTo>
                    <a:lnTo>
                      <a:pt x="1044194" y="1830070"/>
                    </a:lnTo>
                    <a:lnTo>
                      <a:pt x="1104773" y="1819783"/>
                    </a:lnTo>
                    <a:lnTo>
                      <a:pt x="1163828" y="1805686"/>
                    </a:lnTo>
                    <a:lnTo>
                      <a:pt x="1221359" y="1787779"/>
                    </a:lnTo>
                    <a:lnTo>
                      <a:pt x="1277239" y="1766316"/>
                    </a:lnTo>
                    <a:lnTo>
                      <a:pt x="1331341" y="1741297"/>
                    </a:lnTo>
                    <a:lnTo>
                      <a:pt x="1383411" y="1712976"/>
                    </a:lnTo>
                    <a:lnTo>
                      <a:pt x="1433449" y="1681480"/>
                    </a:lnTo>
                    <a:lnTo>
                      <a:pt x="1481201" y="1646936"/>
                    </a:lnTo>
                    <a:lnTo>
                      <a:pt x="1526540" y="1609471"/>
                    </a:lnTo>
                    <a:lnTo>
                      <a:pt x="1569466" y="1569212"/>
                    </a:lnTo>
                    <a:lnTo>
                      <a:pt x="1609725" y="1526286"/>
                    </a:lnTo>
                    <a:lnTo>
                      <a:pt x="1647190" y="1480947"/>
                    </a:lnTo>
                    <a:lnTo>
                      <a:pt x="1681734" y="1433195"/>
                    </a:lnTo>
                    <a:lnTo>
                      <a:pt x="1713230" y="1383157"/>
                    </a:lnTo>
                    <a:lnTo>
                      <a:pt x="1741551" y="1331087"/>
                    </a:lnTo>
                    <a:lnTo>
                      <a:pt x="1766570" y="1276985"/>
                    </a:lnTo>
                    <a:lnTo>
                      <a:pt x="1788033" y="1221105"/>
                    </a:lnTo>
                    <a:lnTo>
                      <a:pt x="1805940" y="1163574"/>
                    </a:lnTo>
                    <a:lnTo>
                      <a:pt x="1820037" y="1104519"/>
                    </a:lnTo>
                    <a:lnTo>
                      <a:pt x="1830324" y="1043940"/>
                    </a:lnTo>
                    <a:lnTo>
                      <a:pt x="1836547" y="982091"/>
                    </a:lnTo>
                    <a:lnTo>
                      <a:pt x="1838706" y="919099"/>
                    </a:lnTo>
                    <a:lnTo>
                      <a:pt x="1836547" y="856107"/>
                    </a:lnTo>
                    <a:lnTo>
                      <a:pt x="1830324" y="794258"/>
                    </a:lnTo>
                    <a:lnTo>
                      <a:pt x="1820037" y="733679"/>
                    </a:lnTo>
                    <a:lnTo>
                      <a:pt x="1805940" y="674624"/>
                    </a:lnTo>
                    <a:lnTo>
                      <a:pt x="1788033" y="617093"/>
                    </a:lnTo>
                    <a:lnTo>
                      <a:pt x="1766570" y="561213"/>
                    </a:lnTo>
                    <a:lnTo>
                      <a:pt x="1741551" y="507111"/>
                    </a:lnTo>
                    <a:lnTo>
                      <a:pt x="1713230" y="455041"/>
                    </a:lnTo>
                    <a:lnTo>
                      <a:pt x="1681734" y="405003"/>
                    </a:lnTo>
                    <a:lnTo>
                      <a:pt x="1647190" y="357251"/>
                    </a:lnTo>
                    <a:lnTo>
                      <a:pt x="1609725" y="311912"/>
                    </a:lnTo>
                    <a:lnTo>
                      <a:pt x="1569466" y="268986"/>
                    </a:lnTo>
                    <a:lnTo>
                      <a:pt x="1526540" y="228727"/>
                    </a:lnTo>
                    <a:lnTo>
                      <a:pt x="1481201" y="191262"/>
                    </a:lnTo>
                    <a:lnTo>
                      <a:pt x="1433449" y="156718"/>
                    </a:lnTo>
                    <a:lnTo>
                      <a:pt x="1383411" y="125222"/>
                    </a:lnTo>
                    <a:lnTo>
                      <a:pt x="1331341" y="96901"/>
                    </a:lnTo>
                    <a:lnTo>
                      <a:pt x="1277239" y="71882"/>
                    </a:lnTo>
                    <a:lnTo>
                      <a:pt x="1221359" y="50419"/>
                    </a:lnTo>
                    <a:lnTo>
                      <a:pt x="1163828" y="32512"/>
                    </a:lnTo>
                    <a:lnTo>
                      <a:pt x="1104773" y="18415"/>
                    </a:lnTo>
                    <a:lnTo>
                      <a:pt x="1043940" y="8382"/>
                    </a:lnTo>
                    <a:lnTo>
                      <a:pt x="982091" y="2159"/>
                    </a:lnTo>
                    <a:lnTo>
                      <a:pt x="919226" y="0"/>
                    </a:lnTo>
                    <a:close/>
                  </a:path>
                </a:pathLst>
              </a:custGeom>
              <a:solidFill>
                <a:srgbClr val="003682"/>
              </a:solidFill>
            </p:spPr>
          </p:sp>
        </p:grpSp>
        <p:grpSp>
          <p:nvGrpSpPr>
            <p:cNvPr name="Group 25" id="25"/>
            <p:cNvGrpSpPr/>
            <p:nvPr/>
          </p:nvGrpSpPr>
          <p:grpSpPr>
            <a:xfrm rot="0">
              <a:off x="1978546" y="586703"/>
              <a:ext cx="3746760" cy="3742625"/>
              <a:chOff x="0" y="0"/>
              <a:chExt cx="1534160" cy="1532467"/>
            </a:xfrm>
          </p:grpSpPr>
          <p:sp>
            <p:nvSpPr>
              <p:cNvPr name="Freeform 26" id="26"/>
              <p:cNvSpPr/>
              <p:nvPr/>
            </p:nvSpPr>
            <p:spPr>
              <a:xfrm>
                <a:off x="0" y="0"/>
                <a:ext cx="1115822" cy="1532382"/>
              </a:xfrm>
              <a:custGeom>
                <a:avLst/>
                <a:gdLst/>
                <a:ahLst/>
                <a:cxnLst/>
                <a:rect r="r" b="b" t="t" l="l"/>
                <a:pathLst>
                  <a:path h="1532382" w="1115822">
                    <a:moveTo>
                      <a:pt x="766953" y="0"/>
                    </a:moveTo>
                    <a:lnTo>
                      <a:pt x="704088" y="1651"/>
                    </a:lnTo>
                    <a:lnTo>
                      <a:pt x="642620" y="8509"/>
                    </a:lnTo>
                    <a:lnTo>
                      <a:pt x="582676" y="21971"/>
                    </a:lnTo>
                    <a:lnTo>
                      <a:pt x="524510" y="38989"/>
                    </a:lnTo>
                    <a:lnTo>
                      <a:pt x="468376" y="59309"/>
                    </a:lnTo>
                    <a:lnTo>
                      <a:pt x="414401" y="84709"/>
                    </a:lnTo>
                    <a:lnTo>
                      <a:pt x="362839" y="113538"/>
                    </a:lnTo>
                    <a:lnTo>
                      <a:pt x="313817" y="147447"/>
                    </a:lnTo>
                    <a:lnTo>
                      <a:pt x="267589" y="184658"/>
                    </a:lnTo>
                    <a:lnTo>
                      <a:pt x="224409" y="223647"/>
                    </a:lnTo>
                    <a:lnTo>
                      <a:pt x="184404" y="267716"/>
                    </a:lnTo>
                    <a:lnTo>
                      <a:pt x="147701" y="313436"/>
                    </a:lnTo>
                    <a:lnTo>
                      <a:pt x="114681" y="362585"/>
                    </a:lnTo>
                    <a:lnTo>
                      <a:pt x="85344" y="413385"/>
                    </a:lnTo>
                    <a:lnTo>
                      <a:pt x="59944" y="467614"/>
                    </a:lnTo>
                    <a:lnTo>
                      <a:pt x="38735" y="523494"/>
                    </a:lnTo>
                    <a:lnTo>
                      <a:pt x="21971" y="582803"/>
                    </a:lnTo>
                    <a:lnTo>
                      <a:pt x="9779" y="642112"/>
                    </a:lnTo>
                    <a:lnTo>
                      <a:pt x="2286" y="703072"/>
                    </a:lnTo>
                    <a:lnTo>
                      <a:pt x="127" y="762000"/>
                    </a:lnTo>
                    <a:lnTo>
                      <a:pt x="0" y="768731"/>
                    </a:lnTo>
                    <a:lnTo>
                      <a:pt x="2413" y="829691"/>
                    </a:lnTo>
                    <a:lnTo>
                      <a:pt x="9906" y="890651"/>
                    </a:lnTo>
                    <a:lnTo>
                      <a:pt x="22098" y="949960"/>
                    </a:lnTo>
                    <a:lnTo>
                      <a:pt x="38862" y="1009269"/>
                    </a:lnTo>
                    <a:lnTo>
                      <a:pt x="60071" y="1065149"/>
                    </a:lnTo>
                    <a:lnTo>
                      <a:pt x="85471" y="1119378"/>
                    </a:lnTo>
                    <a:lnTo>
                      <a:pt x="114808" y="1170178"/>
                    </a:lnTo>
                    <a:lnTo>
                      <a:pt x="147955" y="1219200"/>
                    </a:lnTo>
                    <a:lnTo>
                      <a:pt x="184658" y="1264920"/>
                    </a:lnTo>
                    <a:lnTo>
                      <a:pt x="224663" y="1308989"/>
                    </a:lnTo>
                    <a:lnTo>
                      <a:pt x="267843" y="1347978"/>
                    </a:lnTo>
                    <a:lnTo>
                      <a:pt x="314071" y="1385189"/>
                    </a:lnTo>
                    <a:lnTo>
                      <a:pt x="363093" y="1419098"/>
                    </a:lnTo>
                    <a:lnTo>
                      <a:pt x="414528" y="1447800"/>
                    </a:lnTo>
                    <a:lnTo>
                      <a:pt x="468503" y="1473200"/>
                    </a:lnTo>
                    <a:lnTo>
                      <a:pt x="524637" y="1493520"/>
                    </a:lnTo>
                    <a:lnTo>
                      <a:pt x="582803" y="1510411"/>
                    </a:lnTo>
                    <a:lnTo>
                      <a:pt x="642620" y="1524000"/>
                    </a:lnTo>
                    <a:lnTo>
                      <a:pt x="704088" y="1530731"/>
                    </a:lnTo>
                    <a:lnTo>
                      <a:pt x="766953" y="1532382"/>
                    </a:lnTo>
                    <a:lnTo>
                      <a:pt x="829818" y="1530731"/>
                    </a:lnTo>
                    <a:lnTo>
                      <a:pt x="891286" y="1524000"/>
                    </a:lnTo>
                    <a:lnTo>
                      <a:pt x="951230" y="1510411"/>
                    </a:lnTo>
                    <a:lnTo>
                      <a:pt x="1009396" y="1493520"/>
                    </a:lnTo>
                    <a:lnTo>
                      <a:pt x="1065530" y="1473200"/>
                    </a:lnTo>
                    <a:lnTo>
                      <a:pt x="1115822" y="1449451"/>
                    </a:lnTo>
                    <a:lnTo>
                      <a:pt x="493649" y="1449451"/>
                    </a:lnTo>
                    <a:lnTo>
                      <a:pt x="434467" y="1422400"/>
                    </a:lnTo>
                    <a:lnTo>
                      <a:pt x="378206" y="1391920"/>
                    </a:lnTo>
                    <a:lnTo>
                      <a:pt x="325120" y="1354709"/>
                    </a:lnTo>
                    <a:lnTo>
                      <a:pt x="275463" y="1314069"/>
                    </a:lnTo>
                    <a:lnTo>
                      <a:pt x="229489" y="1268349"/>
                    </a:lnTo>
                    <a:lnTo>
                      <a:pt x="187579" y="1219200"/>
                    </a:lnTo>
                    <a:lnTo>
                      <a:pt x="149987" y="1166749"/>
                    </a:lnTo>
                    <a:lnTo>
                      <a:pt x="114808" y="1105789"/>
                    </a:lnTo>
                    <a:lnTo>
                      <a:pt x="85852" y="1041400"/>
                    </a:lnTo>
                    <a:lnTo>
                      <a:pt x="63119" y="975360"/>
                    </a:lnTo>
                    <a:lnTo>
                      <a:pt x="46736" y="907669"/>
                    </a:lnTo>
                    <a:lnTo>
                      <a:pt x="36703" y="838200"/>
                    </a:lnTo>
                    <a:lnTo>
                      <a:pt x="33401" y="768731"/>
                    </a:lnTo>
                    <a:lnTo>
                      <a:pt x="33528" y="755142"/>
                    </a:lnTo>
                    <a:lnTo>
                      <a:pt x="40132" y="670433"/>
                    </a:lnTo>
                    <a:lnTo>
                      <a:pt x="51562" y="607822"/>
                    </a:lnTo>
                    <a:lnTo>
                      <a:pt x="68580" y="545211"/>
                    </a:lnTo>
                    <a:lnTo>
                      <a:pt x="90932" y="484251"/>
                    </a:lnTo>
                    <a:lnTo>
                      <a:pt x="118491" y="426720"/>
                    </a:lnTo>
                    <a:lnTo>
                      <a:pt x="151257" y="370840"/>
                    </a:lnTo>
                    <a:lnTo>
                      <a:pt x="188976" y="316611"/>
                    </a:lnTo>
                    <a:lnTo>
                      <a:pt x="231267" y="267462"/>
                    </a:lnTo>
                    <a:lnTo>
                      <a:pt x="277495" y="223393"/>
                    </a:lnTo>
                    <a:lnTo>
                      <a:pt x="327406" y="181102"/>
                    </a:lnTo>
                    <a:lnTo>
                      <a:pt x="380619" y="145542"/>
                    </a:lnTo>
                    <a:lnTo>
                      <a:pt x="436880" y="113411"/>
                    </a:lnTo>
                    <a:lnTo>
                      <a:pt x="495808" y="88011"/>
                    </a:lnTo>
                    <a:lnTo>
                      <a:pt x="557022" y="66040"/>
                    </a:lnTo>
                    <a:lnTo>
                      <a:pt x="608838" y="52451"/>
                    </a:lnTo>
                    <a:lnTo>
                      <a:pt x="661289" y="42291"/>
                    </a:lnTo>
                    <a:lnTo>
                      <a:pt x="714121" y="37211"/>
                    </a:lnTo>
                    <a:lnTo>
                      <a:pt x="767080" y="35560"/>
                    </a:lnTo>
                    <a:lnTo>
                      <a:pt x="997839" y="35560"/>
                    </a:lnTo>
                    <a:lnTo>
                      <a:pt x="951357" y="21971"/>
                    </a:lnTo>
                    <a:lnTo>
                      <a:pt x="891413" y="8509"/>
                    </a:lnTo>
                    <a:lnTo>
                      <a:pt x="829945" y="1651"/>
                    </a:lnTo>
                    <a:lnTo>
                      <a:pt x="766953" y="0"/>
                    </a:lnTo>
                    <a:close/>
                  </a:path>
                </a:pathLst>
              </a:custGeom>
              <a:solidFill>
                <a:srgbClr val="F9FCFC"/>
              </a:solidFill>
            </p:spPr>
          </p:sp>
          <p:sp>
            <p:nvSpPr>
              <p:cNvPr name="Freeform 27" id="27"/>
              <p:cNvSpPr/>
              <p:nvPr/>
            </p:nvSpPr>
            <p:spPr>
              <a:xfrm>
                <a:off x="39243" y="40640"/>
                <a:ext cx="1494663" cy="1408811"/>
              </a:xfrm>
              <a:custGeom>
                <a:avLst/>
                <a:gdLst/>
                <a:ahLst/>
                <a:cxnLst/>
                <a:rect r="r" b="b" t="t" l="l"/>
                <a:pathLst>
                  <a:path h="1408811" w="1494663">
                    <a:moveTo>
                      <a:pt x="727710" y="0"/>
                    </a:moveTo>
                    <a:lnTo>
                      <a:pt x="675132" y="3429"/>
                    </a:lnTo>
                    <a:lnTo>
                      <a:pt x="622808" y="8509"/>
                    </a:lnTo>
                    <a:lnTo>
                      <a:pt x="570865" y="18669"/>
                    </a:lnTo>
                    <a:lnTo>
                      <a:pt x="519557" y="30480"/>
                    </a:lnTo>
                    <a:lnTo>
                      <a:pt x="458597" y="52451"/>
                    </a:lnTo>
                    <a:lnTo>
                      <a:pt x="400177" y="79629"/>
                    </a:lnTo>
                    <a:lnTo>
                      <a:pt x="344424" y="110109"/>
                    </a:lnTo>
                    <a:lnTo>
                      <a:pt x="291592" y="145669"/>
                    </a:lnTo>
                    <a:lnTo>
                      <a:pt x="242189" y="186309"/>
                    </a:lnTo>
                    <a:lnTo>
                      <a:pt x="196342" y="232029"/>
                    </a:lnTo>
                    <a:lnTo>
                      <a:pt x="154432" y="281178"/>
                    </a:lnTo>
                    <a:lnTo>
                      <a:pt x="117094" y="333629"/>
                    </a:lnTo>
                    <a:lnTo>
                      <a:pt x="84582" y="387858"/>
                    </a:lnTo>
                    <a:lnTo>
                      <a:pt x="57150" y="445389"/>
                    </a:lnTo>
                    <a:lnTo>
                      <a:pt x="34925" y="506349"/>
                    </a:lnTo>
                    <a:lnTo>
                      <a:pt x="18034" y="567309"/>
                    </a:lnTo>
                    <a:lnTo>
                      <a:pt x="6604" y="631698"/>
                    </a:lnTo>
                    <a:lnTo>
                      <a:pt x="762" y="694309"/>
                    </a:lnTo>
                    <a:lnTo>
                      <a:pt x="0" y="728218"/>
                    </a:lnTo>
                    <a:lnTo>
                      <a:pt x="3556" y="797560"/>
                    </a:lnTo>
                    <a:lnTo>
                      <a:pt x="13462" y="867029"/>
                    </a:lnTo>
                    <a:lnTo>
                      <a:pt x="29718" y="933069"/>
                    </a:lnTo>
                    <a:lnTo>
                      <a:pt x="52324" y="999109"/>
                    </a:lnTo>
                    <a:lnTo>
                      <a:pt x="81026" y="1061720"/>
                    </a:lnTo>
                    <a:lnTo>
                      <a:pt x="115824" y="1122680"/>
                    </a:lnTo>
                    <a:lnTo>
                      <a:pt x="153035" y="1175131"/>
                    </a:lnTo>
                    <a:lnTo>
                      <a:pt x="194564" y="1224280"/>
                    </a:lnTo>
                    <a:lnTo>
                      <a:pt x="240157" y="1268349"/>
                    </a:lnTo>
                    <a:lnTo>
                      <a:pt x="289433" y="1308989"/>
                    </a:lnTo>
                    <a:lnTo>
                      <a:pt x="342138" y="1346200"/>
                    </a:lnTo>
                    <a:lnTo>
                      <a:pt x="398018" y="1376680"/>
                    </a:lnTo>
                    <a:lnTo>
                      <a:pt x="456692" y="1403731"/>
                    </a:lnTo>
                    <a:lnTo>
                      <a:pt x="454406" y="1408811"/>
                    </a:lnTo>
                    <a:lnTo>
                      <a:pt x="1076706" y="1408811"/>
                    </a:lnTo>
                    <a:lnTo>
                      <a:pt x="1080262" y="1407160"/>
                    </a:lnTo>
                    <a:lnTo>
                      <a:pt x="1131824" y="1378331"/>
                    </a:lnTo>
                    <a:lnTo>
                      <a:pt x="1180846" y="1344422"/>
                    </a:lnTo>
                    <a:lnTo>
                      <a:pt x="1187196" y="1339342"/>
                    </a:lnTo>
                    <a:lnTo>
                      <a:pt x="708914" y="1339342"/>
                    </a:lnTo>
                    <a:lnTo>
                      <a:pt x="709041" y="1337691"/>
                    </a:lnTo>
                    <a:lnTo>
                      <a:pt x="751332" y="1337691"/>
                    </a:lnTo>
                    <a:lnTo>
                      <a:pt x="754761" y="1336040"/>
                    </a:lnTo>
                    <a:lnTo>
                      <a:pt x="785368" y="1336040"/>
                    </a:lnTo>
                    <a:lnTo>
                      <a:pt x="785241" y="1334389"/>
                    </a:lnTo>
                    <a:lnTo>
                      <a:pt x="805815" y="1334389"/>
                    </a:lnTo>
                    <a:lnTo>
                      <a:pt x="805434" y="1332738"/>
                    </a:lnTo>
                    <a:lnTo>
                      <a:pt x="812165" y="1331087"/>
                    </a:lnTo>
                    <a:lnTo>
                      <a:pt x="825754" y="1331087"/>
                    </a:lnTo>
                    <a:lnTo>
                      <a:pt x="825500" y="1329436"/>
                    </a:lnTo>
                    <a:lnTo>
                      <a:pt x="832231" y="1327785"/>
                    </a:lnTo>
                    <a:lnTo>
                      <a:pt x="846074" y="1327785"/>
                    </a:lnTo>
                    <a:lnTo>
                      <a:pt x="845566" y="1326134"/>
                    </a:lnTo>
                    <a:lnTo>
                      <a:pt x="852170" y="1324483"/>
                    </a:lnTo>
                    <a:lnTo>
                      <a:pt x="866013" y="1324483"/>
                    </a:lnTo>
                    <a:lnTo>
                      <a:pt x="865378" y="1321054"/>
                    </a:lnTo>
                    <a:lnTo>
                      <a:pt x="868680" y="1321054"/>
                    </a:lnTo>
                    <a:lnTo>
                      <a:pt x="875284" y="1319403"/>
                    </a:lnTo>
                    <a:lnTo>
                      <a:pt x="885825" y="1319403"/>
                    </a:lnTo>
                    <a:lnTo>
                      <a:pt x="885190" y="1315974"/>
                    </a:lnTo>
                    <a:lnTo>
                      <a:pt x="891667" y="1314323"/>
                    </a:lnTo>
                    <a:lnTo>
                      <a:pt x="905383" y="1314323"/>
                    </a:lnTo>
                    <a:lnTo>
                      <a:pt x="904621" y="1310894"/>
                    </a:lnTo>
                    <a:lnTo>
                      <a:pt x="911098" y="1309243"/>
                    </a:lnTo>
                    <a:lnTo>
                      <a:pt x="914273" y="1307592"/>
                    </a:lnTo>
                    <a:lnTo>
                      <a:pt x="924814" y="1307592"/>
                    </a:lnTo>
                    <a:lnTo>
                      <a:pt x="923925" y="1304163"/>
                    </a:lnTo>
                    <a:lnTo>
                      <a:pt x="927100" y="1304163"/>
                    </a:lnTo>
                    <a:lnTo>
                      <a:pt x="933450" y="1300734"/>
                    </a:lnTo>
                    <a:lnTo>
                      <a:pt x="943864" y="1300734"/>
                    </a:lnTo>
                    <a:lnTo>
                      <a:pt x="942975" y="1297305"/>
                    </a:lnTo>
                    <a:lnTo>
                      <a:pt x="949325" y="1295654"/>
                    </a:lnTo>
                    <a:lnTo>
                      <a:pt x="952500" y="1294003"/>
                    </a:lnTo>
                    <a:lnTo>
                      <a:pt x="1241806" y="1294003"/>
                    </a:lnTo>
                    <a:lnTo>
                      <a:pt x="1243711" y="1292352"/>
                    </a:lnTo>
                    <a:lnTo>
                      <a:pt x="963041" y="1292352"/>
                    </a:lnTo>
                    <a:lnTo>
                      <a:pt x="962025" y="1290701"/>
                    </a:lnTo>
                    <a:lnTo>
                      <a:pt x="968248" y="1287272"/>
                    </a:lnTo>
                    <a:lnTo>
                      <a:pt x="1249426" y="1287272"/>
                    </a:lnTo>
                    <a:lnTo>
                      <a:pt x="1253236" y="1283843"/>
                    </a:lnTo>
                    <a:lnTo>
                      <a:pt x="981837" y="1283843"/>
                    </a:lnTo>
                    <a:lnTo>
                      <a:pt x="980694" y="1282192"/>
                    </a:lnTo>
                    <a:lnTo>
                      <a:pt x="989965" y="1278763"/>
                    </a:lnTo>
                    <a:lnTo>
                      <a:pt x="1258951" y="1278763"/>
                    </a:lnTo>
                    <a:lnTo>
                      <a:pt x="1262761" y="1275334"/>
                    </a:lnTo>
                    <a:lnTo>
                      <a:pt x="1000252" y="1275334"/>
                    </a:lnTo>
                    <a:lnTo>
                      <a:pt x="999109" y="1273683"/>
                    </a:lnTo>
                    <a:lnTo>
                      <a:pt x="1008253" y="1268603"/>
                    </a:lnTo>
                    <a:lnTo>
                      <a:pt x="1270127" y="1268603"/>
                    </a:lnTo>
                    <a:lnTo>
                      <a:pt x="1271651" y="1266952"/>
                    </a:lnTo>
                    <a:lnTo>
                      <a:pt x="1018413" y="1266952"/>
                    </a:lnTo>
                    <a:lnTo>
                      <a:pt x="1017778" y="1265301"/>
                    </a:lnTo>
                    <a:lnTo>
                      <a:pt x="432816" y="1265301"/>
                    </a:lnTo>
                    <a:lnTo>
                      <a:pt x="428371" y="1263650"/>
                    </a:lnTo>
                    <a:lnTo>
                      <a:pt x="429641" y="1260221"/>
                    </a:lnTo>
                    <a:lnTo>
                      <a:pt x="1023239" y="1260221"/>
                    </a:lnTo>
                    <a:lnTo>
                      <a:pt x="1026160" y="1258570"/>
                    </a:lnTo>
                    <a:lnTo>
                      <a:pt x="419354" y="1258570"/>
                    </a:lnTo>
                    <a:lnTo>
                      <a:pt x="410464" y="1253490"/>
                    </a:lnTo>
                    <a:lnTo>
                      <a:pt x="411734" y="1250061"/>
                    </a:lnTo>
                    <a:lnTo>
                      <a:pt x="1040892" y="1250061"/>
                    </a:lnTo>
                    <a:lnTo>
                      <a:pt x="1043813" y="1248410"/>
                    </a:lnTo>
                    <a:lnTo>
                      <a:pt x="1288542" y="1248410"/>
                    </a:lnTo>
                    <a:lnTo>
                      <a:pt x="1290066" y="1246759"/>
                    </a:lnTo>
                    <a:lnTo>
                      <a:pt x="401701" y="1246759"/>
                    </a:lnTo>
                    <a:lnTo>
                      <a:pt x="393065" y="1241679"/>
                    </a:lnTo>
                    <a:lnTo>
                      <a:pt x="394462" y="1240028"/>
                    </a:lnTo>
                    <a:lnTo>
                      <a:pt x="1058291" y="1240028"/>
                    </a:lnTo>
                    <a:lnTo>
                      <a:pt x="1061212" y="1238377"/>
                    </a:lnTo>
                    <a:lnTo>
                      <a:pt x="1297940" y="1238377"/>
                    </a:lnTo>
                    <a:lnTo>
                      <a:pt x="1299464" y="1236726"/>
                    </a:lnTo>
                    <a:lnTo>
                      <a:pt x="384556" y="1236726"/>
                    </a:lnTo>
                    <a:lnTo>
                      <a:pt x="381762" y="1235075"/>
                    </a:lnTo>
                    <a:lnTo>
                      <a:pt x="376174" y="1229995"/>
                    </a:lnTo>
                    <a:lnTo>
                      <a:pt x="377698" y="1228344"/>
                    </a:lnTo>
                    <a:lnTo>
                      <a:pt x="1075182" y="1228344"/>
                    </a:lnTo>
                    <a:lnTo>
                      <a:pt x="1077976" y="1226693"/>
                    </a:lnTo>
                    <a:lnTo>
                      <a:pt x="1308608" y="1226693"/>
                    </a:lnTo>
                    <a:lnTo>
                      <a:pt x="1310132" y="1225042"/>
                    </a:lnTo>
                    <a:lnTo>
                      <a:pt x="367665" y="1225042"/>
                    </a:lnTo>
                    <a:lnTo>
                      <a:pt x="364871" y="1223391"/>
                    </a:lnTo>
                    <a:lnTo>
                      <a:pt x="359410" y="1218311"/>
                    </a:lnTo>
                    <a:lnTo>
                      <a:pt x="360934" y="1216660"/>
                    </a:lnTo>
                    <a:lnTo>
                      <a:pt x="1092708" y="1216660"/>
                    </a:lnTo>
                    <a:lnTo>
                      <a:pt x="1094486" y="1215009"/>
                    </a:lnTo>
                    <a:lnTo>
                      <a:pt x="1318260" y="1215009"/>
                    </a:lnTo>
                    <a:lnTo>
                      <a:pt x="1319657" y="1213358"/>
                    </a:lnTo>
                    <a:lnTo>
                      <a:pt x="351282" y="1213358"/>
                    </a:lnTo>
                    <a:lnTo>
                      <a:pt x="348615" y="1209929"/>
                    </a:lnTo>
                    <a:lnTo>
                      <a:pt x="343281" y="1206500"/>
                    </a:lnTo>
                    <a:lnTo>
                      <a:pt x="344932" y="1204849"/>
                    </a:lnTo>
                    <a:lnTo>
                      <a:pt x="1107948" y="1204849"/>
                    </a:lnTo>
                    <a:lnTo>
                      <a:pt x="1110615" y="1203198"/>
                    </a:lnTo>
                    <a:lnTo>
                      <a:pt x="1327785" y="1203198"/>
                    </a:lnTo>
                    <a:lnTo>
                      <a:pt x="1330452" y="1199769"/>
                    </a:lnTo>
                    <a:lnTo>
                      <a:pt x="335280" y="1199769"/>
                    </a:lnTo>
                    <a:lnTo>
                      <a:pt x="332613" y="1198118"/>
                    </a:lnTo>
                    <a:lnTo>
                      <a:pt x="327406" y="1193038"/>
                    </a:lnTo>
                    <a:lnTo>
                      <a:pt x="329057" y="1191387"/>
                    </a:lnTo>
                    <a:lnTo>
                      <a:pt x="1124585" y="1191387"/>
                    </a:lnTo>
                    <a:lnTo>
                      <a:pt x="1126363" y="1189736"/>
                    </a:lnTo>
                    <a:lnTo>
                      <a:pt x="1338707" y="1189736"/>
                    </a:lnTo>
                    <a:lnTo>
                      <a:pt x="1341374" y="1186307"/>
                    </a:lnTo>
                    <a:lnTo>
                      <a:pt x="319659" y="1186307"/>
                    </a:lnTo>
                    <a:lnTo>
                      <a:pt x="317119" y="1184656"/>
                    </a:lnTo>
                    <a:lnTo>
                      <a:pt x="312039" y="1179576"/>
                    </a:lnTo>
                    <a:lnTo>
                      <a:pt x="313817" y="1177925"/>
                    </a:lnTo>
                    <a:lnTo>
                      <a:pt x="1139063" y="1177925"/>
                    </a:lnTo>
                    <a:lnTo>
                      <a:pt x="1141603" y="1176274"/>
                    </a:lnTo>
                    <a:lnTo>
                      <a:pt x="1349121" y="1176274"/>
                    </a:lnTo>
                    <a:lnTo>
                      <a:pt x="1351407" y="1172845"/>
                    </a:lnTo>
                    <a:lnTo>
                      <a:pt x="304546" y="1172845"/>
                    </a:lnTo>
                    <a:lnTo>
                      <a:pt x="302006" y="1171194"/>
                    </a:lnTo>
                    <a:lnTo>
                      <a:pt x="297053" y="1166114"/>
                    </a:lnTo>
                    <a:lnTo>
                      <a:pt x="298831" y="1164463"/>
                    </a:lnTo>
                    <a:lnTo>
                      <a:pt x="1356995" y="1164463"/>
                    </a:lnTo>
                    <a:lnTo>
                      <a:pt x="1360424" y="1159383"/>
                    </a:lnTo>
                    <a:lnTo>
                      <a:pt x="289814" y="1159383"/>
                    </a:lnTo>
                    <a:lnTo>
                      <a:pt x="287401" y="1155954"/>
                    </a:lnTo>
                    <a:lnTo>
                      <a:pt x="282702" y="1150874"/>
                    </a:lnTo>
                    <a:lnTo>
                      <a:pt x="284607" y="1149223"/>
                    </a:lnTo>
                    <a:lnTo>
                      <a:pt x="1367409" y="1149223"/>
                    </a:lnTo>
                    <a:lnTo>
                      <a:pt x="1370838" y="1144143"/>
                    </a:lnTo>
                    <a:lnTo>
                      <a:pt x="275717" y="1144143"/>
                    </a:lnTo>
                    <a:lnTo>
                      <a:pt x="273431" y="1140714"/>
                    </a:lnTo>
                    <a:lnTo>
                      <a:pt x="268859" y="1135634"/>
                    </a:lnTo>
                    <a:lnTo>
                      <a:pt x="270764" y="1133983"/>
                    </a:lnTo>
                    <a:lnTo>
                      <a:pt x="1377696" y="1133983"/>
                    </a:lnTo>
                    <a:lnTo>
                      <a:pt x="1379982" y="1130554"/>
                    </a:lnTo>
                    <a:lnTo>
                      <a:pt x="1380998" y="1128903"/>
                    </a:lnTo>
                    <a:lnTo>
                      <a:pt x="262001" y="1128903"/>
                    </a:lnTo>
                    <a:lnTo>
                      <a:pt x="259715" y="1125474"/>
                    </a:lnTo>
                    <a:lnTo>
                      <a:pt x="255270" y="1120394"/>
                    </a:lnTo>
                    <a:lnTo>
                      <a:pt x="257302" y="1118743"/>
                    </a:lnTo>
                    <a:lnTo>
                      <a:pt x="1386713" y="1118743"/>
                    </a:lnTo>
                    <a:lnTo>
                      <a:pt x="1389634" y="1113663"/>
                    </a:lnTo>
                    <a:lnTo>
                      <a:pt x="248920" y="1113663"/>
                    </a:lnTo>
                    <a:lnTo>
                      <a:pt x="244602" y="1106932"/>
                    </a:lnTo>
                    <a:lnTo>
                      <a:pt x="242443" y="1105281"/>
                    </a:lnTo>
                    <a:lnTo>
                      <a:pt x="244475" y="1103630"/>
                    </a:lnTo>
                    <a:lnTo>
                      <a:pt x="1395476" y="1103630"/>
                    </a:lnTo>
                    <a:lnTo>
                      <a:pt x="1399413" y="1096899"/>
                    </a:lnTo>
                    <a:lnTo>
                      <a:pt x="236220" y="1096899"/>
                    </a:lnTo>
                    <a:lnTo>
                      <a:pt x="232156" y="1091819"/>
                    </a:lnTo>
                    <a:lnTo>
                      <a:pt x="230124" y="1088390"/>
                    </a:lnTo>
                    <a:lnTo>
                      <a:pt x="232156" y="1086739"/>
                    </a:lnTo>
                    <a:lnTo>
                      <a:pt x="1405128" y="1086739"/>
                    </a:lnTo>
                    <a:lnTo>
                      <a:pt x="1409065" y="1080008"/>
                    </a:lnTo>
                    <a:lnTo>
                      <a:pt x="224282" y="1080008"/>
                    </a:lnTo>
                    <a:lnTo>
                      <a:pt x="222250" y="1076960"/>
                    </a:lnTo>
                    <a:lnTo>
                      <a:pt x="218440" y="1070229"/>
                    </a:lnTo>
                    <a:lnTo>
                      <a:pt x="220599" y="1068578"/>
                    </a:lnTo>
                    <a:lnTo>
                      <a:pt x="1414018" y="1068578"/>
                    </a:lnTo>
                    <a:lnTo>
                      <a:pt x="1417193" y="1061847"/>
                    </a:lnTo>
                    <a:lnTo>
                      <a:pt x="212725" y="1061847"/>
                    </a:lnTo>
                    <a:lnTo>
                      <a:pt x="210820" y="1058418"/>
                    </a:lnTo>
                    <a:lnTo>
                      <a:pt x="207137" y="1053338"/>
                    </a:lnTo>
                    <a:lnTo>
                      <a:pt x="209296" y="1051687"/>
                    </a:lnTo>
                    <a:lnTo>
                      <a:pt x="1421765" y="1051687"/>
                    </a:lnTo>
                    <a:lnTo>
                      <a:pt x="1424940" y="1044956"/>
                    </a:lnTo>
                    <a:lnTo>
                      <a:pt x="201803" y="1044956"/>
                    </a:lnTo>
                    <a:lnTo>
                      <a:pt x="198247" y="1038225"/>
                    </a:lnTo>
                    <a:lnTo>
                      <a:pt x="196469" y="1036574"/>
                    </a:lnTo>
                    <a:lnTo>
                      <a:pt x="198755" y="1034923"/>
                    </a:lnTo>
                    <a:lnTo>
                      <a:pt x="1429639" y="1034923"/>
                    </a:lnTo>
                    <a:lnTo>
                      <a:pt x="1433576" y="1026414"/>
                    </a:lnTo>
                    <a:lnTo>
                      <a:pt x="191516" y="1026414"/>
                    </a:lnTo>
                    <a:lnTo>
                      <a:pt x="188214" y="1021334"/>
                    </a:lnTo>
                    <a:lnTo>
                      <a:pt x="186563" y="1017905"/>
                    </a:lnTo>
                    <a:lnTo>
                      <a:pt x="188849" y="1016254"/>
                    </a:lnTo>
                    <a:lnTo>
                      <a:pt x="1437767" y="1016254"/>
                    </a:lnTo>
                    <a:lnTo>
                      <a:pt x="1440307" y="1009523"/>
                    </a:lnTo>
                    <a:lnTo>
                      <a:pt x="181737" y="1009523"/>
                    </a:lnTo>
                    <a:lnTo>
                      <a:pt x="180213" y="1006094"/>
                    </a:lnTo>
                    <a:lnTo>
                      <a:pt x="177165" y="999363"/>
                    </a:lnTo>
                    <a:lnTo>
                      <a:pt x="1444117" y="999363"/>
                    </a:lnTo>
                    <a:lnTo>
                      <a:pt x="1447292" y="990854"/>
                    </a:lnTo>
                    <a:lnTo>
                      <a:pt x="172593" y="990854"/>
                    </a:lnTo>
                    <a:lnTo>
                      <a:pt x="168148" y="980694"/>
                    </a:lnTo>
                    <a:lnTo>
                      <a:pt x="1451229" y="980694"/>
                    </a:lnTo>
                    <a:lnTo>
                      <a:pt x="1454404" y="972185"/>
                    </a:lnTo>
                    <a:lnTo>
                      <a:pt x="163957" y="972185"/>
                    </a:lnTo>
                    <a:lnTo>
                      <a:pt x="161163" y="965454"/>
                    </a:lnTo>
                    <a:lnTo>
                      <a:pt x="159766" y="962025"/>
                    </a:lnTo>
                    <a:lnTo>
                      <a:pt x="162179" y="960374"/>
                    </a:lnTo>
                    <a:lnTo>
                      <a:pt x="1458087" y="960374"/>
                    </a:lnTo>
                    <a:lnTo>
                      <a:pt x="1460500" y="951865"/>
                    </a:lnTo>
                    <a:lnTo>
                      <a:pt x="155829" y="951865"/>
                    </a:lnTo>
                    <a:lnTo>
                      <a:pt x="153289" y="945134"/>
                    </a:lnTo>
                    <a:lnTo>
                      <a:pt x="152019" y="941705"/>
                    </a:lnTo>
                    <a:lnTo>
                      <a:pt x="1463421" y="941705"/>
                    </a:lnTo>
                    <a:lnTo>
                      <a:pt x="1466342" y="931545"/>
                    </a:lnTo>
                    <a:lnTo>
                      <a:pt x="148336" y="931545"/>
                    </a:lnTo>
                    <a:lnTo>
                      <a:pt x="147193" y="929894"/>
                    </a:lnTo>
                    <a:lnTo>
                      <a:pt x="144907" y="923163"/>
                    </a:lnTo>
                    <a:lnTo>
                      <a:pt x="147320" y="921512"/>
                    </a:lnTo>
                    <a:lnTo>
                      <a:pt x="1469136" y="921512"/>
                    </a:lnTo>
                    <a:lnTo>
                      <a:pt x="1471549" y="913003"/>
                    </a:lnTo>
                    <a:lnTo>
                      <a:pt x="141605" y="913003"/>
                    </a:lnTo>
                    <a:lnTo>
                      <a:pt x="139446" y="906272"/>
                    </a:lnTo>
                    <a:lnTo>
                      <a:pt x="138430" y="902843"/>
                    </a:lnTo>
                    <a:lnTo>
                      <a:pt x="140970" y="901192"/>
                    </a:lnTo>
                    <a:lnTo>
                      <a:pt x="1474216" y="901192"/>
                    </a:lnTo>
                    <a:lnTo>
                      <a:pt x="1475994" y="892683"/>
                    </a:lnTo>
                    <a:lnTo>
                      <a:pt x="135509" y="892683"/>
                    </a:lnTo>
                    <a:lnTo>
                      <a:pt x="133604" y="885952"/>
                    </a:lnTo>
                    <a:lnTo>
                      <a:pt x="132715" y="882523"/>
                    </a:lnTo>
                    <a:lnTo>
                      <a:pt x="135255" y="880872"/>
                    </a:lnTo>
                    <a:lnTo>
                      <a:pt x="1478534" y="880872"/>
                    </a:lnTo>
                    <a:lnTo>
                      <a:pt x="1480312" y="872363"/>
                    </a:lnTo>
                    <a:lnTo>
                      <a:pt x="130048" y="872363"/>
                    </a:lnTo>
                    <a:lnTo>
                      <a:pt x="128397" y="865632"/>
                    </a:lnTo>
                    <a:lnTo>
                      <a:pt x="127635" y="862203"/>
                    </a:lnTo>
                    <a:lnTo>
                      <a:pt x="130175" y="860552"/>
                    </a:lnTo>
                    <a:lnTo>
                      <a:pt x="1482725" y="860552"/>
                    </a:lnTo>
                    <a:lnTo>
                      <a:pt x="1484884" y="850392"/>
                    </a:lnTo>
                    <a:lnTo>
                      <a:pt x="125476" y="850392"/>
                    </a:lnTo>
                    <a:lnTo>
                      <a:pt x="124079" y="843661"/>
                    </a:lnTo>
                    <a:lnTo>
                      <a:pt x="123444" y="840232"/>
                    </a:lnTo>
                    <a:lnTo>
                      <a:pt x="1486027" y="840232"/>
                    </a:lnTo>
                    <a:lnTo>
                      <a:pt x="1487297" y="830072"/>
                    </a:lnTo>
                    <a:lnTo>
                      <a:pt x="121412" y="830072"/>
                    </a:lnTo>
                    <a:lnTo>
                      <a:pt x="120777" y="826643"/>
                    </a:lnTo>
                    <a:lnTo>
                      <a:pt x="119634" y="819912"/>
                    </a:lnTo>
                    <a:lnTo>
                      <a:pt x="1488567" y="819912"/>
                    </a:lnTo>
                    <a:lnTo>
                      <a:pt x="1489837" y="809752"/>
                    </a:lnTo>
                    <a:lnTo>
                      <a:pt x="118237" y="809752"/>
                    </a:lnTo>
                    <a:lnTo>
                      <a:pt x="117729" y="806323"/>
                    </a:lnTo>
                    <a:lnTo>
                      <a:pt x="116840" y="799592"/>
                    </a:lnTo>
                    <a:lnTo>
                      <a:pt x="119380" y="797941"/>
                    </a:lnTo>
                    <a:lnTo>
                      <a:pt x="1491234" y="797941"/>
                    </a:lnTo>
                    <a:lnTo>
                      <a:pt x="1492250" y="789432"/>
                    </a:lnTo>
                    <a:lnTo>
                      <a:pt x="1492377" y="787781"/>
                    </a:lnTo>
                    <a:lnTo>
                      <a:pt x="115697" y="787781"/>
                    </a:lnTo>
                    <a:lnTo>
                      <a:pt x="115316" y="784352"/>
                    </a:lnTo>
                    <a:lnTo>
                      <a:pt x="114681" y="777621"/>
                    </a:lnTo>
                    <a:lnTo>
                      <a:pt x="1492631" y="777621"/>
                    </a:lnTo>
                    <a:lnTo>
                      <a:pt x="1493012" y="767461"/>
                    </a:lnTo>
                    <a:lnTo>
                      <a:pt x="113919" y="767461"/>
                    </a:lnTo>
                    <a:lnTo>
                      <a:pt x="113538" y="760730"/>
                    </a:lnTo>
                    <a:lnTo>
                      <a:pt x="113411" y="757301"/>
                    </a:lnTo>
                    <a:lnTo>
                      <a:pt x="1493520" y="757301"/>
                    </a:lnTo>
                    <a:lnTo>
                      <a:pt x="1493901" y="747141"/>
                    </a:lnTo>
                    <a:lnTo>
                      <a:pt x="112903" y="747141"/>
                    </a:lnTo>
                    <a:lnTo>
                      <a:pt x="112649" y="735330"/>
                    </a:lnTo>
                    <a:lnTo>
                      <a:pt x="1494409" y="735330"/>
                    </a:lnTo>
                    <a:lnTo>
                      <a:pt x="1494663" y="728599"/>
                    </a:lnTo>
                    <a:lnTo>
                      <a:pt x="1494663" y="725170"/>
                    </a:lnTo>
                    <a:lnTo>
                      <a:pt x="112649" y="725170"/>
                    </a:lnTo>
                    <a:lnTo>
                      <a:pt x="112776" y="715010"/>
                    </a:lnTo>
                    <a:lnTo>
                      <a:pt x="1494282" y="715010"/>
                    </a:lnTo>
                    <a:lnTo>
                      <a:pt x="1493901" y="704850"/>
                    </a:lnTo>
                    <a:lnTo>
                      <a:pt x="113030" y="704850"/>
                    </a:lnTo>
                    <a:lnTo>
                      <a:pt x="113157" y="699770"/>
                    </a:lnTo>
                    <a:lnTo>
                      <a:pt x="113538" y="693039"/>
                    </a:lnTo>
                    <a:lnTo>
                      <a:pt x="1493520" y="693039"/>
                    </a:lnTo>
                    <a:lnTo>
                      <a:pt x="1493139" y="682879"/>
                    </a:lnTo>
                    <a:lnTo>
                      <a:pt x="114173" y="682879"/>
                    </a:lnTo>
                    <a:lnTo>
                      <a:pt x="114427" y="679450"/>
                    </a:lnTo>
                    <a:lnTo>
                      <a:pt x="115062" y="672719"/>
                    </a:lnTo>
                    <a:lnTo>
                      <a:pt x="1492631" y="672719"/>
                    </a:lnTo>
                    <a:lnTo>
                      <a:pt x="1492250" y="662559"/>
                    </a:lnTo>
                    <a:lnTo>
                      <a:pt x="116078" y="662559"/>
                    </a:lnTo>
                    <a:lnTo>
                      <a:pt x="116840" y="654050"/>
                    </a:lnTo>
                    <a:lnTo>
                      <a:pt x="117221" y="650621"/>
                    </a:lnTo>
                    <a:lnTo>
                      <a:pt x="1490853" y="650621"/>
                    </a:lnTo>
                    <a:lnTo>
                      <a:pt x="1489583" y="640461"/>
                    </a:lnTo>
                    <a:lnTo>
                      <a:pt x="118745" y="640461"/>
                    </a:lnTo>
                    <a:lnTo>
                      <a:pt x="119761" y="633730"/>
                    </a:lnTo>
                    <a:lnTo>
                      <a:pt x="120269" y="630301"/>
                    </a:lnTo>
                    <a:lnTo>
                      <a:pt x="1448562" y="630301"/>
                    </a:lnTo>
                    <a:lnTo>
                      <a:pt x="1446657" y="619760"/>
                    </a:lnTo>
                    <a:lnTo>
                      <a:pt x="122047" y="619760"/>
                    </a:lnTo>
                    <a:lnTo>
                      <a:pt x="123317" y="613029"/>
                    </a:lnTo>
                    <a:lnTo>
                      <a:pt x="123952" y="609600"/>
                    </a:lnTo>
                    <a:lnTo>
                      <a:pt x="1444879" y="609600"/>
                    </a:lnTo>
                    <a:lnTo>
                      <a:pt x="1442974" y="599440"/>
                    </a:lnTo>
                    <a:lnTo>
                      <a:pt x="126111" y="599440"/>
                    </a:lnTo>
                    <a:lnTo>
                      <a:pt x="127254" y="594360"/>
                    </a:lnTo>
                    <a:lnTo>
                      <a:pt x="1442085" y="594360"/>
                    </a:lnTo>
                    <a:lnTo>
                      <a:pt x="1435862" y="560451"/>
                    </a:lnTo>
                    <a:lnTo>
                      <a:pt x="1416050" y="492760"/>
                    </a:lnTo>
                    <a:lnTo>
                      <a:pt x="1405890" y="467360"/>
                    </a:lnTo>
                    <a:lnTo>
                      <a:pt x="1280414" y="467360"/>
                    </a:lnTo>
                    <a:lnTo>
                      <a:pt x="1278255" y="462280"/>
                    </a:lnTo>
                    <a:lnTo>
                      <a:pt x="1403858" y="462280"/>
                    </a:lnTo>
                    <a:lnTo>
                      <a:pt x="1400429" y="453771"/>
                    </a:lnTo>
                    <a:lnTo>
                      <a:pt x="1273810" y="453771"/>
                    </a:lnTo>
                    <a:lnTo>
                      <a:pt x="1270762" y="447040"/>
                    </a:lnTo>
                    <a:lnTo>
                      <a:pt x="1269238" y="443611"/>
                    </a:lnTo>
                    <a:lnTo>
                      <a:pt x="1396492" y="443611"/>
                    </a:lnTo>
                    <a:lnTo>
                      <a:pt x="1393063" y="435102"/>
                    </a:lnTo>
                    <a:lnTo>
                      <a:pt x="1264412" y="435102"/>
                    </a:lnTo>
                    <a:lnTo>
                      <a:pt x="1261110" y="430022"/>
                    </a:lnTo>
                    <a:lnTo>
                      <a:pt x="1259459" y="426593"/>
                    </a:lnTo>
                    <a:lnTo>
                      <a:pt x="1261745" y="424942"/>
                    </a:lnTo>
                    <a:lnTo>
                      <a:pt x="1388745" y="424942"/>
                    </a:lnTo>
                    <a:lnTo>
                      <a:pt x="1385316" y="418211"/>
                    </a:lnTo>
                    <a:lnTo>
                      <a:pt x="1254506" y="418211"/>
                    </a:lnTo>
                    <a:lnTo>
                      <a:pt x="1252855" y="414782"/>
                    </a:lnTo>
                    <a:lnTo>
                      <a:pt x="1249299" y="408051"/>
                    </a:lnTo>
                    <a:lnTo>
                      <a:pt x="1380109" y="408051"/>
                    </a:lnTo>
                    <a:lnTo>
                      <a:pt x="1375791" y="399542"/>
                    </a:lnTo>
                    <a:lnTo>
                      <a:pt x="1243711" y="399542"/>
                    </a:lnTo>
                    <a:lnTo>
                      <a:pt x="1241933" y="397891"/>
                    </a:lnTo>
                    <a:lnTo>
                      <a:pt x="1238250" y="391160"/>
                    </a:lnTo>
                    <a:lnTo>
                      <a:pt x="1240409" y="389509"/>
                    </a:lnTo>
                    <a:lnTo>
                      <a:pt x="1370457" y="389509"/>
                    </a:lnTo>
                    <a:lnTo>
                      <a:pt x="1367028" y="382778"/>
                    </a:lnTo>
                    <a:lnTo>
                      <a:pt x="1232662" y="382778"/>
                    </a:lnTo>
                    <a:lnTo>
                      <a:pt x="1230757" y="381000"/>
                    </a:lnTo>
                    <a:lnTo>
                      <a:pt x="1226820" y="374269"/>
                    </a:lnTo>
                    <a:lnTo>
                      <a:pt x="1228979" y="372618"/>
                    </a:lnTo>
                    <a:lnTo>
                      <a:pt x="1361821" y="372618"/>
                    </a:lnTo>
                    <a:lnTo>
                      <a:pt x="1358392" y="365887"/>
                    </a:lnTo>
                    <a:lnTo>
                      <a:pt x="1220851" y="365887"/>
                    </a:lnTo>
                    <a:lnTo>
                      <a:pt x="1216787" y="360807"/>
                    </a:lnTo>
                    <a:lnTo>
                      <a:pt x="1214755" y="357378"/>
                    </a:lnTo>
                    <a:lnTo>
                      <a:pt x="1353185" y="357378"/>
                    </a:lnTo>
                    <a:lnTo>
                      <a:pt x="1348867" y="350647"/>
                    </a:lnTo>
                    <a:lnTo>
                      <a:pt x="1208532" y="350647"/>
                    </a:lnTo>
                    <a:lnTo>
                      <a:pt x="1206500" y="347218"/>
                    </a:lnTo>
                    <a:lnTo>
                      <a:pt x="1202309" y="342138"/>
                    </a:lnTo>
                    <a:lnTo>
                      <a:pt x="1204341" y="340487"/>
                    </a:lnTo>
                    <a:lnTo>
                      <a:pt x="1342390" y="340487"/>
                    </a:lnTo>
                    <a:lnTo>
                      <a:pt x="1338072" y="333756"/>
                    </a:lnTo>
                    <a:lnTo>
                      <a:pt x="1195832" y="333756"/>
                    </a:lnTo>
                    <a:lnTo>
                      <a:pt x="1194308" y="332105"/>
                    </a:lnTo>
                    <a:lnTo>
                      <a:pt x="259207" y="332105"/>
                    </a:lnTo>
                    <a:lnTo>
                      <a:pt x="257175" y="330454"/>
                    </a:lnTo>
                    <a:lnTo>
                      <a:pt x="260477" y="327025"/>
                    </a:lnTo>
                    <a:lnTo>
                      <a:pt x="1189228" y="327025"/>
                    </a:lnTo>
                    <a:lnTo>
                      <a:pt x="1191133" y="325374"/>
                    </a:lnTo>
                    <a:lnTo>
                      <a:pt x="1332611" y="325374"/>
                    </a:lnTo>
                    <a:lnTo>
                      <a:pt x="1329309" y="320294"/>
                    </a:lnTo>
                    <a:lnTo>
                      <a:pt x="269240" y="320294"/>
                    </a:lnTo>
                    <a:lnTo>
                      <a:pt x="267335" y="318643"/>
                    </a:lnTo>
                    <a:lnTo>
                      <a:pt x="271907" y="313563"/>
                    </a:lnTo>
                    <a:lnTo>
                      <a:pt x="274193" y="311912"/>
                    </a:lnTo>
                    <a:lnTo>
                      <a:pt x="1175512" y="311912"/>
                    </a:lnTo>
                    <a:lnTo>
                      <a:pt x="1177417" y="310261"/>
                    </a:lnTo>
                    <a:lnTo>
                      <a:pt x="1322705" y="310261"/>
                    </a:lnTo>
                    <a:lnTo>
                      <a:pt x="1319403" y="305181"/>
                    </a:lnTo>
                    <a:lnTo>
                      <a:pt x="282956" y="305181"/>
                    </a:lnTo>
                    <a:lnTo>
                      <a:pt x="281051" y="303530"/>
                    </a:lnTo>
                    <a:lnTo>
                      <a:pt x="285750" y="298450"/>
                    </a:lnTo>
                    <a:lnTo>
                      <a:pt x="288163" y="296799"/>
                    </a:lnTo>
                    <a:lnTo>
                      <a:pt x="1161415" y="296799"/>
                    </a:lnTo>
                    <a:lnTo>
                      <a:pt x="1163193" y="295148"/>
                    </a:lnTo>
                    <a:lnTo>
                      <a:pt x="1311783" y="295148"/>
                    </a:lnTo>
                    <a:lnTo>
                      <a:pt x="1309116" y="291719"/>
                    </a:lnTo>
                    <a:lnTo>
                      <a:pt x="297307" y="291719"/>
                    </a:lnTo>
                    <a:lnTo>
                      <a:pt x="295402" y="289560"/>
                    </a:lnTo>
                    <a:lnTo>
                      <a:pt x="300228" y="284480"/>
                    </a:lnTo>
                    <a:lnTo>
                      <a:pt x="302641" y="281051"/>
                    </a:lnTo>
                    <a:lnTo>
                      <a:pt x="1147699" y="281051"/>
                    </a:lnTo>
                    <a:lnTo>
                      <a:pt x="1148588" y="279400"/>
                    </a:lnTo>
                    <a:lnTo>
                      <a:pt x="1299845" y="279400"/>
                    </a:lnTo>
                    <a:lnTo>
                      <a:pt x="1297178" y="275971"/>
                    </a:lnTo>
                    <a:lnTo>
                      <a:pt x="312039" y="275971"/>
                    </a:lnTo>
                    <a:lnTo>
                      <a:pt x="310261" y="274320"/>
                    </a:lnTo>
                    <a:lnTo>
                      <a:pt x="312801" y="272669"/>
                    </a:lnTo>
                    <a:lnTo>
                      <a:pt x="317881" y="267589"/>
                    </a:lnTo>
                    <a:lnTo>
                      <a:pt x="1131824" y="267589"/>
                    </a:lnTo>
                    <a:lnTo>
                      <a:pt x="1133475" y="265938"/>
                    </a:lnTo>
                    <a:lnTo>
                      <a:pt x="1289177" y="265938"/>
                    </a:lnTo>
                    <a:lnTo>
                      <a:pt x="1286510" y="262509"/>
                    </a:lnTo>
                    <a:lnTo>
                      <a:pt x="327152" y="262509"/>
                    </a:lnTo>
                    <a:lnTo>
                      <a:pt x="325501" y="260858"/>
                    </a:lnTo>
                    <a:lnTo>
                      <a:pt x="330708" y="257429"/>
                    </a:lnTo>
                    <a:lnTo>
                      <a:pt x="333375" y="254000"/>
                    </a:lnTo>
                    <a:lnTo>
                      <a:pt x="1117092" y="254000"/>
                    </a:lnTo>
                    <a:lnTo>
                      <a:pt x="1117981" y="252349"/>
                    </a:lnTo>
                    <a:lnTo>
                      <a:pt x="1278636" y="252349"/>
                    </a:lnTo>
                    <a:lnTo>
                      <a:pt x="1277239" y="250698"/>
                    </a:lnTo>
                    <a:lnTo>
                      <a:pt x="342900" y="250698"/>
                    </a:lnTo>
                    <a:lnTo>
                      <a:pt x="341249" y="249047"/>
                    </a:lnTo>
                    <a:lnTo>
                      <a:pt x="346583" y="243967"/>
                    </a:lnTo>
                    <a:lnTo>
                      <a:pt x="349250" y="242316"/>
                    </a:lnTo>
                    <a:lnTo>
                      <a:pt x="1100201" y="242316"/>
                    </a:lnTo>
                    <a:lnTo>
                      <a:pt x="1101725" y="240665"/>
                    </a:lnTo>
                    <a:lnTo>
                      <a:pt x="1267333" y="240665"/>
                    </a:lnTo>
                    <a:lnTo>
                      <a:pt x="1264031" y="237236"/>
                    </a:lnTo>
                    <a:lnTo>
                      <a:pt x="358902" y="237236"/>
                    </a:lnTo>
                    <a:lnTo>
                      <a:pt x="357378" y="235585"/>
                    </a:lnTo>
                    <a:lnTo>
                      <a:pt x="365633" y="230505"/>
                    </a:lnTo>
                    <a:lnTo>
                      <a:pt x="1083818" y="230505"/>
                    </a:lnTo>
                    <a:lnTo>
                      <a:pt x="1085342" y="228854"/>
                    </a:lnTo>
                    <a:lnTo>
                      <a:pt x="1255903" y="228854"/>
                    </a:lnTo>
                    <a:lnTo>
                      <a:pt x="1252601" y="225425"/>
                    </a:lnTo>
                    <a:lnTo>
                      <a:pt x="375412" y="225425"/>
                    </a:lnTo>
                    <a:lnTo>
                      <a:pt x="373888" y="223774"/>
                    </a:lnTo>
                    <a:lnTo>
                      <a:pt x="382270" y="218694"/>
                    </a:lnTo>
                    <a:lnTo>
                      <a:pt x="1067054" y="218694"/>
                    </a:lnTo>
                    <a:lnTo>
                      <a:pt x="1068451" y="217043"/>
                    </a:lnTo>
                    <a:lnTo>
                      <a:pt x="1244473" y="217043"/>
                    </a:lnTo>
                    <a:lnTo>
                      <a:pt x="1242822" y="215392"/>
                    </a:lnTo>
                    <a:lnTo>
                      <a:pt x="392303" y="215392"/>
                    </a:lnTo>
                    <a:lnTo>
                      <a:pt x="390906" y="211963"/>
                    </a:lnTo>
                    <a:lnTo>
                      <a:pt x="399542" y="206883"/>
                    </a:lnTo>
                    <a:lnTo>
                      <a:pt x="1049909" y="206883"/>
                    </a:lnTo>
                    <a:lnTo>
                      <a:pt x="1051306" y="205232"/>
                    </a:lnTo>
                    <a:lnTo>
                      <a:pt x="1233043" y="205232"/>
                    </a:lnTo>
                    <a:lnTo>
                      <a:pt x="1231138" y="203581"/>
                    </a:lnTo>
                    <a:lnTo>
                      <a:pt x="409575" y="203581"/>
                    </a:lnTo>
                    <a:lnTo>
                      <a:pt x="408178" y="201930"/>
                    </a:lnTo>
                    <a:lnTo>
                      <a:pt x="416941" y="196850"/>
                    </a:lnTo>
                    <a:lnTo>
                      <a:pt x="1032383" y="196850"/>
                    </a:lnTo>
                    <a:lnTo>
                      <a:pt x="1033653" y="195199"/>
                    </a:lnTo>
                    <a:lnTo>
                      <a:pt x="1221486" y="195199"/>
                    </a:lnTo>
                    <a:lnTo>
                      <a:pt x="1219581" y="193548"/>
                    </a:lnTo>
                    <a:lnTo>
                      <a:pt x="427101" y="193548"/>
                    </a:lnTo>
                    <a:lnTo>
                      <a:pt x="425831" y="191897"/>
                    </a:lnTo>
                    <a:lnTo>
                      <a:pt x="434848" y="186817"/>
                    </a:lnTo>
                    <a:lnTo>
                      <a:pt x="1014476" y="186817"/>
                    </a:lnTo>
                    <a:lnTo>
                      <a:pt x="1015746" y="185166"/>
                    </a:lnTo>
                    <a:lnTo>
                      <a:pt x="1210056" y="185166"/>
                    </a:lnTo>
                    <a:lnTo>
                      <a:pt x="1208151" y="183515"/>
                    </a:lnTo>
                    <a:lnTo>
                      <a:pt x="445008" y="183515"/>
                    </a:lnTo>
                    <a:lnTo>
                      <a:pt x="443865" y="181864"/>
                    </a:lnTo>
                    <a:lnTo>
                      <a:pt x="453009" y="176784"/>
                    </a:lnTo>
                    <a:lnTo>
                      <a:pt x="996950" y="176784"/>
                    </a:lnTo>
                    <a:lnTo>
                      <a:pt x="997458" y="175133"/>
                    </a:lnTo>
                    <a:lnTo>
                      <a:pt x="463296" y="175133"/>
                    </a:lnTo>
                    <a:lnTo>
                      <a:pt x="462153" y="173482"/>
                    </a:lnTo>
                    <a:lnTo>
                      <a:pt x="471424" y="168402"/>
                    </a:lnTo>
                    <a:lnTo>
                      <a:pt x="978408" y="168402"/>
                    </a:lnTo>
                    <a:lnTo>
                      <a:pt x="978916" y="166751"/>
                    </a:lnTo>
                    <a:lnTo>
                      <a:pt x="481838" y="166751"/>
                    </a:lnTo>
                    <a:lnTo>
                      <a:pt x="480822" y="165100"/>
                    </a:lnTo>
                    <a:lnTo>
                      <a:pt x="490220" y="160020"/>
                    </a:lnTo>
                    <a:lnTo>
                      <a:pt x="1180465" y="160020"/>
                    </a:lnTo>
                    <a:lnTo>
                      <a:pt x="1178179" y="158369"/>
                    </a:lnTo>
                    <a:lnTo>
                      <a:pt x="500761" y="158369"/>
                    </a:lnTo>
                    <a:lnTo>
                      <a:pt x="499872" y="156718"/>
                    </a:lnTo>
                    <a:lnTo>
                      <a:pt x="506222" y="153289"/>
                    </a:lnTo>
                    <a:lnTo>
                      <a:pt x="940562" y="153289"/>
                    </a:lnTo>
                    <a:lnTo>
                      <a:pt x="941070" y="151638"/>
                    </a:lnTo>
                    <a:lnTo>
                      <a:pt x="519811" y="151638"/>
                    </a:lnTo>
                    <a:lnTo>
                      <a:pt x="518922" y="149987"/>
                    </a:lnTo>
                    <a:lnTo>
                      <a:pt x="525399" y="146558"/>
                    </a:lnTo>
                    <a:lnTo>
                      <a:pt x="921258" y="146558"/>
                    </a:lnTo>
                    <a:lnTo>
                      <a:pt x="921639" y="144907"/>
                    </a:lnTo>
                    <a:lnTo>
                      <a:pt x="539115" y="144907"/>
                    </a:lnTo>
                    <a:lnTo>
                      <a:pt x="538353" y="143256"/>
                    </a:lnTo>
                    <a:lnTo>
                      <a:pt x="541655" y="141605"/>
                    </a:lnTo>
                    <a:lnTo>
                      <a:pt x="548132" y="139954"/>
                    </a:lnTo>
                    <a:lnTo>
                      <a:pt x="558673" y="139954"/>
                    </a:lnTo>
                    <a:lnTo>
                      <a:pt x="557911" y="136525"/>
                    </a:lnTo>
                    <a:lnTo>
                      <a:pt x="561213" y="136525"/>
                    </a:lnTo>
                    <a:lnTo>
                      <a:pt x="567817" y="134874"/>
                    </a:lnTo>
                    <a:lnTo>
                      <a:pt x="882015" y="134874"/>
                    </a:lnTo>
                    <a:lnTo>
                      <a:pt x="882396" y="133223"/>
                    </a:lnTo>
                    <a:lnTo>
                      <a:pt x="578358" y="133223"/>
                    </a:lnTo>
                    <a:lnTo>
                      <a:pt x="577723" y="131572"/>
                    </a:lnTo>
                    <a:lnTo>
                      <a:pt x="584327" y="129921"/>
                    </a:lnTo>
                    <a:lnTo>
                      <a:pt x="598297" y="129921"/>
                    </a:lnTo>
                    <a:lnTo>
                      <a:pt x="597789" y="126492"/>
                    </a:lnTo>
                    <a:lnTo>
                      <a:pt x="607822" y="124841"/>
                    </a:lnTo>
                    <a:lnTo>
                      <a:pt x="618363" y="124841"/>
                    </a:lnTo>
                    <a:lnTo>
                      <a:pt x="617855" y="123190"/>
                    </a:lnTo>
                    <a:lnTo>
                      <a:pt x="624586" y="121539"/>
                    </a:lnTo>
                    <a:lnTo>
                      <a:pt x="638429" y="121539"/>
                    </a:lnTo>
                    <a:lnTo>
                      <a:pt x="638048" y="119888"/>
                    </a:lnTo>
                    <a:lnTo>
                      <a:pt x="644779" y="118237"/>
                    </a:lnTo>
                    <a:lnTo>
                      <a:pt x="658495" y="118237"/>
                    </a:lnTo>
                    <a:lnTo>
                      <a:pt x="658368" y="116586"/>
                    </a:lnTo>
                    <a:lnTo>
                      <a:pt x="678942" y="116586"/>
                    </a:lnTo>
                    <a:lnTo>
                      <a:pt x="678815" y="114935"/>
                    </a:lnTo>
                    <a:lnTo>
                      <a:pt x="699262" y="114935"/>
                    </a:lnTo>
                    <a:lnTo>
                      <a:pt x="706247" y="111760"/>
                    </a:lnTo>
                    <a:lnTo>
                      <a:pt x="1111885" y="111760"/>
                    </a:lnTo>
                    <a:lnTo>
                      <a:pt x="1079119" y="91440"/>
                    </a:lnTo>
                    <a:lnTo>
                      <a:pt x="1021588" y="62611"/>
                    </a:lnTo>
                    <a:lnTo>
                      <a:pt x="961517" y="38989"/>
                    </a:lnTo>
                    <a:lnTo>
                      <a:pt x="904113" y="21971"/>
                    </a:lnTo>
                    <a:lnTo>
                      <a:pt x="845947" y="10160"/>
                    </a:lnTo>
                    <a:lnTo>
                      <a:pt x="787019" y="3429"/>
                    </a:lnTo>
                    <a:lnTo>
                      <a:pt x="727837" y="0"/>
                    </a:lnTo>
                    <a:close/>
                  </a:path>
                </a:pathLst>
              </a:custGeom>
              <a:solidFill>
                <a:srgbClr val="F9FCFC"/>
              </a:solidFill>
            </p:spPr>
          </p:sp>
          <p:sp>
            <p:nvSpPr>
              <p:cNvPr name="Freeform 28" id="28"/>
              <p:cNvSpPr/>
              <p:nvPr/>
            </p:nvSpPr>
            <p:spPr>
              <a:xfrm>
                <a:off x="753237" y="1378331"/>
                <a:ext cx="10287" cy="1651"/>
              </a:xfrm>
              <a:custGeom>
                <a:avLst/>
                <a:gdLst/>
                <a:ahLst/>
                <a:cxnLst/>
                <a:rect r="r" b="b" t="t" l="l"/>
                <a:pathLst>
                  <a:path h="1651" w="10287">
                    <a:moveTo>
                      <a:pt x="10287" y="0"/>
                    </a:moveTo>
                    <a:lnTo>
                      <a:pt x="127" y="0"/>
                    </a:lnTo>
                    <a:lnTo>
                      <a:pt x="0" y="1651"/>
                    </a:lnTo>
                    <a:lnTo>
                      <a:pt x="10287" y="1651"/>
                    </a:lnTo>
                    <a:lnTo>
                      <a:pt x="10287" y="0"/>
                    </a:lnTo>
                    <a:close/>
                  </a:path>
                </a:pathLst>
              </a:custGeom>
              <a:solidFill>
                <a:srgbClr val="F9FCFC"/>
              </a:solidFill>
            </p:spPr>
          </p:sp>
          <p:sp>
            <p:nvSpPr>
              <p:cNvPr name="Freeform 29" id="29"/>
              <p:cNvSpPr/>
              <p:nvPr/>
            </p:nvSpPr>
            <p:spPr>
              <a:xfrm>
                <a:off x="773684" y="1378331"/>
                <a:ext cx="10160" cy="1651"/>
              </a:xfrm>
              <a:custGeom>
                <a:avLst/>
                <a:gdLst/>
                <a:ahLst/>
                <a:cxnLst/>
                <a:rect r="r" b="b" t="t" l="l"/>
                <a:pathLst>
                  <a:path h="1651" w="10160">
                    <a:moveTo>
                      <a:pt x="10160" y="0"/>
                    </a:moveTo>
                    <a:lnTo>
                      <a:pt x="0" y="0"/>
                    </a:lnTo>
                    <a:lnTo>
                      <a:pt x="0" y="1651"/>
                    </a:lnTo>
                    <a:lnTo>
                      <a:pt x="10160" y="1651"/>
                    </a:lnTo>
                    <a:lnTo>
                      <a:pt x="10033" y="0"/>
                    </a:lnTo>
                    <a:close/>
                  </a:path>
                </a:pathLst>
              </a:custGeom>
              <a:solidFill>
                <a:srgbClr val="F9FCFC"/>
              </a:solidFill>
            </p:spPr>
          </p:sp>
          <p:sp>
            <p:nvSpPr>
              <p:cNvPr name="Freeform 30" id="30"/>
              <p:cNvSpPr/>
              <p:nvPr/>
            </p:nvSpPr>
            <p:spPr>
              <a:xfrm>
                <a:off x="794004" y="1376680"/>
                <a:ext cx="10287" cy="3429"/>
              </a:xfrm>
              <a:custGeom>
                <a:avLst/>
                <a:gdLst/>
                <a:ahLst/>
                <a:cxnLst/>
                <a:rect r="r" b="b" t="t" l="l"/>
                <a:pathLst>
                  <a:path h="3429" w="10287">
                    <a:moveTo>
                      <a:pt x="10160" y="0"/>
                    </a:moveTo>
                    <a:lnTo>
                      <a:pt x="0" y="0"/>
                    </a:lnTo>
                    <a:lnTo>
                      <a:pt x="127" y="3429"/>
                    </a:lnTo>
                    <a:lnTo>
                      <a:pt x="10287" y="3429"/>
                    </a:lnTo>
                    <a:lnTo>
                      <a:pt x="10160" y="0"/>
                    </a:lnTo>
                    <a:close/>
                  </a:path>
                </a:pathLst>
              </a:custGeom>
              <a:solidFill>
                <a:srgbClr val="F9FCFC"/>
              </a:solidFill>
            </p:spPr>
          </p:sp>
          <p:sp>
            <p:nvSpPr>
              <p:cNvPr name="Freeform 31" id="31"/>
              <p:cNvSpPr/>
              <p:nvPr/>
            </p:nvSpPr>
            <p:spPr>
              <a:xfrm>
                <a:off x="804418" y="1371600"/>
                <a:ext cx="430276" cy="8382"/>
              </a:xfrm>
              <a:custGeom>
                <a:avLst/>
                <a:gdLst/>
                <a:ahLst/>
                <a:cxnLst/>
                <a:rect r="r" b="b" t="t" l="l"/>
                <a:pathLst>
                  <a:path h="8382" w="430276">
                    <a:moveTo>
                      <a:pt x="60579" y="0"/>
                    </a:moveTo>
                    <a:lnTo>
                      <a:pt x="50292" y="0"/>
                    </a:lnTo>
                    <a:lnTo>
                      <a:pt x="50673" y="3429"/>
                    </a:lnTo>
                    <a:lnTo>
                      <a:pt x="30099" y="3429"/>
                    </a:lnTo>
                    <a:lnTo>
                      <a:pt x="30353" y="5080"/>
                    </a:lnTo>
                    <a:lnTo>
                      <a:pt x="23622" y="6731"/>
                    </a:lnTo>
                    <a:lnTo>
                      <a:pt x="6731" y="6731"/>
                    </a:lnTo>
                    <a:lnTo>
                      <a:pt x="0" y="8382"/>
                    </a:lnTo>
                    <a:lnTo>
                      <a:pt x="421894" y="8382"/>
                    </a:lnTo>
                    <a:lnTo>
                      <a:pt x="430276" y="1651"/>
                    </a:lnTo>
                    <a:lnTo>
                      <a:pt x="60833" y="1651"/>
                    </a:lnTo>
                    <a:lnTo>
                      <a:pt x="60579" y="0"/>
                    </a:lnTo>
                    <a:close/>
                  </a:path>
                </a:pathLst>
              </a:custGeom>
              <a:solidFill>
                <a:srgbClr val="F9FCFC"/>
              </a:solidFill>
            </p:spPr>
          </p:sp>
          <p:sp>
            <p:nvSpPr>
              <p:cNvPr name="Freeform 32" id="32"/>
              <p:cNvSpPr/>
              <p:nvPr/>
            </p:nvSpPr>
            <p:spPr>
              <a:xfrm>
                <a:off x="814324" y="1376680"/>
                <a:ext cx="10414" cy="1651"/>
              </a:xfrm>
              <a:custGeom>
                <a:avLst/>
                <a:gdLst/>
                <a:ahLst/>
                <a:cxnLst/>
                <a:rect r="r" b="b" t="t" l="l"/>
                <a:pathLst>
                  <a:path h="1651" w="10414">
                    <a:moveTo>
                      <a:pt x="10287" y="0"/>
                    </a:moveTo>
                    <a:lnTo>
                      <a:pt x="0" y="0"/>
                    </a:lnTo>
                    <a:lnTo>
                      <a:pt x="254" y="1651"/>
                    </a:lnTo>
                    <a:lnTo>
                      <a:pt x="10414" y="1651"/>
                    </a:lnTo>
                    <a:lnTo>
                      <a:pt x="10287" y="0"/>
                    </a:lnTo>
                    <a:close/>
                  </a:path>
                </a:pathLst>
              </a:custGeom>
              <a:solidFill>
                <a:srgbClr val="F9FCFC"/>
              </a:solidFill>
            </p:spPr>
          </p:sp>
          <p:sp>
            <p:nvSpPr>
              <p:cNvPr name="Freeform 33" id="33"/>
              <p:cNvSpPr/>
              <p:nvPr/>
            </p:nvSpPr>
            <p:spPr>
              <a:xfrm>
                <a:off x="865251" y="1333881"/>
                <a:ext cx="415925" cy="38989"/>
              </a:xfrm>
              <a:custGeom>
                <a:avLst/>
                <a:gdLst/>
                <a:ahLst/>
                <a:cxnLst/>
                <a:rect r="r" b="b" t="t" l="l"/>
                <a:pathLst>
                  <a:path h="38989" w="415925">
                    <a:moveTo>
                      <a:pt x="415925" y="508"/>
                    </a:moveTo>
                    <a:lnTo>
                      <a:pt x="126619" y="508"/>
                    </a:lnTo>
                    <a:lnTo>
                      <a:pt x="127635" y="3937"/>
                    </a:lnTo>
                    <a:lnTo>
                      <a:pt x="121285" y="5588"/>
                    </a:lnTo>
                    <a:lnTo>
                      <a:pt x="118110" y="7239"/>
                    </a:lnTo>
                    <a:lnTo>
                      <a:pt x="107696" y="7239"/>
                    </a:lnTo>
                    <a:lnTo>
                      <a:pt x="108585" y="10668"/>
                    </a:lnTo>
                    <a:lnTo>
                      <a:pt x="105410" y="12319"/>
                    </a:lnTo>
                    <a:lnTo>
                      <a:pt x="98933" y="13970"/>
                    </a:lnTo>
                    <a:lnTo>
                      <a:pt x="88392" y="13970"/>
                    </a:lnTo>
                    <a:lnTo>
                      <a:pt x="89154" y="17399"/>
                    </a:lnTo>
                    <a:lnTo>
                      <a:pt x="82677" y="19050"/>
                    </a:lnTo>
                    <a:lnTo>
                      <a:pt x="79502" y="20701"/>
                    </a:lnTo>
                    <a:lnTo>
                      <a:pt x="68961" y="20701"/>
                    </a:lnTo>
                    <a:lnTo>
                      <a:pt x="69723" y="22352"/>
                    </a:lnTo>
                    <a:lnTo>
                      <a:pt x="63119" y="24003"/>
                    </a:lnTo>
                    <a:lnTo>
                      <a:pt x="59817" y="25654"/>
                    </a:lnTo>
                    <a:lnTo>
                      <a:pt x="49276" y="25654"/>
                    </a:lnTo>
                    <a:lnTo>
                      <a:pt x="49911" y="27305"/>
                    </a:lnTo>
                    <a:lnTo>
                      <a:pt x="46609" y="28956"/>
                    </a:lnTo>
                    <a:lnTo>
                      <a:pt x="40005" y="30607"/>
                    </a:lnTo>
                    <a:lnTo>
                      <a:pt x="29464" y="30607"/>
                    </a:lnTo>
                    <a:lnTo>
                      <a:pt x="29972" y="32258"/>
                    </a:lnTo>
                    <a:lnTo>
                      <a:pt x="23368" y="33909"/>
                    </a:lnTo>
                    <a:lnTo>
                      <a:pt x="9525" y="33909"/>
                    </a:lnTo>
                    <a:lnTo>
                      <a:pt x="10033" y="37338"/>
                    </a:lnTo>
                    <a:lnTo>
                      <a:pt x="3302" y="37338"/>
                    </a:lnTo>
                    <a:lnTo>
                      <a:pt x="0" y="38989"/>
                    </a:lnTo>
                    <a:lnTo>
                      <a:pt x="369443" y="38989"/>
                    </a:lnTo>
                    <a:lnTo>
                      <a:pt x="400939" y="13589"/>
                    </a:lnTo>
                    <a:lnTo>
                      <a:pt x="415925" y="0"/>
                    </a:lnTo>
                    <a:close/>
                  </a:path>
                </a:pathLst>
              </a:custGeom>
              <a:solidFill>
                <a:srgbClr val="F9FCFC"/>
              </a:solidFill>
            </p:spPr>
          </p:sp>
          <p:sp>
            <p:nvSpPr>
              <p:cNvPr name="Freeform 34" id="34"/>
              <p:cNvSpPr/>
              <p:nvPr/>
            </p:nvSpPr>
            <p:spPr>
              <a:xfrm>
                <a:off x="1005459" y="1327531"/>
                <a:ext cx="283210" cy="5080"/>
              </a:xfrm>
              <a:custGeom>
                <a:avLst/>
                <a:gdLst/>
                <a:ahLst/>
                <a:cxnLst/>
                <a:rect r="r" b="b" t="t" l="l"/>
                <a:pathLst>
                  <a:path h="5080" w="283210">
                    <a:moveTo>
                      <a:pt x="283210" y="0"/>
                    </a:moveTo>
                    <a:lnTo>
                      <a:pt x="5207" y="0"/>
                    </a:lnTo>
                    <a:lnTo>
                      <a:pt x="6223" y="1651"/>
                    </a:lnTo>
                    <a:lnTo>
                      <a:pt x="0" y="5080"/>
                    </a:lnTo>
                    <a:lnTo>
                      <a:pt x="277622" y="5080"/>
                    </a:lnTo>
                    <a:lnTo>
                      <a:pt x="283210" y="0"/>
                    </a:lnTo>
                    <a:close/>
                  </a:path>
                </a:pathLst>
              </a:custGeom>
              <a:solidFill>
                <a:srgbClr val="F9FCFC"/>
              </a:solidFill>
            </p:spPr>
          </p:sp>
          <p:sp>
            <p:nvSpPr>
              <p:cNvPr name="Freeform 35" id="35"/>
              <p:cNvSpPr/>
              <p:nvPr/>
            </p:nvSpPr>
            <p:spPr>
              <a:xfrm>
                <a:off x="1021080" y="1319149"/>
                <a:ext cx="276987" cy="5080"/>
              </a:xfrm>
              <a:custGeom>
                <a:avLst/>
                <a:gdLst/>
                <a:ahLst/>
                <a:cxnLst/>
                <a:rect r="r" b="b" t="t" l="l"/>
                <a:pathLst>
                  <a:path h="5080" w="276987">
                    <a:moveTo>
                      <a:pt x="276987" y="0"/>
                    </a:moveTo>
                    <a:lnTo>
                      <a:pt x="8128" y="0"/>
                    </a:lnTo>
                    <a:lnTo>
                      <a:pt x="9271" y="1651"/>
                    </a:lnTo>
                    <a:lnTo>
                      <a:pt x="0" y="5080"/>
                    </a:lnTo>
                    <a:lnTo>
                      <a:pt x="271399" y="5080"/>
                    </a:lnTo>
                    <a:lnTo>
                      <a:pt x="276987" y="0"/>
                    </a:lnTo>
                    <a:close/>
                  </a:path>
                </a:pathLst>
              </a:custGeom>
              <a:solidFill>
                <a:srgbClr val="F9FCFC"/>
              </a:solidFill>
            </p:spPr>
          </p:sp>
          <p:sp>
            <p:nvSpPr>
              <p:cNvPr name="Freeform 36" id="36"/>
              <p:cNvSpPr/>
              <p:nvPr/>
            </p:nvSpPr>
            <p:spPr>
              <a:xfrm>
                <a:off x="1039495" y="1308989"/>
                <a:ext cx="269875" cy="6858"/>
              </a:xfrm>
              <a:custGeom>
                <a:avLst/>
                <a:gdLst/>
                <a:ahLst/>
                <a:cxnLst/>
                <a:rect r="r" b="b" t="t" l="l"/>
                <a:pathLst>
                  <a:path h="6858" w="269875">
                    <a:moveTo>
                      <a:pt x="269875" y="0"/>
                    </a:moveTo>
                    <a:lnTo>
                      <a:pt x="8001" y="0"/>
                    </a:lnTo>
                    <a:lnTo>
                      <a:pt x="9144" y="3429"/>
                    </a:lnTo>
                    <a:lnTo>
                      <a:pt x="6096" y="3429"/>
                    </a:lnTo>
                    <a:lnTo>
                      <a:pt x="0" y="6858"/>
                    </a:lnTo>
                    <a:lnTo>
                      <a:pt x="262382" y="6858"/>
                    </a:lnTo>
                    <a:lnTo>
                      <a:pt x="269875" y="127"/>
                    </a:lnTo>
                    <a:close/>
                  </a:path>
                </a:pathLst>
              </a:custGeom>
              <a:solidFill>
                <a:srgbClr val="F9FCFC"/>
              </a:solidFill>
            </p:spPr>
          </p:sp>
          <p:sp>
            <p:nvSpPr>
              <p:cNvPr name="Freeform 37" id="37"/>
              <p:cNvSpPr/>
              <p:nvPr/>
            </p:nvSpPr>
            <p:spPr>
              <a:xfrm>
                <a:off x="451104" y="1290320"/>
                <a:ext cx="869061" cy="17018"/>
              </a:xfrm>
              <a:custGeom>
                <a:avLst/>
                <a:gdLst/>
                <a:ahLst/>
                <a:cxnLst/>
                <a:rect r="r" b="b" t="t" l="l"/>
                <a:pathLst>
                  <a:path h="17018" w="869061">
                    <a:moveTo>
                      <a:pt x="629031" y="0"/>
                    </a:moveTo>
                    <a:lnTo>
                      <a:pt x="0" y="0"/>
                    </a:lnTo>
                    <a:lnTo>
                      <a:pt x="8763" y="5080"/>
                    </a:lnTo>
                    <a:lnTo>
                      <a:pt x="7493" y="8509"/>
                    </a:lnTo>
                    <a:lnTo>
                      <a:pt x="614299" y="8509"/>
                    </a:lnTo>
                    <a:lnTo>
                      <a:pt x="615569" y="11938"/>
                    </a:lnTo>
                    <a:lnTo>
                      <a:pt x="606552" y="17018"/>
                    </a:lnTo>
                    <a:lnTo>
                      <a:pt x="859790" y="17018"/>
                    </a:lnTo>
                    <a:lnTo>
                      <a:pt x="869061" y="6858"/>
                    </a:lnTo>
                    <a:lnTo>
                      <a:pt x="624459" y="6858"/>
                    </a:lnTo>
                    <a:lnTo>
                      <a:pt x="623189" y="3429"/>
                    </a:lnTo>
                    <a:lnTo>
                      <a:pt x="629031" y="0"/>
                    </a:lnTo>
                    <a:close/>
                  </a:path>
                </a:pathLst>
              </a:custGeom>
              <a:solidFill>
                <a:srgbClr val="F9FCFC"/>
              </a:solidFill>
            </p:spPr>
          </p:sp>
          <p:sp>
            <p:nvSpPr>
              <p:cNvPr name="Freeform 38" id="38"/>
              <p:cNvSpPr/>
              <p:nvPr/>
            </p:nvSpPr>
            <p:spPr>
              <a:xfrm>
                <a:off x="468757" y="1300480"/>
                <a:ext cx="593725" cy="5080"/>
              </a:xfrm>
              <a:custGeom>
                <a:avLst/>
                <a:gdLst/>
                <a:ahLst/>
                <a:cxnLst/>
                <a:rect r="r" b="b" t="t" l="l"/>
                <a:pathLst>
                  <a:path h="5080" w="593725">
                    <a:moveTo>
                      <a:pt x="593725" y="0"/>
                    </a:moveTo>
                    <a:lnTo>
                      <a:pt x="0" y="0"/>
                    </a:lnTo>
                    <a:lnTo>
                      <a:pt x="4445" y="3429"/>
                    </a:lnTo>
                    <a:lnTo>
                      <a:pt x="3175" y="5080"/>
                    </a:lnTo>
                    <a:lnTo>
                      <a:pt x="588391" y="5080"/>
                    </a:lnTo>
                    <a:lnTo>
                      <a:pt x="587756" y="3429"/>
                    </a:lnTo>
                    <a:lnTo>
                      <a:pt x="593725" y="0"/>
                    </a:lnTo>
                    <a:close/>
                  </a:path>
                </a:pathLst>
              </a:custGeom>
              <a:solidFill>
                <a:srgbClr val="F9FCFC"/>
              </a:solidFill>
            </p:spPr>
          </p:sp>
          <p:sp>
            <p:nvSpPr>
              <p:cNvPr name="Freeform 39" id="39"/>
              <p:cNvSpPr/>
              <p:nvPr/>
            </p:nvSpPr>
            <p:spPr>
              <a:xfrm>
                <a:off x="1075690" y="1288669"/>
                <a:ext cx="252349" cy="8509"/>
              </a:xfrm>
              <a:custGeom>
                <a:avLst/>
                <a:gdLst/>
                <a:ahLst/>
                <a:cxnLst/>
                <a:rect r="r" b="b" t="t" l="l"/>
                <a:pathLst>
                  <a:path h="8509" w="252349">
                    <a:moveTo>
                      <a:pt x="252222" y="0"/>
                    </a:moveTo>
                    <a:lnTo>
                      <a:pt x="7366" y="0"/>
                    </a:lnTo>
                    <a:lnTo>
                      <a:pt x="8763" y="3429"/>
                    </a:lnTo>
                    <a:lnTo>
                      <a:pt x="0" y="8509"/>
                    </a:lnTo>
                    <a:lnTo>
                      <a:pt x="244602" y="8509"/>
                    </a:lnTo>
                    <a:lnTo>
                      <a:pt x="252349" y="0"/>
                    </a:lnTo>
                    <a:close/>
                  </a:path>
                </a:pathLst>
              </a:custGeom>
              <a:solidFill>
                <a:srgbClr val="F9FCFC"/>
              </a:solidFill>
            </p:spPr>
          </p:sp>
          <p:sp>
            <p:nvSpPr>
              <p:cNvPr name="Freeform 40" id="40"/>
              <p:cNvSpPr/>
              <p:nvPr/>
            </p:nvSpPr>
            <p:spPr>
              <a:xfrm>
                <a:off x="433705" y="1280033"/>
                <a:ext cx="663829" cy="6858"/>
              </a:xfrm>
              <a:custGeom>
                <a:avLst/>
                <a:gdLst/>
                <a:ahLst/>
                <a:cxnLst/>
                <a:rect r="r" b="b" t="t" l="l"/>
                <a:pathLst>
                  <a:path h="6858" w="663829">
                    <a:moveTo>
                      <a:pt x="663829" y="127"/>
                    </a:moveTo>
                    <a:lnTo>
                      <a:pt x="0" y="127"/>
                    </a:lnTo>
                    <a:lnTo>
                      <a:pt x="8636" y="5207"/>
                    </a:lnTo>
                    <a:lnTo>
                      <a:pt x="7239" y="6858"/>
                    </a:lnTo>
                    <a:lnTo>
                      <a:pt x="659384" y="6858"/>
                    </a:lnTo>
                    <a:lnTo>
                      <a:pt x="657987" y="3429"/>
                    </a:lnTo>
                    <a:lnTo>
                      <a:pt x="663702" y="0"/>
                    </a:lnTo>
                    <a:close/>
                  </a:path>
                </a:pathLst>
              </a:custGeom>
              <a:solidFill>
                <a:srgbClr val="F9FCFC"/>
              </a:solidFill>
            </p:spPr>
          </p:sp>
          <p:sp>
            <p:nvSpPr>
              <p:cNvPr name="Freeform 41" id="41"/>
              <p:cNvSpPr/>
              <p:nvPr/>
            </p:nvSpPr>
            <p:spPr>
              <a:xfrm>
                <a:off x="1093089" y="1278509"/>
                <a:ext cx="243967" cy="8509"/>
              </a:xfrm>
              <a:custGeom>
                <a:avLst/>
                <a:gdLst/>
                <a:ahLst/>
                <a:cxnLst/>
                <a:rect r="r" b="b" t="t" l="l"/>
                <a:pathLst>
                  <a:path h="8509" w="243967">
                    <a:moveTo>
                      <a:pt x="243967" y="0"/>
                    </a:moveTo>
                    <a:lnTo>
                      <a:pt x="7239" y="0"/>
                    </a:lnTo>
                    <a:lnTo>
                      <a:pt x="8636" y="1651"/>
                    </a:lnTo>
                    <a:lnTo>
                      <a:pt x="2921" y="5080"/>
                    </a:lnTo>
                    <a:lnTo>
                      <a:pt x="0" y="8509"/>
                    </a:lnTo>
                    <a:lnTo>
                      <a:pt x="236220" y="8509"/>
                    </a:lnTo>
                    <a:lnTo>
                      <a:pt x="243967" y="0"/>
                    </a:lnTo>
                    <a:close/>
                  </a:path>
                </a:pathLst>
              </a:custGeom>
              <a:solidFill>
                <a:srgbClr val="F9FCFC"/>
              </a:solidFill>
            </p:spPr>
          </p:sp>
          <p:sp>
            <p:nvSpPr>
              <p:cNvPr name="Freeform 42" id="42"/>
              <p:cNvSpPr/>
              <p:nvPr/>
            </p:nvSpPr>
            <p:spPr>
              <a:xfrm>
                <a:off x="416814" y="1268349"/>
                <a:ext cx="923290" cy="8382"/>
              </a:xfrm>
              <a:custGeom>
                <a:avLst/>
                <a:gdLst/>
                <a:ahLst/>
                <a:cxnLst/>
                <a:rect r="r" b="b" t="t" l="l"/>
                <a:pathLst>
                  <a:path h="8382" w="923290">
                    <a:moveTo>
                      <a:pt x="697611" y="0"/>
                    </a:moveTo>
                    <a:lnTo>
                      <a:pt x="0" y="0"/>
                    </a:lnTo>
                    <a:lnTo>
                      <a:pt x="2794" y="1651"/>
                    </a:lnTo>
                    <a:lnTo>
                      <a:pt x="8382" y="6731"/>
                    </a:lnTo>
                    <a:lnTo>
                      <a:pt x="6985" y="8382"/>
                    </a:lnTo>
                    <a:lnTo>
                      <a:pt x="921766" y="8382"/>
                    </a:lnTo>
                    <a:lnTo>
                      <a:pt x="923290" y="6731"/>
                    </a:lnTo>
                    <a:lnTo>
                      <a:pt x="693547" y="6731"/>
                    </a:lnTo>
                    <a:lnTo>
                      <a:pt x="692150" y="5080"/>
                    </a:lnTo>
                    <a:lnTo>
                      <a:pt x="697738" y="0"/>
                    </a:lnTo>
                    <a:close/>
                  </a:path>
                </a:pathLst>
              </a:custGeom>
              <a:solidFill>
                <a:srgbClr val="F9FCFC"/>
              </a:solidFill>
            </p:spPr>
          </p:sp>
          <p:sp>
            <p:nvSpPr>
              <p:cNvPr name="Freeform 43" id="43"/>
              <p:cNvSpPr/>
              <p:nvPr/>
            </p:nvSpPr>
            <p:spPr>
              <a:xfrm>
                <a:off x="1110361" y="1266444"/>
                <a:ext cx="237617" cy="8509"/>
              </a:xfrm>
              <a:custGeom>
                <a:avLst/>
                <a:gdLst/>
                <a:ahLst/>
                <a:cxnLst/>
                <a:rect r="r" b="b" t="t" l="l"/>
                <a:pathLst>
                  <a:path h="8509" w="237617">
                    <a:moveTo>
                      <a:pt x="237490" y="127"/>
                    </a:moveTo>
                    <a:lnTo>
                      <a:pt x="6858" y="127"/>
                    </a:lnTo>
                    <a:lnTo>
                      <a:pt x="8382" y="1778"/>
                    </a:lnTo>
                    <a:lnTo>
                      <a:pt x="2794" y="6858"/>
                    </a:lnTo>
                    <a:lnTo>
                      <a:pt x="0" y="8509"/>
                    </a:lnTo>
                    <a:lnTo>
                      <a:pt x="229870" y="8509"/>
                    </a:lnTo>
                    <a:lnTo>
                      <a:pt x="237617" y="0"/>
                    </a:lnTo>
                    <a:close/>
                  </a:path>
                </a:pathLst>
              </a:custGeom>
              <a:solidFill>
                <a:srgbClr val="F9FCFC"/>
              </a:solidFill>
            </p:spPr>
          </p:sp>
          <p:sp>
            <p:nvSpPr>
              <p:cNvPr name="Freeform 44" id="44"/>
              <p:cNvSpPr/>
              <p:nvPr/>
            </p:nvSpPr>
            <p:spPr>
              <a:xfrm>
                <a:off x="400177" y="1256411"/>
                <a:ext cx="950595" cy="8382"/>
              </a:xfrm>
              <a:custGeom>
                <a:avLst/>
                <a:gdLst/>
                <a:ahLst/>
                <a:cxnLst/>
                <a:rect r="r" b="b" t="t" l="l"/>
                <a:pathLst>
                  <a:path h="8382" w="950595">
                    <a:moveTo>
                      <a:pt x="731774" y="0"/>
                    </a:moveTo>
                    <a:lnTo>
                      <a:pt x="0" y="0"/>
                    </a:lnTo>
                    <a:lnTo>
                      <a:pt x="5461" y="5080"/>
                    </a:lnTo>
                    <a:lnTo>
                      <a:pt x="8255" y="6731"/>
                    </a:lnTo>
                    <a:lnTo>
                      <a:pt x="6731" y="8382"/>
                    </a:lnTo>
                    <a:lnTo>
                      <a:pt x="949198" y="8382"/>
                    </a:lnTo>
                    <a:lnTo>
                      <a:pt x="950595" y="6731"/>
                    </a:lnTo>
                    <a:lnTo>
                      <a:pt x="726948" y="6731"/>
                    </a:lnTo>
                    <a:lnTo>
                      <a:pt x="725424" y="5080"/>
                    </a:lnTo>
                    <a:lnTo>
                      <a:pt x="728218" y="3429"/>
                    </a:lnTo>
                    <a:lnTo>
                      <a:pt x="731901" y="0"/>
                    </a:lnTo>
                    <a:close/>
                  </a:path>
                </a:pathLst>
              </a:custGeom>
              <a:solidFill>
                <a:srgbClr val="F9FCFC"/>
              </a:solidFill>
            </p:spPr>
          </p:sp>
          <p:sp>
            <p:nvSpPr>
              <p:cNvPr name="Freeform 45" id="45"/>
              <p:cNvSpPr/>
              <p:nvPr/>
            </p:nvSpPr>
            <p:spPr>
              <a:xfrm>
                <a:off x="1126998" y="1254633"/>
                <a:ext cx="230505" cy="8509"/>
              </a:xfrm>
              <a:custGeom>
                <a:avLst/>
                <a:gdLst/>
                <a:ahLst/>
                <a:cxnLst/>
                <a:rect r="r" b="b" t="t" l="l"/>
                <a:pathLst>
                  <a:path h="8509" w="230505">
                    <a:moveTo>
                      <a:pt x="230505" y="127"/>
                    </a:moveTo>
                    <a:lnTo>
                      <a:pt x="6731" y="127"/>
                    </a:lnTo>
                    <a:lnTo>
                      <a:pt x="8255" y="1778"/>
                    </a:lnTo>
                    <a:lnTo>
                      <a:pt x="2794" y="6858"/>
                    </a:lnTo>
                    <a:lnTo>
                      <a:pt x="0" y="8509"/>
                    </a:lnTo>
                    <a:lnTo>
                      <a:pt x="223647" y="8509"/>
                    </a:lnTo>
                    <a:lnTo>
                      <a:pt x="230378" y="0"/>
                    </a:lnTo>
                    <a:close/>
                  </a:path>
                </a:pathLst>
              </a:custGeom>
              <a:solidFill>
                <a:srgbClr val="F9FCFC"/>
              </a:solidFill>
            </p:spPr>
          </p:sp>
          <p:sp>
            <p:nvSpPr>
              <p:cNvPr name="Freeform 46" id="46"/>
              <p:cNvSpPr/>
              <p:nvPr/>
            </p:nvSpPr>
            <p:spPr>
              <a:xfrm>
                <a:off x="384048" y="1244600"/>
                <a:ext cx="976249" cy="8509"/>
              </a:xfrm>
              <a:custGeom>
                <a:avLst/>
                <a:gdLst/>
                <a:ahLst/>
                <a:cxnLst/>
                <a:rect r="r" b="b" t="t" l="l"/>
                <a:pathLst>
                  <a:path h="8509" w="976249">
                    <a:moveTo>
                      <a:pt x="763143" y="0"/>
                    </a:moveTo>
                    <a:lnTo>
                      <a:pt x="0" y="0"/>
                    </a:lnTo>
                    <a:lnTo>
                      <a:pt x="8001" y="5080"/>
                    </a:lnTo>
                    <a:lnTo>
                      <a:pt x="6477" y="8509"/>
                    </a:lnTo>
                    <a:lnTo>
                      <a:pt x="974852" y="8509"/>
                    </a:lnTo>
                    <a:lnTo>
                      <a:pt x="976249" y="6858"/>
                    </a:lnTo>
                    <a:lnTo>
                      <a:pt x="759460" y="6858"/>
                    </a:lnTo>
                    <a:lnTo>
                      <a:pt x="757809" y="3429"/>
                    </a:lnTo>
                    <a:lnTo>
                      <a:pt x="763143" y="0"/>
                    </a:lnTo>
                    <a:close/>
                  </a:path>
                </a:pathLst>
              </a:custGeom>
              <a:solidFill>
                <a:srgbClr val="F9FCFC"/>
              </a:solidFill>
            </p:spPr>
          </p:sp>
          <p:sp>
            <p:nvSpPr>
              <p:cNvPr name="Freeform 47" id="47"/>
              <p:cNvSpPr/>
              <p:nvPr/>
            </p:nvSpPr>
            <p:spPr>
              <a:xfrm>
                <a:off x="1143508" y="1242949"/>
                <a:ext cx="223520" cy="8509"/>
              </a:xfrm>
              <a:custGeom>
                <a:avLst/>
                <a:gdLst/>
                <a:ahLst/>
                <a:cxnLst/>
                <a:rect r="r" b="b" t="t" l="l"/>
                <a:pathLst>
                  <a:path h="8509" w="223520">
                    <a:moveTo>
                      <a:pt x="223520" y="0"/>
                    </a:moveTo>
                    <a:lnTo>
                      <a:pt x="6350" y="0"/>
                    </a:lnTo>
                    <a:lnTo>
                      <a:pt x="8001" y="1651"/>
                    </a:lnTo>
                    <a:lnTo>
                      <a:pt x="2667" y="5080"/>
                    </a:lnTo>
                    <a:lnTo>
                      <a:pt x="0" y="8509"/>
                    </a:lnTo>
                    <a:lnTo>
                      <a:pt x="216789" y="8509"/>
                    </a:lnTo>
                    <a:lnTo>
                      <a:pt x="223520" y="0"/>
                    </a:lnTo>
                    <a:close/>
                  </a:path>
                </a:pathLst>
              </a:custGeom>
              <a:solidFill>
                <a:srgbClr val="F9FCFC"/>
              </a:solidFill>
            </p:spPr>
          </p:sp>
          <p:sp>
            <p:nvSpPr>
              <p:cNvPr name="Freeform 48" id="48"/>
              <p:cNvSpPr/>
              <p:nvPr/>
            </p:nvSpPr>
            <p:spPr>
              <a:xfrm>
                <a:off x="368300" y="1231011"/>
                <a:ext cx="1002792" cy="8382"/>
              </a:xfrm>
              <a:custGeom>
                <a:avLst/>
                <a:gdLst/>
                <a:ahLst/>
                <a:cxnLst/>
                <a:rect r="r" b="b" t="t" l="l"/>
                <a:pathLst>
                  <a:path h="8382" w="1002792">
                    <a:moveTo>
                      <a:pt x="795528" y="0"/>
                    </a:moveTo>
                    <a:lnTo>
                      <a:pt x="0" y="0"/>
                    </a:lnTo>
                    <a:lnTo>
                      <a:pt x="2540" y="1651"/>
                    </a:lnTo>
                    <a:lnTo>
                      <a:pt x="7747" y="6731"/>
                    </a:lnTo>
                    <a:lnTo>
                      <a:pt x="6096" y="8382"/>
                    </a:lnTo>
                    <a:lnTo>
                      <a:pt x="1001395" y="8382"/>
                    </a:lnTo>
                    <a:lnTo>
                      <a:pt x="1002792" y="6731"/>
                    </a:lnTo>
                    <a:lnTo>
                      <a:pt x="791083" y="6731"/>
                    </a:lnTo>
                    <a:lnTo>
                      <a:pt x="789432" y="5080"/>
                    </a:lnTo>
                    <a:lnTo>
                      <a:pt x="792099" y="3429"/>
                    </a:lnTo>
                    <a:lnTo>
                      <a:pt x="795528" y="0"/>
                    </a:lnTo>
                    <a:close/>
                  </a:path>
                </a:pathLst>
              </a:custGeom>
              <a:solidFill>
                <a:srgbClr val="F9FCFC"/>
              </a:solidFill>
            </p:spPr>
          </p:sp>
          <p:sp>
            <p:nvSpPr>
              <p:cNvPr name="Freeform 49" id="49"/>
              <p:cNvSpPr/>
              <p:nvPr/>
            </p:nvSpPr>
            <p:spPr>
              <a:xfrm>
                <a:off x="1159383" y="1229233"/>
                <a:ext cx="218567" cy="8509"/>
              </a:xfrm>
              <a:custGeom>
                <a:avLst/>
                <a:gdLst/>
                <a:ahLst/>
                <a:cxnLst/>
                <a:rect r="r" b="b" t="t" l="l"/>
                <a:pathLst>
                  <a:path h="8509" w="218567">
                    <a:moveTo>
                      <a:pt x="218567" y="127"/>
                    </a:moveTo>
                    <a:lnTo>
                      <a:pt x="6223" y="127"/>
                    </a:lnTo>
                    <a:lnTo>
                      <a:pt x="7874" y="1778"/>
                    </a:lnTo>
                    <a:lnTo>
                      <a:pt x="2667" y="6858"/>
                    </a:lnTo>
                    <a:lnTo>
                      <a:pt x="0" y="8509"/>
                    </a:lnTo>
                    <a:lnTo>
                      <a:pt x="211709" y="8509"/>
                    </a:lnTo>
                    <a:lnTo>
                      <a:pt x="218440" y="0"/>
                    </a:lnTo>
                    <a:close/>
                  </a:path>
                </a:pathLst>
              </a:custGeom>
              <a:solidFill>
                <a:srgbClr val="F9FCFC"/>
              </a:solidFill>
            </p:spPr>
          </p:sp>
          <p:sp>
            <p:nvSpPr>
              <p:cNvPr name="Freeform 50" id="50"/>
              <p:cNvSpPr/>
              <p:nvPr/>
            </p:nvSpPr>
            <p:spPr>
              <a:xfrm>
                <a:off x="352933" y="1217549"/>
                <a:ext cx="1029081" cy="8382"/>
              </a:xfrm>
              <a:custGeom>
                <a:avLst/>
                <a:gdLst/>
                <a:ahLst/>
                <a:cxnLst/>
                <a:rect r="r" b="b" t="t" l="l"/>
                <a:pathLst>
                  <a:path h="8382" w="1029081">
                    <a:moveTo>
                      <a:pt x="825373" y="0"/>
                    </a:moveTo>
                    <a:lnTo>
                      <a:pt x="0" y="0"/>
                    </a:lnTo>
                    <a:lnTo>
                      <a:pt x="2540" y="1651"/>
                    </a:lnTo>
                    <a:lnTo>
                      <a:pt x="7620" y="6731"/>
                    </a:lnTo>
                    <a:lnTo>
                      <a:pt x="5969" y="8382"/>
                    </a:lnTo>
                    <a:lnTo>
                      <a:pt x="1027684" y="8382"/>
                    </a:lnTo>
                    <a:lnTo>
                      <a:pt x="1029081" y="6731"/>
                    </a:lnTo>
                    <a:lnTo>
                      <a:pt x="822071" y="6731"/>
                    </a:lnTo>
                    <a:lnTo>
                      <a:pt x="820420" y="5080"/>
                    </a:lnTo>
                    <a:lnTo>
                      <a:pt x="825500" y="0"/>
                    </a:lnTo>
                    <a:close/>
                  </a:path>
                </a:pathLst>
              </a:custGeom>
              <a:solidFill>
                <a:srgbClr val="F9FCFC"/>
              </a:solidFill>
            </p:spPr>
          </p:sp>
          <p:sp>
            <p:nvSpPr>
              <p:cNvPr name="Freeform 51" id="51"/>
              <p:cNvSpPr/>
              <p:nvPr/>
            </p:nvSpPr>
            <p:spPr>
              <a:xfrm>
                <a:off x="1175004" y="1215644"/>
                <a:ext cx="213360" cy="8509"/>
              </a:xfrm>
              <a:custGeom>
                <a:avLst/>
                <a:gdLst/>
                <a:ahLst/>
                <a:cxnLst/>
                <a:rect r="r" b="b" t="t" l="l"/>
                <a:pathLst>
                  <a:path h="8509" w="213360">
                    <a:moveTo>
                      <a:pt x="213360" y="127"/>
                    </a:moveTo>
                    <a:lnTo>
                      <a:pt x="5842" y="127"/>
                    </a:lnTo>
                    <a:lnTo>
                      <a:pt x="7620" y="1778"/>
                    </a:lnTo>
                    <a:lnTo>
                      <a:pt x="5080" y="3429"/>
                    </a:lnTo>
                    <a:lnTo>
                      <a:pt x="0" y="8509"/>
                    </a:lnTo>
                    <a:lnTo>
                      <a:pt x="207010" y="8509"/>
                    </a:lnTo>
                    <a:lnTo>
                      <a:pt x="211074" y="3429"/>
                    </a:lnTo>
                    <a:lnTo>
                      <a:pt x="213360" y="0"/>
                    </a:lnTo>
                    <a:close/>
                  </a:path>
                </a:pathLst>
              </a:custGeom>
              <a:solidFill>
                <a:srgbClr val="F9FCFC"/>
              </a:solidFill>
            </p:spPr>
          </p:sp>
          <p:sp>
            <p:nvSpPr>
              <p:cNvPr name="Freeform 52" id="52"/>
              <p:cNvSpPr/>
              <p:nvPr/>
            </p:nvSpPr>
            <p:spPr>
              <a:xfrm>
                <a:off x="338201" y="1203960"/>
                <a:ext cx="1058164" cy="8382"/>
              </a:xfrm>
              <a:custGeom>
                <a:avLst/>
                <a:gdLst/>
                <a:ahLst/>
                <a:cxnLst/>
                <a:rect r="r" b="b" t="t" l="l"/>
                <a:pathLst>
                  <a:path h="8382" w="1058164">
                    <a:moveTo>
                      <a:pt x="1058164" y="0"/>
                    </a:moveTo>
                    <a:lnTo>
                      <a:pt x="0" y="0"/>
                    </a:lnTo>
                    <a:lnTo>
                      <a:pt x="2413" y="1651"/>
                    </a:lnTo>
                    <a:lnTo>
                      <a:pt x="7366" y="6731"/>
                    </a:lnTo>
                    <a:lnTo>
                      <a:pt x="5588" y="8382"/>
                    </a:lnTo>
                    <a:lnTo>
                      <a:pt x="1052449" y="8382"/>
                    </a:lnTo>
                    <a:lnTo>
                      <a:pt x="1053592" y="6731"/>
                    </a:lnTo>
                    <a:lnTo>
                      <a:pt x="851789" y="6731"/>
                    </a:lnTo>
                    <a:lnTo>
                      <a:pt x="850011" y="5080"/>
                    </a:lnTo>
                    <a:lnTo>
                      <a:pt x="853694" y="1651"/>
                    </a:lnTo>
                    <a:lnTo>
                      <a:pt x="1057021" y="1651"/>
                    </a:lnTo>
                    <a:lnTo>
                      <a:pt x="1058164" y="0"/>
                    </a:lnTo>
                    <a:close/>
                  </a:path>
                </a:pathLst>
              </a:custGeom>
              <a:solidFill>
                <a:srgbClr val="F9FCFC"/>
              </a:solidFill>
            </p:spPr>
          </p:sp>
          <p:sp>
            <p:nvSpPr>
              <p:cNvPr name="Freeform 53" id="53"/>
              <p:cNvSpPr/>
              <p:nvPr/>
            </p:nvSpPr>
            <p:spPr>
              <a:xfrm>
                <a:off x="1189990" y="1205611"/>
                <a:ext cx="205232" cy="5080"/>
              </a:xfrm>
              <a:custGeom>
                <a:avLst/>
                <a:gdLst/>
                <a:ahLst/>
                <a:cxnLst/>
                <a:rect r="r" b="b" t="t" l="l"/>
                <a:pathLst>
                  <a:path h="5080" w="205232">
                    <a:moveTo>
                      <a:pt x="205232" y="0"/>
                    </a:moveTo>
                    <a:lnTo>
                      <a:pt x="1905" y="0"/>
                    </a:lnTo>
                    <a:lnTo>
                      <a:pt x="3683" y="1651"/>
                    </a:lnTo>
                    <a:lnTo>
                      <a:pt x="0" y="5080"/>
                    </a:lnTo>
                    <a:lnTo>
                      <a:pt x="201676" y="5080"/>
                    </a:lnTo>
                    <a:lnTo>
                      <a:pt x="205105" y="0"/>
                    </a:lnTo>
                    <a:close/>
                  </a:path>
                </a:pathLst>
              </a:custGeom>
              <a:solidFill>
                <a:srgbClr val="F9FCFC"/>
              </a:solidFill>
            </p:spPr>
          </p:sp>
          <p:sp>
            <p:nvSpPr>
              <p:cNvPr name="Freeform 54" id="54"/>
              <p:cNvSpPr/>
              <p:nvPr/>
            </p:nvSpPr>
            <p:spPr>
              <a:xfrm>
                <a:off x="323850" y="1188720"/>
                <a:ext cx="1082802" cy="10160"/>
              </a:xfrm>
              <a:custGeom>
                <a:avLst/>
                <a:gdLst/>
                <a:ahLst/>
                <a:cxnLst/>
                <a:rect r="r" b="b" t="t" l="l"/>
                <a:pathLst>
                  <a:path h="10160" w="1082802">
                    <a:moveTo>
                      <a:pt x="1082675" y="0"/>
                    </a:moveTo>
                    <a:lnTo>
                      <a:pt x="0" y="0"/>
                    </a:lnTo>
                    <a:lnTo>
                      <a:pt x="2413" y="3429"/>
                    </a:lnTo>
                    <a:lnTo>
                      <a:pt x="7239" y="8509"/>
                    </a:lnTo>
                    <a:lnTo>
                      <a:pt x="5334" y="10160"/>
                    </a:lnTo>
                    <a:lnTo>
                      <a:pt x="1075944" y="10160"/>
                    </a:lnTo>
                    <a:lnTo>
                      <a:pt x="1082802" y="0"/>
                    </a:lnTo>
                    <a:close/>
                  </a:path>
                </a:pathLst>
              </a:custGeom>
              <a:solidFill>
                <a:srgbClr val="F9FCFC"/>
              </a:solidFill>
            </p:spPr>
          </p:sp>
          <p:sp>
            <p:nvSpPr>
              <p:cNvPr name="Freeform 55" id="55"/>
              <p:cNvSpPr/>
              <p:nvPr/>
            </p:nvSpPr>
            <p:spPr>
              <a:xfrm>
                <a:off x="310007" y="1173480"/>
                <a:ext cx="1106932" cy="10160"/>
              </a:xfrm>
              <a:custGeom>
                <a:avLst/>
                <a:gdLst/>
                <a:ahLst/>
                <a:cxnLst/>
                <a:rect r="r" b="b" t="t" l="l"/>
                <a:pathLst>
                  <a:path h="10160" w="1106932">
                    <a:moveTo>
                      <a:pt x="1106805" y="0"/>
                    </a:moveTo>
                    <a:lnTo>
                      <a:pt x="0" y="0"/>
                    </a:lnTo>
                    <a:lnTo>
                      <a:pt x="2286" y="3429"/>
                    </a:lnTo>
                    <a:lnTo>
                      <a:pt x="4572" y="5080"/>
                    </a:lnTo>
                    <a:lnTo>
                      <a:pt x="6858" y="8509"/>
                    </a:lnTo>
                    <a:lnTo>
                      <a:pt x="4953" y="10160"/>
                    </a:lnTo>
                    <a:lnTo>
                      <a:pt x="1100074" y="10160"/>
                    </a:lnTo>
                    <a:lnTo>
                      <a:pt x="1106932" y="0"/>
                    </a:lnTo>
                    <a:close/>
                  </a:path>
                </a:pathLst>
              </a:custGeom>
              <a:solidFill>
                <a:srgbClr val="F9FCFC"/>
              </a:solidFill>
            </p:spPr>
          </p:sp>
          <p:sp>
            <p:nvSpPr>
              <p:cNvPr name="Freeform 56" id="56"/>
              <p:cNvSpPr/>
              <p:nvPr/>
            </p:nvSpPr>
            <p:spPr>
              <a:xfrm>
                <a:off x="296545" y="1158240"/>
                <a:ext cx="1129411" cy="10160"/>
              </a:xfrm>
              <a:custGeom>
                <a:avLst/>
                <a:gdLst/>
                <a:ahLst/>
                <a:cxnLst/>
                <a:rect r="r" b="b" t="t" l="l"/>
                <a:pathLst>
                  <a:path h="10160" w="1129411">
                    <a:moveTo>
                      <a:pt x="1129411" y="0"/>
                    </a:moveTo>
                    <a:lnTo>
                      <a:pt x="0" y="0"/>
                    </a:lnTo>
                    <a:lnTo>
                      <a:pt x="2159" y="3429"/>
                    </a:lnTo>
                    <a:lnTo>
                      <a:pt x="4318" y="5080"/>
                    </a:lnTo>
                    <a:lnTo>
                      <a:pt x="6604" y="8509"/>
                    </a:lnTo>
                    <a:lnTo>
                      <a:pt x="4699" y="10160"/>
                    </a:lnTo>
                    <a:lnTo>
                      <a:pt x="1123569" y="10160"/>
                    </a:lnTo>
                    <a:lnTo>
                      <a:pt x="1129411" y="0"/>
                    </a:lnTo>
                    <a:close/>
                  </a:path>
                </a:pathLst>
              </a:custGeom>
              <a:solidFill>
                <a:srgbClr val="F9FCFC"/>
              </a:solidFill>
            </p:spPr>
          </p:sp>
          <p:sp>
            <p:nvSpPr>
              <p:cNvPr name="Freeform 57" id="57"/>
              <p:cNvSpPr/>
              <p:nvPr/>
            </p:nvSpPr>
            <p:spPr>
              <a:xfrm>
                <a:off x="283845" y="1142873"/>
                <a:ext cx="1150874" cy="10160"/>
              </a:xfrm>
              <a:custGeom>
                <a:avLst/>
                <a:gdLst/>
                <a:ahLst/>
                <a:cxnLst/>
                <a:rect r="r" b="b" t="t" l="l"/>
                <a:pathLst>
                  <a:path h="10160" w="1150874">
                    <a:moveTo>
                      <a:pt x="1150874" y="127"/>
                    </a:moveTo>
                    <a:lnTo>
                      <a:pt x="0" y="127"/>
                    </a:lnTo>
                    <a:lnTo>
                      <a:pt x="2032" y="1778"/>
                    </a:lnTo>
                    <a:lnTo>
                      <a:pt x="6223" y="8509"/>
                    </a:lnTo>
                    <a:lnTo>
                      <a:pt x="4191" y="10160"/>
                    </a:lnTo>
                    <a:lnTo>
                      <a:pt x="1145032" y="10160"/>
                    </a:lnTo>
                    <a:lnTo>
                      <a:pt x="1150874" y="0"/>
                    </a:lnTo>
                    <a:close/>
                  </a:path>
                </a:pathLst>
              </a:custGeom>
              <a:solidFill>
                <a:srgbClr val="F9FCFC"/>
              </a:solidFill>
            </p:spPr>
          </p:sp>
          <p:sp>
            <p:nvSpPr>
              <p:cNvPr name="Freeform 58" id="58"/>
              <p:cNvSpPr/>
              <p:nvPr/>
            </p:nvSpPr>
            <p:spPr>
              <a:xfrm>
                <a:off x="271526" y="1126109"/>
                <a:ext cx="1173099" cy="10160"/>
              </a:xfrm>
              <a:custGeom>
                <a:avLst/>
                <a:gdLst/>
                <a:ahLst/>
                <a:cxnLst/>
                <a:rect r="r" b="b" t="t" l="l"/>
                <a:pathLst>
                  <a:path h="10160" w="1173099">
                    <a:moveTo>
                      <a:pt x="1172972" y="0"/>
                    </a:moveTo>
                    <a:lnTo>
                      <a:pt x="0" y="0"/>
                    </a:lnTo>
                    <a:lnTo>
                      <a:pt x="2032" y="3429"/>
                    </a:lnTo>
                    <a:lnTo>
                      <a:pt x="6096" y="8509"/>
                    </a:lnTo>
                    <a:lnTo>
                      <a:pt x="4064" y="10160"/>
                    </a:lnTo>
                    <a:lnTo>
                      <a:pt x="1167257" y="10160"/>
                    </a:lnTo>
                    <a:lnTo>
                      <a:pt x="1173099" y="0"/>
                    </a:lnTo>
                    <a:close/>
                  </a:path>
                </a:pathLst>
              </a:custGeom>
              <a:solidFill>
                <a:srgbClr val="F9FCFC"/>
              </a:solidFill>
            </p:spPr>
          </p:sp>
          <p:sp>
            <p:nvSpPr>
              <p:cNvPr name="Freeform 59" id="59"/>
              <p:cNvSpPr/>
              <p:nvPr/>
            </p:nvSpPr>
            <p:spPr>
              <a:xfrm>
                <a:off x="259842" y="1108964"/>
                <a:ext cx="1193292" cy="10160"/>
              </a:xfrm>
              <a:custGeom>
                <a:avLst/>
                <a:gdLst/>
                <a:ahLst/>
                <a:cxnLst/>
                <a:rect r="r" b="b" t="t" l="l"/>
                <a:pathLst>
                  <a:path h="10160" w="1193292">
                    <a:moveTo>
                      <a:pt x="1193292" y="127"/>
                    </a:moveTo>
                    <a:lnTo>
                      <a:pt x="0" y="127"/>
                    </a:lnTo>
                    <a:lnTo>
                      <a:pt x="3810" y="6858"/>
                    </a:lnTo>
                    <a:lnTo>
                      <a:pt x="5715" y="8509"/>
                    </a:lnTo>
                    <a:lnTo>
                      <a:pt x="3556" y="10160"/>
                    </a:lnTo>
                    <a:lnTo>
                      <a:pt x="1188466" y="10160"/>
                    </a:lnTo>
                    <a:lnTo>
                      <a:pt x="1193165" y="0"/>
                    </a:lnTo>
                    <a:close/>
                  </a:path>
                </a:pathLst>
              </a:custGeom>
              <a:solidFill>
                <a:srgbClr val="F9FCFC"/>
              </a:solidFill>
            </p:spPr>
          </p:sp>
          <p:sp>
            <p:nvSpPr>
              <p:cNvPr name="Freeform 60" id="60"/>
              <p:cNvSpPr/>
              <p:nvPr/>
            </p:nvSpPr>
            <p:spPr>
              <a:xfrm>
                <a:off x="248666" y="1092073"/>
                <a:ext cx="1212469" cy="10160"/>
              </a:xfrm>
              <a:custGeom>
                <a:avLst/>
                <a:gdLst/>
                <a:ahLst/>
                <a:cxnLst/>
                <a:rect r="r" b="b" t="t" l="l"/>
                <a:pathLst>
                  <a:path h="10160" w="1212469">
                    <a:moveTo>
                      <a:pt x="1212469" y="127"/>
                    </a:moveTo>
                    <a:lnTo>
                      <a:pt x="0" y="127"/>
                    </a:lnTo>
                    <a:lnTo>
                      <a:pt x="3683" y="6858"/>
                    </a:lnTo>
                    <a:lnTo>
                      <a:pt x="5588" y="8509"/>
                    </a:lnTo>
                    <a:lnTo>
                      <a:pt x="3429" y="10160"/>
                    </a:lnTo>
                    <a:lnTo>
                      <a:pt x="1207770" y="10160"/>
                    </a:lnTo>
                    <a:lnTo>
                      <a:pt x="1212469" y="0"/>
                    </a:lnTo>
                    <a:close/>
                  </a:path>
                </a:pathLst>
              </a:custGeom>
              <a:solidFill>
                <a:srgbClr val="F9FCFC"/>
              </a:solidFill>
            </p:spPr>
          </p:sp>
          <p:sp>
            <p:nvSpPr>
              <p:cNvPr name="Freeform 61" id="61"/>
              <p:cNvSpPr/>
              <p:nvPr/>
            </p:nvSpPr>
            <p:spPr>
              <a:xfrm>
                <a:off x="238125" y="1075309"/>
                <a:ext cx="1230884" cy="10160"/>
              </a:xfrm>
              <a:custGeom>
                <a:avLst/>
                <a:gdLst/>
                <a:ahLst/>
                <a:cxnLst/>
                <a:rect r="r" b="b" t="t" l="l"/>
                <a:pathLst>
                  <a:path h="10160" w="1230884">
                    <a:moveTo>
                      <a:pt x="1230884" y="0"/>
                    </a:moveTo>
                    <a:lnTo>
                      <a:pt x="0" y="0"/>
                    </a:lnTo>
                    <a:lnTo>
                      <a:pt x="3429" y="5080"/>
                    </a:lnTo>
                    <a:lnTo>
                      <a:pt x="5207" y="8509"/>
                    </a:lnTo>
                    <a:lnTo>
                      <a:pt x="3048" y="10160"/>
                    </a:lnTo>
                    <a:lnTo>
                      <a:pt x="1226185" y="10160"/>
                    </a:lnTo>
                    <a:lnTo>
                      <a:pt x="1230884" y="0"/>
                    </a:lnTo>
                    <a:close/>
                  </a:path>
                </a:pathLst>
              </a:custGeom>
              <a:solidFill>
                <a:srgbClr val="F9FCFC"/>
              </a:solidFill>
            </p:spPr>
          </p:sp>
          <p:sp>
            <p:nvSpPr>
              <p:cNvPr name="Freeform 62" id="62"/>
              <p:cNvSpPr/>
              <p:nvPr/>
            </p:nvSpPr>
            <p:spPr>
              <a:xfrm>
                <a:off x="228092" y="1056640"/>
                <a:ext cx="1248918" cy="10160"/>
              </a:xfrm>
              <a:custGeom>
                <a:avLst/>
                <a:gdLst/>
                <a:ahLst/>
                <a:cxnLst/>
                <a:rect r="r" b="b" t="t" l="l"/>
                <a:pathLst>
                  <a:path h="10160" w="1248918">
                    <a:moveTo>
                      <a:pt x="1248918" y="0"/>
                    </a:moveTo>
                    <a:lnTo>
                      <a:pt x="0" y="0"/>
                    </a:lnTo>
                    <a:lnTo>
                      <a:pt x="3302" y="6731"/>
                    </a:lnTo>
                    <a:lnTo>
                      <a:pt x="4953" y="10160"/>
                    </a:lnTo>
                    <a:lnTo>
                      <a:pt x="1244981" y="10160"/>
                    </a:lnTo>
                    <a:lnTo>
                      <a:pt x="1245743" y="8509"/>
                    </a:lnTo>
                    <a:lnTo>
                      <a:pt x="1248918" y="0"/>
                    </a:lnTo>
                    <a:close/>
                  </a:path>
                </a:pathLst>
              </a:custGeom>
              <a:solidFill>
                <a:srgbClr val="F9FCFC"/>
              </a:solidFill>
            </p:spPr>
          </p:sp>
          <p:sp>
            <p:nvSpPr>
              <p:cNvPr name="Freeform 63" id="63"/>
              <p:cNvSpPr/>
              <p:nvPr/>
            </p:nvSpPr>
            <p:spPr>
              <a:xfrm>
                <a:off x="218694" y="1039749"/>
                <a:ext cx="1264666" cy="10160"/>
              </a:xfrm>
              <a:custGeom>
                <a:avLst/>
                <a:gdLst/>
                <a:ahLst/>
                <a:cxnLst/>
                <a:rect r="r" b="b" t="t" l="l"/>
                <a:pathLst>
                  <a:path h="10160" w="1264666">
                    <a:moveTo>
                      <a:pt x="1264666" y="0"/>
                    </a:moveTo>
                    <a:lnTo>
                      <a:pt x="0" y="0"/>
                    </a:lnTo>
                    <a:lnTo>
                      <a:pt x="3048" y="5080"/>
                    </a:lnTo>
                    <a:lnTo>
                      <a:pt x="4572" y="8509"/>
                    </a:lnTo>
                    <a:lnTo>
                      <a:pt x="2286" y="10160"/>
                    </a:lnTo>
                    <a:lnTo>
                      <a:pt x="1260856" y="10160"/>
                    </a:lnTo>
                    <a:lnTo>
                      <a:pt x="1264666" y="0"/>
                    </a:lnTo>
                    <a:close/>
                  </a:path>
                </a:pathLst>
              </a:custGeom>
              <a:solidFill>
                <a:srgbClr val="F9FCFC"/>
              </a:solidFill>
            </p:spPr>
          </p:sp>
          <p:sp>
            <p:nvSpPr>
              <p:cNvPr name="Freeform 64" id="64"/>
              <p:cNvSpPr/>
              <p:nvPr/>
            </p:nvSpPr>
            <p:spPr>
              <a:xfrm>
                <a:off x="209804" y="1021080"/>
                <a:ext cx="1280668" cy="10160"/>
              </a:xfrm>
              <a:custGeom>
                <a:avLst/>
                <a:gdLst/>
                <a:ahLst/>
                <a:cxnLst/>
                <a:rect r="r" b="b" t="t" l="l"/>
                <a:pathLst>
                  <a:path h="10160" w="1280668">
                    <a:moveTo>
                      <a:pt x="1280668" y="0"/>
                    </a:moveTo>
                    <a:lnTo>
                      <a:pt x="0" y="0"/>
                    </a:lnTo>
                    <a:lnTo>
                      <a:pt x="4445" y="8509"/>
                    </a:lnTo>
                    <a:lnTo>
                      <a:pt x="2159" y="10160"/>
                    </a:lnTo>
                    <a:lnTo>
                      <a:pt x="1276858" y="10160"/>
                    </a:lnTo>
                    <a:lnTo>
                      <a:pt x="1280668" y="0"/>
                    </a:lnTo>
                    <a:close/>
                  </a:path>
                </a:pathLst>
              </a:custGeom>
              <a:solidFill>
                <a:srgbClr val="F9FCFC"/>
              </a:solidFill>
            </p:spPr>
          </p:sp>
          <p:sp>
            <p:nvSpPr>
              <p:cNvPr name="Freeform 65" id="65"/>
              <p:cNvSpPr/>
              <p:nvPr/>
            </p:nvSpPr>
            <p:spPr>
              <a:xfrm>
                <a:off x="201422" y="1000633"/>
                <a:ext cx="1295908" cy="11938"/>
              </a:xfrm>
              <a:custGeom>
                <a:avLst/>
                <a:gdLst/>
                <a:ahLst/>
                <a:cxnLst/>
                <a:rect r="r" b="b" t="t" l="l"/>
                <a:pathLst>
                  <a:path h="11938" w="1295908">
                    <a:moveTo>
                      <a:pt x="1295908" y="127"/>
                    </a:moveTo>
                    <a:lnTo>
                      <a:pt x="0" y="127"/>
                    </a:lnTo>
                    <a:lnTo>
                      <a:pt x="2667" y="6858"/>
                    </a:lnTo>
                    <a:lnTo>
                      <a:pt x="4064" y="10287"/>
                    </a:lnTo>
                    <a:lnTo>
                      <a:pt x="1651" y="11938"/>
                    </a:lnTo>
                    <a:lnTo>
                      <a:pt x="1292225" y="11938"/>
                    </a:lnTo>
                    <a:lnTo>
                      <a:pt x="1293495" y="8509"/>
                    </a:lnTo>
                    <a:lnTo>
                      <a:pt x="1295908" y="0"/>
                    </a:lnTo>
                    <a:close/>
                  </a:path>
                </a:pathLst>
              </a:custGeom>
              <a:solidFill>
                <a:srgbClr val="F9FCFC"/>
              </a:solidFill>
            </p:spPr>
          </p:sp>
          <p:sp>
            <p:nvSpPr>
              <p:cNvPr name="Freeform 66" id="66"/>
              <p:cNvSpPr/>
              <p:nvPr/>
            </p:nvSpPr>
            <p:spPr>
              <a:xfrm>
                <a:off x="193675" y="982091"/>
                <a:ext cx="1308989" cy="10160"/>
              </a:xfrm>
              <a:custGeom>
                <a:avLst/>
                <a:gdLst/>
                <a:ahLst/>
                <a:cxnLst/>
                <a:rect r="r" b="b" t="t" l="l"/>
                <a:pathLst>
                  <a:path h="10160" w="1308989">
                    <a:moveTo>
                      <a:pt x="1308989" y="0"/>
                    </a:moveTo>
                    <a:lnTo>
                      <a:pt x="0" y="0"/>
                    </a:lnTo>
                    <a:lnTo>
                      <a:pt x="2540" y="6731"/>
                    </a:lnTo>
                    <a:lnTo>
                      <a:pt x="3810" y="10160"/>
                    </a:lnTo>
                    <a:lnTo>
                      <a:pt x="1306068" y="10160"/>
                    </a:lnTo>
                    <a:lnTo>
                      <a:pt x="1308989" y="0"/>
                    </a:lnTo>
                    <a:close/>
                  </a:path>
                </a:pathLst>
              </a:custGeom>
              <a:solidFill>
                <a:srgbClr val="F9FCFC"/>
              </a:solidFill>
            </p:spPr>
          </p:sp>
          <p:sp>
            <p:nvSpPr>
              <p:cNvPr name="Freeform 67" id="67"/>
              <p:cNvSpPr/>
              <p:nvPr/>
            </p:nvSpPr>
            <p:spPr>
              <a:xfrm>
                <a:off x="186563" y="961771"/>
                <a:ext cx="1321816" cy="10160"/>
              </a:xfrm>
              <a:custGeom>
                <a:avLst/>
                <a:gdLst/>
                <a:ahLst/>
                <a:cxnLst/>
                <a:rect r="r" b="b" t="t" l="l"/>
                <a:pathLst>
                  <a:path h="10160" w="1321816">
                    <a:moveTo>
                      <a:pt x="1321816" y="0"/>
                    </a:moveTo>
                    <a:lnTo>
                      <a:pt x="0" y="0"/>
                    </a:lnTo>
                    <a:lnTo>
                      <a:pt x="2286" y="6731"/>
                    </a:lnTo>
                    <a:lnTo>
                      <a:pt x="3429" y="10160"/>
                    </a:lnTo>
                    <a:lnTo>
                      <a:pt x="1318895" y="10160"/>
                    </a:lnTo>
                    <a:lnTo>
                      <a:pt x="1321816" y="0"/>
                    </a:lnTo>
                    <a:close/>
                  </a:path>
                </a:pathLst>
              </a:custGeom>
              <a:solidFill>
                <a:srgbClr val="F9FCFC"/>
              </a:solidFill>
            </p:spPr>
          </p:sp>
          <p:sp>
            <p:nvSpPr>
              <p:cNvPr name="Freeform 68" id="68"/>
              <p:cNvSpPr/>
              <p:nvPr/>
            </p:nvSpPr>
            <p:spPr>
              <a:xfrm>
                <a:off x="180213" y="941324"/>
                <a:ext cx="1333373" cy="11938"/>
              </a:xfrm>
              <a:custGeom>
                <a:avLst/>
                <a:gdLst/>
                <a:ahLst/>
                <a:cxnLst/>
                <a:rect r="r" b="b" t="t" l="l"/>
                <a:pathLst>
                  <a:path h="11938" w="1333373">
                    <a:moveTo>
                      <a:pt x="1333246" y="127"/>
                    </a:moveTo>
                    <a:lnTo>
                      <a:pt x="0" y="127"/>
                    </a:lnTo>
                    <a:lnTo>
                      <a:pt x="1016" y="3556"/>
                    </a:lnTo>
                    <a:lnTo>
                      <a:pt x="3175" y="10287"/>
                    </a:lnTo>
                    <a:lnTo>
                      <a:pt x="762" y="11938"/>
                    </a:lnTo>
                    <a:lnTo>
                      <a:pt x="1330579" y="11938"/>
                    </a:lnTo>
                    <a:lnTo>
                      <a:pt x="1331595" y="8509"/>
                    </a:lnTo>
                    <a:lnTo>
                      <a:pt x="1333373" y="0"/>
                    </a:lnTo>
                    <a:close/>
                  </a:path>
                </a:pathLst>
              </a:custGeom>
              <a:solidFill>
                <a:srgbClr val="F9FCFC"/>
              </a:solidFill>
            </p:spPr>
          </p:sp>
          <p:sp>
            <p:nvSpPr>
              <p:cNvPr name="Freeform 69" id="69"/>
              <p:cNvSpPr/>
              <p:nvPr/>
            </p:nvSpPr>
            <p:spPr>
              <a:xfrm>
                <a:off x="174371" y="921131"/>
                <a:ext cx="1343406" cy="11811"/>
              </a:xfrm>
              <a:custGeom>
                <a:avLst/>
                <a:gdLst/>
                <a:ahLst/>
                <a:cxnLst/>
                <a:rect r="r" b="b" t="t" l="l"/>
                <a:pathLst>
                  <a:path h="11811" w="1343406">
                    <a:moveTo>
                      <a:pt x="1343406" y="0"/>
                    </a:moveTo>
                    <a:lnTo>
                      <a:pt x="0" y="0"/>
                    </a:lnTo>
                    <a:lnTo>
                      <a:pt x="1778" y="6731"/>
                    </a:lnTo>
                    <a:lnTo>
                      <a:pt x="2667" y="10160"/>
                    </a:lnTo>
                    <a:lnTo>
                      <a:pt x="127" y="11811"/>
                    </a:lnTo>
                    <a:lnTo>
                      <a:pt x="1340866" y="11811"/>
                    </a:lnTo>
                    <a:lnTo>
                      <a:pt x="1343279" y="0"/>
                    </a:lnTo>
                    <a:close/>
                  </a:path>
                </a:pathLst>
              </a:custGeom>
              <a:solidFill>
                <a:srgbClr val="F9FCFC"/>
              </a:solidFill>
            </p:spPr>
          </p:sp>
          <p:sp>
            <p:nvSpPr>
              <p:cNvPr name="Freeform 70" id="70"/>
              <p:cNvSpPr/>
              <p:nvPr/>
            </p:nvSpPr>
            <p:spPr>
              <a:xfrm>
                <a:off x="169291" y="900811"/>
                <a:ext cx="1352677" cy="11811"/>
              </a:xfrm>
              <a:custGeom>
                <a:avLst/>
                <a:gdLst/>
                <a:ahLst/>
                <a:cxnLst/>
                <a:rect r="r" b="b" t="t" l="l"/>
                <a:pathLst>
                  <a:path h="11811" w="1352677">
                    <a:moveTo>
                      <a:pt x="1352677" y="0"/>
                    </a:moveTo>
                    <a:lnTo>
                      <a:pt x="127" y="0"/>
                    </a:lnTo>
                    <a:lnTo>
                      <a:pt x="1651" y="6731"/>
                    </a:lnTo>
                    <a:lnTo>
                      <a:pt x="2540" y="10160"/>
                    </a:lnTo>
                    <a:lnTo>
                      <a:pt x="0" y="11811"/>
                    </a:lnTo>
                    <a:lnTo>
                      <a:pt x="1350137" y="11811"/>
                    </a:lnTo>
                    <a:lnTo>
                      <a:pt x="1352550" y="0"/>
                    </a:lnTo>
                    <a:close/>
                  </a:path>
                </a:pathLst>
              </a:custGeom>
              <a:solidFill>
                <a:srgbClr val="F9FCFC"/>
              </a:solidFill>
            </p:spPr>
          </p:sp>
          <p:sp>
            <p:nvSpPr>
              <p:cNvPr name="Freeform 71" id="71"/>
              <p:cNvSpPr/>
              <p:nvPr/>
            </p:nvSpPr>
            <p:spPr>
              <a:xfrm>
                <a:off x="165100" y="880491"/>
                <a:ext cx="1360170" cy="10160"/>
              </a:xfrm>
              <a:custGeom>
                <a:avLst/>
                <a:gdLst/>
                <a:ahLst/>
                <a:cxnLst/>
                <a:rect r="r" b="b" t="t" l="l"/>
                <a:pathLst>
                  <a:path h="10160" w="1360170">
                    <a:moveTo>
                      <a:pt x="1360170" y="0"/>
                    </a:moveTo>
                    <a:lnTo>
                      <a:pt x="0" y="0"/>
                    </a:lnTo>
                    <a:lnTo>
                      <a:pt x="1397" y="6731"/>
                    </a:lnTo>
                    <a:lnTo>
                      <a:pt x="2159" y="10160"/>
                    </a:lnTo>
                    <a:lnTo>
                      <a:pt x="1358900" y="10160"/>
                    </a:lnTo>
                    <a:lnTo>
                      <a:pt x="1360170" y="0"/>
                    </a:lnTo>
                    <a:close/>
                  </a:path>
                </a:pathLst>
              </a:custGeom>
              <a:solidFill>
                <a:srgbClr val="F9FCFC"/>
              </a:solidFill>
            </p:spPr>
          </p:sp>
          <p:sp>
            <p:nvSpPr>
              <p:cNvPr name="Freeform 72" id="72"/>
              <p:cNvSpPr/>
              <p:nvPr/>
            </p:nvSpPr>
            <p:spPr>
              <a:xfrm>
                <a:off x="161544" y="860171"/>
                <a:ext cx="1366266" cy="10160"/>
              </a:xfrm>
              <a:custGeom>
                <a:avLst/>
                <a:gdLst/>
                <a:ahLst/>
                <a:cxnLst/>
                <a:rect r="r" b="b" t="t" l="l"/>
                <a:pathLst>
                  <a:path h="10160" w="1366266">
                    <a:moveTo>
                      <a:pt x="1366266" y="0"/>
                    </a:moveTo>
                    <a:lnTo>
                      <a:pt x="0" y="0"/>
                    </a:lnTo>
                    <a:lnTo>
                      <a:pt x="1143" y="6731"/>
                    </a:lnTo>
                    <a:lnTo>
                      <a:pt x="1778" y="10160"/>
                    </a:lnTo>
                    <a:lnTo>
                      <a:pt x="1364996" y="10160"/>
                    </a:lnTo>
                    <a:lnTo>
                      <a:pt x="1366266" y="0"/>
                    </a:lnTo>
                    <a:close/>
                  </a:path>
                </a:pathLst>
              </a:custGeom>
              <a:solidFill>
                <a:srgbClr val="F9FCFC"/>
              </a:solidFill>
            </p:spPr>
          </p:sp>
          <p:sp>
            <p:nvSpPr>
              <p:cNvPr name="Freeform 73" id="73"/>
              <p:cNvSpPr/>
              <p:nvPr/>
            </p:nvSpPr>
            <p:spPr>
              <a:xfrm>
                <a:off x="158750" y="838200"/>
                <a:ext cx="1371727" cy="11938"/>
              </a:xfrm>
              <a:custGeom>
                <a:avLst/>
                <a:gdLst/>
                <a:ahLst/>
                <a:cxnLst/>
                <a:rect r="r" b="b" t="t" l="l"/>
                <a:pathLst>
                  <a:path h="11938" w="1371727">
                    <a:moveTo>
                      <a:pt x="1371727" y="0"/>
                    </a:moveTo>
                    <a:lnTo>
                      <a:pt x="0" y="0"/>
                    </a:lnTo>
                    <a:lnTo>
                      <a:pt x="889" y="8509"/>
                    </a:lnTo>
                    <a:lnTo>
                      <a:pt x="1397" y="11938"/>
                    </a:lnTo>
                    <a:lnTo>
                      <a:pt x="1370203" y="11938"/>
                    </a:lnTo>
                    <a:lnTo>
                      <a:pt x="1371600" y="127"/>
                    </a:lnTo>
                    <a:close/>
                  </a:path>
                </a:pathLst>
              </a:custGeom>
              <a:solidFill>
                <a:srgbClr val="F9FCFC"/>
              </a:solidFill>
            </p:spPr>
          </p:sp>
          <p:sp>
            <p:nvSpPr>
              <p:cNvPr name="Freeform 74" id="74"/>
              <p:cNvSpPr/>
              <p:nvPr/>
            </p:nvSpPr>
            <p:spPr>
              <a:xfrm>
                <a:off x="156591" y="817880"/>
                <a:ext cx="1375410" cy="10160"/>
              </a:xfrm>
              <a:custGeom>
                <a:avLst/>
                <a:gdLst/>
                <a:ahLst/>
                <a:cxnLst/>
                <a:rect r="r" b="b" t="t" l="l"/>
                <a:pathLst>
                  <a:path h="10160" w="1375410">
                    <a:moveTo>
                      <a:pt x="1375410" y="0"/>
                    </a:moveTo>
                    <a:lnTo>
                      <a:pt x="0" y="0"/>
                    </a:lnTo>
                    <a:lnTo>
                      <a:pt x="635" y="6731"/>
                    </a:lnTo>
                    <a:lnTo>
                      <a:pt x="1016" y="10160"/>
                    </a:lnTo>
                    <a:lnTo>
                      <a:pt x="1375029" y="10160"/>
                    </a:lnTo>
                    <a:lnTo>
                      <a:pt x="1375410" y="0"/>
                    </a:lnTo>
                    <a:close/>
                  </a:path>
                </a:pathLst>
              </a:custGeom>
              <a:solidFill>
                <a:srgbClr val="F9FCFC"/>
              </a:solidFill>
            </p:spPr>
          </p:sp>
          <p:sp>
            <p:nvSpPr>
              <p:cNvPr name="Freeform 75" id="75"/>
              <p:cNvSpPr/>
              <p:nvPr/>
            </p:nvSpPr>
            <p:spPr>
              <a:xfrm>
                <a:off x="155194" y="797560"/>
                <a:ext cx="1377696" cy="10160"/>
              </a:xfrm>
              <a:custGeom>
                <a:avLst/>
                <a:gdLst/>
                <a:ahLst/>
                <a:cxnLst/>
                <a:rect r="r" b="b" t="t" l="l"/>
                <a:pathLst>
                  <a:path h="10160" w="1377696">
                    <a:moveTo>
                      <a:pt x="1377569" y="0"/>
                    </a:moveTo>
                    <a:lnTo>
                      <a:pt x="0" y="0"/>
                    </a:lnTo>
                    <a:lnTo>
                      <a:pt x="381" y="6731"/>
                    </a:lnTo>
                    <a:lnTo>
                      <a:pt x="635" y="10160"/>
                    </a:lnTo>
                    <a:lnTo>
                      <a:pt x="1377315" y="10160"/>
                    </a:lnTo>
                    <a:lnTo>
                      <a:pt x="1377696" y="0"/>
                    </a:lnTo>
                    <a:close/>
                  </a:path>
                </a:pathLst>
              </a:custGeom>
              <a:solidFill>
                <a:srgbClr val="F9FCFC"/>
              </a:solidFill>
            </p:spPr>
          </p:sp>
          <p:sp>
            <p:nvSpPr>
              <p:cNvPr name="Freeform 76" id="76"/>
              <p:cNvSpPr/>
              <p:nvPr/>
            </p:nvSpPr>
            <p:spPr>
              <a:xfrm>
                <a:off x="152273" y="775589"/>
                <a:ext cx="1381506" cy="11811"/>
              </a:xfrm>
              <a:custGeom>
                <a:avLst/>
                <a:gdLst/>
                <a:ahLst/>
                <a:cxnLst/>
                <a:rect r="r" b="b" t="t" l="l"/>
                <a:pathLst>
                  <a:path h="11811" w="1381506">
                    <a:moveTo>
                      <a:pt x="1381379" y="0"/>
                    </a:moveTo>
                    <a:lnTo>
                      <a:pt x="2286" y="0"/>
                    </a:lnTo>
                    <a:lnTo>
                      <a:pt x="2413" y="6731"/>
                    </a:lnTo>
                    <a:lnTo>
                      <a:pt x="2540" y="10160"/>
                    </a:lnTo>
                    <a:lnTo>
                      <a:pt x="0" y="11811"/>
                    </a:lnTo>
                    <a:lnTo>
                      <a:pt x="1380998" y="11811"/>
                    </a:lnTo>
                    <a:lnTo>
                      <a:pt x="1381506" y="0"/>
                    </a:lnTo>
                    <a:close/>
                  </a:path>
                </a:pathLst>
              </a:custGeom>
              <a:solidFill>
                <a:srgbClr val="F9FCFC"/>
              </a:solidFill>
            </p:spPr>
          </p:sp>
          <p:sp>
            <p:nvSpPr>
              <p:cNvPr name="Freeform 77" id="77"/>
              <p:cNvSpPr/>
              <p:nvPr/>
            </p:nvSpPr>
            <p:spPr>
              <a:xfrm>
                <a:off x="154432" y="755269"/>
                <a:ext cx="1379601" cy="10160"/>
              </a:xfrm>
              <a:custGeom>
                <a:avLst/>
                <a:gdLst/>
                <a:ahLst/>
                <a:cxnLst/>
                <a:rect r="r" b="b" t="t" l="l"/>
                <a:pathLst>
                  <a:path h="10160" w="1379601">
                    <a:moveTo>
                      <a:pt x="1379093" y="0"/>
                    </a:moveTo>
                    <a:lnTo>
                      <a:pt x="127" y="0"/>
                    </a:lnTo>
                    <a:lnTo>
                      <a:pt x="0" y="10160"/>
                    </a:lnTo>
                    <a:lnTo>
                      <a:pt x="1379601" y="10160"/>
                    </a:lnTo>
                    <a:lnTo>
                      <a:pt x="1379220" y="0"/>
                    </a:lnTo>
                    <a:close/>
                  </a:path>
                </a:pathLst>
              </a:custGeom>
              <a:solidFill>
                <a:srgbClr val="F9FCFC"/>
              </a:solidFill>
            </p:spPr>
          </p:sp>
          <p:sp>
            <p:nvSpPr>
              <p:cNvPr name="Freeform 78" id="78"/>
              <p:cNvSpPr/>
              <p:nvPr/>
            </p:nvSpPr>
            <p:spPr>
              <a:xfrm>
                <a:off x="154813" y="733171"/>
                <a:ext cx="1378331" cy="11938"/>
              </a:xfrm>
              <a:custGeom>
                <a:avLst/>
                <a:gdLst/>
                <a:ahLst/>
                <a:cxnLst/>
                <a:rect r="r" b="b" t="t" l="l"/>
                <a:pathLst>
                  <a:path h="11938" w="1378331">
                    <a:moveTo>
                      <a:pt x="1377950" y="0"/>
                    </a:moveTo>
                    <a:lnTo>
                      <a:pt x="508" y="0"/>
                    </a:lnTo>
                    <a:lnTo>
                      <a:pt x="254" y="3429"/>
                    </a:lnTo>
                    <a:lnTo>
                      <a:pt x="0" y="11938"/>
                    </a:lnTo>
                    <a:lnTo>
                      <a:pt x="1378331" y="11938"/>
                    </a:lnTo>
                    <a:lnTo>
                      <a:pt x="1377823" y="127"/>
                    </a:lnTo>
                    <a:close/>
                  </a:path>
                </a:pathLst>
              </a:custGeom>
              <a:solidFill>
                <a:srgbClr val="F9FCFC"/>
              </a:solidFill>
            </p:spPr>
          </p:sp>
          <p:sp>
            <p:nvSpPr>
              <p:cNvPr name="Freeform 79" id="79"/>
              <p:cNvSpPr/>
              <p:nvPr/>
            </p:nvSpPr>
            <p:spPr>
              <a:xfrm>
                <a:off x="155956" y="712851"/>
                <a:ext cx="1376299" cy="10160"/>
              </a:xfrm>
              <a:custGeom>
                <a:avLst/>
                <a:gdLst/>
                <a:ahLst/>
                <a:cxnLst/>
                <a:rect r="r" b="b" t="t" l="l"/>
                <a:pathLst>
                  <a:path h="10160" w="1376299">
                    <a:moveTo>
                      <a:pt x="1375918" y="0"/>
                    </a:moveTo>
                    <a:lnTo>
                      <a:pt x="889" y="0"/>
                    </a:lnTo>
                    <a:lnTo>
                      <a:pt x="508" y="3429"/>
                    </a:lnTo>
                    <a:lnTo>
                      <a:pt x="0" y="10160"/>
                    </a:lnTo>
                    <a:lnTo>
                      <a:pt x="1376299" y="10160"/>
                    </a:lnTo>
                    <a:lnTo>
                      <a:pt x="1375918" y="0"/>
                    </a:lnTo>
                    <a:close/>
                  </a:path>
                </a:pathLst>
              </a:custGeom>
              <a:solidFill>
                <a:srgbClr val="F9FCFC"/>
              </a:solidFill>
            </p:spPr>
          </p:sp>
          <p:sp>
            <p:nvSpPr>
              <p:cNvPr name="Freeform 80" id="80"/>
              <p:cNvSpPr/>
              <p:nvPr/>
            </p:nvSpPr>
            <p:spPr>
              <a:xfrm>
                <a:off x="156591" y="690880"/>
                <a:ext cx="1374902" cy="11811"/>
              </a:xfrm>
              <a:custGeom>
                <a:avLst/>
                <a:gdLst/>
                <a:ahLst/>
                <a:cxnLst/>
                <a:rect r="r" b="b" t="t" l="l"/>
                <a:pathLst>
                  <a:path h="11811" w="1374902">
                    <a:moveTo>
                      <a:pt x="1373505" y="0"/>
                    </a:moveTo>
                    <a:lnTo>
                      <a:pt x="0" y="0"/>
                    </a:lnTo>
                    <a:lnTo>
                      <a:pt x="2540" y="1651"/>
                    </a:lnTo>
                    <a:lnTo>
                      <a:pt x="2159" y="5080"/>
                    </a:lnTo>
                    <a:lnTo>
                      <a:pt x="1397" y="11811"/>
                    </a:lnTo>
                    <a:lnTo>
                      <a:pt x="1374902" y="11811"/>
                    </a:lnTo>
                    <a:lnTo>
                      <a:pt x="1373505" y="0"/>
                    </a:lnTo>
                    <a:close/>
                  </a:path>
                </a:pathLst>
              </a:custGeom>
              <a:solidFill>
                <a:srgbClr val="F9FCFC"/>
              </a:solidFill>
            </p:spPr>
          </p:sp>
          <p:sp>
            <p:nvSpPr>
              <p:cNvPr name="Freeform 81" id="81"/>
              <p:cNvSpPr/>
              <p:nvPr/>
            </p:nvSpPr>
            <p:spPr>
              <a:xfrm>
                <a:off x="160528" y="670560"/>
                <a:ext cx="1368298" cy="10160"/>
              </a:xfrm>
              <a:custGeom>
                <a:avLst/>
                <a:gdLst/>
                <a:ahLst/>
                <a:cxnLst/>
                <a:rect r="r" b="b" t="t" l="l"/>
                <a:pathLst>
                  <a:path h="10160" w="1368298">
                    <a:moveTo>
                      <a:pt x="1327277" y="0"/>
                    </a:moveTo>
                    <a:lnTo>
                      <a:pt x="1524" y="0"/>
                    </a:lnTo>
                    <a:lnTo>
                      <a:pt x="508" y="6731"/>
                    </a:lnTo>
                    <a:lnTo>
                      <a:pt x="0" y="10160"/>
                    </a:lnTo>
                    <a:lnTo>
                      <a:pt x="1368298" y="10160"/>
                    </a:lnTo>
                    <a:lnTo>
                      <a:pt x="1367282" y="1651"/>
                    </a:lnTo>
                    <a:lnTo>
                      <a:pt x="1327658" y="1651"/>
                    </a:lnTo>
                    <a:lnTo>
                      <a:pt x="1327404" y="0"/>
                    </a:lnTo>
                    <a:close/>
                  </a:path>
                </a:pathLst>
              </a:custGeom>
              <a:solidFill>
                <a:srgbClr val="F9FCFC"/>
              </a:solidFill>
            </p:spPr>
          </p:sp>
          <p:sp>
            <p:nvSpPr>
              <p:cNvPr name="Freeform 82" id="82"/>
              <p:cNvSpPr/>
              <p:nvPr/>
            </p:nvSpPr>
            <p:spPr>
              <a:xfrm>
                <a:off x="766953" y="35179"/>
                <a:ext cx="760730" cy="637032"/>
              </a:xfrm>
              <a:custGeom>
                <a:avLst/>
                <a:gdLst/>
                <a:ahLst/>
                <a:cxnLst/>
                <a:rect r="r" b="b" t="t" l="l"/>
                <a:pathLst>
                  <a:path h="637032" w="760730">
                    <a:moveTo>
                      <a:pt x="230886" y="381"/>
                    </a:moveTo>
                    <a:lnTo>
                      <a:pt x="0" y="381"/>
                    </a:lnTo>
                    <a:lnTo>
                      <a:pt x="59690" y="2032"/>
                    </a:lnTo>
                    <a:lnTo>
                      <a:pt x="119126" y="10541"/>
                    </a:lnTo>
                    <a:lnTo>
                      <a:pt x="177927" y="22352"/>
                    </a:lnTo>
                    <a:lnTo>
                      <a:pt x="235712" y="39243"/>
                    </a:lnTo>
                    <a:lnTo>
                      <a:pt x="296291" y="62992"/>
                    </a:lnTo>
                    <a:lnTo>
                      <a:pt x="354330" y="91821"/>
                    </a:lnTo>
                    <a:lnTo>
                      <a:pt x="409321" y="125730"/>
                    </a:lnTo>
                    <a:lnTo>
                      <a:pt x="461137" y="162941"/>
                    </a:lnTo>
                    <a:lnTo>
                      <a:pt x="509524" y="205232"/>
                    </a:lnTo>
                    <a:lnTo>
                      <a:pt x="553974" y="252603"/>
                    </a:lnTo>
                    <a:lnTo>
                      <a:pt x="594360" y="303403"/>
                    </a:lnTo>
                    <a:lnTo>
                      <a:pt x="633984" y="364363"/>
                    </a:lnTo>
                    <a:lnTo>
                      <a:pt x="667258" y="428752"/>
                    </a:lnTo>
                    <a:lnTo>
                      <a:pt x="693928" y="496443"/>
                    </a:lnTo>
                    <a:lnTo>
                      <a:pt x="713994" y="565912"/>
                    </a:lnTo>
                    <a:lnTo>
                      <a:pt x="727075" y="635381"/>
                    </a:lnTo>
                    <a:lnTo>
                      <a:pt x="721106" y="637032"/>
                    </a:lnTo>
                    <a:lnTo>
                      <a:pt x="760730" y="637032"/>
                    </a:lnTo>
                    <a:lnTo>
                      <a:pt x="744728" y="547243"/>
                    </a:lnTo>
                    <a:lnTo>
                      <a:pt x="727964" y="487934"/>
                    </a:lnTo>
                    <a:lnTo>
                      <a:pt x="706755" y="432054"/>
                    </a:lnTo>
                    <a:lnTo>
                      <a:pt x="681355" y="377825"/>
                    </a:lnTo>
                    <a:lnTo>
                      <a:pt x="652018" y="327025"/>
                    </a:lnTo>
                    <a:lnTo>
                      <a:pt x="618998" y="277876"/>
                    </a:lnTo>
                    <a:lnTo>
                      <a:pt x="582295" y="232156"/>
                    </a:lnTo>
                    <a:lnTo>
                      <a:pt x="542290" y="188087"/>
                    </a:lnTo>
                    <a:lnTo>
                      <a:pt x="499110" y="149098"/>
                    </a:lnTo>
                    <a:lnTo>
                      <a:pt x="452882" y="111887"/>
                    </a:lnTo>
                    <a:lnTo>
                      <a:pt x="403860" y="77978"/>
                    </a:lnTo>
                    <a:lnTo>
                      <a:pt x="352298" y="49149"/>
                    </a:lnTo>
                    <a:lnTo>
                      <a:pt x="298323" y="23749"/>
                    </a:lnTo>
                    <a:lnTo>
                      <a:pt x="242189" y="3429"/>
                    </a:lnTo>
                    <a:lnTo>
                      <a:pt x="230505" y="0"/>
                    </a:lnTo>
                    <a:close/>
                  </a:path>
                </a:pathLst>
              </a:custGeom>
              <a:solidFill>
                <a:srgbClr val="F9FCFC"/>
              </a:solidFill>
            </p:spPr>
          </p:sp>
          <p:sp>
            <p:nvSpPr>
              <p:cNvPr name="Freeform 83" id="83"/>
              <p:cNvSpPr/>
              <p:nvPr/>
            </p:nvSpPr>
            <p:spPr>
              <a:xfrm>
                <a:off x="163830" y="650240"/>
                <a:ext cx="1322070" cy="10160"/>
              </a:xfrm>
              <a:custGeom>
                <a:avLst/>
                <a:gdLst/>
                <a:ahLst/>
                <a:cxnLst/>
                <a:rect r="r" b="b" t="t" l="l"/>
                <a:pathLst>
                  <a:path h="10160" w="1322070">
                    <a:moveTo>
                      <a:pt x="1320292" y="0"/>
                    </a:moveTo>
                    <a:lnTo>
                      <a:pt x="1905" y="0"/>
                    </a:lnTo>
                    <a:lnTo>
                      <a:pt x="1270" y="3429"/>
                    </a:lnTo>
                    <a:lnTo>
                      <a:pt x="0" y="10160"/>
                    </a:lnTo>
                    <a:lnTo>
                      <a:pt x="1322070" y="10160"/>
                    </a:lnTo>
                    <a:lnTo>
                      <a:pt x="1320165" y="0"/>
                    </a:lnTo>
                    <a:close/>
                  </a:path>
                </a:pathLst>
              </a:custGeom>
              <a:solidFill>
                <a:srgbClr val="F9FCFC"/>
              </a:solidFill>
            </p:spPr>
          </p:sp>
          <p:sp>
            <p:nvSpPr>
              <p:cNvPr name="Freeform 84" id="84"/>
              <p:cNvSpPr/>
              <p:nvPr/>
            </p:nvSpPr>
            <p:spPr>
              <a:xfrm>
                <a:off x="167767" y="635000"/>
                <a:ext cx="1314450" cy="5080"/>
              </a:xfrm>
              <a:custGeom>
                <a:avLst/>
                <a:gdLst/>
                <a:ahLst/>
                <a:cxnLst/>
                <a:rect r="r" b="b" t="t" l="l"/>
                <a:pathLst>
                  <a:path h="5080" w="1314450">
                    <a:moveTo>
                      <a:pt x="1313561" y="0"/>
                    </a:moveTo>
                    <a:lnTo>
                      <a:pt x="1143" y="0"/>
                    </a:lnTo>
                    <a:lnTo>
                      <a:pt x="0" y="5080"/>
                    </a:lnTo>
                    <a:lnTo>
                      <a:pt x="1314450" y="5080"/>
                    </a:lnTo>
                    <a:lnTo>
                      <a:pt x="1313561" y="0"/>
                    </a:lnTo>
                    <a:close/>
                  </a:path>
                </a:pathLst>
              </a:custGeom>
              <a:solidFill>
                <a:srgbClr val="F9FCFC"/>
              </a:solidFill>
            </p:spPr>
          </p:sp>
          <p:sp>
            <p:nvSpPr>
              <p:cNvPr name="Freeform 85" id="85"/>
              <p:cNvSpPr/>
              <p:nvPr/>
            </p:nvSpPr>
            <p:spPr>
              <a:xfrm>
                <a:off x="1319530" y="502920"/>
                <a:ext cx="125476" cy="5080"/>
              </a:xfrm>
              <a:custGeom>
                <a:avLst/>
                <a:gdLst/>
                <a:ahLst/>
                <a:cxnLst/>
                <a:rect r="r" b="b" t="t" l="l"/>
                <a:pathLst>
                  <a:path h="5080" w="125476">
                    <a:moveTo>
                      <a:pt x="123444" y="0"/>
                    </a:moveTo>
                    <a:lnTo>
                      <a:pt x="254" y="0"/>
                    </a:lnTo>
                    <a:lnTo>
                      <a:pt x="2413" y="3429"/>
                    </a:lnTo>
                    <a:lnTo>
                      <a:pt x="0" y="5080"/>
                    </a:lnTo>
                    <a:lnTo>
                      <a:pt x="125476" y="5080"/>
                    </a:lnTo>
                    <a:lnTo>
                      <a:pt x="123444" y="0"/>
                    </a:lnTo>
                    <a:close/>
                  </a:path>
                </a:pathLst>
              </a:custGeom>
              <a:solidFill>
                <a:srgbClr val="F9FCFC"/>
              </a:solidFill>
            </p:spPr>
          </p:sp>
          <p:sp>
            <p:nvSpPr>
              <p:cNvPr name="Freeform 86" id="86"/>
              <p:cNvSpPr/>
              <p:nvPr/>
            </p:nvSpPr>
            <p:spPr>
              <a:xfrm>
                <a:off x="1310640" y="484251"/>
                <a:ext cx="129032" cy="10160"/>
              </a:xfrm>
              <a:custGeom>
                <a:avLst/>
                <a:gdLst/>
                <a:ahLst/>
                <a:cxnLst/>
                <a:rect r="r" b="b" t="t" l="l"/>
                <a:pathLst>
                  <a:path h="10160" w="129032">
                    <a:moveTo>
                      <a:pt x="124968" y="0"/>
                    </a:moveTo>
                    <a:lnTo>
                      <a:pt x="0" y="0"/>
                    </a:lnTo>
                    <a:lnTo>
                      <a:pt x="3175" y="5080"/>
                    </a:lnTo>
                    <a:lnTo>
                      <a:pt x="4699" y="8509"/>
                    </a:lnTo>
                    <a:lnTo>
                      <a:pt x="2413" y="10160"/>
                    </a:lnTo>
                    <a:lnTo>
                      <a:pt x="129032" y="10160"/>
                    </a:lnTo>
                    <a:lnTo>
                      <a:pt x="124968" y="0"/>
                    </a:lnTo>
                    <a:close/>
                  </a:path>
                </a:pathLst>
              </a:custGeom>
              <a:solidFill>
                <a:srgbClr val="F9FCFC"/>
              </a:solidFill>
            </p:spPr>
          </p:sp>
          <p:sp>
            <p:nvSpPr>
              <p:cNvPr name="Freeform 87" id="87"/>
              <p:cNvSpPr/>
              <p:nvPr/>
            </p:nvSpPr>
            <p:spPr>
              <a:xfrm>
                <a:off x="1300861" y="465582"/>
                <a:ext cx="131191" cy="10160"/>
              </a:xfrm>
              <a:custGeom>
                <a:avLst/>
                <a:gdLst/>
                <a:ahLst/>
                <a:cxnLst/>
                <a:rect r="r" b="b" t="t" l="l"/>
                <a:pathLst>
                  <a:path h="10160" w="131191">
                    <a:moveTo>
                      <a:pt x="127000" y="127"/>
                    </a:moveTo>
                    <a:lnTo>
                      <a:pt x="0" y="127"/>
                    </a:lnTo>
                    <a:lnTo>
                      <a:pt x="3302" y="6858"/>
                    </a:lnTo>
                    <a:lnTo>
                      <a:pt x="4953" y="8509"/>
                    </a:lnTo>
                    <a:lnTo>
                      <a:pt x="2667" y="10160"/>
                    </a:lnTo>
                    <a:lnTo>
                      <a:pt x="131191" y="10160"/>
                    </a:lnTo>
                    <a:lnTo>
                      <a:pt x="127762" y="1651"/>
                    </a:lnTo>
                    <a:lnTo>
                      <a:pt x="126873" y="0"/>
                    </a:lnTo>
                    <a:close/>
                  </a:path>
                </a:pathLst>
              </a:custGeom>
              <a:solidFill>
                <a:srgbClr val="F9FCFC"/>
              </a:solidFill>
            </p:spPr>
          </p:sp>
          <p:sp>
            <p:nvSpPr>
              <p:cNvPr name="Freeform 88" id="88"/>
              <p:cNvSpPr/>
              <p:nvPr/>
            </p:nvSpPr>
            <p:spPr>
              <a:xfrm>
                <a:off x="1290574" y="448691"/>
                <a:ext cx="133858" cy="10160"/>
              </a:xfrm>
              <a:custGeom>
                <a:avLst/>
                <a:gdLst/>
                <a:ahLst/>
                <a:cxnLst/>
                <a:rect r="r" b="b" t="t" l="l"/>
                <a:pathLst>
                  <a:path h="10160" w="133858">
                    <a:moveTo>
                      <a:pt x="128651" y="0"/>
                    </a:moveTo>
                    <a:lnTo>
                      <a:pt x="0" y="0"/>
                    </a:lnTo>
                    <a:lnTo>
                      <a:pt x="3556" y="5080"/>
                    </a:lnTo>
                    <a:lnTo>
                      <a:pt x="5334" y="8509"/>
                    </a:lnTo>
                    <a:lnTo>
                      <a:pt x="3048" y="10160"/>
                    </a:lnTo>
                    <a:lnTo>
                      <a:pt x="133858" y="10160"/>
                    </a:lnTo>
                    <a:lnTo>
                      <a:pt x="128651" y="0"/>
                    </a:lnTo>
                    <a:close/>
                  </a:path>
                </a:pathLst>
              </a:custGeom>
              <a:solidFill>
                <a:srgbClr val="F9FCFC"/>
              </a:solidFill>
            </p:spPr>
          </p:sp>
          <p:sp>
            <p:nvSpPr>
              <p:cNvPr name="Freeform 89" id="89"/>
              <p:cNvSpPr/>
              <p:nvPr/>
            </p:nvSpPr>
            <p:spPr>
              <a:xfrm>
                <a:off x="1279652" y="430022"/>
                <a:ext cx="135128" cy="10160"/>
              </a:xfrm>
              <a:custGeom>
                <a:avLst/>
                <a:gdLst/>
                <a:ahLst/>
                <a:cxnLst/>
                <a:rect r="r" b="b" t="t" l="l"/>
                <a:pathLst>
                  <a:path h="10160" w="135128">
                    <a:moveTo>
                      <a:pt x="130048" y="127"/>
                    </a:moveTo>
                    <a:lnTo>
                      <a:pt x="0" y="127"/>
                    </a:lnTo>
                    <a:lnTo>
                      <a:pt x="3683" y="6858"/>
                    </a:lnTo>
                    <a:lnTo>
                      <a:pt x="5461" y="8509"/>
                    </a:lnTo>
                    <a:lnTo>
                      <a:pt x="3302" y="10160"/>
                    </a:lnTo>
                    <a:lnTo>
                      <a:pt x="135128" y="10160"/>
                    </a:lnTo>
                    <a:lnTo>
                      <a:pt x="129921" y="0"/>
                    </a:lnTo>
                    <a:close/>
                  </a:path>
                </a:pathLst>
              </a:custGeom>
              <a:solidFill>
                <a:srgbClr val="F9FCFC"/>
              </a:solidFill>
            </p:spPr>
          </p:sp>
          <p:sp>
            <p:nvSpPr>
              <p:cNvPr name="Freeform 90" id="90"/>
              <p:cNvSpPr/>
              <p:nvPr/>
            </p:nvSpPr>
            <p:spPr>
              <a:xfrm>
                <a:off x="1268222" y="413004"/>
                <a:ext cx="138049" cy="10160"/>
              </a:xfrm>
              <a:custGeom>
                <a:avLst/>
                <a:gdLst/>
                <a:ahLst/>
                <a:cxnLst/>
                <a:rect r="r" b="b" t="t" l="l"/>
                <a:pathLst>
                  <a:path h="10160" w="138049">
                    <a:moveTo>
                      <a:pt x="132715" y="127"/>
                    </a:moveTo>
                    <a:lnTo>
                      <a:pt x="0" y="127"/>
                    </a:lnTo>
                    <a:lnTo>
                      <a:pt x="3937" y="6858"/>
                    </a:lnTo>
                    <a:lnTo>
                      <a:pt x="5842" y="8509"/>
                    </a:lnTo>
                    <a:lnTo>
                      <a:pt x="3683" y="10160"/>
                    </a:lnTo>
                    <a:lnTo>
                      <a:pt x="138049" y="10160"/>
                    </a:lnTo>
                    <a:lnTo>
                      <a:pt x="132842" y="0"/>
                    </a:lnTo>
                    <a:close/>
                  </a:path>
                </a:pathLst>
              </a:custGeom>
              <a:solidFill>
                <a:srgbClr val="F9FCFC"/>
              </a:solidFill>
            </p:spPr>
          </p:sp>
          <p:sp>
            <p:nvSpPr>
              <p:cNvPr name="Freeform 91" id="91"/>
              <p:cNvSpPr/>
              <p:nvPr/>
            </p:nvSpPr>
            <p:spPr>
              <a:xfrm>
                <a:off x="1256157" y="397764"/>
                <a:ext cx="141478" cy="8509"/>
              </a:xfrm>
              <a:custGeom>
                <a:avLst/>
                <a:gdLst/>
                <a:ahLst/>
                <a:cxnLst/>
                <a:rect r="r" b="b" t="t" l="l"/>
                <a:pathLst>
                  <a:path h="8509" w="141478">
                    <a:moveTo>
                      <a:pt x="136398" y="127"/>
                    </a:moveTo>
                    <a:lnTo>
                      <a:pt x="0" y="127"/>
                    </a:lnTo>
                    <a:lnTo>
                      <a:pt x="4064" y="5207"/>
                    </a:lnTo>
                    <a:lnTo>
                      <a:pt x="6096" y="6858"/>
                    </a:lnTo>
                    <a:lnTo>
                      <a:pt x="4064" y="8509"/>
                    </a:lnTo>
                    <a:lnTo>
                      <a:pt x="141478" y="8509"/>
                    </a:lnTo>
                    <a:lnTo>
                      <a:pt x="139700" y="5080"/>
                    </a:lnTo>
                    <a:lnTo>
                      <a:pt x="136398" y="0"/>
                    </a:lnTo>
                    <a:close/>
                  </a:path>
                </a:pathLst>
              </a:custGeom>
              <a:solidFill>
                <a:srgbClr val="F9FCFC"/>
              </a:solidFill>
            </p:spPr>
          </p:sp>
          <p:sp>
            <p:nvSpPr>
              <p:cNvPr name="Freeform 92" id="92"/>
              <p:cNvSpPr/>
              <p:nvPr/>
            </p:nvSpPr>
            <p:spPr>
              <a:xfrm>
                <a:off x="1243457" y="381000"/>
                <a:ext cx="144653" cy="10160"/>
              </a:xfrm>
              <a:custGeom>
                <a:avLst/>
                <a:gdLst/>
                <a:ahLst/>
                <a:cxnLst/>
                <a:rect r="r" b="b" t="t" l="l"/>
                <a:pathLst>
                  <a:path h="10160" w="144653">
                    <a:moveTo>
                      <a:pt x="138176" y="0"/>
                    </a:moveTo>
                    <a:lnTo>
                      <a:pt x="0" y="0"/>
                    </a:lnTo>
                    <a:lnTo>
                      <a:pt x="2159" y="3429"/>
                    </a:lnTo>
                    <a:lnTo>
                      <a:pt x="6350" y="8509"/>
                    </a:lnTo>
                    <a:lnTo>
                      <a:pt x="4318" y="10160"/>
                    </a:lnTo>
                    <a:lnTo>
                      <a:pt x="144653" y="10160"/>
                    </a:lnTo>
                    <a:lnTo>
                      <a:pt x="138049" y="0"/>
                    </a:lnTo>
                    <a:close/>
                  </a:path>
                </a:pathLst>
              </a:custGeom>
              <a:solidFill>
                <a:srgbClr val="F9FCFC"/>
              </a:solidFill>
            </p:spPr>
          </p:sp>
          <p:sp>
            <p:nvSpPr>
              <p:cNvPr name="Freeform 93" id="93"/>
              <p:cNvSpPr/>
              <p:nvPr/>
            </p:nvSpPr>
            <p:spPr>
              <a:xfrm>
                <a:off x="1230376" y="365633"/>
                <a:ext cx="146812" cy="8509"/>
              </a:xfrm>
              <a:custGeom>
                <a:avLst/>
                <a:gdLst/>
                <a:ahLst/>
                <a:cxnLst/>
                <a:rect r="r" b="b" t="t" l="l"/>
                <a:pathLst>
                  <a:path h="8509" w="146812">
                    <a:moveTo>
                      <a:pt x="141351" y="127"/>
                    </a:moveTo>
                    <a:lnTo>
                      <a:pt x="0" y="127"/>
                    </a:lnTo>
                    <a:lnTo>
                      <a:pt x="4445" y="5207"/>
                    </a:lnTo>
                    <a:lnTo>
                      <a:pt x="6604" y="6858"/>
                    </a:lnTo>
                    <a:lnTo>
                      <a:pt x="4572" y="8509"/>
                    </a:lnTo>
                    <a:lnTo>
                      <a:pt x="146812" y="8509"/>
                    </a:lnTo>
                    <a:lnTo>
                      <a:pt x="141351" y="0"/>
                    </a:lnTo>
                    <a:close/>
                  </a:path>
                </a:pathLst>
              </a:custGeom>
              <a:solidFill>
                <a:srgbClr val="F9FCFC"/>
              </a:solidFill>
            </p:spPr>
          </p:sp>
          <p:sp>
            <p:nvSpPr>
              <p:cNvPr name="Freeform 94" id="94"/>
              <p:cNvSpPr/>
              <p:nvPr/>
            </p:nvSpPr>
            <p:spPr>
              <a:xfrm>
                <a:off x="298450" y="367411"/>
                <a:ext cx="935101" cy="5080"/>
              </a:xfrm>
              <a:custGeom>
                <a:avLst/>
                <a:gdLst/>
                <a:ahLst/>
                <a:cxnLst/>
                <a:rect r="r" b="b" t="t" l="l"/>
                <a:pathLst>
                  <a:path h="5080" w="935101">
                    <a:moveTo>
                      <a:pt x="930021" y="0"/>
                    </a:moveTo>
                    <a:lnTo>
                      <a:pt x="1397" y="0"/>
                    </a:lnTo>
                    <a:lnTo>
                      <a:pt x="3302" y="1651"/>
                    </a:lnTo>
                    <a:lnTo>
                      <a:pt x="0" y="5080"/>
                    </a:lnTo>
                    <a:lnTo>
                      <a:pt x="935101" y="5080"/>
                    </a:lnTo>
                    <a:lnTo>
                      <a:pt x="932180" y="1651"/>
                    </a:lnTo>
                    <a:lnTo>
                      <a:pt x="930021" y="0"/>
                    </a:lnTo>
                    <a:close/>
                  </a:path>
                </a:pathLst>
              </a:custGeom>
              <a:solidFill>
                <a:srgbClr val="F9FCFC"/>
              </a:solidFill>
            </p:spPr>
          </p:sp>
          <p:sp>
            <p:nvSpPr>
              <p:cNvPr name="Freeform 95" id="95"/>
              <p:cNvSpPr/>
              <p:nvPr/>
            </p:nvSpPr>
            <p:spPr>
              <a:xfrm>
                <a:off x="308483" y="352171"/>
                <a:ext cx="1060069" cy="8382"/>
              </a:xfrm>
              <a:custGeom>
                <a:avLst/>
                <a:gdLst/>
                <a:ahLst/>
                <a:cxnLst/>
                <a:rect r="r" b="b" t="t" l="l"/>
                <a:pathLst>
                  <a:path h="8382" w="1060069">
                    <a:moveTo>
                      <a:pt x="906272" y="0"/>
                    </a:moveTo>
                    <a:lnTo>
                      <a:pt x="4953" y="0"/>
                    </a:lnTo>
                    <a:lnTo>
                      <a:pt x="6858" y="1651"/>
                    </a:lnTo>
                    <a:lnTo>
                      <a:pt x="2286" y="6731"/>
                    </a:lnTo>
                    <a:lnTo>
                      <a:pt x="0" y="8382"/>
                    </a:lnTo>
                    <a:lnTo>
                      <a:pt x="1060069" y="8382"/>
                    </a:lnTo>
                    <a:lnTo>
                      <a:pt x="1058926" y="6731"/>
                    </a:lnTo>
                    <a:lnTo>
                      <a:pt x="913130" y="6731"/>
                    </a:lnTo>
                    <a:lnTo>
                      <a:pt x="910844" y="5080"/>
                    </a:lnTo>
                    <a:lnTo>
                      <a:pt x="906272" y="0"/>
                    </a:lnTo>
                    <a:close/>
                  </a:path>
                </a:pathLst>
              </a:custGeom>
              <a:solidFill>
                <a:srgbClr val="F9FCFC"/>
              </a:solidFill>
            </p:spPr>
          </p:sp>
          <p:sp>
            <p:nvSpPr>
              <p:cNvPr name="Freeform 96" id="96"/>
              <p:cNvSpPr/>
              <p:nvPr/>
            </p:nvSpPr>
            <p:spPr>
              <a:xfrm>
                <a:off x="1216660" y="350393"/>
                <a:ext cx="150749" cy="8509"/>
              </a:xfrm>
              <a:custGeom>
                <a:avLst/>
                <a:gdLst/>
                <a:ahLst/>
                <a:cxnLst/>
                <a:rect r="r" b="b" t="t" l="l"/>
                <a:pathLst>
                  <a:path h="8509" w="150749">
                    <a:moveTo>
                      <a:pt x="145288" y="127"/>
                    </a:moveTo>
                    <a:lnTo>
                      <a:pt x="0" y="127"/>
                    </a:lnTo>
                    <a:lnTo>
                      <a:pt x="2286" y="1778"/>
                    </a:lnTo>
                    <a:lnTo>
                      <a:pt x="6858" y="6858"/>
                    </a:lnTo>
                    <a:lnTo>
                      <a:pt x="4953" y="8509"/>
                    </a:lnTo>
                    <a:lnTo>
                      <a:pt x="150749" y="8509"/>
                    </a:lnTo>
                    <a:lnTo>
                      <a:pt x="145288" y="0"/>
                    </a:lnTo>
                    <a:close/>
                  </a:path>
                </a:pathLst>
              </a:custGeom>
              <a:solidFill>
                <a:srgbClr val="F9FCFC"/>
              </a:solidFill>
            </p:spPr>
          </p:sp>
          <p:sp>
            <p:nvSpPr>
              <p:cNvPr name="Freeform 97" id="97"/>
              <p:cNvSpPr/>
              <p:nvPr/>
            </p:nvSpPr>
            <p:spPr>
              <a:xfrm>
                <a:off x="322326" y="336931"/>
                <a:ext cx="1036447" cy="8382"/>
              </a:xfrm>
              <a:custGeom>
                <a:avLst/>
                <a:gdLst/>
                <a:ahLst/>
                <a:cxnLst/>
                <a:rect r="r" b="b" t="t" l="l"/>
                <a:pathLst>
                  <a:path h="8382" w="1036447">
                    <a:moveTo>
                      <a:pt x="878332" y="0"/>
                    </a:moveTo>
                    <a:lnTo>
                      <a:pt x="5080" y="0"/>
                    </a:lnTo>
                    <a:lnTo>
                      <a:pt x="6985" y="1651"/>
                    </a:lnTo>
                    <a:lnTo>
                      <a:pt x="2286" y="6731"/>
                    </a:lnTo>
                    <a:lnTo>
                      <a:pt x="0" y="8382"/>
                    </a:lnTo>
                    <a:lnTo>
                      <a:pt x="1036447" y="8382"/>
                    </a:lnTo>
                    <a:lnTo>
                      <a:pt x="1035304" y="6731"/>
                    </a:lnTo>
                    <a:lnTo>
                      <a:pt x="885444" y="6731"/>
                    </a:lnTo>
                    <a:lnTo>
                      <a:pt x="883031" y="5080"/>
                    </a:lnTo>
                    <a:lnTo>
                      <a:pt x="878332" y="0"/>
                    </a:lnTo>
                    <a:close/>
                  </a:path>
                </a:pathLst>
              </a:custGeom>
              <a:solidFill>
                <a:srgbClr val="F9FCFC"/>
              </a:solidFill>
            </p:spPr>
          </p:sp>
          <p:sp>
            <p:nvSpPr>
              <p:cNvPr name="Freeform 98" id="98"/>
              <p:cNvSpPr/>
              <p:nvPr/>
            </p:nvSpPr>
            <p:spPr>
              <a:xfrm>
                <a:off x="1202563" y="335280"/>
                <a:ext cx="155067" cy="8382"/>
              </a:xfrm>
              <a:custGeom>
                <a:avLst/>
                <a:gdLst/>
                <a:ahLst/>
                <a:cxnLst/>
                <a:rect r="r" b="b" t="t" l="l"/>
                <a:pathLst>
                  <a:path h="8382" w="155067">
                    <a:moveTo>
                      <a:pt x="148590" y="0"/>
                    </a:moveTo>
                    <a:lnTo>
                      <a:pt x="0" y="0"/>
                    </a:lnTo>
                    <a:lnTo>
                      <a:pt x="2413" y="1651"/>
                    </a:lnTo>
                    <a:lnTo>
                      <a:pt x="7112" y="6731"/>
                    </a:lnTo>
                    <a:lnTo>
                      <a:pt x="5207" y="8382"/>
                    </a:lnTo>
                    <a:lnTo>
                      <a:pt x="155067" y="8382"/>
                    </a:lnTo>
                    <a:lnTo>
                      <a:pt x="153924" y="6731"/>
                    </a:lnTo>
                    <a:lnTo>
                      <a:pt x="148590" y="0"/>
                    </a:lnTo>
                    <a:close/>
                  </a:path>
                </a:pathLst>
              </a:custGeom>
              <a:solidFill>
                <a:srgbClr val="F9FCFC"/>
              </a:solidFill>
            </p:spPr>
          </p:sp>
          <p:sp>
            <p:nvSpPr>
              <p:cNvPr name="Freeform 99" id="99"/>
              <p:cNvSpPr/>
              <p:nvPr/>
            </p:nvSpPr>
            <p:spPr>
              <a:xfrm>
                <a:off x="336423" y="321691"/>
                <a:ext cx="1011936" cy="10287"/>
              </a:xfrm>
              <a:custGeom>
                <a:avLst/>
                <a:gdLst/>
                <a:ahLst/>
                <a:cxnLst/>
                <a:rect r="r" b="b" t="t" l="l"/>
                <a:pathLst>
                  <a:path h="10287" w="1011936">
                    <a:moveTo>
                      <a:pt x="850519" y="0"/>
                    </a:moveTo>
                    <a:lnTo>
                      <a:pt x="5588" y="0"/>
                    </a:lnTo>
                    <a:lnTo>
                      <a:pt x="7366" y="3429"/>
                    </a:lnTo>
                    <a:lnTo>
                      <a:pt x="2413" y="6858"/>
                    </a:lnTo>
                    <a:lnTo>
                      <a:pt x="0" y="10287"/>
                    </a:lnTo>
                    <a:lnTo>
                      <a:pt x="1011936" y="10287"/>
                    </a:lnTo>
                    <a:lnTo>
                      <a:pt x="1010539" y="8636"/>
                    </a:lnTo>
                    <a:lnTo>
                      <a:pt x="856996" y="8636"/>
                    </a:lnTo>
                    <a:lnTo>
                      <a:pt x="854583" y="5207"/>
                    </a:lnTo>
                    <a:lnTo>
                      <a:pt x="849630" y="1778"/>
                    </a:lnTo>
                    <a:lnTo>
                      <a:pt x="850519" y="127"/>
                    </a:lnTo>
                    <a:close/>
                  </a:path>
                </a:pathLst>
              </a:custGeom>
              <a:solidFill>
                <a:srgbClr val="F9FCFC"/>
              </a:solidFill>
            </p:spPr>
          </p:sp>
          <p:sp>
            <p:nvSpPr>
              <p:cNvPr name="Freeform 100" id="100"/>
              <p:cNvSpPr/>
              <p:nvPr/>
            </p:nvSpPr>
            <p:spPr>
              <a:xfrm>
                <a:off x="1187831" y="320040"/>
                <a:ext cx="159258" cy="10160"/>
              </a:xfrm>
              <a:custGeom>
                <a:avLst/>
                <a:gdLst/>
                <a:ahLst/>
                <a:cxnLst/>
                <a:rect r="r" b="b" t="t" l="l"/>
                <a:pathLst>
                  <a:path h="10160" w="159258">
                    <a:moveTo>
                      <a:pt x="151257" y="0"/>
                    </a:moveTo>
                    <a:lnTo>
                      <a:pt x="0" y="0"/>
                    </a:lnTo>
                    <a:lnTo>
                      <a:pt x="2540" y="3429"/>
                    </a:lnTo>
                    <a:lnTo>
                      <a:pt x="4953" y="5080"/>
                    </a:lnTo>
                    <a:lnTo>
                      <a:pt x="7366" y="8509"/>
                    </a:lnTo>
                    <a:lnTo>
                      <a:pt x="5588" y="10160"/>
                    </a:lnTo>
                    <a:lnTo>
                      <a:pt x="159258" y="10160"/>
                    </a:lnTo>
                    <a:lnTo>
                      <a:pt x="151257" y="0"/>
                    </a:lnTo>
                    <a:close/>
                  </a:path>
                </a:pathLst>
              </a:custGeom>
              <a:solidFill>
                <a:srgbClr val="F9FCFC"/>
              </a:solidFill>
            </p:spPr>
          </p:sp>
          <p:sp>
            <p:nvSpPr>
              <p:cNvPr name="Freeform 101" id="101"/>
              <p:cNvSpPr/>
              <p:nvPr/>
            </p:nvSpPr>
            <p:spPr>
              <a:xfrm>
                <a:off x="351155" y="308229"/>
                <a:ext cx="985266" cy="8382"/>
              </a:xfrm>
              <a:custGeom>
                <a:avLst/>
                <a:gdLst/>
                <a:ahLst/>
                <a:cxnLst/>
                <a:rect r="r" b="b" t="t" l="l"/>
                <a:pathLst>
                  <a:path h="8382" w="985266">
                    <a:moveTo>
                      <a:pt x="819912" y="0"/>
                    </a:moveTo>
                    <a:lnTo>
                      <a:pt x="5842" y="0"/>
                    </a:lnTo>
                    <a:lnTo>
                      <a:pt x="7620" y="1651"/>
                    </a:lnTo>
                    <a:lnTo>
                      <a:pt x="2540" y="6731"/>
                    </a:lnTo>
                    <a:lnTo>
                      <a:pt x="0" y="8382"/>
                    </a:lnTo>
                    <a:lnTo>
                      <a:pt x="985266" y="8382"/>
                    </a:lnTo>
                    <a:lnTo>
                      <a:pt x="983869" y="6731"/>
                    </a:lnTo>
                    <a:lnTo>
                      <a:pt x="827405" y="6731"/>
                    </a:lnTo>
                    <a:lnTo>
                      <a:pt x="824865" y="5080"/>
                    </a:lnTo>
                    <a:lnTo>
                      <a:pt x="819785" y="0"/>
                    </a:lnTo>
                    <a:close/>
                  </a:path>
                </a:pathLst>
              </a:custGeom>
              <a:solidFill>
                <a:srgbClr val="F9FCFC"/>
              </a:solidFill>
            </p:spPr>
          </p:sp>
          <p:sp>
            <p:nvSpPr>
              <p:cNvPr name="Freeform 102" id="102"/>
              <p:cNvSpPr/>
              <p:nvPr/>
            </p:nvSpPr>
            <p:spPr>
              <a:xfrm>
                <a:off x="1172718" y="306324"/>
                <a:ext cx="162433" cy="8509"/>
              </a:xfrm>
              <a:custGeom>
                <a:avLst/>
                <a:gdLst/>
                <a:ahLst/>
                <a:cxnLst/>
                <a:rect r="r" b="b" t="t" l="l"/>
                <a:pathLst>
                  <a:path h="8509" w="162433">
                    <a:moveTo>
                      <a:pt x="155702" y="127"/>
                    </a:moveTo>
                    <a:lnTo>
                      <a:pt x="0" y="127"/>
                    </a:lnTo>
                    <a:lnTo>
                      <a:pt x="5080" y="5207"/>
                    </a:lnTo>
                    <a:lnTo>
                      <a:pt x="7620" y="6858"/>
                    </a:lnTo>
                    <a:lnTo>
                      <a:pt x="5842" y="8509"/>
                    </a:lnTo>
                    <a:lnTo>
                      <a:pt x="162433" y="8509"/>
                    </a:lnTo>
                    <a:lnTo>
                      <a:pt x="155702" y="0"/>
                    </a:lnTo>
                    <a:close/>
                  </a:path>
                </a:pathLst>
              </a:custGeom>
              <a:solidFill>
                <a:srgbClr val="F9FCFC"/>
              </a:solidFill>
            </p:spPr>
          </p:sp>
          <p:sp>
            <p:nvSpPr>
              <p:cNvPr name="Freeform 103" id="103"/>
              <p:cNvSpPr/>
              <p:nvPr/>
            </p:nvSpPr>
            <p:spPr>
              <a:xfrm>
                <a:off x="366268" y="294640"/>
                <a:ext cx="959358" cy="8509"/>
              </a:xfrm>
              <a:custGeom>
                <a:avLst/>
                <a:gdLst/>
                <a:ahLst/>
                <a:cxnLst/>
                <a:rect r="r" b="b" t="t" l="l"/>
                <a:pathLst>
                  <a:path h="8509" w="959358">
                    <a:moveTo>
                      <a:pt x="790067" y="0"/>
                    </a:moveTo>
                    <a:lnTo>
                      <a:pt x="6223" y="0"/>
                    </a:lnTo>
                    <a:lnTo>
                      <a:pt x="7874" y="3429"/>
                    </a:lnTo>
                    <a:lnTo>
                      <a:pt x="5207" y="5080"/>
                    </a:lnTo>
                    <a:lnTo>
                      <a:pt x="0" y="8509"/>
                    </a:lnTo>
                    <a:lnTo>
                      <a:pt x="959358" y="8509"/>
                    </a:lnTo>
                    <a:lnTo>
                      <a:pt x="957961" y="6858"/>
                    </a:lnTo>
                    <a:lnTo>
                      <a:pt x="797052" y="6858"/>
                    </a:lnTo>
                    <a:lnTo>
                      <a:pt x="789178" y="1778"/>
                    </a:lnTo>
                    <a:lnTo>
                      <a:pt x="790067" y="127"/>
                    </a:lnTo>
                    <a:close/>
                  </a:path>
                </a:pathLst>
              </a:custGeom>
              <a:solidFill>
                <a:srgbClr val="F9FCFC"/>
              </a:solidFill>
            </p:spPr>
          </p:sp>
          <p:sp>
            <p:nvSpPr>
              <p:cNvPr name="Freeform 104" id="104"/>
              <p:cNvSpPr/>
              <p:nvPr/>
            </p:nvSpPr>
            <p:spPr>
              <a:xfrm>
                <a:off x="1157097" y="292989"/>
                <a:ext cx="167386" cy="8509"/>
              </a:xfrm>
              <a:custGeom>
                <a:avLst/>
                <a:gdLst/>
                <a:ahLst/>
                <a:cxnLst/>
                <a:rect r="r" b="b" t="t" l="l"/>
                <a:pathLst>
                  <a:path h="8509" w="167386">
                    <a:moveTo>
                      <a:pt x="160655" y="0"/>
                    </a:moveTo>
                    <a:lnTo>
                      <a:pt x="0" y="0"/>
                    </a:lnTo>
                    <a:lnTo>
                      <a:pt x="2667" y="3429"/>
                    </a:lnTo>
                    <a:lnTo>
                      <a:pt x="7874" y="6858"/>
                    </a:lnTo>
                    <a:lnTo>
                      <a:pt x="6223" y="8509"/>
                    </a:lnTo>
                    <a:lnTo>
                      <a:pt x="167386" y="8509"/>
                    </a:lnTo>
                    <a:lnTo>
                      <a:pt x="160655" y="0"/>
                    </a:lnTo>
                    <a:close/>
                  </a:path>
                </a:pathLst>
              </a:custGeom>
              <a:solidFill>
                <a:srgbClr val="F9FCFC"/>
              </a:solidFill>
            </p:spPr>
          </p:sp>
          <p:sp>
            <p:nvSpPr>
              <p:cNvPr name="Freeform 105" id="105"/>
              <p:cNvSpPr/>
              <p:nvPr/>
            </p:nvSpPr>
            <p:spPr>
              <a:xfrm>
                <a:off x="382016" y="282829"/>
                <a:ext cx="934339" cy="8509"/>
              </a:xfrm>
              <a:custGeom>
                <a:avLst/>
                <a:gdLst/>
                <a:ahLst/>
                <a:cxnLst/>
                <a:rect r="r" b="b" t="t" l="l"/>
                <a:pathLst>
                  <a:path h="8509" w="934339">
                    <a:moveTo>
                      <a:pt x="757428" y="0"/>
                    </a:moveTo>
                    <a:lnTo>
                      <a:pt x="6477" y="0"/>
                    </a:lnTo>
                    <a:lnTo>
                      <a:pt x="8001" y="1651"/>
                    </a:lnTo>
                    <a:lnTo>
                      <a:pt x="2667" y="5080"/>
                    </a:lnTo>
                    <a:lnTo>
                      <a:pt x="0" y="8509"/>
                    </a:lnTo>
                    <a:lnTo>
                      <a:pt x="934339" y="8509"/>
                    </a:lnTo>
                    <a:lnTo>
                      <a:pt x="932688" y="6858"/>
                    </a:lnTo>
                    <a:lnTo>
                      <a:pt x="765556" y="6858"/>
                    </a:lnTo>
                    <a:lnTo>
                      <a:pt x="762889" y="3429"/>
                    </a:lnTo>
                    <a:lnTo>
                      <a:pt x="757555" y="0"/>
                    </a:lnTo>
                    <a:close/>
                  </a:path>
                </a:pathLst>
              </a:custGeom>
              <a:solidFill>
                <a:srgbClr val="F9FCFC"/>
              </a:solidFill>
            </p:spPr>
          </p:sp>
          <p:sp>
            <p:nvSpPr>
              <p:cNvPr name="Freeform 106" id="106"/>
              <p:cNvSpPr/>
              <p:nvPr/>
            </p:nvSpPr>
            <p:spPr>
              <a:xfrm>
                <a:off x="1141095" y="281051"/>
                <a:ext cx="173736" cy="8509"/>
              </a:xfrm>
              <a:custGeom>
                <a:avLst/>
                <a:gdLst/>
                <a:ahLst/>
                <a:cxnLst/>
                <a:rect r="r" b="b" t="t" l="l"/>
                <a:pathLst>
                  <a:path h="8509" w="173736">
                    <a:moveTo>
                      <a:pt x="165481" y="0"/>
                    </a:moveTo>
                    <a:lnTo>
                      <a:pt x="0" y="0"/>
                    </a:lnTo>
                    <a:lnTo>
                      <a:pt x="5461" y="3429"/>
                    </a:lnTo>
                    <a:lnTo>
                      <a:pt x="8128" y="6858"/>
                    </a:lnTo>
                    <a:lnTo>
                      <a:pt x="6477" y="8509"/>
                    </a:lnTo>
                    <a:lnTo>
                      <a:pt x="173736" y="8509"/>
                    </a:lnTo>
                    <a:lnTo>
                      <a:pt x="165608" y="0"/>
                    </a:lnTo>
                    <a:close/>
                  </a:path>
                </a:pathLst>
              </a:custGeom>
              <a:solidFill>
                <a:srgbClr val="F9FCFC"/>
              </a:solidFill>
            </p:spPr>
          </p:sp>
          <p:sp>
            <p:nvSpPr>
              <p:cNvPr name="Freeform 107" id="107"/>
              <p:cNvSpPr/>
              <p:nvPr/>
            </p:nvSpPr>
            <p:spPr>
              <a:xfrm>
                <a:off x="398145" y="270891"/>
                <a:ext cx="905256" cy="6731"/>
              </a:xfrm>
              <a:custGeom>
                <a:avLst/>
                <a:gdLst/>
                <a:ahLst/>
                <a:cxnLst/>
                <a:rect r="r" b="b" t="t" l="l"/>
                <a:pathLst>
                  <a:path h="6731" w="905256">
                    <a:moveTo>
                      <a:pt x="724916" y="0"/>
                    </a:moveTo>
                    <a:lnTo>
                      <a:pt x="6731" y="0"/>
                    </a:lnTo>
                    <a:lnTo>
                      <a:pt x="8255" y="1651"/>
                    </a:lnTo>
                    <a:lnTo>
                      <a:pt x="0" y="6731"/>
                    </a:lnTo>
                    <a:lnTo>
                      <a:pt x="905256" y="6731"/>
                    </a:lnTo>
                    <a:lnTo>
                      <a:pt x="903605" y="5080"/>
                    </a:lnTo>
                    <a:lnTo>
                      <a:pt x="733171" y="5080"/>
                    </a:lnTo>
                    <a:lnTo>
                      <a:pt x="724916" y="0"/>
                    </a:lnTo>
                    <a:close/>
                  </a:path>
                </a:pathLst>
              </a:custGeom>
              <a:solidFill>
                <a:srgbClr val="F9FCFC"/>
              </a:solidFill>
            </p:spPr>
          </p:sp>
          <p:sp>
            <p:nvSpPr>
              <p:cNvPr name="Freeform 108" id="108"/>
              <p:cNvSpPr/>
              <p:nvPr/>
            </p:nvSpPr>
            <p:spPr>
              <a:xfrm>
                <a:off x="1124585" y="269240"/>
                <a:ext cx="177165" cy="6731"/>
              </a:xfrm>
              <a:custGeom>
                <a:avLst/>
                <a:gdLst/>
                <a:ahLst/>
                <a:cxnLst/>
                <a:rect r="r" b="b" t="t" l="l"/>
                <a:pathLst>
                  <a:path h="6731" w="177165">
                    <a:moveTo>
                      <a:pt x="170561" y="0"/>
                    </a:moveTo>
                    <a:lnTo>
                      <a:pt x="0" y="0"/>
                    </a:lnTo>
                    <a:lnTo>
                      <a:pt x="8255" y="5080"/>
                    </a:lnTo>
                    <a:lnTo>
                      <a:pt x="6731" y="6731"/>
                    </a:lnTo>
                    <a:lnTo>
                      <a:pt x="177165" y="6731"/>
                    </a:lnTo>
                    <a:lnTo>
                      <a:pt x="170561" y="0"/>
                    </a:lnTo>
                    <a:close/>
                  </a:path>
                </a:pathLst>
              </a:custGeom>
              <a:solidFill>
                <a:srgbClr val="F9FCFC"/>
              </a:solidFill>
            </p:spPr>
          </p:sp>
          <p:sp>
            <p:nvSpPr>
              <p:cNvPr name="Freeform 109" id="109"/>
              <p:cNvSpPr/>
              <p:nvPr/>
            </p:nvSpPr>
            <p:spPr>
              <a:xfrm>
                <a:off x="414655" y="259080"/>
                <a:ext cx="877316" cy="6731"/>
              </a:xfrm>
              <a:custGeom>
                <a:avLst/>
                <a:gdLst/>
                <a:ahLst/>
                <a:cxnLst/>
                <a:rect r="r" b="b" t="t" l="l"/>
                <a:pathLst>
                  <a:path h="6731" w="877316">
                    <a:moveTo>
                      <a:pt x="691642" y="0"/>
                    </a:moveTo>
                    <a:lnTo>
                      <a:pt x="6985" y="0"/>
                    </a:lnTo>
                    <a:lnTo>
                      <a:pt x="8382" y="1651"/>
                    </a:lnTo>
                    <a:lnTo>
                      <a:pt x="0" y="6731"/>
                    </a:lnTo>
                    <a:lnTo>
                      <a:pt x="877316" y="6731"/>
                    </a:lnTo>
                    <a:lnTo>
                      <a:pt x="875665" y="5080"/>
                    </a:lnTo>
                    <a:lnTo>
                      <a:pt x="700151" y="5080"/>
                    </a:lnTo>
                    <a:lnTo>
                      <a:pt x="691769" y="0"/>
                    </a:lnTo>
                    <a:close/>
                  </a:path>
                </a:pathLst>
              </a:custGeom>
              <a:solidFill>
                <a:srgbClr val="F9FCFC"/>
              </a:solidFill>
            </p:spPr>
          </p:sp>
          <p:sp>
            <p:nvSpPr>
              <p:cNvPr name="Freeform 110" id="110"/>
              <p:cNvSpPr/>
              <p:nvPr/>
            </p:nvSpPr>
            <p:spPr>
              <a:xfrm>
                <a:off x="1107821" y="257429"/>
                <a:ext cx="182499" cy="6731"/>
              </a:xfrm>
              <a:custGeom>
                <a:avLst/>
                <a:gdLst/>
                <a:ahLst/>
                <a:cxnLst/>
                <a:rect r="r" b="b" t="t" l="l"/>
                <a:pathLst>
                  <a:path h="6731" w="182499">
                    <a:moveTo>
                      <a:pt x="175895" y="0"/>
                    </a:moveTo>
                    <a:lnTo>
                      <a:pt x="0" y="0"/>
                    </a:lnTo>
                    <a:lnTo>
                      <a:pt x="8509" y="5080"/>
                    </a:lnTo>
                    <a:lnTo>
                      <a:pt x="6985" y="6731"/>
                    </a:lnTo>
                    <a:lnTo>
                      <a:pt x="182499" y="6731"/>
                    </a:lnTo>
                    <a:lnTo>
                      <a:pt x="176022" y="0"/>
                    </a:lnTo>
                    <a:close/>
                  </a:path>
                </a:pathLst>
              </a:custGeom>
              <a:solidFill>
                <a:srgbClr val="F9FCFC"/>
              </a:solidFill>
            </p:spPr>
          </p:sp>
          <p:sp>
            <p:nvSpPr>
              <p:cNvPr name="Freeform 111" id="111"/>
              <p:cNvSpPr/>
              <p:nvPr/>
            </p:nvSpPr>
            <p:spPr>
              <a:xfrm>
                <a:off x="431673" y="247269"/>
                <a:ext cx="850646" cy="8509"/>
              </a:xfrm>
              <a:custGeom>
                <a:avLst/>
                <a:gdLst/>
                <a:ahLst/>
                <a:cxnLst/>
                <a:rect r="r" b="b" t="t" l="l"/>
                <a:pathLst>
                  <a:path h="8509" w="850646">
                    <a:moveTo>
                      <a:pt x="657479" y="0"/>
                    </a:moveTo>
                    <a:lnTo>
                      <a:pt x="7112" y="0"/>
                    </a:lnTo>
                    <a:lnTo>
                      <a:pt x="8509" y="1651"/>
                    </a:lnTo>
                    <a:lnTo>
                      <a:pt x="2794" y="5080"/>
                    </a:lnTo>
                    <a:lnTo>
                      <a:pt x="0" y="8509"/>
                    </a:lnTo>
                    <a:lnTo>
                      <a:pt x="850646" y="8509"/>
                    </a:lnTo>
                    <a:lnTo>
                      <a:pt x="848995" y="6858"/>
                    </a:lnTo>
                    <a:lnTo>
                      <a:pt x="666115" y="6858"/>
                    </a:lnTo>
                    <a:lnTo>
                      <a:pt x="660400" y="1778"/>
                    </a:lnTo>
                    <a:lnTo>
                      <a:pt x="657479" y="127"/>
                    </a:lnTo>
                    <a:close/>
                  </a:path>
                </a:pathLst>
              </a:custGeom>
              <a:solidFill>
                <a:srgbClr val="F9FCFC"/>
              </a:solidFill>
            </p:spPr>
          </p:sp>
          <p:sp>
            <p:nvSpPr>
              <p:cNvPr name="Freeform 112" id="112"/>
              <p:cNvSpPr/>
              <p:nvPr/>
            </p:nvSpPr>
            <p:spPr>
              <a:xfrm>
                <a:off x="1090549" y="245491"/>
                <a:ext cx="189865" cy="8509"/>
              </a:xfrm>
              <a:custGeom>
                <a:avLst/>
                <a:gdLst/>
                <a:ahLst/>
                <a:cxnLst/>
                <a:rect r="r" b="b" t="t" l="l"/>
                <a:pathLst>
                  <a:path h="8509" w="189865">
                    <a:moveTo>
                      <a:pt x="181737" y="0"/>
                    </a:moveTo>
                    <a:lnTo>
                      <a:pt x="0" y="0"/>
                    </a:lnTo>
                    <a:lnTo>
                      <a:pt x="8636" y="5080"/>
                    </a:lnTo>
                    <a:lnTo>
                      <a:pt x="7239" y="8509"/>
                    </a:lnTo>
                    <a:lnTo>
                      <a:pt x="189865" y="8509"/>
                    </a:lnTo>
                    <a:lnTo>
                      <a:pt x="181737" y="0"/>
                    </a:lnTo>
                    <a:close/>
                  </a:path>
                </a:pathLst>
              </a:custGeom>
              <a:solidFill>
                <a:srgbClr val="F9FCFC"/>
              </a:solidFill>
            </p:spPr>
          </p:sp>
          <p:sp>
            <p:nvSpPr>
              <p:cNvPr name="Freeform 113" id="113"/>
              <p:cNvSpPr/>
              <p:nvPr/>
            </p:nvSpPr>
            <p:spPr>
              <a:xfrm>
                <a:off x="448691" y="237109"/>
                <a:ext cx="821563" cy="6731"/>
              </a:xfrm>
              <a:custGeom>
                <a:avLst/>
                <a:gdLst/>
                <a:ahLst/>
                <a:cxnLst/>
                <a:rect r="r" b="b" t="t" l="l"/>
                <a:pathLst>
                  <a:path h="6731" w="821563">
                    <a:moveTo>
                      <a:pt x="622935" y="0"/>
                    </a:moveTo>
                    <a:lnTo>
                      <a:pt x="7493" y="0"/>
                    </a:lnTo>
                    <a:lnTo>
                      <a:pt x="8763" y="1651"/>
                    </a:lnTo>
                    <a:lnTo>
                      <a:pt x="0" y="6731"/>
                    </a:lnTo>
                    <a:lnTo>
                      <a:pt x="821563" y="6731"/>
                    </a:lnTo>
                    <a:lnTo>
                      <a:pt x="819658" y="5080"/>
                    </a:lnTo>
                    <a:lnTo>
                      <a:pt x="631698" y="5080"/>
                    </a:lnTo>
                    <a:lnTo>
                      <a:pt x="622935" y="0"/>
                    </a:lnTo>
                    <a:close/>
                  </a:path>
                </a:pathLst>
              </a:custGeom>
              <a:solidFill>
                <a:srgbClr val="F9FCFC"/>
              </a:solidFill>
            </p:spPr>
          </p:sp>
          <p:sp>
            <p:nvSpPr>
              <p:cNvPr name="Freeform 114" id="114"/>
              <p:cNvSpPr/>
              <p:nvPr/>
            </p:nvSpPr>
            <p:spPr>
              <a:xfrm>
                <a:off x="1072896" y="235331"/>
                <a:ext cx="195580" cy="6731"/>
              </a:xfrm>
              <a:custGeom>
                <a:avLst/>
                <a:gdLst/>
                <a:ahLst/>
                <a:cxnLst/>
                <a:rect r="r" b="b" t="t" l="l"/>
                <a:pathLst>
                  <a:path h="6731" w="195580">
                    <a:moveTo>
                      <a:pt x="187833" y="0"/>
                    </a:moveTo>
                    <a:lnTo>
                      <a:pt x="0" y="0"/>
                    </a:lnTo>
                    <a:lnTo>
                      <a:pt x="8890" y="5080"/>
                    </a:lnTo>
                    <a:lnTo>
                      <a:pt x="7620" y="6731"/>
                    </a:lnTo>
                    <a:lnTo>
                      <a:pt x="195580" y="6731"/>
                    </a:lnTo>
                    <a:lnTo>
                      <a:pt x="187960" y="0"/>
                    </a:lnTo>
                    <a:close/>
                  </a:path>
                </a:pathLst>
              </a:custGeom>
              <a:solidFill>
                <a:srgbClr val="F9FCFC"/>
              </a:solidFill>
            </p:spPr>
          </p:sp>
          <p:sp>
            <p:nvSpPr>
              <p:cNvPr name="Freeform 115" id="115"/>
              <p:cNvSpPr/>
              <p:nvPr/>
            </p:nvSpPr>
            <p:spPr>
              <a:xfrm>
                <a:off x="466471" y="226949"/>
                <a:ext cx="792480" cy="6731"/>
              </a:xfrm>
              <a:custGeom>
                <a:avLst/>
                <a:gdLst/>
                <a:ahLst/>
                <a:cxnLst/>
                <a:rect r="r" b="b" t="t" l="l"/>
                <a:pathLst>
                  <a:path h="6731" w="792480">
                    <a:moveTo>
                      <a:pt x="587248" y="0"/>
                    </a:moveTo>
                    <a:lnTo>
                      <a:pt x="7620" y="0"/>
                    </a:lnTo>
                    <a:lnTo>
                      <a:pt x="8890" y="1651"/>
                    </a:lnTo>
                    <a:lnTo>
                      <a:pt x="0" y="6731"/>
                    </a:lnTo>
                    <a:lnTo>
                      <a:pt x="792480" y="6731"/>
                    </a:lnTo>
                    <a:lnTo>
                      <a:pt x="790575" y="5080"/>
                    </a:lnTo>
                    <a:lnTo>
                      <a:pt x="596265" y="5080"/>
                    </a:lnTo>
                    <a:lnTo>
                      <a:pt x="587248" y="0"/>
                    </a:lnTo>
                    <a:close/>
                  </a:path>
                </a:pathLst>
              </a:custGeom>
              <a:solidFill>
                <a:srgbClr val="F9FCFC"/>
              </a:solidFill>
            </p:spPr>
          </p:sp>
          <p:sp>
            <p:nvSpPr>
              <p:cNvPr name="Freeform 116" id="116"/>
              <p:cNvSpPr/>
              <p:nvPr/>
            </p:nvSpPr>
            <p:spPr>
              <a:xfrm>
                <a:off x="1054989" y="225171"/>
                <a:ext cx="201930" cy="6731"/>
              </a:xfrm>
              <a:custGeom>
                <a:avLst/>
                <a:gdLst/>
                <a:ahLst/>
                <a:cxnLst/>
                <a:rect r="r" b="b" t="t" l="l"/>
                <a:pathLst>
                  <a:path h="6731" w="201930">
                    <a:moveTo>
                      <a:pt x="194310" y="0"/>
                    </a:moveTo>
                    <a:lnTo>
                      <a:pt x="0" y="0"/>
                    </a:lnTo>
                    <a:lnTo>
                      <a:pt x="9017" y="5080"/>
                    </a:lnTo>
                    <a:lnTo>
                      <a:pt x="7747" y="6731"/>
                    </a:lnTo>
                    <a:lnTo>
                      <a:pt x="201930" y="6731"/>
                    </a:lnTo>
                    <a:lnTo>
                      <a:pt x="194310" y="0"/>
                    </a:lnTo>
                    <a:close/>
                  </a:path>
                </a:pathLst>
              </a:custGeom>
              <a:solidFill>
                <a:srgbClr val="F9FCFC"/>
              </a:solidFill>
            </p:spPr>
          </p:sp>
          <p:sp>
            <p:nvSpPr>
              <p:cNvPr name="Freeform 117" id="117"/>
              <p:cNvSpPr/>
              <p:nvPr/>
            </p:nvSpPr>
            <p:spPr>
              <a:xfrm>
                <a:off x="484251" y="216789"/>
                <a:ext cx="560451" cy="6731"/>
              </a:xfrm>
              <a:custGeom>
                <a:avLst/>
                <a:gdLst/>
                <a:ahLst/>
                <a:cxnLst/>
                <a:rect r="r" b="b" t="t" l="l"/>
                <a:pathLst>
                  <a:path h="6731" w="560451">
                    <a:moveTo>
                      <a:pt x="551942" y="0"/>
                    </a:moveTo>
                    <a:lnTo>
                      <a:pt x="8001" y="0"/>
                    </a:lnTo>
                    <a:lnTo>
                      <a:pt x="9144" y="3429"/>
                    </a:lnTo>
                    <a:lnTo>
                      <a:pt x="3048" y="5080"/>
                    </a:lnTo>
                    <a:lnTo>
                      <a:pt x="0" y="6731"/>
                    </a:lnTo>
                    <a:lnTo>
                      <a:pt x="560451" y="6731"/>
                    </a:lnTo>
                    <a:lnTo>
                      <a:pt x="551307" y="1651"/>
                    </a:lnTo>
                    <a:lnTo>
                      <a:pt x="551815" y="0"/>
                    </a:lnTo>
                    <a:close/>
                  </a:path>
                </a:pathLst>
              </a:custGeom>
              <a:solidFill>
                <a:srgbClr val="F9FCFC"/>
              </a:solidFill>
            </p:spPr>
          </p:sp>
          <p:sp>
            <p:nvSpPr>
              <p:cNvPr name="Freeform 118" id="118"/>
              <p:cNvSpPr/>
              <p:nvPr/>
            </p:nvSpPr>
            <p:spPr>
              <a:xfrm>
                <a:off x="502539" y="208280"/>
                <a:ext cx="744855" cy="15240"/>
              </a:xfrm>
              <a:custGeom>
                <a:avLst/>
                <a:gdLst/>
                <a:ahLst/>
                <a:cxnLst/>
                <a:rect r="r" b="b" t="t" l="l"/>
                <a:pathLst>
                  <a:path h="15240" w="744855">
                    <a:moveTo>
                      <a:pt x="515112" y="0"/>
                    </a:moveTo>
                    <a:lnTo>
                      <a:pt x="8128" y="0"/>
                    </a:lnTo>
                    <a:lnTo>
                      <a:pt x="9271" y="1651"/>
                    </a:lnTo>
                    <a:lnTo>
                      <a:pt x="0" y="6731"/>
                    </a:lnTo>
                    <a:lnTo>
                      <a:pt x="534162" y="6731"/>
                    </a:lnTo>
                    <a:lnTo>
                      <a:pt x="543306" y="11811"/>
                    </a:lnTo>
                    <a:lnTo>
                      <a:pt x="542163" y="15240"/>
                    </a:lnTo>
                    <a:lnTo>
                      <a:pt x="744855" y="15240"/>
                    </a:lnTo>
                    <a:lnTo>
                      <a:pt x="733298" y="5080"/>
                    </a:lnTo>
                    <a:lnTo>
                      <a:pt x="523875" y="5080"/>
                    </a:lnTo>
                    <a:lnTo>
                      <a:pt x="517652" y="3429"/>
                    </a:lnTo>
                    <a:lnTo>
                      <a:pt x="514477" y="1778"/>
                    </a:lnTo>
                    <a:lnTo>
                      <a:pt x="514985" y="127"/>
                    </a:lnTo>
                    <a:close/>
                  </a:path>
                </a:pathLst>
              </a:custGeom>
              <a:solidFill>
                <a:srgbClr val="F9FCFC"/>
              </a:solidFill>
            </p:spPr>
          </p:sp>
          <p:sp>
            <p:nvSpPr>
              <p:cNvPr name="Freeform 119" id="119"/>
              <p:cNvSpPr/>
              <p:nvPr/>
            </p:nvSpPr>
            <p:spPr>
              <a:xfrm>
                <a:off x="521081" y="199771"/>
                <a:ext cx="714756" cy="13589"/>
              </a:xfrm>
              <a:custGeom>
                <a:avLst/>
                <a:gdLst/>
                <a:ahLst/>
                <a:cxnLst/>
                <a:rect r="r" b="b" t="t" l="l"/>
                <a:pathLst>
                  <a:path h="13589" w="714756">
                    <a:moveTo>
                      <a:pt x="478282" y="0"/>
                    </a:moveTo>
                    <a:lnTo>
                      <a:pt x="8382" y="0"/>
                    </a:lnTo>
                    <a:lnTo>
                      <a:pt x="9398" y="3429"/>
                    </a:lnTo>
                    <a:lnTo>
                      <a:pt x="6223" y="3429"/>
                    </a:lnTo>
                    <a:lnTo>
                      <a:pt x="0" y="6858"/>
                    </a:lnTo>
                    <a:lnTo>
                      <a:pt x="497078" y="6858"/>
                    </a:lnTo>
                    <a:lnTo>
                      <a:pt x="506349" y="11938"/>
                    </a:lnTo>
                    <a:lnTo>
                      <a:pt x="505206" y="13589"/>
                    </a:lnTo>
                    <a:lnTo>
                      <a:pt x="714756" y="13589"/>
                    </a:lnTo>
                    <a:lnTo>
                      <a:pt x="705231" y="5080"/>
                    </a:lnTo>
                    <a:lnTo>
                      <a:pt x="486664" y="5080"/>
                    </a:lnTo>
                    <a:lnTo>
                      <a:pt x="483489" y="3429"/>
                    </a:lnTo>
                    <a:lnTo>
                      <a:pt x="477139" y="1778"/>
                    </a:lnTo>
                    <a:lnTo>
                      <a:pt x="478155" y="127"/>
                    </a:lnTo>
                    <a:close/>
                  </a:path>
                </a:pathLst>
              </a:custGeom>
              <a:solidFill>
                <a:srgbClr val="F9FCFC"/>
              </a:solidFill>
            </p:spPr>
          </p:sp>
          <p:sp>
            <p:nvSpPr>
              <p:cNvPr name="Freeform 120" id="120"/>
              <p:cNvSpPr/>
              <p:nvPr/>
            </p:nvSpPr>
            <p:spPr>
              <a:xfrm>
                <a:off x="999363" y="199771"/>
                <a:ext cx="226949" cy="4953"/>
              </a:xfrm>
              <a:custGeom>
                <a:avLst/>
                <a:gdLst/>
                <a:ahLst/>
                <a:cxnLst/>
                <a:rect r="r" b="b" t="t" l="l"/>
                <a:pathLst>
                  <a:path h="4953" w="226949">
                    <a:moveTo>
                      <a:pt x="220345" y="0"/>
                    </a:moveTo>
                    <a:lnTo>
                      <a:pt x="0" y="0"/>
                    </a:lnTo>
                    <a:lnTo>
                      <a:pt x="6350" y="1651"/>
                    </a:lnTo>
                    <a:lnTo>
                      <a:pt x="9525" y="3302"/>
                    </a:lnTo>
                    <a:lnTo>
                      <a:pt x="8509" y="4953"/>
                    </a:lnTo>
                    <a:lnTo>
                      <a:pt x="226949" y="4953"/>
                    </a:lnTo>
                    <a:lnTo>
                      <a:pt x="225044" y="3429"/>
                    </a:lnTo>
                    <a:lnTo>
                      <a:pt x="220345" y="0"/>
                    </a:lnTo>
                    <a:close/>
                  </a:path>
                </a:pathLst>
              </a:custGeom>
              <a:solidFill>
                <a:srgbClr val="F9FCFC"/>
              </a:solidFill>
            </p:spPr>
          </p:sp>
          <p:sp>
            <p:nvSpPr>
              <p:cNvPr name="Freeform 121" id="121"/>
              <p:cNvSpPr/>
              <p:nvPr/>
            </p:nvSpPr>
            <p:spPr>
              <a:xfrm>
                <a:off x="543179" y="193040"/>
                <a:ext cx="445643" cy="5080"/>
              </a:xfrm>
              <a:custGeom>
                <a:avLst/>
                <a:gdLst/>
                <a:ahLst/>
                <a:cxnLst/>
                <a:rect r="r" b="b" t="t" l="l"/>
                <a:pathLst>
                  <a:path h="5080" w="445643">
                    <a:moveTo>
                      <a:pt x="436626" y="0"/>
                    </a:moveTo>
                    <a:lnTo>
                      <a:pt x="5461" y="0"/>
                    </a:lnTo>
                    <a:lnTo>
                      <a:pt x="6350" y="1651"/>
                    </a:lnTo>
                    <a:lnTo>
                      <a:pt x="0" y="5080"/>
                    </a:lnTo>
                    <a:lnTo>
                      <a:pt x="445643" y="5080"/>
                    </a:lnTo>
                    <a:lnTo>
                      <a:pt x="439293" y="1651"/>
                    </a:lnTo>
                    <a:lnTo>
                      <a:pt x="436118" y="1651"/>
                    </a:lnTo>
                    <a:lnTo>
                      <a:pt x="436626" y="0"/>
                    </a:lnTo>
                    <a:close/>
                  </a:path>
                </a:pathLst>
              </a:custGeom>
              <a:solidFill>
                <a:srgbClr val="F9FCFC"/>
              </a:solidFill>
            </p:spPr>
          </p:sp>
          <p:sp>
            <p:nvSpPr>
              <p:cNvPr name="Freeform 122" id="122"/>
              <p:cNvSpPr/>
              <p:nvPr/>
            </p:nvSpPr>
            <p:spPr>
              <a:xfrm>
                <a:off x="559054" y="186182"/>
                <a:ext cx="658241" cy="11811"/>
              </a:xfrm>
              <a:custGeom>
                <a:avLst/>
                <a:gdLst/>
                <a:ahLst/>
                <a:cxnLst/>
                <a:rect r="r" b="b" t="t" l="l"/>
                <a:pathLst>
                  <a:path h="11811" w="658241">
                    <a:moveTo>
                      <a:pt x="401447" y="127"/>
                    </a:moveTo>
                    <a:lnTo>
                      <a:pt x="8763" y="127"/>
                    </a:lnTo>
                    <a:lnTo>
                      <a:pt x="9652" y="1778"/>
                    </a:lnTo>
                    <a:lnTo>
                      <a:pt x="3175" y="3429"/>
                    </a:lnTo>
                    <a:lnTo>
                      <a:pt x="0" y="5080"/>
                    </a:lnTo>
                    <a:lnTo>
                      <a:pt x="421132" y="5080"/>
                    </a:lnTo>
                    <a:lnTo>
                      <a:pt x="424307" y="6731"/>
                    </a:lnTo>
                    <a:lnTo>
                      <a:pt x="430657" y="8382"/>
                    </a:lnTo>
                    <a:lnTo>
                      <a:pt x="429768" y="11811"/>
                    </a:lnTo>
                    <a:lnTo>
                      <a:pt x="658241" y="11811"/>
                    </a:lnTo>
                    <a:lnTo>
                      <a:pt x="646557" y="3302"/>
                    </a:lnTo>
                    <a:lnTo>
                      <a:pt x="410591" y="3302"/>
                    </a:lnTo>
                    <a:lnTo>
                      <a:pt x="404114" y="1651"/>
                    </a:lnTo>
                    <a:lnTo>
                      <a:pt x="400939" y="1651"/>
                    </a:lnTo>
                    <a:lnTo>
                      <a:pt x="401320" y="0"/>
                    </a:lnTo>
                    <a:close/>
                  </a:path>
                </a:pathLst>
              </a:custGeom>
              <a:solidFill>
                <a:srgbClr val="F9FCFC"/>
              </a:solidFill>
            </p:spPr>
          </p:sp>
          <p:sp>
            <p:nvSpPr>
              <p:cNvPr name="Freeform 123" id="123"/>
              <p:cNvSpPr/>
              <p:nvPr/>
            </p:nvSpPr>
            <p:spPr>
              <a:xfrm>
                <a:off x="847852" y="156845"/>
                <a:ext cx="357759" cy="32258"/>
              </a:xfrm>
              <a:custGeom>
                <a:avLst/>
                <a:gdLst/>
                <a:ahLst/>
                <a:cxnLst/>
                <a:rect r="r" b="b" t="t" l="l"/>
                <a:pathLst>
                  <a:path h="32258" w="357759">
                    <a:moveTo>
                      <a:pt x="311404" y="635"/>
                    </a:moveTo>
                    <a:lnTo>
                      <a:pt x="0" y="635"/>
                    </a:lnTo>
                    <a:lnTo>
                      <a:pt x="3429" y="2286"/>
                    </a:lnTo>
                    <a:lnTo>
                      <a:pt x="3048" y="3937"/>
                    </a:lnTo>
                    <a:lnTo>
                      <a:pt x="20320" y="3937"/>
                    </a:lnTo>
                    <a:lnTo>
                      <a:pt x="23749" y="5588"/>
                    </a:lnTo>
                    <a:lnTo>
                      <a:pt x="23368" y="7239"/>
                    </a:lnTo>
                    <a:lnTo>
                      <a:pt x="33909" y="7239"/>
                    </a:lnTo>
                    <a:lnTo>
                      <a:pt x="40640" y="8890"/>
                    </a:lnTo>
                    <a:lnTo>
                      <a:pt x="43942" y="8890"/>
                    </a:lnTo>
                    <a:lnTo>
                      <a:pt x="43434" y="10541"/>
                    </a:lnTo>
                    <a:lnTo>
                      <a:pt x="53975" y="10541"/>
                    </a:lnTo>
                    <a:lnTo>
                      <a:pt x="60579" y="12192"/>
                    </a:lnTo>
                    <a:lnTo>
                      <a:pt x="63881" y="13843"/>
                    </a:lnTo>
                    <a:lnTo>
                      <a:pt x="63246" y="15494"/>
                    </a:lnTo>
                    <a:lnTo>
                      <a:pt x="73787" y="15494"/>
                    </a:lnTo>
                    <a:lnTo>
                      <a:pt x="77089" y="17145"/>
                    </a:lnTo>
                    <a:lnTo>
                      <a:pt x="80391" y="17145"/>
                    </a:lnTo>
                    <a:lnTo>
                      <a:pt x="83693" y="18796"/>
                    </a:lnTo>
                    <a:lnTo>
                      <a:pt x="83058" y="20447"/>
                    </a:lnTo>
                    <a:lnTo>
                      <a:pt x="93599" y="20447"/>
                    </a:lnTo>
                    <a:lnTo>
                      <a:pt x="100076" y="23876"/>
                    </a:lnTo>
                    <a:lnTo>
                      <a:pt x="103378" y="23876"/>
                    </a:lnTo>
                    <a:lnTo>
                      <a:pt x="102616" y="27305"/>
                    </a:lnTo>
                    <a:lnTo>
                      <a:pt x="113157" y="27305"/>
                    </a:lnTo>
                    <a:lnTo>
                      <a:pt x="119634" y="28956"/>
                    </a:lnTo>
                    <a:lnTo>
                      <a:pt x="122809" y="30607"/>
                    </a:lnTo>
                    <a:lnTo>
                      <a:pt x="121920" y="32258"/>
                    </a:lnTo>
                    <a:lnTo>
                      <a:pt x="357759" y="32258"/>
                    </a:lnTo>
                    <a:lnTo>
                      <a:pt x="324993" y="8509"/>
                    </a:lnTo>
                    <a:lnTo>
                      <a:pt x="311404" y="0"/>
                    </a:lnTo>
                    <a:close/>
                  </a:path>
                </a:pathLst>
              </a:custGeom>
              <a:solidFill>
                <a:srgbClr val="F9FCFC"/>
              </a:solidFill>
            </p:spPr>
          </p:sp>
          <p:sp>
            <p:nvSpPr>
              <p:cNvPr name="Freeform 124" id="124"/>
              <p:cNvSpPr/>
              <p:nvPr/>
            </p:nvSpPr>
            <p:spPr>
              <a:xfrm>
                <a:off x="578231" y="174117"/>
                <a:ext cx="372110" cy="10160"/>
              </a:xfrm>
              <a:custGeom>
                <a:avLst/>
                <a:gdLst/>
                <a:ahLst/>
                <a:cxnLst/>
                <a:rect r="r" b="b" t="t" l="l"/>
                <a:pathLst>
                  <a:path h="10160" w="372110">
                    <a:moveTo>
                      <a:pt x="343027" y="254"/>
                    </a:moveTo>
                    <a:lnTo>
                      <a:pt x="28829" y="254"/>
                    </a:lnTo>
                    <a:lnTo>
                      <a:pt x="29464" y="1905"/>
                    </a:lnTo>
                    <a:lnTo>
                      <a:pt x="22860" y="3556"/>
                    </a:lnTo>
                    <a:lnTo>
                      <a:pt x="19558" y="5207"/>
                    </a:lnTo>
                    <a:lnTo>
                      <a:pt x="9017" y="5207"/>
                    </a:lnTo>
                    <a:lnTo>
                      <a:pt x="9779" y="6858"/>
                    </a:lnTo>
                    <a:lnTo>
                      <a:pt x="6477" y="8509"/>
                    </a:lnTo>
                    <a:lnTo>
                      <a:pt x="0" y="10160"/>
                    </a:lnTo>
                    <a:lnTo>
                      <a:pt x="372110" y="10160"/>
                    </a:lnTo>
                    <a:lnTo>
                      <a:pt x="365633" y="6731"/>
                    </a:lnTo>
                    <a:lnTo>
                      <a:pt x="362331" y="6731"/>
                    </a:lnTo>
                    <a:lnTo>
                      <a:pt x="363093" y="3302"/>
                    </a:lnTo>
                    <a:lnTo>
                      <a:pt x="352552" y="3302"/>
                    </a:lnTo>
                    <a:lnTo>
                      <a:pt x="345948" y="1651"/>
                    </a:lnTo>
                    <a:lnTo>
                      <a:pt x="342646" y="1651"/>
                    </a:lnTo>
                    <a:lnTo>
                      <a:pt x="343027" y="0"/>
                    </a:lnTo>
                    <a:close/>
                  </a:path>
                </a:pathLst>
              </a:custGeom>
              <a:solidFill>
                <a:srgbClr val="F9FCFC"/>
              </a:solidFill>
            </p:spPr>
          </p:sp>
          <p:sp>
            <p:nvSpPr>
              <p:cNvPr name="Freeform 125" id="125"/>
              <p:cNvSpPr/>
              <p:nvPr/>
            </p:nvSpPr>
            <p:spPr>
              <a:xfrm>
                <a:off x="624332" y="167513"/>
                <a:ext cx="283337" cy="5080"/>
              </a:xfrm>
              <a:custGeom>
                <a:avLst/>
                <a:gdLst/>
                <a:ahLst/>
                <a:cxnLst/>
                <a:rect r="r" b="b" t="t" l="l"/>
                <a:pathLst>
                  <a:path h="5080" w="283337">
                    <a:moveTo>
                      <a:pt x="277241" y="127"/>
                    </a:moveTo>
                    <a:lnTo>
                      <a:pt x="16510" y="127"/>
                    </a:lnTo>
                    <a:lnTo>
                      <a:pt x="13208" y="1778"/>
                    </a:lnTo>
                    <a:lnTo>
                      <a:pt x="2667" y="1778"/>
                    </a:lnTo>
                    <a:lnTo>
                      <a:pt x="3302" y="3429"/>
                    </a:lnTo>
                    <a:lnTo>
                      <a:pt x="0" y="5080"/>
                    </a:lnTo>
                    <a:lnTo>
                      <a:pt x="283337" y="5080"/>
                    </a:lnTo>
                    <a:lnTo>
                      <a:pt x="276733" y="3429"/>
                    </a:lnTo>
                    <a:lnTo>
                      <a:pt x="277368" y="0"/>
                    </a:lnTo>
                    <a:close/>
                  </a:path>
                </a:pathLst>
              </a:custGeom>
              <a:solidFill>
                <a:srgbClr val="F9FCFC"/>
              </a:solidFill>
            </p:spPr>
          </p:sp>
          <p:sp>
            <p:nvSpPr>
              <p:cNvPr name="Freeform 126" id="126"/>
              <p:cNvSpPr/>
              <p:nvPr/>
            </p:nvSpPr>
            <p:spPr>
              <a:xfrm>
                <a:off x="647065" y="164211"/>
                <a:ext cx="237363" cy="3429"/>
              </a:xfrm>
              <a:custGeom>
                <a:avLst/>
                <a:gdLst/>
                <a:ahLst/>
                <a:cxnLst/>
                <a:rect r="r" b="b" t="t" l="l"/>
                <a:pathLst>
                  <a:path h="3429" w="237363">
                    <a:moveTo>
                      <a:pt x="234442" y="0"/>
                    </a:moveTo>
                    <a:lnTo>
                      <a:pt x="0" y="0"/>
                    </a:lnTo>
                    <a:lnTo>
                      <a:pt x="508" y="3429"/>
                    </a:lnTo>
                    <a:lnTo>
                      <a:pt x="237363" y="3429"/>
                    </a:lnTo>
                    <a:lnTo>
                      <a:pt x="234061" y="1778"/>
                    </a:lnTo>
                    <a:lnTo>
                      <a:pt x="234569" y="127"/>
                    </a:lnTo>
                    <a:close/>
                  </a:path>
                </a:pathLst>
              </a:custGeom>
              <a:solidFill>
                <a:srgbClr val="F9FCFC"/>
              </a:solidFill>
            </p:spPr>
          </p:sp>
          <p:sp>
            <p:nvSpPr>
              <p:cNvPr name="Freeform 127" id="127"/>
              <p:cNvSpPr/>
              <p:nvPr/>
            </p:nvSpPr>
            <p:spPr>
              <a:xfrm>
                <a:off x="664210" y="160909"/>
                <a:ext cx="203454" cy="3302"/>
              </a:xfrm>
              <a:custGeom>
                <a:avLst/>
                <a:gdLst/>
                <a:ahLst/>
                <a:cxnLst/>
                <a:rect r="r" b="b" t="t" l="l"/>
                <a:pathLst>
                  <a:path h="3302" w="203454">
                    <a:moveTo>
                      <a:pt x="197104" y="0"/>
                    </a:moveTo>
                    <a:lnTo>
                      <a:pt x="3048" y="0"/>
                    </a:lnTo>
                    <a:lnTo>
                      <a:pt x="3429" y="1651"/>
                    </a:lnTo>
                    <a:lnTo>
                      <a:pt x="0" y="3302"/>
                    </a:lnTo>
                    <a:lnTo>
                      <a:pt x="203454" y="3302"/>
                    </a:lnTo>
                    <a:lnTo>
                      <a:pt x="196723" y="1651"/>
                    </a:lnTo>
                    <a:lnTo>
                      <a:pt x="197104" y="0"/>
                    </a:lnTo>
                    <a:close/>
                  </a:path>
                </a:pathLst>
              </a:custGeom>
              <a:solidFill>
                <a:srgbClr val="F9FCFC"/>
              </a:solidFill>
            </p:spPr>
          </p:sp>
          <p:sp>
            <p:nvSpPr>
              <p:cNvPr name="Freeform 128" id="128"/>
              <p:cNvSpPr/>
              <p:nvPr/>
            </p:nvSpPr>
            <p:spPr>
              <a:xfrm>
                <a:off x="687578" y="157480"/>
                <a:ext cx="156591" cy="3429"/>
              </a:xfrm>
              <a:custGeom>
                <a:avLst/>
                <a:gdLst/>
                <a:ahLst/>
                <a:cxnLst/>
                <a:rect r="r" b="b" t="t" l="l"/>
                <a:pathLst>
                  <a:path h="3429" w="156591">
                    <a:moveTo>
                      <a:pt x="10287" y="0"/>
                    </a:moveTo>
                    <a:lnTo>
                      <a:pt x="0" y="0"/>
                    </a:lnTo>
                    <a:lnTo>
                      <a:pt x="381" y="3429"/>
                    </a:lnTo>
                    <a:lnTo>
                      <a:pt x="156591" y="3429"/>
                    </a:lnTo>
                    <a:lnTo>
                      <a:pt x="153162" y="1778"/>
                    </a:lnTo>
                    <a:lnTo>
                      <a:pt x="10414" y="1778"/>
                    </a:lnTo>
                    <a:lnTo>
                      <a:pt x="10287" y="127"/>
                    </a:lnTo>
                    <a:close/>
                  </a:path>
                </a:pathLst>
              </a:custGeom>
              <a:solidFill>
                <a:srgbClr val="F9FCFC"/>
              </a:solidFill>
            </p:spPr>
          </p:sp>
          <p:sp>
            <p:nvSpPr>
              <p:cNvPr name="Freeform 129" id="129"/>
              <p:cNvSpPr/>
              <p:nvPr/>
            </p:nvSpPr>
            <p:spPr>
              <a:xfrm>
                <a:off x="701548" y="155829"/>
                <a:ext cx="125730" cy="3302"/>
              </a:xfrm>
              <a:custGeom>
                <a:avLst/>
                <a:gdLst/>
                <a:ahLst/>
                <a:cxnLst/>
                <a:rect r="r" b="b" t="t" l="l"/>
                <a:pathLst>
                  <a:path h="3302" w="125730">
                    <a:moveTo>
                      <a:pt x="16764" y="0"/>
                    </a:moveTo>
                    <a:lnTo>
                      <a:pt x="6477" y="0"/>
                    </a:lnTo>
                    <a:lnTo>
                      <a:pt x="6731" y="1651"/>
                    </a:lnTo>
                    <a:lnTo>
                      <a:pt x="0" y="3302"/>
                    </a:lnTo>
                    <a:lnTo>
                      <a:pt x="125730" y="3302"/>
                    </a:lnTo>
                    <a:lnTo>
                      <a:pt x="118999" y="1651"/>
                    </a:lnTo>
                    <a:lnTo>
                      <a:pt x="16764" y="1651"/>
                    </a:lnTo>
                    <a:lnTo>
                      <a:pt x="16637" y="0"/>
                    </a:lnTo>
                    <a:close/>
                  </a:path>
                </a:pathLst>
              </a:custGeom>
              <a:solidFill>
                <a:srgbClr val="F9FCFC"/>
              </a:solidFill>
            </p:spPr>
          </p:sp>
          <p:sp>
            <p:nvSpPr>
              <p:cNvPr name="Freeform 130" id="130"/>
              <p:cNvSpPr/>
              <p:nvPr/>
            </p:nvSpPr>
            <p:spPr>
              <a:xfrm>
                <a:off x="830580" y="155829"/>
                <a:ext cx="328676" cy="3429"/>
              </a:xfrm>
              <a:custGeom>
                <a:avLst/>
                <a:gdLst/>
                <a:ahLst/>
                <a:cxnLst/>
                <a:rect r="r" b="b" t="t" l="l"/>
                <a:pathLst>
                  <a:path h="3429" w="328676">
                    <a:moveTo>
                      <a:pt x="326009" y="0"/>
                    </a:moveTo>
                    <a:lnTo>
                      <a:pt x="254" y="0"/>
                    </a:lnTo>
                    <a:lnTo>
                      <a:pt x="0" y="3429"/>
                    </a:lnTo>
                    <a:lnTo>
                      <a:pt x="10160" y="3429"/>
                    </a:lnTo>
                    <a:lnTo>
                      <a:pt x="10541" y="1778"/>
                    </a:lnTo>
                    <a:lnTo>
                      <a:pt x="328676" y="1778"/>
                    </a:lnTo>
                    <a:lnTo>
                      <a:pt x="325882" y="127"/>
                    </a:lnTo>
                    <a:close/>
                  </a:path>
                </a:pathLst>
              </a:custGeom>
              <a:solidFill>
                <a:srgbClr val="F9FCFC"/>
              </a:solidFill>
            </p:spPr>
          </p:sp>
          <p:sp>
            <p:nvSpPr>
              <p:cNvPr name="Freeform 131" id="131"/>
              <p:cNvSpPr/>
              <p:nvPr/>
            </p:nvSpPr>
            <p:spPr>
              <a:xfrm>
                <a:off x="718439" y="152400"/>
                <a:ext cx="435356" cy="5080"/>
              </a:xfrm>
              <a:custGeom>
                <a:avLst/>
                <a:gdLst/>
                <a:ahLst/>
                <a:cxnLst/>
                <a:rect r="r" b="b" t="t" l="l"/>
                <a:pathLst>
                  <a:path h="5080" w="435356">
                    <a:moveTo>
                      <a:pt x="432689" y="0"/>
                    </a:moveTo>
                    <a:lnTo>
                      <a:pt x="71501" y="0"/>
                    </a:lnTo>
                    <a:lnTo>
                      <a:pt x="71374" y="3429"/>
                    </a:lnTo>
                    <a:lnTo>
                      <a:pt x="6731" y="3429"/>
                    </a:lnTo>
                    <a:lnTo>
                      <a:pt x="0" y="5080"/>
                    </a:lnTo>
                    <a:lnTo>
                      <a:pt x="88519" y="5080"/>
                    </a:lnTo>
                    <a:lnTo>
                      <a:pt x="81661" y="3429"/>
                    </a:lnTo>
                    <a:lnTo>
                      <a:pt x="81788" y="1778"/>
                    </a:lnTo>
                    <a:lnTo>
                      <a:pt x="435356" y="1778"/>
                    </a:lnTo>
                    <a:lnTo>
                      <a:pt x="432689" y="0"/>
                    </a:lnTo>
                    <a:close/>
                  </a:path>
                </a:pathLst>
              </a:custGeom>
              <a:solidFill>
                <a:srgbClr val="F9FCFC"/>
              </a:solidFill>
            </p:spPr>
          </p:sp>
          <p:sp>
            <p:nvSpPr>
              <p:cNvPr name="Freeform 132" id="132"/>
              <p:cNvSpPr/>
              <p:nvPr/>
            </p:nvSpPr>
            <p:spPr>
              <a:xfrm>
                <a:off x="810260" y="154051"/>
                <a:ext cx="346329" cy="3429"/>
              </a:xfrm>
              <a:custGeom>
                <a:avLst/>
                <a:gdLst/>
                <a:ahLst/>
                <a:cxnLst/>
                <a:rect r="r" b="b" t="t" l="l"/>
                <a:pathLst>
                  <a:path h="3429" w="346329">
                    <a:moveTo>
                      <a:pt x="343535" y="0"/>
                    </a:moveTo>
                    <a:lnTo>
                      <a:pt x="127" y="0"/>
                    </a:lnTo>
                    <a:lnTo>
                      <a:pt x="0" y="3429"/>
                    </a:lnTo>
                    <a:lnTo>
                      <a:pt x="10160" y="3429"/>
                    </a:lnTo>
                    <a:lnTo>
                      <a:pt x="10414" y="1778"/>
                    </a:lnTo>
                    <a:lnTo>
                      <a:pt x="346329" y="1778"/>
                    </a:lnTo>
                    <a:lnTo>
                      <a:pt x="343535" y="127"/>
                    </a:lnTo>
                    <a:close/>
                  </a:path>
                </a:pathLst>
              </a:custGeom>
              <a:solidFill>
                <a:srgbClr val="F9FCFC"/>
              </a:solidFill>
            </p:spPr>
          </p:sp>
          <p:sp>
            <p:nvSpPr>
              <p:cNvPr name="Freeform 133" id="133"/>
              <p:cNvSpPr/>
              <p:nvPr/>
            </p:nvSpPr>
            <p:spPr>
              <a:xfrm>
                <a:off x="728345" y="154051"/>
                <a:ext cx="10287" cy="1651"/>
              </a:xfrm>
              <a:custGeom>
                <a:avLst/>
                <a:gdLst/>
                <a:ahLst/>
                <a:cxnLst/>
                <a:rect r="r" b="b" t="t" l="l"/>
                <a:pathLst>
                  <a:path h="1651" w="10287">
                    <a:moveTo>
                      <a:pt x="10287" y="0"/>
                    </a:moveTo>
                    <a:lnTo>
                      <a:pt x="0" y="0"/>
                    </a:lnTo>
                    <a:lnTo>
                      <a:pt x="127" y="1651"/>
                    </a:lnTo>
                    <a:lnTo>
                      <a:pt x="10287" y="1651"/>
                    </a:lnTo>
                    <a:lnTo>
                      <a:pt x="10160" y="0"/>
                    </a:lnTo>
                    <a:close/>
                  </a:path>
                </a:pathLst>
              </a:custGeom>
              <a:solidFill>
                <a:srgbClr val="F9FCFC"/>
              </a:solidFill>
            </p:spPr>
          </p:sp>
          <p:sp>
            <p:nvSpPr>
              <p:cNvPr name="Freeform 134" id="134"/>
              <p:cNvSpPr/>
              <p:nvPr/>
            </p:nvSpPr>
            <p:spPr>
              <a:xfrm>
                <a:off x="748919" y="152400"/>
                <a:ext cx="10287" cy="3429"/>
              </a:xfrm>
              <a:custGeom>
                <a:avLst/>
                <a:gdLst/>
                <a:ahLst/>
                <a:cxnLst/>
                <a:rect r="r" b="b" t="t" l="l"/>
                <a:pathLst>
                  <a:path h="3429" w="10287">
                    <a:moveTo>
                      <a:pt x="10287" y="0"/>
                    </a:moveTo>
                    <a:lnTo>
                      <a:pt x="0" y="0"/>
                    </a:lnTo>
                    <a:lnTo>
                      <a:pt x="127" y="3429"/>
                    </a:lnTo>
                    <a:lnTo>
                      <a:pt x="10287" y="3429"/>
                    </a:lnTo>
                    <a:lnTo>
                      <a:pt x="10287" y="0"/>
                    </a:lnTo>
                    <a:close/>
                  </a:path>
                </a:pathLst>
              </a:custGeom>
              <a:solidFill>
                <a:srgbClr val="F9FCFC"/>
              </a:solidFill>
            </p:spPr>
          </p:sp>
          <p:sp>
            <p:nvSpPr>
              <p:cNvPr name="Freeform 135" id="135"/>
              <p:cNvSpPr/>
              <p:nvPr/>
            </p:nvSpPr>
            <p:spPr>
              <a:xfrm>
                <a:off x="769366" y="152400"/>
                <a:ext cx="10287" cy="3429"/>
              </a:xfrm>
              <a:custGeom>
                <a:avLst/>
                <a:gdLst/>
                <a:ahLst/>
                <a:cxnLst/>
                <a:rect r="r" b="b" t="t" l="l"/>
                <a:pathLst>
                  <a:path h="3429" w="10287">
                    <a:moveTo>
                      <a:pt x="10287" y="0"/>
                    </a:moveTo>
                    <a:lnTo>
                      <a:pt x="0" y="0"/>
                    </a:lnTo>
                    <a:lnTo>
                      <a:pt x="0" y="3429"/>
                    </a:lnTo>
                    <a:lnTo>
                      <a:pt x="10287" y="3429"/>
                    </a:lnTo>
                    <a:lnTo>
                      <a:pt x="10287" y="0"/>
                    </a:lnTo>
                    <a:close/>
                  </a:path>
                </a:pathLst>
              </a:custGeom>
              <a:solidFill>
                <a:srgbClr val="F9FCFC"/>
              </a:solidFill>
            </p:spPr>
          </p:sp>
        </p:grpSp>
        <p:grpSp>
          <p:nvGrpSpPr>
            <p:cNvPr name="Group 136" id="136"/>
            <p:cNvGrpSpPr/>
            <p:nvPr/>
          </p:nvGrpSpPr>
          <p:grpSpPr>
            <a:xfrm rot="0">
              <a:off x="2060096" y="671149"/>
              <a:ext cx="3707473" cy="3571002"/>
              <a:chOff x="0" y="0"/>
              <a:chExt cx="1518073" cy="1462193"/>
            </a:xfrm>
          </p:grpSpPr>
          <p:sp>
            <p:nvSpPr>
              <p:cNvPr name="Freeform 137" id="137"/>
              <p:cNvSpPr/>
              <p:nvPr/>
            </p:nvSpPr>
            <p:spPr>
              <a:xfrm>
                <a:off x="0" y="0"/>
                <a:ext cx="1518031" cy="1461897"/>
              </a:xfrm>
              <a:custGeom>
                <a:avLst/>
                <a:gdLst/>
                <a:ahLst/>
                <a:cxnLst/>
                <a:rect r="r" b="b" t="t" l="l"/>
                <a:pathLst>
                  <a:path h="1461897" w="1518031">
                    <a:moveTo>
                      <a:pt x="1518031" y="612775"/>
                    </a:moveTo>
                    <a:lnTo>
                      <a:pt x="1457325" y="617855"/>
                    </a:lnTo>
                    <a:lnTo>
                      <a:pt x="1447546" y="564896"/>
                    </a:lnTo>
                    <a:lnTo>
                      <a:pt x="1427607" y="495681"/>
                    </a:lnTo>
                    <a:lnTo>
                      <a:pt x="1400937" y="428752"/>
                    </a:lnTo>
                    <a:lnTo>
                      <a:pt x="1367663" y="364617"/>
                    </a:lnTo>
                    <a:lnTo>
                      <a:pt x="1328039" y="303657"/>
                    </a:lnTo>
                    <a:lnTo>
                      <a:pt x="1287653" y="252730"/>
                    </a:lnTo>
                    <a:lnTo>
                      <a:pt x="1243076" y="205867"/>
                    </a:lnTo>
                    <a:lnTo>
                      <a:pt x="1194689" y="163195"/>
                    </a:lnTo>
                    <a:lnTo>
                      <a:pt x="1142873" y="124968"/>
                    </a:lnTo>
                    <a:lnTo>
                      <a:pt x="1087882" y="91313"/>
                    </a:lnTo>
                    <a:lnTo>
                      <a:pt x="1029970" y="62611"/>
                    </a:lnTo>
                    <a:lnTo>
                      <a:pt x="969391" y="38989"/>
                    </a:lnTo>
                    <a:lnTo>
                      <a:pt x="911606" y="21971"/>
                    </a:lnTo>
                    <a:lnTo>
                      <a:pt x="852678" y="9779"/>
                    </a:lnTo>
                    <a:lnTo>
                      <a:pt x="793369" y="2413"/>
                    </a:lnTo>
                    <a:lnTo>
                      <a:pt x="733679" y="0"/>
                    </a:lnTo>
                    <a:lnTo>
                      <a:pt x="680593" y="1905"/>
                    </a:lnTo>
                    <a:lnTo>
                      <a:pt x="627761" y="7620"/>
                    </a:lnTo>
                    <a:lnTo>
                      <a:pt x="575310" y="17145"/>
                    </a:lnTo>
                    <a:lnTo>
                      <a:pt x="523494" y="30607"/>
                    </a:lnTo>
                    <a:lnTo>
                      <a:pt x="462280" y="52070"/>
                    </a:lnTo>
                    <a:lnTo>
                      <a:pt x="403225" y="78613"/>
                    </a:lnTo>
                    <a:lnTo>
                      <a:pt x="346964" y="110109"/>
                    </a:lnTo>
                    <a:lnTo>
                      <a:pt x="293751" y="146431"/>
                    </a:lnTo>
                    <a:lnTo>
                      <a:pt x="243840" y="187325"/>
                    </a:lnTo>
                    <a:lnTo>
                      <a:pt x="197612" y="232537"/>
                    </a:lnTo>
                    <a:lnTo>
                      <a:pt x="155321" y="281940"/>
                    </a:lnTo>
                    <a:lnTo>
                      <a:pt x="117602" y="334899"/>
                    </a:lnTo>
                    <a:lnTo>
                      <a:pt x="85090" y="390779"/>
                    </a:lnTo>
                    <a:lnTo>
                      <a:pt x="57404" y="449072"/>
                    </a:lnTo>
                    <a:lnTo>
                      <a:pt x="35052" y="509397"/>
                    </a:lnTo>
                    <a:lnTo>
                      <a:pt x="18034" y="571627"/>
                    </a:lnTo>
                    <a:lnTo>
                      <a:pt x="6604" y="635254"/>
                    </a:lnTo>
                    <a:lnTo>
                      <a:pt x="762" y="700024"/>
                    </a:lnTo>
                    <a:lnTo>
                      <a:pt x="0" y="722503"/>
                    </a:lnTo>
                    <a:lnTo>
                      <a:pt x="0" y="733679"/>
                    </a:lnTo>
                    <a:lnTo>
                      <a:pt x="3302" y="803656"/>
                    </a:lnTo>
                    <a:lnTo>
                      <a:pt x="13208" y="872744"/>
                    </a:lnTo>
                    <a:lnTo>
                      <a:pt x="29591" y="940435"/>
                    </a:lnTo>
                    <a:lnTo>
                      <a:pt x="52324" y="1006221"/>
                    </a:lnTo>
                    <a:lnTo>
                      <a:pt x="81280" y="1069848"/>
                    </a:lnTo>
                    <a:lnTo>
                      <a:pt x="116459" y="1130681"/>
                    </a:lnTo>
                    <a:lnTo>
                      <a:pt x="154051" y="1183767"/>
                    </a:lnTo>
                    <a:lnTo>
                      <a:pt x="195961" y="1233043"/>
                    </a:lnTo>
                    <a:lnTo>
                      <a:pt x="241935" y="1278382"/>
                    </a:lnTo>
                    <a:lnTo>
                      <a:pt x="291592" y="1319403"/>
                    </a:lnTo>
                    <a:lnTo>
                      <a:pt x="344678" y="1355979"/>
                    </a:lnTo>
                    <a:lnTo>
                      <a:pt x="400939" y="1387856"/>
                    </a:lnTo>
                    <a:lnTo>
                      <a:pt x="457581" y="1413637"/>
                    </a:lnTo>
                    <a:lnTo>
                      <a:pt x="457454" y="1413764"/>
                    </a:lnTo>
                    <a:lnTo>
                      <a:pt x="459359" y="1414399"/>
                    </a:lnTo>
                    <a:lnTo>
                      <a:pt x="459994" y="1414653"/>
                    </a:lnTo>
                    <a:lnTo>
                      <a:pt x="521208" y="1434719"/>
                    </a:lnTo>
                    <a:lnTo>
                      <a:pt x="586359" y="1449832"/>
                    </a:lnTo>
                    <a:lnTo>
                      <a:pt x="652399" y="1458849"/>
                    </a:lnTo>
                    <a:lnTo>
                      <a:pt x="718947" y="1461897"/>
                    </a:lnTo>
                    <a:lnTo>
                      <a:pt x="765048" y="1460500"/>
                    </a:lnTo>
                    <a:lnTo>
                      <a:pt x="856996" y="1448816"/>
                    </a:lnTo>
                    <a:lnTo>
                      <a:pt x="964565" y="1419606"/>
                    </a:lnTo>
                    <a:lnTo>
                      <a:pt x="1024509" y="1395222"/>
                    </a:lnTo>
                    <a:lnTo>
                      <a:pt x="1081913" y="1365758"/>
                    </a:lnTo>
                    <a:lnTo>
                      <a:pt x="1136396" y="1331468"/>
                    </a:lnTo>
                    <a:lnTo>
                      <a:pt x="1187704" y="1292479"/>
                    </a:lnTo>
                    <a:lnTo>
                      <a:pt x="1235583" y="1248918"/>
                    </a:lnTo>
                    <a:lnTo>
                      <a:pt x="1279652" y="1201166"/>
                    </a:lnTo>
                    <a:lnTo>
                      <a:pt x="1275080" y="1197229"/>
                    </a:lnTo>
                    <a:lnTo>
                      <a:pt x="1231392" y="1244600"/>
                    </a:lnTo>
                    <a:lnTo>
                      <a:pt x="1183894" y="1287780"/>
                    </a:lnTo>
                    <a:lnTo>
                      <a:pt x="1132967" y="1326515"/>
                    </a:lnTo>
                    <a:lnTo>
                      <a:pt x="1078865" y="1360551"/>
                    </a:lnTo>
                    <a:lnTo>
                      <a:pt x="1021969" y="1389761"/>
                    </a:lnTo>
                    <a:lnTo>
                      <a:pt x="962533" y="1413891"/>
                    </a:lnTo>
                    <a:lnTo>
                      <a:pt x="900938" y="1432814"/>
                    </a:lnTo>
                    <a:lnTo>
                      <a:pt x="810387" y="1450213"/>
                    </a:lnTo>
                    <a:lnTo>
                      <a:pt x="718947" y="1455928"/>
                    </a:lnTo>
                    <a:lnTo>
                      <a:pt x="652907" y="1452880"/>
                    </a:lnTo>
                    <a:lnTo>
                      <a:pt x="587375" y="1443863"/>
                    </a:lnTo>
                    <a:lnTo>
                      <a:pt x="522732" y="1428877"/>
                    </a:lnTo>
                    <a:lnTo>
                      <a:pt x="461518" y="1408684"/>
                    </a:lnTo>
                    <a:lnTo>
                      <a:pt x="403479" y="1382395"/>
                    </a:lnTo>
                    <a:lnTo>
                      <a:pt x="347599" y="1350772"/>
                    </a:lnTo>
                    <a:lnTo>
                      <a:pt x="294894" y="1314577"/>
                    </a:lnTo>
                    <a:lnTo>
                      <a:pt x="245618" y="1273810"/>
                    </a:lnTo>
                    <a:lnTo>
                      <a:pt x="200025" y="1228852"/>
                    </a:lnTo>
                    <a:lnTo>
                      <a:pt x="158496" y="1179957"/>
                    </a:lnTo>
                    <a:lnTo>
                      <a:pt x="121285" y="1127379"/>
                    </a:lnTo>
                    <a:lnTo>
                      <a:pt x="86487" y="1067054"/>
                    </a:lnTo>
                    <a:lnTo>
                      <a:pt x="57658" y="1004062"/>
                    </a:lnTo>
                    <a:lnTo>
                      <a:pt x="35560" y="938657"/>
                    </a:lnTo>
                    <a:lnTo>
                      <a:pt x="19177" y="871474"/>
                    </a:lnTo>
                    <a:lnTo>
                      <a:pt x="9398" y="803021"/>
                    </a:lnTo>
                    <a:lnTo>
                      <a:pt x="6096" y="733679"/>
                    </a:lnTo>
                    <a:lnTo>
                      <a:pt x="6350" y="711454"/>
                    </a:lnTo>
                    <a:lnTo>
                      <a:pt x="12700" y="636143"/>
                    </a:lnTo>
                    <a:lnTo>
                      <a:pt x="24130" y="573024"/>
                    </a:lnTo>
                    <a:lnTo>
                      <a:pt x="41021" y="511302"/>
                    </a:lnTo>
                    <a:lnTo>
                      <a:pt x="63246" y="451358"/>
                    </a:lnTo>
                    <a:lnTo>
                      <a:pt x="90678" y="393573"/>
                    </a:lnTo>
                    <a:lnTo>
                      <a:pt x="123063" y="338201"/>
                    </a:lnTo>
                    <a:lnTo>
                      <a:pt x="160528" y="285750"/>
                    </a:lnTo>
                    <a:lnTo>
                      <a:pt x="202438" y="236728"/>
                    </a:lnTo>
                    <a:lnTo>
                      <a:pt x="248285" y="191897"/>
                    </a:lnTo>
                    <a:lnTo>
                      <a:pt x="297688" y="151384"/>
                    </a:lnTo>
                    <a:lnTo>
                      <a:pt x="350520" y="115316"/>
                    </a:lnTo>
                    <a:lnTo>
                      <a:pt x="406273" y="84074"/>
                    </a:lnTo>
                    <a:lnTo>
                      <a:pt x="464820" y="57785"/>
                    </a:lnTo>
                    <a:lnTo>
                      <a:pt x="525653" y="36576"/>
                    </a:lnTo>
                    <a:lnTo>
                      <a:pt x="576961" y="23241"/>
                    </a:lnTo>
                    <a:lnTo>
                      <a:pt x="628904" y="13716"/>
                    </a:lnTo>
                    <a:lnTo>
                      <a:pt x="681101" y="8001"/>
                    </a:lnTo>
                    <a:lnTo>
                      <a:pt x="733679" y="5969"/>
                    </a:lnTo>
                    <a:lnTo>
                      <a:pt x="792861" y="8382"/>
                    </a:lnTo>
                    <a:lnTo>
                      <a:pt x="851789" y="15621"/>
                    </a:lnTo>
                    <a:lnTo>
                      <a:pt x="910082" y="27686"/>
                    </a:lnTo>
                    <a:lnTo>
                      <a:pt x="967486" y="44577"/>
                    </a:lnTo>
                    <a:lnTo>
                      <a:pt x="1027430" y="67945"/>
                    </a:lnTo>
                    <a:lnTo>
                      <a:pt x="1084961" y="96520"/>
                    </a:lnTo>
                    <a:lnTo>
                      <a:pt x="1139571" y="129794"/>
                    </a:lnTo>
                    <a:lnTo>
                      <a:pt x="1191006" y="167767"/>
                    </a:lnTo>
                    <a:lnTo>
                      <a:pt x="1238885" y="210058"/>
                    </a:lnTo>
                    <a:lnTo>
                      <a:pt x="1283081" y="256540"/>
                    </a:lnTo>
                    <a:lnTo>
                      <a:pt x="1323086" y="307086"/>
                    </a:lnTo>
                    <a:lnTo>
                      <a:pt x="1362329" y="367538"/>
                    </a:lnTo>
                    <a:lnTo>
                      <a:pt x="1395349" y="431165"/>
                    </a:lnTo>
                    <a:lnTo>
                      <a:pt x="1421892" y="497586"/>
                    </a:lnTo>
                    <a:lnTo>
                      <a:pt x="1441704" y="566293"/>
                    </a:lnTo>
                    <a:lnTo>
                      <a:pt x="1451356" y="618363"/>
                    </a:lnTo>
                    <a:lnTo>
                      <a:pt x="1392174" y="623316"/>
                    </a:lnTo>
                    <a:lnTo>
                      <a:pt x="1464183" y="727075"/>
                    </a:lnTo>
                    <a:lnTo>
                      <a:pt x="1518031" y="612775"/>
                    </a:lnTo>
                    <a:close/>
                  </a:path>
                </a:pathLst>
              </a:custGeom>
              <a:solidFill>
                <a:srgbClr val="0054DB"/>
              </a:solidFill>
            </p:spPr>
          </p:sp>
        </p:grpSp>
        <p:grpSp>
          <p:nvGrpSpPr>
            <p:cNvPr name="Group 138" id="138"/>
            <p:cNvGrpSpPr/>
            <p:nvPr/>
          </p:nvGrpSpPr>
          <p:grpSpPr>
            <a:xfrm rot="0">
              <a:off x="3571041" y="2163982"/>
              <a:ext cx="574004" cy="575371"/>
              <a:chOff x="0" y="0"/>
              <a:chExt cx="235033" cy="235593"/>
            </a:xfrm>
          </p:grpSpPr>
          <p:sp>
            <p:nvSpPr>
              <p:cNvPr name="Freeform 139" id="139"/>
              <p:cNvSpPr/>
              <p:nvPr/>
            </p:nvSpPr>
            <p:spPr>
              <a:xfrm>
                <a:off x="0" y="0"/>
                <a:ext cx="235077" cy="235585"/>
              </a:xfrm>
              <a:custGeom>
                <a:avLst/>
                <a:gdLst/>
                <a:ahLst/>
                <a:cxnLst/>
                <a:rect r="r" b="b" t="t" l="l"/>
                <a:pathLst>
                  <a:path h="235585" w="235077">
                    <a:moveTo>
                      <a:pt x="0" y="0"/>
                    </a:moveTo>
                    <a:lnTo>
                      <a:pt x="235077" y="0"/>
                    </a:lnTo>
                    <a:lnTo>
                      <a:pt x="235077" y="235585"/>
                    </a:lnTo>
                    <a:lnTo>
                      <a:pt x="0" y="235585"/>
                    </a:lnTo>
                    <a:close/>
                  </a:path>
                </a:pathLst>
              </a:custGeom>
              <a:blipFill>
                <a:blip r:embed="rId2"/>
                <a:stretch>
                  <a:fillRect l="0" r="-2647" t="0" b="-5194"/>
                </a:stretch>
              </a:blipFill>
            </p:spPr>
          </p:sp>
        </p:grpSp>
        <p:grpSp>
          <p:nvGrpSpPr>
            <p:cNvPr name="Group 140" id="140"/>
            <p:cNvGrpSpPr/>
            <p:nvPr/>
          </p:nvGrpSpPr>
          <p:grpSpPr>
            <a:xfrm rot="0">
              <a:off x="3078711" y="1456851"/>
              <a:ext cx="791944" cy="1042145"/>
              <a:chOff x="0" y="0"/>
              <a:chExt cx="324272" cy="426720"/>
            </a:xfrm>
          </p:grpSpPr>
          <p:sp>
            <p:nvSpPr>
              <p:cNvPr name="Freeform 141" id="141"/>
              <p:cNvSpPr/>
              <p:nvPr/>
            </p:nvSpPr>
            <p:spPr>
              <a:xfrm>
                <a:off x="0" y="0"/>
                <a:ext cx="323596" cy="426720"/>
              </a:xfrm>
              <a:custGeom>
                <a:avLst/>
                <a:gdLst/>
                <a:ahLst/>
                <a:cxnLst/>
                <a:rect r="r" b="b" t="t" l="l"/>
                <a:pathLst>
                  <a:path h="426720" w="323596">
                    <a:moveTo>
                      <a:pt x="323596" y="407289"/>
                    </a:moveTo>
                    <a:lnTo>
                      <a:pt x="321691" y="0"/>
                    </a:lnTo>
                    <a:lnTo>
                      <a:pt x="312674" y="0"/>
                    </a:lnTo>
                    <a:lnTo>
                      <a:pt x="314579" y="402971"/>
                    </a:lnTo>
                    <a:lnTo>
                      <a:pt x="0" y="417703"/>
                    </a:lnTo>
                    <a:lnTo>
                      <a:pt x="381" y="426720"/>
                    </a:lnTo>
                    <a:lnTo>
                      <a:pt x="319278" y="411861"/>
                    </a:lnTo>
                    <a:lnTo>
                      <a:pt x="319024" y="407289"/>
                    </a:lnTo>
                    <a:lnTo>
                      <a:pt x="323596" y="407289"/>
                    </a:lnTo>
                    <a:close/>
                  </a:path>
                </a:pathLst>
              </a:custGeom>
              <a:solidFill>
                <a:srgbClr val="0054DB"/>
              </a:solidFill>
            </p:spPr>
          </p:sp>
        </p:grpSp>
        <p:grpSp>
          <p:nvGrpSpPr>
            <p:cNvPr name="Group 142" id="142"/>
            <p:cNvGrpSpPr/>
            <p:nvPr/>
          </p:nvGrpSpPr>
          <p:grpSpPr>
            <a:xfrm rot="0">
              <a:off x="2349415" y="957615"/>
              <a:ext cx="2859696" cy="3000303"/>
              <a:chOff x="0" y="0"/>
              <a:chExt cx="1170940" cy="1228513"/>
            </a:xfrm>
          </p:grpSpPr>
          <p:sp>
            <p:nvSpPr>
              <p:cNvPr name="Freeform 143" id="143"/>
              <p:cNvSpPr/>
              <p:nvPr/>
            </p:nvSpPr>
            <p:spPr>
              <a:xfrm>
                <a:off x="611632" y="1225423"/>
                <a:ext cx="10160" cy="2540"/>
              </a:xfrm>
              <a:custGeom>
                <a:avLst/>
                <a:gdLst/>
                <a:ahLst/>
                <a:cxnLst/>
                <a:rect r="r" b="b" t="t" l="l"/>
                <a:pathLst>
                  <a:path h="2540" w="10160">
                    <a:moveTo>
                      <a:pt x="0" y="0"/>
                    </a:moveTo>
                    <a:lnTo>
                      <a:pt x="0" y="2540"/>
                    </a:lnTo>
                    <a:lnTo>
                      <a:pt x="10160" y="2540"/>
                    </a:lnTo>
                    <a:lnTo>
                      <a:pt x="10160" y="0"/>
                    </a:lnTo>
                    <a:lnTo>
                      <a:pt x="0" y="0"/>
                    </a:lnTo>
                    <a:close/>
                  </a:path>
                </a:pathLst>
              </a:custGeom>
              <a:solidFill>
                <a:srgbClr val="6399E8"/>
              </a:solidFill>
            </p:spPr>
          </p:sp>
          <p:sp>
            <p:nvSpPr>
              <p:cNvPr name="Freeform 144" id="144"/>
              <p:cNvSpPr/>
              <p:nvPr/>
            </p:nvSpPr>
            <p:spPr>
              <a:xfrm>
                <a:off x="616839" y="1225296"/>
                <a:ext cx="4953" cy="0"/>
              </a:xfrm>
              <a:custGeom>
                <a:avLst/>
                <a:gdLst/>
                <a:ahLst/>
                <a:cxnLst/>
                <a:rect r="r" b="b" t="t" l="l"/>
                <a:pathLst>
                  <a:path h="0" w="4953">
                    <a:moveTo>
                      <a:pt x="4953" y="0"/>
                    </a:moveTo>
                    <a:lnTo>
                      <a:pt x="0" y="0"/>
                    </a:lnTo>
                    <a:lnTo>
                      <a:pt x="4953" y="0"/>
                    </a:lnTo>
                    <a:close/>
                  </a:path>
                </a:pathLst>
              </a:custGeom>
              <a:solidFill>
                <a:srgbClr val="6399E8"/>
              </a:solidFill>
            </p:spPr>
          </p:sp>
          <p:sp>
            <p:nvSpPr>
              <p:cNvPr name="Freeform 145" id="145"/>
              <p:cNvSpPr/>
              <p:nvPr/>
            </p:nvSpPr>
            <p:spPr>
              <a:xfrm>
                <a:off x="596265" y="1225169"/>
                <a:ext cx="5080" cy="2667"/>
              </a:xfrm>
              <a:custGeom>
                <a:avLst/>
                <a:gdLst/>
                <a:ahLst/>
                <a:cxnLst/>
                <a:rect r="r" b="b" t="t" l="l"/>
                <a:pathLst>
                  <a:path h="2667" w="5080">
                    <a:moveTo>
                      <a:pt x="127" y="0"/>
                    </a:moveTo>
                    <a:lnTo>
                      <a:pt x="0" y="2540"/>
                    </a:lnTo>
                    <a:lnTo>
                      <a:pt x="5080" y="2667"/>
                    </a:lnTo>
                    <a:lnTo>
                      <a:pt x="5080" y="127"/>
                    </a:lnTo>
                    <a:lnTo>
                      <a:pt x="0" y="0"/>
                    </a:lnTo>
                    <a:close/>
                  </a:path>
                </a:pathLst>
              </a:custGeom>
              <a:solidFill>
                <a:srgbClr val="6399E8"/>
              </a:solidFill>
            </p:spPr>
          </p:sp>
          <p:sp>
            <p:nvSpPr>
              <p:cNvPr name="Freeform 146" id="146"/>
              <p:cNvSpPr/>
              <p:nvPr/>
            </p:nvSpPr>
            <p:spPr>
              <a:xfrm>
                <a:off x="632079" y="1224788"/>
                <a:ext cx="10414" cy="2921"/>
              </a:xfrm>
              <a:custGeom>
                <a:avLst/>
                <a:gdLst/>
                <a:ahLst/>
                <a:cxnLst/>
                <a:rect r="r" b="b" t="t" l="l"/>
                <a:pathLst>
                  <a:path h="2921" w="10414">
                    <a:moveTo>
                      <a:pt x="10160" y="0"/>
                    </a:moveTo>
                    <a:lnTo>
                      <a:pt x="3429" y="254"/>
                    </a:lnTo>
                    <a:lnTo>
                      <a:pt x="0" y="381"/>
                    </a:lnTo>
                    <a:lnTo>
                      <a:pt x="127" y="2921"/>
                    </a:lnTo>
                    <a:lnTo>
                      <a:pt x="6985" y="2667"/>
                    </a:lnTo>
                    <a:lnTo>
                      <a:pt x="10414" y="2540"/>
                    </a:lnTo>
                    <a:lnTo>
                      <a:pt x="10287" y="0"/>
                    </a:lnTo>
                    <a:close/>
                  </a:path>
                </a:pathLst>
              </a:custGeom>
              <a:solidFill>
                <a:srgbClr val="6399E8"/>
              </a:solidFill>
            </p:spPr>
          </p:sp>
          <p:sp>
            <p:nvSpPr>
              <p:cNvPr name="Freeform 147" id="147"/>
              <p:cNvSpPr/>
              <p:nvPr/>
            </p:nvSpPr>
            <p:spPr>
              <a:xfrm>
                <a:off x="652272" y="1223518"/>
                <a:ext cx="10414" cy="3302"/>
              </a:xfrm>
              <a:custGeom>
                <a:avLst/>
                <a:gdLst/>
                <a:ahLst/>
                <a:cxnLst/>
                <a:rect r="r" b="b" t="t" l="l"/>
                <a:pathLst>
                  <a:path h="3302" w="10414">
                    <a:moveTo>
                      <a:pt x="10160" y="0"/>
                    </a:moveTo>
                    <a:lnTo>
                      <a:pt x="6731" y="254"/>
                    </a:lnTo>
                    <a:lnTo>
                      <a:pt x="0" y="762"/>
                    </a:lnTo>
                    <a:lnTo>
                      <a:pt x="127" y="3302"/>
                    </a:lnTo>
                    <a:lnTo>
                      <a:pt x="3556" y="3048"/>
                    </a:lnTo>
                    <a:lnTo>
                      <a:pt x="10414" y="2540"/>
                    </a:lnTo>
                    <a:lnTo>
                      <a:pt x="10160" y="0"/>
                    </a:lnTo>
                    <a:close/>
                  </a:path>
                </a:pathLst>
              </a:custGeom>
              <a:solidFill>
                <a:srgbClr val="6399E8"/>
              </a:solidFill>
            </p:spPr>
          </p:sp>
          <p:sp>
            <p:nvSpPr>
              <p:cNvPr name="Freeform 148" id="148"/>
              <p:cNvSpPr/>
              <p:nvPr/>
            </p:nvSpPr>
            <p:spPr>
              <a:xfrm>
                <a:off x="672592" y="1221486"/>
                <a:ext cx="10414" cy="3683"/>
              </a:xfrm>
              <a:custGeom>
                <a:avLst/>
                <a:gdLst/>
                <a:ahLst/>
                <a:cxnLst/>
                <a:rect r="r" b="b" t="t" l="l"/>
                <a:pathLst>
                  <a:path h="3683" w="10414">
                    <a:moveTo>
                      <a:pt x="10160" y="0"/>
                    </a:moveTo>
                    <a:lnTo>
                      <a:pt x="3429" y="762"/>
                    </a:lnTo>
                    <a:lnTo>
                      <a:pt x="0" y="1143"/>
                    </a:lnTo>
                    <a:lnTo>
                      <a:pt x="254" y="3683"/>
                    </a:lnTo>
                    <a:lnTo>
                      <a:pt x="10414" y="2667"/>
                    </a:lnTo>
                    <a:lnTo>
                      <a:pt x="10160" y="127"/>
                    </a:lnTo>
                    <a:close/>
                  </a:path>
                </a:pathLst>
              </a:custGeom>
              <a:solidFill>
                <a:srgbClr val="6399E8"/>
              </a:solidFill>
            </p:spPr>
          </p:sp>
          <p:sp>
            <p:nvSpPr>
              <p:cNvPr name="Freeform 149" id="149"/>
              <p:cNvSpPr/>
              <p:nvPr/>
            </p:nvSpPr>
            <p:spPr>
              <a:xfrm>
                <a:off x="692785" y="1218946"/>
                <a:ext cx="10541" cy="3937"/>
              </a:xfrm>
              <a:custGeom>
                <a:avLst/>
                <a:gdLst/>
                <a:ahLst/>
                <a:cxnLst/>
                <a:rect r="r" b="b" t="t" l="l"/>
                <a:pathLst>
                  <a:path h="3937" w="10541">
                    <a:moveTo>
                      <a:pt x="10160" y="0"/>
                    </a:moveTo>
                    <a:lnTo>
                      <a:pt x="3429" y="1016"/>
                    </a:lnTo>
                    <a:lnTo>
                      <a:pt x="0" y="1397"/>
                    </a:lnTo>
                    <a:lnTo>
                      <a:pt x="381" y="3937"/>
                    </a:lnTo>
                    <a:lnTo>
                      <a:pt x="7112" y="3048"/>
                    </a:lnTo>
                    <a:lnTo>
                      <a:pt x="10541" y="2540"/>
                    </a:lnTo>
                    <a:lnTo>
                      <a:pt x="10160" y="0"/>
                    </a:lnTo>
                    <a:close/>
                  </a:path>
                </a:pathLst>
              </a:custGeom>
              <a:solidFill>
                <a:srgbClr val="6399E8"/>
              </a:solidFill>
            </p:spPr>
          </p:sp>
          <p:sp>
            <p:nvSpPr>
              <p:cNvPr name="Freeform 150" id="150"/>
              <p:cNvSpPr/>
              <p:nvPr/>
            </p:nvSpPr>
            <p:spPr>
              <a:xfrm>
                <a:off x="712978" y="1215517"/>
                <a:ext cx="10414" cy="4318"/>
              </a:xfrm>
              <a:custGeom>
                <a:avLst/>
                <a:gdLst/>
                <a:ahLst/>
                <a:cxnLst/>
                <a:rect r="r" b="b" t="t" l="l"/>
                <a:pathLst>
                  <a:path h="4318" w="10414">
                    <a:moveTo>
                      <a:pt x="10033" y="127"/>
                    </a:moveTo>
                    <a:lnTo>
                      <a:pt x="3302" y="1270"/>
                    </a:lnTo>
                    <a:lnTo>
                      <a:pt x="0" y="1778"/>
                    </a:lnTo>
                    <a:lnTo>
                      <a:pt x="381" y="4318"/>
                    </a:lnTo>
                    <a:lnTo>
                      <a:pt x="7112" y="3175"/>
                    </a:lnTo>
                    <a:lnTo>
                      <a:pt x="10414" y="2540"/>
                    </a:lnTo>
                    <a:lnTo>
                      <a:pt x="9906" y="0"/>
                    </a:lnTo>
                    <a:close/>
                  </a:path>
                </a:pathLst>
              </a:custGeom>
              <a:solidFill>
                <a:srgbClr val="6399E8"/>
              </a:solidFill>
            </p:spPr>
          </p:sp>
          <p:sp>
            <p:nvSpPr>
              <p:cNvPr name="Freeform 151" id="151"/>
              <p:cNvSpPr/>
              <p:nvPr/>
            </p:nvSpPr>
            <p:spPr>
              <a:xfrm>
                <a:off x="733044" y="1211453"/>
                <a:ext cx="10541" cy="4699"/>
              </a:xfrm>
              <a:custGeom>
                <a:avLst/>
                <a:gdLst/>
                <a:ahLst/>
                <a:cxnLst/>
                <a:rect r="r" b="b" t="t" l="l"/>
                <a:pathLst>
                  <a:path h="4699" w="10541">
                    <a:moveTo>
                      <a:pt x="9906" y="127"/>
                    </a:moveTo>
                    <a:lnTo>
                      <a:pt x="3302" y="1524"/>
                    </a:lnTo>
                    <a:lnTo>
                      <a:pt x="0" y="2159"/>
                    </a:lnTo>
                    <a:lnTo>
                      <a:pt x="508" y="4699"/>
                    </a:lnTo>
                    <a:lnTo>
                      <a:pt x="7239" y="3302"/>
                    </a:lnTo>
                    <a:lnTo>
                      <a:pt x="10541" y="2540"/>
                    </a:lnTo>
                    <a:lnTo>
                      <a:pt x="10033" y="0"/>
                    </a:lnTo>
                    <a:close/>
                  </a:path>
                </a:pathLst>
              </a:custGeom>
              <a:solidFill>
                <a:srgbClr val="6399E8"/>
              </a:solidFill>
            </p:spPr>
          </p:sp>
          <p:sp>
            <p:nvSpPr>
              <p:cNvPr name="Freeform 152" id="152"/>
              <p:cNvSpPr/>
              <p:nvPr/>
            </p:nvSpPr>
            <p:spPr>
              <a:xfrm>
                <a:off x="752856" y="1207008"/>
                <a:ext cx="10541" cy="4953"/>
              </a:xfrm>
              <a:custGeom>
                <a:avLst/>
                <a:gdLst/>
                <a:ahLst/>
                <a:cxnLst/>
                <a:rect r="r" b="b" t="t" l="l"/>
                <a:pathLst>
                  <a:path h="4953" w="10541">
                    <a:moveTo>
                      <a:pt x="9906" y="0"/>
                    </a:moveTo>
                    <a:lnTo>
                      <a:pt x="3302" y="1651"/>
                    </a:lnTo>
                    <a:lnTo>
                      <a:pt x="0" y="2413"/>
                    </a:lnTo>
                    <a:lnTo>
                      <a:pt x="635" y="4953"/>
                    </a:lnTo>
                    <a:lnTo>
                      <a:pt x="7239" y="3429"/>
                    </a:lnTo>
                    <a:lnTo>
                      <a:pt x="10541" y="2540"/>
                    </a:lnTo>
                    <a:lnTo>
                      <a:pt x="9906" y="0"/>
                    </a:lnTo>
                    <a:close/>
                  </a:path>
                </a:pathLst>
              </a:custGeom>
              <a:solidFill>
                <a:srgbClr val="6399E8"/>
              </a:solidFill>
            </p:spPr>
          </p:sp>
          <p:sp>
            <p:nvSpPr>
              <p:cNvPr name="Freeform 153" id="153"/>
              <p:cNvSpPr/>
              <p:nvPr/>
            </p:nvSpPr>
            <p:spPr>
              <a:xfrm>
                <a:off x="772541" y="1201674"/>
                <a:ext cx="10541" cy="5334"/>
              </a:xfrm>
              <a:custGeom>
                <a:avLst/>
                <a:gdLst/>
                <a:ahLst/>
                <a:cxnLst/>
                <a:rect r="r" b="b" t="t" l="l"/>
                <a:pathLst>
                  <a:path h="5334" w="10541">
                    <a:moveTo>
                      <a:pt x="9779" y="0"/>
                    </a:moveTo>
                    <a:lnTo>
                      <a:pt x="3302" y="1905"/>
                    </a:lnTo>
                    <a:lnTo>
                      <a:pt x="0" y="2794"/>
                    </a:lnTo>
                    <a:lnTo>
                      <a:pt x="635" y="5334"/>
                    </a:lnTo>
                    <a:lnTo>
                      <a:pt x="7239" y="3556"/>
                    </a:lnTo>
                    <a:lnTo>
                      <a:pt x="10541" y="2667"/>
                    </a:lnTo>
                    <a:lnTo>
                      <a:pt x="9779" y="254"/>
                    </a:lnTo>
                    <a:close/>
                  </a:path>
                </a:pathLst>
              </a:custGeom>
              <a:solidFill>
                <a:srgbClr val="6399E8"/>
              </a:solidFill>
            </p:spPr>
          </p:sp>
          <p:sp>
            <p:nvSpPr>
              <p:cNvPr name="Freeform 154" id="154"/>
              <p:cNvSpPr/>
              <p:nvPr/>
            </p:nvSpPr>
            <p:spPr>
              <a:xfrm>
                <a:off x="792099" y="1195705"/>
                <a:ext cx="10541" cy="5461"/>
              </a:xfrm>
              <a:custGeom>
                <a:avLst/>
                <a:gdLst/>
                <a:ahLst/>
                <a:cxnLst/>
                <a:rect r="r" b="b" t="t" l="l"/>
                <a:pathLst>
                  <a:path h="5461" w="10541">
                    <a:moveTo>
                      <a:pt x="9652" y="0"/>
                    </a:moveTo>
                    <a:lnTo>
                      <a:pt x="3175" y="2032"/>
                    </a:lnTo>
                    <a:lnTo>
                      <a:pt x="0" y="3048"/>
                    </a:lnTo>
                    <a:lnTo>
                      <a:pt x="762" y="5461"/>
                    </a:lnTo>
                    <a:lnTo>
                      <a:pt x="7239" y="3429"/>
                    </a:lnTo>
                    <a:lnTo>
                      <a:pt x="10541" y="2413"/>
                    </a:lnTo>
                    <a:lnTo>
                      <a:pt x="9779" y="0"/>
                    </a:lnTo>
                    <a:close/>
                  </a:path>
                </a:pathLst>
              </a:custGeom>
              <a:solidFill>
                <a:srgbClr val="6399E8"/>
              </a:solidFill>
            </p:spPr>
          </p:sp>
          <p:sp>
            <p:nvSpPr>
              <p:cNvPr name="Freeform 155" id="155"/>
              <p:cNvSpPr/>
              <p:nvPr/>
            </p:nvSpPr>
            <p:spPr>
              <a:xfrm>
                <a:off x="811530" y="1188974"/>
                <a:ext cx="10541" cy="5842"/>
              </a:xfrm>
              <a:custGeom>
                <a:avLst/>
                <a:gdLst/>
                <a:ahLst/>
                <a:cxnLst/>
                <a:rect r="r" b="b" t="t" l="l"/>
                <a:pathLst>
                  <a:path h="5842" w="10541">
                    <a:moveTo>
                      <a:pt x="9525" y="127"/>
                    </a:moveTo>
                    <a:lnTo>
                      <a:pt x="6350" y="1270"/>
                    </a:lnTo>
                    <a:lnTo>
                      <a:pt x="0" y="3429"/>
                    </a:lnTo>
                    <a:lnTo>
                      <a:pt x="889" y="5842"/>
                    </a:lnTo>
                    <a:lnTo>
                      <a:pt x="7366" y="3556"/>
                    </a:lnTo>
                    <a:lnTo>
                      <a:pt x="10541" y="2413"/>
                    </a:lnTo>
                    <a:lnTo>
                      <a:pt x="9652" y="0"/>
                    </a:lnTo>
                    <a:close/>
                  </a:path>
                </a:pathLst>
              </a:custGeom>
              <a:solidFill>
                <a:srgbClr val="6399E8"/>
              </a:solidFill>
            </p:spPr>
          </p:sp>
          <p:sp>
            <p:nvSpPr>
              <p:cNvPr name="Freeform 156" id="156"/>
              <p:cNvSpPr/>
              <p:nvPr/>
            </p:nvSpPr>
            <p:spPr>
              <a:xfrm>
                <a:off x="830580" y="1181989"/>
                <a:ext cx="10414" cy="6096"/>
              </a:xfrm>
              <a:custGeom>
                <a:avLst/>
                <a:gdLst/>
                <a:ahLst/>
                <a:cxnLst/>
                <a:rect r="r" b="b" t="t" l="l"/>
                <a:pathLst>
                  <a:path h="6096" w="10414">
                    <a:moveTo>
                      <a:pt x="9525" y="0"/>
                    </a:moveTo>
                    <a:lnTo>
                      <a:pt x="3175" y="2540"/>
                    </a:lnTo>
                    <a:lnTo>
                      <a:pt x="0" y="3683"/>
                    </a:lnTo>
                    <a:lnTo>
                      <a:pt x="889" y="6096"/>
                    </a:lnTo>
                    <a:lnTo>
                      <a:pt x="10414" y="2413"/>
                    </a:lnTo>
                    <a:lnTo>
                      <a:pt x="9398" y="0"/>
                    </a:lnTo>
                    <a:close/>
                  </a:path>
                </a:pathLst>
              </a:custGeom>
              <a:solidFill>
                <a:srgbClr val="6399E8"/>
              </a:solidFill>
            </p:spPr>
          </p:sp>
          <p:sp>
            <p:nvSpPr>
              <p:cNvPr name="Freeform 157" id="157"/>
              <p:cNvSpPr/>
              <p:nvPr/>
            </p:nvSpPr>
            <p:spPr>
              <a:xfrm>
                <a:off x="849376" y="1173988"/>
                <a:ext cx="10414" cy="6477"/>
              </a:xfrm>
              <a:custGeom>
                <a:avLst/>
                <a:gdLst/>
                <a:ahLst/>
                <a:cxnLst/>
                <a:rect r="r" b="b" t="t" l="l"/>
                <a:pathLst>
                  <a:path h="6477" w="10414">
                    <a:moveTo>
                      <a:pt x="9398" y="127"/>
                    </a:moveTo>
                    <a:lnTo>
                      <a:pt x="3175" y="2794"/>
                    </a:lnTo>
                    <a:lnTo>
                      <a:pt x="0" y="4064"/>
                    </a:lnTo>
                    <a:lnTo>
                      <a:pt x="1016" y="6477"/>
                    </a:lnTo>
                    <a:lnTo>
                      <a:pt x="7239" y="3810"/>
                    </a:lnTo>
                    <a:lnTo>
                      <a:pt x="10414" y="2413"/>
                    </a:lnTo>
                    <a:lnTo>
                      <a:pt x="9398" y="0"/>
                    </a:lnTo>
                    <a:close/>
                  </a:path>
                </a:pathLst>
              </a:custGeom>
              <a:solidFill>
                <a:srgbClr val="6399E8"/>
              </a:solidFill>
            </p:spPr>
          </p:sp>
          <p:sp>
            <p:nvSpPr>
              <p:cNvPr name="Freeform 158" id="158"/>
              <p:cNvSpPr/>
              <p:nvPr/>
            </p:nvSpPr>
            <p:spPr>
              <a:xfrm>
                <a:off x="868045" y="1165606"/>
                <a:ext cx="10414" cy="6604"/>
              </a:xfrm>
              <a:custGeom>
                <a:avLst/>
                <a:gdLst/>
                <a:ahLst/>
                <a:cxnLst/>
                <a:rect r="r" b="b" t="t" l="l"/>
                <a:pathLst>
                  <a:path h="6604" w="10414">
                    <a:moveTo>
                      <a:pt x="9271" y="0"/>
                    </a:moveTo>
                    <a:lnTo>
                      <a:pt x="1524" y="3556"/>
                    </a:lnTo>
                    <a:lnTo>
                      <a:pt x="0" y="4191"/>
                    </a:lnTo>
                    <a:lnTo>
                      <a:pt x="1143" y="6604"/>
                    </a:lnTo>
                    <a:lnTo>
                      <a:pt x="8890" y="3048"/>
                    </a:lnTo>
                    <a:lnTo>
                      <a:pt x="10414" y="2286"/>
                    </a:lnTo>
                    <a:lnTo>
                      <a:pt x="9271" y="0"/>
                    </a:lnTo>
                    <a:close/>
                  </a:path>
                </a:pathLst>
              </a:custGeom>
              <a:solidFill>
                <a:srgbClr val="6399E8"/>
              </a:solidFill>
            </p:spPr>
          </p:sp>
          <p:sp>
            <p:nvSpPr>
              <p:cNvPr name="Freeform 159" id="159"/>
              <p:cNvSpPr/>
              <p:nvPr/>
            </p:nvSpPr>
            <p:spPr>
              <a:xfrm>
                <a:off x="886460" y="1156589"/>
                <a:ext cx="10287" cy="6858"/>
              </a:xfrm>
              <a:custGeom>
                <a:avLst/>
                <a:gdLst/>
                <a:ahLst/>
                <a:cxnLst/>
                <a:rect r="r" b="b" t="t" l="l"/>
                <a:pathLst>
                  <a:path h="6858" w="10287">
                    <a:moveTo>
                      <a:pt x="9144" y="0"/>
                    </a:moveTo>
                    <a:lnTo>
                      <a:pt x="3048" y="3048"/>
                    </a:lnTo>
                    <a:lnTo>
                      <a:pt x="0" y="4572"/>
                    </a:lnTo>
                    <a:lnTo>
                      <a:pt x="1143" y="6858"/>
                    </a:lnTo>
                    <a:lnTo>
                      <a:pt x="7239" y="3810"/>
                    </a:lnTo>
                    <a:lnTo>
                      <a:pt x="10287" y="2286"/>
                    </a:lnTo>
                    <a:lnTo>
                      <a:pt x="9144" y="0"/>
                    </a:lnTo>
                    <a:close/>
                  </a:path>
                </a:pathLst>
              </a:custGeom>
              <a:solidFill>
                <a:srgbClr val="6399E8"/>
              </a:solidFill>
            </p:spPr>
          </p:sp>
          <p:sp>
            <p:nvSpPr>
              <p:cNvPr name="Freeform 160" id="160"/>
              <p:cNvSpPr/>
              <p:nvPr/>
            </p:nvSpPr>
            <p:spPr>
              <a:xfrm>
                <a:off x="315595" y="1148207"/>
                <a:ext cx="5715" cy="4699"/>
              </a:xfrm>
              <a:custGeom>
                <a:avLst/>
                <a:gdLst/>
                <a:ahLst/>
                <a:cxnLst/>
                <a:rect r="r" b="b" t="t" l="l"/>
                <a:pathLst>
                  <a:path h="4699" w="5715">
                    <a:moveTo>
                      <a:pt x="1270" y="0"/>
                    </a:moveTo>
                    <a:lnTo>
                      <a:pt x="0" y="2286"/>
                    </a:lnTo>
                    <a:lnTo>
                      <a:pt x="4445" y="4699"/>
                    </a:lnTo>
                    <a:lnTo>
                      <a:pt x="5715" y="2413"/>
                    </a:lnTo>
                    <a:lnTo>
                      <a:pt x="1270" y="0"/>
                    </a:lnTo>
                    <a:close/>
                  </a:path>
                </a:pathLst>
              </a:custGeom>
              <a:solidFill>
                <a:srgbClr val="6399E8"/>
              </a:solidFill>
            </p:spPr>
          </p:sp>
          <p:sp>
            <p:nvSpPr>
              <p:cNvPr name="Freeform 161" id="161"/>
              <p:cNvSpPr/>
              <p:nvPr/>
            </p:nvSpPr>
            <p:spPr>
              <a:xfrm>
                <a:off x="904621" y="1146810"/>
                <a:ext cx="10160" cy="7239"/>
              </a:xfrm>
              <a:custGeom>
                <a:avLst/>
                <a:gdLst/>
                <a:ahLst/>
                <a:cxnLst/>
                <a:rect r="r" b="b" t="t" l="l"/>
                <a:pathLst>
                  <a:path h="7239" w="10160">
                    <a:moveTo>
                      <a:pt x="8890" y="0"/>
                    </a:moveTo>
                    <a:lnTo>
                      <a:pt x="5969" y="1651"/>
                    </a:lnTo>
                    <a:lnTo>
                      <a:pt x="0" y="4953"/>
                    </a:lnTo>
                    <a:lnTo>
                      <a:pt x="1270" y="7239"/>
                    </a:lnTo>
                    <a:lnTo>
                      <a:pt x="7239" y="3937"/>
                    </a:lnTo>
                    <a:lnTo>
                      <a:pt x="10160" y="2286"/>
                    </a:lnTo>
                    <a:lnTo>
                      <a:pt x="8890" y="0"/>
                    </a:lnTo>
                    <a:close/>
                  </a:path>
                </a:pathLst>
              </a:custGeom>
              <a:solidFill>
                <a:srgbClr val="6399E8"/>
              </a:solidFill>
            </p:spPr>
          </p:sp>
          <p:sp>
            <p:nvSpPr>
              <p:cNvPr name="Freeform 162" id="162"/>
              <p:cNvSpPr/>
              <p:nvPr/>
            </p:nvSpPr>
            <p:spPr>
              <a:xfrm>
                <a:off x="297942" y="1137920"/>
                <a:ext cx="10160" cy="7493"/>
              </a:xfrm>
              <a:custGeom>
                <a:avLst/>
                <a:gdLst/>
                <a:ahLst/>
                <a:cxnLst/>
                <a:rect r="r" b="b" t="t" l="l"/>
                <a:pathLst>
                  <a:path h="7493" w="10160">
                    <a:moveTo>
                      <a:pt x="1270" y="127"/>
                    </a:moveTo>
                    <a:lnTo>
                      <a:pt x="0" y="2286"/>
                    </a:lnTo>
                    <a:lnTo>
                      <a:pt x="2921" y="4064"/>
                    </a:lnTo>
                    <a:lnTo>
                      <a:pt x="8890" y="7493"/>
                    </a:lnTo>
                    <a:lnTo>
                      <a:pt x="10160" y="5207"/>
                    </a:lnTo>
                    <a:lnTo>
                      <a:pt x="4318" y="1778"/>
                    </a:lnTo>
                    <a:lnTo>
                      <a:pt x="1397" y="0"/>
                    </a:lnTo>
                    <a:close/>
                  </a:path>
                </a:pathLst>
              </a:custGeom>
              <a:solidFill>
                <a:srgbClr val="6399E8"/>
              </a:solidFill>
            </p:spPr>
          </p:sp>
          <p:sp>
            <p:nvSpPr>
              <p:cNvPr name="Freeform 163" id="163"/>
              <p:cNvSpPr/>
              <p:nvPr/>
            </p:nvSpPr>
            <p:spPr>
              <a:xfrm>
                <a:off x="922401" y="1136523"/>
                <a:ext cx="10160" cy="7493"/>
              </a:xfrm>
              <a:custGeom>
                <a:avLst/>
                <a:gdLst/>
                <a:ahLst/>
                <a:cxnLst/>
                <a:rect r="r" b="b" t="t" l="l"/>
                <a:pathLst>
                  <a:path h="7493" w="10160">
                    <a:moveTo>
                      <a:pt x="8763" y="0"/>
                    </a:moveTo>
                    <a:lnTo>
                      <a:pt x="2921" y="3556"/>
                    </a:lnTo>
                    <a:lnTo>
                      <a:pt x="0" y="5207"/>
                    </a:lnTo>
                    <a:lnTo>
                      <a:pt x="1270" y="7493"/>
                    </a:lnTo>
                    <a:lnTo>
                      <a:pt x="7239" y="4064"/>
                    </a:lnTo>
                    <a:lnTo>
                      <a:pt x="10160" y="2286"/>
                    </a:lnTo>
                    <a:lnTo>
                      <a:pt x="8763" y="127"/>
                    </a:lnTo>
                    <a:close/>
                  </a:path>
                </a:pathLst>
              </a:custGeom>
              <a:solidFill>
                <a:srgbClr val="6399E8"/>
              </a:solidFill>
            </p:spPr>
          </p:sp>
          <p:sp>
            <p:nvSpPr>
              <p:cNvPr name="Freeform 164" id="164"/>
              <p:cNvSpPr/>
              <p:nvPr/>
            </p:nvSpPr>
            <p:spPr>
              <a:xfrm>
                <a:off x="280543" y="1127252"/>
                <a:ext cx="10160" cy="7747"/>
              </a:xfrm>
              <a:custGeom>
                <a:avLst/>
                <a:gdLst/>
                <a:ahLst/>
                <a:cxnLst/>
                <a:rect r="r" b="b" t="t" l="l"/>
                <a:pathLst>
                  <a:path h="7747" w="10160">
                    <a:moveTo>
                      <a:pt x="1397" y="0"/>
                    </a:moveTo>
                    <a:lnTo>
                      <a:pt x="0" y="2159"/>
                    </a:lnTo>
                    <a:lnTo>
                      <a:pt x="2921" y="4064"/>
                    </a:lnTo>
                    <a:lnTo>
                      <a:pt x="8763" y="7747"/>
                    </a:lnTo>
                    <a:lnTo>
                      <a:pt x="10160" y="5588"/>
                    </a:lnTo>
                    <a:lnTo>
                      <a:pt x="7239" y="3810"/>
                    </a:lnTo>
                    <a:lnTo>
                      <a:pt x="1524" y="127"/>
                    </a:lnTo>
                    <a:close/>
                  </a:path>
                </a:pathLst>
              </a:custGeom>
              <a:solidFill>
                <a:srgbClr val="6399E8"/>
              </a:solidFill>
            </p:spPr>
          </p:sp>
          <p:sp>
            <p:nvSpPr>
              <p:cNvPr name="Freeform 165" id="165"/>
              <p:cNvSpPr/>
              <p:nvPr/>
            </p:nvSpPr>
            <p:spPr>
              <a:xfrm>
                <a:off x="939927" y="1125728"/>
                <a:ext cx="10033" cy="7620"/>
              </a:xfrm>
              <a:custGeom>
                <a:avLst/>
                <a:gdLst/>
                <a:ahLst/>
                <a:cxnLst/>
                <a:rect r="r" b="b" t="t" l="l"/>
                <a:pathLst>
                  <a:path h="7620" w="10033">
                    <a:moveTo>
                      <a:pt x="8636" y="0"/>
                    </a:moveTo>
                    <a:lnTo>
                      <a:pt x="2921" y="3683"/>
                    </a:lnTo>
                    <a:lnTo>
                      <a:pt x="0" y="5461"/>
                    </a:lnTo>
                    <a:lnTo>
                      <a:pt x="1397" y="7620"/>
                    </a:lnTo>
                    <a:lnTo>
                      <a:pt x="4318" y="5842"/>
                    </a:lnTo>
                    <a:lnTo>
                      <a:pt x="10033" y="2159"/>
                    </a:lnTo>
                    <a:lnTo>
                      <a:pt x="8636" y="0"/>
                    </a:lnTo>
                    <a:close/>
                  </a:path>
                </a:pathLst>
              </a:custGeom>
              <a:solidFill>
                <a:srgbClr val="6399E8"/>
              </a:solidFill>
            </p:spPr>
          </p:sp>
          <p:sp>
            <p:nvSpPr>
              <p:cNvPr name="Freeform 166" id="166"/>
              <p:cNvSpPr/>
              <p:nvPr/>
            </p:nvSpPr>
            <p:spPr>
              <a:xfrm>
                <a:off x="263398" y="1115949"/>
                <a:ext cx="9779" cy="7874"/>
              </a:xfrm>
              <a:custGeom>
                <a:avLst/>
                <a:gdLst/>
                <a:ahLst/>
                <a:cxnLst/>
                <a:rect r="r" b="b" t="t" l="l"/>
                <a:pathLst>
                  <a:path h="7874" w="9779">
                    <a:moveTo>
                      <a:pt x="1524" y="0"/>
                    </a:moveTo>
                    <a:lnTo>
                      <a:pt x="0" y="2159"/>
                    </a:lnTo>
                    <a:lnTo>
                      <a:pt x="5588" y="5969"/>
                    </a:lnTo>
                    <a:lnTo>
                      <a:pt x="8382" y="7874"/>
                    </a:lnTo>
                    <a:lnTo>
                      <a:pt x="9779" y="5715"/>
                    </a:lnTo>
                    <a:lnTo>
                      <a:pt x="4191" y="1905"/>
                    </a:lnTo>
                    <a:lnTo>
                      <a:pt x="1397" y="0"/>
                    </a:lnTo>
                    <a:close/>
                  </a:path>
                </a:pathLst>
              </a:custGeom>
              <a:solidFill>
                <a:srgbClr val="6399E8"/>
              </a:solidFill>
            </p:spPr>
          </p:sp>
          <p:sp>
            <p:nvSpPr>
              <p:cNvPr name="Freeform 167" id="167"/>
              <p:cNvSpPr/>
              <p:nvPr/>
            </p:nvSpPr>
            <p:spPr>
              <a:xfrm>
                <a:off x="957072" y="1114298"/>
                <a:ext cx="9779" cy="8001"/>
              </a:xfrm>
              <a:custGeom>
                <a:avLst/>
                <a:gdLst/>
                <a:ahLst/>
                <a:cxnLst/>
                <a:rect r="r" b="b" t="t" l="l"/>
                <a:pathLst>
                  <a:path h="8001" w="9779">
                    <a:moveTo>
                      <a:pt x="8382" y="0"/>
                    </a:moveTo>
                    <a:lnTo>
                      <a:pt x="2794" y="3937"/>
                    </a:lnTo>
                    <a:lnTo>
                      <a:pt x="0" y="5842"/>
                    </a:lnTo>
                    <a:lnTo>
                      <a:pt x="1397" y="8001"/>
                    </a:lnTo>
                    <a:lnTo>
                      <a:pt x="4191" y="6096"/>
                    </a:lnTo>
                    <a:lnTo>
                      <a:pt x="9779" y="2159"/>
                    </a:lnTo>
                    <a:lnTo>
                      <a:pt x="8255" y="0"/>
                    </a:lnTo>
                    <a:close/>
                  </a:path>
                </a:pathLst>
              </a:custGeom>
              <a:solidFill>
                <a:srgbClr val="6399E8"/>
              </a:solidFill>
            </p:spPr>
          </p:sp>
          <p:sp>
            <p:nvSpPr>
              <p:cNvPr name="Freeform 168" id="168"/>
              <p:cNvSpPr/>
              <p:nvPr/>
            </p:nvSpPr>
            <p:spPr>
              <a:xfrm>
                <a:off x="246761" y="1103884"/>
                <a:ext cx="9779" cy="8255"/>
              </a:xfrm>
              <a:custGeom>
                <a:avLst/>
                <a:gdLst/>
                <a:ahLst/>
                <a:cxnLst/>
                <a:rect r="r" b="b" t="t" l="l"/>
                <a:pathLst>
                  <a:path h="8255" w="9779">
                    <a:moveTo>
                      <a:pt x="1524" y="127"/>
                    </a:moveTo>
                    <a:lnTo>
                      <a:pt x="0" y="2159"/>
                    </a:lnTo>
                    <a:lnTo>
                      <a:pt x="2794" y="4191"/>
                    </a:lnTo>
                    <a:lnTo>
                      <a:pt x="8255" y="8255"/>
                    </a:lnTo>
                    <a:lnTo>
                      <a:pt x="9779" y="6096"/>
                    </a:lnTo>
                    <a:lnTo>
                      <a:pt x="6985" y="4064"/>
                    </a:lnTo>
                    <a:lnTo>
                      <a:pt x="1524" y="0"/>
                    </a:lnTo>
                    <a:close/>
                  </a:path>
                </a:pathLst>
              </a:custGeom>
              <a:solidFill>
                <a:srgbClr val="6399E8"/>
              </a:solidFill>
            </p:spPr>
          </p:sp>
          <p:sp>
            <p:nvSpPr>
              <p:cNvPr name="Freeform 169" id="169"/>
              <p:cNvSpPr/>
              <p:nvPr/>
            </p:nvSpPr>
            <p:spPr>
              <a:xfrm>
                <a:off x="973709" y="1102233"/>
                <a:ext cx="9779" cy="8128"/>
              </a:xfrm>
              <a:custGeom>
                <a:avLst/>
                <a:gdLst/>
                <a:ahLst/>
                <a:cxnLst/>
                <a:rect r="r" b="b" t="t" l="l"/>
                <a:pathLst>
                  <a:path h="8128" w="9779">
                    <a:moveTo>
                      <a:pt x="8255" y="0"/>
                    </a:moveTo>
                    <a:lnTo>
                      <a:pt x="2794" y="4064"/>
                    </a:lnTo>
                    <a:lnTo>
                      <a:pt x="0" y="6096"/>
                    </a:lnTo>
                    <a:lnTo>
                      <a:pt x="1524" y="8128"/>
                    </a:lnTo>
                    <a:lnTo>
                      <a:pt x="4445" y="6096"/>
                    </a:lnTo>
                    <a:lnTo>
                      <a:pt x="9779" y="2032"/>
                    </a:lnTo>
                    <a:lnTo>
                      <a:pt x="8255" y="0"/>
                    </a:lnTo>
                    <a:close/>
                  </a:path>
                </a:pathLst>
              </a:custGeom>
              <a:solidFill>
                <a:srgbClr val="6399E8"/>
              </a:solidFill>
            </p:spPr>
          </p:sp>
          <p:sp>
            <p:nvSpPr>
              <p:cNvPr name="Freeform 170" id="170"/>
              <p:cNvSpPr/>
              <p:nvPr/>
            </p:nvSpPr>
            <p:spPr>
              <a:xfrm>
                <a:off x="230505" y="1091565"/>
                <a:ext cx="9652" cy="8382"/>
              </a:xfrm>
              <a:custGeom>
                <a:avLst/>
                <a:gdLst/>
                <a:ahLst/>
                <a:cxnLst/>
                <a:rect r="r" b="b" t="t" l="l"/>
                <a:pathLst>
                  <a:path h="8382" w="9652">
                    <a:moveTo>
                      <a:pt x="1651" y="0"/>
                    </a:moveTo>
                    <a:lnTo>
                      <a:pt x="0" y="2032"/>
                    </a:lnTo>
                    <a:lnTo>
                      <a:pt x="2667" y="4191"/>
                    </a:lnTo>
                    <a:lnTo>
                      <a:pt x="8128" y="8382"/>
                    </a:lnTo>
                    <a:lnTo>
                      <a:pt x="9652" y="6350"/>
                    </a:lnTo>
                    <a:lnTo>
                      <a:pt x="4191" y="2032"/>
                    </a:lnTo>
                    <a:lnTo>
                      <a:pt x="1651" y="0"/>
                    </a:lnTo>
                    <a:close/>
                  </a:path>
                </a:pathLst>
              </a:custGeom>
              <a:solidFill>
                <a:srgbClr val="6399E8"/>
              </a:solidFill>
            </p:spPr>
          </p:sp>
          <p:sp>
            <p:nvSpPr>
              <p:cNvPr name="Freeform 171" id="171"/>
              <p:cNvSpPr/>
              <p:nvPr/>
            </p:nvSpPr>
            <p:spPr>
              <a:xfrm>
                <a:off x="990092" y="1089660"/>
                <a:ext cx="9525" cy="8509"/>
              </a:xfrm>
              <a:custGeom>
                <a:avLst/>
                <a:gdLst/>
                <a:ahLst/>
                <a:cxnLst/>
                <a:rect r="r" b="b" t="t" l="l"/>
                <a:pathLst>
                  <a:path h="8509" w="9525">
                    <a:moveTo>
                      <a:pt x="8001" y="127"/>
                    </a:moveTo>
                    <a:lnTo>
                      <a:pt x="5334" y="2286"/>
                    </a:lnTo>
                    <a:lnTo>
                      <a:pt x="0" y="6477"/>
                    </a:lnTo>
                    <a:lnTo>
                      <a:pt x="1524" y="8509"/>
                    </a:lnTo>
                    <a:lnTo>
                      <a:pt x="4191" y="6350"/>
                    </a:lnTo>
                    <a:lnTo>
                      <a:pt x="6858" y="4191"/>
                    </a:lnTo>
                    <a:lnTo>
                      <a:pt x="9525" y="2032"/>
                    </a:lnTo>
                    <a:lnTo>
                      <a:pt x="7874" y="0"/>
                    </a:lnTo>
                    <a:close/>
                  </a:path>
                </a:pathLst>
              </a:custGeom>
              <a:solidFill>
                <a:srgbClr val="6399E8"/>
              </a:solidFill>
            </p:spPr>
          </p:sp>
          <p:sp>
            <p:nvSpPr>
              <p:cNvPr name="Freeform 172" id="172"/>
              <p:cNvSpPr/>
              <p:nvPr/>
            </p:nvSpPr>
            <p:spPr>
              <a:xfrm>
                <a:off x="214757" y="1078357"/>
                <a:ext cx="9525" cy="8636"/>
              </a:xfrm>
              <a:custGeom>
                <a:avLst/>
                <a:gdLst/>
                <a:ahLst/>
                <a:cxnLst/>
                <a:rect r="r" b="b" t="t" l="l"/>
                <a:pathLst>
                  <a:path h="8636" w="9525">
                    <a:moveTo>
                      <a:pt x="1651" y="127"/>
                    </a:moveTo>
                    <a:lnTo>
                      <a:pt x="0" y="2032"/>
                    </a:lnTo>
                    <a:lnTo>
                      <a:pt x="5207" y="6477"/>
                    </a:lnTo>
                    <a:lnTo>
                      <a:pt x="7874" y="8636"/>
                    </a:lnTo>
                    <a:lnTo>
                      <a:pt x="9525" y="6604"/>
                    </a:lnTo>
                    <a:lnTo>
                      <a:pt x="6858" y="4445"/>
                    </a:lnTo>
                    <a:lnTo>
                      <a:pt x="1651" y="0"/>
                    </a:lnTo>
                    <a:close/>
                  </a:path>
                </a:pathLst>
              </a:custGeom>
              <a:solidFill>
                <a:srgbClr val="6399E8"/>
              </a:solidFill>
            </p:spPr>
          </p:sp>
          <p:sp>
            <p:nvSpPr>
              <p:cNvPr name="Freeform 173" id="173"/>
              <p:cNvSpPr/>
              <p:nvPr/>
            </p:nvSpPr>
            <p:spPr>
              <a:xfrm>
                <a:off x="1005840" y="1076706"/>
                <a:ext cx="9398" cy="8636"/>
              </a:xfrm>
              <a:custGeom>
                <a:avLst/>
                <a:gdLst/>
                <a:ahLst/>
                <a:cxnLst/>
                <a:rect r="r" b="b" t="t" l="l"/>
                <a:pathLst>
                  <a:path h="8636" w="9398">
                    <a:moveTo>
                      <a:pt x="7874" y="0"/>
                    </a:moveTo>
                    <a:lnTo>
                      <a:pt x="2667" y="4445"/>
                    </a:lnTo>
                    <a:lnTo>
                      <a:pt x="0" y="6604"/>
                    </a:lnTo>
                    <a:lnTo>
                      <a:pt x="1651" y="8636"/>
                    </a:lnTo>
                    <a:lnTo>
                      <a:pt x="6858" y="4191"/>
                    </a:lnTo>
                    <a:lnTo>
                      <a:pt x="9398" y="1905"/>
                    </a:lnTo>
                    <a:lnTo>
                      <a:pt x="7747" y="0"/>
                    </a:lnTo>
                    <a:close/>
                  </a:path>
                </a:pathLst>
              </a:custGeom>
              <a:solidFill>
                <a:srgbClr val="6399E8"/>
              </a:solidFill>
            </p:spPr>
          </p:sp>
          <p:sp>
            <p:nvSpPr>
              <p:cNvPr name="Freeform 174" id="174"/>
              <p:cNvSpPr/>
              <p:nvPr/>
            </p:nvSpPr>
            <p:spPr>
              <a:xfrm>
                <a:off x="199390" y="1065022"/>
                <a:ext cx="9271" cy="8763"/>
              </a:xfrm>
              <a:custGeom>
                <a:avLst/>
                <a:gdLst/>
                <a:ahLst/>
                <a:cxnLst/>
                <a:rect r="r" b="b" t="t" l="l"/>
                <a:pathLst>
                  <a:path h="8763" w="9271">
                    <a:moveTo>
                      <a:pt x="1778" y="0"/>
                    </a:moveTo>
                    <a:lnTo>
                      <a:pt x="0" y="1905"/>
                    </a:lnTo>
                    <a:lnTo>
                      <a:pt x="2540" y="4191"/>
                    </a:lnTo>
                    <a:lnTo>
                      <a:pt x="5080" y="6477"/>
                    </a:lnTo>
                    <a:lnTo>
                      <a:pt x="7620" y="8763"/>
                    </a:lnTo>
                    <a:lnTo>
                      <a:pt x="9271" y="6858"/>
                    </a:lnTo>
                    <a:lnTo>
                      <a:pt x="4191" y="2286"/>
                    </a:lnTo>
                    <a:lnTo>
                      <a:pt x="1651" y="0"/>
                    </a:lnTo>
                    <a:close/>
                  </a:path>
                </a:pathLst>
              </a:custGeom>
              <a:solidFill>
                <a:srgbClr val="6399E8"/>
              </a:solidFill>
            </p:spPr>
          </p:sp>
          <p:sp>
            <p:nvSpPr>
              <p:cNvPr name="Freeform 175" id="175"/>
              <p:cNvSpPr/>
              <p:nvPr/>
            </p:nvSpPr>
            <p:spPr>
              <a:xfrm>
                <a:off x="1021334" y="1063117"/>
                <a:ext cx="9398" cy="8763"/>
              </a:xfrm>
              <a:custGeom>
                <a:avLst/>
                <a:gdLst/>
                <a:ahLst/>
                <a:cxnLst/>
                <a:rect r="r" b="b" t="t" l="l"/>
                <a:pathLst>
                  <a:path h="8763" w="9398">
                    <a:moveTo>
                      <a:pt x="7620" y="0"/>
                    </a:moveTo>
                    <a:lnTo>
                      <a:pt x="5080" y="2286"/>
                    </a:lnTo>
                    <a:lnTo>
                      <a:pt x="0" y="6858"/>
                    </a:lnTo>
                    <a:lnTo>
                      <a:pt x="1778" y="8763"/>
                    </a:lnTo>
                    <a:lnTo>
                      <a:pt x="6858" y="4191"/>
                    </a:lnTo>
                    <a:lnTo>
                      <a:pt x="9398" y="1905"/>
                    </a:lnTo>
                    <a:lnTo>
                      <a:pt x="7620" y="0"/>
                    </a:lnTo>
                    <a:close/>
                  </a:path>
                </a:pathLst>
              </a:custGeom>
              <a:solidFill>
                <a:srgbClr val="6399E8"/>
              </a:solidFill>
            </p:spPr>
          </p:sp>
          <p:sp>
            <p:nvSpPr>
              <p:cNvPr name="Freeform 176" id="176"/>
              <p:cNvSpPr/>
              <p:nvPr/>
            </p:nvSpPr>
            <p:spPr>
              <a:xfrm>
                <a:off x="1036320" y="1052576"/>
                <a:ext cx="5461" cy="5461"/>
              </a:xfrm>
              <a:custGeom>
                <a:avLst/>
                <a:gdLst/>
                <a:ahLst/>
                <a:cxnLst/>
                <a:rect r="r" b="b" t="t" l="l"/>
                <a:pathLst>
                  <a:path h="5461" w="5461">
                    <a:moveTo>
                      <a:pt x="3683" y="0"/>
                    </a:moveTo>
                    <a:lnTo>
                      <a:pt x="0" y="3556"/>
                    </a:lnTo>
                    <a:lnTo>
                      <a:pt x="1778" y="5461"/>
                    </a:lnTo>
                    <a:lnTo>
                      <a:pt x="4191" y="3048"/>
                    </a:lnTo>
                    <a:lnTo>
                      <a:pt x="5461" y="1905"/>
                    </a:lnTo>
                    <a:lnTo>
                      <a:pt x="3683" y="0"/>
                    </a:lnTo>
                    <a:close/>
                  </a:path>
                </a:pathLst>
              </a:custGeom>
              <a:solidFill>
                <a:srgbClr val="6399E8"/>
              </a:solidFill>
            </p:spPr>
          </p:sp>
          <p:sp>
            <p:nvSpPr>
              <p:cNvPr name="Freeform 177" id="177"/>
              <p:cNvSpPr/>
              <p:nvPr/>
            </p:nvSpPr>
            <p:spPr>
              <a:xfrm>
                <a:off x="184531" y="1050925"/>
                <a:ext cx="9271" cy="9017"/>
              </a:xfrm>
              <a:custGeom>
                <a:avLst/>
                <a:gdLst/>
                <a:ahLst/>
                <a:cxnLst/>
                <a:rect r="r" b="b" t="t" l="l"/>
                <a:pathLst>
                  <a:path h="9017" w="9271">
                    <a:moveTo>
                      <a:pt x="1778" y="0"/>
                    </a:moveTo>
                    <a:lnTo>
                      <a:pt x="0" y="1905"/>
                    </a:lnTo>
                    <a:lnTo>
                      <a:pt x="4953" y="6604"/>
                    </a:lnTo>
                    <a:lnTo>
                      <a:pt x="7493" y="9017"/>
                    </a:lnTo>
                    <a:lnTo>
                      <a:pt x="9271" y="7112"/>
                    </a:lnTo>
                    <a:lnTo>
                      <a:pt x="4318" y="2413"/>
                    </a:lnTo>
                    <a:lnTo>
                      <a:pt x="1905" y="0"/>
                    </a:lnTo>
                    <a:close/>
                  </a:path>
                </a:pathLst>
              </a:custGeom>
              <a:solidFill>
                <a:srgbClr val="6399E8"/>
              </a:solidFill>
            </p:spPr>
          </p:sp>
          <p:sp>
            <p:nvSpPr>
              <p:cNvPr name="Freeform 178" id="178"/>
              <p:cNvSpPr/>
              <p:nvPr/>
            </p:nvSpPr>
            <p:spPr>
              <a:xfrm>
                <a:off x="170053" y="1036447"/>
                <a:ext cx="9017" cy="9144"/>
              </a:xfrm>
              <a:custGeom>
                <a:avLst/>
                <a:gdLst/>
                <a:ahLst/>
                <a:cxnLst/>
                <a:rect r="r" b="b" t="t" l="l"/>
                <a:pathLst>
                  <a:path h="9144" w="9017">
                    <a:moveTo>
                      <a:pt x="1905" y="0"/>
                    </a:moveTo>
                    <a:lnTo>
                      <a:pt x="0" y="1778"/>
                    </a:lnTo>
                    <a:lnTo>
                      <a:pt x="4699" y="6731"/>
                    </a:lnTo>
                    <a:lnTo>
                      <a:pt x="7112" y="9144"/>
                    </a:lnTo>
                    <a:lnTo>
                      <a:pt x="9017" y="7366"/>
                    </a:lnTo>
                    <a:lnTo>
                      <a:pt x="4318" y="2540"/>
                    </a:lnTo>
                    <a:lnTo>
                      <a:pt x="1905" y="127"/>
                    </a:lnTo>
                    <a:close/>
                  </a:path>
                </a:pathLst>
              </a:custGeom>
              <a:solidFill>
                <a:srgbClr val="6399E8"/>
              </a:solidFill>
            </p:spPr>
          </p:sp>
          <p:sp>
            <p:nvSpPr>
              <p:cNvPr name="Freeform 179" id="179"/>
              <p:cNvSpPr/>
              <p:nvPr/>
            </p:nvSpPr>
            <p:spPr>
              <a:xfrm>
                <a:off x="156210" y="1021461"/>
                <a:ext cx="8763" cy="9271"/>
              </a:xfrm>
              <a:custGeom>
                <a:avLst/>
                <a:gdLst/>
                <a:ahLst/>
                <a:cxnLst/>
                <a:rect r="r" b="b" t="t" l="l"/>
                <a:pathLst>
                  <a:path h="9271" w="8763">
                    <a:moveTo>
                      <a:pt x="1905" y="0"/>
                    </a:moveTo>
                    <a:lnTo>
                      <a:pt x="0" y="1651"/>
                    </a:lnTo>
                    <a:lnTo>
                      <a:pt x="2286" y="4191"/>
                    </a:lnTo>
                    <a:lnTo>
                      <a:pt x="6858" y="9271"/>
                    </a:lnTo>
                    <a:lnTo>
                      <a:pt x="8763" y="7493"/>
                    </a:lnTo>
                    <a:lnTo>
                      <a:pt x="4191" y="2540"/>
                    </a:lnTo>
                    <a:lnTo>
                      <a:pt x="1905" y="0"/>
                    </a:lnTo>
                    <a:close/>
                  </a:path>
                </a:pathLst>
              </a:custGeom>
              <a:solidFill>
                <a:srgbClr val="6399E8"/>
              </a:solidFill>
            </p:spPr>
          </p:sp>
          <p:sp>
            <p:nvSpPr>
              <p:cNvPr name="Freeform 180" id="180"/>
              <p:cNvSpPr/>
              <p:nvPr/>
            </p:nvSpPr>
            <p:spPr>
              <a:xfrm>
                <a:off x="142748" y="1005840"/>
                <a:ext cx="8636" cy="9525"/>
              </a:xfrm>
              <a:custGeom>
                <a:avLst/>
                <a:gdLst/>
                <a:ahLst/>
                <a:cxnLst/>
                <a:rect r="r" b="b" t="t" l="l"/>
                <a:pathLst>
                  <a:path h="9525" w="8636">
                    <a:moveTo>
                      <a:pt x="2032" y="127"/>
                    </a:moveTo>
                    <a:lnTo>
                      <a:pt x="0" y="1778"/>
                    </a:lnTo>
                    <a:lnTo>
                      <a:pt x="4445" y="6985"/>
                    </a:lnTo>
                    <a:lnTo>
                      <a:pt x="6731" y="9525"/>
                    </a:lnTo>
                    <a:lnTo>
                      <a:pt x="8636" y="7874"/>
                    </a:lnTo>
                    <a:lnTo>
                      <a:pt x="4191" y="2667"/>
                    </a:lnTo>
                    <a:lnTo>
                      <a:pt x="2032" y="0"/>
                    </a:lnTo>
                    <a:close/>
                  </a:path>
                </a:pathLst>
              </a:custGeom>
              <a:solidFill>
                <a:srgbClr val="6399E8"/>
              </a:solidFill>
            </p:spPr>
          </p:sp>
          <p:sp>
            <p:nvSpPr>
              <p:cNvPr name="Freeform 181" id="181"/>
              <p:cNvSpPr/>
              <p:nvPr/>
            </p:nvSpPr>
            <p:spPr>
              <a:xfrm>
                <a:off x="129921" y="990092"/>
                <a:ext cx="8382" cy="9652"/>
              </a:xfrm>
              <a:custGeom>
                <a:avLst/>
                <a:gdLst/>
                <a:ahLst/>
                <a:cxnLst/>
                <a:rect r="r" b="b" t="t" l="l"/>
                <a:pathLst>
                  <a:path h="9652" w="8382">
                    <a:moveTo>
                      <a:pt x="2032" y="0"/>
                    </a:moveTo>
                    <a:lnTo>
                      <a:pt x="0" y="1651"/>
                    </a:lnTo>
                    <a:lnTo>
                      <a:pt x="4191" y="6985"/>
                    </a:lnTo>
                    <a:lnTo>
                      <a:pt x="6350" y="9652"/>
                    </a:lnTo>
                    <a:lnTo>
                      <a:pt x="8382" y="8001"/>
                    </a:lnTo>
                    <a:lnTo>
                      <a:pt x="4191" y="2667"/>
                    </a:lnTo>
                    <a:lnTo>
                      <a:pt x="2159" y="0"/>
                    </a:lnTo>
                    <a:close/>
                  </a:path>
                </a:pathLst>
              </a:custGeom>
              <a:solidFill>
                <a:srgbClr val="6399E8"/>
              </a:solidFill>
            </p:spPr>
          </p:sp>
          <p:sp>
            <p:nvSpPr>
              <p:cNvPr name="Freeform 182" id="182"/>
              <p:cNvSpPr/>
              <p:nvPr/>
            </p:nvSpPr>
            <p:spPr>
              <a:xfrm>
                <a:off x="117602" y="973582"/>
                <a:ext cx="8128" cy="9779"/>
              </a:xfrm>
              <a:custGeom>
                <a:avLst/>
                <a:gdLst/>
                <a:ahLst/>
                <a:cxnLst/>
                <a:rect r="r" b="b" t="t" l="l"/>
                <a:pathLst>
                  <a:path h="9779" w="8128">
                    <a:moveTo>
                      <a:pt x="2032" y="127"/>
                    </a:moveTo>
                    <a:lnTo>
                      <a:pt x="0" y="1651"/>
                    </a:lnTo>
                    <a:lnTo>
                      <a:pt x="4064" y="7112"/>
                    </a:lnTo>
                    <a:lnTo>
                      <a:pt x="6096" y="9779"/>
                    </a:lnTo>
                    <a:lnTo>
                      <a:pt x="8128" y="8255"/>
                    </a:lnTo>
                    <a:lnTo>
                      <a:pt x="4064" y="2794"/>
                    </a:lnTo>
                    <a:lnTo>
                      <a:pt x="2032" y="0"/>
                    </a:lnTo>
                    <a:close/>
                  </a:path>
                </a:pathLst>
              </a:custGeom>
              <a:solidFill>
                <a:srgbClr val="6399E8"/>
              </a:solidFill>
            </p:spPr>
          </p:sp>
          <p:sp>
            <p:nvSpPr>
              <p:cNvPr name="Freeform 183" id="183"/>
              <p:cNvSpPr/>
              <p:nvPr/>
            </p:nvSpPr>
            <p:spPr>
              <a:xfrm>
                <a:off x="105791" y="957072"/>
                <a:ext cx="7874" cy="9906"/>
              </a:xfrm>
              <a:custGeom>
                <a:avLst/>
                <a:gdLst/>
                <a:ahLst/>
                <a:cxnLst/>
                <a:rect r="r" b="b" t="t" l="l"/>
                <a:pathLst>
                  <a:path h="9906" w="7874">
                    <a:moveTo>
                      <a:pt x="2159" y="0"/>
                    </a:moveTo>
                    <a:lnTo>
                      <a:pt x="0" y="1397"/>
                    </a:lnTo>
                    <a:lnTo>
                      <a:pt x="3810" y="7112"/>
                    </a:lnTo>
                    <a:lnTo>
                      <a:pt x="5715" y="9906"/>
                    </a:lnTo>
                    <a:lnTo>
                      <a:pt x="7874" y="8382"/>
                    </a:lnTo>
                    <a:lnTo>
                      <a:pt x="3937" y="2794"/>
                    </a:lnTo>
                    <a:lnTo>
                      <a:pt x="2032" y="0"/>
                    </a:lnTo>
                    <a:close/>
                  </a:path>
                </a:pathLst>
              </a:custGeom>
              <a:solidFill>
                <a:srgbClr val="6399E8"/>
              </a:solidFill>
            </p:spPr>
          </p:sp>
          <p:sp>
            <p:nvSpPr>
              <p:cNvPr name="Freeform 184" id="184"/>
              <p:cNvSpPr/>
              <p:nvPr/>
            </p:nvSpPr>
            <p:spPr>
              <a:xfrm>
                <a:off x="94615" y="939927"/>
                <a:ext cx="7747" cy="10033"/>
              </a:xfrm>
              <a:custGeom>
                <a:avLst/>
                <a:gdLst/>
                <a:ahLst/>
                <a:cxnLst/>
                <a:rect r="r" b="b" t="t" l="l"/>
                <a:pathLst>
                  <a:path h="10033" w="7747">
                    <a:moveTo>
                      <a:pt x="2159" y="0"/>
                    </a:moveTo>
                    <a:lnTo>
                      <a:pt x="0" y="1397"/>
                    </a:lnTo>
                    <a:lnTo>
                      <a:pt x="3683" y="7112"/>
                    </a:lnTo>
                    <a:lnTo>
                      <a:pt x="5588" y="10033"/>
                    </a:lnTo>
                    <a:lnTo>
                      <a:pt x="7747" y="8636"/>
                    </a:lnTo>
                    <a:lnTo>
                      <a:pt x="4064" y="2921"/>
                    </a:lnTo>
                    <a:lnTo>
                      <a:pt x="2286" y="0"/>
                    </a:lnTo>
                    <a:close/>
                  </a:path>
                </a:pathLst>
              </a:custGeom>
              <a:solidFill>
                <a:srgbClr val="6399E8"/>
              </a:solidFill>
            </p:spPr>
          </p:sp>
          <p:sp>
            <p:nvSpPr>
              <p:cNvPr name="Freeform 185" id="185"/>
              <p:cNvSpPr/>
              <p:nvPr/>
            </p:nvSpPr>
            <p:spPr>
              <a:xfrm>
                <a:off x="83947" y="922274"/>
                <a:ext cx="7366" cy="10160"/>
              </a:xfrm>
              <a:custGeom>
                <a:avLst/>
                <a:gdLst/>
                <a:ahLst/>
                <a:cxnLst/>
                <a:rect r="r" b="b" t="t" l="l"/>
                <a:pathLst>
                  <a:path h="10160" w="7366">
                    <a:moveTo>
                      <a:pt x="2286" y="127"/>
                    </a:moveTo>
                    <a:lnTo>
                      <a:pt x="0" y="1397"/>
                    </a:lnTo>
                    <a:lnTo>
                      <a:pt x="3429" y="7239"/>
                    </a:lnTo>
                    <a:lnTo>
                      <a:pt x="5207" y="10160"/>
                    </a:lnTo>
                    <a:lnTo>
                      <a:pt x="7366" y="8763"/>
                    </a:lnTo>
                    <a:lnTo>
                      <a:pt x="5588" y="5842"/>
                    </a:lnTo>
                    <a:lnTo>
                      <a:pt x="2159" y="0"/>
                    </a:lnTo>
                    <a:close/>
                  </a:path>
                </a:pathLst>
              </a:custGeom>
              <a:solidFill>
                <a:srgbClr val="6399E8"/>
              </a:solidFill>
            </p:spPr>
          </p:sp>
          <p:sp>
            <p:nvSpPr>
              <p:cNvPr name="Freeform 186" id="186"/>
              <p:cNvSpPr/>
              <p:nvPr/>
            </p:nvSpPr>
            <p:spPr>
              <a:xfrm>
                <a:off x="73914" y="904621"/>
                <a:ext cx="7239" cy="10160"/>
              </a:xfrm>
              <a:custGeom>
                <a:avLst/>
                <a:gdLst/>
                <a:ahLst/>
                <a:cxnLst/>
                <a:rect r="r" b="b" t="t" l="l"/>
                <a:pathLst>
                  <a:path h="10160" w="7239">
                    <a:moveTo>
                      <a:pt x="2286" y="0"/>
                    </a:moveTo>
                    <a:lnTo>
                      <a:pt x="0" y="1270"/>
                    </a:lnTo>
                    <a:lnTo>
                      <a:pt x="3302" y="7239"/>
                    </a:lnTo>
                    <a:lnTo>
                      <a:pt x="4953" y="10160"/>
                    </a:lnTo>
                    <a:lnTo>
                      <a:pt x="7239" y="8890"/>
                    </a:lnTo>
                    <a:lnTo>
                      <a:pt x="3937" y="2921"/>
                    </a:lnTo>
                    <a:lnTo>
                      <a:pt x="2286" y="0"/>
                    </a:lnTo>
                    <a:close/>
                  </a:path>
                </a:pathLst>
              </a:custGeom>
              <a:solidFill>
                <a:srgbClr val="6399E8"/>
              </a:solidFill>
            </p:spPr>
          </p:sp>
          <p:sp>
            <p:nvSpPr>
              <p:cNvPr name="Freeform 187" id="187"/>
              <p:cNvSpPr/>
              <p:nvPr/>
            </p:nvSpPr>
            <p:spPr>
              <a:xfrm>
                <a:off x="64516" y="886460"/>
                <a:ext cx="6858" cy="10287"/>
              </a:xfrm>
              <a:custGeom>
                <a:avLst/>
                <a:gdLst/>
                <a:ahLst/>
                <a:cxnLst/>
                <a:rect r="r" b="b" t="t" l="l"/>
                <a:pathLst>
                  <a:path h="10287" w="6858">
                    <a:moveTo>
                      <a:pt x="2286" y="0"/>
                    </a:moveTo>
                    <a:lnTo>
                      <a:pt x="0" y="1143"/>
                    </a:lnTo>
                    <a:lnTo>
                      <a:pt x="3048" y="7239"/>
                    </a:lnTo>
                    <a:lnTo>
                      <a:pt x="4572" y="10287"/>
                    </a:lnTo>
                    <a:lnTo>
                      <a:pt x="6858" y="9144"/>
                    </a:lnTo>
                    <a:lnTo>
                      <a:pt x="3810" y="3048"/>
                    </a:lnTo>
                    <a:lnTo>
                      <a:pt x="2286" y="0"/>
                    </a:lnTo>
                    <a:close/>
                  </a:path>
                </a:pathLst>
              </a:custGeom>
              <a:solidFill>
                <a:srgbClr val="6399E8"/>
              </a:solidFill>
            </p:spPr>
          </p:sp>
          <p:sp>
            <p:nvSpPr>
              <p:cNvPr name="Freeform 188" id="188"/>
              <p:cNvSpPr/>
              <p:nvPr/>
            </p:nvSpPr>
            <p:spPr>
              <a:xfrm>
                <a:off x="55626" y="867918"/>
                <a:ext cx="6731" cy="10541"/>
              </a:xfrm>
              <a:custGeom>
                <a:avLst/>
                <a:gdLst/>
                <a:ahLst/>
                <a:cxnLst/>
                <a:rect r="r" b="b" t="t" l="l"/>
                <a:pathLst>
                  <a:path h="10541" w="6731">
                    <a:moveTo>
                      <a:pt x="2413" y="0"/>
                    </a:moveTo>
                    <a:lnTo>
                      <a:pt x="0" y="1143"/>
                    </a:lnTo>
                    <a:lnTo>
                      <a:pt x="4445" y="10541"/>
                    </a:lnTo>
                    <a:lnTo>
                      <a:pt x="6731" y="9398"/>
                    </a:lnTo>
                    <a:lnTo>
                      <a:pt x="3048" y="1651"/>
                    </a:lnTo>
                    <a:lnTo>
                      <a:pt x="2286" y="0"/>
                    </a:lnTo>
                    <a:close/>
                  </a:path>
                </a:pathLst>
              </a:custGeom>
              <a:solidFill>
                <a:srgbClr val="6399E8"/>
              </a:solidFill>
            </p:spPr>
          </p:sp>
          <p:sp>
            <p:nvSpPr>
              <p:cNvPr name="Freeform 189" id="189"/>
              <p:cNvSpPr/>
              <p:nvPr/>
            </p:nvSpPr>
            <p:spPr>
              <a:xfrm>
                <a:off x="47117" y="848614"/>
                <a:ext cx="6604" cy="10668"/>
              </a:xfrm>
              <a:custGeom>
                <a:avLst/>
                <a:gdLst/>
                <a:ahLst/>
                <a:cxnLst/>
                <a:rect r="r" b="b" t="t" l="l"/>
                <a:pathLst>
                  <a:path h="10668" w="6604">
                    <a:moveTo>
                      <a:pt x="2413" y="0"/>
                    </a:moveTo>
                    <a:lnTo>
                      <a:pt x="0" y="1016"/>
                    </a:lnTo>
                    <a:lnTo>
                      <a:pt x="2794" y="7493"/>
                    </a:lnTo>
                    <a:lnTo>
                      <a:pt x="4191" y="10668"/>
                    </a:lnTo>
                    <a:lnTo>
                      <a:pt x="6604" y="9652"/>
                    </a:lnTo>
                    <a:lnTo>
                      <a:pt x="5207" y="6477"/>
                    </a:lnTo>
                    <a:lnTo>
                      <a:pt x="2540" y="0"/>
                    </a:lnTo>
                    <a:close/>
                  </a:path>
                </a:pathLst>
              </a:custGeom>
              <a:solidFill>
                <a:srgbClr val="6399E8"/>
              </a:solidFill>
            </p:spPr>
          </p:sp>
          <p:sp>
            <p:nvSpPr>
              <p:cNvPr name="Freeform 190" id="190"/>
              <p:cNvSpPr/>
              <p:nvPr/>
            </p:nvSpPr>
            <p:spPr>
              <a:xfrm>
                <a:off x="39370" y="829056"/>
                <a:ext cx="6223" cy="10795"/>
              </a:xfrm>
              <a:custGeom>
                <a:avLst/>
                <a:gdLst/>
                <a:ahLst/>
                <a:cxnLst/>
                <a:rect r="r" b="b" t="t" l="l"/>
                <a:pathLst>
                  <a:path h="10795" w="6223">
                    <a:moveTo>
                      <a:pt x="2413" y="0"/>
                    </a:moveTo>
                    <a:lnTo>
                      <a:pt x="0" y="889"/>
                    </a:lnTo>
                    <a:lnTo>
                      <a:pt x="2540" y="7493"/>
                    </a:lnTo>
                    <a:lnTo>
                      <a:pt x="3810" y="10795"/>
                    </a:lnTo>
                    <a:lnTo>
                      <a:pt x="6223" y="9906"/>
                    </a:lnTo>
                    <a:lnTo>
                      <a:pt x="3683" y="3429"/>
                    </a:lnTo>
                    <a:lnTo>
                      <a:pt x="2413" y="127"/>
                    </a:lnTo>
                    <a:close/>
                  </a:path>
                </a:pathLst>
              </a:custGeom>
              <a:solidFill>
                <a:srgbClr val="6399E8"/>
              </a:solidFill>
            </p:spPr>
          </p:sp>
          <p:sp>
            <p:nvSpPr>
              <p:cNvPr name="Freeform 191" id="191"/>
              <p:cNvSpPr/>
              <p:nvPr/>
            </p:nvSpPr>
            <p:spPr>
              <a:xfrm>
                <a:off x="32258" y="809244"/>
                <a:ext cx="5842" cy="10795"/>
              </a:xfrm>
              <a:custGeom>
                <a:avLst/>
                <a:gdLst/>
                <a:ahLst/>
                <a:cxnLst/>
                <a:rect r="r" b="b" t="t" l="l"/>
                <a:pathLst>
                  <a:path h="10795" w="5842">
                    <a:moveTo>
                      <a:pt x="2413" y="0"/>
                    </a:moveTo>
                    <a:lnTo>
                      <a:pt x="0" y="889"/>
                    </a:lnTo>
                    <a:lnTo>
                      <a:pt x="2286" y="7493"/>
                    </a:lnTo>
                    <a:lnTo>
                      <a:pt x="3429" y="10795"/>
                    </a:lnTo>
                    <a:lnTo>
                      <a:pt x="5842" y="9906"/>
                    </a:lnTo>
                    <a:lnTo>
                      <a:pt x="4699" y="6604"/>
                    </a:lnTo>
                    <a:lnTo>
                      <a:pt x="2413" y="0"/>
                    </a:lnTo>
                    <a:close/>
                  </a:path>
                </a:pathLst>
              </a:custGeom>
              <a:solidFill>
                <a:srgbClr val="6399E8"/>
              </a:solidFill>
            </p:spPr>
          </p:sp>
          <p:sp>
            <p:nvSpPr>
              <p:cNvPr name="Freeform 192" id="192"/>
              <p:cNvSpPr/>
              <p:nvPr/>
            </p:nvSpPr>
            <p:spPr>
              <a:xfrm>
                <a:off x="25908" y="789178"/>
                <a:ext cx="5588" cy="10922"/>
              </a:xfrm>
              <a:custGeom>
                <a:avLst/>
                <a:gdLst/>
                <a:ahLst/>
                <a:cxnLst/>
                <a:rect r="r" b="b" t="t" l="l"/>
                <a:pathLst>
                  <a:path h="10922" w="5588">
                    <a:moveTo>
                      <a:pt x="2413" y="0"/>
                    </a:moveTo>
                    <a:lnTo>
                      <a:pt x="0" y="762"/>
                    </a:lnTo>
                    <a:lnTo>
                      <a:pt x="1016" y="4191"/>
                    </a:lnTo>
                    <a:lnTo>
                      <a:pt x="3175" y="10922"/>
                    </a:lnTo>
                    <a:lnTo>
                      <a:pt x="5588" y="10160"/>
                    </a:lnTo>
                    <a:lnTo>
                      <a:pt x="3429" y="3429"/>
                    </a:lnTo>
                    <a:lnTo>
                      <a:pt x="2413" y="127"/>
                    </a:lnTo>
                    <a:close/>
                  </a:path>
                </a:pathLst>
              </a:custGeom>
              <a:solidFill>
                <a:srgbClr val="6399E8"/>
              </a:solidFill>
            </p:spPr>
          </p:sp>
          <p:sp>
            <p:nvSpPr>
              <p:cNvPr name="Freeform 193" id="193"/>
              <p:cNvSpPr/>
              <p:nvPr/>
            </p:nvSpPr>
            <p:spPr>
              <a:xfrm>
                <a:off x="20066" y="768858"/>
                <a:ext cx="5207" cy="10922"/>
              </a:xfrm>
              <a:custGeom>
                <a:avLst/>
                <a:gdLst/>
                <a:ahLst/>
                <a:cxnLst/>
                <a:rect r="r" b="b" t="t" l="l"/>
                <a:pathLst>
                  <a:path h="10922" w="5207">
                    <a:moveTo>
                      <a:pt x="2540" y="0"/>
                    </a:moveTo>
                    <a:lnTo>
                      <a:pt x="0" y="635"/>
                    </a:lnTo>
                    <a:lnTo>
                      <a:pt x="1778" y="7493"/>
                    </a:lnTo>
                    <a:lnTo>
                      <a:pt x="2667" y="10922"/>
                    </a:lnTo>
                    <a:lnTo>
                      <a:pt x="5207" y="10287"/>
                    </a:lnTo>
                    <a:lnTo>
                      <a:pt x="3302" y="3556"/>
                    </a:lnTo>
                    <a:lnTo>
                      <a:pt x="2413" y="127"/>
                    </a:lnTo>
                    <a:close/>
                  </a:path>
                </a:pathLst>
              </a:custGeom>
              <a:solidFill>
                <a:srgbClr val="6399E8"/>
              </a:solidFill>
            </p:spPr>
          </p:sp>
          <p:sp>
            <p:nvSpPr>
              <p:cNvPr name="Freeform 194" id="194"/>
              <p:cNvSpPr/>
              <p:nvPr/>
            </p:nvSpPr>
            <p:spPr>
              <a:xfrm>
                <a:off x="14986" y="748411"/>
                <a:ext cx="5080" cy="10922"/>
              </a:xfrm>
              <a:custGeom>
                <a:avLst/>
                <a:gdLst/>
                <a:ahLst/>
                <a:cxnLst/>
                <a:rect r="r" b="b" t="t" l="l"/>
                <a:pathLst>
                  <a:path h="10922" w="5080">
                    <a:moveTo>
                      <a:pt x="2540" y="0"/>
                    </a:moveTo>
                    <a:lnTo>
                      <a:pt x="0" y="635"/>
                    </a:lnTo>
                    <a:lnTo>
                      <a:pt x="1651" y="7493"/>
                    </a:lnTo>
                    <a:lnTo>
                      <a:pt x="2540" y="10922"/>
                    </a:lnTo>
                    <a:lnTo>
                      <a:pt x="5080" y="10287"/>
                    </a:lnTo>
                    <a:lnTo>
                      <a:pt x="4191" y="6858"/>
                    </a:lnTo>
                    <a:lnTo>
                      <a:pt x="2667" y="0"/>
                    </a:lnTo>
                    <a:close/>
                  </a:path>
                </a:pathLst>
              </a:custGeom>
              <a:solidFill>
                <a:srgbClr val="6399E8"/>
              </a:solidFill>
            </p:spPr>
          </p:sp>
          <p:sp>
            <p:nvSpPr>
              <p:cNvPr name="Freeform 195" id="195"/>
              <p:cNvSpPr/>
              <p:nvPr/>
            </p:nvSpPr>
            <p:spPr>
              <a:xfrm>
                <a:off x="10795" y="727837"/>
                <a:ext cx="4572" cy="10795"/>
              </a:xfrm>
              <a:custGeom>
                <a:avLst/>
                <a:gdLst/>
                <a:ahLst/>
                <a:cxnLst/>
                <a:rect r="r" b="b" t="t" l="l"/>
                <a:pathLst>
                  <a:path h="10795" w="4572">
                    <a:moveTo>
                      <a:pt x="2540" y="0"/>
                    </a:moveTo>
                    <a:lnTo>
                      <a:pt x="0" y="508"/>
                    </a:lnTo>
                    <a:lnTo>
                      <a:pt x="635" y="3937"/>
                    </a:lnTo>
                    <a:lnTo>
                      <a:pt x="2032" y="10795"/>
                    </a:lnTo>
                    <a:lnTo>
                      <a:pt x="4572" y="10287"/>
                    </a:lnTo>
                    <a:lnTo>
                      <a:pt x="3175" y="3429"/>
                    </a:lnTo>
                    <a:lnTo>
                      <a:pt x="2540" y="0"/>
                    </a:lnTo>
                    <a:close/>
                  </a:path>
                </a:pathLst>
              </a:custGeom>
              <a:solidFill>
                <a:srgbClr val="6399E8"/>
              </a:solidFill>
            </p:spPr>
          </p:sp>
          <p:sp>
            <p:nvSpPr>
              <p:cNvPr name="Freeform 196" id="196"/>
              <p:cNvSpPr/>
              <p:nvPr/>
            </p:nvSpPr>
            <p:spPr>
              <a:xfrm>
                <a:off x="7112" y="707136"/>
                <a:ext cx="4318" cy="10795"/>
              </a:xfrm>
              <a:custGeom>
                <a:avLst/>
                <a:gdLst/>
                <a:ahLst/>
                <a:cxnLst/>
                <a:rect r="r" b="b" t="t" l="l"/>
                <a:pathLst>
                  <a:path h="10795" w="4318">
                    <a:moveTo>
                      <a:pt x="2540" y="0"/>
                    </a:moveTo>
                    <a:lnTo>
                      <a:pt x="0" y="381"/>
                    </a:lnTo>
                    <a:lnTo>
                      <a:pt x="1143" y="7366"/>
                    </a:lnTo>
                    <a:lnTo>
                      <a:pt x="1778" y="10795"/>
                    </a:lnTo>
                    <a:lnTo>
                      <a:pt x="4318" y="10414"/>
                    </a:lnTo>
                    <a:lnTo>
                      <a:pt x="3683" y="6985"/>
                    </a:lnTo>
                    <a:lnTo>
                      <a:pt x="2540" y="0"/>
                    </a:lnTo>
                    <a:close/>
                  </a:path>
                </a:pathLst>
              </a:custGeom>
              <a:solidFill>
                <a:srgbClr val="6399E8"/>
              </a:solidFill>
            </p:spPr>
          </p:sp>
          <p:sp>
            <p:nvSpPr>
              <p:cNvPr name="Freeform 197" id="197"/>
              <p:cNvSpPr/>
              <p:nvPr/>
            </p:nvSpPr>
            <p:spPr>
              <a:xfrm>
                <a:off x="4318" y="686054"/>
                <a:ext cx="3937" cy="10795"/>
              </a:xfrm>
              <a:custGeom>
                <a:avLst/>
                <a:gdLst/>
                <a:ahLst/>
                <a:cxnLst/>
                <a:rect r="r" b="b" t="t" l="l"/>
                <a:pathLst>
                  <a:path h="10795" w="3937">
                    <a:moveTo>
                      <a:pt x="2540" y="127"/>
                    </a:moveTo>
                    <a:lnTo>
                      <a:pt x="0" y="381"/>
                    </a:lnTo>
                    <a:lnTo>
                      <a:pt x="889" y="7366"/>
                    </a:lnTo>
                    <a:lnTo>
                      <a:pt x="1397" y="10795"/>
                    </a:lnTo>
                    <a:lnTo>
                      <a:pt x="3937" y="10414"/>
                    </a:lnTo>
                    <a:lnTo>
                      <a:pt x="3429" y="6985"/>
                    </a:lnTo>
                    <a:lnTo>
                      <a:pt x="2540" y="0"/>
                    </a:lnTo>
                    <a:close/>
                  </a:path>
                </a:pathLst>
              </a:custGeom>
              <a:solidFill>
                <a:srgbClr val="6399E8"/>
              </a:solidFill>
            </p:spPr>
          </p:sp>
          <p:sp>
            <p:nvSpPr>
              <p:cNvPr name="Freeform 198" id="198"/>
              <p:cNvSpPr/>
              <p:nvPr/>
            </p:nvSpPr>
            <p:spPr>
              <a:xfrm>
                <a:off x="2159" y="665353"/>
                <a:ext cx="3556" cy="10922"/>
              </a:xfrm>
              <a:custGeom>
                <a:avLst/>
                <a:gdLst/>
                <a:ahLst/>
                <a:cxnLst/>
                <a:rect r="r" b="b" t="t" l="l"/>
                <a:pathLst>
                  <a:path h="10922" w="3556">
                    <a:moveTo>
                      <a:pt x="2540" y="0"/>
                    </a:moveTo>
                    <a:lnTo>
                      <a:pt x="0" y="254"/>
                    </a:lnTo>
                    <a:lnTo>
                      <a:pt x="254" y="3810"/>
                    </a:lnTo>
                    <a:lnTo>
                      <a:pt x="635" y="7366"/>
                    </a:lnTo>
                    <a:lnTo>
                      <a:pt x="1016" y="10922"/>
                    </a:lnTo>
                    <a:lnTo>
                      <a:pt x="3556" y="10668"/>
                    </a:lnTo>
                    <a:lnTo>
                      <a:pt x="2921" y="3683"/>
                    </a:lnTo>
                    <a:lnTo>
                      <a:pt x="2667" y="254"/>
                    </a:lnTo>
                    <a:close/>
                  </a:path>
                </a:pathLst>
              </a:custGeom>
              <a:solidFill>
                <a:srgbClr val="6399E8"/>
              </a:solidFill>
            </p:spPr>
          </p:sp>
          <p:sp>
            <p:nvSpPr>
              <p:cNvPr name="Freeform 199" id="199"/>
              <p:cNvSpPr/>
              <p:nvPr/>
            </p:nvSpPr>
            <p:spPr>
              <a:xfrm>
                <a:off x="762" y="644271"/>
                <a:ext cx="3175" cy="10668"/>
              </a:xfrm>
              <a:custGeom>
                <a:avLst/>
                <a:gdLst/>
                <a:ahLst/>
                <a:cxnLst/>
                <a:rect r="r" b="b" t="t" l="l"/>
                <a:pathLst>
                  <a:path h="10668" w="3175">
                    <a:moveTo>
                      <a:pt x="2540" y="0"/>
                    </a:moveTo>
                    <a:lnTo>
                      <a:pt x="0" y="127"/>
                    </a:lnTo>
                    <a:lnTo>
                      <a:pt x="381" y="7112"/>
                    </a:lnTo>
                    <a:lnTo>
                      <a:pt x="635" y="10668"/>
                    </a:lnTo>
                    <a:lnTo>
                      <a:pt x="3175" y="10541"/>
                    </a:lnTo>
                    <a:lnTo>
                      <a:pt x="2921" y="6985"/>
                    </a:lnTo>
                    <a:lnTo>
                      <a:pt x="2540" y="0"/>
                    </a:lnTo>
                    <a:close/>
                  </a:path>
                </a:pathLst>
              </a:custGeom>
              <a:solidFill>
                <a:srgbClr val="6399E8"/>
              </a:solidFill>
            </p:spPr>
          </p:sp>
          <p:sp>
            <p:nvSpPr>
              <p:cNvPr name="Freeform 200" id="200"/>
              <p:cNvSpPr/>
              <p:nvPr/>
            </p:nvSpPr>
            <p:spPr>
              <a:xfrm>
                <a:off x="127" y="623062"/>
                <a:ext cx="2794" cy="10668"/>
              </a:xfrm>
              <a:custGeom>
                <a:avLst/>
                <a:gdLst/>
                <a:ahLst/>
                <a:cxnLst/>
                <a:rect r="r" b="b" t="t" l="l"/>
                <a:pathLst>
                  <a:path h="10668" w="2794">
                    <a:moveTo>
                      <a:pt x="2540" y="127"/>
                    </a:moveTo>
                    <a:lnTo>
                      <a:pt x="0" y="127"/>
                    </a:lnTo>
                    <a:lnTo>
                      <a:pt x="127" y="7112"/>
                    </a:lnTo>
                    <a:lnTo>
                      <a:pt x="254" y="10668"/>
                    </a:lnTo>
                    <a:lnTo>
                      <a:pt x="2794" y="10541"/>
                    </a:lnTo>
                    <a:lnTo>
                      <a:pt x="2540" y="0"/>
                    </a:lnTo>
                    <a:close/>
                  </a:path>
                </a:pathLst>
              </a:custGeom>
              <a:solidFill>
                <a:srgbClr val="6399E8"/>
              </a:solidFill>
            </p:spPr>
          </p:sp>
          <p:sp>
            <p:nvSpPr>
              <p:cNvPr name="Freeform 201" id="201"/>
              <p:cNvSpPr/>
              <p:nvPr/>
            </p:nvSpPr>
            <p:spPr>
              <a:xfrm>
                <a:off x="0" y="602107"/>
                <a:ext cx="2667" cy="10541"/>
              </a:xfrm>
              <a:custGeom>
                <a:avLst/>
                <a:gdLst/>
                <a:ahLst/>
                <a:cxnLst/>
                <a:rect r="r" b="b" t="t" l="l"/>
                <a:pathLst>
                  <a:path h="10541" w="2667">
                    <a:moveTo>
                      <a:pt x="127" y="0"/>
                    </a:moveTo>
                    <a:lnTo>
                      <a:pt x="0" y="10541"/>
                    </a:lnTo>
                    <a:lnTo>
                      <a:pt x="2540" y="10541"/>
                    </a:lnTo>
                    <a:lnTo>
                      <a:pt x="2667" y="0"/>
                    </a:lnTo>
                    <a:lnTo>
                      <a:pt x="127" y="0"/>
                    </a:lnTo>
                    <a:close/>
                  </a:path>
                </a:pathLst>
              </a:custGeom>
              <a:solidFill>
                <a:srgbClr val="6399E8"/>
              </a:solidFill>
            </p:spPr>
          </p:sp>
          <p:sp>
            <p:nvSpPr>
              <p:cNvPr name="Freeform 202" id="202"/>
              <p:cNvSpPr/>
              <p:nvPr/>
            </p:nvSpPr>
            <p:spPr>
              <a:xfrm>
                <a:off x="381" y="581025"/>
                <a:ext cx="3048" cy="10668"/>
              </a:xfrm>
              <a:custGeom>
                <a:avLst/>
                <a:gdLst/>
                <a:ahLst/>
                <a:cxnLst/>
                <a:rect r="r" b="b" t="t" l="l"/>
                <a:pathLst>
                  <a:path h="10668" w="3048">
                    <a:moveTo>
                      <a:pt x="508" y="0"/>
                    </a:moveTo>
                    <a:lnTo>
                      <a:pt x="127" y="6985"/>
                    </a:lnTo>
                    <a:lnTo>
                      <a:pt x="0" y="10541"/>
                    </a:lnTo>
                    <a:lnTo>
                      <a:pt x="2540" y="10668"/>
                    </a:lnTo>
                    <a:lnTo>
                      <a:pt x="2794" y="3683"/>
                    </a:lnTo>
                    <a:lnTo>
                      <a:pt x="3048" y="127"/>
                    </a:lnTo>
                    <a:lnTo>
                      <a:pt x="508" y="0"/>
                    </a:lnTo>
                    <a:close/>
                  </a:path>
                </a:pathLst>
              </a:custGeom>
              <a:solidFill>
                <a:srgbClr val="6399E8"/>
              </a:solidFill>
            </p:spPr>
          </p:sp>
          <p:sp>
            <p:nvSpPr>
              <p:cNvPr name="Freeform 203" id="203"/>
              <p:cNvSpPr/>
              <p:nvPr/>
            </p:nvSpPr>
            <p:spPr>
              <a:xfrm>
                <a:off x="1524" y="559816"/>
                <a:ext cx="3302" cy="10795"/>
              </a:xfrm>
              <a:custGeom>
                <a:avLst/>
                <a:gdLst/>
                <a:ahLst/>
                <a:cxnLst/>
                <a:rect r="r" b="b" t="t" l="l"/>
                <a:pathLst>
                  <a:path h="10795" w="3302">
                    <a:moveTo>
                      <a:pt x="889" y="127"/>
                    </a:moveTo>
                    <a:lnTo>
                      <a:pt x="508" y="3810"/>
                    </a:lnTo>
                    <a:lnTo>
                      <a:pt x="0" y="10668"/>
                    </a:lnTo>
                    <a:lnTo>
                      <a:pt x="2540" y="10795"/>
                    </a:lnTo>
                    <a:lnTo>
                      <a:pt x="3048" y="3556"/>
                    </a:lnTo>
                    <a:lnTo>
                      <a:pt x="3302" y="254"/>
                    </a:lnTo>
                    <a:lnTo>
                      <a:pt x="762" y="0"/>
                    </a:lnTo>
                    <a:close/>
                  </a:path>
                </a:pathLst>
              </a:custGeom>
              <a:solidFill>
                <a:srgbClr val="6399E8"/>
              </a:solidFill>
            </p:spPr>
          </p:sp>
          <p:sp>
            <p:nvSpPr>
              <p:cNvPr name="Freeform 204" id="204"/>
              <p:cNvSpPr/>
              <p:nvPr/>
            </p:nvSpPr>
            <p:spPr>
              <a:xfrm>
                <a:off x="3429" y="538861"/>
                <a:ext cx="3683" cy="10795"/>
              </a:xfrm>
              <a:custGeom>
                <a:avLst/>
                <a:gdLst/>
                <a:ahLst/>
                <a:cxnLst/>
                <a:rect r="r" b="b" t="t" l="l"/>
                <a:pathLst>
                  <a:path h="10795" w="3683">
                    <a:moveTo>
                      <a:pt x="1270" y="0"/>
                    </a:moveTo>
                    <a:lnTo>
                      <a:pt x="762" y="3810"/>
                    </a:lnTo>
                    <a:lnTo>
                      <a:pt x="0" y="10541"/>
                    </a:lnTo>
                    <a:lnTo>
                      <a:pt x="2540" y="10795"/>
                    </a:lnTo>
                    <a:lnTo>
                      <a:pt x="3302" y="3556"/>
                    </a:lnTo>
                    <a:lnTo>
                      <a:pt x="3683" y="381"/>
                    </a:lnTo>
                    <a:lnTo>
                      <a:pt x="1143" y="127"/>
                    </a:lnTo>
                    <a:close/>
                  </a:path>
                </a:pathLst>
              </a:custGeom>
              <a:solidFill>
                <a:srgbClr val="6399E8"/>
              </a:solidFill>
            </p:spPr>
          </p:sp>
          <p:sp>
            <p:nvSpPr>
              <p:cNvPr name="Freeform 205" id="205"/>
              <p:cNvSpPr/>
              <p:nvPr/>
            </p:nvSpPr>
            <p:spPr>
              <a:xfrm>
                <a:off x="5969" y="517906"/>
                <a:ext cx="4064" cy="10922"/>
              </a:xfrm>
              <a:custGeom>
                <a:avLst/>
                <a:gdLst/>
                <a:ahLst/>
                <a:cxnLst/>
                <a:rect r="r" b="b" t="t" l="l"/>
                <a:pathLst>
                  <a:path h="10922" w="4064">
                    <a:moveTo>
                      <a:pt x="1651" y="0"/>
                    </a:moveTo>
                    <a:lnTo>
                      <a:pt x="508" y="6985"/>
                    </a:lnTo>
                    <a:lnTo>
                      <a:pt x="0" y="10541"/>
                    </a:lnTo>
                    <a:lnTo>
                      <a:pt x="2540" y="10922"/>
                    </a:lnTo>
                    <a:lnTo>
                      <a:pt x="3556" y="3937"/>
                    </a:lnTo>
                    <a:lnTo>
                      <a:pt x="4064" y="508"/>
                    </a:lnTo>
                    <a:lnTo>
                      <a:pt x="1524" y="127"/>
                    </a:lnTo>
                    <a:close/>
                  </a:path>
                </a:pathLst>
              </a:custGeom>
              <a:solidFill>
                <a:srgbClr val="6399E8"/>
              </a:solidFill>
            </p:spPr>
          </p:sp>
          <p:sp>
            <p:nvSpPr>
              <p:cNvPr name="Freeform 206" id="206"/>
              <p:cNvSpPr/>
              <p:nvPr/>
            </p:nvSpPr>
            <p:spPr>
              <a:xfrm>
                <a:off x="9398" y="497078"/>
                <a:ext cx="4445" cy="10795"/>
              </a:xfrm>
              <a:custGeom>
                <a:avLst/>
                <a:gdLst/>
                <a:ahLst/>
                <a:cxnLst/>
                <a:rect r="r" b="b" t="t" l="l"/>
                <a:pathLst>
                  <a:path h="10795" w="4445">
                    <a:moveTo>
                      <a:pt x="1905" y="0"/>
                    </a:moveTo>
                    <a:lnTo>
                      <a:pt x="1143" y="3937"/>
                    </a:lnTo>
                    <a:lnTo>
                      <a:pt x="0" y="10414"/>
                    </a:lnTo>
                    <a:lnTo>
                      <a:pt x="2540" y="10795"/>
                    </a:lnTo>
                    <a:lnTo>
                      <a:pt x="4445" y="508"/>
                    </a:lnTo>
                    <a:lnTo>
                      <a:pt x="1905" y="0"/>
                    </a:lnTo>
                    <a:close/>
                  </a:path>
                </a:pathLst>
              </a:custGeom>
              <a:solidFill>
                <a:srgbClr val="6399E8"/>
              </a:solidFill>
            </p:spPr>
          </p:sp>
          <p:sp>
            <p:nvSpPr>
              <p:cNvPr name="Freeform 207" id="207"/>
              <p:cNvSpPr/>
              <p:nvPr/>
            </p:nvSpPr>
            <p:spPr>
              <a:xfrm>
                <a:off x="13462" y="481584"/>
                <a:ext cx="3683" cy="5715"/>
              </a:xfrm>
              <a:custGeom>
                <a:avLst/>
                <a:gdLst/>
                <a:ahLst/>
                <a:cxnLst/>
                <a:rect r="r" b="b" t="t" l="l"/>
                <a:pathLst>
                  <a:path h="5715" w="3683">
                    <a:moveTo>
                      <a:pt x="1143" y="0"/>
                    </a:moveTo>
                    <a:lnTo>
                      <a:pt x="0" y="5207"/>
                    </a:lnTo>
                    <a:lnTo>
                      <a:pt x="2540" y="5715"/>
                    </a:lnTo>
                    <a:lnTo>
                      <a:pt x="3683" y="508"/>
                    </a:lnTo>
                    <a:lnTo>
                      <a:pt x="1143" y="0"/>
                    </a:lnTo>
                    <a:close/>
                  </a:path>
                </a:pathLst>
              </a:custGeom>
              <a:solidFill>
                <a:srgbClr val="6399E8"/>
              </a:solidFill>
            </p:spPr>
          </p:sp>
          <p:sp>
            <p:nvSpPr>
              <p:cNvPr name="Freeform 208" id="208"/>
              <p:cNvSpPr/>
              <p:nvPr/>
            </p:nvSpPr>
            <p:spPr>
              <a:xfrm>
                <a:off x="1165606" y="349377"/>
                <a:ext cx="4699" cy="5842"/>
              </a:xfrm>
              <a:custGeom>
                <a:avLst/>
                <a:gdLst/>
                <a:ahLst/>
                <a:cxnLst/>
                <a:rect r="r" b="b" t="t" l="l"/>
                <a:pathLst>
                  <a:path h="5842" w="4699">
                    <a:moveTo>
                      <a:pt x="2286" y="127"/>
                    </a:moveTo>
                    <a:lnTo>
                      <a:pt x="0" y="1270"/>
                    </a:lnTo>
                    <a:lnTo>
                      <a:pt x="1524" y="4318"/>
                    </a:lnTo>
                    <a:lnTo>
                      <a:pt x="2286" y="5842"/>
                    </a:lnTo>
                    <a:lnTo>
                      <a:pt x="4699" y="4699"/>
                    </a:lnTo>
                    <a:lnTo>
                      <a:pt x="2540" y="0"/>
                    </a:lnTo>
                    <a:close/>
                  </a:path>
                </a:pathLst>
              </a:custGeom>
              <a:solidFill>
                <a:srgbClr val="6399E8"/>
              </a:solidFill>
            </p:spPr>
          </p:sp>
          <p:sp>
            <p:nvSpPr>
              <p:cNvPr name="Freeform 209" id="209"/>
              <p:cNvSpPr/>
              <p:nvPr/>
            </p:nvSpPr>
            <p:spPr>
              <a:xfrm>
                <a:off x="1156462" y="331089"/>
                <a:ext cx="6858" cy="10287"/>
              </a:xfrm>
              <a:custGeom>
                <a:avLst/>
                <a:gdLst/>
                <a:ahLst/>
                <a:cxnLst/>
                <a:rect r="r" b="b" t="t" l="l"/>
                <a:pathLst>
                  <a:path h="10287" w="6858">
                    <a:moveTo>
                      <a:pt x="2286" y="0"/>
                    </a:moveTo>
                    <a:lnTo>
                      <a:pt x="0" y="1143"/>
                    </a:lnTo>
                    <a:lnTo>
                      <a:pt x="1524" y="4191"/>
                    </a:lnTo>
                    <a:lnTo>
                      <a:pt x="3048" y="7239"/>
                    </a:lnTo>
                    <a:lnTo>
                      <a:pt x="4572" y="10287"/>
                    </a:lnTo>
                    <a:lnTo>
                      <a:pt x="6858" y="9144"/>
                    </a:lnTo>
                    <a:lnTo>
                      <a:pt x="3810" y="3048"/>
                    </a:lnTo>
                    <a:lnTo>
                      <a:pt x="2286" y="0"/>
                    </a:lnTo>
                    <a:close/>
                  </a:path>
                </a:pathLst>
              </a:custGeom>
              <a:solidFill>
                <a:srgbClr val="6399E8"/>
              </a:solidFill>
            </p:spPr>
          </p:sp>
          <p:sp>
            <p:nvSpPr>
              <p:cNvPr name="Freeform 210" id="210"/>
              <p:cNvSpPr/>
              <p:nvPr/>
            </p:nvSpPr>
            <p:spPr>
              <a:xfrm>
                <a:off x="1146810" y="312928"/>
                <a:ext cx="7239" cy="10287"/>
              </a:xfrm>
              <a:custGeom>
                <a:avLst/>
                <a:gdLst/>
                <a:ahLst/>
                <a:cxnLst/>
                <a:rect r="r" b="b" t="t" l="l"/>
                <a:pathLst>
                  <a:path h="10287" w="7239">
                    <a:moveTo>
                      <a:pt x="2286" y="127"/>
                    </a:moveTo>
                    <a:lnTo>
                      <a:pt x="0" y="1397"/>
                    </a:lnTo>
                    <a:lnTo>
                      <a:pt x="1651" y="4318"/>
                    </a:lnTo>
                    <a:lnTo>
                      <a:pt x="4953" y="10287"/>
                    </a:lnTo>
                    <a:lnTo>
                      <a:pt x="7239" y="9017"/>
                    </a:lnTo>
                    <a:lnTo>
                      <a:pt x="5588" y="5969"/>
                    </a:lnTo>
                    <a:lnTo>
                      <a:pt x="2286" y="0"/>
                    </a:lnTo>
                    <a:close/>
                  </a:path>
                </a:pathLst>
              </a:custGeom>
              <a:solidFill>
                <a:srgbClr val="6399E8"/>
              </a:solidFill>
            </p:spPr>
          </p:sp>
          <p:sp>
            <p:nvSpPr>
              <p:cNvPr name="Freeform 211" id="211"/>
              <p:cNvSpPr/>
              <p:nvPr/>
            </p:nvSpPr>
            <p:spPr>
              <a:xfrm>
                <a:off x="1136523" y="295402"/>
                <a:ext cx="7493" cy="10160"/>
              </a:xfrm>
              <a:custGeom>
                <a:avLst/>
                <a:gdLst/>
                <a:ahLst/>
                <a:cxnLst/>
                <a:rect r="r" b="b" t="t" l="l"/>
                <a:pathLst>
                  <a:path h="10160" w="7493">
                    <a:moveTo>
                      <a:pt x="2159" y="0"/>
                    </a:moveTo>
                    <a:lnTo>
                      <a:pt x="0" y="1397"/>
                    </a:lnTo>
                    <a:lnTo>
                      <a:pt x="3556" y="7239"/>
                    </a:lnTo>
                    <a:lnTo>
                      <a:pt x="5207" y="10160"/>
                    </a:lnTo>
                    <a:lnTo>
                      <a:pt x="7493" y="8890"/>
                    </a:lnTo>
                    <a:lnTo>
                      <a:pt x="4064" y="3048"/>
                    </a:lnTo>
                    <a:lnTo>
                      <a:pt x="2286" y="127"/>
                    </a:lnTo>
                    <a:close/>
                  </a:path>
                </a:pathLst>
              </a:custGeom>
              <a:solidFill>
                <a:srgbClr val="6399E8"/>
              </a:solidFill>
            </p:spPr>
          </p:sp>
          <p:sp>
            <p:nvSpPr>
              <p:cNvPr name="Freeform 212" id="212"/>
              <p:cNvSpPr/>
              <p:nvPr/>
            </p:nvSpPr>
            <p:spPr>
              <a:xfrm>
                <a:off x="1125601" y="278003"/>
                <a:ext cx="7620" cy="10033"/>
              </a:xfrm>
              <a:custGeom>
                <a:avLst/>
                <a:gdLst/>
                <a:ahLst/>
                <a:cxnLst/>
                <a:rect r="r" b="b" t="t" l="l"/>
                <a:pathLst>
                  <a:path h="10033" w="7620">
                    <a:moveTo>
                      <a:pt x="2159" y="0"/>
                    </a:moveTo>
                    <a:lnTo>
                      <a:pt x="0" y="1397"/>
                    </a:lnTo>
                    <a:lnTo>
                      <a:pt x="3683" y="7112"/>
                    </a:lnTo>
                    <a:lnTo>
                      <a:pt x="5461" y="10033"/>
                    </a:lnTo>
                    <a:lnTo>
                      <a:pt x="7620" y="8636"/>
                    </a:lnTo>
                    <a:lnTo>
                      <a:pt x="5842" y="5715"/>
                    </a:lnTo>
                    <a:lnTo>
                      <a:pt x="2159" y="0"/>
                    </a:lnTo>
                    <a:close/>
                  </a:path>
                </a:pathLst>
              </a:custGeom>
              <a:solidFill>
                <a:srgbClr val="6399E8"/>
              </a:solidFill>
            </p:spPr>
          </p:sp>
          <p:sp>
            <p:nvSpPr>
              <p:cNvPr name="Freeform 213" id="213"/>
              <p:cNvSpPr/>
              <p:nvPr/>
            </p:nvSpPr>
            <p:spPr>
              <a:xfrm>
                <a:off x="1114171" y="260985"/>
                <a:ext cx="8001" cy="9906"/>
              </a:xfrm>
              <a:custGeom>
                <a:avLst/>
                <a:gdLst/>
                <a:ahLst/>
                <a:cxnLst/>
                <a:rect r="r" b="b" t="t" l="l"/>
                <a:pathLst>
                  <a:path h="9906" w="8001">
                    <a:moveTo>
                      <a:pt x="2159" y="0"/>
                    </a:moveTo>
                    <a:lnTo>
                      <a:pt x="0" y="1524"/>
                    </a:lnTo>
                    <a:lnTo>
                      <a:pt x="3937" y="7112"/>
                    </a:lnTo>
                    <a:lnTo>
                      <a:pt x="5842" y="9906"/>
                    </a:lnTo>
                    <a:lnTo>
                      <a:pt x="8001" y="8509"/>
                    </a:lnTo>
                    <a:lnTo>
                      <a:pt x="4191" y="2794"/>
                    </a:lnTo>
                    <a:lnTo>
                      <a:pt x="2286" y="0"/>
                    </a:lnTo>
                    <a:close/>
                  </a:path>
                </a:pathLst>
              </a:custGeom>
              <a:solidFill>
                <a:srgbClr val="6399E8"/>
              </a:solidFill>
            </p:spPr>
          </p:sp>
          <p:sp>
            <p:nvSpPr>
              <p:cNvPr name="Freeform 214" id="214"/>
              <p:cNvSpPr/>
              <p:nvPr/>
            </p:nvSpPr>
            <p:spPr>
              <a:xfrm>
                <a:off x="1102233" y="244475"/>
                <a:ext cx="8128" cy="9779"/>
              </a:xfrm>
              <a:custGeom>
                <a:avLst/>
                <a:gdLst/>
                <a:ahLst/>
                <a:cxnLst/>
                <a:rect r="r" b="b" t="t" l="l"/>
                <a:pathLst>
                  <a:path h="9779" w="8128">
                    <a:moveTo>
                      <a:pt x="2032" y="0"/>
                    </a:moveTo>
                    <a:lnTo>
                      <a:pt x="0" y="1524"/>
                    </a:lnTo>
                    <a:lnTo>
                      <a:pt x="4064" y="6985"/>
                    </a:lnTo>
                    <a:lnTo>
                      <a:pt x="6096" y="9779"/>
                    </a:lnTo>
                    <a:lnTo>
                      <a:pt x="8128" y="8255"/>
                    </a:lnTo>
                    <a:lnTo>
                      <a:pt x="6096" y="5461"/>
                    </a:lnTo>
                    <a:lnTo>
                      <a:pt x="4064" y="2667"/>
                    </a:lnTo>
                    <a:lnTo>
                      <a:pt x="2032" y="0"/>
                    </a:lnTo>
                    <a:close/>
                  </a:path>
                </a:pathLst>
              </a:custGeom>
              <a:solidFill>
                <a:srgbClr val="6399E8"/>
              </a:solidFill>
            </p:spPr>
          </p:sp>
          <p:sp>
            <p:nvSpPr>
              <p:cNvPr name="Freeform 215" id="215"/>
              <p:cNvSpPr/>
              <p:nvPr/>
            </p:nvSpPr>
            <p:spPr>
              <a:xfrm>
                <a:off x="1089660" y="228219"/>
                <a:ext cx="8255" cy="9652"/>
              </a:xfrm>
              <a:custGeom>
                <a:avLst/>
                <a:gdLst/>
                <a:ahLst/>
                <a:cxnLst/>
                <a:rect r="r" b="b" t="t" l="l"/>
                <a:pathLst>
                  <a:path h="9652" w="8255">
                    <a:moveTo>
                      <a:pt x="2032" y="0"/>
                    </a:moveTo>
                    <a:lnTo>
                      <a:pt x="0" y="1651"/>
                    </a:lnTo>
                    <a:lnTo>
                      <a:pt x="4191" y="6985"/>
                    </a:lnTo>
                    <a:lnTo>
                      <a:pt x="6223" y="9652"/>
                    </a:lnTo>
                    <a:lnTo>
                      <a:pt x="8255" y="8128"/>
                    </a:lnTo>
                    <a:lnTo>
                      <a:pt x="6096" y="5461"/>
                    </a:lnTo>
                    <a:lnTo>
                      <a:pt x="1778" y="127"/>
                    </a:lnTo>
                    <a:close/>
                  </a:path>
                </a:pathLst>
              </a:custGeom>
              <a:solidFill>
                <a:srgbClr val="6399E8"/>
              </a:solidFill>
            </p:spPr>
          </p:sp>
          <p:sp>
            <p:nvSpPr>
              <p:cNvPr name="Freeform 216" id="216"/>
              <p:cNvSpPr/>
              <p:nvPr/>
            </p:nvSpPr>
            <p:spPr>
              <a:xfrm>
                <a:off x="144653" y="214249"/>
                <a:ext cx="5334" cy="5588"/>
              </a:xfrm>
              <a:custGeom>
                <a:avLst/>
                <a:gdLst/>
                <a:ahLst/>
                <a:cxnLst/>
                <a:rect r="r" b="b" t="t" l="l"/>
                <a:pathLst>
                  <a:path h="5588" w="5334">
                    <a:moveTo>
                      <a:pt x="3302" y="0"/>
                    </a:moveTo>
                    <a:lnTo>
                      <a:pt x="0" y="3937"/>
                    </a:lnTo>
                    <a:lnTo>
                      <a:pt x="2032" y="5588"/>
                    </a:lnTo>
                    <a:lnTo>
                      <a:pt x="5334" y="1651"/>
                    </a:lnTo>
                    <a:lnTo>
                      <a:pt x="3429" y="0"/>
                    </a:lnTo>
                    <a:close/>
                  </a:path>
                </a:pathLst>
              </a:custGeom>
              <a:solidFill>
                <a:srgbClr val="6399E8"/>
              </a:solidFill>
            </p:spPr>
          </p:sp>
          <p:sp>
            <p:nvSpPr>
              <p:cNvPr name="Freeform 217" id="217"/>
              <p:cNvSpPr/>
              <p:nvPr/>
            </p:nvSpPr>
            <p:spPr>
              <a:xfrm>
                <a:off x="1076579" y="212471"/>
                <a:ext cx="8636" cy="9525"/>
              </a:xfrm>
              <a:custGeom>
                <a:avLst/>
                <a:gdLst/>
                <a:ahLst/>
                <a:cxnLst/>
                <a:rect r="r" b="b" t="t" l="l"/>
                <a:pathLst>
                  <a:path h="9525" w="8636">
                    <a:moveTo>
                      <a:pt x="1905" y="0"/>
                    </a:moveTo>
                    <a:lnTo>
                      <a:pt x="0" y="1651"/>
                    </a:lnTo>
                    <a:lnTo>
                      <a:pt x="4445" y="6858"/>
                    </a:lnTo>
                    <a:lnTo>
                      <a:pt x="6604" y="9525"/>
                    </a:lnTo>
                    <a:lnTo>
                      <a:pt x="8636" y="7874"/>
                    </a:lnTo>
                    <a:lnTo>
                      <a:pt x="4191" y="2667"/>
                    </a:lnTo>
                    <a:lnTo>
                      <a:pt x="1905" y="127"/>
                    </a:lnTo>
                    <a:close/>
                  </a:path>
                </a:pathLst>
              </a:custGeom>
              <a:solidFill>
                <a:srgbClr val="6399E8"/>
              </a:solidFill>
            </p:spPr>
          </p:sp>
          <p:sp>
            <p:nvSpPr>
              <p:cNvPr name="Freeform 218" id="218"/>
              <p:cNvSpPr/>
              <p:nvPr/>
            </p:nvSpPr>
            <p:spPr>
              <a:xfrm>
                <a:off x="154686" y="198755"/>
                <a:ext cx="8763" cy="9398"/>
              </a:xfrm>
              <a:custGeom>
                <a:avLst/>
                <a:gdLst/>
                <a:ahLst/>
                <a:cxnLst/>
                <a:rect r="r" b="b" t="t" l="l"/>
                <a:pathLst>
                  <a:path h="9398" w="8763">
                    <a:moveTo>
                      <a:pt x="6858" y="127"/>
                    </a:moveTo>
                    <a:lnTo>
                      <a:pt x="2286" y="5207"/>
                    </a:lnTo>
                    <a:lnTo>
                      <a:pt x="0" y="7747"/>
                    </a:lnTo>
                    <a:lnTo>
                      <a:pt x="1905" y="9398"/>
                    </a:lnTo>
                    <a:lnTo>
                      <a:pt x="6477" y="4318"/>
                    </a:lnTo>
                    <a:lnTo>
                      <a:pt x="8763" y="1778"/>
                    </a:lnTo>
                    <a:lnTo>
                      <a:pt x="6858" y="0"/>
                    </a:lnTo>
                    <a:close/>
                  </a:path>
                </a:pathLst>
              </a:custGeom>
              <a:solidFill>
                <a:srgbClr val="6399E8"/>
              </a:solidFill>
            </p:spPr>
          </p:sp>
          <p:sp>
            <p:nvSpPr>
              <p:cNvPr name="Freeform 219" id="219"/>
              <p:cNvSpPr/>
              <p:nvPr/>
            </p:nvSpPr>
            <p:spPr>
              <a:xfrm>
                <a:off x="1062990" y="197231"/>
                <a:ext cx="8763" cy="9398"/>
              </a:xfrm>
              <a:custGeom>
                <a:avLst/>
                <a:gdLst/>
                <a:ahLst/>
                <a:cxnLst/>
                <a:rect r="r" b="b" t="t" l="l"/>
                <a:pathLst>
                  <a:path h="9398" w="8763">
                    <a:moveTo>
                      <a:pt x="1905" y="0"/>
                    </a:moveTo>
                    <a:lnTo>
                      <a:pt x="0" y="1778"/>
                    </a:lnTo>
                    <a:lnTo>
                      <a:pt x="2286" y="4318"/>
                    </a:lnTo>
                    <a:lnTo>
                      <a:pt x="6858" y="9398"/>
                    </a:lnTo>
                    <a:lnTo>
                      <a:pt x="8763" y="7620"/>
                    </a:lnTo>
                    <a:lnTo>
                      <a:pt x="6477" y="5080"/>
                    </a:lnTo>
                    <a:lnTo>
                      <a:pt x="1905" y="0"/>
                    </a:lnTo>
                    <a:close/>
                  </a:path>
                </a:pathLst>
              </a:custGeom>
              <a:solidFill>
                <a:srgbClr val="6399E8"/>
              </a:solidFill>
            </p:spPr>
          </p:sp>
          <p:sp>
            <p:nvSpPr>
              <p:cNvPr name="Freeform 220" id="220"/>
              <p:cNvSpPr/>
              <p:nvPr/>
            </p:nvSpPr>
            <p:spPr>
              <a:xfrm>
                <a:off x="168529" y="184023"/>
                <a:ext cx="8890" cy="9144"/>
              </a:xfrm>
              <a:custGeom>
                <a:avLst/>
                <a:gdLst/>
                <a:ahLst/>
                <a:cxnLst/>
                <a:rect r="r" b="b" t="t" l="l"/>
                <a:pathLst>
                  <a:path h="9144" w="8890">
                    <a:moveTo>
                      <a:pt x="7112" y="0"/>
                    </a:moveTo>
                    <a:lnTo>
                      <a:pt x="4699" y="2413"/>
                    </a:lnTo>
                    <a:lnTo>
                      <a:pt x="0" y="7366"/>
                    </a:lnTo>
                    <a:lnTo>
                      <a:pt x="1905" y="9144"/>
                    </a:lnTo>
                    <a:lnTo>
                      <a:pt x="4191" y="6731"/>
                    </a:lnTo>
                    <a:lnTo>
                      <a:pt x="8890" y="1905"/>
                    </a:lnTo>
                    <a:lnTo>
                      <a:pt x="6985" y="127"/>
                    </a:lnTo>
                    <a:close/>
                  </a:path>
                </a:pathLst>
              </a:custGeom>
              <a:solidFill>
                <a:srgbClr val="6399E8"/>
              </a:solidFill>
            </p:spPr>
          </p:sp>
          <p:sp>
            <p:nvSpPr>
              <p:cNvPr name="Freeform 221" id="221"/>
              <p:cNvSpPr/>
              <p:nvPr/>
            </p:nvSpPr>
            <p:spPr>
              <a:xfrm>
                <a:off x="1048893" y="182372"/>
                <a:ext cx="9017" cy="9017"/>
              </a:xfrm>
              <a:custGeom>
                <a:avLst/>
                <a:gdLst/>
                <a:ahLst/>
                <a:cxnLst/>
                <a:rect r="r" b="b" t="t" l="l"/>
                <a:pathLst>
                  <a:path h="9017" w="9017">
                    <a:moveTo>
                      <a:pt x="1778" y="0"/>
                    </a:moveTo>
                    <a:lnTo>
                      <a:pt x="0" y="1778"/>
                    </a:lnTo>
                    <a:lnTo>
                      <a:pt x="4699" y="6604"/>
                    </a:lnTo>
                    <a:lnTo>
                      <a:pt x="7112" y="9017"/>
                    </a:lnTo>
                    <a:lnTo>
                      <a:pt x="9017" y="7239"/>
                    </a:lnTo>
                    <a:lnTo>
                      <a:pt x="6604" y="4826"/>
                    </a:lnTo>
                    <a:lnTo>
                      <a:pt x="4191" y="2413"/>
                    </a:lnTo>
                    <a:lnTo>
                      <a:pt x="1778" y="0"/>
                    </a:lnTo>
                    <a:close/>
                  </a:path>
                </a:pathLst>
              </a:custGeom>
              <a:solidFill>
                <a:srgbClr val="6399E8"/>
              </a:solidFill>
            </p:spPr>
          </p:sp>
          <p:sp>
            <p:nvSpPr>
              <p:cNvPr name="Freeform 222" id="222"/>
              <p:cNvSpPr/>
              <p:nvPr/>
            </p:nvSpPr>
            <p:spPr>
              <a:xfrm>
                <a:off x="182753" y="169672"/>
                <a:ext cx="9017" cy="9017"/>
              </a:xfrm>
              <a:custGeom>
                <a:avLst/>
                <a:gdLst/>
                <a:ahLst/>
                <a:cxnLst/>
                <a:rect r="r" b="b" t="t" l="l"/>
                <a:pathLst>
                  <a:path h="9017" w="9017">
                    <a:moveTo>
                      <a:pt x="7366" y="0"/>
                    </a:moveTo>
                    <a:lnTo>
                      <a:pt x="2413" y="4699"/>
                    </a:lnTo>
                    <a:lnTo>
                      <a:pt x="0" y="7112"/>
                    </a:lnTo>
                    <a:lnTo>
                      <a:pt x="1778" y="9017"/>
                    </a:lnTo>
                    <a:lnTo>
                      <a:pt x="6604" y="4318"/>
                    </a:lnTo>
                    <a:lnTo>
                      <a:pt x="9017" y="1905"/>
                    </a:lnTo>
                    <a:lnTo>
                      <a:pt x="7239" y="0"/>
                    </a:lnTo>
                    <a:close/>
                  </a:path>
                </a:pathLst>
              </a:custGeom>
              <a:solidFill>
                <a:srgbClr val="6399E8"/>
              </a:solidFill>
            </p:spPr>
          </p:sp>
          <p:sp>
            <p:nvSpPr>
              <p:cNvPr name="Freeform 223" id="223"/>
              <p:cNvSpPr/>
              <p:nvPr/>
            </p:nvSpPr>
            <p:spPr>
              <a:xfrm>
                <a:off x="1034161" y="167894"/>
                <a:ext cx="9144" cy="9017"/>
              </a:xfrm>
              <a:custGeom>
                <a:avLst/>
                <a:gdLst/>
                <a:ahLst/>
                <a:cxnLst/>
                <a:rect r="r" b="b" t="t" l="l"/>
                <a:pathLst>
                  <a:path h="9017" w="9144">
                    <a:moveTo>
                      <a:pt x="1778" y="127"/>
                    </a:moveTo>
                    <a:lnTo>
                      <a:pt x="0" y="2032"/>
                    </a:lnTo>
                    <a:lnTo>
                      <a:pt x="2413" y="4318"/>
                    </a:lnTo>
                    <a:lnTo>
                      <a:pt x="7366" y="9017"/>
                    </a:lnTo>
                    <a:lnTo>
                      <a:pt x="9144" y="7112"/>
                    </a:lnTo>
                    <a:lnTo>
                      <a:pt x="6731" y="4699"/>
                    </a:lnTo>
                    <a:lnTo>
                      <a:pt x="1778" y="0"/>
                    </a:lnTo>
                    <a:close/>
                  </a:path>
                </a:pathLst>
              </a:custGeom>
              <a:solidFill>
                <a:srgbClr val="6399E8"/>
              </a:solidFill>
            </p:spPr>
          </p:sp>
          <p:sp>
            <p:nvSpPr>
              <p:cNvPr name="Freeform 224" id="224"/>
              <p:cNvSpPr/>
              <p:nvPr/>
            </p:nvSpPr>
            <p:spPr>
              <a:xfrm>
                <a:off x="197612" y="155829"/>
                <a:ext cx="9398" cy="8763"/>
              </a:xfrm>
              <a:custGeom>
                <a:avLst/>
                <a:gdLst/>
                <a:ahLst/>
                <a:cxnLst/>
                <a:rect r="r" b="b" t="t" l="l"/>
                <a:pathLst>
                  <a:path h="8763" w="9398">
                    <a:moveTo>
                      <a:pt x="7620" y="0"/>
                    </a:moveTo>
                    <a:lnTo>
                      <a:pt x="2540" y="4572"/>
                    </a:lnTo>
                    <a:lnTo>
                      <a:pt x="0" y="6858"/>
                    </a:lnTo>
                    <a:lnTo>
                      <a:pt x="1778" y="8763"/>
                    </a:lnTo>
                    <a:lnTo>
                      <a:pt x="4318" y="6477"/>
                    </a:lnTo>
                    <a:lnTo>
                      <a:pt x="6858" y="4191"/>
                    </a:lnTo>
                    <a:lnTo>
                      <a:pt x="9398" y="1905"/>
                    </a:lnTo>
                    <a:lnTo>
                      <a:pt x="7620" y="0"/>
                    </a:lnTo>
                    <a:close/>
                  </a:path>
                </a:pathLst>
              </a:custGeom>
              <a:solidFill>
                <a:srgbClr val="6399E8"/>
              </a:solidFill>
            </p:spPr>
          </p:sp>
          <p:sp>
            <p:nvSpPr>
              <p:cNvPr name="Freeform 225" id="225"/>
              <p:cNvSpPr/>
              <p:nvPr/>
            </p:nvSpPr>
            <p:spPr>
              <a:xfrm>
                <a:off x="1019175" y="154178"/>
                <a:ext cx="9398" cy="8763"/>
              </a:xfrm>
              <a:custGeom>
                <a:avLst/>
                <a:gdLst/>
                <a:ahLst/>
                <a:cxnLst/>
                <a:rect r="r" b="b" t="t" l="l"/>
                <a:pathLst>
                  <a:path h="8763" w="9398">
                    <a:moveTo>
                      <a:pt x="1651" y="0"/>
                    </a:moveTo>
                    <a:lnTo>
                      <a:pt x="0" y="1905"/>
                    </a:lnTo>
                    <a:lnTo>
                      <a:pt x="5080" y="6477"/>
                    </a:lnTo>
                    <a:lnTo>
                      <a:pt x="7620" y="8763"/>
                    </a:lnTo>
                    <a:lnTo>
                      <a:pt x="9398" y="6858"/>
                    </a:lnTo>
                    <a:lnTo>
                      <a:pt x="4318" y="2286"/>
                    </a:lnTo>
                    <a:lnTo>
                      <a:pt x="1778" y="0"/>
                    </a:lnTo>
                    <a:close/>
                  </a:path>
                </a:pathLst>
              </a:custGeom>
              <a:solidFill>
                <a:srgbClr val="6399E8"/>
              </a:solidFill>
            </p:spPr>
          </p:sp>
          <p:sp>
            <p:nvSpPr>
              <p:cNvPr name="Freeform 226" id="226"/>
              <p:cNvSpPr/>
              <p:nvPr/>
            </p:nvSpPr>
            <p:spPr>
              <a:xfrm>
                <a:off x="212979" y="142494"/>
                <a:ext cx="9525" cy="8636"/>
              </a:xfrm>
              <a:custGeom>
                <a:avLst/>
                <a:gdLst/>
                <a:ahLst/>
                <a:cxnLst/>
                <a:rect r="r" b="b" t="t" l="l"/>
                <a:pathLst>
                  <a:path h="8636" w="9525">
                    <a:moveTo>
                      <a:pt x="7747" y="0"/>
                    </a:moveTo>
                    <a:lnTo>
                      <a:pt x="2540" y="4445"/>
                    </a:lnTo>
                    <a:lnTo>
                      <a:pt x="0" y="6731"/>
                    </a:lnTo>
                    <a:lnTo>
                      <a:pt x="1651" y="8636"/>
                    </a:lnTo>
                    <a:lnTo>
                      <a:pt x="6858" y="4191"/>
                    </a:lnTo>
                    <a:lnTo>
                      <a:pt x="9525" y="2032"/>
                    </a:lnTo>
                    <a:lnTo>
                      <a:pt x="7874" y="0"/>
                    </a:lnTo>
                    <a:close/>
                  </a:path>
                </a:pathLst>
              </a:custGeom>
              <a:solidFill>
                <a:srgbClr val="6399E8"/>
              </a:solidFill>
            </p:spPr>
          </p:sp>
          <p:sp>
            <p:nvSpPr>
              <p:cNvPr name="Freeform 227" id="227"/>
              <p:cNvSpPr/>
              <p:nvPr/>
            </p:nvSpPr>
            <p:spPr>
              <a:xfrm>
                <a:off x="1003554" y="140843"/>
                <a:ext cx="9398" cy="8509"/>
              </a:xfrm>
              <a:custGeom>
                <a:avLst/>
                <a:gdLst/>
                <a:ahLst/>
                <a:cxnLst/>
                <a:rect r="r" b="b" t="t" l="l"/>
                <a:pathLst>
                  <a:path h="8509" w="9398">
                    <a:moveTo>
                      <a:pt x="1651" y="0"/>
                    </a:moveTo>
                    <a:lnTo>
                      <a:pt x="0" y="2032"/>
                    </a:lnTo>
                    <a:lnTo>
                      <a:pt x="5207" y="6350"/>
                    </a:lnTo>
                    <a:lnTo>
                      <a:pt x="7747" y="8509"/>
                    </a:lnTo>
                    <a:lnTo>
                      <a:pt x="9398" y="6604"/>
                    </a:lnTo>
                    <a:lnTo>
                      <a:pt x="6858" y="4318"/>
                    </a:lnTo>
                    <a:lnTo>
                      <a:pt x="1651" y="0"/>
                    </a:lnTo>
                    <a:close/>
                  </a:path>
                </a:pathLst>
              </a:custGeom>
              <a:solidFill>
                <a:srgbClr val="6399E8"/>
              </a:solidFill>
            </p:spPr>
          </p:sp>
          <p:sp>
            <p:nvSpPr>
              <p:cNvPr name="Freeform 228" id="228"/>
              <p:cNvSpPr/>
              <p:nvPr/>
            </p:nvSpPr>
            <p:spPr>
              <a:xfrm>
                <a:off x="228600" y="129667"/>
                <a:ext cx="9652" cy="8382"/>
              </a:xfrm>
              <a:custGeom>
                <a:avLst/>
                <a:gdLst/>
                <a:ahLst/>
                <a:cxnLst/>
                <a:rect r="r" b="b" t="t" l="l"/>
                <a:pathLst>
                  <a:path h="8382" w="9652">
                    <a:moveTo>
                      <a:pt x="8001" y="0"/>
                    </a:moveTo>
                    <a:lnTo>
                      <a:pt x="2667" y="4191"/>
                    </a:lnTo>
                    <a:lnTo>
                      <a:pt x="0" y="6350"/>
                    </a:lnTo>
                    <a:lnTo>
                      <a:pt x="1651" y="8382"/>
                    </a:lnTo>
                    <a:lnTo>
                      <a:pt x="4318" y="6223"/>
                    </a:lnTo>
                    <a:lnTo>
                      <a:pt x="6985" y="4064"/>
                    </a:lnTo>
                    <a:lnTo>
                      <a:pt x="9652" y="2032"/>
                    </a:lnTo>
                    <a:lnTo>
                      <a:pt x="8001" y="0"/>
                    </a:lnTo>
                    <a:close/>
                  </a:path>
                </a:pathLst>
              </a:custGeom>
              <a:solidFill>
                <a:srgbClr val="6399E8"/>
              </a:solidFill>
            </p:spPr>
          </p:sp>
          <p:sp>
            <p:nvSpPr>
              <p:cNvPr name="Freeform 229" id="229"/>
              <p:cNvSpPr/>
              <p:nvPr/>
            </p:nvSpPr>
            <p:spPr>
              <a:xfrm>
                <a:off x="987679" y="128016"/>
                <a:ext cx="9652" cy="8382"/>
              </a:xfrm>
              <a:custGeom>
                <a:avLst/>
                <a:gdLst/>
                <a:ahLst/>
                <a:cxnLst/>
                <a:rect r="r" b="b" t="t" l="l"/>
                <a:pathLst>
                  <a:path h="8382" w="9652">
                    <a:moveTo>
                      <a:pt x="1524" y="0"/>
                    </a:moveTo>
                    <a:lnTo>
                      <a:pt x="0" y="2032"/>
                    </a:lnTo>
                    <a:lnTo>
                      <a:pt x="5461" y="6350"/>
                    </a:lnTo>
                    <a:lnTo>
                      <a:pt x="8001" y="8382"/>
                    </a:lnTo>
                    <a:lnTo>
                      <a:pt x="9652" y="6350"/>
                    </a:lnTo>
                    <a:lnTo>
                      <a:pt x="4191" y="2032"/>
                    </a:lnTo>
                    <a:lnTo>
                      <a:pt x="1524" y="0"/>
                    </a:lnTo>
                    <a:close/>
                  </a:path>
                </a:pathLst>
              </a:custGeom>
              <a:solidFill>
                <a:srgbClr val="6399E8"/>
              </a:solidFill>
            </p:spPr>
          </p:sp>
          <p:sp>
            <p:nvSpPr>
              <p:cNvPr name="Freeform 230" id="230"/>
              <p:cNvSpPr/>
              <p:nvPr/>
            </p:nvSpPr>
            <p:spPr>
              <a:xfrm>
                <a:off x="244729" y="117221"/>
                <a:ext cx="9779" cy="8128"/>
              </a:xfrm>
              <a:custGeom>
                <a:avLst/>
                <a:gdLst/>
                <a:ahLst/>
                <a:cxnLst/>
                <a:rect r="r" b="b" t="t" l="l"/>
                <a:pathLst>
                  <a:path h="8128" w="9779">
                    <a:moveTo>
                      <a:pt x="8255" y="127"/>
                    </a:moveTo>
                    <a:lnTo>
                      <a:pt x="5334" y="2159"/>
                    </a:lnTo>
                    <a:lnTo>
                      <a:pt x="0" y="6096"/>
                    </a:lnTo>
                    <a:lnTo>
                      <a:pt x="1524" y="8128"/>
                    </a:lnTo>
                    <a:lnTo>
                      <a:pt x="6985" y="4064"/>
                    </a:lnTo>
                    <a:lnTo>
                      <a:pt x="9779" y="2032"/>
                    </a:lnTo>
                    <a:lnTo>
                      <a:pt x="8255" y="0"/>
                    </a:lnTo>
                    <a:close/>
                  </a:path>
                </a:pathLst>
              </a:custGeom>
              <a:solidFill>
                <a:srgbClr val="6399E8"/>
              </a:solidFill>
            </p:spPr>
          </p:sp>
          <p:sp>
            <p:nvSpPr>
              <p:cNvPr name="Freeform 231" id="231"/>
              <p:cNvSpPr/>
              <p:nvPr/>
            </p:nvSpPr>
            <p:spPr>
              <a:xfrm>
                <a:off x="971296" y="115824"/>
                <a:ext cx="9779" cy="8255"/>
              </a:xfrm>
              <a:custGeom>
                <a:avLst/>
                <a:gdLst/>
                <a:ahLst/>
                <a:cxnLst/>
                <a:rect r="r" b="b" t="t" l="l"/>
                <a:pathLst>
                  <a:path h="8255" w="9779">
                    <a:moveTo>
                      <a:pt x="1524" y="0"/>
                    </a:moveTo>
                    <a:lnTo>
                      <a:pt x="0" y="2159"/>
                    </a:lnTo>
                    <a:lnTo>
                      <a:pt x="2794" y="4191"/>
                    </a:lnTo>
                    <a:lnTo>
                      <a:pt x="8255" y="8255"/>
                    </a:lnTo>
                    <a:lnTo>
                      <a:pt x="9779" y="6223"/>
                    </a:lnTo>
                    <a:lnTo>
                      <a:pt x="6985" y="4191"/>
                    </a:lnTo>
                    <a:lnTo>
                      <a:pt x="1397" y="127"/>
                    </a:lnTo>
                    <a:close/>
                  </a:path>
                </a:pathLst>
              </a:custGeom>
              <a:solidFill>
                <a:srgbClr val="6399E8"/>
              </a:solidFill>
            </p:spPr>
          </p:sp>
          <p:sp>
            <p:nvSpPr>
              <p:cNvPr name="Freeform 232" id="232"/>
              <p:cNvSpPr/>
              <p:nvPr/>
            </p:nvSpPr>
            <p:spPr>
              <a:xfrm>
                <a:off x="261366" y="105664"/>
                <a:ext cx="9906" cy="7874"/>
              </a:xfrm>
              <a:custGeom>
                <a:avLst/>
                <a:gdLst/>
                <a:ahLst/>
                <a:cxnLst/>
                <a:rect r="r" b="b" t="t" l="l"/>
                <a:pathLst>
                  <a:path h="7874" w="9906">
                    <a:moveTo>
                      <a:pt x="8382" y="0"/>
                    </a:moveTo>
                    <a:lnTo>
                      <a:pt x="2794" y="3810"/>
                    </a:lnTo>
                    <a:lnTo>
                      <a:pt x="0" y="5715"/>
                    </a:lnTo>
                    <a:lnTo>
                      <a:pt x="1524" y="7874"/>
                    </a:lnTo>
                    <a:lnTo>
                      <a:pt x="4318" y="5969"/>
                    </a:lnTo>
                    <a:lnTo>
                      <a:pt x="9906" y="2159"/>
                    </a:lnTo>
                    <a:lnTo>
                      <a:pt x="8509" y="0"/>
                    </a:lnTo>
                    <a:close/>
                  </a:path>
                </a:pathLst>
              </a:custGeom>
              <a:solidFill>
                <a:srgbClr val="6399E8"/>
              </a:solidFill>
            </p:spPr>
          </p:sp>
          <p:sp>
            <p:nvSpPr>
              <p:cNvPr name="Freeform 233" id="233"/>
              <p:cNvSpPr/>
              <p:nvPr/>
            </p:nvSpPr>
            <p:spPr>
              <a:xfrm>
                <a:off x="954532" y="104013"/>
                <a:ext cx="9906" cy="7874"/>
              </a:xfrm>
              <a:custGeom>
                <a:avLst/>
                <a:gdLst/>
                <a:ahLst/>
                <a:cxnLst/>
                <a:rect r="r" b="b" t="t" l="l"/>
                <a:pathLst>
                  <a:path h="7874" w="9906">
                    <a:moveTo>
                      <a:pt x="1397" y="0"/>
                    </a:moveTo>
                    <a:lnTo>
                      <a:pt x="0" y="2159"/>
                    </a:lnTo>
                    <a:lnTo>
                      <a:pt x="5588" y="5969"/>
                    </a:lnTo>
                    <a:lnTo>
                      <a:pt x="8382" y="7874"/>
                    </a:lnTo>
                    <a:lnTo>
                      <a:pt x="9906" y="5715"/>
                    </a:lnTo>
                    <a:lnTo>
                      <a:pt x="7112" y="3810"/>
                    </a:lnTo>
                    <a:lnTo>
                      <a:pt x="1397" y="0"/>
                    </a:lnTo>
                    <a:close/>
                  </a:path>
                </a:pathLst>
              </a:custGeom>
              <a:solidFill>
                <a:srgbClr val="6399E8"/>
              </a:solidFill>
            </p:spPr>
          </p:sp>
          <p:sp>
            <p:nvSpPr>
              <p:cNvPr name="Freeform 234" id="234"/>
              <p:cNvSpPr/>
              <p:nvPr/>
            </p:nvSpPr>
            <p:spPr>
              <a:xfrm>
                <a:off x="278257" y="94488"/>
                <a:ext cx="10033" cy="7747"/>
              </a:xfrm>
              <a:custGeom>
                <a:avLst/>
                <a:gdLst/>
                <a:ahLst/>
                <a:cxnLst/>
                <a:rect r="r" b="b" t="t" l="l"/>
                <a:pathLst>
                  <a:path h="7747" w="10033">
                    <a:moveTo>
                      <a:pt x="8636" y="0"/>
                    </a:moveTo>
                    <a:lnTo>
                      <a:pt x="2921" y="3683"/>
                    </a:lnTo>
                    <a:lnTo>
                      <a:pt x="0" y="5588"/>
                    </a:lnTo>
                    <a:lnTo>
                      <a:pt x="1397" y="7747"/>
                    </a:lnTo>
                    <a:lnTo>
                      <a:pt x="7112" y="4064"/>
                    </a:lnTo>
                    <a:lnTo>
                      <a:pt x="10033" y="2286"/>
                    </a:lnTo>
                    <a:lnTo>
                      <a:pt x="8636" y="127"/>
                    </a:lnTo>
                    <a:close/>
                  </a:path>
                </a:pathLst>
              </a:custGeom>
              <a:solidFill>
                <a:srgbClr val="6399E8"/>
              </a:solidFill>
            </p:spPr>
          </p:sp>
          <p:sp>
            <p:nvSpPr>
              <p:cNvPr name="Freeform 235" id="235"/>
              <p:cNvSpPr/>
              <p:nvPr/>
            </p:nvSpPr>
            <p:spPr>
              <a:xfrm>
                <a:off x="937260" y="92837"/>
                <a:ext cx="10033" cy="7747"/>
              </a:xfrm>
              <a:custGeom>
                <a:avLst/>
                <a:gdLst/>
                <a:ahLst/>
                <a:cxnLst/>
                <a:rect r="r" b="b" t="t" l="l"/>
                <a:pathLst>
                  <a:path h="7747" w="10033">
                    <a:moveTo>
                      <a:pt x="1397" y="127"/>
                    </a:moveTo>
                    <a:lnTo>
                      <a:pt x="0" y="2286"/>
                    </a:lnTo>
                    <a:lnTo>
                      <a:pt x="2921" y="4064"/>
                    </a:lnTo>
                    <a:lnTo>
                      <a:pt x="8636" y="7747"/>
                    </a:lnTo>
                    <a:lnTo>
                      <a:pt x="10033" y="5588"/>
                    </a:lnTo>
                    <a:lnTo>
                      <a:pt x="7112" y="3683"/>
                    </a:lnTo>
                    <a:lnTo>
                      <a:pt x="1270" y="0"/>
                    </a:lnTo>
                    <a:close/>
                  </a:path>
                </a:pathLst>
              </a:custGeom>
              <a:solidFill>
                <a:srgbClr val="6399E8"/>
              </a:solidFill>
            </p:spPr>
          </p:sp>
          <p:sp>
            <p:nvSpPr>
              <p:cNvPr name="Freeform 236" id="236"/>
              <p:cNvSpPr/>
              <p:nvPr/>
            </p:nvSpPr>
            <p:spPr>
              <a:xfrm>
                <a:off x="295656" y="83947"/>
                <a:ext cx="10160" cy="7366"/>
              </a:xfrm>
              <a:custGeom>
                <a:avLst/>
                <a:gdLst/>
                <a:ahLst/>
                <a:cxnLst/>
                <a:rect r="r" b="b" t="t" l="l"/>
                <a:pathLst>
                  <a:path h="7366" w="10160">
                    <a:moveTo>
                      <a:pt x="8763" y="0"/>
                    </a:moveTo>
                    <a:lnTo>
                      <a:pt x="5842" y="1651"/>
                    </a:lnTo>
                    <a:lnTo>
                      <a:pt x="0" y="5207"/>
                    </a:lnTo>
                    <a:lnTo>
                      <a:pt x="1397" y="7366"/>
                    </a:lnTo>
                    <a:lnTo>
                      <a:pt x="7239" y="3937"/>
                    </a:lnTo>
                    <a:lnTo>
                      <a:pt x="10160" y="2286"/>
                    </a:lnTo>
                    <a:lnTo>
                      <a:pt x="8890" y="127"/>
                    </a:lnTo>
                    <a:close/>
                  </a:path>
                </a:pathLst>
              </a:custGeom>
              <a:solidFill>
                <a:srgbClr val="6399E8"/>
              </a:solidFill>
            </p:spPr>
          </p:sp>
          <p:sp>
            <p:nvSpPr>
              <p:cNvPr name="Freeform 237" id="237"/>
              <p:cNvSpPr/>
              <p:nvPr/>
            </p:nvSpPr>
            <p:spPr>
              <a:xfrm>
                <a:off x="919734" y="82423"/>
                <a:ext cx="10033" cy="7493"/>
              </a:xfrm>
              <a:custGeom>
                <a:avLst/>
                <a:gdLst/>
                <a:ahLst/>
                <a:cxnLst/>
                <a:rect r="r" b="b" t="t" l="l"/>
                <a:pathLst>
                  <a:path h="7493" w="10033">
                    <a:moveTo>
                      <a:pt x="1270" y="0"/>
                    </a:moveTo>
                    <a:lnTo>
                      <a:pt x="0" y="2286"/>
                    </a:lnTo>
                    <a:lnTo>
                      <a:pt x="5842" y="5715"/>
                    </a:lnTo>
                    <a:lnTo>
                      <a:pt x="8763" y="7493"/>
                    </a:lnTo>
                    <a:lnTo>
                      <a:pt x="10033" y="5334"/>
                    </a:lnTo>
                    <a:lnTo>
                      <a:pt x="7112" y="3556"/>
                    </a:lnTo>
                    <a:lnTo>
                      <a:pt x="1143" y="127"/>
                    </a:lnTo>
                    <a:close/>
                  </a:path>
                </a:pathLst>
              </a:custGeom>
              <a:solidFill>
                <a:srgbClr val="6399E8"/>
              </a:solidFill>
            </p:spPr>
          </p:sp>
          <p:sp>
            <p:nvSpPr>
              <p:cNvPr name="Freeform 238" id="238"/>
              <p:cNvSpPr/>
              <p:nvPr/>
            </p:nvSpPr>
            <p:spPr>
              <a:xfrm>
                <a:off x="313309" y="73914"/>
                <a:ext cx="10287" cy="7239"/>
              </a:xfrm>
              <a:custGeom>
                <a:avLst/>
                <a:gdLst/>
                <a:ahLst/>
                <a:cxnLst/>
                <a:rect r="r" b="b" t="t" l="l"/>
                <a:pathLst>
                  <a:path h="7239" w="10287">
                    <a:moveTo>
                      <a:pt x="8890" y="0"/>
                    </a:moveTo>
                    <a:lnTo>
                      <a:pt x="2921" y="3302"/>
                    </a:lnTo>
                    <a:lnTo>
                      <a:pt x="0" y="4953"/>
                    </a:lnTo>
                    <a:lnTo>
                      <a:pt x="1270" y="7239"/>
                    </a:lnTo>
                    <a:lnTo>
                      <a:pt x="7239" y="3937"/>
                    </a:lnTo>
                    <a:lnTo>
                      <a:pt x="10287" y="2286"/>
                    </a:lnTo>
                    <a:lnTo>
                      <a:pt x="9017" y="0"/>
                    </a:lnTo>
                    <a:close/>
                  </a:path>
                </a:pathLst>
              </a:custGeom>
              <a:solidFill>
                <a:srgbClr val="6399E8"/>
              </a:solidFill>
            </p:spPr>
          </p:sp>
          <p:sp>
            <p:nvSpPr>
              <p:cNvPr name="Freeform 239" id="239"/>
              <p:cNvSpPr/>
              <p:nvPr/>
            </p:nvSpPr>
            <p:spPr>
              <a:xfrm>
                <a:off x="901827" y="72390"/>
                <a:ext cx="10160" cy="7239"/>
              </a:xfrm>
              <a:custGeom>
                <a:avLst/>
                <a:gdLst/>
                <a:ahLst/>
                <a:cxnLst/>
                <a:rect r="r" b="b" t="t" l="l"/>
                <a:pathLst>
                  <a:path h="7239" w="10160">
                    <a:moveTo>
                      <a:pt x="1270" y="127"/>
                    </a:moveTo>
                    <a:lnTo>
                      <a:pt x="0" y="2413"/>
                    </a:lnTo>
                    <a:lnTo>
                      <a:pt x="5969" y="5588"/>
                    </a:lnTo>
                    <a:lnTo>
                      <a:pt x="8890" y="7239"/>
                    </a:lnTo>
                    <a:lnTo>
                      <a:pt x="10160" y="4953"/>
                    </a:lnTo>
                    <a:lnTo>
                      <a:pt x="4191" y="1651"/>
                    </a:lnTo>
                    <a:lnTo>
                      <a:pt x="1143" y="0"/>
                    </a:lnTo>
                    <a:close/>
                  </a:path>
                </a:pathLst>
              </a:custGeom>
              <a:solidFill>
                <a:srgbClr val="6399E8"/>
              </a:solidFill>
            </p:spPr>
          </p:sp>
          <p:sp>
            <p:nvSpPr>
              <p:cNvPr name="Freeform 240" id="240"/>
              <p:cNvSpPr/>
              <p:nvPr/>
            </p:nvSpPr>
            <p:spPr>
              <a:xfrm>
                <a:off x="331216" y="64516"/>
                <a:ext cx="10160" cy="6858"/>
              </a:xfrm>
              <a:custGeom>
                <a:avLst/>
                <a:gdLst/>
                <a:ahLst/>
                <a:cxnLst/>
                <a:rect r="r" b="b" t="t" l="l"/>
                <a:pathLst>
                  <a:path h="6858" w="10160">
                    <a:moveTo>
                      <a:pt x="9144" y="0"/>
                    </a:moveTo>
                    <a:lnTo>
                      <a:pt x="3048" y="3048"/>
                    </a:lnTo>
                    <a:lnTo>
                      <a:pt x="0" y="4572"/>
                    </a:lnTo>
                    <a:lnTo>
                      <a:pt x="1143" y="6858"/>
                    </a:lnTo>
                    <a:lnTo>
                      <a:pt x="7112" y="3810"/>
                    </a:lnTo>
                    <a:lnTo>
                      <a:pt x="10160" y="2286"/>
                    </a:lnTo>
                    <a:lnTo>
                      <a:pt x="9017" y="0"/>
                    </a:lnTo>
                    <a:close/>
                  </a:path>
                </a:pathLst>
              </a:custGeom>
              <a:solidFill>
                <a:srgbClr val="6399E8"/>
              </a:solidFill>
            </p:spPr>
          </p:sp>
          <p:sp>
            <p:nvSpPr>
              <p:cNvPr name="Freeform 241" id="241"/>
              <p:cNvSpPr/>
              <p:nvPr/>
            </p:nvSpPr>
            <p:spPr>
              <a:xfrm>
                <a:off x="883666" y="63119"/>
                <a:ext cx="10287" cy="6858"/>
              </a:xfrm>
              <a:custGeom>
                <a:avLst/>
                <a:gdLst/>
                <a:ahLst/>
                <a:cxnLst/>
                <a:rect r="r" b="b" t="t" l="l"/>
                <a:pathLst>
                  <a:path h="6858" w="10287">
                    <a:moveTo>
                      <a:pt x="1143" y="0"/>
                    </a:moveTo>
                    <a:lnTo>
                      <a:pt x="0" y="2286"/>
                    </a:lnTo>
                    <a:lnTo>
                      <a:pt x="3048" y="3810"/>
                    </a:lnTo>
                    <a:lnTo>
                      <a:pt x="9144" y="6858"/>
                    </a:lnTo>
                    <a:lnTo>
                      <a:pt x="10287" y="4572"/>
                    </a:lnTo>
                    <a:lnTo>
                      <a:pt x="4191" y="1524"/>
                    </a:lnTo>
                    <a:lnTo>
                      <a:pt x="1143" y="0"/>
                    </a:lnTo>
                    <a:close/>
                  </a:path>
                </a:pathLst>
              </a:custGeom>
              <a:solidFill>
                <a:srgbClr val="6399E8"/>
              </a:solidFill>
            </p:spPr>
          </p:sp>
          <p:sp>
            <p:nvSpPr>
              <p:cNvPr name="Freeform 242" id="242"/>
              <p:cNvSpPr/>
              <p:nvPr/>
            </p:nvSpPr>
            <p:spPr>
              <a:xfrm>
                <a:off x="349631" y="55499"/>
                <a:ext cx="10414" cy="6731"/>
              </a:xfrm>
              <a:custGeom>
                <a:avLst/>
                <a:gdLst/>
                <a:ahLst/>
                <a:cxnLst/>
                <a:rect r="r" b="b" t="t" l="l"/>
                <a:pathLst>
                  <a:path h="6731" w="10414">
                    <a:moveTo>
                      <a:pt x="9271" y="127"/>
                    </a:moveTo>
                    <a:lnTo>
                      <a:pt x="0" y="4445"/>
                    </a:lnTo>
                    <a:lnTo>
                      <a:pt x="1143" y="6731"/>
                    </a:lnTo>
                    <a:lnTo>
                      <a:pt x="2667" y="5969"/>
                    </a:lnTo>
                    <a:lnTo>
                      <a:pt x="10414" y="2413"/>
                    </a:lnTo>
                    <a:lnTo>
                      <a:pt x="9271" y="0"/>
                    </a:lnTo>
                    <a:close/>
                  </a:path>
                </a:pathLst>
              </a:custGeom>
              <a:solidFill>
                <a:srgbClr val="6399E8"/>
              </a:solidFill>
            </p:spPr>
          </p:sp>
          <p:sp>
            <p:nvSpPr>
              <p:cNvPr name="Freeform 243" id="243"/>
              <p:cNvSpPr/>
              <p:nvPr/>
            </p:nvSpPr>
            <p:spPr>
              <a:xfrm>
                <a:off x="865251" y="54356"/>
                <a:ext cx="10414" cy="6604"/>
              </a:xfrm>
              <a:custGeom>
                <a:avLst/>
                <a:gdLst/>
                <a:ahLst/>
                <a:cxnLst/>
                <a:rect r="r" b="b" t="t" l="l"/>
                <a:pathLst>
                  <a:path h="6604" w="10414">
                    <a:moveTo>
                      <a:pt x="1016" y="0"/>
                    </a:moveTo>
                    <a:lnTo>
                      <a:pt x="0" y="2413"/>
                    </a:lnTo>
                    <a:lnTo>
                      <a:pt x="3175" y="3810"/>
                    </a:lnTo>
                    <a:lnTo>
                      <a:pt x="6223" y="5207"/>
                    </a:lnTo>
                    <a:lnTo>
                      <a:pt x="9271" y="6604"/>
                    </a:lnTo>
                    <a:lnTo>
                      <a:pt x="10414" y="4318"/>
                    </a:lnTo>
                    <a:lnTo>
                      <a:pt x="7366" y="2921"/>
                    </a:lnTo>
                    <a:lnTo>
                      <a:pt x="1143" y="127"/>
                    </a:lnTo>
                    <a:close/>
                  </a:path>
                </a:pathLst>
              </a:custGeom>
              <a:solidFill>
                <a:srgbClr val="6399E8"/>
              </a:solidFill>
            </p:spPr>
          </p:sp>
          <p:sp>
            <p:nvSpPr>
              <p:cNvPr name="Freeform 244" id="244"/>
              <p:cNvSpPr/>
              <p:nvPr/>
            </p:nvSpPr>
            <p:spPr>
              <a:xfrm>
                <a:off x="368300" y="47498"/>
                <a:ext cx="10414" cy="6350"/>
              </a:xfrm>
              <a:custGeom>
                <a:avLst/>
                <a:gdLst/>
                <a:ahLst/>
                <a:cxnLst/>
                <a:rect r="r" b="b" t="t" l="l"/>
                <a:pathLst>
                  <a:path h="6350" w="10414">
                    <a:moveTo>
                      <a:pt x="9398" y="0"/>
                    </a:moveTo>
                    <a:lnTo>
                      <a:pt x="6223" y="1270"/>
                    </a:lnTo>
                    <a:lnTo>
                      <a:pt x="0" y="3937"/>
                    </a:lnTo>
                    <a:lnTo>
                      <a:pt x="1016" y="6350"/>
                    </a:lnTo>
                    <a:lnTo>
                      <a:pt x="7239" y="3683"/>
                    </a:lnTo>
                    <a:lnTo>
                      <a:pt x="10414" y="2413"/>
                    </a:lnTo>
                    <a:lnTo>
                      <a:pt x="9398" y="0"/>
                    </a:lnTo>
                    <a:close/>
                  </a:path>
                </a:pathLst>
              </a:custGeom>
              <a:solidFill>
                <a:srgbClr val="6399E8"/>
              </a:solidFill>
            </p:spPr>
          </p:sp>
          <p:sp>
            <p:nvSpPr>
              <p:cNvPr name="Freeform 245" id="245"/>
              <p:cNvSpPr/>
              <p:nvPr/>
            </p:nvSpPr>
            <p:spPr>
              <a:xfrm>
                <a:off x="846455" y="46228"/>
                <a:ext cx="10541" cy="6477"/>
              </a:xfrm>
              <a:custGeom>
                <a:avLst/>
                <a:gdLst/>
                <a:ahLst/>
                <a:cxnLst/>
                <a:rect r="r" b="b" t="t" l="l"/>
                <a:pathLst>
                  <a:path h="6477" w="10541">
                    <a:moveTo>
                      <a:pt x="1016" y="0"/>
                    </a:moveTo>
                    <a:lnTo>
                      <a:pt x="0" y="2413"/>
                    </a:lnTo>
                    <a:lnTo>
                      <a:pt x="6350" y="5080"/>
                    </a:lnTo>
                    <a:lnTo>
                      <a:pt x="9525" y="6477"/>
                    </a:lnTo>
                    <a:lnTo>
                      <a:pt x="10541" y="4064"/>
                    </a:lnTo>
                    <a:lnTo>
                      <a:pt x="4191" y="1397"/>
                    </a:lnTo>
                    <a:lnTo>
                      <a:pt x="1016" y="127"/>
                    </a:lnTo>
                    <a:close/>
                  </a:path>
                </a:pathLst>
              </a:custGeom>
              <a:solidFill>
                <a:srgbClr val="6399E8"/>
              </a:solidFill>
            </p:spPr>
          </p:sp>
          <p:sp>
            <p:nvSpPr>
              <p:cNvPr name="Freeform 246" id="246"/>
              <p:cNvSpPr/>
              <p:nvPr/>
            </p:nvSpPr>
            <p:spPr>
              <a:xfrm>
                <a:off x="387223" y="39878"/>
                <a:ext cx="10541" cy="6096"/>
              </a:xfrm>
              <a:custGeom>
                <a:avLst/>
                <a:gdLst/>
                <a:ahLst/>
                <a:cxnLst/>
                <a:rect r="r" b="b" t="t" l="l"/>
                <a:pathLst>
                  <a:path h="6096" w="10541">
                    <a:moveTo>
                      <a:pt x="9525" y="0"/>
                    </a:moveTo>
                    <a:lnTo>
                      <a:pt x="3175" y="2413"/>
                    </a:lnTo>
                    <a:lnTo>
                      <a:pt x="0" y="3683"/>
                    </a:lnTo>
                    <a:lnTo>
                      <a:pt x="1016" y="6096"/>
                    </a:lnTo>
                    <a:lnTo>
                      <a:pt x="4191" y="4826"/>
                    </a:lnTo>
                    <a:lnTo>
                      <a:pt x="10541" y="2413"/>
                    </a:lnTo>
                    <a:lnTo>
                      <a:pt x="9652" y="0"/>
                    </a:lnTo>
                    <a:close/>
                  </a:path>
                </a:pathLst>
              </a:custGeom>
              <a:solidFill>
                <a:srgbClr val="6399E8"/>
              </a:solidFill>
            </p:spPr>
          </p:sp>
          <p:sp>
            <p:nvSpPr>
              <p:cNvPr name="Freeform 247" id="247"/>
              <p:cNvSpPr/>
              <p:nvPr/>
            </p:nvSpPr>
            <p:spPr>
              <a:xfrm>
                <a:off x="827405" y="38735"/>
                <a:ext cx="10414" cy="6096"/>
              </a:xfrm>
              <a:custGeom>
                <a:avLst/>
                <a:gdLst/>
                <a:ahLst/>
                <a:cxnLst/>
                <a:rect r="r" b="b" t="t" l="l"/>
                <a:pathLst>
                  <a:path h="6096" w="10414">
                    <a:moveTo>
                      <a:pt x="889" y="0"/>
                    </a:moveTo>
                    <a:lnTo>
                      <a:pt x="0" y="2413"/>
                    </a:lnTo>
                    <a:lnTo>
                      <a:pt x="6350" y="4826"/>
                    </a:lnTo>
                    <a:lnTo>
                      <a:pt x="9525" y="6096"/>
                    </a:lnTo>
                    <a:lnTo>
                      <a:pt x="10414" y="3683"/>
                    </a:lnTo>
                    <a:lnTo>
                      <a:pt x="7239" y="2413"/>
                    </a:lnTo>
                    <a:lnTo>
                      <a:pt x="889" y="0"/>
                    </a:lnTo>
                    <a:close/>
                  </a:path>
                </a:pathLst>
              </a:custGeom>
              <a:solidFill>
                <a:srgbClr val="6399E8"/>
              </a:solidFill>
            </p:spPr>
          </p:sp>
          <p:sp>
            <p:nvSpPr>
              <p:cNvPr name="Freeform 248" id="248"/>
              <p:cNvSpPr/>
              <p:nvPr/>
            </p:nvSpPr>
            <p:spPr>
              <a:xfrm>
                <a:off x="406400" y="32893"/>
                <a:ext cx="10541" cy="5842"/>
              </a:xfrm>
              <a:custGeom>
                <a:avLst/>
                <a:gdLst/>
                <a:ahLst/>
                <a:cxnLst/>
                <a:rect r="r" b="b" t="t" l="l"/>
                <a:pathLst>
                  <a:path h="5842" w="10541">
                    <a:moveTo>
                      <a:pt x="9652" y="0"/>
                    </a:moveTo>
                    <a:lnTo>
                      <a:pt x="3175" y="2286"/>
                    </a:lnTo>
                    <a:lnTo>
                      <a:pt x="0" y="3429"/>
                    </a:lnTo>
                    <a:lnTo>
                      <a:pt x="889" y="5842"/>
                    </a:lnTo>
                    <a:lnTo>
                      <a:pt x="7366" y="3556"/>
                    </a:lnTo>
                    <a:lnTo>
                      <a:pt x="10541" y="2413"/>
                    </a:lnTo>
                    <a:lnTo>
                      <a:pt x="9652" y="0"/>
                    </a:lnTo>
                    <a:close/>
                  </a:path>
                </a:pathLst>
              </a:custGeom>
              <a:solidFill>
                <a:srgbClr val="6399E8"/>
              </a:solidFill>
            </p:spPr>
          </p:sp>
          <p:sp>
            <p:nvSpPr>
              <p:cNvPr name="Freeform 249" id="249"/>
              <p:cNvSpPr/>
              <p:nvPr/>
            </p:nvSpPr>
            <p:spPr>
              <a:xfrm>
                <a:off x="808101" y="32004"/>
                <a:ext cx="10541" cy="5842"/>
              </a:xfrm>
              <a:custGeom>
                <a:avLst/>
                <a:gdLst/>
                <a:ahLst/>
                <a:cxnLst/>
                <a:rect r="r" b="b" t="t" l="l"/>
                <a:pathLst>
                  <a:path h="5842" w="10541">
                    <a:moveTo>
                      <a:pt x="889" y="0"/>
                    </a:moveTo>
                    <a:lnTo>
                      <a:pt x="0" y="2413"/>
                    </a:lnTo>
                    <a:lnTo>
                      <a:pt x="3175" y="3556"/>
                    </a:lnTo>
                    <a:lnTo>
                      <a:pt x="9652" y="5842"/>
                    </a:lnTo>
                    <a:lnTo>
                      <a:pt x="10541" y="3429"/>
                    </a:lnTo>
                    <a:lnTo>
                      <a:pt x="4064" y="1143"/>
                    </a:lnTo>
                    <a:lnTo>
                      <a:pt x="889" y="0"/>
                    </a:lnTo>
                    <a:close/>
                  </a:path>
                </a:pathLst>
              </a:custGeom>
              <a:solidFill>
                <a:srgbClr val="6399E8"/>
              </a:solidFill>
            </p:spPr>
          </p:sp>
          <p:sp>
            <p:nvSpPr>
              <p:cNvPr name="Freeform 250" id="250"/>
              <p:cNvSpPr/>
              <p:nvPr/>
            </p:nvSpPr>
            <p:spPr>
              <a:xfrm>
                <a:off x="425704" y="26543"/>
                <a:ext cx="10414" cy="5461"/>
              </a:xfrm>
              <a:custGeom>
                <a:avLst/>
                <a:gdLst/>
                <a:ahLst/>
                <a:cxnLst/>
                <a:rect r="r" b="b" t="t" l="l"/>
                <a:pathLst>
                  <a:path h="5461" w="10414">
                    <a:moveTo>
                      <a:pt x="9779" y="0"/>
                    </a:moveTo>
                    <a:lnTo>
                      <a:pt x="3302" y="2032"/>
                    </a:lnTo>
                    <a:lnTo>
                      <a:pt x="0" y="3048"/>
                    </a:lnTo>
                    <a:lnTo>
                      <a:pt x="762" y="5461"/>
                    </a:lnTo>
                    <a:lnTo>
                      <a:pt x="3937" y="4445"/>
                    </a:lnTo>
                    <a:lnTo>
                      <a:pt x="10414" y="2413"/>
                    </a:lnTo>
                    <a:lnTo>
                      <a:pt x="9652" y="0"/>
                    </a:lnTo>
                    <a:close/>
                  </a:path>
                </a:pathLst>
              </a:custGeom>
              <a:solidFill>
                <a:srgbClr val="6399E8"/>
              </a:solidFill>
            </p:spPr>
          </p:sp>
          <p:sp>
            <p:nvSpPr>
              <p:cNvPr name="Freeform 251" id="251"/>
              <p:cNvSpPr/>
              <p:nvPr/>
            </p:nvSpPr>
            <p:spPr>
              <a:xfrm>
                <a:off x="788670" y="25781"/>
                <a:ext cx="10541" cy="5461"/>
              </a:xfrm>
              <a:custGeom>
                <a:avLst/>
                <a:gdLst/>
                <a:ahLst/>
                <a:cxnLst/>
                <a:rect r="r" b="b" t="t" l="l"/>
                <a:pathLst>
                  <a:path h="5461" w="10541">
                    <a:moveTo>
                      <a:pt x="762" y="0"/>
                    </a:moveTo>
                    <a:lnTo>
                      <a:pt x="0" y="2413"/>
                    </a:lnTo>
                    <a:lnTo>
                      <a:pt x="3302" y="3429"/>
                    </a:lnTo>
                    <a:lnTo>
                      <a:pt x="9779" y="5461"/>
                    </a:lnTo>
                    <a:lnTo>
                      <a:pt x="10541" y="3048"/>
                    </a:lnTo>
                    <a:lnTo>
                      <a:pt x="4064" y="1016"/>
                    </a:lnTo>
                    <a:lnTo>
                      <a:pt x="762" y="0"/>
                    </a:lnTo>
                    <a:close/>
                  </a:path>
                </a:pathLst>
              </a:custGeom>
              <a:solidFill>
                <a:srgbClr val="6399E8"/>
              </a:solidFill>
            </p:spPr>
          </p:sp>
          <p:sp>
            <p:nvSpPr>
              <p:cNvPr name="Freeform 252" id="252"/>
              <p:cNvSpPr/>
              <p:nvPr/>
            </p:nvSpPr>
            <p:spPr>
              <a:xfrm>
                <a:off x="445389" y="20828"/>
                <a:ext cx="10668" cy="5334"/>
              </a:xfrm>
              <a:custGeom>
                <a:avLst/>
                <a:gdLst/>
                <a:ahLst/>
                <a:cxnLst/>
                <a:rect r="r" b="b" t="t" l="l"/>
                <a:pathLst>
                  <a:path h="5334" w="10668">
                    <a:moveTo>
                      <a:pt x="9906" y="127"/>
                    </a:moveTo>
                    <a:lnTo>
                      <a:pt x="3302" y="1905"/>
                    </a:lnTo>
                    <a:lnTo>
                      <a:pt x="0" y="2794"/>
                    </a:lnTo>
                    <a:lnTo>
                      <a:pt x="762" y="5334"/>
                    </a:lnTo>
                    <a:lnTo>
                      <a:pt x="7366" y="3429"/>
                    </a:lnTo>
                    <a:lnTo>
                      <a:pt x="10668" y="2540"/>
                    </a:lnTo>
                    <a:lnTo>
                      <a:pt x="10033" y="0"/>
                    </a:lnTo>
                    <a:close/>
                  </a:path>
                </a:pathLst>
              </a:custGeom>
              <a:solidFill>
                <a:srgbClr val="6399E8"/>
              </a:solidFill>
            </p:spPr>
          </p:sp>
          <p:sp>
            <p:nvSpPr>
              <p:cNvPr name="Freeform 253" id="253"/>
              <p:cNvSpPr/>
              <p:nvPr/>
            </p:nvSpPr>
            <p:spPr>
              <a:xfrm>
                <a:off x="769112" y="20193"/>
                <a:ext cx="10541" cy="5207"/>
              </a:xfrm>
              <a:custGeom>
                <a:avLst/>
                <a:gdLst/>
                <a:ahLst/>
                <a:cxnLst/>
                <a:rect r="r" b="b" t="t" l="l"/>
                <a:pathLst>
                  <a:path h="5207" w="10541">
                    <a:moveTo>
                      <a:pt x="635" y="0"/>
                    </a:moveTo>
                    <a:lnTo>
                      <a:pt x="0" y="2540"/>
                    </a:lnTo>
                    <a:lnTo>
                      <a:pt x="6604" y="4318"/>
                    </a:lnTo>
                    <a:lnTo>
                      <a:pt x="9906" y="5207"/>
                    </a:lnTo>
                    <a:lnTo>
                      <a:pt x="10541" y="2667"/>
                    </a:lnTo>
                    <a:lnTo>
                      <a:pt x="635" y="0"/>
                    </a:lnTo>
                    <a:close/>
                  </a:path>
                </a:pathLst>
              </a:custGeom>
              <a:solidFill>
                <a:srgbClr val="6399E8"/>
              </a:solidFill>
            </p:spPr>
          </p:sp>
          <p:sp>
            <p:nvSpPr>
              <p:cNvPr name="Freeform 254" id="254"/>
              <p:cNvSpPr/>
              <p:nvPr/>
            </p:nvSpPr>
            <p:spPr>
              <a:xfrm>
                <a:off x="465201" y="15875"/>
                <a:ext cx="10541" cy="4953"/>
              </a:xfrm>
              <a:custGeom>
                <a:avLst/>
                <a:gdLst/>
                <a:ahLst/>
                <a:cxnLst/>
                <a:rect r="r" b="b" t="t" l="l"/>
                <a:pathLst>
                  <a:path h="4953" w="10541">
                    <a:moveTo>
                      <a:pt x="9906" y="0"/>
                    </a:moveTo>
                    <a:lnTo>
                      <a:pt x="3302" y="1524"/>
                    </a:lnTo>
                    <a:lnTo>
                      <a:pt x="0" y="2413"/>
                    </a:lnTo>
                    <a:lnTo>
                      <a:pt x="635" y="4953"/>
                    </a:lnTo>
                    <a:lnTo>
                      <a:pt x="7239" y="3302"/>
                    </a:lnTo>
                    <a:lnTo>
                      <a:pt x="10541" y="2540"/>
                    </a:lnTo>
                    <a:lnTo>
                      <a:pt x="9906" y="0"/>
                    </a:lnTo>
                    <a:close/>
                  </a:path>
                </a:pathLst>
              </a:custGeom>
              <a:solidFill>
                <a:srgbClr val="6399E8"/>
              </a:solidFill>
            </p:spPr>
          </p:sp>
          <p:sp>
            <p:nvSpPr>
              <p:cNvPr name="Freeform 255" id="255"/>
              <p:cNvSpPr/>
              <p:nvPr/>
            </p:nvSpPr>
            <p:spPr>
              <a:xfrm>
                <a:off x="749173" y="15367"/>
                <a:ext cx="10541" cy="4953"/>
              </a:xfrm>
              <a:custGeom>
                <a:avLst/>
                <a:gdLst/>
                <a:ahLst/>
                <a:cxnLst/>
                <a:rect r="r" b="b" t="t" l="l"/>
                <a:pathLst>
                  <a:path h="4953" w="10541">
                    <a:moveTo>
                      <a:pt x="635" y="0"/>
                    </a:moveTo>
                    <a:lnTo>
                      <a:pt x="0" y="2540"/>
                    </a:lnTo>
                    <a:lnTo>
                      <a:pt x="3302" y="3302"/>
                    </a:lnTo>
                    <a:lnTo>
                      <a:pt x="9906" y="4953"/>
                    </a:lnTo>
                    <a:lnTo>
                      <a:pt x="10541" y="2413"/>
                    </a:lnTo>
                    <a:lnTo>
                      <a:pt x="3937" y="762"/>
                    </a:lnTo>
                    <a:lnTo>
                      <a:pt x="635" y="0"/>
                    </a:lnTo>
                    <a:close/>
                  </a:path>
                </a:pathLst>
              </a:custGeom>
              <a:solidFill>
                <a:srgbClr val="6399E8"/>
              </a:solidFill>
            </p:spPr>
          </p:sp>
          <p:sp>
            <p:nvSpPr>
              <p:cNvPr name="Freeform 256" id="256"/>
              <p:cNvSpPr/>
              <p:nvPr/>
            </p:nvSpPr>
            <p:spPr>
              <a:xfrm>
                <a:off x="485140" y="11557"/>
                <a:ext cx="10414" cy="4699"/>
              </a:xfrm>
              <a:custGeom>
                <a:avLst/>
                <a:gdLst/>
                <a:ahLst/>
                <a:cxnLst/>
                <a:rect r="r" b="b" t="t" l="l"/>
                <a:pathLst>
                  <a:path h="4699" w="10414">
                    <a:moveTo>
                      <a:pt x="10033" y="0"/>
                    </a:moveTo>
                    <a:lnTo>
                      <a:pt x="3302" y="1397"/>
                    </a:lnTo>
                    <a:lnTo>
                      <a:pt x="0" y="2159"/>
                    </a:lnTo>
                    <a:lnTo>
                      <a:pt x="508" y="4699"/>
                    </a:lnTo>
                    <a:lnTo>
                      <a:pt x="7112" y="3302"/>
                    </a:lnTo>
                    <a:lnTo>
                      <a:pt x="10414" y="2667"/>
                    </a:lnTo>
                    <a:lnTo>
                      <a:pt x="9906" y="127"/>
                    </a:lnTo>
                    <a:close/>
                  </a:path>
                </a:pathLst>
              </a:custGeom>
              <a:solidFill>
                <a:srgbClr val="6399E8"/>
              </a:solidFill>
            </p:spPr>
          </p:sp>
          <p:sp>
            <p:nvSpPr>
              <p:cNvPr name="Freeform 257" id="257"/>
              <p:cNvSpPr/>
              <p:nvPr/>
            </p:nvSpPr>
            <p:spPr>
              <a:xfrm>
                <a:off x="729234" y="11049"/>
                <a:ext cx="10541" cy="4572"/>
              </a:xfrm>
              <a:custGeom>
                <a:avLst/>
                <a:gdLst/>
                <a:ahLst/>
                <a:cxnLst/>
                <a:rect r="r" b="b" t="t" l="l"/>
                <a:pathLst>
                  <a:path h="4572" w="10541">
                    <a:moveTo>
                      <a:pt x="508" y="0"/>
                    </a:moveTo>
                    <a:lnTo>
                      <a:pt x="0" y="2540"/>
                    </a:lnTo>
                    <a:lnTo>
                      <a:pt x="6731" y="3810"/>
                    </a:lnTo>
                    <a:lnTo>
                      <a:pt x="10033" y="4572"/>
                    </a:lnTo>
                    <a:lnTo>
                      <a:pt x="10541" y="2032"/>
                    </a:lnTo>
                    <a:lnTo>
                      <a:pt x="3810" y="635"/>
                    </a:lnTo>
                    <a:lnTo>
                      <a:pt x="508" y="0"/>
                    </a:lnTo>
                    <a:close/>
                  </a:path>
                </a:pathLst>
              </a:custGeom>
              <a:solidFill>
                <a:srgbClr val="6399E8"/>
              </a:solidFill>
            </p:spPr>
          </p:sp>
          <p:sp>
            <p:nvSpPr>
              <p:cNvPr name="Freeform 258" id="258"/>
              <p:cNvSpPr/>
              <p:nvPr/>
            </p:nvSpPr>
            <p:spPr>
              <a:xfrm>
                <a:off x="505206" y="8001"/>
                <a:ext cx="10668" cy="4318"/>
              </a:xfrm>
              <a:custGeom>
                <a:avLst/>
                <a:gdLst/>
                <a:ahLst/>
                <a:cxnLst/>
                <a:rect r="r" b="b" t="t" l="l"/>
                <a:pathLst>
                  <a:path h="4318" w="10668">
                    <a:moveTo>
                      <a:pt x="10160" y="0"/>
                    </a:moveTo>
                    <a:lnTo>
                      <a:pt x="3429" y="1143"/>
                    </a:lnTo>
                    <a:lnTo>
                      <a:pt x="0" y="1778"/>
                    </a:lnTo>
                    <a:lnTo>
                      <a:pt x="508" y="4318"/>
                    </a:lnTo>
                    <a:lnTo>
                      <a:pt x="7239" y="3175"/>
                    </a:lnTo>
                    <a:lnTo>
                      <a:pt x="10668" y="2667"/>
                    </a:lnTo>
                    <a:lnTo>
                      <a:pt x="10287" y="127"/>
                    </a:lnTo>
                    <a:close/>
                  </a:path>
                </a:pathLst>
              </a:custGeom>
              <a:solidFill>
                <a:srgbClr val="6399E8"/>
              </a:solidFill>
            </p:spPr>
          </p:sp>
          <p:sp>
            <p:nvSpPr>
              <p:cNvPr name="Freeform 259" id="259"/>
              <p:cNvSpPr/>
              <p:nvPr/>
            </p:nvSpPr>
            <p:spPr>
              <a:xfrm>
                <a:off x="709041" y="7493"/>
                <a:ext cx="10414" cy="4318"/>
              </a:xfrm>
              <a:custGeom>
                <a:avLst/>
                <a:gdLst/>
                <a:ahLst/>
                <a:cxnLst/>
                <a:rect r="r" b="b" t="t" l="l"/>
                <a:pathLst>
                  <a:path h="4318" w="10414">
                    <a:moveTo>
                      <a:pt x="381" y="0"/>
                    </a:moveTo>
                    <a:lnTo>
                      <a:pt x="0" y="2540"/>
                    </a:lnTo>
                    <a:lnTo>
                      <a:pt x="6731" y="3683"/>
                    </a:lnTo>
                    <a:lnTo>
                      <a:pt x="10033" y="4318"/>
                    </a:lnTo>
                    <a:lnTo>
                      <a:pt x="10414" y="1778"/>
                    </a:lnTo>
                    <a:lnTo>
                      <a:pt x="3683" y="635"/>
                    </a:lnTo>
                    <a:lnTo>
                      <a:pt x="254" y="127"/>
                    </a:lnTo>
                    <a:close/>
                  </a:path>
                </a:pathLst>
              </a:custGeom>
              <a:solidFill>
                <a:srgbClr val="6399E8"/>
              </a:solidFill>
            </p:spPr>
          </p:sp>
          <p:sp>
            <p:nvSpPr>
              <p:cNvPr name="Freeform 260" id="260"/>
              <p:cNvSpPr/>
              <p:nvPr/>
            </p:nvSpPr>
            <p:spPr>
              <a:xfrm>
                <a:off x="525526" y="4953"/>
                <a:ext cx="10541" cy="3937"/>
              </a:xfrm>
              <a:custGeom>
                <a:avLst/>
                <a:gdLst/>
                <a:ahLst/>
                <a:cxnLst/>
                <a:rect r="r" b="b" t="t" l="l"/>
                <a:pathLst>
                  <a:path h="3937" w="10541">
                    <a:moveTo>
                      <a:pt x="10160" y="0"/>
                    </a:moveTo>
                    <a:lnTo>
                      <a:pt x="3429" y="889"/>
                    </a:lnTo>
                    <a:lnTo>
                      <a:pt x="0" y="1397"/>
                    </a:lnTo>
                    <a:lnTo>
                      <a:pt x="381" y="3937"/>
                    </a:lnTo>
                    <a:lnTo>
                      <a:pt x="7112" y="2921"/>
                    </a:lnTo>
                    <a:lnTo>
                      <a:pt x="10541" y="2540"/>
                    </a:lnTo>
                    <a:lnTo>
                      <a:pt x="10160" y="0"/>
                    </a:lnTo>
                    <a:close/>
                  </a:path>
                </a:pathLst>
              </a:custGeom>
              <a:solidFill>
                <a:srgbClr val="6399E8"/>
              </a:solidFill>
            </p:spPr>
          </p:sp>
          <p:sp>
            <p:nvSpPr>
              <p:cNvPr name="Freeform 261" id="261"/>
              <p:cNvSpPr/>
              <p:nvPr/>
            </p:nvSpPr>
            <p:spPr>
              <a:xfrm>
                <a:off x="688848" y="4699"/>
                <a:ext cx="10541" cy="3810"/>
              </a:xfrm>
              <a:custGeom>
                <a:avLst/>
                <a:gdLst/>
                <a:ahLst/>
                <a:cxnLst/>
                <a:rect r="r" b="b" t="t" l="l"/>
                <a:pathLst>
                  <a:path h="3810" w="10541">
                    <a:moveTo>
                      <a:pt x="381" y="0"/>
                    </a:moveTo>
                    <a:lnTo>
                      <a:pt x="0" y="2540"/>
                    </a:lnTo>
                    <a:lnTo>
                      <a:pt x="3429" y="2921"/>
                    </a:lnTo>
                    <a:lnTo>
                      <a:pt x="10160" y="3810"/>
                    </a:lnTo>
                    <a:lnTo>
                      <a:pt x="10541" y="1270"/>
                    </a:lnTo>
                    <a:lnTo>
                      <a:pt x="7112" y="889"/>
                    </a:lnTo>
                    <a:lnTo>
                      <a:pt x="381" y="0"/>
                    </a:lnTo>
                    <a:close/>
                  </a:path>
                </a:pathLst>
              </a:custGeom>
              <a:solidFill>
                <a:srgbClr val="6399E8"/>
              </a:solidFill>
            </p:spPr>
          </p:sp>
          <p:sp>
            <p:nvSpPr>
              <p:cNvPr name="Freeform 262" id="262"/>
              <p:cNvSpPr/>
              <p:nvPr/>
            </p:nvSpPr>
            <p:spPr>
              <a:xfrm>
                <a:off x="545846" y="2540"/>
                <a:ext cx="10414" cy="3683"/>
              </a:xfrm>
              <a:custGeom>
                <a:avLst/>
                <a:gdLst/>
                <a:ahLst/>
                <a:cxnLst/>
                <a:rect r="r" b="b" t="t" l="l"/>
                <a:pathLst>
                  <a:path h="3683" w="10414">
                    <a:moveTo>
                      <a:pt x="10287" y="127"/>
                    </a:moveTo>
                    <a:lnTo>
                      <a:pt x="3429" y="762"/>
                    </a:lnTo>
                    <a:lnTo>
                      <a:pt x="0" y="1143"/>
                    </a:lnTo>
                    <a:lnTo>
                      <a:pt x="254" y="3683"/>
                    </a:lnTo>
                    <a:lnTo>
                      <a:pt x="6985" y="2921"/>
                    </a:lnTo>
                    <a:lnTo>
                      <a:pt x="10414" y="2540"/>
                    </a:lnTo>
                    <a:lnTo>
                      <a:pt x="10160" y="0"/>
                    </a:lnTo>
                    <a:close/>
                  </a:path>
                </a:pathLst>
              </a:custGeom>
              <a:solidFill>
                <a:srgbClr val="6399E8"/>
              </a:solidFill>
            </p:spPr>
          </p:sp>
          <p:sp>
            <p:nvSpPr>
              <p:cNvPr name="Freeform 263" id="263"/>
              <p:cNvSpPr/>
              <p:nvPr/>
            </p:nvSpPr>
            <p:spPr>
              <a:xfrm>
                <a:off x="668528" y="2540"/>
                <a:ext cx="10541" cy="3556"/>
              </a:xfrm>
              <a:custGeom>
                <a:avLst/>
                <a:gdLst/>
                <a:ahLst/>
                <a:cxnLst/>
                <a:rect r="r" b="b" t="t" l="l"/>
                <a:pathLst>
                  <a:path h="3556" w="10541">
                    <a:moveTo>
                      <a:pt x="254" y="0"/>
                    </a:moveTo>
                    <a:lnTo>
                      <a:pt x="0" y="2540"/>
                    </a:lnTo>
                    <a:lnTo>
                      <a:pt x="3429" y="2794"/>
                    </a:lnTo>
                    <a:lnTo>
                      <a:pt x="6858" y="3175"/>
                    </a:lnTo>
                    <a:lnTo>
                      <a:pt x="10287" y="3556"/>
                    </a:lnTo>
                    <a:lnTo>
                      <a:pt x="10541" y="1016"/>
                    </a:lnTo>
                    <a:lnTo>
                      <a:pt x="381" y="0"/>
                    </a:lnTo>
                    <a:close/>
                  </a:path>
                </a:pathLst>
              </a:custGeom>
              <a:solidFill>
                <a:srgbClr val="6399E8"/>
              </a:solidFill>
            </p:spPr>
          </p:sp>
          <p:sp>
            <p:nvSpPr>
              <p:cNvPr name="Freeform 264" id="264"/>
              <p:cNvSpPr/>
              <p:nvPr/>
            </p:nvSpPr>
            <p:spPr>
              <a:xfrm>
                <a:off x="566293" y="1143"/>
                <a:ext cx="10414" cy="3302"/>
              </a:xfrm>
              <a:custGeom>
                <a:avLst/>
                <a:gdLst/>
                <a:ahLst/>
                <a:cxnLst/>
                <a:rect r="r" b="b" t="t" l="l"/>
                <a:pathLst>
                  <a:path h="3302" w="10414">
                    <a:moveTo>
                      <a:pt x="10287" y="0"/>
                    </a:moveTo>
                    <a:lnTo>
                      <a:pt x="6858" y="254"/>
                    </a:lnTo>
                    <a:lnTo>
                      <a:pt x="0" y="762"/>
                    </a:lnTo>
                    <a:lnTo>
                      <a:pt x="254" y="3302"/>
                    </a:lnTo>
                    <a:lnTo>
                      <a:pt x="6985" y="2794"/>
                    </a:lnTo>
                    <a:lnTo>
                      <a:pt x="10414" y="2540"/>
                    </a:lnTo>
                    <a:lnTo>
                      <a:pt x="10287" y="0"/>
                    </a:lnTo>
                    <a:close/>
                  </a:path>
                </a:pathLst>
              </a:custGeom>
              <a:solidFill>
                <a:srgbClr val="6399E8"/>
              </a:solidFill>
            </p:spPr>
          </p:sp>
          <p:sp>
            <p:nvSpPr>
              <p:cNvPr name="Freeform 265" id="265"/>
              <p:cNvSpPr/>
              <p:nvPr/>
            </p:nvSpPr>
            <p:spPr>
              <a:xfrm>
                <a:off x="648208" y="889"/>
                <a:ext cx="10541" cy="3302"/>
              </a:xfrm>
              <a:custGeom>
                <a:avLst/>
                <a:gdLst/>
                <a:ahLst/>
                <a:cxnLst/>
                <a:rect r="r" b="b" t="t" l="l"/>
                <a:pathLst>
                  <a:path h="3302" w="10541">
                    <a:moveTo>
                      <a:pt x="127" y="127"/>
                    </a:moveTo>
                    <a:lnTo>
                      <a:pt x="0" y="2667"/>
                    </a:lnTo>
                    <a:lnTo>
                      <a:pt x="6858" y="3048"/>
                    </a:lnTo>
                    <a:lnTo>
                      <a:pt x="10287" y="3302"/>
                    </a:lnTo>
                    <a:lnTo>
                      <a:pt x="10541" y="762"/>
                    </a:lnTo>
                    <a:lnTo>
                      <a:pt x="3683" y="254"/>
                    </a:lnTo>
                    <a:lnTo>
                      <a:pt x="254" y="0"/>
                    </a:lnTo>
                    <a:close/>
                  </a:path>
                </a:pathLst>
              </a:custGeom>
              <a:solidFill>
                <a:srgbClr val="6399E8"/>
              </a:solidFill>
            </p:spPr>
          </p:sp>
          <p:sp>
            <p:nvSpPr>
              <p:cNvPr name="Freeform 266" id="266"/>
              <p:cNvSpPr/>
              <p:nvPr/>
            </p:nvSpPr>
            <p:spPr>
              <a:xfrm>
                <a:off x="586740" y="254"/>
                <a:ext cx="10414" cy="2921"/>
              </a:xfrm>
              <a:custGeom>
                <a:avLst/>
                <a:gdLst/>
                <a:ahLst/>
                <a:cxnLst/>
                <a:rect r="r" b="b" t="t" l="l"/>
                <a:pathLst>
                  <a:path h="2921" w="10414">
                    <a:moveTo>
                      <a:pt x="10287" y="0"/>
                    </a:moveTo>
                    <a:lnTo>
                      <a:pt x="3429" y="254"/>
                    </a:lnTo>
                    <a:lnTo>
                      <a:pt x="0" y="381"/>
                    </a:lnTo>
                    <a:lnTo>
                      <a:pt x="127" y="2921"/>
                    </a:lnTo>
                    <a:lnTo>
                      <a:pt x="6985" y="2667"/>
                    </a:lnTo>
                    <a:lnTo>
                      <a:pt x="10414" y="2540"/>
                    </a:lnTo>
                    <a:lnTo>
                      <a:pt x="10287" y="0"/>
                    </a:lnTo>
                    <a:close/>
                  </a:path>
                </a:pathLst>
              </a:custGeom>
              <a:solidFill>
                <a:srgbClr val="6399E8"/>
              </a:solidFill>
            </p:spPr>
          </p:sp>
          <p:sp>
            <p:nvSpPr>
              <p:cNvPr name="Freeform 267" id="267"/>
              <p:cNvSpPr/>
              <p:nvPr/>
            </p:nvSpPr>
            <p:spPr>
              <a:xfrm>
                <a:off x="627761" y="127"/>
                <a:ext cx="10287" cy="2921"/>
              </a:xfrm>
              <a:custGeom>
                <a:avLst/>
                <a:gdLst/>
                <a:ahLst/>
                <a:cxnLst/>
                <a:rect r="r" b="b" t="t" l="l"/>
                <a:pathLst>
                  <a:path h="2921" w="10287">
                    <a:moveTo>
                      <a:pt x="0" y="0"/>
                    </a:moveTo>
                    <a:lnTo>
                      <a:pt x="0" y="2540"/>
                    </a:lnTo>
                    <a:lnTo>
                      <a:pt x="10160" y="2921"/>
                    </a:lnTo>
                    <a:lnTo>
                      <a:pt x="10287" y="381"/>
                    </a:lnTo>
                    <a:lnTo>
                      <a:pt x="0" y="0"/>
                    </a:lnTo>
                    <a:close/>
                  </a:path>
                </a:pathLst>
              </a:custGeom>
              <a:solidFill>
                <a:srgbClr val="6399E8"/>
              </a:solidFill>
            </p:spPr>
          </p:sp>
          <p:sp>
            <p:nvSpPr>
              <p:cNvPr name="Freeform 268" id="268"/>
              <p:cNvSpPr/>
              <p:nvPr/>
            </p:nvSpPr>
            <p:spPr>
              <a:xfrm>
                <a:off x="607187" y="0"/>
                <a:ext cx="10160" cy="2540"/>
              </a:xfrm>
              <a:custGeom>
                <a:avLst/>
                <a:gdLst/>
                <a:ahLst/>
                <a:cxnLst/>
                <a:rect r="r" b="b" t="t" l="l"/>
                <a:pathLst>
                  <a:path h="2540" w="10160">
                    <a:moveTo>
                      <a:pt x="7620" y="0"/>
                    </a:moveTo>
                    <a:lnTo>
                      <a:pt x="0" y="0"/>
                    </a:lnTo>
                    <a:lnTo>
                      <a:pt x="0" y="2540"/>
                    </a:lnTo>
                    <a:lnTo>
                      <a:pt x="2032" y="2540"/>
                    </a:lnTo>
                    <a:lnTo>
                      <a:pt x="10160" y="2540"/>
                    </a:lnTo>
                    <a:lnTo>
                      <a:pt x="10160" y="0"/>
                    </a:lnTo>
                    <a:lnTo>
                      <a:pt x="7493" y="0"/>
                    </a:lnTo>
                    <a:close/>
                  </a:path>
                </a:pathLst>
              </a:custGeom>
              <a:solidFill>
                <a:srgbClr val="6399E8"/>
              </a:solidFill>
            </p:spPr>
          </p:sp>
        </p:grpSp>
        <p:grpSp>
          <p:nvGrpSpPr>
            <p:cNvPr name="Group 269" id="269"/>
            <p:cNvGrpSpPr/>
            <p:nvPr/>
          </p:nvGrpSpPr>
          <p:grpSpPr>
            <a:xfrm rot="0">
              <a:off x="2597919" y="1588483"/>
              <a:ext cx="1058687" cy="2365504"/>
              <a:chOff x="0" y="0"/>
              <a:chExt cx="433493" cy="968587"/>
            </a:xfrm>
          </p:grpSpPr>
          <p:sp>
            <p:nvSpPr>
              <p:cNvPr name="Freeform 270" id="270"/>
              <p:cNvSpPr/>
              <p:nvPr/>
            </p:nvSpPr>
            <p:spPr>
              <a:xfrm>
                <a:off x="0" y="0"/>
                <a:ext cx="17399" cy="17272"/>
              </a:xfrm>
              <a:custGeom>
                <a:avLst/>
                <a:gdLst/>
                <a:ahLst/>
                <a:cxnLst/>
                <a:rect r="r" b="b" t="t" l="l"/>
                <a:pathLst>
                  <a:path h="17272" w="17399">
                    <a:moveTo>
                      <a:pt x="17272" y="9271"/>
                    </a:moveTo>
                    <a:lnTo>
                      <a:pt x="13716" y="1651"/>
                    </a:lnTo>
                    <a:lnTo>
                      <a:pt x="9144" y="0"/>
                    </a:lnTo>
                    <a:lnTo>
                      <a:pt x="1651" y="3556"/>
                    </a:lnTo>
                    <a:lnTo>
                      <a:pt x="0" y="8001"/>
                    </a:lnTo>
                    <a:lnTo>
                      <a:pt x="3556" y="15621"/>
                    </a:lnTo>
                    <a:lnTo>
                      <a:pt x="8128" y="17272"/>
                    </a:lnTo>
                    <a:lnTo>
                      <a:pt x="15748" y="13716"/>
                    </a:lnTo>
                    <a:lnTo>
                      <a:pt x="17399" y="9271"/>
                    </a:lnTo>
                    <a:close/>
                  </a:path>
                </a:pathLst>
              </a:custGeom>
              <a:solidFill>
                <a:srgbClr val="F9AD3F"/>
              </a:solidFill>
            </p:spPr>
          </p:sp>
          <p:sp>
            <p:nvSpPr>
              <p:cNvPr name="Freeform 271" id="271"/>
              <p:cNvSpPr/>
              <p:nvPr/>
            </p:nvSpPr>
            <p:spPr>
              <a:xfrm>
                <a:off x="416052" y="950976"/>
                <a:ext cx="17272" cy="17272"/>
              </a:xfrm>
              <a:custGeom>
                <a:avLst/>
                <a:gdLst/>
                <a:ahLst/>
                <a:cxnLst/>
                <a:rect r="r" b="b" t="t" l="l"/>
                <a:pathLst>
                  <a:path h="17272" w="17272">
                    <a:moveTo>
                      <a:pt x="17272" y="9271"/>
                    </a:moveTo>
                    <a:lnTo>
                      <a:pt x="13716" y="1651"/>
                    </a:lnTo>
                    <a:lnTo>
                      <a:pt x="9271" y="0"/>
                    </a:lnTo>
                    <a:lnTo>
                      <a:pt x="1651" y="3556"/>
                    </a:lnTo>
                    <a:lnTo>
                      <a:pt x="0" y="8001"/>
                    </a:lnTo>
                    <a:lnTo>
                      <a:pt x="3556" y="15621"/>
                    </a:lnTo>
                    <a:lnTo>
                      <a:pt x="8001" y="17272"/>
                    </a:lnTo>
                    <a:lnTo>
                      <a:pt x="15621" y="13716"/>
                    </a:lnTo>
                    <a:lnTo>
                      <a:pt x="17272" y="9271"/>
                    </a:lnTo>
                    <a:close/>
                  </a:path>
                </a:pathLst>
              </a:custGeom>
              <a:solidFill>
                <a:srgbClr val="F9AD3F"/>
              </a:solidFill>
            </p:spPr>
          </p:sp>
        </p:grpSp>
        <p:grpSp>
          <p:nvGrpSpPr>
            <p:cNvPr name="Group 272" id="272"/>
            <p:cNvGrpSpPr/>
            <p:nvPr/>
          </p:nvGrpSpPr>
          <p:grpSpPr>
            <a:xfrm rot="0">
              <a:off x="2210501" y="818662"/>
              <a:ext cx="3202942" cy="3277381"/>
              <a:chOff x="0" y="0"/>
              <a:chExt cx="1311487" cy="1341967"/>
            </a:xfrm>
          </p:grpSpPr>
          <p:sp>
            <p:nvSpPr>
              <p:cNvPr name="Freeform 273" id="273"/>
              <p:cNvSpPr/>
              <p:nvPr/>
            </p:nvSpPr>
            <p:spPr>
              <a:xfrm>
                <a:off x="0" y="0"/>
                <a:ext cx="1310767" cy="1341755"/>
              </a:xfrm>
              <a:custGeom>
                <a:avLst/>
                <a:gdLst/>
                <a:ahLst/>
                <a:cxnLst/>
                <a:rect r="r" b="b" t="t" l="l"/>
                <a:pathLst>
                  <a:path h="1341755" w="1310767">
                    <a:moveTo>
                      <a:pt x="691896" y="0"/>
                    </a:moveTo>
                    <a:lnTo>
                      <a:pt x="630428" y="889"/>
                    </a:lnTo>
                    <a:lnTo>
                      <a:pt x="568833" y="7493"/>
                    </a:lnTo>
                    <a:lnTo>
                      <a:pt x="507492" y="19939"/>
                    </a:lnTo>
                    <a:lnTo>
                      <a:pt x="446659" y="38354"/>
                    </a:lnTo>
                    <a:lnTo>
                      <a:pt x="386842" y="62865"/>
                    </a:lnTo>
                    <a:lnTo>
                      <a:pt x="329565" y="92964"/>
                    </a:lnTo>
                    <a:lnTo>
                      <a:pt x="276352" y="127762"/>
                    </a:lnTo>
                    <a:lnTo>
                      <a:pt x="227457" y="166878"/>
                    </a:lnTo>
                    <a:lnTo>
                      <a:pt x="182880" y="209931"/>
                    </a:lnTo>
                    <a:lnTo>
                      <a:pt x="142875" y="256413"/>
                    </a:lnTo>
                    <a:lnTo>
                      <a:pt x="107442" y="306070"/>
                    </a:lnTo>
                    <a:lnTo>
                      <a:pt x="76835" y="358521"/>
                    </a:lnTo>
                    <a:lnTo>
                      <a:pt x="51054" y="413385"/>
                    </a:lnTo>
                    <a:lnTo>
                      <a:pt x="30480" y="470535"/>
                    </a:lnTo>
                    <a:lnTo>
                      <a:pt x="14859" y="529209"/>
                    </a:lnTo>
                    <a:lnTo>
                      <a:pt x="4699" y="589026"/>
                    </a:lnTo>
                    <a:lnTo>
                      <a:pt x="0" y="649986"/>
                    </a:lnTo>
                    <a:lnTo>
                      <a:pt x="889" y="711327"/>
                    </a:lnTo>
                    <a:lnTo>
                      <a:pt x="7493" y="772922"/>
                    </a:lnTo>
                    <a:lnTo>
                      <a:pt x="19939" y="834263"/>
                    </a:lnTo>
                    <a:lnTo>
                      <a:pt x="38354" y="895096"/>
                    </a:lnTo>
                    <a:lnTo>
                      <a:pt x="62865" y="954913"/>
                    </a:lnTo>
                    <a:lnTo>
                      <a:pt x="93091" y="1012190"/>
                    </a:lnTo>
                    <a:lnTo>
                      <a:pt x="127889" y="1065403"/>
                    </a:lnTo>
                    <a:lnTo>
                      <a:pt x="167005" y="1114298"/>
                    </a:lnTo>
                    <a:lnTo>
                      <a:pt x="210058" y="1158875"/>
                    </a:lnTo>
                    <a:lnTo>
                      <a:pt x="256540" y="1198880"/>
                    </a:lnTo>
                    <a:lnTo>
                      <a:pt x="306197" y="1234313"/>
                    </a:lnTo>
                    <a:lnTo>
                      <a:pt x="358648" y="1264920"/>
                    </a:lnTo>
                    <a:lnTo>
                      <a:pt x="413512" y="1290701"/>
                    </a:lnTo>
                    <a:lnTo>
                      <a:pt x="470408" y="1311402"/>
                    </a:lnTo>
                    <a:lnTo>
                      <a:pt x="529082" y="1326896"/>
                    </a:lnTo>
                    <a:lnTo>
                      <a:pt x="589026" y="1337056"/>
                    </a:lnTo>
                    <a:lnTo>
                      <a:pt x="649859" y="1341755"/>
                    </a:lnTo>
                    <a:lnTo>
                      <a:pt x="711200" y="1340866"/>
                    </a:lnTo>
                    <a:lnTo>
                      <a:pt x="772795" y="1334262"/>
                    </a:lnTo>
                    <a:lnTo>
                      <a:pt x="834136" y="1321816"/>
                    </a:lnTo>
                    <a:lnTo>
                      <a:pt x="894969" y="1303401"/>
                    </a:lnTo>
                    <a:lnTo>
                      <a:pt x="954786" y="1278890"/>
                    </a:lnTo>
                    <a:lnTo>
                      <a:pt x="953643" y="1276604"/>
                    </a:lnTo>
                    <a:lnTo>
                      <a:pt x="894080" y="1301115"/>
                    </a:lnTo>
                    <a:lnTo>
                      <a:pt x="833501" y="1319530"/>
                    </a:lnTo>
                    <a:lnTo>
                      <a:pt x="772414" y="1331976"/>
                    </a:lnTo>
                    <a:lnTo>
                      <a:pt x="711073" y="1338580"/>
                    </a:lnTo>
                    <a:lnTo>
                      <a:pt x="649859" y="1339469"/>
                    </a:lnTo>
                    <a:lnTo>
                      <a:pt x="589280" y="1334770"/>
                    </a:lnTo>
                    <a:lnTo>
                      <a:pt x="529590" y="1324610"/>
                    </a:lnTo>
                    <a:lnTo>
                      <a:pt x="471170" y="1309116"/>
                    </a:lnTo>
                    <a:lnTo>
                      <a:pt x="414401" y="1288542"/>
                    </a:lnTo>
                    <a:lnTo>
                      <a:pt x="359664" y="1262888"/>
                    </a:lnTo>
                    <a:lnTo>
                      <a:pt x="307340" y="1232408"/>
                    </a:lnTo>
                    <a:lnTo>
                      <a:pt x="257810" y="1197102"/>
                    </a:lnTo>
                    <a:lnTo>
                      <a:pt x="211455" y="1157224"/>
                    </a:lnTo>
                    <a:lnTo>
                      <a:pt x="168656" y="1112774"/>
                    </a:lnTo>
                    <a:lnTo>
                      <a:pt x="129667" y="1064006"/>
                    </a:lnTo>
                    <a:lnTo>
                      <a:pt x="95250" y="1010793"/>
                    </a:lnTo>
                    <a:lnTo>
                      <a:pt x="65278" y="953770"/>
                    </a:lnTo>
                    <a:lnTo>
                      <a:pt x="40767" y="894207"/>
                    </a:lnTo>
                    <a:lnTo>
                      <a:pt x="22352" y="833628"/>
                    </a:lnTo>
                    <a:lnTo>
                      <a:pt x="10033" y="772541"/>
                    </a:lnTo>
                    <a:lnTo>
                      <a:pt x="3429" y="711200"/>
                    </a:lnTo>
                    <a:lnTo>
                      <a:pt x="2540" y="649986"/>
                    </a:lnTo>
                    <a:lnTo>
                      <a:pt x="7239" y="589407"/>
                    </a:lnTo>
                    <a:lnTo>
                      <a:pt x="17399" y="529717"/>
                    </a:lnTo>
                    <a:lnTo>
                      <a:pt x="32893" y="471297"/>
                    </a:lnTo>
                    <a:lnTo>
                      <a:pt x="53467" y="414528"/>
                    </a:lnTo>
                    <a:lnTo>
                      <a:pt x="79121" y="359791"/>
                    </a:lnTo>
                    <a:lnTo>
                      <a:pt x="109601" y="307467"/>
                    </a:lnTo>
                    <a:lnTo>
                      <a:pt x="144907" y="257937"/>
                    </a:lnTo>
                    <a:lnTo>
                      <a:pt x="184785" y="211582"/>
                    </a:lnTo>
                    <a:lnTo>
                      <a:pt x="229235" y="168783"/>
                    </a:lnTo>
                    <a:lnTo>
                      <a:pt x="278003" y="129794"/>
                    </a:lnTo>
                    <a:lnTo>
                      <a:pt x="330962" y="95250"/>
                    </a:lnTo>
                    <a:lnTo>
                      <a:pt x="387985" y="65278"/>
                    </a:lnTo>
                    <a:lnTo>
                      <a:pt x="447548" y="40767"/>
                    </a:lnTo>
                    <a:lnTo>
                      <a:pt x="508127" y="22352"/>
                    </a:lnTo>
                    <a:lnTo>
                      <a:pt x="569214" y="10033"/>
                    </a:lnTo>
                    <a:lnTo>
                      <a:pt x="630555" y="3429"/>
                    </a:lnTo>
                    <a:lnTo>
                      <a:pt x="691769" y="2540"/>
                    </a:lnTo>
                    <a:lnTo>
                      <a:pt x="752348" y="7239"/>
                    </a:lnTo>
                    <a:lnTo>
                      <a:pt x="812038" y="17399"/>
                    </a:lnTo>
                    <a:lnTo>
                      <a:pt x="870458" y="32893"/>
                    </a:lnTo>
                    <a:lnTo>
                      <a:pt x="927227" y="53467"/>
                    </a:lnTo>
                    <a:lnTo>
                      <a:pt x="981964" y="79121"/>
                    </a:lnTo>
                    <a:lnTo>
                      <a:pt x="1034288" y="109601"/>
                    </a:lnTo>
                    <a:lnTo>
                      <a:pt x="1083818" y="144907"/>
                    </a:lnTo>
                    <a:lnTo>
                      <a:pt x="1130173" y="184785"/>
                    </a:lnTo>
                    <a:lnTo>
                      <a:pt x="1172972" y="229235"/>
                    </a:lnTo>
                    <a:lnTo>
                      <a:pt x="1211961" y="278003"/>
                    </a:lnTo>
                    <a:lnTo>
                      <a:pt x="1246632" y="330962"/>
                    </a:lnTo>
                    <a:lnTo>
                      <a:pt x="1276604" y="387985"/>
                    </a:lnTo>
                    <a:lnTo>
                      <a:pt x="1301496" y="449199"/>
                    </a:lnTo>
                    <a:lnTo>
                      <a:pt x="1308354" y="469900"/>
                    </a:lnTo>
                    <a:lnTo>
                      <a:pt x="1310767" y="469011"/>
                    </a:lnTo>
                    <a:lnTo>
                      <a:pt x="1288034" y="407162"/>
                    </a:lnTo>
                    <a:lnTo>
                      <a:pt x="1248791" y="329565"/>
                    </a:lnTo>
                    <a:lnTo>
                      <a:pt x="1213993" y="276352"/>
                    </a:lnTo>
                    <a:lnTo>
                      <a:pt x="1174877" y="227457"/>
                    </a:lnTo>
                    <a:lnTo>
                      <a:pt x="1131824" y="182880"/>
                    </a:lnTo>
                    <a:lnTo>
                      <a:pt x="1085342" y="142875"/>
                    </a:lnTo>
                    <a:lnTo>
                      <a:pt x="1035685" y="107442"/>
                    </a:lnTo>
                    <a:lnTo>
                      <a:pt x="983234" y="76835"/>
                    </a:lnTo>
                    <a:lnTo>
                      <a:pt x="928370" y="51054"/>
                    </a:lnTo>
                    <a:lnTo>
                      <a:pt x="871220" y="30480"/>
                    </a:lnTo>
                    <a:lnTo>
                      <a:pt x="812673" y="14859"/>
                    </a:lnTo>
                    <a:lnTo>
                      <a:pt x="752729" y="4699"/>
                    </a:lnTo>
                    <a:lnTo>
                      <a:pt x="691896" y="0"/>
                    </a:lnTo>
                    <a:close/>
                  </a:path>
                </a:pathLst>
              </a:custGeom>
              <a:solidFill>
                <a:srgbClr val="C4EAF4"/>
              </a:solidFill>
            </p:spPr>
          </p:sp>
        </p:grpSp>
      </p:grpSp>
      <p:sp>
        <p:nvSpPr>
          <p:cNvPr name="TextBox 274" id="274"/>
          <p:cNvSpPr txBox="true"/>
          <p:nvPr/>
        </p:nvSpPr>
        <p:spPr>
          <a:xfrm rot="0">
            <a:off x="1028700" y="3282306"/>
            <a:ext cx="10094792" cy="6046539"/>
          </a:xfrm>
          <a:prstGeom prst="rect">
            <a:avLst/>
          </a:prstGeom>
        </p:spPr>
        <p:txBody>
          <a:bodyPr anchor="t" rtlCol="false" tIns="0" lIns="0" bIns="0" rIns="0">
            <a:spAutoFit/>
          </a:bodyPr>
          <a:lstStyle/>
          <a:p>
            <a:pPr algn="l" marL="0" indent="0" lvl="0">
              <a:lnSpc>
                <a:spcPts val="2387"/>
              </a:lnSpc>
              <a:spcBef>
                <a:spcPct val="0"/>
              </a:spcBef>
            </a:pPr>
            <a:r>
              <a:rPr lang="en-US" sz="1971" spc="-155" u="none">
                <a:solidFill>
                  <a:srgbClr val="FFFFFF"/>
                </a:solidFill>
                <a:latin typeface="Arimo Bold"/>
              </a:rPr>
              <a:t>The most important factors in DDoS protection are the strength of protection (capacity) and how  quickly it works to neutralize attacks (time-to-mitigation).</a:t>
            </a:r>
          </a:p>
          <a:p>
            <a:pPr algn="l" marL="0" indent="0" lvl="0">
              <a:lnSpc>
                <a:spcPts val="2387"/>
              </a:lnSpc>
              <a:spcBef>
                <a:spcPct val="0"/>
              </a:spcBef>
            </a:pPr>
            <a:r>
              <a:rPr lang="en-US" sz="1971" spc="-155" u="none">
                <a:solidFill>
                  <a:srgbClr val="FFFFFF"/>
                </a:solidFill>
                <a:latin typeface="Arimo Bold"/>
              </a:rPr>
              <a:t>Capacity</a:t>
            </a:r>
          </a:p>
          <a:p>
            <a:pPr algn="l" marL="0" indent="0" lvl="0">
              <a:lnSpc>
                <a:spcPts val="2387"/>
              </a:lnSpc>
              <a:spcBef>
                <a:spcPct val="0"/>
              </a:spcBef>
            </a:pPr>
            <a:r>
              <a:rPr lang="en-US" sz="1971" spc="-155" u="none">
                <a:solidFill>
                  <a:srgbClr val="FFFFFF"/>
                </a:solidFill>
                <a:latin typeface="Arimo Bold"/>
              </a:rPr>
              <a:t>The traditional approach to absorbing spikes in traffic generated by DDoS attacks has been to  invest in on-premise hardware. But this quickly becomes expensive, as companies must pay  for capacity they have specifically purchased for isolated attacks and are thus not often using.  Moreover, even the most robust enterprise-grade infrastructure may be overwhelmed by the  largest volumetric attacks.</a:t>
            </a:r>
          </a:p>
          <a:p>
            <a:pPr algn="l" marL="0" indent="0" lvl="0">
              <a:lnSpc>
                <a:spcPts val="2387"/>
              </a:lnSpc>
              <a:spcBef>
                <a:spcPct val="0"/>
              </a:spcBef>
            </a:pPr>
            <a:r>
              <a:rPr lang="en-US" sz="1971" spc="-155" u="none">
                <a:solidFill>
                  <a:srgbClr val="FFFFFF"/>
                </a:solidFill>
                <a:latin typeface="Arimo Bold"/>
              </a:rPr>
              <a:t> Rate limiting, or restricting the amount of requests a server will accept during a time period, can  help. However, rate limiting alone slows down performance during spikes of legitimate traffic, and  cannot withstand more complex attacks.</a:t>
            </a:r>
          </a:p>
          <a:p>
            <a:pPr algn="l" marL="0" indent="0" lvl="0">
              <a:lnSpc>
                <a:spcPts val="2387"/>
              </a:lnSpc>
              <a:spcBef>
                <a:spcPct val="0"/>
              </a:spcBef>
            </a:pPr>
            <a:r>
              <a:rPr lang="en-US" sz="1971" spc="-155" u="none">
                <a:solidFill>
                  <a:srgbClr val="FFFFFF"/>
                </a:solidFill>
                <a:latin typeface="Arimo Bold"/>
              </a:rPr>
              <a:t>Thus, it is important to prioritize high-capacity solutions. Cloud-based DDoS mitigation with  resources that scale can absorb even the largest of attacks, leaving your organization unscathed.</a:t>
            </a:r>
          </a:p>
          <a:p>
            <a:pPr algn="l" marL="0" indent="0" lvl="0">
              <a:lnSpc>
                <a:spcPts val="2387"/>
              </a:lnSpc>
              <a:spcBef>
                <a:spcPct val="0"/>
              </a:spcBef>
            </a:pPr>
            <a:r>
              <a:rPr lang="en-US" sz="1971" spc="-155" u="none">
                <a:solidFill>
                  <a:srgbClr val="FFFFFF"/>
                </a:solidFill>
                <a:latin typeface="Arimo Bold"/>
              </a:rPr>
              <a:t>Time-to-mitigation</a:t>
            </a:r>
          </a:p>
          <a:p>
            <a:pPr algn="l" marL="0" indent="0" lvl="0">
              <a:lnSpc>
                <a:spcPts val="2387"/>
              </a:lnSpc>
              <a:spcBef>
                <a:spcPct val="0"/>
              </a:spcBef>
            </a:pPr>
            <a:r>
              <a:rPr lang="en-US" sz="1971" spc="-155" u="none">
                <a:solidFill>
                  <a:srgbClr val="FFFFFF"/>
                </a:solidFill>
                <a:latin typeface="Arimo Bold"/>
              </a:rPr>
              <a:t>When even a few moments of reduced availability can lead to significant lost revenue and  productivity, time-to-mitigation (TTM) becomes paramount. To reduce TTM, you will need to  ensure traffic can failover to an alternate site in the event of an outage—but that will only work for  so long before your infrastructure is overwhelmed.</a:t>
            </a:r>
          </a:p>
          <a:p>
            <a:pPr algn="l" marL="0" indent="0" lvl="0">
              <a:lnSpc>
                <a:spcPts val="2387"/>
              </a:lnSpc>
              <a:spcBef>
                <a:spcPct val="0"/>
              </a:spcBef>
            </a:pPr>
            <a:r>
              <a:rPr lang="en-US" sz="1971" spc="-155" u="none">
                <a:solidFill>
                  <a:srgbClr val="FFFFFF"/>
                </a:solidFill>
                <a:latin typeface="Arimo Bold"/>
              </a:rPr>
              <a:t>By contrast, cloud-based DDoS protection at the edge helps reduce TTM because attacks are  mitigated near the source.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3682"/>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8941615" cy="1438275"/>
          </a:xfrm>
          <a:prstGeom prst="rect">
            <a:avLst/>
          </a:prstGeom>
        </p:spPr>
        <p:txBody>
          <a:bodyPr anchor="t" rtlCol="false" tIns="0" lIns="0" bIns="0" rIns="0">
            <a:spAutoFit/>
          </a:bodyPr>
          <a:lstStyle/>
          <a:p>
            <a:pPr algn="l" marL="0" indent="0" lvl="0">
              <a:lnSpc>
                <a:spcPts val="5759"/>
              </a:lnSpc>
              <a:spcBef>
                <a:spcPct val="0"/>
              </a:spcBef>
            </a:pPr>
            <a:r>
              <a:rPr lang="en-US" sz="4800" spc="164" u="none">
                <a:solidFill>
                  <a:srgbClr val="FFFFFF"/>
                </a:solidFill>
                <a:latin typeface="Montserrat Bold"/>
              </a:rPr>
              <a:t>3. Consider always-on vs. on-demand protection</a:t>
            </a:r>
          </a:p>
        </p:txBody>
      </p:sp>
      <p:grpSp>
        <p:nvGrpSpPr>
          <p:cNvPr name="Group 3" id="3"/>
          <p:cNvGrpSpPr/>
          <p:nvPr/>
        </p:nvGrpSpPr>
        <p:grpSpPr>
          <a:xfrm rot="0">
            <a:off x="11261980" y="3110421"/>
            <a:ext cx="5997320" cy="3849893"/>
            <a:chOff x="0" y="0"/>
            <a:chExt cx="7996427" cy="5133190"/>
          </a:xfrm>
        </p:grpSpPr>
        <p:grpSp>
          <p:nvGrpSpPr>
            <p:cNvPr name="Group 4" id="4"/>
            <p:cNvGrpSpPr/>
            <p:nvPr/>
          </p:nvGrpSpPr>
          <p:grpSpPr>
            <a:xfrm rot="0">
              <a:off x="0" y="0"/>
              <a:ext cx="7996427" cy="5133190"/>
              <a:chOff x="0" y="0"/>
              <a:chExt cx="3149600" cy="2021840"/>
            </a:xfrm>
          </p:grpSpPr>
          <p:sp>
            <p:nvSpPr>
              <p:cNvPr name="Freeform 5" id="5"/>
              <p:cNvSpPr/>
              <p:nvPr/>
            </p:nvSpPr>
            <p:spPr>
              <a:xfrm>
                <a:off x="0" y="0"/>
                <a:ext cx="3149600" cy="2021332"/>
              </a:xfrm>
              <a:custGeom>
                <a:avLst/>
                <a:gdLst/>
                <a:ahLst/>
                <a:cxnLst/>
                <a:rect r="r" b="b" t="t" l="l"/>
                <a:pathLst>
                  <a:path h="2021332" w="3149600">
                    <a:moveTo>
                      <a:pt x="3149600" y="0"/>
                    </a:moveTo>
                    <a:lnTo>
                      <a:pt x="0" y="0"/>
                    </a:lnTo>
                    <a:lnTo>
                      <a:pt x="0" y="2021332"/>
                    </a:lnTo>
                    <a:lnTo>
                      <a:pt x="3149600" y="2021332"/>
                    </a:lnTo>
                    <a:lnTo>
                      <a:pt x="3149600" y="0"/>
                    </a:lnTo>
                    <a:close/>
                  </a:path>
                </a:pathLst>
              </a:custGeom>
              <a:solidFill>
                <a:srgbClr val="E2F4F9"/>
              </a:solidFill>
            </p:spPr>
          </p:sp>
        </p:grpSp>
        <p:grpSp>
          <p:nvGrpSpPr>
            <p:cNvPr name="Group 6" id="6"/>
            <p:cNvGrpSpPr/>
            <p:nvPr/>
          </p:nvGrpSpPr>
          <p:grpSpPr>
            <a:xfrm rot="0">
              <a:off x="1579807" y="147505"/>
              <a:ext cx="4838698" cy="4838698"/>
              <a:chOff x="0" y="0"/>
              <a:chExt cx="1905847" cy="1905847"/>
            </a:xfrm>
          </p:grpSpPr>
          <p:sp>
            <p:nvSpPr>
              <p:cNvPr name="Freeform 7" id="7"/>
              <p:cNvSpPr/>
              <p:nvPr/>
            </p:nvSpPr>
            <p:spPr>
              <a:xfrm>
                <a:off x="0" y="0"/>
                <a:ext cx="1026160" cy="1905127"/>
              </a:xfrm>
              <a:custGeom>
                <a:avLst/>
                <a:gdLst/>
                <a:ahLst/>
                <a:cxnLst/>
                <a:rect r="r" b="b" t="t" l="l"/>
                <a:pathLst>
                  <a:path h="1905127" w="1026160">
                    <a:moveTo>
                      <a:pt x="952500" y="0"/>
                    </a:moveTo>
                    <a:lnTo>
                      <a:pt x="887349" y="2159"/>
                    </a:lnTo>
                    <a:lnTo>
                      <a:pt x="823341" y="8636"/>
                    </a:lnTo>
                    <a:lnTo>
                      <a:pt x="760603" y="19304"/>
                    </a:lnTo>
                    <a:lnTo>
                      <a:pt x="699389" y="34036"/>
                    </a:lnTo>
                    <a:lnTo>
                      <a:pt x="639699" y="52578"/>
                    </a:lnTo>
                    <a:lnTo>
                      <a:pt x="581787" y="74803"/>
                    </a:lnTo>
                    <a:lnTo>
                      <a:pt x="525780" y="100711"/>
                    </a:lnTo>
                    <a:lnTo>
                      <a:pt x="471805" y="130048"/>
                    </a:lnTo>
                    <a:lnTo>
                      <a:pt x="419989" y="162687"/>
                    </a:lnTo>
                    <a:lnTo>
                      <a:pt x="370459" y="198501"/>
                    </a:lnTo>
                    <a:lnTo>
                      <a:pt x="323469" y="237363"/>
                    </a:lnTo>
                    <a:lnTo>
                      <a:pt x="279019" y="279019"/>
                    </a:lnTo>
                    <a:lnTo>
                      <a:pt x="237363" y="323469"/>
                    </a:lnTo>
                    <a:lnTo>
                      <a:pt x="198501" y="370459"/>
                    </a:lnTo>
                    <a:lnTo>
                      <a:pt x="162687" y="419989"/>
                    </a:lnTo>
                    <a:lnTo>
                      <a:pt x="130048" y="471805"/>
                    </a:lnTo>
                    <a:lnTo>
                      <a:pt x="100711" y="525780"/>
                    </a:lnTo>
                    <a:lnTo>
                      <a:pt x="74803" y="581787"/>
                    </a:lnTo>
                    <a:lnTo>
                      <a:pt x="52578" y="639699"/>
                    </a:lnTo>
                    <a:lnTo>
                      <a:pt x="34036" y="699389"/>
                    </a:lnTo>
                    <a:lnTo>
                      <a:pt x="19304" y="760603"/>
                    </a:lnTo>
                    <a:lnTo>
                      <a:pt x="8636" y="823341"/>
                    </a:lnTo>
                    <a:lnTo>
                      <a:pt x="2159" y="887349"/>
                    </a:lnTo>
                    <a:lnTo>
                      <a:pt x="0" y="952500"/>
                    </a:lnTo>
                    <a:lnTo>
                      <a:pt x="2159" y="1017778"/>
                    </a:lnTo>
                    <a:lnTo>
                      <a:pt x="8636" y="1081786"/>
                    </a:lnTo>
                    <a:lnTo>
                      <a:pt x="19304" y="1144524"/>
                    </a:lnTo>
                    <a:lnTo>
                      <a:pt x="34036" y="1205738"/>
                    </a:lnTo>
                    <a:lnTo>
                      <a:pt x="52578" y="1265428"/>
                    </a:lnTo>
                    <a:lnTo>
                      <a:pt x="74803" y="1323340"/>
                    </a:lnTo>
                    <a:lnTo>
                      <a:pt x="100711" y="1379347"/>
                    </a:lnTo>
                    <a:lnTo>
                      <a:pt x="130048" y="1433322"/>
                    </a:lnTo>
                    <a:lnTo>
                      <a:pt x="162687" y="1485138"/>
                    </a:lnTo>
                    <a:lnTo>
                      <a:pt x="198501" y="1534668"/>
                    </a:lnTo>
                    <a:lnTo>
                      <a:pt x="237363" y="1581658"/>
                    </a:lnTo>
                    <a:lnTo>
                      <a:pt x="279019" y="1626108"/>
                    </a:lnTo>
                    <a:lnTo>
                      <a:pt x="323469" y="1667764"/>
                    </a:lnTo>
                    <a:lnTo>
                      <a:pt x="370459" y="1706626"/>
                    </a:lnTo>
                    <a:lnTo>
                      <a:pt x="419989" y="1742440"/>
                    </a:lnTo>
                    <a:lnTo>
                      <a:pt x="471805" y="1775079"/>
                    </a:lnTo>
                    <a:lnTo>
                      <a:pt x="525780" y="1804416"/>
                    </a:lnTo>
                    <a:lnTo>
                      <a:pt x="581787" y="1830324"/>
                    </a:lnTo>
                    <a:lnTo>
                      <a:pt x="639699" y="1852549"/>
                    </a:lnTo>
                    <a:lnTo>
                      <a:pt x="699389" y="1871091"/>
                    </a:lnTo>
                    <a:lnTo>
                      <a:pt x="760603" y="1885823"/>
                    </a:lnTo>
                    <a:lnTo>
                      <a:pt x="823341" y="1896491"/>
                    </a:lnTo>
                    <a:lnTo>
                      <a:pt x="887349" y="1902968"/>
                    </a:lnTo>
                    <a:lnTo>
                      <a:pt x="952627" y="1905127"/>
                    </a:lnTo>
                    <a:lnTo>
                      <a:pt x="1017905" y="1902968"/>
                    </a:lnTo>
                    <a:lnTo>
                      <a:pt x="1026160" y="1902079"/>
                    </a:lnTo>
                    <a:lnTo>
                      <a:pt x="952500" y="1902079"/>
                    </a:lnTo>
                    <a:lnTo>
                      <a:pt x="881634" y="1899412"/>
                    </a:lnTo>
                    <a:lnTo>
                      <a:pt x="812165" y="1891665"/>
                    </a:lnTo>
                    <a:lnTo>
                      <a:pt x="744347" y="1879092"/>
                    </a:lnTo>
                    <a:lnTo>
                      <a:pt x="678307" y="1861820"/>
                    </a:lnTo>
                    <a:lnTo>
                      <a:pt x="614172" y="1839976"/>
                    </a:lnTo>
                    <a:lnTo>
                      <a:pt x="552196" y="1813814"/>
                    </a:lnTo>
                    <a:lnTo>
                      <a:pt x="492633" y="1783461"/>
                    </a:lnTo>
                    <a:lnTo>
                      <a:pt x="435483" y="1749044"/>
                    </a:lnTo>
                    <a:lnTo>
                      <a:pt x="381127" y="1710944"/>
                    </a:lnTo>
                    <a:lnTo>
                      <a:pt x="329565" y="1669161"/>
                    </a:lnTo>
                    <a:lnTo>
                      <a:pt x="281051" y="1623949"/>
                    </a:lnTo>
                    <a:lnTo>
                      <a:pt x="235839" y="1575435"/>
                    </a:lnTo>
                    <a:lnTo>
                      <a:pt x="194183" y="1524000"/>
                    </a:lnTo>
                    <a:lnTo>
                      <a:pt x="156083" y="1469644"/>
                    </a:lnTo>
                    <a:lnTo>
                      <a:pt x="121666" y="1412494"/>
                    </a:lnTo>
                    <a:lnTo>
                      <a:pt x="91313" y="1352931"/>
                    </a:lnTo>
                    <a:lnTo>
                      <a:pt x="65151" y="1290955"/>
                    </a:lnTo>
                    <a:lnTo>
                      <a:pt x="43180" y="1226820"/>
                    </a:lnTo>
                    <a:lnTo>
                      <a:pt x="25908" y="1160780"/>
                    </a:lnTo>
                    <a:lnTo>
                      <a:pt x="13335" y="1092962"/>
                    </a:lnTo>
                    <a:lnTo>
                      <a:pt x="5588" y="1023493"/>
                    </a:lnTo>
                    <a:lnTo>
                      <a:pt x="3048" y="952500"/>
                    </a:lnTo>
                    <a:lnTo>
                      <a:pt x="5715" y="881634"/>
                    </a:lnTo>
                    <a:lnTo>
                      <a:pt x="13462" y="812165"/>
                    </a:lnTo>
                    <a:lnTo>
                      <a:pt x="26035" y="744347"/>
                    </a:lnTo>
                    <a:lnTo>
                      <a:pt x="43307" y="678307"/>
                    </a:lnTo>
                    <a:lnTo>
                      <a:pt x="65151" y="614172"/>
                    </a:lnTo>
                    <a:lnTo>
                      <a:pt x="91313" y="552196"/>
                    </a:lnTo>
                    <a:lnTo>
                      <a:pt x="121666" y="492633"/>
                    </a:lnTo>
                    <a:lnTo>
                      <a:pt x="156083" y="435483"/>
                    </a:lnTo>
                    <a:lnTo>
                      <a:pt x="194183" y="381127"/>
                    </a:lnTo>
                    <a:lnTo>
                      <a:pt x="235966" y="329565"/>
                    </a:lnTo>
                    <a:lnTo>
                      <a:pt x="281178" y="281051"/>
                    </a:lnTo>
                    <a:lnTo>
                      <a:pt x="329692" y="235839"/>
                    </a:lnTo>
                    <a:lnTo>
                      <a:pt x="381254" y="194056"/>
                    </a:lnTo>
                    <a:lnTo>
                      <a:pt x="435610" y="155956"/>
                    </a:lnTo>
                    <a:lnTo>
                      <a:pt x="492760" y="121539"/>
                    </a:lnTo>
                    <a:lnTo>
                      <a:pt x="552323" y="91186"/>
                    </a:lnTo>
                    <a:lnTo>
                      <a:pt x="614299" y="65024"/>
                    </a:lnTo>
                    <a:lnTo>
                      <a:pt x="678307" y="43180"/>
                    </a:lnTo>
                    <a:lnTo>
                      <a:pt x="744347" y="25908"/>
                    </a:lnTo>
                    <a:lnTo>
                      <a:pt x="812165" y="13335"/>
                    </a:lnTo>
                    <a:lnTo>
                      <a:pt x="881634" y="5588"/>
                    </a:lnTo>
                    <a:lnTo>
                      <a:pt x="952500" y="3048"/>
                    </a:lnTo>
                    <a:lnTo>
                      <a:pt x="1025779" y="3048"/>
                    </a:lnTo>
                    <a:lnTo>
                      <a:pt x="1017778" y="2159"/>
                    </a:lnTo>
                    <a:lnTo>
                      <a:pt x="952500" y="0"/>
                    </a:lnTo>
                    <a:close/>
                  </a:path>
                </a:pathLst>
              </a:custGeom>
              <a:solidFill>
                <a:srgbClr val="0054DB"/>
              </a:solidFill>
            </p:spPr>
          </p:sp>
          <p:sp>
            <p:nvSpPr>
              <p:cNvPr name="Freeform 8" id="8"/>
              <p:cNvSpPr/>
              <p:nvPr/>
            </p:nvSpPr>
            <p:spPr>
              <a:xfrm>
                <a:off x="952500" y="3048"/>
                <a:ext cx="952754" cy="1899031"/>
              </a:xfrm>
              <a:custGeom>
                <a:avLst/>
                <a:gdLst/>
                <a:ahLst/>
                <a:cxnLst/>
                <a:rect r="r" b="b" t="t" l="l"/>
                <a:pathLst>
                  <a:path h="1899031" w="952754">
                    <a:moveTo>
                      <a:pt x="73279" y="0"/>
                    </a:moveTo>
                    <a:lnTo>
                      <a:pt x="0" y="0"/>
                    </a:lnTo>
                    <a:lnTo>
                      <a:pt x="70866" y="2667"/>
                    </a:lnTo>
                    <a:lnTo>
                      <a:pt x="140335" y="10414"/>
                    </a:lnTo>
                    <a:lnTo>
                      <a:pt x="208153" y="22987"/>
                    </a:lnTo>
                    <a:lnTo>
                      <a:pt x="274320" y="40132"/>
                    </a:lnTo>
                    <a:lnTo>
                      <a:pt x="338455" y="61976"/>
                    </a:lnTo>
                    <a:lnTo>
                      <a:pt x="400431" y="88138"/>
                    </a:lnTo>
                    <a:lnTo>
                      <a:pt x="460121" y="118491"/>
                    </a:lnTo>
                    <a:lnTo>
                      <a:pt x="517271" y="152908"/>
                    </a:lnTo>
                    <a:lnTo>
                      <a:pt x="571627" y="191008"/>
                    </a:lnTo>
                    <a:lnTo>
                      <a:pt x="623189" y="232791"/>
                    </a:lnTo>
                    <a:lnTo>
                      <a:pt x="671703" y="278003"/>
                    </a:lnTo>
                    <a:lnTo>
                      <a:pt x="716915" y="326517"/>
                    </a:lnTo>
                    <a:lnTo>
                      <a:pt x="758698" y="378079"/>
                    </a:lnTo>
                    <a:lnTo>
                      <a:pt x="796798" y="432435"/>
                    </a:lnTo>
                    <a:lnTo>
                      <a:pt x="831215" y="489585"/>
                    </a:lnTo>
                    <a:lnTo>
                      <a:pt x="861568" y="549148"/>
                    </a:lnTo>
                    <a:lnTo>
                      <a:pt x="887730" y="611124"/>
                    </a:lnTo>
                    <a:lnTo>
                      <a:pt x="909574" y="675259"/>
                    </a:lnTo>
                    <a:lnTo>
                      <a:pt x="926846" y="741299"/>
                    </a:lnTo>
                    <a:lnTo>
                      <a:pt x="939419" y="809117"/>
                    </a:lnTo>
                    <a:lnTo>
                      <a:pt x="947166" y="878586"/>
                    </a:lnTo>
                    <a:lnTo>
                      <a:pt x="949833" y="949452"/>
                    </a:lnTo>
                    <a:lnTo>
                      <a:pt x="947166" y="1020318"/>
                    </a:lnTo>
                    <a:lnTo>
                      <a:pt x="939419" y="1089787"/>
                    </a:lnTo>
                    <a:lnTo>
                      <a:pt x="926846" y="1157605"/>
                    </a:lnTo>
                    <a:lnTo>
                      <a:pt x="909574" y="1223645"/>
                    </a:lnTo>
                    <a:lnTo>
                      <a:pt x="887730" y="1287780"/>
                    </a:lnTo>
                    <a:lnTo>
                      <a:pt x="861568" y="1349756"/>
                    </a:lnTo>
                    <a:lnTo>
                      <a:pt x="831215" y="1409319"/>
                    </a:lnTo>
                    <a:lnTo>
                      <a:pt x="796798" y="1466469"/>
                    </a:lnTo>
                    <a:lnTo>
                      <a:pt x="758698" y="1520825"/>
                    </a:lnTo>
                    <a:lnTo>
                      <a:pt x="716915" y="1572387"/>
                    </a:lnTo>
                    <a:lnTo>
                      <a:pt x="671703" y="1620901"/>
                    </a:lnTo>
                    <a:lnTo>
                      <a:pt x="623189" y="1666113"/>
                    </a:lnTo>
                    <a:lnTo>
                      <a:pt x="571627" y="1707896"/>
                    </a:lnTo>
                    <a:lnTo>
                      <a:pt x="517271" y="1745996"/>
                    </a:lnTo>
                    <a:lnTo>
                      <a:pt x="460121" y="1780413"/>
                    </a:lnTo>
                    <a:lnTo>
                      <a:pt x="400431" y="1810766"/>
                    </a:lnTo>
                    <a:lnTo>
                      <a:pt x="338455" y="1836928"/>
                    </a:lnTo>
                    <a:lnTo>
                      <a:pt x="274320" y="1858772"/>
                    </a:lnTo>
                    <a:lnTo>
                      <a:pt x="208280" y="1876044"/>
                    </a:lnTo>
                    <a:lnTo>
                      <a:pt x="140462" y="1888617"/>
                    </a:lnTo>
                    <a:lnTo>
                      <a:pt x="70993" y="1896364"/>
                    </a:lnTo>
                    <a:lnTo>
                      <a:pt x="127" y="1899031"/>
                    </a:lnTo>
                    <a:lnTo>
                      <a:pt x="73533" y="1899031"/>
                    </a:lnTo>
                    <a:lnTo>
                      <a:pt x="129413" y="1893316"/>
                    </a:lnTo>
                    <a:lnTo>
                      <a:pt x="192151" y="1882648"/>
                    </a:lnTo>
                    <a:lnTo>
                      <a:pt x="253365" y="1867916"/>
                    </a:lnTo>
                    <a:lnTo>
                      <a:pt x="313055" y="1849374"/>
                    </a:lnTo>
                    <a:lnTo>
                      <a:pt x="370967" y="1827149"/>
                    </a:lnTo>
                    <a:lnTo>
                      <a:pt x="426974" y="1801241"/>
                    </a:lnTo>
                    <a:lnTo>
                      <a:pt x="480949" y="1771904"/>
                    </a:lnTo>
                    <a:lnTo>
                      <a:pt x="532765" y="1739265"/>
                    </a:lnTo>
                    <a:lnTo>
                      <a:pt x="582295" y="1703451"/>
                    </a:lnTo>
                    <a:lnTo>
                      <a:pt x="629285" y="1664589"/>
                    </a:lnTo>
                    <a:lnTo>
                      <a:pt x="673735" y="1622933"/>
                    </a:lnTo>
                    <a:lnTo>
                      <a:pt x="715391" y="1578483"/>
                    </a:lnTo>
                    <a:lnTo>
                      <a:pt x="754253" y="1531493"/>
                    </a:lnTo>
                    <a:lnTo>
                      <a:pt x="790067" y="1481963"/>
                    </a:lnTo>
                    <a:lnTo>
                      <a:pt x="822706" y="1430147"/>
                    </a:lnTo>
                    <a:lnTo>
                      <a:pt x="852043" y="1376172"/>
                    </a:lnTo>
                    <a:lnTo>
                      <a:pt x="877951" y="1320165"/>
                    </a:lnTo>
                    <a:lnTo>
                      <a:pt x="900176" y="1262253"/>
                    </a:lnTo>
                    <a:lnTo>
                      <a:pt x="918718" y="1202563"/>
                    </a:lnTo>
                    <a:lnTo>
                      <a:pt x="933450" y="1141349"/>
                    </a:lnTo>
                    <a:lnTo>
                      <a:pt x="944118" y="1078611"/>
                    </a:lnTo>
                    <a:lnTo>
                      <a:pt x="950595" y="1014603"/>
                    </a:lnTo>
                    <a:lnTo>
                      <a:pt x="952754" y="949325"/>
                    </a:lnTo>
                    <a:lnTo>
                      <a:pt x="950595" y="884047"/>
                    </a:lnTo>
                    <a:lnTo>
                      <a:pt x="944118" y="820039"/>
                    </a:lnTo>
                    <a:lnTo>
                      <a:pt x="933450" y="757301"/>
                    </a:lnTo>
                    <a:lnTo>
                      <a:pt x="918718" y="696087"/>
                    </a:lnTo>
                    <a:lnTo>
                      <a:pt x="900176" y="636397"/>
                    </a:lnTo>
                    <a:lnTo>
                      <a:pt x="877951" y="578485"/>
                    </a:lnTo>
                    <a:lnTo>
                      <a:pt x="852043" y="522478"/>
                    </a:lnTo>
                    <a:lnTo>
                      <a:pt x="822706" y="468503"/>
                    </a:lnTo>
                    <a:lnTo>
                      <a:pt x="790067" y="416687"/>
                    </a:lnTo>
                    <a:lnTo>
                      <a:pt x="754253" y="367157"/>
                    </a:lnTo>
                    <a:lnTo>
                      <a:pt x="715391" y="320167"/>
                    </a:lnTo>
                    <a:lnTo>
                      <a:pt x="673735" y="275717"/>
                    </a:lnTo>
                    <a:lnTo>
                      <a:pt x="629285" y="234061"/>
                    </a:lnTo>
                    <a:lnTo>
                      <a:pt x="582295" y="195199"/>
                    </a:lnTo>
                    <a:lnTo>
                      <a:pt x="532765" y="159385"/>
                    </a:lnTo>
                    <a:lnTo>
                      <a:pt x="480949" y="126746"/>
                    </a:lnTo>
                    <a:lnTo>
                      <a:pt x="426974" y="97409"/>
                    </a:lnTo>
                    <a:lnTo>
                      <a:pt x="370967" y="71501"/>
                    </a:lnTo>
                    <a:lnTo>
                      <a:pt x="313055" y="49276"/>
                    </a:lnTo>
                    <a:lnTo>
                      <a:pt x="253365" y="30734"/>
                    </a:lnTo>
                    <a:lnTo>
                      <a:pt x="192151" y="16002"/>
                    </a:lnTo>
                    <a:lnTo>
                      <a:pt x="129286" y="5588"/>
                    </a:lnTo>
                    <a:lnTo>
                      <a:pt x="73279" y="0"/>
                    </a:lnTo>
                    <a:close/>
                  </a:path>
                </a:pathLst>
              </a:custGeom>
              <a:solidFill>
                <a:srgbClr val="0054DB"/>
              </a:solidFill>
            </p:spPr>
          </p:sp>
        </p:grpSp>
        <p:grpSp>
          <p:nvGrpSpPr>
            <p:cNvPr name="Group 9" id="9"/>
            <p:cNvGrpSpPr/>
            <p:nvPr/>
          </p:nvGrpSpPr>
          <p:grpSpPr>
            <a:xfrm rot="0">
              <a:off x="1664501" y="232154"/>
              <a:ext cx="4668882" cy="4668882"/>
              <a:chOff x="0" y="0"/>
              <a:chExt cx="1838960" cy="1838960"/>
            </a:xfrm>
          </p:grpSpPr>
          <p:sp>
            <p:nvSpPr>
              <p:cNvPr name="Freeform 10" id="10"/>
              <p:cNvSpPr/>
              <p:nvPr/>
            </p:nvSpPr>
            <p:spPr>
              <a:xfrm>
                <a:off x="0" y="0"/>
                <a:ext cx="1838833" cy="1838579"/>
              </a:xfrm>
              <a:custGeom>
                <a:avLst/>
                <a:gdLst/>
                <a:ahLst/>
                <a:cxnLst/>
                <a:rect r="r" b="b" t="t" l="l"/>
                <a:pathLst>
                  <a:path h="1838579" w="1838833">
                    <a:moveTo>
                      <a:pt x="1838452" y="919226"/>
                    </a:moveTo>
                    <a:lnTo>
                      <a:pt x="1836293" y="856361"/>
                    </a:lnTo>
                    <a:lnTo>
                      <a:pt x="1830070" y="794512"/>
                    </a:lnTo>
                    <a:lnTo>
                      <a:pt x="1819783" y="733933"/>
                    </a:lnTo>
                    <a:lnTo>
                      <a:pt x="1805559" y="674878"/>
                    </a:lnTo>
                    <a:lnTo>
                      <a:pt x="1787652" y="617347"/>
                    </a:lnTo>
                    <a:lnTo>
                      <a:pt x="1766189" y="561467"/>
                    </a:lnTo>
                    <a:lnTo>
                      <a:pt x="1741170" y="507365"/>
                    </a:lnTo>
                    <a:lnTo>
                      <a:pt x="1712849" y="455295"/>
                    </a:lnTo>
                    <a:lnTo>
                      <a:pt x="1681353" y="405257"/>
                    </a:lnTo>
                    <a:lnTo>
                      <a:pt x="1646809" y="357505"/>
                    </a:lnTo>
                    <a:lnTo>
                      <a:pt x="1609344" y="312166"/>
                    </a:lnTo>
                    <a:lnTo>
                      <a:pt x="1569085" y="269240"/>
                    </a:lnTo>
                    <a:lnTo>
                      <a:pt x="1526159" y="228981"/>
                    </a:lnTo>
                    <a:lnTo>
                      <a:pt x="1480820" y="191516"/>
                    </a:lnTo>
                    <a:lnTo>
                      <a:pt x="1433068" y="156972"/>
                    </a:lnTo>
                    <a:lnTo>
                      <a:pt x="1383030" y="125476"/>
                    </a:lnTo>
                    <a:lnTo>
                      <a:pt x="1330960" y="97155"/>
                    </a:lnTo>
                    <a:lnTo>
                      <a:pt x="1276858" y="72136"/>
                    </a:lnTo>
                    <a:lnTo>
                      <a:pt x="1221105" y="50800"/>
                    </a:lnTo>
                    <a:lnTo>
                      <a:pt x="1163574" y="32893"/>
                    </a:lnTo>
                    <a:lnTo>
                      <a:pt x="1104392" y="18669"/>
                    </a:lnTo>
                    <a:lnTo>
                      <a:pt x="1043940" y="8382"/>
                    </a:lnTo>
                    <a:lnTo>
                      <a:pt x="982091" y="2159"/>
                    </a:lnTo>
                    <a:lnTo>
                      <a:pt x="919226" y="0"/>
                    </a:lnTo>
                    <a:lnTo>
                      <a:pt x="856234" y="2159"/>
                    </a:lnTo>
                    <a:lnTo>
                      <a:pt x="794512" y="8382"/>
                    </a:lnTo>
                    <a:lnTo>
                      <a:pt x="733933" y="18669"/>
                    </a:lnTo>
                    <a:lnTo>
                      <a:pt x="674878" y="32893"/>
                    </a:lnTo>
                    <a:lnTo>
                      <a:pt x="617220" y="50800"/>
                    </a:lnTo>
                    <a:lnTo>
                      <a:pt x="561340" y="72263"/>
                    </a:lnTo>
                    <a:lnTo>
                      <a:pt x="507365" y="97155"/>
                    </a:lnTo>
                    <a:lnTo>
                      <a:pt x="455295" y="125476"/>
                    </a:lnTo>
                    <a:lnTo>
                      <a:pt x="405257" y="156972"/>
                    </a:lnTo>
                    <a:lnTo>
                      <a:pt x="357505" y="191516"/>
                    </a:lnTo>
                    <a:lnTo>
                      <a:pt x="312166" y="228981"/>
                    </a:lnTo>
                    <a:lnTo>
                      <a:pt x="269240" y="269240"/>
                    </a:lnTo>
                    <a:lnTo>
                      <a:pt x="228981" y="312166"/>
                    </a:lnTo>
                    <a:lnTo>
                      <a:pt x="191516" y="357505"/>
                    </a:lnTo>
                    <a:lnTo>
                      <a:pt x="156972" y="405257"/>
                    </a:lnTo>
                    <a:lnTo>
                      <a:pt x="125476" y="455295"/>
                    </a:lnTo>
                    <a:lnTo>
                      <a:pt x="97155" y="507365"/>
                    </a:lnTo>
                    <a:lnTo>
                      <a:pt x="72136" y="561467"/>
                    </a:lnTo>
                    <a:lnTo>
                      <a:pt x="50673" y="617347"/>
                    </a:lnTo>
                    <a:lnTo>
                      <a:pt x="32766" y="674878"/>
                    </a:lnTo>
                    <a:lnTo>
                      <a:pt x="18542" y="733933"/>
                    </a:lnTo>
                    <a:lnTo>
                      <a:pt x="8255" y="794512"/>
                    </a:lnTo>
                    <a:lnTo>
                      <a:pt x="2032" y="856361"/>
                    </a:lnTo>
                    <a:lnTo>
                      <a:pt x="0" y="919226"/>
                    </a:lnTo>
                    <a:lnTo>
                      <a:pt x="2159" y="982091"/>
                    </a:lnTo>
                    <a:lnTo>
                      <a:pt x="8382" y="1043940"/>
                    </a:lnTo>
                    <a:lnTo>
                      <a:pt x="18669" y="1104519"/>
                    </a:lnTo>
                    <a:lnTo>
                      <a:pt x="32893" y="1163574"/>
                    </a:lnTo>
                    <a:lnTo>
                      <a:pt x="50800" y="1221105"/>
                    </a:lnTo>
                    <a:lnTo>
                      <a:pt x="72263" y="1276985"/>
                    </a:lnTo>
                    <a:lnTo>
                      <a:pt x="97282" y="1331087"/>
                    </a:lnTo>
                    <a:lnTo>
                      <a:pt x="125603" y="1383157"/>
                    </a:lnTo>
                    <a:lnTo>
                      <a:pt x="157099" y="1433195"/>
                    </a:lnTo>
                    <a:lnTo>
                      <a:pt x="191643" y="1480947"/>
                    </a:lnTo>
                    <a:lnTo>
                      <a:pt x="229108" y="1526286"/>
                    </a:lnTo>
                    <a:lnTo>
                      <a:pt x="269367" y="1569212"/>
                    </a:lnTo>
                    <a:lnTo>
                      <a:pt x="312293" y="1609471"/>
                    </a:lnTo>
                    <a:lnTo>
                      <a:pt x="357632" y="1646936"/>
                    </a:lnTo>
                    <a:lnTo>
                      <a:pt x="405384" y="1681480"/>
                    </a:lnTo>
                    <a:lnTo>
                      <a:pt x="455422" y="1712976"/>
                    </a:lnTo>
                    <a:lnTo>
                      <a:pt x="507492" y="1741297"/>
                    </a:lnTo>
                    <a:lnTo>
                      <a:pt x="561594" y="1766316"/>
                    </a:lnTo>
                    <a:lnTo>
                      <a:pt x="617474" y="1787779"/>
                    </a:lnTo>
                    <a:lnTo>
                      <a:pt x="675005" y="1805686"/>
                    </a:lnTo>
                    <a:lnTo>
                      <a:pt x="734060" y="1819910"/>
                    </a:lnTo>
                    <a:lnTo>
                      <a:pt x="794639" y="1830197"/>
                    </a:lnTo>
                    <a:lnTo>
                      <a:pt x="856488" y="1836420"/>
                    </a:lnTo>
                    <a:lnTo>
                      <a:pt x="919480" y="1838579"/>
                    </a:lnTo>
                    <a:lnTo>
                      <a:pt x="982345" y="1836420"/>
                    </a:lnTo>
                    <a:lnTo>
                      <a:pt x="1044194" y="1830197"/>
                    </a:lnTo>
                    <a:lnTo>
                      <a:pt x="1104773" y="1819910"/>
                    </a:lnTo>
                    <a:lnTo>
                      <a:pt x="1163828" y="1805686"/>
                    </a:lnTo>
                    <a:lnTo>
                      <a:pt x="1221359" y="1787779"/>
                    </a:lnTo>
                    <a:lnTo>
                      <a:pt x="1277239" y="1766316"/>
                    </a:lnTo>
                    <a:lnTo>
                      <a:pt x="1331341" y="1741297"/>
                    </a:lnTo>
                    <a:lnTo>
                      <a:pt x="1383411" y="1712976"/>
                    </a:lnTo>
                    <a:lnTo>
                      <a:pt x="1433449" y="1681480"/>
                    </a:lnTo>
                    <a:lnTo>
                      <a:pt x="1481201" y="1646936"/>
                    </a:lnTo>
                    <a:lnTo>
                      <a:pt x="1526540" y="1609471"/>
                    </a:lnTo>
                    <a:lnTo>
                      <a:pt x="1569466" y="1569212"/>
                    </a:lnTo>
                    <a:lnTo>
                      <a:pt x="1609725" y="1526286"/>
                    </a:lnTo>
                    <a:lnTo>
                      <a:pt x="1647190" y="1480947"/>
                    </a:lnTo>
                    <a:lnTo>
                      <a:pt x="1681734" y="1433195"/>
                    </a:lnTo>
                    <a:lnTo>
                      <a:pt x="1713230" y="1383157"/>
                    </a:lnTo>
                    <a:lnTo>
                      <a:pt x="1741551" y="1331087"/>
                    </a:lnTo>
                    <a:lnTo>
                      <a:pt x="1766570" y="1276985"/>
                    </a:lnTo>
                    <a:lnTo>
                      <a:pt x="1788033" y="1221105"/>
                    </a:lnTo>
                    <a:lnTo>
                      <a:pt x="1805940" y="1163574"/>
                    </a:lnTo>
                    <a:lnTo>
                      <a:pt x="1820164" y="1104519"/>
                    </a:lnTo>
                    <a:lnTo>
                      <a:pt x="1830451" y="1043940"/>
                    </a:lnTo>
                    <a:lnTo>
                      <a:pt x="1836674" y="982091"/>
                    </a:lnTo>
                    <a:lnTo>
                      <a:pt x="1838833" y="919099"/>
                    </a:lnTo>
                    <a:close/>
                  </a:path>
                </a:pathLst>
              </a:custGeom>
              <a:solidFill>
                <a:srgbClr val="003682"/>
              </a:solidFill>
            </p:spPr>
          </p:sp>
        </p:grpSp>
        <p:grpSp>
          <p:nvGrpSpPr>
            <p:cNvPr name="Group 11" id="11"/>
            <p:cNvGrpSpPr/>
            <p:nvPr/>
          </p:nvGrpSpPr>
          <p:grpSpPr>
            <a:xfrm rot="0">
              <a:off x="1948160" y="2055900"/>
              <a:ext cx="4107842" cy="980207"/>
              <a:chOff x="0" y="0"/>
              <a:chExt cx="1617980" cy="386080"/>
            </a:xfrm>
          </p:grpSpPr>
          <p:sp>
            <p:nvSpPr>
              <p:cNvPr name="Freeform 12" id="12"/>
              <p:cNvSpPr/>
              <p:nvPr/>
            </p:nvSpPr>
            <p:spPr>
              <a:xfrm>
                <a:off x="0" y="0"/>
                <a:ext cx="1557020" cy="385953"/>
              </a:xfrm>
              <a:custGeom>
                <a:avLst/>
                <a:gdLst/>
                <a:ahLst/>
                <a:cxnLst/>
                <a:rect r="r" b="b" t="t" l="l"/>
                <a:pathLst>
                  <a:path h="385953" w="1557020">
                    <a:moveTo>
                      <a:pt x="1527175" y="0"/>
                    </a:moveTo>
                    <a:lnTo>
                      <a:pt x="90043" y="0"/>
                    </a:lnTo>
                    <a:lnTo>
                      <a:pt x="54991" y="7112"/>
                    </a:lnTo>
                    <a:lnTo>
                      <a:pt x="26416" y="26416"/>
                    </a:lnTo>
                    <a:lnTo>
                      <a:pt x="7112" y="54991"/>
                    </a:lnTo>
                    <a:lnTo>
                      <a:pt x="0" y="90043"/>
                    </a:lnTo>
                    <a:lnTo>
                      <a:pt x="0" y="295783"/>
                    </a:lnTo>
                    <a:lnTo>
                      <a:pt x="7112" y="330835"/>
                    </a:lnTo>
                    <a:lnTo>
                      <a:pt x="26416" y="359537"/>
                    </a:lnTo>
                    <a:lnTo>
                      <a:pt x="54991" y="378841"/>
                    </a:lnTo>
                    <a:lnTo>
                      <a:pt x="90043" y="385953"/>
                    </a:lnTo>
                    <a:lnTo>
                      <a:pt x="1527175" y="385953"/>
                    </a:lnTo>
                    <a:lnTo>
                      <a:pt x="1527175" y="379984"/>
                    </a:lnTo>
                    <a:lnTo>
                      <a:pt x="90043" y="379984"/>
                    </a:lnTo>
                    <a:lnTo>
                      <a:pt x="73152" y="378333"/>
                    </a:lnTo>
                    <a:lnTo>
                      <a:pt x="20320" y="342773"/>
                    </a:lnTo>
                    <a:lnTo>
                      <a:pt x="5969" y="295783"/>
                    </a:lnTo>
                    <a:lnTo>
                      <a:pt x="5969" y="90043"/>
                    </a:lnTo>
                    <a:lnTo>
                      <a:pt x="30607" y="30607"/>
                    </a:lnTo>
                    <a:lnTo>
                      <a:pt x="90043" y="5969"/>
                    </a:lnTo>
                    <a:lnTo>
                      <a:pt x="1557020" y="5969"/>
                    </a:lnTo>
                    <a:lnTo>
                      <a:pt x="1527175" y="0"/>
                    </a:lnTo>
                    <a:close/>
                  </a:path>
                </a:pathLst>
              </a:custGeom>
              <a:solidFill>
                <a:srgbClr val="0054DB"/>
              </a:solidFill>
            </p:spPr>
          </p:sp>
          <p:sp>
            <p:nvSpPr>
              <p:cNvPr name="Freeform 13" id="13"/>
              <p:cNvSpPr/>
              <p:nvPr/>
            </p:nvSpPr>
            <p:spPr>
              <a:xfrm>
                <a:off x="1527048" y="5969"/>
                <a:ext cx="90043" cy="379857"/>
              </a:xfrm>
              <a:custGeom>
                <a:avLst/>
                <a:gdLst/>
                <a:ahLst/>
                <a:cxnLst/>
                <a:rect r="r" b="b" t="t" l="l"/>
                <a:pathLst>
                  <a:path h="379857" w="90043">
                    <a:moveTo>
                      <a:pt x="29972" y="0"/>
                    </a:moveTo>
                    <a:lnTo>
                      <a:pt x="127" y="0"/>
                    </a:lnTo>
                    <a:lnTo>
                      <a:pt x="17018" y="1651"/>
                    </a:lnTo>
                    <a:lnTo>
                      <a:pt x="32766" y="6604"/>
                    </a:lnTo>
                    <a:lnTo>
                      <a:pt x="77470" y="51308"/>
                    </a:lnTo>
                    <a:lnTo>
                      <a:pt x="84074" y="84074"/>
                    </a:lnTo>
                    <a:lnTo>
                      <a:pt x="84074" y="289814"/>
                    </a:lnTo>
                    <a:lnTo>
                      <a:pt x="59436" y="349250"/>
                    </a:lnTo>
                    <a:lnTo>
                      <a:pt x="0" y="373888"/>
                    </a:lnTo>
                    <a:lnTo>
                      <a:pt x="0" y="379857"/>
                    </a:lnTo>
                    <a:lnTo>
                      <a:pt x="35052" y="372745"/>
                    </a:lnTo>
                    <a:lnTo>
                      <a:pt x="63627" y="353441"/>
                    </a:lnTo>
                    <a:lnTo>
                      <a:pt x="82931" y="324739"/>
                    </a:lnTo>
                    <a:lnTo>
                      <a:pt x="90043" y="289687"/>
                    </a:lnTo>
                    <a:lnTo>
                      <a:pt x="90043" y="84074"/>
                    </a:lnTo>
                    <a:lnTo>
                      <a:pt x="82931" y="49022"/>
                    </a:lnTo>
                    <a:lnTo>
                      <a:pt x="63627" y="20320"/>
                    </a:lnTo>
                    <a:lnTo>
                      <a:pt x="35179" y="1143"/>
                    </a:lnTo>
                    <a:lnTo>
                      <a:pt x="29972" y="0"/>
                    </a:lnTo>
                    <a:close/>
                  </a:path>
                </a:pathLst>
              </a:custGeom>
              <a:solidFill>
                <a:srgbClr val="0054DB"/>
              </a:solidFill>
            </p:spPr>
          </p:sp>
        </p:grpSp>
        <p:grpSp>
          <p:nvGrpSpPr>
            <p:cNvPr name="Group 14" id="14"/>
            <p:cNvGrpSpPr/>
            <p:nvPr/>
          </p:nvGrpSpPr>
          <p:grpSpPr>
            <a:xfrm rot="0">
              <a:off x="1807794" y="1912264"/>
              <a:ext cx="4393736" cy="1268251"/>
              <a:chOff x="0" y="0"/>
              <a:chExt cx="1730587" cy="499533"/>
            </a:xfrm>
          </p:grpSpPr>
          <p:sp>
            <p:nvSpPr>
              <p:cNvPr name="Freeform 15" id="15"/>
              <p:cNvSpPr/>
              <p:nvPr/>
            </p:nvSpPr>
            <p:spPr>
              <a:xfrm>
                <a:off x="26416" y="29972"/>
                <a:ext cx="1675003" cy="439039"/>
              </a:xfrm>
              <a:custGeom>
                <a:avLst/>
                <a:gdLst/>
                <a:ahLst/>
                <a:cxnLst/>
                <a:rect r="r" b="b" t="t" l="l"/>
                <a:pathLst>
                  <a:path h="439039" w="1675003">
                    <a:moveTo>
                      <a:pt x="1675003" y="111379"/>
                    </a:moveTo>
                    <a:lnTo>
                      <a:pt x="1672717" y="88900"/>
                    </a:lnTo>
                    <a:lnTo>
                      <a:pt x="1666240" y="67945"/>
                    </a:lnTo>
                    <a:lnTo>
                      <a:pt x="1655953" y="49022"/>
                    </a:lnTo>
                    <a:lnTo>
                      <a:pt x="1646047" y="37084"/>
                    </a:lnTo>
                    <a:lnTo>
                      <a:pt x="1646047" y="116586"/>
                    </a:lnTo>
                    <a:lnTo>
                      <a:pt x="1646047" y="322326"/>
                    </a:lnTo>
                    <a:lnTo>
                      <a:pt x="1638935" y="357378"/>
                    </a:lnTo>
                    <a:lnTo>
                      <a:pt x="1619631" y="385953"/>
                    </a:lnTo>
                    <a:lnTo>
                      <a:pt x="1591056" y="405257"/>
                    </a:lnTo>
                    <a:lnTo>
                      <a:pt x="1556004" y="412369"/>
                    </a:lnTo>
                    <a:lnTo>
                      <a:pt x="118999" y="412369"/>
                    </a:lnTo>
                    <a:lnTo>
                      <a:pt x="83947" y="405257"/>
                    </a:lnTo>
                    <a:lnTo>
                      <a:pt x="55372" y="385953"/>
                    </a:lnTo>
                    <a:lnTo>
                      <a:pt x="36068" y="357378"/>
                    </a:lnTo>
                    <a:lnTo>
                      <a:pt x="28956" y="322326"/>
                    </a:lnTo>
                    <a:lnTo>
                      <a:pt x="28956" y="116713"/>
                    </a:lnTo>
                    <a:lnTo>
                      <a:pt x="36068" y="81661"/>
                    </a:lnTo>
                    <a:lnTo>
                      <a:pt x="55245" y="52959"/>
                    </a:lnTo>
                    <a:lnTo>
                      <a:pt x="83947" y="33655"/>
                    </a:lnTo>
                    <a:lnTo>
                      <a:pt x="118999" y="26543"/>
                    </a:lnTo>
                    <a:lnTo>
                      <a:pt x="1556131" y="26543"/>
                    </a:lnTo>
                    <a:lnTo>
                      <a:pt x="1591183" y="33655"/>
                    </a:lnTo>
                    <a:lnTo>
                      <a:pt x="1619758" y="52959"/>
                    </a:lnTo>
                    <a:lnTo>
                      <a:pt x="1639062" y="81534"/>
                    </a:lnTo>
                    <a:lnTo>
                      <a:pt x="1646174" y="116586"/>
                    </a:lnTo>
                    <a:lnTo>
                      <a:pt x="1646174" y="37211"/>
                    </a:lnTo>
                    <a:lnTo>
                      <a:pt x="1586103" y="2286"/>
                    </a:lnTo>
                    <a:lnTo>
                      <a:pt x="1563624" y="0"/>
                    </a:lnTo>
                    <a:lnTo>
                      <a:pt x="111379" y="0"/>
                    </a:lnTo>
                    <a:lnTo>
                      <a:pt x="49149" y="19050"/>
                    </a:lnTo>
                    <a:lnTo>
                      <a:pt x="8763" y="68072"/>
                    </a:lnTo>
                    <a:lnTo>
                      <a:pt x="0" y="111379"/>
                    </a:lnTo>
                    <a:lnTo>
                      <a:pt x="0" y="327660"/>
                    </a:lnTo>
                    <a:lnTo>
                      <a:pt x="19050" y="389890"/>
                    </a:lnTo>
                    <a:lnTo>
                      <a:pt x="68072" y="430276"/>
                    </a:lnTo>
                    <a:lnTo>
                      <a:pt x="111379" y="439039"/>
                    </a:lnTo>
                    <a:lnTo>
                      <a:pt x="1563624" y="439039"/>
                    </a:lnTo>
                    <a:lnTo>
                      <a:pt x="1625854" y="419989"/>
                    </a:lnTo>
                    <a:lnTo>
                      <a:pt x="1666240" y="370967"/>
                    </a:lnTo>
                    <a:lnTo>
                      <a:pt x="1675003" y="327660"/>
                    </a:lnTo>
                    <a:lnTo>
                      <a:pt x="1675003" y="111379"/>
                    </a:lnTo>
                    <a:close/>
                  </a:path>
                </a:pathLst>
              </a:custGeom>
              <a:solidFill>
                <a:srgbClr val="003682"/>
              </a:solidFill>
            </p:spPr>
          </p:sp>
          <p:sp>
            <p:nvSpPr>
              <p:cNvPr name="Freeform 16" id="16"/>
              <p:cNvSpPr/>
              <p:nvPr/>
            </p:nvSpPr>
            <p:spPr>
              <a:xfrm>
                <a:off x="0" y="0"/>
                <a:ext cx="1730248" cy="499872"/>
              </a:xfrm>
              <a:custGeom>
                <a:avLst/>
                <a:gdLst/>
                <a:ahLst/>
                <a:cxnLst/>
                <a:rect r="r" b="b" t="t" l="l"/>
                <a:pathLst>
                  <a:path h="499872" w="1730248">
                    <a:moveTo>
                      <a:pt x="1730121" y="157480"/>
                    </a:moveTo>
                    <a:lnTo>
                      <a:pt x="1727200" y="157480"/>
                    </a:lnTo>
                    <a:lnTo>
                      <a:pt x="1727073" y="130429"/>
                    </a:lnTo>
                    <a:lnTo>
                      <a:pt x="1726946" y="127000"/>
                    </a:lnTo>
                    <a:lnTo>
                      <a:pt x="1726311" y="121920"/>
                    </a:lnTo>
                    <a:lnTo>
                      <a:pt x="1729359" y="121920"/>
                    </a:lnTo>
                    <a:lnTo>
                      <a:pt x="1728851" y="118491"/>
                    </a:lnTo>
                    <a:lnTo>
                      <a:pt x="1728216" y="113411"/>
                    </a:lnTo>
                    <a:lnTo>
                      <a:pt x="1727327" y="109982"/>
                    </a:lnTo>
                    <a:lnTo>
                      <a:pt x="1724406" y="109982"/>
                    </a:lnTo>
                    <a:lnTo>
                      <a:pt x="1722120" y="101600"/>
                    </a:lnTo>
                    <a:lnTo>
                      <a:pt x="1719453" y="93091"/>
                    </a:lnTo>
                    <a:lnTo>
                      <a:pt x="1716278" y="84582"/>
                    </a:lnTo>
                    <a:lnTo>
                      <a:pt x="1712595" y="77851"/>
                    </a:lnTo>
                    <a:lnTo>
                      <a:pt x="1715262" y="76200"/>
                    </a:lnTo>
                    <a:lnTo>
                      <a:pt x="1713484" y="72771"/>
                    </a:lnTo>
                    <a:lnTo>
                      <a:pt x="1711452" y="69342"/>
                    </a:lnTo>
                    <a:lnTo>
                      <a:pt x="1710436" y="67691"/>
                    </a:lnTo>
                    <a:lnTo>
                      <a:pt x="1709420" y="66040"/>
                    </a:lnTo>
                    <a:lnTo>
                      <a:pt x="1706880" y="67691"/>
                    </a:lnTo>
                    <a:lnTo>
                      <a:pt x="1701927" y="59182"/>
                    </a:lnTo>
                    <a:lnTo>
                      <a:pt x="1696466" y="52451"/>
                    </a:lnTo>
                    <a:lnTo>
                      <a:pt x="1690624" y="45720"/>
                    </a:lnTo>
                    <a:lnTo>
                      <a:pt x="1684401" y="40640"/>
                    </a:lnTo>
                    <a:lnTo>
                      <a:pt x="1686433" y="37211"/>
                    </a:lnTo>
                    <a:lnTo>
                      <a:pt x="1683512" y="35560"/>
                    </a:lnTo>
                    <a:lnTo>
                      <a:pt x="1680464" y="32131"/>
                    </a:lnTo>
                    <a:lnTo>
                      <a:pt x="1677289" y="30480"/>
                    </a:lnTo>
                    <a:lnTo>
                      <a:pt x="1675384" y="32131"/>
                    </a:lnTo>
                    <a:lnTo>
                      <a:pt x="1668272" y="27051"/>
                    </a:lnTo>
                    <a:lnTo>
                      <a:pt x="1665732" y="25400"/>
                    </a:lnTo>
                    <a:lnTo>
                      <a:pt x="1660779" y="21971"/>
                    </a:lnTo>
                    <a:lnTo>
                      <a:pt x="1653032" y="18542"/>
                    </a:lnTo>
                    <a:lnTo>
                      <a:pt x="1645031" y="13462"/>
                    </a:lnTo>
                    <a:lnTo>
                      <a:pt x="1646174" y="11811"/>
                    </a:lnTo>
                    <a:lnTo>
                      <a:pt x="1642491" y="10160"/>
                    </a:lnTo>
                    <a:lnTo>
                      <a:pt x="1638808" y="8509"/>
                    </a:lnTo>
                    <a:lnTo>
                      <a:pt x="1634998" y="6858"/>
                    </a:lnTo>
                    <a:lnTo>
                      <a:pt x="1634109" y="10287"/>
                    </a:lnTo>
                    <a:lnTo>
                      <a:pt x="1625727" y="8636"/>
                    </a:lnTo>
                    <a:lnTo>
                      <a:pt x="1617091" y="5207"/>
                    </a:lnTo>
                    <a:lnTo>
                      <a:pt x="1608328" y="5207"/>
                    </a:lnTo>
                    <a:lnTo>
                      <a:pt x="1599311" y="3556"/>
                    </a:lnTo>
                    <a:lnTo>
                      <a:pt x="1599438" y="127"/>
                    </a:lnTo>
                    <a:lnTo>
                      <a:pt x="1587373" y="127"/>
                    </a:lnTo>
                    <a:lnTo>
                      <a:pt x="1587373" y="3429"/>
                    </a:lnTo>
                    <a:lnTo>
                      <a:pt x="1551178" y="3429"/>
                    </a:lnTo>
                    <a:lnTo>
                      <a:pt x="1551178" y="0"/>
                    </a:lnTo>
                    <a:lnTo>
                      <a:pt x="1539113" y="0"/>
                    </a:lnTo>
                    <a:lnTo>
                      <a:pt x="1539113" y="3429"/>
                    </a:lnTo>
                    <a:lnTo>
                      <a:pt x="1502918" y="3429"/>
                    </a:lnTo>
                    <a:lnTo>
                      <a:pt x="1502918" y="0"/>
                    </a:lnTo>
                    <a:lnTo>
                      <a:pt x="1490853" y="0"/>
                    </a:lnTo>
                    <a:lnTo>
                      <a:pt x="1490853" y="3429"/>
                    </a:lnTo>
                    <a:lnTo>
                      <a:pt x="1454658" y="3429"/>
                    </a:lnTo>
                    <a:lnTo>
                      <a:pt x="1454658" y="0"/>
                    </a:lnTo>
                    <a:lnTo>
                      <a:pt x="1442593" y="0"/>
                    </a:lnTo>
                    <a:lnTo>
                      <a:pt x="1442593" y="3429"/>
                    </a:lnTo>
                    <a:lnTo>
                      <a:pt x="1406398" y="3429"/>
                    </a:lnTo>
                    <a:lnTo>
                      <a:pt x="1406398" y="0"/>
                    </a:lnTo>
                    <a:lnTo>
                      <a:pt x="1394333" y="0"/>
                    </a:lnTo>
                    <a:lnTo>
                      <a:pt x="1394333" y="3429"/>
                    </a:lnTo>
                    <a:lnTo>
                      <a:pt x="1358138" y="3429"/>
                    </a:lnTo>
                    <a:lnTo>
                      <a:pt x="1358138" y="0"/>
                    </a:lnTo>
                    <a:lnTo>
                      <a:pt x="1346073" y="0"/>
                    </a:lnTo>
                    <a:lnTo>
                      <a:pt x="1346073" y="3429"/>
                    </a:lnTo>
                    <a:lnTo>
                      <a:pt x="1309878" y="3429"/>
                    </a:lnTo>
                    <a:lnTo>
                      <a:pt x="1309878" y="0"/>
                    </a:lnTo>
                    <a:lnTo>
                      <a:pt x="1297813" y="0"/>
                    </a:lnTo>
                    <a:lnTo>
                      <a:pt x="1297813" y="3429"/>
                    </a:lnTo>
                    <a:lnTo>
                      <a:pt x="1261364" y="3429"/>
                    </a:lnTo>
                    <a:lnTo>
                      <a:pt x="1261364" y="0"/>
                    </a:lnTo>
                    <a:lnTo>
                      <a:pt x="1249299" y="0"/>
                    </a:lnTo>
                    <a:lnTo>
                      <a:pt x="1249299" y="3429"/>
                    </a:lnTo>
                    <a:lnTo>
                      <a:pt x="1213104" y="3429"/>
                    </a:lnTo>
                    <a:lnTo>
                      <a:pt x="1213104" y="0"/>
                    </a:lnTo>
                    <a:lnTo>
                      <a:pt x="1201039" y="0"/>
                    </a:lnTo>
                    <a:lnTo>
                      <a:pt x="1201039" y="3429"/>
                    </a:lnTo>
                    <a:lnTo>
                      <a:pt x="1164844" y="3429"/>
                    </a:lnTo>
                    <a:lnTo>
                      <a:pt x="1164844" y="0"/>
                    </a:lnTo>
                    <a:lnTo>
                      <a:pt x="1152779" y="0"/>
                    </a:lnTo>
                    <a:lnTo>
                      <a:pt x="1152779" y="3429"/>
                    </a:lnTo>
                    <a:lnTo>
                      <a:pt x="1116584" y="3429"/>
                    </a:lnTo>
                    <a:lnTo>
                      <a:pt x="1116584" y="0"/>
                    </a:lnTo>
                    <a:lnTo>
                      <a:pt x="1104519" y="0"/>
                    </a:lnTo>
                    <a:lnTo>
                      <a:pt x="1104519" y="3429"/>
                    </a:lnTo>
                    <a:lnTo>
                      <a:pt x="1068324" y="3429"/>
                    </a:lnTo>
                    <a:lnTo>
                      <a:pt x="1068324" y="0"/>
                    </a:lnTo>
                    <a:lnTo>
                      <a:pt x="1056259" y="0"/>
                    </a:lnTo>
                    <a:lnTo>
                      <a:pt x="1056259" y="3429"/>
                    </a:lnTo>
                    <a:lnTo>
                      <a:pt x="1020064" y="3429"/>
                    </a:lnTo>
                    <a:lnTo>
                      <a:pt x="1020064" y="0"/>
                    </a:lnTo>
                    <a:lnTo>
                      <a:pt x="1007999" y="0"/>
                    </a:lnTo>
                    <a:lnTo>
                      <a:pt x="1007999" y="3429"/>
                    </a:lnTo>
                    <a:lnTo>
                      <a:pt x="971804" y="3429"/>
                    </a:lnTo>
                    <a:lnTo>
                      <a:pt x="971804" y="0"/>
                    </a:lnTo>
                    <a:lnTo>
                      <a:pt x="959739" y="0"/>
                    </a:lnTo>
                    <a:lnTo>
                      <a:pt x="959739" y="3429"/>
                    </a:lnTo>
                    <a:lnTo>
                      <a:pt x="923544" y="3429"/>
                    </a:lnTo>
                    <a:lnTo>
                      <a:pt x="923544" y="0"/>
                    </a:lnTo>
                    <a:lnTo>
                      <a:pt x="911479" y="0"/>
                    </a:lnTo>
                    <a:lnTo>
                      <a:pt x="911479" y="3429"/>
                    </a:lnTo>
                    <a:lnTo>
                      <a:pt x="875284" y="3429"/>
                    </a:lnTo>
                    <a:lnTo>
                      <a:pt x="875284" y="0"/>
                    </a:lnTo>
                    <a:lnTo>
                      <a:pt x="863219" y="0"/>
                    </a:lnTo>
                    <a:lnTo>
                      <a:pt x="863219" y="3429"/>
                    </a:lnTo>
                    <a:lnTo>
                      <a:pt x="827024" y="3429"/>
                    </a:lnTo>
                    <a:lnTo>
                      <a:pt x="827024" y="0"/>
                    </a:lnTo>
                    <a:lnTo>
                      <a:pt x="814959" y="0"/>
                    </a:lnTo>
                    <a:lnTo>
                      <a:pt x="814959" y="3429"/>
                    </a:lnTo>
                    <a:lnTo>
                      <a:pt x="778637" y="3429"/>
                    </a:lnTo>
                    <a:lnTo>
                      <a:pt x="778637" y="0"/>
                    </a:lnTo>
                    <a:lnTo>
                      <a:pt x="766572" y="0"/>
                    </a:lnTo>
                    <a:lnTo>
                      <a:pt x="766572" y="3429"/>
                    </a:lnTo>
                    <a:lnTo>
                      <a:pt x="730377" y="3429"/>
                    </a:lnTo>
                    <a:lnTo>
                      <a:pt x="730377" y="0"/>
                    </a:lnTo>
                    <a:lnTo>
                      <a:pt x="718312" y="0"/>
                    </a:lnTo>
                    <a:lnTo>
                      <a:pt x="718312" y="3429"/>
                    </a:lnTo>
                    <a:lnTo>
                      <a:pt x="682117" y="3429"/>
                    </a:lnTo>
                    <a:lnTo>
                      <a:pt x="682117" y="0"/>
                    </a:lnTo>
                    <a:lnTo>
                      <a:pt x="670052" y="0"/>
                    </a:lnTo>
                    <a:lnTo>
                      <a:pt x="670052" y="3429"/>
                    </a:lnTo>
                    <a:lnTo>
                      <a:pt x="633857" y="3429"/>
                    </a:lnTo>
                    <a:lnTo>
                      <a:pt x="633857" y="0"/>
                    </a:lnTo>
                    <a:lnTo>
                      <a:pt x="621792" y="0"/>
                    </a:lnTo>
                    <a:lnTo>
                      <a:pt x="621792" y="3429"/>
                    </a:lnTo>
                    <a:lnTo>
                      <a:pt x="585597" y="3429"/>
                    </a:lnTo>
                    <a:lnTo>
                      <a:pt x="585597" y="0"/>
                    </a:lnTo>
                    <a:lnTo>
                      <a:pt x="573532" y="0"/>
                    </a:lnTo>
                    <a:lnTo>
                      <a:pt x="573532" y="3429"/>
                    </a:lnTo>
                    <a:lnTo>
                      <a:pt x="537337" y="3429"/>
                    </a:lnTo>
                    <a:lnTo>
                      <a:pt x="537337" y="0"/>
                    </a:lnTo>
                    <a:lnTo>
                      <a:pt x="525272" y="0"/>
                    </a:lnTo>
                    <a:lnTo>
                      <a:pt x="525272" y="3429"/>
                    </a:lnTo>
                    <a:lnTo>
                      <a:pt x="489077" y="3429"/>
                    </a:lnTo>
                    <a:lnTo>
                      <a:pt x="489077" y="0"/>
                    </a:lnTo>
                    <a:lnTo>
                      <a:pt x="477012" y="0"/>
                    </a:lnTo>
                    <a:lnTo>
                      <a:pt x="477012" y="3429"/>
                    </a:lnTo>
                    <a:lnTo>
                      <a:pt x="440817" y="3429"/>
                    </a:lnTo>
                    <a:lnTo>
                      <a:pt x="440817" y="0"/>
                    </a:lnTo>
                    <a:lnTo>
                      <a:pt x="428752" y="0"/>
                    </a:lnTo>
                    <a:lnTo>
                      <a:pt x="428752" y="3429"/>
                    </a:lnTo>
                    <a:lnTo>
                      <a:pt x="392557" y="3429"/>
                    </a:lnTo>
                    <a:lnTo>
                      <a:pt x="392557" y="0"/>
                    </a:lnTo>
                    <a:lnTo>
                      <a:pt x="380492" y="0"/>
                    </a:lnTo>
                    <a:lnTo>
                      <a:pt x="380492" y="3429"/>
                    </a:lnTo>
                    <a:lnTo>
                      <a:pt x="344297" y="3429"/>
                    </a:lnTo>
                    <a:lnTo>
                      <a:pt x="344297" y="0"/>
                    </a:lnTo>
                    <a:lnTo>
                      <a:pt x="332232" y="0"/>
                    </a:lnTo>
                    <a:lnTo>
                      <a:pt x="332232" y="3429"/>
                    </a:lnTo>
                    <a:lnTo>
                      <a:pt x="296037" y="3429"/>
                    </a:lnTo>
                    <a:lnTo>
                      <a:pt x="296037" y="0"/>
                    </a:lnTo>
                    <a:lnTo>
                      <a:pt x="283972" y="0"/>
                    </a:lnTo>
                    <a:lnTo>
                      <a:pt x="283972" y="3429"/>
                    </a:lnTo>
                    <a:lnTo>
                      <a:pt x="247777" y="3429"/>
                    </a:lnTo>
                    <a:lnTo>
                      <a:pt x="247777" y="0"/>
                    </a:lnTo>
                    <a:lnTo>
                      <a:pt x="235712" y="0"/>
                    </a:lnTo>
                    <a:lnTo>
                      <a:pt x="235712" y="3429"/>
                    </a:lnTo>
                    <a:lnTo>
                      <a:pt x="199517" y="3429"/>
                    </a:lnTo>
                    <a:lnTo>
                      <a:pt x="199517" y="0"/>
                    </a:lnTo>
                    <a:lnTo>
                      <a:pt x="187452" y="0"/>
                    </a:lnTo>
                    <a:lnTo>
                      <a:pt x="187452" y="3429"/>
                    </a:lnTo>
                    <a:lnTo>
                      <a:pt x="151257" y="3429"/>
                    </a:lnTo>
                    <a:lnTo>
                      <a:pt x="151257" y="0"/>
                    </a:lnTo>
                    <a:lnTo>
                      <a:pt x="139192" y="0"/>
                    </a:lnTo>
                    <a:lnTo>
                      <a:pt x="139192" y="3429"/>
                    </a:lnTo>
                    <a:lnTo>
                      <a:pt x="129794" y="3429"/>
                    </a:lnTo>
                    <a:lnTo>
                      <a:pt x="121031" y="5080"/>
                    </a:lnTo>
                    <a:lnTo>
                      <a:pt x="112522" y="5080"/>
                    </a:lnTo>
                    <a:lnTo>
                      <a:pt x="104140" y="8509"/>
                    </a:lnTo>
                    <a:lnTo>
                      <a:pt x="103378" y="5080"/>
                    </a:lnTo>
                    <a:lnTo>
                      <a:pt x="99441" y="6731"/>
                    </a:lnTo>
                    <a:lnTo>
                      <a:pt x="95631" y="6731"/>
                    </a:lnTo>
                    <a:lnTo>
                      <a:pt x="91821" y="8382"/>
                    </a:lnTo>
                    <a:lnTo>
                      <a:pt x="92837" y="11811"/>
                    </a:lnTo>
                    <a:lnTo>
                      <a:pt x="84582" y="15240"/>
                    </a:lnTo>
                    <a:lnTo>
                      <a:pt x="76581" y="18669"/>
                    </a:lnTo>
                    <a:lnTo>
                      <a:pt x="68834" y="22098"/>
                    </a:lnTo>
                    <a:lnTo>
                      <a:pt x="63881" y="25400"/>
                    </a:lnTo>
                    <a:lnTo>
                      <a:pt x="1590040" y="25400"/>
                    </a:lnTo>
                    <a:lnTo>
                      <a:pt x="1635760" y="33909"/>
                    </a:lnTo>
                    <a:lnTo>
                      <a:pt x="1673098" y="59309"/>
                    </a:lnTo>
                    <a:lnTo>
                      <a:pt x="1698244" y="96520"/>
                    </a:lnTo>
                    <a:lnTo>
                      <a:pt x="1707515" y="142240"/>
                    </a:lnTo>
                    <a:lnTo>
                      <a:pt x="1707515" y="359029"/>
                    </a:lnTo>
                    <a:lnTo>
                      <a:pt x="1698244" y="404749"/>
                    </a:lnTo>
                    <a:lnTo>
                      <a:pt x="1673098" y="441960"/>
                    </a:lnTo>
                    <a:lnTo>
                      <a:pt x="1635760" y="467360"/>
                    </a:lnTo>
                    <a:lnTo>
                      <a:pt x="1590040" y="475869"/>
                    </a:lnTo>
                    <a:lnTo>
                      <a:pt x="137795" y="475869"/>
                    </a:lnTo>
                    <a:lnTo>
                      <a:pt x="92075" y="467360"/>
                    </a:lnTo>
                    <a:lnTo>
                      <a:pt x="57277" y="443611"/>
                    </a:lnTo>
                    <a:lnTo>
                      <a:pt x="54737" y="441960"/>
                    </a:lnTo>
                    <a:lnTo>
                      <a:pt x="29591" y="404749"/>
                    </a:lnTo>
                    <a:lnTo>
                      <a:pt x="28956" y="401320"/>
                    </a:lnTo>
                    <a:lnTo>
                      <a:pt x="20447" y="359029"/>
                    </a:lnTo>
                    <a:lnTo>
                      <a:pt x="20447" y="142240"/>
                    </a:lnTo>
                    <a:lnTo>
                      <a:pt x="28321" y="103251"/>
                    </a:lnTo>
                    <a:lnTo>
                      <a:pt x="29718" y="96520"/>
                    </a:lnTo>
                    <a:lnTo>
                      <a:pt x="53594" y="60960"/>
                    </a:lnTo>
                    <a:lnTo>
                      <a:pt x="54737" y="59309"/>
                    </a:lnTo>
                    <a:lnTo>
                      <a:pt x="92075" y="33909"/>
                    </a:lnTo>
                    <a:lnTo>
                      <a:pt x="128651" y="27178"/>
                    </a:lnTo>
                    <a:lnTo>
                      <a:pt x="61468" y="27178"/>
                    </a:lnTo>
                    <a:lnTo>
                      <a:pt x="56388" y="27178"/>
                    </a:lnTo>
                    <a:lnTo>
                      <a:pt x="53213" y="30607"/>
                    </a:lnTo>
                    <a:lnTo>
                      <a:pt x="50165" y="32258"/>
                    </a:lnTo>
                    <a:lnTo>
                      <a:pt x="52070" y="33909"/>
                    </a:lnTo>
                    <a:lnTo>
                      <a:pt x="45466" y="40640"/>
                    </a:lnTo>
                    <a:lnTo>
                      <a:pt x="39243" y="47371"/>
                    </a:lnTo>
                    <a:lnTo>
                      <a:pt x="33401" y="54102"/>
                    </a:lnTo>
                    <a:lnTo>
                      <a:pt x="28067" y="60833"/>
                    </a:lnTo>
                    <a:lnTo>
                      <a:pt x="25654" y="59182"/>
                    </a:lnTo>
                    <a:lnTo>
                      <a:pt x="23368" y="62611"/>
                    </a:lnTo>
                    <a:lnTo>
                      <a:pt x="21209" y="66040"/>
                    </a:lnTo>
                    <a:lnTo>
                      <a:pt x="19177" y="69469"/>
                    </a:lnTo>
                    <a:lnTo>
                      <a:pt x="21844" y="71120"/>
                    </a:lnTo>
                    <a:lnTo>
                      <a:pt x="17653" y="77851"/>
                    </a:lnTo>
                    <a:lnTo>
                      <a:pt x="13970" y="86360"/>
                    </a:lnTo>
                    <a:lnTo>
                      <a:pt x="10795" y="94869"/>
                    </a:lnTo>
                    <a:lnTo>
                      <a:pt x="8128" y="103378"/>
                    </a:lnTo>
                    <a:lnTo>
                      <a:pt x="4953" y="101600"/>
                    </a:lnTo>
                    <a:lnTo>
                      <a:pt x="3937" y="106680"/>
                    </a:lnTo>
                    <a:lnTo>
                      <a:pt x="3048" y="110109"/>
                    </a:lnTo>
                    <a:lnTo>
                      <a:pt x="2286" y="113538"/>
                    </a:lnTo>
                    <a:lnTo>
                      <a:pt x="5207" y="115189"/>
                    </a:lnTo>
                    <a:lnTo>
                      <a:pt x="3810" y="121920"/>
                    </a:lnTo>
                    <a:lnTo>
                      <a:pt x="3048" y="130429"/>
                    </a:lnTo>
                    <a:lnTo>
                      <a:pt x="3048" y="150749"/>
                    </a:lnTo>
                    <a:lnTo>
                      <a:pt x="0" y="150749"/>
                    </a:lnTo>
                    <a:lnTo>
                      <a:pt x="0" y="162560"/>
                    </a:lnTo>
                    <a:lnTo>
                      <a:pt x="3048" y="162560"/>
                    </a:lnTo>
                    <a:lnTo>
                      <a:pt x="3048" y="198120"/>
                    </a:lnTo>
                    <a:lnTo>
                      <a:pt x="0" y="198120"/>
                    </a:lnTo>
                    <a:lnTo>
                      <a:pt x="0" y="209931"/>
                    </a:lnTo>
                    <a:lnTo>
                      <a:pt x="3048" y="209931"/>
                    </a:lnTo>
                    <a:lnTo>
                      <a:pt x="3048" y="247142"/>
                    </a:lnTo>
                    <a:lnTo>
                      <a:pt x="0" y="247142"/>
                    </a:lnTo>
                    <a:lnTo>
                      <a:pt x="0" y="258953"/>
                    </a:lnTo>
                    <a:lnTo>
                      <a:pt x="3048" y="258953"/>
                    </a:lnTo>
                    <a:lnTo>
                      <a:pt x="3048" y="294513"/>
                    </a:lnTo>
                    <a:lnTo>
                      <a:pt x="0" y="294513"/>
                    </a:lnTo>
                    <a:lnTo>
                      <a:pt x="0" y="306324"/>
                    </a:lnTo>
                    <a:lnTo>
                      <a:pt x="3048" y="306324"/>
                    </a:lnTo>
                    <a:lnTo>
                      <a:pt x="3048" y="343535"/>
                    </a:lnTo>
                    <a:lnTo>
                      <a:pt x="0" y="343535"/>
                    </a:lnTo>
                    <a:lnTo>
                      <a:pt x="0" y="355600"/>
                    </a:lnTo>
                    <a:lnTo>
                      <a:pt x="3048" y="355600"/>
                    </a:lnTo>
                    <a:lnTo>
                      <a:pt x="3048" y="370840"/>
                    </a:lnTo>
                    <a:lnTo>
                      <a:pt x="4064" y="381000"/>
                    </a:lnTo>
                    <a:lnTo>
                      <a:pt x="6096" y="391160"/>
                    </a:lnTo>
                    <a:lnTo>
                      <a:pt x="3175" y="391160"/>
                    </a:lnTo>
                    <a:lnTo>
                      <a:pt x="4064" y="394589"/>
                    </a:lnTo>
                    <a:lnTo>
                      <a:pt x="5080" y="399669"/>
                    </a:lnTo>
                    <a:lnTo>
                      <a:pt x="6223" y="403098"/>
                    </a:lnTo>
                    <a:lnTo>
                      <a:pt x="9144" y="401447"/>
                    </a:lnTo>
                    <a:lnTo>
                      <a:pt x="12065" y="409956"/>
                    </a:lnTo>
                    <a:lnTo>
                      <a:pt x="15494" y="418465"/>
                    </a:lnTo>
                    <a:lnTo>
                      <a:pt x="19431" y="426974"/>
                    </a:lnTo>
                    <a:lnTo>
                      <a:pt x="23876" y="433705"/>
                    </a:lnTo>
                    <a:lnTo>
                      <a:pt x="21336" y="435356"/>
                    </a:lnTo>
                    <a:lnTo>
                      <a:pt x="23495" y="438785"/>
                    </a:lnTo>
                    <a:lnTo>
                      <a:pt x="25781" y="442214"/>
                    </a:lnTo>
                    <a:lnTo>
                      <a:pt x="28194" y="445643"/>
                    </a:lnTo>
                    <a:lnTo>
                      <a:pt x="30607" y="443992"/>
                    </a:lnTo>
                    <a:lnTo>
                      <a:pt x="36195" y="450723"/>
                    </a:lnTo>
                    <a:lnTo>
                      <a:pt x="42164" y="457454"/>
                    </a:lnTo>
                    <a:lnTo>
                      <a:pt x="48514" y="462534"/>
                    </a:lnTo>
                    <a:lnTo>
                      <a:pt x="55372" y="469265"/>
                    </a:lnTo>
                    <a:lnTo>
                      <a:pt x="53467" y="470916"/>
                    </a:lnTo>
                    <a:lnTo>
                      <a:pt x="56642" y="474345"/>
                    </a:lnTo>
                    <a:lnTo>
                      <a:pt x="59944" y="475996"/>
                    </a:lnTo>
                    <a:lnTo>
                      <a:pt x="63373" y="477647"/>
                    </a:lnTo>
                    <a:lnTo>
                      <a:pt x="65024" y="475996"/>
                    </a:lnTo>
                    <a:lnTo>
                      <a:pt x="72517" y="481076"/>
                    </a:lnTo>
                    <a:lnTo>
                      <a:pt x="80391" y="484505"/>
                    </a:lnTo>
                    <a:lnTo>
                      <a:pt x="88519" y="487934"/>
                    </a:lnTo>
                    <a:lnTo>
                      <a:pt x="96901" y="491363"/>
                    </a:lnTo>
                    <a:lnTo>
                      <a:pt x="96012" y="494792"/>
                    </a:lnTo>
                    <a:lnTo>
                      <a:pt x="99822" y="494792"/>
                    </a:lnTo>
                    <a:lnTo>
                      <a:pt x="103759" y="496443"/>
                    </a:lnTo>
                    <a:lnTo>
                      <a:pt x="107696" y="496443"/>
                    </a:lnTo>
                    <a:lnTo>
                      <a:pt x="108331" y="494792"/>
                    </a:lnTo>
                    <a:lnTo>
                      <a:pt x="128270" y="498221"/>
                    </a:lnTo>
                    <a:lnTo>
                      <a:pt x="143510" y="498221"/>
                    </a:lnTo>
                    <a:lnTo>
                      <a:pt x="143510" y="499872"/>
                    </a:lnTo>
                    <a:lnTo>
                      <a:pt x="155575" y="499872"/>
                    </a:lnTo>
                    <a:lnTo>
                      <a:pt x="155575" y="497840"/>
                    </a:lnTo>
                    <a:lnTo>
                      <a:pt x="191770" y="497840"/>
                    </a:lnTo>
                    <a:lnTo>
                      <a:pt x="191770" y="499491"/>
                    </a:lnTo>
                    <a:lnTo>
                      <a:pt x="203835" y="499491"/>
                    </a:lnTo>
                    <a:lnTo>
                      <a:pt x="203835" y="497840"/>
                    </a:lnTo>
                    <a:lnTo>
                      <a:pt x="240030" y="497840"/>
                    </a:lnTo>
                    <a:lnTo>
                      <a:pt x="240030" y="499491"/>
                    </a:lnTo>
                    <a:lnTo>
                      <a:pt x="252095" y="499491"/>
                    </a:lnTo>
                    <a:lnTo>
                      <a:pt x="252095" y="497840"/>
                    </a:lnTo>
                    <a:lnTo>
                      <a:pt x="288290" y="497840"/>
                    </a:lnTo>
                    <a:lnTo>
                      <a:pt x="288290" y="499491"/>
                    </a:lnTo>
                    <a:lnTo>
                      <a:pt x="300355" y="499491"/>
                    </a:lnTo>
                    <a:lnTo>
                      <a:pt x="300355" y="497840"/>
                    </a:lnTo>
                    <a:lnTo>
                      <a:pt x="336550" y="497840"/>
                    </a:lnTo>
                    <a:lnTo>
                      <a:pt x="336550" y="499491"/>
                    </a:lnTo>
                    <a:lnTo>
                      <a:pt x="348615" y="499491"/>
                    </a:lnTo>
                    <a:lnTo>
                      <a:pt x="348615" y="497840"/>
                    </a:lnTo>
                    <a:lnTo>
                      <a:pt x="384810" y="497840"/>
                    </a:lnTo>
                    <a:lnTo>
                      <a:pt x="384810" y="499491"/>
                    </a:lnTo>
                    <a:lnTo>
                      <a:pt x="396875" y="499491"/>
                    </a:lnTo>
                    <a:lnTo>
                      <a:pt x="396875" y="497840"/>
                    </a:lnTo>
                    <a:lnTo>
                      <a:pt x="433070" y="497840"/>
                    </a:lnTo>
                    <a:lnTo>
                      <a:pt x="433070" y="499491"/>
                    </a:lnTo>
                    <a:lnTo>
                      <a:pt x="445135" y="499491"/>
                    </a:lnTo>
                    <a:lnTo>
                      <a:pt x="445135" y="497840"/>
                    </a:lnTo>
                    <a:lnTo>
                      <a:pt x="481330" y="497840"/>
                    </a:lnTo>
                    <a:lnTo>
                      <a:pt x="481330" y="499491"/>
                    </a:lnTo>
                    <a:lnTo>
                      <a:pt x="493395" y="499491"/>
                    </a:lnTo>
                    <a:lnTo>
                      <a:pt x="493395" y="497840"/>
                    </a:lnTo>
                    <a:lnTo>
                      <a:pt x="529590" y="497840"/>
                    </a:lnTo>
                    <a:lnTo>
                      <a:pt x="529590" y="499491"/>
                    </a:lnTo>
                    <a:lnTo>
                      <a:pt x="541655" y="499491"/>
                    </a:lnTo>
                    <a:lnTo>
                      <a:pt x="541655" y="497840"/>
                    </a:lnTo>
                    <a:lnTo>
                      <a:pt x="577850" y="497840"/>
                    </a:lnTo>
                    <a:lnTo>
                      <a:pt x="577850" y="499491"/>
                    </a:lnTo>
                    <a:lnTo>
                      <a:pt x="589915" y="499491"/>
                    </a:lnTo>
                    <a:lnTo>
                      <a:pt x="589915" y="497840"/>
                    </a:lnTo>
                    <a:lnTo>
                      <a:pt x="626110" y="497840"/>
                    </a:lnTo>
                    <a:lnTo>
                      <a:pt x="626110" y="499491"/>
                    </a:lnTo>
                    <a:lnTo>
                      <a:pt x="638175" y="499491"/>
                    </a:lnTo>
                    <a:lnTo>
                      <a:pt x="638175" y="497840"/>
                    </a:lnTo>
                    <a:lnTo>
                      <a:pt x="674370" y="497840"/>
                    </a:lnTo>
                    <a:lnTo>
                      <a:pt x="674370" y="499491"/>
                    </a:lnTo>
                    <a:lnTo>
                      <a:pt x="686435" y="499491"/>
                    </a:lnTo>
                    <a:lnTo>
                      <a:pt x="686435" y="497840"/>
                    </a:lnTo>
                    <a:lnTo>
                      <a:pt x="722630" y="497840"/>
                    </a:lnTo>
                    <a:lnTo>
                      <a:pt x="722630" y="499491"/>
                    </a:lnTo>
                    <a:lnTo>
                      <a:pt x="734695" y="499491"/>
                    </a:lnTo>
                    <a:lnTo>
                      <a:pt x="734695" y="497840"/>
                    </a:lnTo>
                    <a:lnTo>
                      <a:pt x="770890" y="497840"/>
                    </a:lnTo>
                    <a:lnTo>
                      <a:pt x="770890" y="499491"/>
                    </a:lnTo>
                    <a:lnTo>
                      <a:pt x="782955" y="499491"/>
                    </a:lnTo>
                    <a:lnTo>
                      <a:pt x="782955" y="497840"/>
                    </a:lnTo>
                    <a:lnTo>
                      <a:pt x="819150" y="497840"/>
                    </a:lnTo>
                    <a:lnTo>
                      <a:pt x="819150" y="499491"/>
                    </a:lnTo>
                    <a:lnTo>
                      <a:pt x="831215" y="499491"/>
                    </a:lnTo>
                    <a:lnTo>
                      <a:pt x="831215" y="497840"/>
                    </a:lnTo>
                    <a:lnTo>
                      <a:pt x="867410" y="497840"/>
                    </a:lnTo>
                    <a:lnTo>
                      <a:pt x="867410" y="499491"/>
                    </a:lnTo>
                    <a:lnTo>
                      <a:pt x="879475" y="499491"/>
                    </a:lnTo>
                    <a:lnTo>
                      <a:pt x="879475" y="497840"/>
                    </a:lnTo>
                    <a:lnTo>
                      <a:pt x="915670" y="497840"/>
                    </a:lnTo>
                    <a:lnTo>
                      <a:pt x="915670" y="499491"/>
                    </a:lnTo>
                    <a:lnTo>
                      <a:pt x="927735" y="499491"/>
                    </a:lnTo>
                    <a:lnTo>
                      <a:pt x="927735" y="497840"/>
                    </a:lnTo>
                    <a:lnTo>
                      <a:pt x="963930" y="497840"/>
                    </a:lnTo>
                    <a:lnTo>
                      <a:pt x="963930" y="499491"/>
                    </a:lnTo>
                    <a:lnTo>
                      <a:pt x="975995" y="499491"/>
                    </a:lnTo>
                    <a:lnTo>
                      <a:pt x="975995" y="497840"/>
                    </a:lnTo>
                    <a:lnTo>
                      <a:pt x="1012190" y="497840"/>
                    </a:lnTo>
                    <a:lnTo>
                      <a:pt x="1012190" y="499491"/>
                    </a:lnTo>
                    <a:lnTo>
                      <a:pt x="1024255" y="499491"/>
                    </a:lnTo>
                    <a:lnTo>
                      <a:pt x="1024255" y="497840"/>
                    </a:lnTo>
                    <a:lnTo>
                      <a:pt x="1060450" y="497840"/>
                    </a:lnTo>
                    <a:lnTo>
                      <a:pt x="1060450" y="499491"/>
                    </a:lnTo>
                    <a:lnTo>
                      <a:pt x="1072515" y="499491"/>
                    </a:lnTo>
                    <a:lnTo>
                      <a:pt x="1072515" y="497840"/>
                    </a:lnTo>
                    <a:lnTo>
                      <a:pt x="1108710" y="497840"/>
                    </a:lnTo>
                    <a:lnTo>
                      <a:pt x="1108710" y="499491"/>
                    </a:lnTo>
                    <a:lnTo>
                      <a:pt x="1120775" y="499491"/>
                    </a:lnTo>
                    <a:lnTo>
                      <a:pt x="1120775" y="497840"/>
                    </a:lnTo>
                    <a:lnTo>
                      <a:pt x="1156970" y="497840"/>
                    </a:lnTo>
                    <a:lnTo>
                      <a:pt x="1156970" y="499491"/>
                    </a:lnTo>
                    <a:lnTo>
                      <a:pt x="1169035" y="499491"/>
                    </a:lnTo>
                    <a:lnTo>
                      <a:pt x="1169035" y="497840"/>
                    </a:lnTo>
                    <a:lnTo>
                      <a:pt x="1205230" y="497840"/>
                    </a:lnTo>
                    <a:lnTo>
                      <a:pt x="1205230" y="499491"/>
                    </a:lnTo>
                    <a:lnTo>
                      <a:pt x="1217295" y="499491"/>
                    </a:lnTo>
                    <a:lnTo>
                      <a:pt x="1217295" y="497840"/>
                    </a:lnTo>
                    <a:lnTo>
                      <a:pt x="1253490" y="497840"/>
                    </a:lnTo>
                    <a:lnTo>
                      <a:pt x="1253490" y="499491"/>
                    </a:lnTo>
                    <a:lnTo>
                      <a:pt x="1265555" y="499491"/>
                    </a:lnTo>
                    <a:lnTo>
                      <a:pt x="1265555" y="497840"/>
                    </a:lnTo>
                    <a:lnTo>
                      <a:pt x="1301750" y="497840"/>
                    </a:lnTo>
                    <a:lnTo>
                      <a:pt x="1301750" y="499491"/>
                    </a:lnTo>
                    <a:lnTo>
                      <a:pt x="1313815" y="499491"/>
                    </a:lnTo>
                    <a:lnTo>
                      <a:pt x="1313815" y="497840"/>
                    </a:lnTo>
                    <a:lnTo>
                      <a:pt x="1350010" y="497840"/>
                    </a:lnTo>
                    <a:lnTo>
                      <a:pt x="1350010" y="499491"/>
                    </a:lnTo>
                    <a:lnTo>
                      <a:pt x="1362075" y="499491"/>
                    </a:lnTo>
                    <a:lnTo>
                      <a:pt x="1362075" y="497840"/>
                    </a:lnTo>
                    <a:lnTo>
                      <a:pt x="1398270" y="497840"/>
                    </a:lnTo>
                    <a:lnTo>
                      <a:pt x="1398270" y="499491"/>
                    </a:lnTo>
                    <a:lnTo>
                      <a:pt x="1410335" y="499491"/>
                    </a:lnTo>
                    <a:lnTo>
                      <a:pt x="1410335" y="497840"/>
                    </a:lnTo>
                    <a:lnTo>
                      <a:pt x="1446530" y="497840"/>
                    </a:lnTo>
                    <a:lnTo>
                      <a:pt x="1446530" y="499491"/>
                    </a:lnTo>
                    <a:lnTo>
                      <a:pt x="1458595" y="499491"/>
                    </a:lnTo>
                    <a:lnTo>
                      <a:pt x="1458595" y="497840"/>
                    </a:lnTo>
                    <a:lnTo>
                      <a:pt x="1494790" y="497840"/>
                    </a:lnTo>
                    <a:lnTo>
                      <a:pt x="1494790" y="499491"/>
                    </a:lnTo>
                    <a:lnTo>
                      <a:pt x="1506855" y="499491"/>
                    </a:lnTo>
                    <a:lnTo>
                      <a:pt x="1506855" y="497840"/>
                    </a:lnTo>
                    <a:lnTo>
                      <a:pt x="1543050" y="497840"/>
                    </a:lnTo>
                    <a:lnTo>
                      <a:pt x="1543050" y="499491"/>
                    </a:lnTo>
                    <a:lnTo>
                      <a:pt x="1555115" y="499491"/>
                    </a:lnTo>
                    <a:lnTo>
                      <a:pt x="1555115" y="497840"/>
                    </a:lnTo>
                    <a:lnTo>
                      <a:pt x="1599057" y="497840"/>
                    </a:lnTo>
                    <a:lnTo>
                      <a:pt x="1606550" y="496189"/>
                    </a:lnTo>
                    <a:lnTo>
                      <a:pt x="1613916" y="496189"/>
                    </a:lnTo>
                    <a:lnTo>
                      <a:pt x="1614424" y="497840"/>
                    </a:lnTo>
                    <a:lnTo>
                      <a:pt x="1618361" y="497840"/>
                    </a:lnTo>
                    <a:lnTo>
                      <a:pt x="1622298" y="496189"/>
                    </a:lnTo>
                    <a:lnTo>
                      <a:pt x="1626108" y="496189"/>
                    </a:lnTo>
                    <a:lnTo>
                      <a:pt x="1625346" y="492760"/>
                    </a:lnTo>
                    <a:lnTo>
                      <a:pt x="1633855" y="491109"/>
                    </a:lnTo>
                    <a:lnTo>
                      <a:pt x="1642110" y="487680"/>
                    </a:lnTo>
                    <a:lnTo>
                      <a:pt x="1650111" y="484251"/>
                    </a:lnTo>
                    <a:lnTo>
                      <a:pt x="1657858" y="479171"/>
                    </a:lnTo>
                    <a:lnTo>
                      <a:pt x="1659382" y="482600"/>
                    </a:lnTo>
                    <a:lnTo>
                      <a:pt x="1662938" y="480949"/>
                    </a:lnTo>
                    <a:lnTo>
                      <a:pt x="1664589" y="479298"/>
                    </a:lnTo>
                    <a:lnTo>
                      <a:pt x="1666240" y="477647"/>
                    </a:lnTo>
                    <a:lnTo>
                      <a:pt x="1669542" y="475996"/>
                    </a:lnTo>
                    <a:lnTo>
                      <a:pt x="1667891" y="474345"/>
                    </a:lnTo>
                    <a:lnTo>
                      <a:pt x="1675003" y="469265"/>
                    </a:lnTo>
                    <a:lnTo>
                      <a:pt x="1681734" y="462534"/>
                    </a:lnTo>
                    <a:lnTo>
                      <a:pt x="1688084" y="457454"/>
                    </a:lnTo>
                    <a:lnTo>
                      <a:pt x="1694053" y="450723"/>
                    </a:lnTo>
                    <a:lnTo>
                      <a:pt x="1696339" y="452374"/>
                    </a:lnTo>
                    <a:lnTo>
                      <a:pt x="1697609" y="450723"/>
                    </a:lnTo>
                    <a:lnTo>
                      <a:pt x="1698879" y="449072"/>
                    </a:lnTo>
                    <a:lnTo>
                      <a:pt x="1701419" y="445643"/>
                    </a:lnTo>
                    <a:lnTo>
                      <a:pt x="1703705" y="442214"/>
                    </a:lnTo>
                    <a:lnTo>
                      <a:pt x="1701292" y="440563"/>
                    </a:lnTo>
                    <a:lnTo>
                      <a:pt x="1706245" y="433832"/>
                    </a:lnTo>
                    <a:lnTo>
                      <a:pt x="1710690" y="425323"/>
                    </a:lnTo>
                    <a:lnTo>
                      <a:pt x="1714627" y="418592"/>
                    </a:lnTo>
                    <a:lnTo>
                      <a:pt x="1718056" y="410083"/>
                    </a:lnTo>
                    <a:lnTo>
                      <a:pt x="1720850" y="410083"/>
                    </a:lnTo>
                    <a:lnTo>
                      <a:pt x="1722247" y="406654"/>
                    </a:lnTo>
                    <a:lnTo>
                      <a:pt x="1723517" y="403225"/>
                    </a:lnTo>
                    <a:lnTo>
                      <a:pt x="1724660" y="399796"/>
                    </a:lnTo>
                    <a:lnTo>
                      <a:pt x="1721739" y="398145"/>
                    </a:lnTo>
                    <a:lnTo>
                      <a:pt x="1723771" y="389636"/>
                    </a:lnTo>
                    <a:lnTo>
                      <a:pt x="1725295" y="381127"/>
                    </a:lnTo>
                    <a:lnTo>
                      <a:pt x="1726311" y="372618"/>
                    </a:lnTo>
                    <a:lnTo>
                      <a:pt x="1726692" y="364109"/>
                    </a:lnTo>
                    <a:lnTo>
                      <a:pt x="1729740" y="364109"/>
                    </a:lnTo>
                    <a:lnTo>
                      <a:pt x="1729740" y="350520"/>
                    </a:lnTo>
                    <a:lnTo>
                      <a:pt x="1727200" y="350520"/>
                    </a:lnTo>
                    <a:lnTo>
                      <a:pt x="1727200" y="314960"/>
                    </a:lnTo>
                    <a:lnTo>
                      <a:pt x="1730248" y="314960"/>
                    </a:lnTo>
                    <a:lnTo>
                      <a:pt x="1730248" y="303149"/>
                    </a:lnTo>
                    <a:lnTo>
                      <a:pt x="1727200" y="303149"/>
                    </a:lnTo>
                    <a:lnTo>
                      <a:pt x="1727200" y="267589"/>
                    </a:lnTo>
                    <a:lnTo>
                      <a:pt x="1730248" y="267589"/>
                    </a:lnTo>
                    <a:lnTo>
                      <a:pt x="1730248" y="254000"/>
                    </a:lnTo>
                    <a:lnTo>
                      <a:pt x="1727200" y="254000"/>
                    </a:lnTo>
                    <a:lnTo>
                      <a:pt x="1727200" y="218440"/>
                    </a:lnTo>
                    <a:lnTo>
                      <a:pt x="1730248" y="218440"/>
                    </a:lnTo>
                    <a:lnTo>
                      <a:pt x="1730248" y="206629"/>
                    </a:lnTo>
                    <a:lnTo>
                      <a:pt x="1727200" y="206629"/>
                    </a:lnTo>
                    <a:lnTo>
                      <a:pt x="1727200" y="171069"/>
                    </a:lnTo>
                    <a:lnTo>
                      <a:pt x="1730248" y="171069"/>
                    </a:lnTo>
                    <a:lnTo>
                      <a:pt x="1730248" y="157480"/>
                    </a:lnTo>
                    <a:close/>
                  </a:path>
                </a:pathLst>
              </a:custGeom>
              <a:solidFill>
                <a:srgbClr val="003682"/>
              </a:solidFill>
            </p:spPr>
          </p:sp>
        </p:grpSp>
        <p:grpSp>
          <p:nvGrpSpPr>
            <p:cNvPr name="Group 17" id="17"/>
            <p:cNvGrpSpPr/>
            <p:nvPr/>
          </p:nvGrpSpPr>
          <p:grpSpPr>
            <a:xfrm rot="0">
              <a:off x="1859577" y="1973227"/>
              <a:ext cx="4284107" cy="1145725"/>
              <a:chOff x="0" y="0"/>
              <a:chExt cx="1687407" cy="451273"/>
            </a:xfrm>
          </p:grpSpPr>
          <p:sp>
            <p:nvSpPr>
              <p:cNvPr name="Freeform 18" id="18"/>
              <p:cNvSpPr/>
              <p:nvPr/>
            </p:nvSpPr>
            <p:spPr>
              <a:xfrm>
                <a:off x="0" y="0"/>
                <a:ext cx="1599692" cy="451104"/>
              </a:xfrm>
              <a:custGeom>
                <a:avLst/>
                <a:gdLst/>
                <a:ahLst/>
                <a:cxnLst/>
                <a:rect r="r" b="b" t="t" l="l"/>
                <a:pathLst>
                  <a:path h="451104" w="1599692">
                    <a:moveTo>
                      <a:pt x="1569720" y="0"/>
                    </a:moveTo>
                    <a:lnTo>
                      <a:pt x="117348" y="0"/>
                    </a:lnTo>
                    <a:lnTo>
                      <a:pt x="71628" y="9271"/>
                    </a:lnTo>
                    <a:lnTo>
                      <a:pt x="34417" y="34417"/>
                    </a:lnTo>
                    <a:lnTo>
                      <a:pt x="9271" y="71755"/>
                    </a:lnTo>
                    <a:lnTo>
                      <a:pt x="0" y="117348"/>
                    </a:lnTo>
                    <a:lnTo>
                      <a:pt x="0" y="333629"/>
                    </a:lnTo>
                    <a:lnTo>
                      <a:pt x="9271" y="379349"/>
                    </a:lnTo>
                    <a:lnTo>
                      <a:pt x="34417" y="416687"/>
                    </a:lnTo>
                    <a:lnTo>
                      <a:pt x="71755" y="441833"/>
                    </a:lnTo>
                    <a:lnTo>
                      <a:pt x="117475" y="451104"/>
                    </a:lnTo>
                    <a:lnTo>
                      <a:pt x="1569720" y="451104"/>
                    </a:lnTo>
                    <a:lnTo>
                      <a:pt x="1599565" y="445135"/>
                    </a:lnTo>
                    <a:lnTo>
                      <a:pt x="117348" y="445135"/>
                    </a:lnTo>
                    <a:lnTo>
                      <a:pt x="94869" y="442849"/>
                    </a:lnTo>
                    <a:lnTo>
                      <a:pt x="38608" y="412496"/>
                    </a:lnTo>
                    <a:lnTo>
                      <a:pt x="8255" y="356108"/>
                    </a:lnTo>
                    <a:lnTo>
                      <a:pt x="5969" y="333629"/>
                    </a:lnTo>
                    <a:lnTo>
                      <a:pt x="5969" y="117348"/>
                    </a:lnTo>
                    <a:lnTo>
                      <a:pt x="25019" y="55118"/>
                    </a:lnTo>
                    <a:lnTo>
                      <a:pt x="74041" y="14732"/>
                    </a:lnTo>
                    <a:lnTo>
                      <a:pt x="117348" y="6096"/>
                    </a:lnTo>
                    <a:lnTo>
                      <a:pt x="1599692" y="6096"/>
                    </a:lnTo>
                    <a:lnTo>
                      <a:pt x="1569720" y="0"/>
                    </a:lnTo>
                    <a:close/>
                  </a:path>
                </a:pathLst>
              </a:custGeom>
              <a:solidFill>
                <a:srgbClr val="BAE5F2"/>
              </a:solidFill>
            </p:spPr>
          </p:sp>
          <p:sp>
            <p:nvSpPr>
              <p:cNvPr name="Freeform 19" id="19"/>
              <p:cNvSpPr/>
              <p:nvPr/>
            </p:nvSpPr>
            <p:spPr>
              <a:xfrm>
                <a:off x="1569720" y="6096"/>
                <a:ext cx="117602" cy="438912"/>
              </a:xfrm>
              <a:custGeom>
                <a:avLst/>
                <a:gdLst/>
                <a:ahLst/>
                <a:cxnLst/>
                <a:rect r="r" b="b" t="t" l="l"/>
                <a:pathLst>
                  <a:path h="438912" w="117602">
                    <a:moveTo>
                      <a:pt x="29972" y="0"/>
                    </a:moveTo>
                    <a:lnTo>
                      <a:pt x="0" y="0"/>
                    </a:lnTo>
                    <a:lnTo>
                      <a:pt x="22479" y="2286"/>
                    </a:lnTo>
                    <a:lnTo>
                      <a:pt x="43434" y="8763"/>
                    </a:lnTo>
                    <a:lnTo>
                      <a:pt x="92456" y="49149"/>
                    </a:lnTo>
                    <a:lnTo>
                      <a:pt x="111506" y="111379"/>
                    </a:lnTo>
                    <a:lnTo>
                      <a:pt x="111506" y="327533"/>
                    </a:lnTo>
                    <a:lnTo>
                      <a:pt x="92456" y="389763"/>
                    </a:lnTo>
                    <a:lnTo>
                      <a:pt x="43434" y="430149"/>
                    </a:lnTo>
                    <a:lnTo>
                      <a:pt x="127" y="438912"/>
                    </a:lnTo>
                    <a:lnTo>
                      <a:pt x="29972" y="438912"/>
                    </a:lnTo>
                    <a:lnTo>
                      <a:pt x="45847" y="435737"/>
                    </a:lnTo>
                    <a:lnTo>
                      <a:pt x="83185" y="410591"/>
                    </a:lnTo>
                    <a:lnTo>
                      <a:pt x="108331" y="373253"/>
                    </a:lnTo>
                    <a:lnTo>
                      <a:pt x="117602" y="327533"/>
                    </a:lnTo>
                    <a:lnTo>
                      <a:pt x="117602" y="111252"/>
                    </a:lnTo>
                    <a:lnTo>
                      <a:pt x="108331" y="65532"/>
                    </a:lnTo>
                    <a:lnTo>
                      <a:pt x="83185" y="28194"/>
                    </a:lnTo>
                    <a:lnTo>
                      <a:pt x="45720" y="3175"/>
                    </a:lnTo>
                    <a:lnTo>
                      <a:pt x="29972" y="0"/>
                    </a:lnTo>
                    <a:close/>
                  </a:path>
                </a:pathLst>
              </a:custGeom>
              <a:solidFill>
                <a:srgbClr val="BAE5F2"/>
              </a:solidFill>
            </p:spPr>
          </p:sp>
        </p:grpSp>
        <p:grpSp>
          <p:nvGrpSpPr>
            <p:cNvPr name="Group 20" id="20"/>
            <p:cNvGrpSpPr/>
            <p:nvPr/>
          </p:nvGrpSpPr>
          <p:grpSpPr>
            <a:xfrm rot="0">
              <a:off x="1963464" y="2071204"/>
              <a:ext cx="4075598" cy="950113"/>
              <a:chOff x="0" y="0"/>
              <a:chExt cx="1605280" cy="374227"/>
            </a:xfrm>
          </p:grpSpPr>
          <p:sp>
            <p:nvSpPr>
              <p:cNvPr name="Freeform 21" id="21"/>
              <p:cNvSpPr/>
              <p:nvPr/>
            </p:nvSpPr>
            <p:spPr>
              <a:xfrm>
                <a:off x="0" y="0"/>
                <a:ext cx="1605280" cy="373888"/>
              </a:xfrm>
              <a:custGeom>
                <a:avLst/>
                <a:gdLst/>
                <a:ahLst/>
                <a:cxnLst/>
                <a:rect r="r" b="b" t="t" l="l"/>
                <a:pathLst>
                  <a:path h="373888" w="1605280">
                    <a:moveTo>
                      <a:pt x="1521206" y="0"/>
                    </a:moveTo>
                    <a:lnTo>
                      <a:pt x="84074" y="0"/>
                    </a:lnTo>
                    <a:lnTo>
                      <a:pt x="67056" y="1651"/>
                    </a:lnTo>
                    <a:lnTo>
                      <a:pt x="14351" y="37084"/>
                    </a:lnTo>
                    <a:lnTo>
                      <a:pt x="0" y="84074"/>
                    </a:lnTo>
                    <a:lnTo>
                      <a:pt x="0" y="289814"/>
                    </a:lnTo>
                    <a:lnTo>
                      <a:pt x="24638" y="349250"/>
                    </a:lnTo>
                    <a:lnTo>
                      <a:pt x="84074" y="373888"/>
                    </a:lnTo>
                    <a:lnTo>
                      <a:pt x="1521206" y="373888"/>
                    </a:lnTo>
                    <a:lnTo>
                      <a:pt x="1580642" y="349250"/>
                    </a:lnTo>
                    <a:lnTo>
                      <a:pt x="1605280" y="289814"/>
                    </a:lnTo>
                    <a:lnTo>
                      <a:pt x="1605280" y="84074"/>
                    </a:lnTo>
                    <a:lnTo>
                      <a:pt x="1580642" y="24638"/>
                    </a:lnTo>
                    <a:lnTo>
                      <a:pt x="1521206" y="0"/>
                    </a:lnTo>
                    <a:close/>
                  </a:path>
                </a:pathLst>
              </a:custGeom>
              <a:solidFill>
                <a:srgbClr val="003682"/>
              </a:solidFill>
            </p:spPr>
          </p:sp>
        </p:grpSp>
        <p:grpSp>
          <p:nvGrpSpPr>
            <p:cNvPr name="Group 22" id="22"/>
            <p:cNvGrpSpPr/>
            <p:nvPr/>
          </p:nvGrpSpPr>
          <p:grpSpPr>
            <a:xfrm rot="0">
              <a:off x="1948143" y="2055900"/>
              <a:ext cx="4107842" cy="980207"/>
              <a:chOff x="0" y="0"/>
              <a:chExt cx="1617980" cy="386080"/>
            </a:xfrm>
          </p:grpSpPr>
          <p:sp>
            <p:nvSpPr>
              <p:cNvPr name="Freeform 23" id="23"/>
              <p:cNvSpPr/>
              <p:nvPr/>
            </p:nvSpPr>
            <p:spPr>
              <a:xfrm>
                <a:off x="0" y="0"/>
                <a:ext cx="1557020" cy="385826"/>
              </a:xfrm>
              <a:custGeom>
                <a:avLst/>
                <a:gdLst/>
                <a:ahLst/>
                <a:cxnLst/>
                <a:rect r="r" b="b" t="t" l="l"/>
                <a:pathLst>
                  <a:path h="385826" w="1557020">
                    <a:moveTo>
                      <a:pt x="1527175" y="0"/>
                    </a:moveTo>
                    <a:lnTo>
                      <a:pt x="90043" y="0"/>
                    </a:lnTo>
                    <a:lnTo>
                      <a:pt x="54991" y="7112"/>
                    </a:lnTo>
                    <a:lnTo>
                      <a:pt x="26416" y="26416"/>
                    </a:lnTo>
                    <a:lnTo>
                      <a:pt x="7112" y="54991"/>
                    </a:lnTo>
                    <a:lnTo>
                      <a:pt x="0" y="90043"/>
                    </a:lnTo>
                    <a:lnTo>
                      <a:pt x="0" y="295783"/>
                    </a:lnTo>
                    <a:lnTo>
                      <a:pt x="7112" y="330835"/>
                    </a:lnTo>
                    <a:lnTo>
                      <a:pt x="26416" y="359410"/>
                    </a:lnTo>
                    <a:lnTo>
                      <a:pt x="55118" y="378714"/>
                    </a:lnTo>
                    <a:lnTo>
                      <a:pt x="90170" y="385826"/>
                    </a:lnTo>
                    <a:lnTo>
                      <a:pt x="1527175" y="385826"/>
                    </a:lnTo>
                    <a:lnTo>
                      <a:pt x="1557020" y="379857"/>
                    </a:lnTo>
                    <a:lnTo>
                      <a:pt x="90043" y="379857"/>
                    </a:lnTo>
                    <a:lnTo>
                      <a:pt x="73152" y="378206"/>
                    </a:lnTo>
                    <a:lnTo>
                      <a:pt x="20447" y="342900"/>
                    </a:lnTo>
                    <a:lnTo>
                      <a:pt x="6096" y="295910"/>
                    </a:lnTo>
                    <a:lnTo>
                      <a:pt x="6096" y="90043"/>
                    </a:lnTo>
                    <a:lnTo>
                      <a:pt x="30607" y="30607"/>
                    </a:lnTo>
                    <a:lnTo>
                      <a:pt x="90043" y="5969"/>
                    </a:lnTo>
                    <a:lnTo>
                      <a:pt x="1557020" y="5969"/>
                    </a:lnTo>
                    <a:lnTo>
                      <a:pt x="1527175" y="0"/>
                    </a:lnTo>
                    <a:close/>
                  </a:path>
                </a:pathLst>
              </a:custGeom>
              <a:solidFill>
                <a:srgbClr val="3377E2"/>
              </a:solidFill>
            </p:spPr>
          </p:sp>
          <p:sp>
            <p:nvSpPr>
              <p:cNvPr name="Freeform 24" id="24"/>
              <p:cNvSpPr/>
              <p:nvPr/>
            </p:nvSpPr>
            <p:spPr>
              <a:xfrm>
                <a:off x="1527048" y="5969"/>
                <a:ext cx="90043" cy="374015"/>
              </a:xfrm>
              <a:custGeom>
                <a:avLst/>
                <a:gdLst/>
                <a:ahLst/>
                <a:cxnLst/>
                <a:rect r="r" b="b" t="t" l="l"/>
                <a:pathLst>
                  <a:path h="374015" w="90043">
                    <a:moveTo>
                      <a:pt x="29972" y="0"/>
                    </a:moveTo>
                    <a:lnTo>
                      <a:pt x="127" y="0"/>
                    </a:lnTo>
                    <a:lnTo>
                      <a:pt x="17018" y="1778"/>
                    </a:lnTo>
                    <a:lnTo>
                      <a:pt x="32766" y="6731"/>
                    </a:lnTo>
                    <a:lnTo>
                      <a:pt x="77470" y="51435"/>
                    </a:lnTo>
                    <a:lnTo>
                      <a:pt x="84074" y="84201"/>
                    </a:lnTo>
                    <a:lnTo>
                      <a:pt x="84074" y="289941"/>
                    </a:lnTo>
                    <a:lnTo>
                      <a:pt x="59436" y="349377"/>
                    </a:lnTo>
                    <a:lnTo>
                      <a:pt x="0" y="374015"/>
                    </a:lnTo>
                    <a:lnTo>
                      <a:pt x="29845" y="374015"/>
                    </a:lnTo>
                    <a:lnTo>
                      <a:pt x="35052" y="372999"/>
                    </a:lnTo>
                    <a:lnTo>
                      <a:pt x="63627" y="353695"/>
                    </a:lnTo>
                    <a:lnTo>
                      <a:pt x="82931" y="325120"/>
                    </a:lnTo>
                    <a:lnTo>
                      <a:pt x="90043" y="290068"/>
                    </a:lnTo>
                    <a:lnTo>
                      <a:pt x="90043" y="84074"/>
                    </a:lnTo>
                    <a:lnTo>
                      <a:pt x="82931" y="49022"/>
                    </a:lnTo>
                    <a:lnTo>
                      <a:pt x="63627" y="20320"/>
                    </a:lnTo>
                    <a:lnTo>
                      <a:pt x="35179" y="1143"/>
                    </a:lnTo>
                    <a:lnTo>
                      <a:pt x="29972" y="0"/>
                    </a:lnTo>
                    <a:close/>
                  </a:path>
                </a:pathLst>
              </a:custGeom>
              <a:solidFill>
                <a:srgbClr val="3377E2"/>
              </a:solidFill>
            </p:spPr>
          </p:sp>
        </p:grpSp>
        <p:grpSp>
          <p:nvGrpSpPr>
            <p:cNvPr name="Group 25" id="25"/>
            <p:cNvGrpSpPr/>
            <p:nvPr/>
          </p:nvGrpSpPr>
          <p:grpSpPr>
            <a:xfrm rot="0">
              <a:off x="1866520" y="1903405"/>
              <a:ext cx="4288407" cy="174116"/>
              <a:chOff x="0" y="0"/>
              <a:chExt cx="1689100" cy="68580"/>
            </a:xfrm>
          </p:grpSpPr>
          <p:sp>
            <p:nvSpPr>
              <p:cNvPr name="Freeform 26" id="26"/>
              <p:cNvSpPr/>
              <p:nvPr/>
            </p:nvSpPr>
            <p:spPr>
              <a:xfrm>
                <a:off x="0" y="34925"/>
                <a:ext cx="28956" cy="28321"/>
              </a:xfrm>
              <a:custGeom>
                <a:avLst/>
                <a:gdLst/>
                <a:ahLst/>
                <a:cxnLst/>
                <a:rect r="r" b="b" t="t" l="l"/>
                <a:pathLst>
                  <a:path h="28321" w="28956">
                    <a:moveTo>
                      <a:pt x="28956" y="2286"/>
                    </a:moveTo>
                    <a:lnTo>
                      <a:pt x="27051" y="0"/>
                    </a:lnTo>
                    <a:lnTo>
                      <a:pt x="0" y="24765"/>
                    </a:lnTo>
                    <a:lnTo>
                      <a:pt x="2413" y="26543"/>
                    </a:lnTo>
                    <a:lnTo>
                      <a:pt x="4826" y="28321"/>
                    </a:lnTo>
                    <a:lnTo>
                      <a:pt x="10160" y="21336"/>
                    </a:lnTo>
                    <a:lnTo>
                      <a:pt x="16002" y="14605"/>
                    </a:lnTo>
                    <a:lnTo>
                      <a:pt x="22225" y="8382"/>
                    </a:lnTo>
                    <a:lnTo>
                      <a:pt x="28829" y="2540"/>
                    </a:lnTo>
                    <a:close/>
                  </a:path>
                </a:pathLst>
              </a:custGeom>
              <a:solidFill>
                <a:srgbClr val="FFEFD8"/>
              </a:solidFill>
            </p:spPr>
          </p:sp>
          <p:sp>
            <p:nvSpPr>
              <p:cNvPr name="Freeform 27" id="27"/>
              <p:cNvSpPr/>
              <p:nvPr/>
            </p:nvSpPr>
            <p:spPr>
              <a:xfrm>
                <a:off x="34925" y="8255"/>
                <a:ext cx="34798" cy="21717"/>
              </a:xfrm>
              <a:custGeom>
                <a:avLst/>
                <a:gdLst/>
                <a:ahLst/>
                <a:cxnLst/>
                <a:rect r="r" b="b" t="t" l="l"/>
                <a:pathLst>
                  <a:path h="21717" w="34798">
                    <a:moveTo>
                      <a:pt x="34798" y="5715"/>
                    </a:moveTo>
                    <a:lnTo>
                      <a:pt x="33782" y="2921"/>
                    </a:lnTo>
                    <a:lnTo>
                      <a:pt x="25273" y="6350"/>
                    </a:lnTo>
                    <a:lnTo>
                      <a:pt x="33782" y="2921"/>
                    </a:lnTo>
                    <a:lnTo>
                      <a:pt x="32766" y="0"/>
                    </a:lnTo>
                    <a:lnTo>
                      <a:pt x="24130" y="3429"/>
                    </a:lnTo>
                    <a:lnTo>
                      <a:pt x="17145" y="6731"/>
                    </a:lnTo>
                    <a:lnTo>
                      <a:pt x="17145" y="10033"/>
                    </a:lnTo>
                    <a:lnTo>
                      <a:pt x="9271" y="14478"/>
                    </a:lnTo>
                    <a:lnTo>
                      <a:pt x="17145" y="10033"/>
                    </a:lnTo>
                    <a:lnTo>
                      <a:pt x="17145" y="6731"/>
                    </a:lnTo>
                    <a:lnTo>
                      <a:pt x="15748" y="7366"/>
                    </a:lnTo>
                    <a:lnTo>
                      <a:pt x="7747" y="11811"/>
                    </a:lnTo>
                    <a:lnTo>
                      <a:pt x="0" y="16764"/>
                    </a:lnTo>
                    <a:lnTo>
                      <a:pt x="1651" y="19304"/>
                    </a:lnTo>
                    <a:lnTo>
                      <a:pt x="3429" y="21717"/>
                    </a:lnTo>
                    <a:lnTo>
                      <a:pt x="10795" y="17145"/>
                    </a:lnTo>
                    <a:lnTo>
                      <a:pt x="18542" y="12827"/>
                    </a:lnTo>
                    <a:lnTo>
                      <a:pt x="26543" y="9017"/>
                    </a:lnTo>
                    <a:lnTo>
                      <a:pt x="34798" y="5715"/>
                    </a:lnTo>
                    <a:close/>
                  </a:path>
                </a:pathLst>
              </a:custGeom>
              <a:solidFill>
                <a:srgbClr val="FFEFD8"/>
              </a:solidFill>
            </p:spPr>
          </p:sp>
          <p:sp>
            <p:nvSpPr>
              <p:cNvPr name="Freeform 28" id="28"/>
              <p:cNvSpPr/>
              <p:nvPr/>
            </p:nvSpPr>
            <p:spPr>
              <a:xfrm>
                <a:off x="79375" y="0"/>
                <a:ext cx="36576" cy="10541"/>
              </a:xfrm>
              <a:custGeom>
                <a:avLst/>
                <a:gdLst/>
                <a:ahLst/>
                <a:cxnLst/>
                <a:rect r="r" b="b" t="t" l="l"/>
                <a:pathLst>
                  <a:path h="10541" w="36576">
                    <a:moveTo>
                      <a:pt x="36576" y="0"/>
                    </a:moveTo>
                    <a:lnTo>
                      <a:pt x="26924" y="254"/>
                    </a:lnTo>
                    <a:lnTo>
                      <a:pt x="17780" y="1143"/>
                    </a:lnTo>
                    <a:lnTo>
                      <a:pt x="8763" y="2667"/>
                    </a:lnTo>
                    <a:lnTo>
                      <a:pt x="0" y="4699"/>
                    </a:lnTo>
                    <a:lnTo>
                      <a:pt x="762" y="7620"/>
                    </a:lnTo>
                    <a:lnTo>
                      <a:pt x="1524" y="10541"/>
                    </a:lnTo>
                    <a:lnTo>
                      <a:pt x="9906" y="8636"/>
                    </a:lnTo>
                    <a:lnTo>
                      <a:pt x="18415" y="7239"/>
                    </a:lnTo>
                    <a:lnTo>
                      <a:pt x="27305" y="6350"/>
                    </a:lnTo>
                    <a:lnTo>
                      <a:pt x="36576" y="5969"/>
                    </a:lnTo>
                    <a:lnTo>
                      <a:pt x="36576" y="3048"/>
                    </a:lnTo>
                    <a:lnTo>
                      <a:pt x="36576" y="0"/>
                    </a:lnTo>
                    <a:close/>
                  </a:path>
                </a:pathLst>
              </a:custGeom>
              <a:solidFill>
                <a:srgbClr val="FFEFD8"/>
              </a:solidFill>
            </p:spPr>
          </p:sp>
          <p:sp>
            <p:nvSpPr>
              <p:cNvPr name="Freeform 29" id="29"/>
              <p:cNvSpPr/>
              <p:nvPr/>
            </p:nvSpPr>
            <p:spPr>
              <a:xfrm>
                <a:off x="128016"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0" id="30"/>
              <p:cNvSpPr/>
              <p:nvPr/>
            </p:nvSpPr>
            <p:spPr>
              <a:xfrm>
                <a:off x="17640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1" id="31"/>
              <p:cNvSpPr/>
              <p:nvPr/>
            </p:nvSpPr>
            <p:spPr>
              <a:xfrm>
                <a:off x="224663" y="0"/>
                <a:ext cx="36195" cy="5969"/>
              </a:xfrm>
              <a:custGeom>
                <a:avLst/>
                <a:gdLst/>
                <a:ahLst/>
                <a:cxnLst/>
                <a:rect r="r" b="b" t="t" l="l"/>
                <a:pathLst>
                  <a:path h="5969" w="36195">
                    <a:moveTo>
                      <a:pt x="36068"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2" id="32"/>
              <p:cNvSpPr/>
              <p:nvPr/>
            </p:nvSpPr>
            <p:spPr>
              <a:xfrm>
                <a:off x="27292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3" id="33"/>
              <p:cNvSpPr/>
              <p:nvPr/>
            </p:nvSpPr>
            <p:spPr>
              <a:xfrm>
                <a:off x="32118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4" id="34"/>
              <p:cNvSpPr/>
              <p:nvPr/>
            </p:nvSpPr>
            <p:spPr>
              <a:xfrm>
                <a:off x="36944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5" id="35"/>
              <p:cNvSpPr/>
              <p:nvPr/>
            </p:nvSpPr>
            <p:spPr>
              <a:xfrm>
                <a:off x="41770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6" id="36"/>
              <p:cNvSpPr/>
              <p:nvPr/>
            </p:nvSpPr>
            <p:spPr>
              <a:xfrm>
                <a:off x="46596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7" id="37"/>
              <p:cNvSpPr/>
              <p:nvPr/>
            </p:nvSpPr>
            <p:spPr>
              <a:xfrm>
                <a:off x="51422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8" id="38"/>
              <p:cNvSpPr/>
              <p:nvPr/>
            </p:nvSpPr>
            <p:spPr>
              <a:xfrm>
                <a:off x="56248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39" id="39"/>
              <p:cNvSpPr/>
              <p:nvPr/>
            </p:nvSpPr>
            <p:spPr>
              <a:xfrm>
                <a:off x="61074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0" id="40"/>
              <p:cNvSpPr/>
              <p:nvPr/>
            </p:nvSpPr>
            <p:spPr>
              <a:xfrm>
                <a:off x="65900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1" id="41"/>
              <p:cNvSpPr/>
              <p:nvPr/>
            </p:nvSpPr>
            <p:spPr>
              <a:xfrm>
                <a:off x="70726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2" id="42"/>
              <p:cNvSpPr/>
              <p:nvPr/>
            </p:nvSpPr>
            <p:spPr>
              <a:xfrm>
                <a:off x="755523"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3" id="43"/>
              <p:cNvSpPr/>
              <p:nvPr/>
            </p:nvSpPr>
            <p:spPr>
              <a:xfrm>
                <a:off x="803783" y="0"/>
                <a:ext cx="36322" cy="5969"/>
              </a:xfrm>
              <a:custGeom>
                <a:avLst/>
                <a:gdLst/>
                <a:ahLst/>
                <a:cxnLst/>
                <a:rect r="r" b="b" t="t" l="l"/>
                <a:pathLst>
                  <a:path h="5969" w="36322">
                    <a:moveTo>
                      <a:pt x="36322"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4" id="44"/>
              <p:cNvSpPr/>
              <p:nvPr/>
            </p:nvSpPr>
            <p:spPr>
              <a:xfrm>
                <a:off x="85217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5" id="45"/>
              <p:cNvSpPr/>
              <p:nvPr/>
            </p:nvSpPr>
            <p:spPr>
              <a:xfrm>
                <a:off x="90043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6" id="46"/>
              <p:cNvSpPr/>
              <p:nvPr/>
            </p:nvSpPr>
            <p:spPr>
              <a:xfrm>
                <a:off x="94869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7" id="47"/>
              <p:cNvSpPr/>
              <p:nvPr/>
            </p:nvSpPr>
            <p:spPr>
              <a:xfrm>
                <a:off x="99695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8" id="48"/>
              <p:cNvSpPr/>
              <p:nvPr/>
            </p:nvSpPr>
            <p:spPr>
              <a:xfrm>
                <a:off x="104521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49" id="49"/>
              <p:cNvSpPr/>
              <p:nvPr/>
            </p:nvSpPr>
            <p:spPr>
              <a:xfrm>
                <a:off x="109347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0" id="50"/>
              <p:cNvSpPr/>
              <p:nvPr/>
            </p:nvSpPr>
            <p:spPr>
              <a:xfrm>
                <a:off x="114173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1" id="51"/>
              <p:cNvSpPr/>
              <p:nvPr/>
            </p:nvSpPr>
            <p:spPr>
              <a:xfrm>
                <a:off x="118999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2" id="52"/>
              <p:cNvSpPr/>
              <p:nvPr/>
            </p:nvSpPr>
            <p:spPr>
              <a:xfrm>
                <a:off x="123825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3" id="53"/>
              <p:cNvSpPr/>
              <p:nvPr/>
            </p:nvSpPr>
            <p:spPr>
              <a:xfrm>
                <a:off x="128651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4" id="54"/>
              <p:cNvSpPr/>
              <p:nvPr/>
            </p:nvSpPr>
            <p:spPr>
              <a:xfrm>
                <a:off x="133477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5" id="55"/>
              <p:cNvSpPr/>
              <p:nvPr/>
            </p:nvSpPr>
            <p:spPr>
              <a:xfrm>
                <a:off x="138303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6" id="56"/>
              <p:cNvSpPr/>
              <p:nvPr/>
            </p:nvSpPr>
            <p:spPr>
              <a:xfrm>
                <a:off x="143129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7" id="57"/>
              <p:cNvSpPr/>
              <p:nvPr/>
            </p:nvSpPr>
            <p:spPr>
              <a:xfrm>
                <a:off x="147955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8" id="58"/>
              <p:cNvSpPr/>
              <p:nvPr/>
            </p:nvSpPr>
            <p:spPr>
              <a:xfrm>
                <a:off x="152793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59" id="59"/>
              <p:cNvSpPr/>
              <p:nvPr/>
            </p:nvSpPr>
            <p:spPr>
              <a:xfrm>
                <a:off x="1575943" y="127"/>
                <a:ext cx="36576" cy="12573"/>
              </a:xfrm>
              <a:custGeom>
                <a:avLst/>
                <a:gdLst/>
                <a:ahLst/>
                <a:cxnLst/>
                <a:rect r="r" b="b" t="t" l="l"/>
                <a:pathLst>
                  <a:path h="12573" w="36576">
                    <a:moveTo>
                      <a:pt x="36576" y="6858"/>
                    </a:moveTo>
                    <a:lnTo>
                      <a:pt x="27813" y="4318"/>
                    </a:lnTo>
                    <a:lnTo>
                      <a:pt x="18796" y="2286"/>
                    </a:lnTo>
                    <a:lnTo>
                      <a:pt x="9652" y="889"/>
                    </a:lnTo>
                    <a:lnTo>
                      <a:pt x="254" y="0"/>
                    </a:lnTo>
                    <a:lnTo>
                      <a:pt x="127" y="3048"/>
                    </a:lnTo>
                    <a:lnTo>
                      <a:pt x="0" y="6096"/>
                    </a:lnTo>
                    <a:lnTo>
                      <a:pt x="9017" y="6858"/>
                    </a:lnTo>
                    <a:lnTo>
                      <a:pt x="17780" y="8255"/>
                    </a:lnTo>
                    <a:lnTo>
                      <a:pt x="26416" y="10160"/>
                    </a:lnTo>
                    <a:lnTo>
                      <a:pt x="34798" y="12573"/>
                    </a:lnTo>
                    <a:lnTo>
                      <a:pt x="35687" y="9652"/>
                    </a:lnTo>
                    <a:lnTo>
                      <a:pt x="36576" y="6731"/>
                    </a:lnTo>
                    <a:close/>
                  </a:path>
                </a:pathLst>
              </a:custGeom>
              <a:solidFill>
                <a:srgbClr val="FFEFD8"/>
              </a:solidFill>
            </p:spPr>
          </p:sp>
          <p:sp>
            <p:nvSpPr>
              <p:cNvPr name="Freeform 60" id="60"/>
              <p:cNvSpPr/>
              <p:nvPr/>
            </p:nvSpPr>
            <p:spPr>
              <a:xfrm>
                <a:off x="1621917" y="11430"/>
                <a:ext cx="34163" cy="23622"/>
              </a:xfrm>
              <a:custGeom>
                <a:avLst/>
                <a:gdLst/>
                <a:ahLst/>
                <a:cxnLst/>
                <a:rect r="r" b="b" t="t" l="l"/>
                <a:pathLst>
                  <a:path h="23622" w="34163">
                    <a:moveTo>
                      <a:pt x="33909" y="18796"/>
                    </a:moveTo>
                    <a:lnTo>
                      <a:pt x="26543" y="13335"/>
                    </a:lnTo>
                    <a:lnTo>
                      <a:pt x="18796" y="8382"/>
                    </a:lnTo>
                    <a:lnTo>
                      <a:pt x="10668" y="3937"/>
                    </a:lnTo>
                    <a:lnTo>
                      <a:pt x="2286" y="0"/>
                    </a:lnTo>
                    <a:lnTo>
                      <a:pt x="1143" y="2794"/>
                    </a:lnTo>
                    <a:lnTo>
                      <a:pt x="0" y="5588"/>
                    </a:lnTo>
                    <a:lnTo>
                      <a:pt x="8001" y="9398"/>
                    </a:lnTo>
                    <a:lnTo>
                      <a:pt x="15748" y="13716"/>
                    </a:lnTo>
                    <a:lnTo>
                      <a:pt x="23241" y="18415"/>
                    </a:lnTo>
                    <a:lnTo>
                      <a:pt x="30353" y="23622"/>
                    </a:lnTo>
                    <a:lnTo>
                      <a:pt x="32258" y="21209"/>
                    </a:lnTo>
                    <a:lnTo>
                      <a:pt x="34163" y="18796"/>
                    </a:lnTo>
                    <a:close/>
                  </a:path>
                </a:pathLst>
              </a:custGeom>
              <a:solidFill>
                <a:srgbClr val="FFEFD8"/>
              </a:solidFill>
            </p:spPr>
          </p:sp>
          <p:sp>
            <p:nvSpPr>
              <p:cNvPr name="Freeform 61" id="61"/>
              <p:cNvSpPr/>
              <p:nvPr/>
            </p:nvSpPr>
            <p:spPr>
              <a:xfrm>
                <a:off x="1663192" y="38227"/>
                <a:ext cx="25400" cy="29845"/>
              </a:xfrm>
              <a:custGeom>
                <a:avLst/>
                <a:gdLst/>
                <a:ahLst/>
                <a:cxnLst/>
                <a:rect r="r" b="b" t="t" l="l"/>
                <a:pathLst>
                  <a:path h="29845" w="25400">
                    <a:moveTo>
                      <a:pt x="25400" y="28448"/>
                    </a:moveTo>
                    <a:lnTo>
                      <a:pt x="20193" y="20828"/>
                    </a:lnTo>
                    <a:lnTo>
                      <a:pt x="14605" y="13462"/>
                    </a:lnTo>
                    <a:lnTo>
                      <a:pt x="8509" y="6477"/>
                    </a:lnTo>
                    <a:lnTo>
                      <a:pt x="2032" y="0"/>
                    </a:lnTo>
                    <a:lnTo>
                      <a:pt x="0" y="2159"/>
                    </a:lnTo>
                    <a:lnTo>
                      <a:pt x="6350" y="8509"/>
                    </a:lnTo>
                    <a:lnTo>
                      <a:pt x="12319" y="15240"/>
                    </a:lnTo>
                    <a:lnTo>
                      <a:pt x="17780" y="22352"/>
                    </a:lnTo>
                    <a:lnTo>
                      <a:pt x="22860" y="29845"/>
                    </a:lnTo>
                    <a:lnTo>
                      <a:pt x="25400" y="28194"/>
                    </a:lnTo>
                    <a:close/>
                  </a:path>
                </a:pathLst>
              </a:custGeom>
              <a:solidFill>
                <a:srgbClr val="FFEFD8"/>
              </a:solidFill>
            </p:spPr>
          </p:sp>
        </p:grpSp>
        <p:grpSp>
          <p:nvGrpSpPr>
            <p:cNvPr name="Group 62" id="62"/>
            <p:cNvGrpSpPr/>
            <p:nvPr/>
          </p:nvGrpSpPr>
          <p:grpSpPr>
            <a:xfrm rot="0">
              <a:off x="1800141" y="2000397"/>
              <a:ext cx="4408783" cy="1188716"/>
              <a:chOff x="0" y="0"/>
              <a:chExt cx="1736513" cy="468207"/>
            </a:xfrm>
          </p:grpSpPr>
          <p:sp>
            <p:nvSpPr>
              <p:cNvPr name="Freeform 63" id="63"/>
              <p:cNvSpPr/>
              <p:nvPr/>
            </p:nvSpPr>
            <p:spPr>
              <a:xfrm>
                <a:off x="0" y="27127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4" id="64"/>
              <p:cNvSpPr/>
              <p:nvPr/>
            </p:nvSpPr>
            <p:spPr>
              <a:xfrm>
                <a:off x="0" y="22301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5" id="65"/>
              <p:cNvSpPr/>
              <p:nvPr/>
            </p:nvSpPr>
            <p:spPr>
              <a:xfrm>
                <a:off x="0" y="17475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6" id="66"/>
              <p:cNvSpPr/>
              <p:nvPr/>
            </p:nvSpPr>
            <p:spPr>
              <a:xfrm>
                <a:off x="0" y="12649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7" id="67"/>
              <p:cNvSpPr/>
              <p:nvPr/>
            </p:nvSpPr>
            <p:spPr>
              <a:xfrm>
                <a:off x="3048" y="27127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8" id="68"/>
              <p:cNvSpPr/>
              <p:nvPr/>
            </p:nvSpPr>
            <p:spPr>
              <a:xfrm>
                <a:off x="3048" y="22301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69" id="69"/>
              <p:cNvSpPr/>
              <p:nvPr/>
            </p:nvSpPr>
            <p:spPr>
              <a:xfrm>
                <a:off x="3048" y="17475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70" id="70"/>
              <p:cNvSpPr/>
              <p:nvPr/>
            </p:nvSpPr>
            <p:spPr>
              <a:xfrm>
                <a:off x="3048" y="126492"/>
                <a:ext cx="3048" cy="36195"/>
              </a:xfrm>
              <a:custGeom>
                <a:avLst/>
                <a:gdLst/>
                <a:ahLst/>
                <a:cxnLst/>
                <a:rect r="r" b="b" t="t" l="l"/>
                <a:pathLst>
                  <a:path h="36195" w="3048">
                    <a:moveTo>
                      <a:pt x="3048" y="0"/>
                    </a:moveTo>
                    <a:lnTo>
                      <a:pt x="0" y="0"/>
                    </a:lnTo>
                    <a:lnTo>
                      <a:pt x="0" y="36195"/>
                    </a:lnTo>
                    <a:lnTo>
                      <a:pt x="3048" y="36195"/>
                    </a:lnTo>
                    <a:lnTo>
                      <a:pt x="3048" y="0"/>
                    </a:lnTo>
                    <a:close/>
                  </a:path>
                </a:pathLst>
              </a:custGeom>
              <a:solidFill>
                <a:srgbClr val="FFEFD8"/>
              </a:solidFill>
            </p:spPr>
          </p:sp>
          <p:sp>
            <p:nvSpPr>
              <p:cNvPr name="Freeform 71" id="71"/>
              <p:cNvSpPr/>
              <p:nvPr/>
            </p:nvSpPr>
            <p:spPr>
              <a:xfrm>
                <a:off x="0" y="77851"/>
                <a:ext cx="8255" cy="36576"/>
              </a:xfrm>
              <a:custGeom>
                <a:avLst/>
                <a:gdLst/>
                <a:ahLst/>
                <a:cxnLst/>
                <a:rect r="r" b="b" t="t" l="l"/>
                <a:pathLst>
                  <a:path h="36576" w="8255">
                    <a:moveTo>
                      <a:pt x="8255" y="1016"/>
                    </a:moveTo>
                    <a:lnTo>
                      <a:pt x="5334" y="508"/>
                    </a:lnTo>
                    <a:lnTo>
                      <a:pt x="3810" y="8636"/>
                    </a:lnTo>
                    <a:lnTo>
                      <a:pt x="3048" y="17018"/>
                    </a:lnTo>
                    <a:lnTo>
                      <a:pt x="3810" y="8636"/>
                    </a:lnTo>
                    <a:lnTo>
                      <a:pt x="5334" y="508"/>
                    </a:lnTo>
                    <a:lnTo>
                      <a:pt x="2286" y="0"/>
                    </a:lnTo>
                    <a:lnTo>
                      <a:pt x="762" y="8255"/>
                    </a:lnTo>
                    <a:lnTo>
                      <a:pt x="0" y="16891"/>
                    </a:lnTo>
                    <a:lnTo>
                      <a:pt x="0" y="36576"/>
                    </a:lnTo>
                    <a:lnTo>
                      <a:pt x="3048" y="36576"/>
                    </a:lnTo>
                    <a:lnTo>
                      <a:pt x="6096" y="36576"/>
                    </a:lnTo>
                    <a:lnTo>
                      <a:pt x="6096" y="17272"/>
                    </a:lnTo>
                    <a:lnTo>
                      <a:pt x="6858" y="9017"/>
                    </a:lnTo>
                    <a:lnTo>
                      <a:pt x="8255" y="1016"/>
                    </a:lnTo>
                    <a:close/>
                  </a:path>
                </a:pathLst>
              </a:custGeom>
              <a:solidFill>
                <a:srgbClr val="FFEFD8"/>
              </a:solidFill>
            </p:spPr>
          </p:sp>
          <p:sp>
            <p:nvSpPr>
              <p:cNvPr name="Freeform 72" id="72"/>
              <p:cNvSpPr/>
              <p:nvPr/>
            </p:nvSpPr>
            <p:spPr>
              <a:xfrm>
                <a:off x="0" y="319405"/>
                <a:ext cx="9017" cy="36576"/>
              </a:xfrm>
              <a:custGeom>
                <a:avLst/>
                <a:gdLst/>
                <a:ahLst/>
                <a:cxnLst/>
                <a:rect r="r" b="b" t="t" l="l"/>
                <a:pathLst>
                  <a:path h="36576" w="9017">
                    <a:moveTo>
                      <a:pt x="9017" y="35433"/>
                    </a:moveTo>
                    <a:lnTo>
                      <a:pt x="6985" y="26162"/>
                    </a:lnTo>
                    <a:lnTo>
                      <a:pt x="5969" y="16510"/>
                    </a:lnTo>
                    <a:lnTo>
                      <a:pt x="5969" y="0"/>
                    </a:lnTo>
                    <a:lnTo>
                      <a:pt x="3048" y="0"/>
                    </a:lnTo>
                    <a:lnTo>
                      <a:pt x="0" y="0"/>
                    </a:lnTo>
                    <a:lnTo>
                      <a:pt x="0" y="16891"/>
                    </a:lnTo>
                    <a:lnTo>
                      <a:pt x="1143" y="26924"/>
                    </a:lnTo>
                    <a:lnTo>
                      <a:pt x="3175" y="36576"/>
                    </a:lnTo>
                    <a:lnTo>
                      <a:pt x="6096" y="35941"/>
                    </a:lnTo>
                    <a:lnTo>
                      <a:pt x="9017" y="35306"/>
                    </a:lnTo>
                    <a:close/>
                  </a:path>
                </a:pathLst>
              </a:custGeom>
              <a:solidFill>
                <a:srgbClr val="FFEFD8"/>
              </a:solidFill>
            </p:spPr>
          </p:sp>
          <p:sp>
            <p:nvSpPr>
              <p:cNvPr name="Freeform 73" id="73"/>
              <p:cNvSpPr/>
              <p:nvPr/>
            </p:nvSpPr>
            <p:spPr>
              <a:xfrm>
                <a:off x="5080" y="33401"/>
                <a:ext cx="19558" cy="33909"/>
              </a:xfrm>
              <a:custGeom>
                <a:avLst/>
                <a:gdLst/>
                <a:ahLst/>
                <a:cxnLst/>
                <a:rect r="r" b="b" t="t" l="l"/>
                <a:pathLst>
                  <a:path h="33909" w="19558">
                    <a:moveTo>
                      <a:pt x="19558" y="1524"/>
                    </a:moveTo>
                    <a:lnTo>
                      <a:pt x="16891" y="0"/>
                    </a:lnTo>
                    <a:lnTo>
                      <a:pt x="0" y="32385"/>
                    </a:lnTo>
                    <a:lnTo>
                      <a:pt x="2921" y="33147"/>
                    </a:lnTo>
                    <a:lnTo>
                      <a:pt x="5842" y="33909"/>
                    </a:lnTo>
                    <a:lnTo>
                      <a:pt x="8509" y="25400"/>
                    </a:lnTo>
                    <a:lnTo>
                      <a:pt x="11684" y="17145"/>
                    </a:lnTo>
                    <a:lnTo>
                      <a:pt x="15367" y="9144"/>
                    </a:lnTo>
                    <a:lnTo>
                      <a:pt x="19558" y="1397"/>
                    </a:lnTo>
                    <a:close/>
                  </a:path>
                </a:pathLst>
              </a:custGeom>
              <a:solidFill>
                <a:srgbClr val="FFEFD8"/>
              </a:solidFill>
            </p:spPr>
          </p:sp>
          <p:sp>
            <p:nvSpPr>
              <p:cNvPr name="Freeform 74" id="74"/>
              <p:cNvSpPr/>
              <p:nvPr/>
            </p:nvSpPr>
            <p:spPr>
              <a:xfrm>
                <a:off x="6096" y="366268"/>
                <a:ext cx="20701" cy="35179"/>
              </a:xfrm>
              <a:custGeom>
                <a:avLst/>
                <a:gdLst/>
                <a:ahLst/>
                <a:cxnLst/>
                <a:rect r="r" b="b" t="t" l="l"/>
                <a:pathLst>
                  <a:path h="35179" w="20701">
                    <a:moveTo>
                      <a:pt x="20701" y="32131"/>
                    </a:moveTo>
                    <a:lnTo>
                      <a:pt x="16256" y="24511"/>
                    </a:lnTo>
                    <a:lnTo>
                      <a:pt x="12319" y="16637"/>
                    </a:lnTo>
                    <a:lnTo>
                      <a:pt x="8890" y="8509"/>
                    </a:lnTo>
                    <a:lnTo>
                      <a:pt x="5969" y="0"/>
                    </a:lnTo>
                    <a:lnTo>
                      <a:pt x="3048" y="889"/>
                    </a:lnTo>
                    <a:lnTo>
                      <a:pt x="5969" y="9525"/>
                    </a:lnTo>
                    <a:lnTo>
                      <a:pt x="9525" y="17907"/>
                    </a:lnTo>
                    <a:lnTo>
                      <a:pt x="13589" y="25908"/>
                    </a:lnTo>
                    <a:lnTo>
                      <a:pt x="9525" y="17907"/>
                    </a:lnTo>
                    <a:lnTo>
                      <a:pt x="5969" y="9525"/>
                    </a:lnTo>
                    <a:lnTo>
                      <a:pt x="2921" y="889"/>
                    </a:lnTo>
                    <a:lnTo>
                      <a:pt x="0" y="1778"/>
                    </a:lnTo>
                    <a:lnTo>
                      <a:pt x="3048" y="10541"/>
                    </a:lnTo>
                    <a:lnTo>
                      <a:pt x="6604" y="19050"/>
                    </a:lnTo>
                    <a:lnTo>
                      <a:pt x="10795" y="27305"/>
                    </a:lnTo>
                    <a:lnTo>
                      <a:pt x="15494" y="35179"/>
                    </a:lnTo>
                    <a:lnTo>
                      <a:pt x="18034" y="33528"/>
                    </a:lnTo>
                    <a:lnTo>
                      <a:pt x="20574" y="31877"/>
                    </a:lnTo>
                    <a:close/>
                  </a:path>
                </a:pathLst>
              </a:custGeom>
              <a:solidFill>
                <a:srgbClr val="FFEFD8"/>
              </a:solidFill>
            </p:spPr>
          </p:sp>
          <p:sp>
            <p:nvSpPr>
              <p:cNvPr name="Freeform 75" id="75"/>
              <p:cNvSpPr/>
              <p:nvPr/>
            </p:nvSpPr>
            <p:spPr>
              <a:xfrm>
                <a:off x="30988" y="408051"/>
                <a:ext cx="27432" cy="29972"/>
              </a:xfrm>
              <a:custGeom>
                <a:avLst/>
                <a:gdLst/>
                <a:ahLst/>
                <a:cxnLst/>
                <a:rect r="r" b="b" t="t" l="l"/>
                <a:pathLst>
                  <a:path h="29972" w="27432">
                    <a:moveTo>
                      <a:pt x="27305" y="25146"/>
                    </a:moveTo>
                    <a:lnTo>
                      <a:pt x="20447" y="19431"/>
                    </a:lnTo>
                    <a:lnTo>
                      <a:pt x="13970" y="13335"/>
                    </a:lnTo>
                    <a:lnTo>
                      <a:pt x="8001" y="6858"/>
                    </a:lnTo>
                    <a:lnTo>
                      <a:pt x="2413" y="0"/>
                    </a:lnTo>
                    <a:lnTo>
                      <a:pt x="0" y="1778"/>
                    </a:lnTo>
                    <a:lnTo>
                      <a:pt x="23622" y="29972"/>
                    </a:lnTo>
                    <a:lnTo>
                      <a:pt x="25527" y="27559"/>
                    </a:lnTo>
                    <a:lnTo>
                      <a:pt x="27432" y="25146"/>
                    </a:lnTo>
                    <a:close/>
                  </a:path>
                </a:pathLst>
              </a:custGeom>
              <a:solidFill>
                <a:srgbClr val="FFEFD8"/>
              </a:solidFill>
            </p:spPr>
          </p:sp>
          <p:sp>
            <p:nvSpPr>
              <p:cNvPr name="Freeform 76" id="76"/>
              <p:cNvSpPr/>
              <p:nvPr/>
            </p:nvSpPr>
            <p:spPr>
              <a:xfrm>
                <a:off x="66294" y="440055"/>
                <a:ext cx="33528" cy="20955"/>
              </a:xfrm>
              <a:custGeom>
                <a:avLst/>
                <a:gdLst/>
                <a:ahLst/>
                <a:cxnLst/>
                <a:rect r="r" b="b" t="t" l="l"/>
                <a:pathLst>
                  <a:path h="20955" w="33528">
                    <a:moveTo>
                      <a:pt x="33528" y="15240"/>
                    </a:moveTo>
                    <a:lnTo>
                      <a:pt x="25146" y="12192"/>
                    </a:lnTo>
                    <a:lnTo>
                      <a:pt x="17018" y="8636"/>
                    </a:lnTo>
                    <a:lnTo>
                      <a:pt x="9144" y="4572"/>
                    </a:lnTo>
                    <a:lnTo>
                      <a:pt x="1651" y="0"/>
                    </a:lnTo>
                    <a:lnTo>
                      <a:pt x="0" y="2540"/>
                    </a:lnTo>
                    <a:lnTo>
                      <a:pt x="31623" y="20955"/>
                    </a:lnTo>
                    <a:lnTo>
                      <a:pt x="32512" y="18034"/>
                    </a:lnTo>
                    <a:lnTo>
                      <a:pt x="33401" y="15113"/>
                    </a:lnTo>
                    <a:close/>
                  </a:path>
                </a:pathLst>
              </a:custGeom>
              <a:solidFill>
                <a:srgbClr val="FFEFD8"/>
              </a:solidFill>
            </p:spPr>
          </p:sp>
          <p:sp>
            <p:nvSpPr>
              <p:cNvPr name="Freeform 77" id="77"/>
              <p:cNvSpPr/>
              <p:nvPr/>
            </p:nvSpPr>
            <p:spPr>
              <a:xfrm>
                <a:off x="109855" y="461264"/>
                <a:ext cx="36703" cy="6477"/>
              </a:xfrm>
              <a:custGeom>
                <a:avLst/>
                <a:gdLst/>
                <a:ahLst/>
                <a:cxnLst/>
                <a:rect r="r" b="b" t="t" l="l"/>
                <a:pathLst>
                  <a:path h="6477" w="36703">
                    <a:moveTo>
                      <a:pt x="36576" y="3556"/>
                    </a:moveTo>
                    <a:lnTo>
                      <a:pt x="21082" y="3556"/>
                    </a:lnTo>
                    <a:lnTo>
                      <a:pt x="10668" y="2286"/>
                    </a:lnTo>
                    <a:lnTo>
                      <a:pt x="635" y="0"/>
                    </a:lnTo>
                    <a:lnTo>
                      <a:pt x="0" y="2921"/>
                    </a:lnTo>
                    <a:lnTo>
                      <a:pt x="10287" y="5207"/>
                    </a:lnTo>
                    <a:lnTo>
                      <a:pt x="20955" y="6477"/>
                    </a:lnTo>
                    <a:lnTo>
                      <a:pt x="36703" y="6477"/>
                    </a:lnTo>
                    <a:lnTo>
                      <a:pt x="36703" y="3556"/>
                    </a:lnTo>
                    <a:close/>
                  </a:path>
                </a:pathLst>
              </a:custGeom>
              <a:solidFill>
                <a:srgbClr val="FFEFD8"/>
              </a:solidFill>
            </p:spPr>
          </p:sp>
          <p:sp>
            <p:nvSpPr>
              <p:cNvPr name="Freeform 78" id="78"/>
              <p:cNvSpPr/>
              <p:nvPr/>
            </p:nvSpPr>
            <p:spPr>
              <a:xfrm>
                <a:off x="110617" y="458343"/>
                <a:ext cx="35941" cy="6477"/>
              </a:xfrm>
              <a:custGeom>
                <a:avLst/>
                <a:gdLst/>
                <a:ahLst/>
                <a:cxnLst/>
                <a:rect r="r" b="b" t="t" l="l"/>
                <a:pathLst>
                  <a:path h="6477" w="35941">
                    <a:moveTo>
                      <a:pt x="35814" y="3429"/>
                    </a:moveTo>
                    <a:lnTo>
                      <a:pt x="20574" y="3429"/>
                    </a:lnTo>
                    <a:lnTo>
                      <a:pt x="10414" y="2286"/>
                    </a:lnTo>
                    <a:lnTo>
                      <a:pt x="635" y="0"/>
                    </a:lnTo>
                    <a:lnTo>
                      <a:pt x="0" y="2921"/>
                    </a:lnTo>
                    <a:lnTo>
                      <a:pt x="10033" y="5207"/>
                    </a:lnTo>
                    <a:lnTo>
                      <a:pt x="20447" y="6477"/>
                    </a:lnTo>
                    <a:lnTo>
                      <a:pt x="35941" y="6477"/>
                    </a:lnTo>
                    <a:lnTo>
                      <a:pt x="35941" y="3429"/>
                    </a:lnTo>
                    <a:close/>
                  </a:path>
                </a:pathLst>
              </a:custGeom>
              <a:solidFill>
                <a:srgbClr val="FFEFD8"/>
              </a:solidFill>
            </p:spPr>
          </p:sp>
          <p:sp>
            <p:nvSpPr>
              <p:cNvPr name="Freeform 79" id="79"/>
              <p:cNvSpPr/>
              <p:nvPr/>
            </p:nvSpPr>
            <p:spPr>
              <a:xfrm>
                <a:off x="930783" y="464820"/>
                <a:ext cx="36322" cy="3048"/>
              </a:xfrm>
              <a:custGeom>
                <a:avLst/>
                <a:gdLst/>
                <a:ahLst/>
                <a:cxnLst/>
                <a:rect r="r" b="b" t="t" l="l"/>
                <a:pathLst>
                  <a:path h="3048" w="36322">
                    <a:moveTo>
                      <a:pt x="36322" y="0"/>
                    </a:moveTo>
                    <a:lnTo>
                      <a:pt x="0" y="0"/>
                    </a:lnTo>
                    <a:lnTo>
                      <a:pt x="0" y="3048"/>
                    </a:lnTo>
                    <a:lnTo>
                      <a:pt x="36195" y="3048"/>
                    </a:lnTo>
                    <a:lnTo>
                      <a:pt x="36195" y="0"/>
                    </a:lnTo>
                    <a:close/>
                  </a:path>
                </a:pathLst>
              </a:custGeom>
              <a:solidFill>
                <a:srgbClr val="FFEFD8"/>
              </a:solidFill>
            </p:spPr>
          </p:sp>
          <p:sp>
            <p:nvSpPr>
              <p:cNvPr name="Freeform 80" id="80"/>
              <p:cNvSpPr/>
              <p:nvPr/>
            </p:nvSpPr>
            <p:spPr>
              <a:xfrm>
                <a:off x="97917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1" id="81"/>
              <p:cNvSpPr/>
              <p:nvPr/>
            </p:nvSpPr>
            <p:spPr>
              <a:xfrm>
                <a:off x="102743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2" id="82"/>
              <p:cNvSpPr/>
              <p:nvPr/>
            </p:nvSpPr>
            <p:spPr>
              <a:xfrm>
                <a:off x="107569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3" id="83"/>
              <p:cNvSpPr/>
              <p:nvPr/>
            </p:nvSpPr>
            <p:spPr>
              <a:xfrm>
                <a:off x="112395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4" id="84"/>
              <p:cNvSpPr/>
              <p:nvPr/>
            </p:nvSpPr>
            <p:spPr>
              <a:xfrm>
                <a:off x="117221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5" id="85"/>
              <p:cNvSpPr/>
              <p:nvPr/>
            </p:nvSpPr>
            <p:spPr>
              <a:xfrm>
                <a:off x="122047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6" id="86"/>
              <p:cNvSpPr/>
              <p:nvPr/>
            </p:nvSpPr>
            <p:spPr>
              <a:xfrm>
                <a:off x="126873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7" id="87"/>
              <p:cNvSpPr/>
              <p:nvPr/>
            </p:nvSpPr>
            <p:spPr>
              <a:xfrm>
                <a:off x="131699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8" id="88"/>
              <p:cNvSpPr/>
              <p:nvPr/>
            </p:nvSpPr>
            <p:spPr>
              <a:xfrm>
                <a:off x="136525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89" id="89"/>
              <p:cNvSpPr/>
              <p:nvPr/>
            </p:nvSpPr>
            <p:spPr>
              <a:xfrm>
                <a:off x="141351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90" id="90"/>
              <p:cNvSpPr/>
              <p:nvPr/>
            </p:nvSpPr>
            <p:spPr>
              <a:xfrm>
                <a:off x="146177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91" id="91"/>
              <p:cNvSpPr/>
              <p:nvPr/>
            </p:nvSpPr>
            <p:spPr>
              <a:xfrm>
                <a:off x="1510030" y="461772"/>
                <a:ext cx="36195" cy="6096"/>
              </a:xfrm>
              <a:custGeom>
                <a:avLst/>
                <a:gdLst/>
                <a:ahLst/>
                <a:cxnLst/>
                <a:rect r="r" b="b" t="t" l="l"/>
                <a:pathLst>
                  <a:path h="6096" w="36195">
                    <a:moveTo>
                      <a:pt x="36195" y="0"/>
                    </a:moveTo>
                    <a:lnTo>
                      <a:pt x="0" y="0"/>
                    </a:lnTo>
                    <a:lnTo>
                      <a:pt x="0" y="3048"/>
                    </a:lnTo>
                    <a:lnTo>
                      <a:pt x="0" y="6096"/>
                    </a:lnTo>
                    <a:lnTo>
                      <a:pt x="36195" y="6096"/>
                    </a:lnTo>
                    <a:lnTo>
                      <a:pt x="36195" y="3048"/>
                    </a:lnTo>
                    <a:lnTo>
                      <a:pt x="36195" y="0"/>
                    </a:lnTo>
                    <a:close/>
                  </a:path>
                </a:pathLst>
              </a:custGeom>
              <a:solidFill>
                <a:srgbClr val="FFEFD8"/>
              </a:solidFill>
            </p:spPr>
          </p:sp>
          <p:sp>
            <p:nvSpPr>
              <p:cNvPr name="Freeform 92" id="92"/>
              <p:cNvSpPr/>
              <p:nvPr/>
            </p:nvSpPr>
            <p:spPr>
              <a:xfrm>
                <a:off x="1558290" y="459867"/>
                <a:ext cx="59817" cy="8001"/>
              </a:xfrm>
              <a:custGeom>
                <a:avLst/>
                <a:gdLst/>
                <a:ahLst/>
                <a:cxnLst/>
                <a:rect r="r" b="b" t="t" l="l"/>
                <a:pathLst>
                  <a:path h="8001" w="59817">
                    <a:moveTo>
                      <a:pt x="59817" y="5969"/>
                    </a:moveTo>
                    <a:lnTo>
                      <a:pt x="59309" y="3048"/>
                    </a:lnTo>
                    <a:lnTo>
                      <a:pt x="58801" y="0"/>
                    </a:lnTo>
                    <a:lnTo>
                      <a:pt x="58039" y="127"/>
                    </a:lnTo>
                    <a:lnTo>
                      <a:pt x="58039" y="3175"/>
                    </a:lnTo>
                    <a:lnTo>
                      <a:pt x="51816" y="4191"/>
                    </a:lnTo>
                    <a:lnTo>
                      <a:pt x="58039" y="3175"/>
                    </a:lnTo>
                    <a:lnTo>
                      <a:pt x="58039" y="127"/>
                    </a:lnTo>
                    <a:lnTo>
                      <a:pt x="51435" y="1270"/>
                    </a:lnTo>
                    <a:lnTo>
                      <a:pt x="43942" y="1905"/>
                    </a:lnTo>
                    <a:lnTo>
                      <a:pt x="0" y="1905"/>
                    </a:lnTo>
                    <a:lnTo>
                      <a:pt x="0" y="4953"/>
                    </a:lnTo>
                    <a:lnTo>
                      <a:pt x="0" y="8001"/>
                    </a:lnTo>
                    <a:lnTo>
                      <a:pt x="44196" y="8001"/>
                    </a:lnTo>
                    <a:lnTo>
                      <a:pt x="52070" y="7366"/>
                    </a:lnTo>
                    <a:lnTo>
                      <a:pt x="59817" y="6096"/>
                    </a:lnTo>
                    <a:close/>
                  </a:path>
                </a:pathLst>
              </a:custGeom>
              <a:solidFill>
                <a:srgbClr val="FFEFD8"/>
              </a:solidFill>
            </p:spPr>
          </p:sp>
          <p:sp>
            <p:nvSpPr>
              <p:cNvPr name="Freeform 93" id="93"/>
              <p:cNvSpPr/>
              <p:nvPr/>
            </p:nvSpPr>
            <p:spPr>
              <a:xfrm>
                <a:off x="1628775" y="444119"/>
                <a:ext cx="35560" cy="19050"/>
              </a:xfrm>
              <a:custGeom>
                <a:avLst/>
                <a:gdLst/>
                <a:ahLst/>
                <a:cxnLst/>
                <a:rect r="r" b="b" t="t" l="l"/>
                <a:pathLst>
                  <a:path h="19050" w="35560">
                    <a:moveTo>
                      <a:pt x="35560" y="5334"/>
                    </a:moveTo>
                    <a:lnTo>
                      <a:pt x="34036" y="2667"/>
                    </a:lnTo>
                    <a:lnTo>
                      <a:pt x="32512" y="0"/>
                    </a:lnTo>
                    <a:lnTo>
                      <a:pt x="24765" y="4064"/>
                    </a:lnTo>
                    <a:lnTo>
                      <a:pt x="16764" y="7620"/>
                    </a:lnTo>
                    <a:lnTo>
                      <a:pt x="8509" y="10668"/>
                    </a:lnTo>
                    <a:lnTo>
                      <a:pt x="0" y="13208"/>
                    </a:lnTo>
                    <a:lnTo>
                      <a:pt x="762" y="16129"/>
                    </a:lnTo>
                    <a:lnTo>
                      <a:pt x="1524" y="19050"/>
                    </a:lnTo>
                    <a:lnTo>
                      <a:pt x="10414" y="16383"/>
                    </a:lnTo>
                    <a:lnTo>
                      <a:pt x="19050" y="13208"/>
                    </a:lnTo>
                    <a:lnTo>
                      <a:pt x="27432" y="9525"/>
                    </a:lnTo>
                    <a:lnTo>
                      <a:pt x="35560" y="5207"/>
                    </a:lnTo>
                    <a:close/>
                  </a:path>
                </a:pathLst>
              </a:custGeom>
              <a:solidFill>
                <a:srgbClr val="FFEFD8"/>
              </a:solidFill>
            </p:spPr>
          </p:sp>
          <p:sp>
            <p:nvSpPr>
              <p:cNvPr name="Freeform 94" id="94"/>
              <p:cNvSpPr/>
              <p:nvPr/>
            </p:nvSpPr>
            <p:spPr>
              <a:xfrm>
                <a:off x="1671447" y="414401"/>
                <a:ext cx="30734" cy="28575"/>
              </a:xfrm>
              <a:custGeom>
                <a:avLst/>
                <a:gdLst/>
                <a:ahLst/>
                <a:cxnLst/>
                <a:rect r="r" b="b" t="t" l="l"/>
                <a:pathLst>
                  <a:path h="28575" w="30734">
                    <a:moveTo>
                      <a:pt x="30734" y="3810"/>
                    </a:moveTo>
                    <a:lnTo>
                      <a:pt x="28448" y="1905"/>
                    </a:lnTo>
                    <a:lnTo>
                      <a:pt x="26162" y="0"/>
                    </a:lnTo>
                    <a:lnTo>
                      <a:pt x="20193" y="6477"/>
                    </a:lnTo>
                    <a:lnTo>
                      <a:pt x="13843" y="12573"/>
                    </a:lnTo>
                    <a:lnTo>
                      <a:pt x="7112" y="18288"/>
                    </a:lnTo>
                    <a:lnTo>
                      <a:pt x="0" y="23495"/>
                    </a:lnTo>
                    <a:lnTo>
                      <a:pt x="1651" y="26035"/>
                    </a:lnTo>
                    <a:lnTo>
                      <a:pt x="3302" y="28575"/>
                    </a:lnTo>
                    <a:lnTo>
                      <a:pt x="10795" y="23114"/>
                    </a:lnTo>
                    <a:lnTo>
                      <a:pt x="17907" y="17145"/>
                    </a:lnTo>
                    <a:lnTo>
                      <a:pt x="24511" y="10795"/>
                    </a:lnTo>
                    <a:lnTo>
                      <a:pt x="30734" y="3937"/>
                    </a:lnTo>
                    <a:close/>
                  </a:path>
                </a:pathLst>
              </a:custGeom>
              <a:solidFill>
                <a:srgbClr val="FFEFD8"/>
              </a:solidFill>
            </p:spPr>
          </p:sp>
          <p:sp>
            <p:nvSpPr>
              <p:cNvPr name="Freeform 95" id="95"/>
              <p:cNvSpPr/>
              <p:nvPr/>
            </p:nvSpPr>
            <p:spPr>
              <a:xfrm>
                <a:off x="1687322" y="0"/>
                <a:ext cx="27559" cy="31496"/>
              </a:xfrm>
              <a:custGeom>
                <a:avLst/>
                <a:gdLst/>
                <a:ahLst/>
                <a:cxnLst/>
                <a:rect r="r" b="b" t="t" l="l"/>
                <a:pathLst>
                  <a:path h="31496" w="27559">
                    <a:moveTo>
                      <a:pt x="27432" y="28448"/>
                    </a:moveTo>
                    <a:lnTo>
                      <a:pt x="22225" y="20828"/>
                    </a:lnTo>
                    <a:lnTo>
                      <a:pt x="16637" y="13462"/>
                    </a:lnTo>
                    <a:lnTo>
                      <a:pt x="10541" y="6477"/>
                    </a:lnTo>
                    <a:lnTo>
                      <a:pt x="4064" y="0"/>
                    </a:lnTo>
                    <a:lnTo>
                      <a:pt x="2032" y="2159"/>
                    </a:lnTo>
                    <a:lnTo>
                      <a:pt x="0" y="4318"/>
                    </a:lnTo>
                    <a:lnTo>
                      <a:pt x="6223" y="10541"/>
                    </a:lnTo>
                    <a:lnTo>
                      <a:pt x="12065" y="17145"/>
                    </a:lnTo>
                    <a:lnTo>
                      <a:pt x="17526" y="24130"/>
                    </a:lnTo>
                    <a:lnTo>
                      <a:pt x="22479" y="31496"/>
                    </a:lnTo>
                    <a:lnTo>
                      <a:pt x="25019" y="29845"/>
                    </a:lnTo>
                    <a:lnTo>
                      <a:pt x="27559" y="28194"/>
                    </a:lnTo>
                    <a:close/>
                  </a:path>
                </a:pathLst>
              </a:custGeom>
              <a:solidFill>
                <a:srgbClr val="FFEFD8"/>
              </a:solidFill>
            </p:spPr>
          </p:sp>
          <p:sp>
            <p:nvSpPr>
              <p:cNvPr name="Freeform 96" id="96"/>
              <p:cNvSpPr/>
              <p:nvPr/>
            </p:nvSpPr>
            <p:spPr>
              <a:xfrm>
                <a:off x="1704848" y="374015"/>
                <a:ext cx="22352" cy="34798"/>
              </a:xfrm>
              <a:custGeom>
                <a:avLst/>
                <a:gdLst/>
                <a:ahLst/>
                <a:cxnLst/>
                <a:rect r="r" b="b" t="t" l="l"/>
                <a:pathLst>
                  <a:path h="34798" w="22352">
                    <a:moveTo>
                      <a:pt x="22352" y="2032"/>
                    </a:moveTo>
                    <a:lnTo>
                      <a:pt x="19558" y="1016"/>
                    </a:lnTo>
                    <a:lnTo>
                      <a:pt x="16764" y="0"/>
                    </a:lnTo>
                    <a:lnTo>
                      <a:pt x="13335" y="8255"/>
                    </a:lnTo>
                    <a:lnTo>
                      <a:pt x="9398" y="16256"/>
                    </a:lnTo>
                    <a:lnTo>
                      <a:pt x="4953" y="23876"/>
                    </a:lnTo>
                    <a:lnTo>
                      <a:pt x="0" y="31242"/>
                    </a:lnTo>
                    <a:lnTo>
                      <a:pt x="2413" y="33020"/>
                    </a:lnTo>
                    <a:lnTo>
                      <a:pt x="4826" y="34798"/>
                    </a:lnTo>
                    <a:lnTo>
                      <a:pt x="9906" y="27178"/>
                    </a:lnTo>
                    <a:lnTo>
                      <a:pt x="14478" y="19177"/>
                    </a:lnTo>
                    <a:lnTo>
                      <a:pt x="18542" y="10922"/>
                    </a:lnTo>
                    <a:lnTo>
                      <a:pt x="22098" y="2286"/>
                    </a:lnTo>
                    <a:close/>
                  </a:path>
                </a:pathLst>
              </a:custGeom>
              <a:solidFill>
                <a:srgbClr val="FFEFD8"/>
              </a:solidFill>
            </p:spPr>
          </p:sp>
          <p:sp>
            <p:nvSpPr>
              <p:cNvPr name="Freeform 97" id="97"/>
              <p:cNvSpPr/>
              <p:nvPr/>
            </p:nvSpPr>
            <p:spPr>
              <a:xfrm>
                <a:off x="1715516" y="39243"/>
                <a:ext cx="17653" cy="36195"/>
              </a:xfrm>
              <a:custGeom>
                <a:avLst/>
                <a:gdLst/>
                <a:ahLst/>
                <a:cxnLst/>
                <a:rect r="r" b="b" t="t" l="l"/>
                <a:pathLst>
                  <a:path h="36195" w="17653">
                    <a:moveTo>
                      <a:pt x="17653" y="34671"/>
                    </a:moveTo>
                    <a:lnTo>
                      <a:pt x="15367" y="25654"/>
                    </a:lnTo>
                    <a:lnTo>
                      <a:pt x="12573" y="16764"/>
                    </a:lnTo>
                    <a:lnTo>
                      <a:pt x="9271" y="8255"/>
                    </a:lnTo>
                    <a:lnTo>
                      <a:pt x="5334" y="0"/>
                    </a:lnTo>
                    <a:lnTo>
                      <a:pt x="2667" y="1397"/>
                    </a:lnTo>
                    <a:lnTo>
                      <a:pt x="0" y="2794"/>
                    </a:lnTo>
                    <a:lnTo>
                      <a:pt x="3683" y="10795"/>
                    </a:lnTo>
                    <a:lnTo>
                      <a:pt x="6858" y="19050"/>
                    </a:lnTo>
                    <a:lnTo>
                      <a:pt x="9525" y="27559"/>
                    </a:lnTo>
                    <a:lnTo>
                      <a:pt x="11684" y="36195"/>
                    </a:lnTo>
                    <a:lnTo>
                      <a:pt x="14605" y="35560"/>
                    </a:lnTo>
                    <a:lnTo>
                      <a:pt x="12446" y="26670"/>
                    </a:lnTo>
                    <a:lnTo>
                      <a:pt x="14605" y="35560"/>
                    </a:lnTo>
                    <a:lnTo>
                      <a:pt x="17526" y="34925"/>
                    </a:lnTo>
                    <a:close/>
                  </a:path>
                </a:pathLst>
              </a:custGeom>
              <a:solidFill>
                <a:srgbClr val="FFEFD8"/>
              </a:solidFill>
            </p:spPr>
          </p:sp>
          <p:sp>
            <p:nvSpPr>
              <p:cNvPr name="Freeform 98" id="98"/>
              <p:cNvSpPr/>
              <p:nvPr/>
            </p:nvSpPr>
            <p:spPr>
              <a:xfrm>
                <a:off x="1725168" y="327787"/>
                <a:ext cx="11049" cy="36576"/>
              </a:xfrm>
              <a:custGeom>
                <a:avLst/>
                <a:gdLst/>
                <a:ahLst/>
                <a:cxnLst/>
                <a:rect r="r" b="b" t="t" l="l"/>
                <a:pathLst>
                  <a:path h="36576" w="11049">
                    <a:moveTo>
                      <a:pt x="11049" y="0"/>
                    </a:moveTo>
                    <a:lnTo>
                      <a:pt x="8001" y="0"/>
                    </a:lnTo>
                    <a:lnTo>
                      <a:pt x="4953" y="0"/>
                    </a:lnTo>
                    <a:lnTo>
                      <a:pt x="4572" y="9017"/>
                    </a:lnTo>
                    <a:lnTo>
                      <a:pt x="3556" y="17907"/>
                    </a:lnTo>
                    <a:lnTo>
                      <a:pt x="2032" y="26543"/>
                    </a:lnTo>
                    <a:lnTo>
                      <a:pt x="0" y="35052"/>
                    </a:lnTo>
                    <a:lnTo>
                      <a:pt x="2921" y="35814"/>
                    </a:lnTo>
                    <a:lnTo>
                      <a:pt x="5842" y="36576"/>
                    </a:lnTo>
                    <a:lnTo>
                      <a:pt x="8001" y="27813"/>
                    </a:lnTo>
                    <a:lnTo>
                      <a:pt x="9652" y="18796"/>
                    </a:lnTo>
                    <a:lnTo>
                      <a:pt x="10668" y="9525"/>
                    </a:lnTo>
                    <a:lnTo>
                      <a:pt x="11049" y="127"/>
                    </a:lnTo>
                    <a:close/>
                  </a:path>
                </a:pathLst>
              </a:custGeom>
              <a:solidFill>
                <a:srgbClr val="FFEFD8"/>
              </a:solidFill>
            </p:spPr>
          </p:sp>
          <p:sp>
            <p:nvSpPr>
              <p:cNvPr name="Freeform 99" id="99"/>
              <p:cNvSpPr/>
              <p:nvPr/>
            </p:nvSpPr>
            <p:spPr>
              <a:xfrm>
                <a:off x="1730121" y="279527"/>
                <a:ext cx="6096" cy="36195"/>
              </a:xfrm>
              <a:custGeom>
                <a:avLst/>
                <a:gdLst/>
                <a:ahLst/>
                <a:cxnLst/>
                <a:rect r="r" b="b" t="t" l="l"/>
                <a:pathLst>
                  <a:path h="36195" w="6096">
                    <a:moveTo>
                      <a:pt x="6096" y="0"/>
                    </a:moveTo>
                    <a:lnTo>
                      <a:pt x="3048" y="0"/>
                    </a:lnTo>
                    <a:lnTo>
                      <a:pt x="0" y="0"/>
                    </a:lnTo>
                    <a:lnTo>
                      <a:pt x="0" y="36195"/>
                    </a:lnTo>
                    <a:lnTo>
                      <a:pt x="3048" y="36195"/>
                    </a:lnTo>
                    <a:lnTo>
                      <a:pt x="6096" y="36195"/>
                    </a:lnTo>
                    <a:lnTo>
                      <a:pt x="6096" y="0"/>
                    </a:lnTo>
                    <a:close/>
                  </a:path>
                </a:pathLst>
              </a:custGeom>
              <a:solidFill>
                <a:srgbClr val="FFEFD8"/>
              </a:solidFill>
            </p:spPr>
          </p:sp>
          <p:sp>
            <p:nvSpPr>
              <p:cNvPr name="Freeform 100" id="100"/>
              <p:cNvSpPr/>
              <p:nvPr/>
            </p:nvSpPr>
            <p:spPr>
              <a:xfrm>
                <a:off x="1730121" y="231267"/>
                <a:ext cx="6096" cy="36195"/>
              </a:xfrm>
              <a:custGeom>
                <a:avLst/>
                <a:gdLst/>
                <a:ahLst/>
                <a:cxnLst/>
                <a:rect r="r" b="b" t="t" l="l"/>
                <a:pathLst>
                  <a:path h="36195" w="6096">
                    <a:moveTo>
                      <a:pt x="6096" y="0"/>
                    </a:moveTo>
                    <a:lnTo>
                      <a:pt x="3048" y="0"/>
                    </a:lnTo>
                    <a:lnTo>
                      <a:pt x="0" y="0"/>
                    </a:lnTo>
                    <a:lnTo>
                      <a:pt x="0" y="36195"/>
                    </a:lnTo>
                    <a:lnTo>
                      <a:pt x="3048" y="36195"/>
                    </a:lnTo>
                    <a:lnTo>
                      <a:pt x="6096" y="36195"/>
                    </a:lnTo>
                    <a:lnTo>
                      <a:pt x="6096" y="0"/>
                    </a:lnTo>
                    <a:close/>
                  </a:path>
                </a:pathLst>
              </a:custGeom>
              <a:solidFill>
                <a:srgbClr val="FFEFD8"/>
              </a:solidFill>
            </p:spPr>
          </p:sp>
          <p:sp>
            <p:nvSpPr>
              <p:cNvPr name="Freeform 101" id="101"/>
              <p:cNvSpPr/>
              <p:nvPr/>
            </p:nvSpPr>
            <p:spPr>
              <a:xfrm>
                <a:off x="1730121" y="183007"/>
                <a:ext cx="6096" cy="36195"/>
              </a:xfrm>
              <a:custGeom>
                <a:avLst/>
                <a:gdLst/>
                <a:ahLst/>
                <a:cxnLst/>
                <a:rect r="r" b="b" t="t" l="l"/>
                <a:pathLst>
                  <a:path h="36195" w="6096">
                    <a:moveTo>
                      <a:pt x="6096" y="0"/>
                    </a:moveTo>
                    <a:lnTo>
                      <a:pt x="3048" y="0"/>
                    </a:lnTo>
                    <a:lnTo>
                      <a:pt x="0" y="0"/>
                    </a:lnTo>
                    <a:lnTo>
                      <a:pt x="0" y="36195"/>
                    </a:lnTo>
                    <a:lnTo>
                      <a:pt x="3048" y="36195"/>
                    </a:lnTo>
                    <a:lnTo>
                      <a:pt x="6096" y="36195"/>
                    </a:lnTo>
                    <a:lnTo>
                      <a:pt x="6096" y="0"/>
                    </a:lnTo>
                    <a:close/>
                  </a:path>
                </a:pathLst>
              </a:custGeom>
              <a:solidFill>
                <a:srgbClr val="FFEFD8"/>
              </a:solidFill>
            </p:spPr>
          </p:sp>
          <p:sp>
            <p:nvSpPr>
              <p:cNvPr name="Freeform 102" id="102"/>
              <p:cNvSpPr/>
              <p:nvPr/>
            </p:nvSpPr>
            <p:spPr>
              <a:xfrm>
                <a:off x="1730121" y="134747"/>
                <a:ext cx="6096" cy="36195"/>
              </a:xfrm>
              <a:custGeom>
                <a:avLst/>
                <a:gdLst/>
                <a:ahLst/>
                <a:cxnLst/>
                <a:rect r="r" b="b" t="t" l="l"/>
                <a:pathLst>
                  <a:path h="36195" w="6096">
                    <a:moveTo>
                      <a:pt x="6096" y="0"/>
                    </a:moveTo>
                    <a:lnTo>
                      <a:pt x="3048" y="0"/>
                    </a:lnTo>
                    <a:lnTo>
                      <a:pt x="0" y="0"/>
                    </a:lnTo>
                    <a:lnTo>
                      <a:pt x="0" y="36195"/>
                    </a:lnTo>
                    <a:lnTo>
                      <a:pt x="3048" y="36195"/>
                    </a:lnTo>
                    <a:lnTo>
                      <a:pt x="6096" y="36195"/>
                    </a:lnTo>
                    <a:lnTo>
                      <a:pt x="6096" y="0"/>
                    </a:lnTo>
                    <a:close/>
                  </a:path>
                </a:pathLst>
              </a:custGeom>
              <a:solidFill>
                <a:srgbClr val="FFEFD8"/>
              </a:solidFill>
            </p:spPr>
          </p:sp>
          <p:sp>
            <p:nvSpPr>
              <p:cNvPr name="Freeform 103" id="103"/>
              <p:cNvSpPr/>
              <p:nvPr/>
            </p:nvSpPr>
            <p:spPr>
              <a:xfrm>
                <a:off x="1729105" y="86106"/>
                <a:ext cx="7112" cy="36449"/>
              </a:xfrm>
              <a:custGeom>
                <a:avLst/>
                <a:gdLst/>
                <a:ahLst/>
                <a:cxnLst/>
                <a:rect r="r" b="b" t="t" l="l"/>
                <a:pathLst>
                  <a:path h="36449" w="7112">
                    <a:moveTo>
                      <a:pt x="7112" y="11557"/>
                    </a:moveTo>
                    <a:lnTo>
                      <a:pt x="6731" y="5715"/>
                    </a:lnTo>
                    <a:lnTo>
                      <a:pt x="6096" y="0"/>
                    </a:lnTo>
                    <a:lnTo>
                      <a:pt x="3048" y="381"/>
                    </a:lnTo>
                    <a:lnTo>
                      <a:pt x="0" y="762"/>
                    </a:lnTo>
                    <a:lnTo>
                      <a:pt x="635" y="6223"/>
                    </a:lnTo>
                    <a:lnTo>
                      <a:pt x="1016" y="11811"/>
                    </a:lnTo>
                    <a:lnTo>
                      <a:pt x="1016" y="36449"/>
                    </a:lnTo>
                    <a:lnTo>
                      <a:pt x="4064" y="36449"/>
                    </a:lnTo>
                    <a:lnTo>
                      <a:pt x="7112" y="36449"/>
                    </a:lnTo>
                    <a:lnTo>
                      <a:pt x="7112" y="11557"/>
                    </a:lnTo>
                    <a:close/>
                  </a:path>
                </a:pathLst>
              </a:custGeom>
              <a:solidFill>
                <a:srgbClr val="FFEFD8"/>
              </a:solidFill>
            </p:spPr>
          </p:sp>
        </p:grpSp>
        <p:grpSp>
          <p:nvGrpSpPr>
            <p:cNvPr name="Group 104" id="104"/>
            <p:cNvGrpSpPr/>
            <p:nvPr/>
          </p:nvGrpSpPr>
          <p:grpSpPr>
            <a:xfrm rot="0">
              <a:off x="2202585" y="3172905"/>
              <a:ext cx="2052846" cy="17197"/>
              <a:chOff x="0" y="0"/>
              <a:chExt cx="808567" cy="6773"/>
            </a:xfrm>
          </p:grpSpPr>
          <p:sp>
            <p:nvSpPr>
              <p:cNvPr name="Freeform 105" id="105"/>
              <p:cNvSpPr/>
              <p:nvPr/>
            </p:nvSpPr>
            <p:spPr>
              <a:xfrm>
                <a:off x="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06" id="106"/>
              <p:cNvSpPr/>
              <p:nvPr/>
            </p:nvSpPr>
            <p:spPr>
              <a:xfrm>
                <a:off x="4826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07" id="107"/>
              <p:cNvSpPr/>
              <p:nvPr/>
            </p:nvSpPr>
            <p:spPr>
              <a:xfrm>
                <a:off x="9652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08" id="108"/>
              <p:cNvSpPr/>
              <p:nvPr/>
            </p:nvSpPr>
            <p:spPr>
              <a:xfrm>
                <a:off x="14478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09" id="109"/>
              <p:cNvSpPr/>
              <p:nvPr/>
            </p:nvSpPr>
            <p:spPr>
              <a:xfrm>
                <a:off x="193040"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0" id="110"/>
              <p:cNvSpPr/>
              <p:nvPr/>
            </p:nvSpPr>
            <p:spPr>
              <a:xfrm>
                <a:off x="241427" y="0"/>
                <a:ext cx="36195" cy="5969"/>
              </a:xfrm>
              <a:custGeom>
                <a:avLst/>
                <a:gdLst/>
                <a:ahLst/>
                <a:cxnLst/>
                <a:rect r="r" b="b" t="t" l="l"/>
                <a:pathLst>
                  <a:path h="5969" w="36195">
                    <a:moveTo>
                      <a:pt x="36068"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1" id="111"/>
              <p:cNvSpPr/>
              <p:nvPr/>
            </p:nvSpPr>
            <p:spPr>
              <a:xfrm>
                <a:off x="28968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2" id="112"/>
              <p:cNvSpPr/>
              <p:nvPr/>
            </p:nvSpPr>
            <p:spPr>
              <a:xfrm>
                <a:off x="33794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3" id="113"/>
              <p:cNvSpPr/>
              <p:nvPr/>
            </p:nvSpPr>
            <p:spPr>
              <a:xfrm>
                <a:off x="38620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4" id="114"/>
              <p:cNvSpPr/>
              <p:nvPr/>
            </p:nvSpPr>
            <p:spPr>
              <a:xfrm>
                <a:off x="43446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5" id="115"/>
              <p:cNvSpPr/>
              <p:nvPr/>
            </p:nvSpPr>
            <p:spPr>
              <a:xfrm>
                <a:off x="48272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6" id="116"/>
              <p:cNvSpPr/>
              <p:nvPr/>
            </p:nvSpPr>
            <p:spPr>
              <a:xfrm>
                <a:off x="53098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7" id="117"/>
              <p:cNvSpPr/>
              <p:nvPr/>
            </p:nvSpPr>
            <p:spPr>
              <a:xfrm>
                <a:off x="57924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8" id="118"/>
              <p:cNvSpPr/>
              <p:nvPr/>
            </p:nvSpPr>
            <p:spPr>
              <a:xfrm>
                <a:off x="62750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19" id="119"/>
              <p:cNvSpPr/>
              <p:nvPr/>
            </p:nvSpPr>
            <p:spPr>
              <a:xfrm>
                <a:off x="67576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20" id="120"/>
              <p:cNvSpPr/>
              <p:nvPr/>
            </p:nvSpPr>
            <p:spPr>
              <a:xfrm>
                <a:off x="72402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sp>
            <p:nvSpPr>
              <p:cNvPr name="Freeform 121" id="121"/>
              <p:cNvSpPr/>
              <p:nvPr/>
            </p:nvSpPr>
            <p:spPr>
              <a:xfrm>
                <a:off x="772287" y="0"/>
                <a:ext cx="36195" cy="5969"/>
              </a:xfrm>
              <a:custGeom>
                <a:avLst/>
                <a:gdLst/>
                <a:ahLst/>
                <a:cxnLst/>
                <a:rect r="r" b="b" t="t" l="l"/>
                <a:pathLst>
                  <a:path h="5969" w="36195">
                    <a:moveTo>
                      <a:pt x="36195" y="0"/>
                    </a:moveTo>
                    <a:lnTo>
                      <a:pt x="0" y="0"/>
                    </a:lnTo>
                    <a:lnTo>
                      <a:pt x="0" y="3048"/>
                    </a:lnTo>
                    <a:lnTo>
                      <a:pt x="0" y="5969"/>
                    </a:lnTo>
                    <a:lnTo>
                      <a:pt x="36195" y="5969"/>
                    </a:lnTo>
                    <a:lnTo>
                      <a:pt x="36195" y="3048"/>
                    </a:lnTo>
                    <a:lnTo>
                      <a:pt x="36195" y="0"/>
                    </a:lnTo>
                    <a:close/>
                  </a:path>
                </a:pathLst>
              </a:custGeom>
              <a:solidFill>
                <a:srgbClr val="FFEFD8"/>
              </a:solidFill>
            </p:spPr>
          </p:sp>
        </p:grpSp>
        <p:grpSp>
          <p:nvGrpSpPr>
            <p:cNvPr name="Group 122" id="122"/>
            <p:cNvGrpSpPr/>
            <p:nvPr/>
          </p:nvGrpSpPr>
          <p:grpSpPr>
            <a:xfrm rot="0">
              <a:off x="2063076" y="2153876"/>
              <a:ext cx="1953966" cy="784596"/>
              <a:chOff x="0" y="0"/>
              <a:chExt cx="769620" cy="309033"/>
            </a:xfrm>
          </p:grpSpPr>
          <p:sp>
            <p:nvSpPr>
              <p:cNvPr name="Freeform 123" id="123"/>
              <p:cNvSpPr/>
              <p:nvPr/>
            </p:nvSpPr>
            <p:spPr>
              <a:xfrm>
                <a:off x="0" y="0"/>
                <a:ext cx="769366" cy="308991"/>
              </a:xfrm>
              <a:custGeom>
                <a:avLst/>
                <a:gdLst/>
                <a:ahLst/>
                <a:cxnLst/>
                <a:rect r="r" b="b" t="t" l="l"/>
                <a:pathLst>
                  <a:path h="308991" w="769366">
                    <a:moveTo>
                      <a:pt x="709422" y="0"/>
                    </a:moveTo>
                    <a:lnTo>
                      <a:pt x="60071" y="0"/>
                    </a:lnTo>
                    <a:lnTo>
                      <a:pt x="36703" y="4699"/>
                    </a:lnTo>
                    <a:lnTo>
                      <a:pt x="17526" y="17526"/>
                    </a:lnTo>
                    <a:lnTo>
                      <a:pt x="4699" y="36703"/>
                    </a:lnTo>
                    <a:lnTo>
                      <a:pt x="0" y="60071"/>
                    </a:lnTo>
                    <a:lnTo>
                      <a:pt x="0" y="249047"/>
                    </a:lnTo>
                    <a:lnTo>
                      <a:pt x="4699" y="272415"/>
                    </a:lnTo>
                    <a:lnTo>
                      <a:pt x="17526" y="291465"/>
                    </a:lnTo>
                    <a:lnTo>
                      <a:pt x="36576" y="304292"/>
                    </a:lnTo>
                    <a:lnTo>
                      <a:pt x="59944" y="308991"/>
                    </a:lnTo>
                    <a:lnTo>
                      <a:pt x="709422" y="308991"/>
                    </a:lnTo>
                    <a:lnTo>
                      <a:pt x="732790" y="304292"/>
                    </a:lnTo>
                    <a:lnTo>
                      <a:pt x="751840" y="291465"/>
                    </a:lnTo>
                    <a:lnTo>
                      <a:pt x="764667" y="272415"/>
                    </a:lnTo>
                    <a:lnTo>
                      <a:pt x="769366" y="249047"/>
                    </a:lnTo>
                    <a:lnTo>
                      <a:pt x="769366" y="60071"/>
                    </a:lnTo>
                    <a:lnTo>
                      <a:pt x="764667" y="36703"/>
                    </a:lnTo>
                    <a:lnTo>
                      <a:pt x="751840" y="17653"/>
                    </a:lnTo>
                    <a:lnTo>
                      <a:pt x="732790" y="4699"/>
                    </a:lnTo>
                    <a:lnTo>
                      <a:pt x="709422" y="0"/>
                    </a:lnTo>
                    <a:close/>
                  </a:path>
                </a:pathLst>
              </a:custGeom>
              <a:solidFill>
                <a:srgbClr val="6DCCE5"/>
              </a:solidFill>
            </p:spPr>
          </p:sp>
        </p:grpSp>
        <p:grpSp>
          <p:nvGrpSpPr>
            <p:cNvPr name="Group 124" id="124"/>
            <p:cNvGrpSpPr/>
            <p:nvPr/>
          </p:nvGrpSpPr>
          <p:grpSpPr>
            <a:xfrm rot="0">
              <a:off x="2047728" y="2138572"/>
              <a:ext cx="1986209" cy="816839"/>
              <a:chOff x="0" y="0"/>
              <a:chExt cx="782320" cy="321733"/>
            </a:xfrm>
          </p:grpSpPr>
          <p:sp>
            <p:nvSpPr>
              <p:cNvPr name="Freeform 125" id="125"/>
              <p:cNvSpPr/>
              <p:nvPr/>
            </p:nvSpPr>
            <p:spPr>
              <a:xfrm>
                <a:off x="0" y="0"/>
                <a:ext cx="751332" cy="320929"/>
              </a:xfrm>
              <a:custGeom>
                <a:avLst/>
                <a:gdLst/>
                <a:ahLst/>
                <a:cxnLst/>
                <a:rect r="r" b="b" t="t" l="l"/>
                <a:pathLst>
                  <a:path h="320929" w="751332">
                    <a:moveTo>
                      <a:pt x="715391" y="0"/>
                    </a:moveTo>
                    <a:lnTo>
                      <a:pt x="66040" y="0"/>
                    </a:lnTo>
                    <a:lnTo>
                      <a:pt x="40386" y="5207"/>
                    </a:lnTo>
                    <a:lnTo>
                      <a:pt x="19304" y="19304"/>
                    </a:lnTo>
                    <a:lnTo>
                      <a:pt x="5207" y="40386"/>
                    </a:lnTo>
                    <a:lnTo>
                      <a:pt x="0" y="66040"/>
                    </a:lnTo>
                    <a:lnTo>
                      <a:pt x="0" y="255016"/>
                    </a:lnTo>
                    <a:lnTo>
                      <a:pt x="5207" y="280670"/>
                    </a:lnTo>
                    <a:lnTo>
                      <a:pt x="19304" y="301625"/>
                    </a:lnTo>
                    <a:lnTo>
                      <a:pt x="40259" y="315722"/>
                    </a:lnTo>
                    <a:lnTo>
                      <a:pt x="65913" y="320929"/>
                    </a:lnTo>
                    <a:lnTo>
                      <a:pt x="715391" y="320929"/>
                    </a:lnTo>
                    <a:lnTo>
                      <a:pt x="715391" y="308864"/>
                    </a:lnTo>
                    <a:lnTo>
                      <a:pt x="66040" y="308864"/>
                    </a:lnTo>
                    <a:lnTo>
                      <a:pt x="55118" y="307721"/>
                    </a:lnTo>
                    <a:lnTo>
                      <a:pt x="13081" y="265684"/>
                    </a:lnTo>
                    <a:lnTo>
                      <a:pt x="11938" y="254762"/>
                    </a:lnTo>
                    <a:lnTo>
                      <a:pt x="11938" y="66040"/>
                    </a:lnTo>
                    <a:lnTo>
                      <a:pt x="44958" y="16256"/>
                    </a:lnTo>
                    <a:lnTo>
                      <a:pt x="66040" y="12065"/>
                    </a:lnTo>
                    <a:lnTo>
                      <a:pt x="751332" y="12065"/>
                    </a:lnTo>
                    <a:lnTo>
                      <a:pt x="741172" y="5207"/>
                    </a:lnTo>
                    <a:lnTo>
                      <a:pt x="715391" y="0"/>
                    </a:lnTo>
                    <a:close/>
                  </a:path>
                </a:pathLst>
              </a:custGeom>
              <a:solidFill>
                <a:srgbClr val="0054DB"/>
              </a:solidFill>
            </p:spPr>
          </p:sp>
          <p:sp>
            <p:nvSpPr>
              <p:cNvPr name="Freeform 126" id="126"/>
              <p:cNvSpPr/>
              <p:nvPr/>
            </p:nvSpPr>
            <p:spPr>
              <a:xfrm>
                <a:off x="715391" y="12065"/>
                <a:ext cx="66040" cy="308991"/>
              </a:xfrm>
              <a:custGeom>
                <a:avLst/>
                <a:gdLst/>
                <a:ahLst/>
                <a:cxnLst/>
                <a:rect r="r" b="b" t="t" l="l"/>
                <a:pathLst>
                  <a:path h="308991" w="66040">
                    <a:moveTo>
                      <a:pt x="35941" y="0"/>
                    </a:moveTo>
                    <a:lnTo>
                      <a:pt x="0" y="0"/>
                    </a:lnTo>
                    <a:lnTo>
                      <a:pt x="10922" y="1143"/>
                    </a:lnTo>
                    <a:lnTo>
                      <a:pt x="21082" y="4318"/>
                    </a:lnTo>
                    <a:lnTo>
                      <a:pt x="54102" y="54102"/>
                    </a:lnTo>
                    <a:lnTo>
                      <a:pt x="54102" y="242951"/>
                    </a:lnTo>
                    <a:lnTo>
                      <a:pt x="21082" y="292735"/>
                    </a:lnTo>
                    <a:lnTo>
                      <a:pt x="127" y="296926"/>
                    </a:lnTo>
                    <a:lnTo>
                      <a:pt x="127" y="308991"/>
                    </a:lnTo>
                    <a:lnTo>
                      <a:pt x="25781" y="303784"/>
                    </a:lnTo>
                    <a:lnTo>
                      <a:pt x="46736" y="289687"/>
                    </a:lnTo>
                    <a:lnTo>
                      <a:pt x="60833" y="268732"/>
                    </a:lnTo>
                    <a:lnTo>
                      <a:pt x="66040" y="243078"/>
                    </a:lnTo>
                    <a:lnTo>
                      <a:pt x="66040" y="53975"/>
                    </a:lnTo>
                    <a:lnTo>
                      <a:pt x="60833" y="28321"/>
                    </a:lnTo>
                    <a:lnTo>
                      <a:pt x="46736" y="7366"/>
                    </a:lnTo>
                    <a:lnTo>
                      <a:pt x="35941" y="127"/>
                    </a:lnTo>
                    <a:close/>
                  </a:path>
                </a:pathLst>
              </a:custGeom>
              <a:solidFill>
                <a:srgbClr val="0054DB"/>
              </a:solidFill>
            </p:spPr>
          </p:sp>
        </p:grpSp>
        <p:sp>
          <p:nvSpPr>
            <p:cNvPr name="TextBox 127" id="127"/>
            <p:cNvSpPr txBox="true"/>
            <p:nvPr/>
          </p:nvSpPr>
          <p:spPr>
            <a:xfrm rot="0">
              <a:off x="0" y="-28575"/>
              <a:ext cx="7996427" cy="5161765"/>
            </a:xfrm>
            <a:prstGeom prst="rect">
              <a:avLst/>
            </a:prstGeom>
          </p:spPr>
          <p:txBody>
            <a:bodyPr anchor="t" rtlCol="false" tIns="0" lIns="0" bIns="0" rIns="0">
              <a:spAutoFit/>
            </a:bodyPr>
            <a:lstStyle/>
            <a:p>
              <a:pPr algn="l">
                <a:lnSpc>
                  <a:spcPts val="3808"/>
                </a:lnSpc>
              </a:pPr>
              <a:r>
                <a:rPr lang="en-US" sz="3173" spc="-241">
                  <a:solidFill>
                    <a:srgbClr val="0054DB"/>
                  </a:solidFill>
                  <a:latin typeface="Arimo"/>
                </a:rPr>
                <a:t>ON	OFF</a:t>
              </a:r>
            </a:p>
          </p:txBody>
        </p:sp>
      </p:grpSp>
      <p:sp>
        <p:nvSpPr>
          <p:cNvPr name="TextBox 128" id="128"/>
          <p:cNvSpPr txBox="true"/>
          <p:nvPr/>
        </p:nvSpPr>
        <p:spPr>
          <a:xfrm rot="0">
            <a:off x="1028700" y="2457450"/>
            <a:ext cx="8115300" cy="6188137"/>
          </a:xfrm>
          <a:prstGeom prst="rect">
            <a:avLst/>
          </a:prstGeom>
        </p:spPr>
        <p:txBody>
          <a:bodyPr anchor="t" rtlCol="false" tIns="0" lIns="0" bIns="0" rIns="0">
            <a:spAutoFit/>
          </a:bodyPr>
          <a:lstStyle/>
          <a:p>
            <a:pPr algn="l" marL="0" indent="0" lvl="0">
              <a:lnSpc>
                <a:spcPts val="2750"/>
              </a:lnSpc>
              <a:spcBef>
                <a:spcPct val="0"/>
              </a:spcBef>
            </a:pPr>
            <a:r>
              <a:rPr lang="en-US" sz="2271" spc="-179" u="none">
                <a:solidFill>
                  <a:srgbClr val="FFFFFF"/>
                </a:solidFill>
                <a:latin typeface="Arimo Bold"/>
              </a:rPr>
              <a:t>With on-demand mitigation services, traffic flows as it normally does until a potential DDoS attack  is detected. At that point, traffic is re-routed to the cloud mitigation service, filtered, and passed  back to the server of origin.</a:t>
            </a:r>
          </a:p>
          <a:p>
            <a:pPr algn="l" marL="0" indent="0" lvl="0">
              <a:lnSpc>
                <a:spcPts val="2750"/>
              </a:lnSpc>
              <a:spcBef>
                <a:spcPct val="0"/>
              </a:spcBef>
            </a:pPr>
            <a:r>
              <a:rPr lang="en-US" sz="2271" spc="-179" u="none">
                <a:solidFill>
                  <a:srgbClr val="FFFFFF"/>
                </a:solidFill>
                <a:latin typeface="Arimo Bold"/>
              </a:rPr>
              <a:t>You only pay for DDoS mitigation when it is needed, and no management or additional resources  are required. But there are tradeoffs, specifically around TTM. Stopping the attack takes longer  because traffic spikes must reach certain thresholds before analysis begins and someone  manually turns on the mitigation service.</a:t>
            </a:r>
          </a:p>
          <a:p>
            <a:pPr algn="l" marL="0" indent="0" lvl="0">
              <a:lnSpc>
                <a:spcPts val="2750"/>
              </a:lnSpc>
              <a:spcBef>
                <a:spcPct val="0"/>
              </a:spcBef>
            </a:pPr>
            <a:r>
              <a:rPr lang="en-US" sz="2271" spc="-179" u="none">
                <a:solidFill>
                  <a:srgbClr val="FFFFFF"/>
                </a:solidFill>
                <a:latin typeface="Arimo Bold"/>
              </a:rPr>
              <a:t>On-demand solutions do not stand up well against short-lived attacks, which Cloudflare network  data shows the majority of attacks are. For example, in Q3 2021, over 94% of network-layer  attacks lasted under an hour. Short-lived attacks may not sound intimidating, but if on-demand  protection is not turned on in time, they can have a major impact. Not to mention, even a few  minutes of downtime can be detrimental under certain circumstances.</a:t>
            </a:r>
          </a:p>
          <a:p>
            <a:pPr algn="l" marL="0" indent="0" lvl="0">
              <a:lnSpc>
                <a:spcPts val="2750"/>
              </a:lnSpc>
              <a:spcBef>
                <a:spcPct val="0"/>
              </a:spcBef>
            </a:pPr>
            <a:r>
              <a:rPr lang="en-US" sz="2271" spc="-179" u="none">
                <a:solidFill>
                  <a:srgbClr val="FFFFFF"/>
                </a:solidFill>
                <a:latin typeface="Arimo Bold"/>
              </a:rPr>
              <a:t>Attackers may also employ these attacks to test an organization’s defenses before launching a  larger attack.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DAFRjbkQqLM</dc:identifier>
  <dcterms:modified xsi:type="dcterms:W3CDTF">2011-08-01T06:04:30Z</dcterms:modified>
  <cp:revision>1</cp:revision>
  <dc:title>BDES-2587-Design-Wrap-Refreshed-DDoS-White-Paper-Letter.pptx (Презентация (16:9))</dc:title>
</cp:coreProperties>
</file>