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9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1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jetbrains.com/obj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AppCode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Somya</a:t>
            </a:r>
            <a:r>
              <a:rPr lang="en-US" dirty="0" smtClean="0"/>
              <a:t> Jain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6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worth looking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Code</a:t>
            </a:r>
          </a:p>
          <a:p>
            <a:pPr lvl="1"/>
            <a:r>
              <a:rPr lang="en-US" dirty="0" smtClean="0"/>
              <a:t>Smart code completing / generation</a:t>
            </a:r>
          </a:p>
          <a:p>
            <a:r>
              <a:rPr lang="en-US" dirty="0" smtClean="0"/>
              <a:t>Cleaning Up Code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formatting</a:t>
            </a:r>
            <a:endParaRPr lang="en-US" dirty="0" smtClean="0"/>
          </a:p>
          <a:p>
            <a:r>
              <a:rPr lang="en-US" dirty="0" smtClean="0"/>
              <a:t>Understanding someone else’s code</a:t>
            </a:r>
          </a:p>
          <a:p>
            <a:pPr lvl="1"/>
            <a:r>
              <a:rPr lang="en-US" dirty="0" smtClean="0"/>
              <a:t>Find usages</a:t>
            </a:r>
          </a:p>
        </p:txBody>
      </p:sp>
    </p:spTree>
    <p:extLst>
      <p:ext uri="{BB962C8B-B14F-4D97-AF65-F5344CB8AC3E}">
        <p14:creationId xmlns:p14="http://schemas.microsoft.com/office/powerpoint/2010/main" val="213233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6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6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Live Templates</a:t>
            </a:r>
          </a:p>
          <a:p>
            <a:r>
              <a:rPr lang="en-US" dirty="0" smtClean="0"/>
              <a:t>Unit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Version Control support including </a:t>
            </a:r>
            <a:r>
              <a:rPr lang="en-US" dirty="0" err="1" smtClean="0"/>
              <a:t>Git</a:t>
            </a:r>
            <a:r>
              <a:rPr lang="en-US" dirty="0" smtClean="0"/>
              <a:t>, SVN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Debugger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6714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814460"/>
            <a:ext cx="8229600" cy="150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Print and learn the keyboard shortcuts</a:t>
            </a:r>
          </a:p>
          <a:p>
            <a:r>
              <a:rPr lang="en-US" smtClean="0"/>
              <a:t>Look out for Early Access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project setup needs to be done in </a:t>
            </a:r>
            <a:r>
              <a:rPr lang="en-US" dirty="0" err="1" smtClean="0"/>
              <a:t>Xcode</a:t>
            </a:r>
            <a:r>
              <a:rPr lang="en-US" dirty="0" smtClean="0"/>
              <a:t>. E.g. certs, targets.</a:t>
            </a:r>
          </a:p>
          <a:p>
            <a:r>
              <a:rPr lang="en-US" dirty="0" smtClean="0"/>
              <a:t>Reloads the project when something changes in the </a:t>
            </a:r>
            <a:r>
              <a:rPr lang="en-US" dirty="0" smtClean="0"/>
              <a:t>project </a:t>
            </a:r>
            <a:r>
              <a:rPr lang="en-US" dirty="0" smtClean="0"/>
              <a:t>file.</a:t>
            </a:r>
          </a:p>
          <a:p>
            <a:r>
              <a:rPr lang="en-US" dirty="0" err="1" smtClean="0"/>
              <a:t>Xib</a:t>
            </a:r>
            <a:r>
              <a:rPr lang="en-US" dirty="0" smtClean="0"/>
              <a:t>/</a:t>
            </a:r>
            <a:r>
              <a:rPr lang="en-US" dirty="0" err="1" smtClean="0"/>
              <a:t>CoreData</a:t>
            </a:r>
            <a:r>
              <a:rPr lang="en-US" dirty="0" smtClean="0"/>
              <a:t> </a:t>
            </a:r>
            <a:r>
              <a:rPr lang="en-US" dirty="0" smtClean="0"/>
              <a:t>Editor is </a:t>
            </a:r>
            <a:r>
              <a:rPr lang="en-US" dirty="0" err="1" smtClean="0"/>
              <a:t>XCode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25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1757"/>
            <a:ext cx="8229600" cy="11430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1291557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>
                <a:hlinkClick r:id="rId2"/>
              </a:rPr>
              <a:t>www.jetbrains.com/objc</a:t>
            </a:r>
            <a:r>
              <a:rPr lang="pl-PL" dirty="0" smtClean="0">
                <a:hlinkClick r:id="rId2"/>
              </a:rPr>
              <a:t>/</a:t>
            </a:r>
            <a:endParaRPr lang="pl-PL" dirty="0"/>
          </a:p>
          <a:p>
            <a:r>
              <a:rPr lang="pl-PL" dirty="0" smtClean="0"/>
              <a:t>Price $99 (don’t quote </a:t>
            </a:r>
            <a:r>
              <a:rPr lang="pl-PL" smtClean="0"/>
              <a:t>me). </a:t>
            </a:r>
            <a:r>
              <a:rPr lang="pl-PL" dirty="0" smtClean="0"/>
              <a:t>25% off with coupon code </a:t>
            </a:r>
            <a:r>
              <a:rPr lang="en-US" dirty="0"/>
              <a:t>SFU85-WKS63-DQLZT-H2JR0-QUJ41</a:t>
            </a:r>
            <a:r>
              <a:rPr lang="pl-PL" dirty="0" smtClean="0"/>
              <a:t>.</a:t>
            </a:r>
            <a:endParaRPr lang="pl-P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93821"/>
            <a:ext cx="8229600" cy="20323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Freelance Mobile </a:t>
            </a:r>
            <a:r>
              <a:rPr lang="en-US" dirty="0" smtClean="0"/>
              <a:t>Developer (</a:t>
            </a:r>
            <a:r>
              <a:rPr lang="en-US" dirty="0" err="1" smtClean="0"/>
              <a:t>iOS</a:t>
            </a:r>
            <a:r>
              <a:rPr lang="en-US" dirty="0" smtClean="0"/>
              <a:t>, Android &amp; WP7)</a:t>
            </a:r>
            <a:endParaRPr lang="en-US" dirty="0" smtClean="0"/>
          </a:p>
          <a:p>
            <a:r>
              <a:rPr lang="en-US" dirty="0" smtClean="0"/>
              <a:t>somya@s3mobileapps.com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Where to get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141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AppCode  Overview</vt:lpstr>
      <vt:lpstr>Why is it worth looking at?</vt:lpstr>
      <vt:lpstr>Demo</vt:lpstr>
      <vt:lpstr>Other Features</vt:lpstr>
      <vt:lpstr>Cons</vt:lpstr>
      <vt:lpstr>About 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AppCode</dc:title>
  <dc:creator>sj</dc:creator>
  <cp:lastModifiedBy>sj</cp:lastModifiedBy>
  <cp:revision>17</cp:revision>
  <dcterms:created xsi:type="dcterms:W3CDTF">2012-03-18T20:03:00Z</dcterms:created>
  <dcterms:modified xsi:type="dcterms:W3CDTF">2012-03-20T20:39:16Z</dcterms:modified>
</cp:coreProperties>
</file>