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>
        <p:scale>
          <a:sx n="127" d="100"/>
          <a:sy n="127" d="100"/>
        </p:scale>
        <p:origin x="-56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1187E-C1AF-6246-AE15-06E43253AFF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9D85-B31D-5F43-B45B-314DDCA0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5387-BAE6-CB42-ACAF-B89ED6C22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291D-D1ED-6D46-B09A-0481084A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61" y="1814565"/>
            <a:ext cx="4544926" cy="205808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999337" y="2141213"/>
            <a:ext cx="3483198" cy="984885"/>
            <a:chOff x="3999337" y="2141213"/>
            <a:chExt cx="3483198" cy="984885"/>
          </a:xfrm>
        </p:grpSpPr>
        <p:sp>
          <p:nvSpPr>
            <p:cNvPr id="6" name="Rectangle 5"/>
            <p:cNvSpPr/>
            <p:nvPr/>
          </p:nvSpPr>
          <p:spPr>
            <a:xfrm>
              <a:off x="4867941" y="2141213"/>
              <a:ext cx="17459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3200" b="1" dirty="0" smtClean="0">
                  <a:solidFill>
                    <a:schemeClr val="bg1"/>
                  </a:solidFill>
                </a:rPr>
                <a:t>PHOENIX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9337" y="2725988"/>
              <a:ext cx="3483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bg1"/>
                  </a:solidFill>
                </a:rPr>
                <a:t>Property Consulting </a:t>
              </a:r>
              <a:r>
                <a:rPr lang="en-US" sz="2000" dirty="0">
                  <a:solidFill>
                    <a:schemeClr val="bg1"/>
                  </a:solidFill>
                </a:rPr>
                <a:t>&amp; </a:t>
              </a:r>
              <a:r>
                <a:rPr lang="en-US" sz="2000" dirty="0" smtClean="0">
                  <a:solidFill>
                    <a:schemeClr val="bg1"/>
                  </a:solidFill>
                </a:rPr>
                <a:t>Redesign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09" y="1626610"/>
            <a:ext cx="5824554" cy="26375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7804" y="272598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9221" y="2070875"/>
            <a:ext cx="4549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H</a:t>
            </a:r>
            <a:r>
              <a:rPr lang="en-US" sz="3200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OUSE OF </a:t>
            </a:r>
            <a:r>
              <a:rPr lang="en-US" sz="4000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P</a:t>
            </a:r>
            <a:r>
              <a:rPr lang="en-US" sz="3200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HOENIX</a:t>
            </a:r>
            <a:endParaRPr lang="en-US" sz="3200" dirty="0">
              <a:solidFill>
                <a:schemeClr val="bg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1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Copperplate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 Abu Baker</dc:creator>
  <cp:lastModifiedBy>Hazem Abu Baker</cp:lastModifiedBy>
  <cp:revision>6</cp:revision>
  <dcterms:created xsi:type="dcterms:W3CDTF">2018-08-29T15:44:26Z</dcterms:created>
  <dcterms:modified xsi:type="dcterms:W3CDTF">2018-08-29T18:48:37Z</dcterms:modified>
</cp:coreProperties>
</file>