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1"/>
  </p:notesMasterIdLst>
  <p:sldIdLst>
    <p:sldId id="314" r:id="rId3"/>
    <p:sldId id="315" r:id="rId4"/>
    <p:sldId id="316" r:id="rId5"/>
    <p:sldId id="317" r:id="rId6"/>
    <p:sldId id="318" r:id="rId7"/>
    <p:sldId id="319" r:id="rId8"/>
    <p:sldId id="320" r:id="rId9"/>
    <p:sldId id="321" r:id="rId10"/>
    <p:sldId id="322" r:id="rId11"/>
    <p:sldId id="323" r:id="rId12"/>
    <p:sldId id="324" r:id="rId13"/>
    <p:sldId id="325" r:id="rId14"/>
    <p:sldId id="326" r:id="rId15"/>
    <p:sldId id="327" r:id="rId16"/>
    <p:sldId id="328" r:id="rId17"/>
    <p:sldId id="329" r:id="rId18"/>
    <p:sldId id="330" r:id="rId19"/>
    <p:sldId id="331" r:id="rId20"/>
    <p:sldId id="332" r:id="rId21"/>
    <p:sldId id="333" r:id="rId22"/>
    <p:sldId id="355" r:id="rId23"/>
    <p:sldId id="344" r:id="rId24"/>
    <p:sldId id="336" r:id="rId25"/>
    <p:sldId id="337" r:id="rId26"/>
    <p:sldId id="346" r:id="rId27"/>
    <p:sldId id="347" r:id="rId28"/>
    <p:sldId id="348" r:id="rId29"/>
    <p:sldId id="338" r:id="rId30"/>
    <p:sldId id="350" r:id="rId31"/>
    <p:sldId id="351" r:id="rId32"/>
    <p:sldId id="352" r:id="rId33"/>
    <p:sldId id="353" r:id="rId34"/>
    <p:sldId id="354" r:id="rId35"/>
    <p:sldId id="370" r:id="rId36"/>
    <p:sldId id="371" r:id="rId37"/>
    <p:sldId id="374" r:id="rId38"/>
    <p:sldId id="372" r:id="rId39"/>
    <p:sldId id="373" r:id="rId40"/>
    <p:sldId id="349" r:id="rId41"/>
    <p:sldId id="339" r:id="rId42"/>
    <p:sldId id="340" r:id="rId43"/>
    <p:sldId id="341" r:id="rId44"/>
    <p:sldId id="342" r:id="rId45"/>
    <p:sldId id="343" r:id="rId46"/>
    <p:sldId id="357" r:id="rId47"/>
    <p:sldId id="358" r:id="rId48"/>
    <p:sldId id="359" r:id="rId49"/>
    <p:sldId id="360" r:id="rId50"/>
    <p:sldId id="375" r:id="rId51"/>
    <p:sldId id="361" r:id="rId52"/>
    <p:sldId id="363" r:id="rId53"/>
    <p:sldId id="362" r:id="rId54"/>
    <p:sldId id="364" r:id="rId55"/>
    <p:sldId id="368" r:id="rId56"/>
    <p:sldId id="365" r:id="rId57"/>
    <p:sldId id="366" r:id="rId58"/>
    <p:sldId id="367" r:id="rId59"/>
    <p:sldId id="369" r:id="rId60"/>
  </p:sldIdLst>
  <p:sldSz cx="9144000" cy="6858000" type="screen4x3"/>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Tahom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0000CC"/>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89"/>
    <p:restoredTop sz="94685"/>
  </p:normalViewPr>
  <p:slideViewPr>
    <p:cSldViewPr showGuides="1">
      <p:cViewPr varScale="1">
        <p:scale>
          <a:sx n="77" d="100"/>
          <a:sy n="77" d="100"/>
        </p:scale>
        <p:origin x="1392" y="90"/>
      </p:cViewPr>
      <p:guideLst>
        <p:guide orient="horz" pos="2160"/>
        <p:guide pos="2832"/>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4" Type="http://schemas.openxmlformats.org/officeDocument/2006/relationships/tableStyles" Target="tableStyles.xml"/><Relationship Id="rId63" Type="http://schemas.openxmlformats.org/officeDocument/2006/relationships/viewProps" Target="viewProps.xml"/><Relationship Id="rId62" Type="http://schemas.openxmlformats.org/officeDocument/2006/relationships/presProps" Target="presProps.xml"/><Relationship Id="rId61" Type="http://schemas.openxmlformats.org/officeDocument/2006/relationships/notesMaster" Target="notesMasters/notesMaster1.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7.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8.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9.png"/></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20.png"/></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1.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2.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4.png"/></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4.v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image" Target="../media/image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png"/></Relationships>
</file>

<file path=ppt/drawings/_rels/vmlDrawing6.v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image" Target="../media/image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765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7651"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3076" name="Rectangle 4"/>
          <p:cNvSpPr>
            <a:spLocks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27653"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单击此处编辑母版文本样式</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第二级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第三级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第四级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rPr>
              <a:t>第五级</a:t>
            </a:r>
            <a:endParaRPr kumimoji="1" lang="zh-CN" altLang="en-US" sz="1200" b="0" i="0" u="none" strike="noStrike" kern="1200" cap="none" spc="0" normalizeH="0" baseline="0" noProof="0" smtClean="0">
              <a:ln>
                <a:noFill/>
              </a:ln>
              <a:solidFill>
                <a:schemeClr val="tx1"/>
              </a:solidFill>
              <a:effectLst/>
              <a:uLnTx/>
              <a:uFillTx/>
              <a:latin typeface="Times New Roman" panose="02020603050405020304" pitchFamily="18" charset="0"/>
              <a:ea typeface="宋体" panose="02010600030101010101" pitchFamily="2" charset="-122"/>
              <a:cs typeface="+mn-cs"/>
            </a:endParaRPr>
          </a:p>
        </p:txBody>
      </p:sp>
      <p:sp>
        <p:nvSpPr>
          <p:cNvPr id="27654"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7655"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lvl1pPr>
          </a:lstStyle>
          <a:p>
            <a:pPr marL="0" marR="0" lvl="0" indent="0" algn="r" defTabSz="914400" rtl="0" eaLnBrk="1" fontAlgn="base" latinLnBrk="0" hangingPunct="1">
              <a:lnSpc>
                <a:spcPct val="100000"/>
              </a:lnSpc>
              <a:spcBef>
                <a:spcPct val="0"/>
              </a:spcBef>
              <a:spcAft>
                <a:spcPct val="0"/>
              </a:spcAft>
              <a:buClrTx/>
              <a:buSzTx/>
              <a:buFontTx/>
              <a:buNone/>
              <a:defRPr/>
            </a:pPr>
            <a:fld id="{47707DF1-AAE9-41A6-970C-EF48E62D29BA}" type="slidenum">
              <a:rPr kumimoji="1"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1"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grpSp>
        <p:nvGrpSpPr>
          <p:cNvPr id="2050" name="Group 2"/>
          <p:cNvGrpSpPr/>
          <p:nvPr/>
        </p:nvGrpSpPr>
        <p:grpSpPr>
          <a:xfrm>
            <a:off x="0" y="2438400"/>
            <a:ext cx="9009063" cy="1052513"/>
            <a:chOff x="0" y="1536"/>
            <a:chExt cx="5675" cy="663"/>
          </a:xfrm>
        </p:grpSpPr>
        <p:grpSp>
          <p:nvGrpSpPr>
            <p:cNvPr id="2056" name="Group 3"/>
            <p:cNvGrpSpPr/>
            <p:nvPr/>
          </p:nvGrpSpPr>
          <p:grpSpPr>
            <a:xfrm>
              <a:off x="183" y="1604"/>
              <a:ext cx="448" cy="299"/>
              <a:chOff x="720" y="336"/>
              <a:chExt cx="624" cy="432"/>
            </a:xfrm>
          </p:grpSpPr>
          <p:sp>
            <p:nvSpPr>
              <p:cNvPr id="2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grpSp>
        <p:grpSp>
          <p:nvGrpSpPr>
            <p:cNvPr id="2057" name="Group 6"/>
            <p:cNvGrpSpPr/>
            <p:nvPr/>
          </p:nvGrpSpPr>
          <p:grpSpPr>
            <a:xfrm>
              <a:off x="261" y="1870"/>
              <a:ext cx="465" cy="299"/>
              <a:chOff x="912" y="2640"/>
              <a:chExt cx="672" cy="432"/>
            </a:xfrm>
          </p:grpSpPr>
          <p:sp>
            <p:nvSpPr>
              <p:cNvPr id="2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2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grpSp>
        <p:sp>
          <p:nvSpPr>
            <p:cNvPr id="1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grpSp>
      <p:sp>
        <p:nvSpPr>
          <p:cNvPr id="4108" name="Rectangle 12"/>
          <p:cNvSpPr>
            <a:spLocks noGrp="1" noChangeArrowheads="1"/>
          </p:cNvSpPr>
          <p:nvPr>
            <p:ph type="ctrTitle"/>
          </p:nvPr>
        </p:nvSpPr>
        <p:spPr>
          <a:xfrm>
            <a:off x="990600" y="1828800"/>
            <a:ext cx="7772400" cy="1143000"/>
          </a:xfrm>
        </p:spPr>
        <p:txBody>
          <a:bodyPr/>
          <a:lstStyle>
            <a:lvl1pPr>
              <a:defRPr/>
            </a:lvl1pPr>
          </a:lstStyle>
          <a:p>
            <a:pPr lvl="0"/>
            <a:r>
              <a:rPr lang="zh-CN" altLang="en-US" noProof="0" smtClean="0"/>
              <a:t>单击此处编辑母版标题样式</a:t>
            </a:r>
            <a:endParaRPr lang="zh-CN" altLang="en-US" noProof="0" smtClean="0"/>
          </a:p>
        </p:txBody>
      </p:sp>
      <p:sp>
        <p:nvSpPr>
          <p:cNvPr id="4109"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smtClean="0"/>
              <a:t>单击此处编辑母版副标题样式</a:t>
            </a:r>
            <a:endParaRPr lang="zh-CN" altLang="en-US" noProof="0" smtClean="0"/>
          </a:p>
        </p:txBody>
      </p:sp>
      <p:sp>
        <p:nvSpPr>
          <p:cNvPr id="24" name="Rectangle 14"/>
          <p:cNvSpPr>
            <a:spLocks noGrp="1" noChangeArrowheads="1"/>
          </p:cNvSpPr>
          <p:nvPr>
            <p:ph type="dt" sz="half" idx="2"/>
          </p:nvPr>
        </p:nvSpPr>
        <p:spPr bwMode="auto">
          <a:xfrm>
            <a:off x="9906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a:solidFill>
                  <a:schemeClr val="bg2"/>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ahoma" panose="020B0604030504040204" pitchFamily="34" charset="0"/>
              <a:ea typeface="宋体" panose="02010600030101010101" pitchFamily="2" charset="-122"/>
              <a:cs typeface="+mn-cs"/>
            </a:endParaRPr>
          </a:p>
        </p:txBody>
      </p:sp>
      <p:sp>
        <p:nvSpPr>
          <p:cNvPr id="25" name="Rectangle 15"/>
          <p:cNvSpPr>
            <a:spLocks noGrp="1" noChangeArrowheads="1"/>
          </p:cNvSpPr>
          <p:nvPr>
            <p:ph type="ftr" sz="quarter" idx="3"/>
          </p:nvPr>
        </p:nvSpPr>
        <p:spPr bwMode="auto">
          <a:xfrm>
            <a:off x="3429000" y="62484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a:solidFill>
                  <a:schemeClr val="bg2"/>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ahoma" panose="020B0604030504040204" pitchFamily="34" charset="0"/>
              <a:ea typeface="宋体" panose="02010600030101010101" pitchFamily="2" charset="-122"/>
              <a:cs typeface="+mn-cs"/>
            </a:endParaRPr>
          </a:p>
        </p:txBody>
      </p:sp>
      <p:sp>
        <p:nvSpPr>
          <p:cNvPr id="26" name="Rectangle 16"/>
          <p:cNvSpPr>
            <a:spLocks noGrp="1" noChangeArrowheads="1"/>
          </p:cNvSpPr>
          <p:nvPr>
            <p:ph type="sldNum" sz="quarter" idx="4"/>
          </p:nvPr>
        </p:nvSpPr>
        <p:spPr bwMode="auto">
          <a:xfrm>
            <a:off x="68580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a:solidFill>
                  <a:schemeClr val="bg2"/>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66F5973-B7EF-4297-9683-284F66228707}" type="slidenum">
              <a:rPr kumimoji="0" lang="en-US" altLang="zh-CN" sz="1400" b="0" i="0" u="none" strike="noStrike" kern="1200" cap="none" spc="0" normalizeH="0" baseline="0" noProof="0">
                <a:ln>
                  <a:noFill/>
                </a:ln>
                <a:solidFill>
                  <a:schemeClr val="bg2"/>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bg2"/>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74878DD8-2EC8-4372-8F62-69453DCBC7A4}"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23075" y="76200"/>
            <a:ext cx="2120900" cy="5791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457200" y="76200"/>
            <a:ext cx="6213475" cy="5791200"/>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74878DD8-2EC8-4372-8F62-69453DCBC7A4}"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200">
                <a:latin typeface="黑体" panose="02010609060101010101" pitchFamily="2" charset="-122"/>
                <a:ea typeface="黑体" panose="02010609060101010101" pitchFamily="2"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hasCustomPrompt="1"/>
          </p:nvPr>
        </p:nvSpPr>
        <p:spPr/>
        <p:txBody>
          <a:bodyPr/>
          <a:lstStyle>
            <a:lvl1pPr marL="0" indent="0">
              <a:lnSpc>
                <a:spcPct val="120000"/>
              </a:lnSpc>
              <a:spcBef>
                <a:spcPts val="0"/>
              </a:spcBef>
              <a:buNone/>
              <a:defRPr sz="2600" b="1" i="0" baseline="0">
                <a:latin typeface="Times New Roman" panose="02020603050405020304" pitchFamily="18" charset="0"/>
                <a:ea typeface="黑体" panose="02010609060101010101" pitchFamily="2" charset="-122"/>
              </a:defRPr>
            </a:lvl1pPr>
          </a:lstStyle>
          <a:p>
            <a:pPr lvl="0"/>
            <a:r>
              <a:rPr lang="zh-CN" altLang="en-US" dirty="0" smtClean="0"/>
              <a:t>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74878DD8-2EC8-4372-8F62-69453DCBC7A4}"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74878DD8-2EC8-4372-8F62-69453DCBC7A4}"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457200" y="1752600"/>
            <a:ext cx="3810000" cy="4114800"/>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4419600" y="1752600"/>
            <a:ext cx="3810000" cy="4114800"/>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74878DD8-2EC8-4372-8F62-69453DCBC7A4}"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内容占位符 3"/>
          <p:cNvSpPr>
            <a:spLocks noGrp="1"/>
          </p:cNvSpPr>
          <p:nvPr>
            <p:ph sz="half" idx="2" hasCustomPrompt="1"/>
          </p:nvPr>
        </p:nvSpPr>
        <p:spPr>
          <a:xfrm>
            <a:off x="630238" y="2505075"/>
            <a:ext cx="3868737"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内容占位符 5"/>
          <p:cNvSpPr>
            <a:spLocks noGrp="1"/>
          </p:cNvSpPr>
          <p:nvPr>
            <p:ph sz="quarter" idx="4" hasCustomPrompt="1"/>
          </p:nvPr>
        </p:nvSpPr>
        <p:spPr>
          <a:xfrm>
            <a:off x="4629150" y="2505075"/>
            <a:ext cx="3887788"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74878DD8-2EC8-4372-8F62-69453DCBC7A4}"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74878DD8-2EC8-4372-8F62-69453DCBC7A4}"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74878DD8-2EC8-4372-8F62-69453DCBC7A4}"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74878DD8-2EC8-4372-8F62-69453DCBC7A4}"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1" lang="zh-CN" alt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hasCustomPrompt="1"/>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74878DD8-2EC8-4372-8F62-69453DCBC7A4}"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ChangeArrowheads="1"/>
          </p:cNvSpPr>
          <p:nvPr/>
        </p:nvSpPr>
        <p:spPr bwMode="ltGray">
          <a:xfrm>
            <a:off x="417513" y="557213"/>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27" name="Rectangle 3"/>
          <p:cNvSpPr>
            <a:spLocks noChangeArrowheads="1"/>
          </p:cNvSpPr>
          <p:nvPr/>
        </p:nvSpPr>
        <p:spPr bwMode="ltGray">
          <a:xfrm>
            <a:off x="800100" y="557213"/>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28" name="Rectangle 4"/>
          <p:cNvSpPr>
            <a:spLocks noChangeArrowheads="1"/>
          </p:cNvSpPr>
          <p:nvPr/>
        </p:nvSpPr>
        <p:spPr bwMode="ltGray">
          <a:xfrm>
            <a:off x="541338" y="979488"/>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29" name="Rectangle 5"/>
          <p:cNvSpPr>
            <a:spLocks noChangeArrowheads="1"/>
          </p:cNvSpPr>
          <p:nvPr/>
        </p:nvSpPr>
        <p:spPr bwMode="ltGray">
          <a:xfrm>
            <a:off x="911225" y="979488"/>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0" name="Rectangle 6"/>
          <p:cNvSpPr>
            <a:spLocks noChangeArrowheads="1"/>
          </p:cNvSpPr>
          <p:nvPr/>
        </p:nvSpPr>
        <p:spPr bwMode="ltGray">
          <a:xfrm>
            <a:off x="127000" y="906463"/>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1" name="Rectangle 7"/>
          <p:cNvSpPr>
            <a:spLocks noChangeArrowheads="1"/>
          </p:cNvSpPr>
          <p:nvPr/>
        </p:nvSpPr>
        <p:spPr bwMode="gray">
          <a:xfrm>
            <a:off x="762000" y="449263"/>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2" name="Rectangle 8"/>
          <p:cNvSpPr>
            <a:spLocks noChangeArrowheads="1"/>
          </p:cNvSpPr>
          <p:nvPr/>
        </p:nvSpPr>
        <p:spPr bwMode="gray">
          <a:xfrm>
            <a:off x="442913" y="1239838"/>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400">
                <a:solidFill>
                  <a:schemeClr val="tx1"/>
                </a:solidFill>
                <a:latin typeface="Tahoma" panose="020B0604030504040204" pitchFamily="34" charset="0"/>
                <a:ea typeface="宋体" panose="02010600030101010101" pitchFamily="2" charset="-122"/>
              </a:defRPr>
            </a:lvl1pPr>
            <a:lvl2pPr marL="742950" indent="-285750">
              <a:defRPr kumimoji="1" sz="2400">
                <a:solidFill>
                  <a:schemeClr val="tx1"/>
                </a:solidFill>
                <a:latin typeface="Tahoma" panose="020B0604030504040204" pitchFamily="34" charset="0"/>
                <a:ea typeface="宋体" panose="02010600030101010101" pitchFamily="2" charset="-122"/>
              </a:defRPr>
            </a:lvl2pPr>
            <a:lvl3pPr marL="1143000" indent="-228600">
              <a:defRPr kumimoji="1" sz="2400">
                <a:solidFill>
                  <a:schemeClr val="tx1"/>
                </a:solidFill>
                <a:latin typeface="Tahoma" panose="020B0604030504040204" pitchFamily="34" charset="0"/>
                <a:ea typeface="宋体" panose="02010600030101010101" pitchFamily="2" charset="-122"/>
              </a:defRPr>
            </a:lvl3pPr>
            <a:lvl4pPr marL="1600200" indent="-228600">
              <a:defRPr kumimoji="1" sz="2400">
                <a:solidFill>
                  <a:schemeClr val="tx1"/>
                </a:solidFill>
                <a:latin typeface="Tahoma" panose="020B0604030504040204" pitchFamily="34" charset="0"/>
                <a:ea typeface="宋体" panose="02010600030101010101" pitchFamily="2" charset="-122"/>
              </a:defRPr>
            </a:lvl4pPr>
            <a:lvl5pPr marL="2057400" indent="-22860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3" name="Rectangle 9"/>
          <p:cNvSpPr>
            <a:spLocks noGrp="1"/>
          </p:cNvSpPr>
          <p:nvPr>
            <p:ph type="title"/>
          </p:nvPr>
        </p:nvSpPr>
        <p:spPr>
          <a:xfrm>
            <a:off x="1150938" y="76200"/>
            <a:ext cx="7793037" cy="1143000"/>
          </a:xfrm>
          <a:prstGeom prst="rect">
            <a:avLst/>
          </a:prstGeom>
          <a:noFill/>
          <a:ln w="9525">
            <a:noFill/>
          </a:ln>
        </p:spPr>
        <p:txBody>
          <a:bodyPr anchor="b" anchorCtr="0"/>
          <a:p>
            <a:pPr lvl="0"/>
            <a:r>
              <a:rPr lang="zh-CN" altLang="en-US" dirty="0"/>
              <a:t>单击此处编辑母版标题样式</a:t>
            </a:r>
            <a:endParaRPr lang="zh-CN" altLang="en-US" dirty="0"/>
          </a:p>
        </p:txBody>
      </p:sp>
      <p:sp>
        <p:nvSpPr>
          <p:cNvPr id="1034" name="Rectangle 10"/>
          <p:cNvSpPr>
            <a:spLocks noGrp="1"/>
          </p:cNvSpPr>
          <p:nvPr>
            <p:ph type="body" idx="1"/>
          </p:nvPr>
        </p:nvSpPr>
        <p:spPr>
          <a:xfrm>
            <a:off x="457200" y="1752600"/>
            <a:ext cx="7772400" cy="41148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3083" name="Rectangle 11"/>
          <p:cNvSpPr>
            <a:spLocks noGrp="1" noChangeArrowheads="1"/>
          </p:cNvSpPr>
          <p:nvPr>
            <p:ph type="dt" sz="half" idx="2"/>
          </p:nvPr>
        </p:nvSpPr>
        <p:spPr bwMode="auto">
          <a:xfrm>
            <a:off x="9144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kumimoji="0" sz="140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3084" name="Rectangle 12"/>
          <p:cNvSpPr>
            <a:spLocks noGrp="1" noChangeArrowheads="1"/>
          </p:cNvSpPr>
          <p:nvPr>
            <p:ph type="ftr" sz="quarter" idx="3"/>
          </p:nvPr>
        </p:nvSpPr>
        <p:spPr bwMode="auto">
          <a:xfrm>
            <a:off x="3352800" y="63246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ctr" eaLnBrk="1" hangingPunct="1">
              <a:defRPr kumimoji="0"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3085" name="Rectangle 13"/>
          <p:cNvSpPr>
            <a:spLocks noGrp="1" noChangeArrowheads="1"/>
          </p:cNvSpPr>
          <p:nvPr>
            <p:ph type="sldNum" sz="quarter" idx="4"/>
          </p:nvPr>
        </p:nvSpPr>
        <p:spPr bwMode="auto">
          <a:xfrm>
            <a:off x="72390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kumimoji="0" sz="1400"/>
            </a:lvl1pPr>
          </a:lstStyle>
          <a:p>
            <a:pPr marL="0" marR="0" lvl="0" indent="0" algn="r" defTabSz="914400" rtl="0" eaLnBrk="1" fontAlgn="base" latinLnBrk="0" hangingPunct="1">
              <a:lnSpc>
                <a:spcPct val="100000"/>
              </a:lnSpc>
              <a:spcBef>
                <a:spcPct val="0"/>
              </a:spcBef>
              <a:spcAft>
                <a:spcPct val="0"/>
              </a:spcAft>
              <a:buClrTx/>
              <a:buSzTx/>
              <a:buFontTx/>
              <a:buNone/>
              <a:defRPr/>
            </a:pPr>
            <a:fld id="{74878DD8-2EC8-4372-8F62-69453DCBC7A4}"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kumimoji="1" sz="4400" kern="1200">
          <a:solidFill>
            <a:schemeClr val="tx2"/>
          </a:solidFill>
          <a:latin typeface="+mj-lt"/>
          <a:ea typeface="+mj-ea"/>
          <a:cs typeface="+mj-cs"/>
        </a:defRPr>
      </a:lvl1pPr>
      <a:lvl2pPr algn="l" rtl="0" eaLnBrk="0" fontAlgn="base" hangingPunct="0">
        <a:spcBef>
          <a:spcPct val="0"/>
        </a:spcBef>
        <a:spcAft>
          <a:spcPct val="0"/>
        </a:spcAft>
        <a:defRPr kumimoji="1" sz="44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kumimoji="1" sz="44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kumimoji="1" sz="44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kumimoji="1" sz="44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kumimoji="1" sz="4400">
          <a:solidFill>
            <a:schemeClr val="tx2"/>
          </a:solidFill>
          <a:latin typeface="Tahom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oleObject" Target="../embeddings/oleObject6.bin"/></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vmlDrawing" Target="../drawings/vmlDrawing6.vml"/><Relationship Id="rId7" Type="http://schemas.openxmlformats.org/officeDocument/2006/relationships/slideLayout" Target="../slideLayouts/slideLayout2.xml"/><Relationship Id="rId6" Type="http://schemas.openxmlformats.org/officeDocument/2006/relationships/image" Target="../media/image9.emf"/><Relationship Id="rId5" Type="http://schemas.openxmlformats.org/officeDocument/2006/relationships/oleObject" Target="../embeddings/oleObject9.bin"/><Relationship Id="rId4" Type="http://schemas.openxmlformats.org/officeDocument/2006/relationships/image" Target="../media/image8.emf"/><Relationship Id="rId3" Type="http://schemas.openxmlformats.org/officeDocument/2006/relationships/oleObject" Target="../embeddings/oleObject8.bin"/><Relationship Id="rId2" Type="http://schemas.openxmlformats.org/officeDocument/2006/relationships/image" Target="../media/image7.emf"/><Relationship Id="rId1" Type="http://schemas.openxmlformats.org/officeDocument/2006/relationships/oleObject" Target="../embeddings/oleObject7.bin"/></Relationships>
</file>

<file path=ppt/slides/_rels/slide15.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oleObject" Target="../embeddings/oleObject10.bin"/></Relationships>
</file>

<file path=ppt/slides/_rels/slide16.xml.rels><?xml version="1.0" encoding="UTF-8" standalone="yes"?>
<Relationships xmlns="http://schemas.openxmlformats.org/package/2006/relationships"><Relationship Id="rId6" Type="http://schemas.openxmlformats.org/officeDocument/2006/relationships/vmlDrawing" Target="../drawings/vmlDrawing8.vml"/><Relationship Id="rId5" Type="http://schemas.openxmlformats.org/officeDocument/2006/relationships/slideLayout" Target="../slideLayouts/slideLayout2.xml"/><Relationship Id="rId4" Type="http://schemas.openxmlformats.org/officeDocument/2006/relationships/image" Target="../media/image12.wmf"/><Relationship Id="rId3" Type="http://schemas.openxmlformats.org/officeDocument/2006/relationships/oleObject" Target="../embeddings/oleObject12.bin"/><Relationship Id="rId2" Type="http://schemas.openxmlformats.org/officeDocument/2006/relationships/image" Target="../media/image11.wmf"/><Relationship Id="rId1" Type="http://schemas.openxmlformats.org/officeDocument/2006/relationships/oleObject" Target="../embeddings/oleObject11.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oleObject" Target="../embeddings/oleObject13.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7.xml"/><Relationship Id="rId2" Type="http://schemas.openxmlformats.org/officeDocument/2006/relationships/image" Target="../media/image15.png"/><Relationship Id="rId1" Type="http://schemas.openxmlformats.org/officeDocument/2006/relationships/oleObject" Target="../embeddings/oleObject14.bin"/></Relationships>
</file>

<file path=ppt/slides/_rels/slide26.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7.xml"/><Relationship Id="rId2" Type="http://schemas.openxmlformats.org/officeDocument/2006/relationships/image" Target="../media/image16.png"/><Relationship Id="rId1" Type="http://schemas.openxmlformats.org/officeDocument/2006/relationships/oleObject" Target="../embeddings/oleObject15.bin"/></Relationships>
</file>

<file path=ppt/slides/_rels/slide27.xml.rels><?xml version="1.0" encoding="UTF-8" standalone="yes"?>
<Relationships xmlns="http://schemas.openxmlformats.org/package/2006/relationships"><Relationship Id="rId4" Type="http://schemas.openxmlformats.org/officeDocument/2006/relationships/vmlDrawing" Target="../drawings/vmlDrawing12.vml"/><Relationship Id="rId3" Type="http://schemas.openxmlformats.org/officeDocument/2006/relationships/slideLayout" Target="../slideLayouts/slideLayout7.xml"/><Relationship Id="rId2" Type="http://schemas.openxmlformats.org/officeDocument/2006/relationships/image" Target="../media/image17.png"/><Relationship Id="rId1" Type="http://schemas.openxmlformats.org/officeDocument/2006/relationships/oleObject" Target="../embeddings/oleObject16.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4" Type="http://schemas.openxmlformats.org/officeDocument/2006/relationships/vmlDrawing" Target="../drawings/vmlDrawing13.vml"/><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oleObject" Target="../embeddings/oleObject17.bin"/></Relationships>
</file>

<file path=ppt/slides/_rels/slide3.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4" Type="http://schemas.openxmlformats.org/officeDocument/2006/relationships/vmlDrawing" Target="../drawings/vmlDrawing14.vml"/><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oleObject" Target="../embeddings/oleObject18.bin"/></Relationships>
</file>

<file path=ppt/slides/_rels/slide31.xml.rels><?xml version="1.0" encoding="UTF-8" standalone="yes"?>
<Relationships xmlns="http://schemas.openxmlformats.org/package/2006/relationships"><Relationship Id="rId4" Type="http://schemas.openxmlformats.org/officeDocument/2006/relationships/vmlDrawing" Target="../drawings/vmlDrawing15.vml"/><Relationship Id="rId3" Type="http://schemas.openxmlformats.org/officeDocument/2006/relationships/slideLayout" Target="../slideLayouts/slideLayout7.xml"/><Relationship Id="rId2" Type="http://schemas.openxmlformats.org/officeDocument/2006/relationships/image" Target="../media/image20.png"/><Relationship Id="rId1" Type="http://schemas.openxmlformats.org/officeDocument/2006/relationships/oleObject" Target="../embeddings/oleObject19.bin"/></Relationships>
</file>

<file path=ppt/slides/_rels/slide32.xml.rels><?xml version="1.0" encoding="UTF-8" standalone="yes"?>
<Relationships xmlns="http://schemas.openxmlformats.org/package/2006/relationships"><Relationship Id="rId4" Type="http://schemas.openxmlformats.org/officeDocument/2006/relationships/vmlDrawing" Target="../drawings/vmlDrawing16.vml"/><Relationship Id="rId3" Type="http://schemas.openxmlformats.org/officeDocument/2006/relationships/slideLayout" Target="../slideLayouts/slideLayout7.xml"/><Relationship Id="rId2" Type="http://schemas.openxmlformats.org/officeDocument/2006/relationships/image" Target="../media/image21.png"/><Relationship Id="rId1" Type="http://schemas.openxmlformats.org/officeDocument/2006/relationships/oleObject" Target="../embeddings/oleObject20.bin"/></Relationships>
</file>

<file path=ppt/slides/_rels/slide33.xml.rels><?xml version="1.0" encoding="UTF-8" standalone="yes"?>
<Relationships xmlns="http://schemas.openxmlformats.org/package/2006/relationships"><Relationship Id="rId4" Type="http://schemas.openxmlformats.org/officeDocument/2006/relationships/vmlDrawing" Target="../drawings/vmlDrawing17.vml"/><Relationship Id="rId3" Type="http://schemas.openxmlformats.org/officeDocument/2006/relationships/slideLayout" Target="../slideLayouts/slideLayout7.xml"/><Relationship Id="rId2" Type="http://schemas.openxmlformats.org/officeDocument/2006/relationships/image" Target="../media/image22.png"/><Relationship Id="rId1" Type="http://schemas.openxmlformats.org/officeDocument/2006/relationships/oleObject" Target="../embeddings/oleObject21.bin"/></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4" Type="http://schemas.openxmlformats.org/officeDocument/2006/relationships/vmlDrawing" Target="../drawings/vmlDrawing18.vml"/><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oleObject" Target="../embeddings/oleObject22.bin"/></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4" Type="http://schemas.openxmlformats.org/officeDocument/2006/relationships/vmlDrawing" Target="../drawings/vmlDrawing19.vml"/><Relationship Id="rId3" Type="http://schemas.openxmlformats.org/officeDocument/2006/relationships/slideLayout" Target="../slideLayouts/slideLayout2.xml"/><Relationship Id="rId2" Type="http://schemas.openxmlformats.org/officeDocument/2006/relationships/image" Target="../media/image25.wmf"/><Relationship Id="rId1" Type="http://schemas.openxmlformats.org/officeDocument/2006/relationships/oleObject" Target="../embeddings/oleObject23.bin"/></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oleObject" Target="../embeddings/oleObject2.bin"/></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5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8.jpeg"/><Relationship Id="rId1" Type="http://schemas.openxmlformats.org/officeDocument/2006/relationships/image" Target="../media/image27.jpe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jpe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jpe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oleObject" Target="../embeddings/oleObject3.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6" Type="http://schemas.openxmlformats.org/officeDocument/2006/relationships/vmlDrawing" Target="../drawings/vmlDrawing4.vml"/><Relationship Id="rId5" Type="http://schemas.openxmlformats.org/officeDocument/2006/relationships/slideLayout" Target="../slideLayouts/slideLayout2.xml"/><Relationship Id="rId4" Type="http://schemas.openxmlformats.org/officeDocument/2006/relationships/image" Target="../media/image5.emf"/><Relationship Id="rId3" Type="http://schemas.openxmlformats.org/officeDocument/2006/relationships/oleObject" Target="../embeddings/oleObject5.bin"/><Relationship Id="rId2" Type="http://schemas.openxmlformats.org/officeDocument/2006/relationships/image" Target="../media/image4.emf"/><Relationship Id="rId1" Type="http://schemas.openxmlformats.org/officeDocument/2006/relationships/oleObject" Target="../embeddings/oleObject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2"/>
          <p:cNvSpPr>
            <a:spLocks noGrp="1"/>
          </p:cNvSpPr>
          <p:nvPr>
            <p:ph type="title"/>
          </p:nvPr>
        </p:nvSpPr>
        <p:spPr>
          <a:xfrm>
            <a:off x="971550" y="395288"/>
            <a:ext cx="6696075" cy="441325"/>
          </a:xfrm>
        </p:spPr>
        <p:txBody>
          <a:bodyPr vert="horz" wrap="square" lIns="91440" tIns="45720" rIns="91440" bIns="45720" anchor="b" anchorCtr="0"/>
          <a:p>
            <a:pPr eaLnBrk="1" hangingPunct="1"/>
            <a:r>
              <a:rPr kumimoji="1" lang="en-US" altLang="zh-CN" kern="1200" dirty="0">
                <a:latin typeface="黑体" panose="02010609060101010101" pitchFamily="2" charset="-122"/>
                <a:ea typeface="黑体" panose="02010609060101010101" pitchFamily="2" charset="-122"/>
                <a:cs typeface="+mj-cs"/>
              </a:rPr>
              <a:t>7-5 </a:t>
            </a:r>
            <a:r>
              <a:rPr kumimoji="1" lang="zh-CN" altLang="en-US" kern="1200" dirty="0">
                <a:latin typeface="黑体" panose="02010609060101010101" pitchFamily="2" charset="-122"/>
                <a:ea typeface="黑体" panose="02010609060101010101" pitchFamily="2" charset="-122"/>
                <a:cs typeface="+mj-cs"/>
              </a:rPr>
              <a:t>平面图</a:t>
            </a:r>
            <a:endParaRPr kumimoji="1" lang="zh-CN" altLang="en-US" kern="1200" dirty="0">
              <a:latin typeface="黑体" panose="02010609060101010101" pitchFamily="2" charset="-122"/>
              <a:ea typeface="黑体" panose="02010609060101010101" pitchFamily="2" charset="-122"/>
              <a:cs typeface="+mj-cs"/>
            </a:endParaRPr>
          </a:p>
        </p:txBody>
      </p:sp>
      <p:sp>
        <p:nvSpPr>
          <p:cNvPr id="4099" name="Rectangle 3"/>
          <p:cNvSpPr>
            <a:spLocks noGrp="1"/>
          </p:cNvSpPr>
          <p:nvPr>
            <p:ph idx="1" hasCustomPrompt="1"/>
          </p:nvPr>
        </p:nvSpPr>
        <p:spPr/>
        <p:txBody>
          <a:bodyPr vert="horz" wrap="square" lIns="91440" tIns="45720" rIns="91440" bIns="45720" anchor="t" anchorCtr="0"/>
          <a:p>
            <a:pPr indent="576580" algn="just" eaLnBrk="1" hangingPunct="1">
              <a:lnSpc>
                <a:spcPct val="110000"/>
              </a:lnSpc>
              <a:spcBef>
                <a:spcPct val="0"/>
              </a:spcBef>
              <a:buSzPct val="60000"/>
            </a:pPr>
            <a:r>
              <a:rPr kumimoji="1" lang="zh-CN" altLang="en-US" kern="1200" dirty="0">
                <a:latin typeface="Times New Roman" panose="02020603050405020304" pitchFamily="18" charset="0"/>
                <a:ea typeface="黑体" panose="02010609060101010101" pitchFamily="2" charset="-122"/>
                <a:cs typeface="+mn-cs"/>
              </a:rPr>
              <a:t>在现实生活中，常常要画一些图形，希望边与边之间尽量减少相交的情况，例如印刷线路板的布线，交通道路的设计等。</a:t>
            </a:r>
            <a:endParaRPr kumimoji="1" lang="zh-CN" altLang="en-US" kern="1200" dirty="0">
              <a:latin typeface="Times New Roman" panose="02020603050405020304" pitchFamily="18" charset="0"/>
              <a:ea typeface="黑体" panose="02010609060101010101" pitchFamily="2" charset="-122"/>
              <a:cs typeface="+mn-cs"/>
            </a:endParaRP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2"/>
          <p:cNvSpPr>
            <a:spLocks noGrp="1"/>
          </p:cNvSpPr>
          <p:nvPr>
            <p:ph idx="1" hasCustomPrompt="1"/>
          </p:nvPr>
        </p:nvSpPr>
        <p:spPr>
          <a:xfrm>
            <a:off x="685800" y="1981200"/>
            <a:ext cx="7989888" cy="2671763"/>
          </a:xfrm>
        </p:spPr>
        <p:txBody>
          <a:bodyPr vert="horz" wrap="square" lIns="91440" tIns="45720" rIns="91440" bIns="45720" anchor="t" anchorCtr="0"/>
          <a:p>
            <a:pPr indent="754380">
              <a:lnSpc>
                <a:spcPct val="110000"/>
              </a:lnSpc>
              <a:spcBef>
                <a:spcPct val="0"/>
              </a:spcBef>
              <a:buSzPct val="60000"/>
            </a:pPr>
            <a:r>
              <a:rPr kumimoji="1" lang="zh-CN" altLang="en-US" kern="1200" dirty="0">
                <a:latin typeface="Times New Roman" panose="02020603050405020304" pitchFamily="18" charset="0"/>
                <a:ea typeface="黑体" panose="02010609060101010101" pitchFamily="2" charset="-122"/>
                <a:cs typeface="+mn-cs"/>
              </a:rPr>
              <a:t>在三维空间中，关于凸多面体有一个著名的</a:t>
            </a:r>
            <a:r>
              <a:rPr kumimoji="1" lang="zh-CN" altLang="en-US" kern="1200" dirty="0">
                <a:solidFill>
                  <a:schemeClr val="tx2"/>
                </a:solidFill>
                <a:latin typeface="Times New Roman" panose="02020603050405020304" pitchFamily="18" charset="0"/>
                <a:ea typeface="黑体" panose="02010609060101010101" pitchFamily="2" charset="-122"/>
                <a:cs typeface="+mn-cs"/>
              </a:rPr>
              <a:t>欧拉定理</a:t>
            </a:r>
            <a:r>
              <a:rPr kumimoji="1" lang="zh-CN" altLang="en-US" kern="1200" dirty="0">
                <a:latin typeface="Times New Roman" panose="02020603050405020304" pitchFamily="18" charset="0"/>
                <a:ea typeface="黑体" panose="02010609060101010101" pitchFamily="2" charset="-122"/>
                <a:cs typeface="+mn-cs"/>
              </a:rPr>
              <a:t>，设凸多面体有</a:t>
            </a:r>
            <a:r>
              <a:rPr kumimoji="1" lang="en-US" altLang="zh-CN" i="1" kern="1200" dirty="0">
                <a:latin typeface="Times New Roman" panose="02020603050405020304" pitchFamily="18" charset="0"/>
                <a:ea typeface="黑体" panose="02010609060101010101" pitchFamily="2" charset="-122"/>
                <a:cs typeface="+mn-cs"/>
              </a:rPr>
              <a:t>v</a:t>
            </a:r>
            <a:r>
              <a:rPr kumimoji="1" lang="zh-CN" altLang="en-US" kern="1200" dirty="0">
                <a:latin typeface="Times New Roman" panose="02020603050405020304" pitchFamily="18" charset="0"/>
                <a:ea typeface="黑体" panose="02010609060101010101" pitchFamily="2" charset="-122"/>
                <a:cs typeface="+mn-cs"/>
              </a:rPr>
              <a:t>个顶点</a:t>
            </a:r>
            <a:r>
              <a:rPr kumimoji="1" lang="en-US" altLang="zh-CN" i="1" kern="1200" dirty="0">
                <a:latin typeface="Times New Roman" panose="02020603050405020304" pitchFamily="18" charset="0"/>
                <a:ea typeface="黑体" panose="02010609060101010101" pitchFamily="2" charset="-122"/>
                <a:cs typeface="+mn-cs"/>
              </a:rPr>
              <a:t>e</a:t>
            </a:r>
            <a:r>
              <a:rPr kumimoji="1" lang="zh-CN" altLang="en-US" kern="1200" dirty="0">
                <a:latin typeface="Times New Roman" panose="02020603050405020304" pitchFamily="18" charset="0"/>
                <a:ea typeface="黑体" panose="02010609060101010101" pitchFamily="2" charset="-122"/>
                <a:cs typeface="+mn-cs"/>
              </a:rPr>
              <a:t>条棱</a:t>
            </a:r>
            <a:r>
              <a:rPr kumimoji="1" lang="en-US" altLang="zh-CN" i="1" kern="1200" dirty="0">
                <a:latin typeface="Times New Roman" panose="02020603050405020304" pitchFamily="18" charset="0"/>
                <a:ea typeface="黑体" panose="02010609060101010101" pitchFamily="2" charset="-122"/>
                <a:cs typeface="+mn-cs"/>
              </a:rPr>
              <a:t>r</a:t>
            </a:r>
            <a:r>
              <a:rPr kumimoji="1" lang="zh-CN" altLang="en-US" kern="1200" dirty="0">
                <a:latin typeface="Times New Roman" panose="02020603050405020304" pitchFamily="18" charset="0"/>
                <a:ea typeface="黑体" panose="02010609060101010101" pitchFamily="2" charset="-122"/>
                <a:cs typeface="+mn-cs"/>
              </a:rPr>
              <a:t>块面，</a:t>
            </a:r>
            <a:endParaRPr kumimoji="1" lang="zh-CN" altLang="en-US" kern="1200" dirty="0">
              <a:latin typeface="Times New Roman" panose="02020603050405020304" pitchFamily="18" charset="0"/>
              <a:ea typeface="黑体" panose="02010609060101010101" pitchFamily="2" charset="-122"/>
              <a:cs typeface="+mn-cs"/>
            </a:endParaRPr>
          </a:p>
          <a:p>
            <a:pPr indent="754380">
              <a:lnSpc>
                <a:spcPct val="110000"/>
              </a:lnSpc>
              <a:spcBef>
                <a:spcPct val="0"/>
              </a:spcBef>
              <a:buSzPct val="60000"/>
            </a:pPr>
            <a:r>
              <a:rPr kumimoji="1" lang="zh-CN" altLang="en-US" kern="1200" dirty="0">
                <a:latin typeface="Times New Roman" panose="02020603050405020304" pitchFamily="18" charset="0"/>
                <a:ea typeface="黑体" panose="02010609060101010101" pitchFamily="2" charset="-122"/>
                <a:cs typeface="+mn-cs"/>
              </a:rPr>
              <a:t>           则</a:t>
            </a:r>
            <a:r>
              <a:rPr kumimoji="1" lang="en-US" altLang="zh-CN" i="1" kern="1200" dirty="0">
                <a:latin typeface="Times New Roman" panose="02020603050405020304" pitchFamily="18" charset="0"/>
                <a:ea typeface="黑体" panose="02010609060101010101" pitchFamily="2" charset="-122"/>
                <a:cs typeface="+mn-cs"/>
              </a:rPr>
              <a:t>v-e</a:t>
            </a:r>
            <a:r>
              <a:rPr kumimoji="1" lang="en-US" altLang="zh-CN" kern="1200" dirty="0">
                <a:latin typeface="Times New Roman" panose="02020603050405020304" pitchFamily="18" charset="0"/>
                <a:ea typeface="黑体" panose="02010609060101010101" pitchFamily="2" charset="-122"/>
                <a:cs typeface="+mn-cs"/>
              </a:rPr>
              <a:t>+</a:t>
            </a:r>
            <a:r>
              <a:rPr kumimoji="1" lang="en-US" altLang="zh-CN" i="1" kern="1200" dirty="0">
                <a:latin typeface="Times New Roman" panose="02020603050405020304" pitchFamily="18" charset="0"/>
                <a:ea typeface="黑体" panose="02010609060101010101" pitchFamily="2" charset="-122"/>
                <a:cs typeface="+mn-cs"/>
              </a:rPr>
              <a:t>r</a:t>
            </a:r>
            <a:r>
              <a:rPr kumimoji="1" lang="zh-CN" altLang="en-US" kern="1200" dirty="0">
                <a:latin typeface="Times New Roman" panose="02020603050405020304" pitchFamily="18" charset="0"/>
                <a:ea typeface="黑体" panose="02010609060101010101" pitchFamily="2" charset="-122"/>
                <a:cs typeface="+mn-cs"/>
              </a:rPr>
              <a:t>＝</a:t>
            </a:r>
            <a:r>
              <a:rPr kumimoji="1" lang="en-US" altLang="zh-CN" kern="1200" dirty="0">
                <a:latin typeface="Times New Roman" panose="02020603050405020304" pitchFamily="18" charset="0"/>
                <a:ea typeface="黑体" panose="02010609060101010101" pitchFamily="2" charset="-122"/>
                <a:cs typeface="+mn-cs"/>
              </a:rPr>
              <a:t>2</a:t>
            </a:r>
            <a:r>
              <a:rPr kumimoji="1" lang="zh-CN" altLang="en-US" kern="1200" dirty="0">
                <a:latin typeface="Times New Roman" panose="02020603050405020304" pitchFamily="18" charset="0"/>
                <a:ea typeface="黑体" panose="02010609060101010101" pitchFamily="2" charset="-122"/>
                <a:cs typeface="+mn-cs"/>
              </a:rPr>
              <a:t>。</a:t>
            </a:r>
            <a:endParaRPr kumimoji="1" lang="zh-CN" altLang="en-US" kern="1200" dirty="0">
              <a:latin typeface="Times New Roman" panose="02020603050405020304" pitchFamily="18" charset="0"/>
              <a:ea typeface="黑体" panose="02010609060101010101" pitchFamily="2" charset="-122"/>
              <a:cs typeface="+mn-cs"/>
            </a:endParaRPr>
          </a:p>
          <a:p>
            <a:pPr indent="754380">
              <a:lnSpc>
                <a:spcPct val="110000"/>
              </a:lnSpc>
              <a:spcBef>
                <a:spcPct val="0"/>
              </a:spcBef>
              <a:buSzPct val="60000"/>
            </a:pPr>
            <a:endParaRPr kumimoji="1" lang="zh-CN" altLang="en-US" kern="1200" dirty="0">
              <a:latin typeface="Times New Roman" panose="02020603050405020304" pitchFamily="18" charset="0"/>
              <a:ea typeface="黑体" panose="02010609060101010101" pitchFamily="2" charset="-122"/>
              <a:cs typeface="+mn-cs"/>
            </a:endParaRPr>
          </a:p>
          <a:p>
            <a:pPr indent="754380">
              <a:lnSpc>
                <a:spcPct val="110000"/>
              </a:lnSpc>
              <a:spcBef>
                <a:spcPct val="0"/>
              </a:spcBef>
              <a:buSzPct val="60000"/>
            </a:pPr>
            <a:r>
              <a:rPr kumimoji="1" lang="zh-CN" altLang="en-US" kern="1200" dirty="0">
                <a:latin typeface="Times New Roman" panose="02020603050405020304" pitchFamily="18" charset="0"/>
                <a:ea typeface="黑体" panose="02010609060101010101" pitchFamily="2" charset="-122"/>
                <a:cs typeface="+mn-cs"/>
              </a:rPr>
              <a:t>我们可以将这个定理推广到平面图上。</a:t>
            </a:r>
            <a:endParaRPr kumimoji="1" lang="zh-CN" altLang="en-US" kern="1200" dirty="0">
              <a:latin typeface="Times New Roman" panose="02020603050405020304" pitchFamily="18" charset="0"/>
              <a:ea typeface="黑体" panose="02010609060101010101" pitchFamily="2" charset="-122"/>
              <a:cs typeface="+mn-cs"/>
            </a:endParaRPr>
          </a:p>
        </p:txBody>
      </p:sp>
      <p:sp>
        <p:nvSpPr>
          <p:cNvPr id="13315" name="Rectangle 3"/>
          <p:cNvSpPr>
            <a:spLocks noGrp="1"/>
          </p:cNvSpPr>
          <p:nvPr>
            <p:ph type="title"/>
          </p:nvPr>
        </p:nvSpPr>
        <p:spPr>
          <a:xfrm>
            <a:off x="971550" y="395288"/>
            <a:ext cx="6696075" cy="441325"/>
          </a:xfrm>
        </p:spPr>
        <p:txBody>
          <a:bodyPr vert="horz" wrap="square" lIns="91440" tIns="45720" rIns="91440" bIns="45720" anchor="b" anchorCtr="0"/>
          <a:p>
            <a:pPr eaLnBrk="1" hangingPunct="1"/>
            <a:r>
              <a:rPr kumimoji="1" lang="en-US" altLang="zh-CN" kern="1200" dirty="0">
                <a:latin typeface="黑体" panose="02010609060101010101" pitchFamily="2" charset="-122"/>
                <a:ea typeface="黑体" panose="02010609060101010101" pitchFamily="2" charset="-122"/>
                <a:cs typeface="+mj-cs"/>
              </a:rPr>
              <a:t>7-5 </a:t>
            </a:r>
            <a:r>
              <a:rPr kumimoji="1" lang="zh-CN" altLang="en-US" kern="1200" dirty="0">
                <a:latin typeface="黑体" panose="02010609060101010101" pitchFamily="2" charset="-122"/>
                <a:ea typeface="黑体" panose="02010609060101010101" pitchFamily="2" charset="-122"/>
                <a:cs typeface="+mj-cs"/>
              </a:rPr>
              <a:t>平面图</a:t>
            </a:r>
            <a:endParaRPr kumimoji="1" lang="zh-CN" altLang="en-US" kern="1200" dirty="0">
              <a:latin typeface="黑体" panose="02010609060101010101" pitchFamily="2" charset="-122"/>
              <a:ea typeface="黑体" panose="02010609060101010101" pitchFamily="2" charset="-122"/>
              <a:cs typeface="+mj-cs"/>
            </a:endParaRPr>
          </a:p>
        </p:txBody>
      </p:sp>
    </p:spTree>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p:cNvSpPr>
          <p:nvPr>
            <p:ph idx="1" hasCustomPrompt="1"/>
          </p:nvPr>
        </p:nvSpPr>
        <p:spPr>
          <a:xfrm>
            <a:off x="323850" y="1484313"/>
            <a:ext cx="8443913" cy="4897437"/>
          </a:xfrm>
        </p:spPr>
        <p:txBody>
          <a:bodyPr vert="horz" wrap="square" lIns="91440" tIns="45720" rIns="91440" bIns="45720" anchor="t" anchorCtr="0"/>
          <a:p>
            <a:pPr eaLnBrk="1" hangingPunct="1">
              <a:lnSpc>
                <a:spcPct val="90000"/>
              </a:lnSpc>
              <a:spcBef>
                <a:spcPct val="0"/>
              </a:spcBef>
              <a:buSzPct val="60000"/>
            </a:pPr>
            <a:r>
              <a:rPr kumimoji="1" lang="en-US" altLang="zh-CN" kern="1200" dirty="0">
                <a:solidFill>
                  <a:srgbClr val="FF0000"/>
                </a:solidFill>
                <a:latin typeface="Times New Roman" panose="02020603050405020304" pitchFamily="18" charset="0"/>
                <a:ea typeface="黑体" panose="02010609060101010101" pitchFamily="2" charset="-122"/>
                <a:cs typeface="+mn-cs"/>
              </a:rPr>
              <a:t>[</a:t>
            </a:r>
            <a:r>
              <a:rPr kumimoji="1" lang="zh-CN" altLang="en-US" kern="1200" dirty="0">
                <a:solidFill>
                  <a:srgbClr val="FF0000"/>
                </a:solidFill>
                <a:latin typeface="Times New Roman" panose="02020603050405020304" pitchFamily="18" charset="0"/>
                <a:ea typeface="黑体" panose="02010609060101010101" pitchFamily="2" charset="-122"/>
                <a:cs typeface="+mn-cs"/>
              </a:rPr>
              <a:t>定理</a:t>
            </a:r>
            <a:r>
              <a:rPr kumimoji="1" lang="en-US" altLang="zh-CN" kern="1200" dirty="0">
                <a:solidFill>
                  <a:srgbClr val="FF0000"/>
                </a:solidFill>
                <a:latin typeface="Times New Roman" panose="02020603050405020304" pitchFamily="18" charset="0"/>
                <a:ea typeface="黑体" panose="02010609060101010101" pitchFamily="2" charset="-122"/>
                <a:cs typeface="+mn-cs"/>
              </a:rPr>
              <a:t>7-5.2](</a:t>
            </a:r>
            <a:r>
              <a:rPr kumimoji="1" lang="zh-CN" altLang="en-US" kern="1200" dirty="0">
                <a:solidFill>
                  <a:srgbClr val="FF0000"/>
                </a:solidFill>
                <a:latin typeface="Times New Roman" panose="02020603050405020304" pitchFamily="18" charset="0"/>
                <a:ea typeface="黑体" panose="02010609060101010101" pitchFamily="2" charset="-122"/>
                <a:cs typeface="+mn-cs"/>
              </a:rPr>
              <a:t>欧拉定理</a:t>
            </a:r>
            <a:r>
              <a:rPr kumimoji="1" lang="en-US" altLang="zh-CN" kern="1200" dirty="0">
                <a:solidFill>
                  <a:srgbClr val="FF0000"/>
                </a:solidFill>
                <a:latin typeface="Times New Roman" panose="02020603050405020304" pitchFamily="18" charset="0"/>
                <a:ea typeface="黑体" panose="02010609060101010101" pitchFamily="2" charset="-122"/>
                <a:cs typeface="+mn-cs"/>
              </a:rPr>
              <a:t>)</a:t>
            </a:r>
            <a:endParaRPr kumimoji="1" lang="zh-CN" altLang="en-US" kern="1200" dirty="0">
              <a:solidFill>
                <a:schemeClr val="hlink"/>
              </a:solidFill>
              <a:latin typeface="Times New Roman" panose="02020603050405020304" pitchFamily="18" charset="0"/>
              <a:ea typeface="黑体" panose="02010609060101010101" pitchFamily="2" charset="-122"/>
              <a:cs typeface="+mn-cs"/>
            </a:endParaRPr>
          </a:p>
          <a:p>
            <a:pPr algn="just" eaLnBrk="1" hangingPunct="1">
              <a:spcBef>
                <a:spcPct val="0"/>
              </a:spcBef>
              <a:buSzPct val="60000"/>
            </a:pPr>
            <a:r>
              <a:rPr kumimoji="1" lang="zh-CN" altLang="en-US" kern="1200" dirty="0">
                <a:latin typeface="Times New Roman" panose="02020603050405020304" pitchFamily="18" charset="0"/>
                <a:ea typeface="黑体" panose="02010609060101010101" pitchFamily="2" charset="-122"/>
                <a:cs typeface="+mn-cs"/>
              </a:rPr>
              <a:t>    设有一个连通平面图</a:t>
            </a:r>
            <a:r>
              <a:rPr kumimoji="1" lang="en-US" altLang="zh-CN" i="1" kern="1200" dirty="0">
                <a:latin typeface="Times New Roman" panose="02020603050405020304" pitchFamily="18" charset="0"/>
                <a:ea typeface="黑体" panose="02010609060101010101" pitchFamily="2" charset="-122"/>
                <a:cs typeface="+mn-cs"/>
              </a:rPr>
              <a:t>G</a:t>
            </a:r>
            <a:r>
              <a:rPr kumimoji="1" lang="zh-CN" altLang="en-US" kern="1200" dirty="0">
                <a:latin typeface="Times New Roman" panose="02020603050405020304" pitchFamily="18" charset="0"/>
                <a:ea typeface="黑体" panose="02010609060101010101" pitchFamily="2" charset="-122"/>
                <a:cs typeface="+mn-cs"/>
              </a:rPr>
              <a:t>，共有</a:t>
            </a:r>
            <a:r>
              <a:rPr kumimoji="1" lang="en-US" altLang="zh-CN" i="1" kern="1200" dirty="0">
                <a:latin typeface="Times New Roman" panose="02020603050405020304" pitchFamily="18" charset="0"/>
                <a:ea typeface="黑体" panose="02010609060101010101" pitchFamily="2" charset="-122"/>
                <a:cs typeface="+mn-cs"/>
              </a:rPr>
              <a:t>v</a:t>
            </a:r>
            <a:r>
              <a:rPr kumimoji="1" lang="zh-CN" altLang="en-US" kern="1200" dirty="0">
                <a:latin typeface="Times New Roman" panose="02020603050405020304" pitchFamily="18" charset="0"/>
                <a:ea typeface="黑体" panose="02010609060101010101" pitchFamily="2" charset="-122"/>
                <a:cs typeface="+mn-cs"/>
              </a:rPr>
              <a:t>个结点</a:t>
            </a:r>
            <a:r>
              <a:rPr kumimoji="1" lang="en-US" altLang="zh-CN" i="1" kern="1200" dirty="0">
                <a:latin typeface="Times New Roman" panose="02020603050405020304" pitchFamily="18" charset="0"/>
                <a:ea typeface="黑体" panose="02010609060101010101" pitchFamily="2" charset="-122"/>
                <a:cs typeface="+mn-cs"/>
              </a:rPr>
              <a:t>e</a:t>
            </a:r>
            <a:r>
              <a:rPr kumimoji="1" lang="zh-CN" altLang="en-US" kern="1200" dirty="0">
                <a:latin typeface="Times New Roman" panose="02020603050405020304" pitchFamily="18" charset="0"/>
                <a:ea typeface="黑体" panose="02010609060101010101" pitchFamily="2" charset="-122"/>
                <a:cs typeface="+mn-cs"/>
              </a:rPr>
              <a:t>条边</a:t>
            </a:r>
            <a:r>
              <a:rPr kumimoji="1" lang="en-US" altLang="zh-CN" i="1" kern="1200" dirty="0">
                <a:latin typeface="Times New Roman" panose="02020603050405020304" pitchFamily="18" charset="0"/>
                <a:ea typeface="黑体" panose="02010609060101010101" pitchFamily="2" charset="-122"/>
                <a:cs typeface="+mn-cs"/>
              </a:rPr>
              <a:t>r</a:t>
            </a:r>
            <a:r>
              <a:rPr kumimoji="1" lang="zh-CN" altLang="en-US" kern="1200" dirty="0">
                <a:latin typeface="Times New Roman" panose="02020603050405020304" pitchFamily="18" charset="0"/>
                <a:ea typeface="黑体" panose="02010609060101010101" pitchFamily="2" charset="-122"/>
                <a:cs typeface="+mn-cs"/>
              </a:rPr>
              <a:t>块面，则欧拉公式 </a:t>
            </a:r>
            <a:r>
              <a:rPr kumimoji="1" lang="en-US" altLang="zh-CN" i="1" kern="1200" dirty="0">
                <a:latin typeface="Times New Roman" panose="02020603050405020304" pitchFamily="18" charset="0"/>
                <a:ea typeface="黑体" panose="02010609060101010101" pitchFamily="2" charset="-122"/>
                <a:cs typeface="+mn-cs"/>
              </a:rPr>
              <a:t>v-e</a:t>
            </a:r>
            <a:r>
              <a:rPr kumimoji="1" lang="en-US" altLang="zh-CN" kern="1200" dirty="0">
                <a:latin typeface="Times New Roman" panose="02020603050405020304" pitchFamily="18" charset="0"/>
                <a:ea typeface="黑体" panose="02010609060101010101" pitchFamily="2" charset="-122"/>
                <a:cs typeface="+mn-cs"/>
              </a:rPr>
              <a:t>+</a:t>
            </a:r>
            <a:r>
              <a:rPr kumimoji="1" lang="en-US" altLang="zh-CN" i="1" kern="1200" dirty="0">
                <a:latin typeface="Times New Roman" panose="02020603050405020304" pitchFamily="18" charset="0"/>
                <a:ea typeface="黑体" panose="02010609060101010101" pitchFamily="2" charset="-122"/>
                <a:cs typeface="+mn-cs"/>
              </a:rPr>
              <a:t>r</a:t>
            </a:r>
            <a:r>
              <a:rPr kumimoji="1" lang="zh-CN" altLang="en-US" kern="1200" dirty="0">
                <a:latin typeface="Times New Roman" panose="02020603050405020304" pitchFamily="18" charset="0"/>
                <a:ea typeface="黑体" panose="02010609060101010101" pitchFamily="2" charset="-122"/>
                <a:cs typeface="+mn-cs"/>
              </a:rPr>
              <a:t>＝</a:t>
            </a:r>
            <a:r>
              <a:rPr kumimoji="1" lang="en-US" altLang="zh-CN" kern="1200" dirty="0">
                <a:latin typeface="Times New Roman" panose="02020603050405020304" pitchFamily="18" charset="0"/>
                <a:ea typeface="黑体" panose="02010609060101010101" pitchFamily="2" charset="-122"/>
                <a:cs typeface="+mn-cs"/>
              </a:rPr>
              <a:t>2 </a:t>
            </a:r>
            <a:r>
              <a:rPr kumimoji="1" lang="zh-CN" altLang="en-US" kern="1200" dirty="0">
                <a:latin typeface="Times New Roman" panose="02020603050405020304" pitchFamily="18" charset="0"/>
                <a:ea typeface="黑体" panose="02010609060101010101" pitchFamily="2" charset="-122"/>
                <a:cs typeface="+mn-cs"/>
              </a:rPr>
              <a:t>成立。</a:t>
            </a:r>
            <a:endParaRPr kumimoji="1" lang="zh-CN" altLang="en-US" kern="1200" dirty="0">
              <a:latin typeface="Times New Roman" panose="02020603050405020304" pitchFamily="18" charset="0"/>
              <a:ea typeface="黑体" panose="02010609060101010101" pitchFamily="2" charset="-122"/>
              <a:cs typeface="+mn-cs"/>
            </a:endParaRPr>
          </a:p>
          <a:p>
            <a:pPr algn="just" eaLnBrk="1" hangingPunct="1">
              <a:spcBef>
                <a:spcPct val="0"/>
              </a:spcBef>
              <a:buSzPct val="60000"/>
            </a:pPr>
            <a:r>
              <a:rPr kumimoji="1" lang="zh-CN" altLang="en-US" kern="1200" dirty="0">
                <a:solidFill>
                  <a:schemeClr val="tx2"/>
                </a:solidFill>
                <a:latin typeface="Times New Roman" panose="02020603050405020304" pitchFamily="18" charset="0"/>
                <a:ea typeface="黑体" panose="02010609060101010101" pitchFamily="2" charset="-122"/>
                <a:cs typeface="+mn-cs"/>
              </a:rPr>
              <a:t>    证明</a:t>
            </a:r>
            <a:r>
              <a:rPr kumimoji="1" lang="zh-CN" altLang="en-US" kern="1200" dirty="0">
                <a:latin typeface="Times New Roman" panose="02020603050405020304" pitchFamily="18" charset="0"/>
                <a:ea typeface="黑体" panose="02010609060101010101" pitchFamily="2" charset="-122"/>
                <a:cs typeface="+mn-cs"/>
              </a:rPr>
              <a:t>： </a:t>
            </a:r>
            <a:endParaRPr kumimoji="1" lang="en-US" altLang="zh-CN" kern="1200" dirty="0">
              <a:latin typeface="Times New Roman" panose="02020603050405020304" pitchFamily="18" charset="0"/>
              <a:ea typeface="黑体" panose="02010609060101010101" pitchFamily="2" charset="-122"/>
              <a:cs typeface="+mn-cs"/>
            </a:endParaRPr>
          </a:p>
          <a:p>
            <a:pPr algn="just" eaLnBrk="1" hangingPunct="1">
              <a:spcBef>
                <a:spcPct val="0"/>
              </a:spcBef>
              <a:buSzPct val="60000"/>
            </a:pPr>
            <a:r>
              <a:rPr kumimoji="1" lang="zh-CN" altLang="en-US" kern="1200" dirty="0">
                <a:latin typeface="Times New Roman" panose="02020603050405020304" pitchFamily="18" charset="0"/>
                <a:ea typeface="黑体" panose="02010609060101010101" pitchFamily="2" charset="-122"/>
                <a:cs typeface="+mn-cs"/>
              </a:rPr>
              <a:t>⑴若</a:t>
            </a:r>
            <a:r>
              <a:rPr kumimoji="1" lang="en-US" altLang="zh-CN" i="1" kern="1200" dirty="0">
                <a:latin typeface="Times New Roman" panose="02020603050405020304" pitchFamily="18" charset="0"/>
                <a:ea typeface="黑体" panose="02010609060101010101" pitchFamily="2" charset="-122"/>
                <a:cs typeface="+mn-cs"/>
              </a:rPr>
              <a:t>G</a:t>
            </a:r>
            <a:r>
              <a:rPr kumimoji="1" lang="zh-CN" altLang="en-US" kern="1200" dirty="0">
                <a:latin typeface="Times New Roman" panose="02020603050405020304" pitchFamily="18" charset="0"/>
                <a:ea typeface="黑体" panose="02010609060101010101" pitchFamily="2" charset="-122"/>
                <a:cs typeface="+mn-cs"/>
              </a:rPr>
              <a:t>为一个孤立结点，则</a:t>
            </a:r>
            <a:r>
              <a:rPr kumimoji="1" lang="en-US" altLang="zh-CN" i="1" kern="1200" dirty="0">
                <a:latin typeface="Times New Roman" panose="02020603050405020304" pitchFamily="18" charset="0"/>
                <a:ea typeface="黑体" panose="02010609060101010101" pitchFamily="2" charset="-122"/>
                <a:cs typeface="+mn-cs"/>
              </a:rPr>
              <a:t>v</a:t>
            </a:r>
            <a:r>
              <a:rPr kumimoji="1" lang="zh-CN" altLang="en-US" kern="1200" dirty="0">
                <a:latin typeface="Times New Roman" panose="02020603050405020304" pitchFamily="18" charset="0"/>
                <a:ea typeface="黑体" panose="02010609060101010101" pitchFamily="2" charset="-122"/>
                <a:cs typeface="+mn-cs"/>
              </a:rPr>
              <a:t>＝</a:t>
            </a:r>
            <a:r>
              <a:rPr kumimoji="1" lang="en-US" altLang="zh-CN" kern="1200" dirty="0">
                <a:latin typeface="Times New Roman" panose="02020603050405020304" pitchFamily="18" charset="0"/>
                <a:ea typeface="黑体" panose="02010609060101010101" pitchFamily="2" charset="-122"/>
                <a:cs typeface="+mn-cs"/>
              </a:rPr>
              <a:t>1</a:t>
            </a:r>
            <a:r>
              <a:rPr kumimoji="1" lang="zh-CN" altLang="en-US" kern="1200" dirty="0">
                <a:latin typeface="Times New Roman" panose="02020603050405020304" pitchFamily="18" charset="0"/>
                <a:ea typeface="黑体" panose="02010609060101010101" pitchFamily="2" charset="-122"/>
                <a:cs typeface="+mn-cs"/>
              </a:rPr>
              <a:t>，</a:t>
            </a:r>
            <a:r>
              <a:rPr kumimoji="1" lang="en-US" altLang="zh-CN" i="1" kern="1200" dirty="0">
                <a:latin typeface="Times New Roman" panose="02020603050405020304" pitchFamily="18" charset="0"/>
                <a:ea typeface="黑体" panose="02010609060101010101" pitchFamily="2" charset="-122"/>
                <a:cs typeface="+mn-cs"/>
              </a:rPr>
              <a:t>e</a:t>
            </a:r>
            <a:r>
              <a:rPr kumimoji="1" lang="zh-CN" altLang="en-US" kern="1200" dirty="0">
                <a:latin typeface="Times New Roman" panose="02020603050405020304" pitchFamily="18" charset="0"/>
                <a:ea typeface="黑体" panose="02010609060101010101" pitchFamily="2" charset="-122"/>
                <a:cs typeface="+mn-cs"/>
              </a:rPr>
              <a:t>＝</a:t>
            </a:r>
            <a:r>
              <a:rPr kumimoji="1" lang="en-US" altLang="zh-CN" kern="1200" dirty="0">
                <a:latin typeface="Times New Roman" panose="02020603050405020304" pitchFamily="18" charset="0"/>
                <a:ea typeface="黑体" panose="02010609060101010101" pitchFamily="2" charset="-122"/>
                <a:cs typeface="+mn-cs"/>
              </a:rPr>
              <a:t>0</a:t>
            </a:r>
            <a:r>
              <a:rPr kumimoji="1" lang="zh-CN" altLang="en-US" kern="1200" dirty="0">
                <a:latin typeface="Times New Roman" panose="02020603050405020304" pitchFamily="18" charset="0"/>
                <a:ea typeface="黑体" panose="02010609060101010101" pitchFamily="2" charset="-122"/>
                <a:cs typeface="+mn-cs"/>
              </a:rPr>
              <a:t>，</a:t>
            </a:r>
            <a:r>
              <a:rPr kumimoji="1" lang="en-US" altLang="zh-CN" i="1" kern="1200" dirty="0">
                <a:latin typeface="Times New Roman" panose="02020603050405020304" pitchFamily="18" charset="0"/>
                <a:ea typeface="黑体" panose="02010609060101010101" pitchFamily="2" charset="-122"/>
                <a:cs typeface="+mn-cs"/>
              </a:rPr>
              <a:t>r</a:t>
            </a:r>
            <a:r>
              <a:rPr kumimoji="1" lang="zh-CN" altLang="en-US" kern="1200" dirty="0">
                <a:latin typeface="Times New Roman" panose="02020603050405020304" pitchFamily="18" charset="0"/>
                <a:ea typeface="黑体" panose="02010609060101010101" pitchFamily="2" charset="-122"/>
                <a:cs typeface="+mn-cs"/>
              </a:rPr>
              <a:t>＝</a:t>
            </a:r>
            <a:r>
              <a:rPr kumimoji="1" lang="en-US" altLang="zh-CN" kern="1200" dirty="0">
                <a:latin typeface="Times New Roman" panose="02020603050405020304" pitchFamily="18" charset="0"/>
                <a:ea typeface="黑体" panose="02010609060101010101" pitchFamily="2" charset="-122"/>
                <a:cs typeface="+mn-cs"/>
              </a:rPr>
              <a:t>1</a:t>
            </a:r>
            <a:r>
              <a:rPr kumimoji="1" lang="zh-CN" altLang="en-US" kern="1200" dirty="0">
                <a:latin typeface="Times New Roman" panose="02020603050405020304" pitchFamily="18" charset="0"/>
                <a:ea typeface="黑体" panose="02010609060101010101" pitchFamily="2" charset="-122"/>
                <a:cs typeface="+mn-cs"/>
              </a:rPr>
              <a:t>，故</a:t>
            </a:r>
            <a:r>
              <a:rPr kumimoji="1" lang="en-US" altLang="zh-CN" i="1" kern="1200" dirty="0">
                <a:latin typeface="Times New Roman" panose="02020603050405020304" pitchFamily="18" charset="0"/>
                <a:ea typeface="黑体" panose="02010609060101010101" pitchFamily="2" charset="-122"/>
                <a:cs typeface="+mn-cs"/>
              </a:rPr>
              <a:t>v-e</a:t>
            </a:r>
            <a:r>
              <a:rPr kumimoji="1" lang="en-US" altLang="zh-CN" kern="1200" dirty="0">
                <a:latin typeface="Times New Roman" panose="02020603050405020304" pitchFamily="18" charset="0"/>
                <a:ea typeface="黑体" panose="02010609060101010101" pitchFamily="2" charset="-122"/>
                <a:cs typeface="+mn-cs"/>
              </a:rPr>
              <a:t>+</a:t>
            </a:r>
            <a:r>
              <a:rPr kumimoji="1" lang="en-US" altLang="zh-CN" i="1" kern="1200" dirty="0">
                <a:latin typeface="Times New Roman" panose="02020603050405020304" pitchFamily="18" charset="0"/>
                <a:ea typeface="黑体" panose="02010609060101010101" pitchFamily="2" charset="-122"/>
                <a:cs typeface="+mn-cs"/>
              </a:rPr>
              <a:t>r</a:t>
            </a:r>
            <a:r>
              <a:rPr kumimoji="1" lang="zh-CN" altLang="en-US" kern="1200" dirty="0">
                <a:latin typeface="Times New Roman" panose="02020603050405020304" pitchFamily="18" charset="0"/>
                <a:ea typeface="黑体" panose="02010609060101010101" pitchFamily="2" charset="-122"/>
                <a:cs typeface="+mn-cs"/>
              </a:rPr>
              <a:t>＝</a:t>
            </a:r>
            <a:r>
              <a:rPr kumimoji="1" lang="en-US" altLang="zh-CN" kern="1200" dirty="0">
                <a:latin typeface="Times New Roman" panose="02020603050405020304" pitchFamily="18" charset="0"/>
                <a:ea typeface="黑体" panose="02010609060101010101" pitchFamily="2" charset="-122"/>
                <a:cs typeface="+mn-cs"/>
              </a:rPr>
              <a:t>2</a:t>
            </a:r>
            <a:r>
              <a:rPr kumimoji="1" lang="zh-CN" altLang="en-US" kern="1200" dirty="0">
                <a:latin typeface="Times New Roman" panose="02020603050405020304" pitchFamily="18" charset="0"/>
                <a:ea typeface="黑体" panose="02010609060101010101" pitchFamily="2" charset="-122"/>
                <a:cs typeface="+mn-cs"/>
              </a:rPr>
              <a:t>成立。</a:t>
            </a:r>
            <a:endParaRPr kumimoji="1" lang="zh-CN" altLang="en-US" kern="1200" dirty="0">
              <a:latin typeface="Times New Roman" panose="02020603050405020304" pitchFamily="18" charset="0"/>
              <a:ea typeface="黑体" panose="02010609060101010101" pitchFamily="2" charset="-122"/>
              <a:cs typeface="+mn-cs"/>
            </a:endParaRPr>
          </a:p>
          <a:p>
            <a:pPr algn="just" eaLnBrk="1" hangingPunct="1">
              <a:spcBef>
                <a:spcPct val="0"/>
              </a:spcBef>
              <a:buSzPct val="60000"/>
            </a:pPr>
            <a:r>
              <a:rPr kumimoji="1" lang="zh-CN" altLang="en-US" kern="1200" dirty="0">
                <a:latin typeface="Times New Roman" panose="02020603050405020304" pitchFamily="18" charset="0"/>
                <a:ea typeface="黑体" panose="02010609060101010101" pitchFamily="2" charset="-122"/>
                <a:cs typeface="+mn-cs"/>
              </a:rPr>
              <a:t>⑵若</a:t>
            </a:r>
            <a:r>
              <a:rPr kumimoji="1" lang="en-US" altLang="zh-CN" i="1" kern="1200" dirty="0">
                <a:latin typeface="Times New Roman" panose="02020603050405020304" pitchFamily="18" charset="0"/>
                <a:ea typeface="黑体" panose="02010609060101010101" pitchFamily="2" charset="-122"/>
                <a:cs typeface="+mn-cs"/>
              </a:rPr>
              <a:t>G</a:t>
            </a:r>
            <a:r>
              <a:rPr kumimoji="1" lang="zh-CN" altLang="en-US" kern="1200" dirty="0">
                <a:latin typeface="Times New Roman" panose="02020603050405020304" pitchFamily="18" charset="0"/>
                <a:ea typeface="黑体" panose="02010609060101010101" pitchFamily="2" charset="-122"/>
                <a:cs typeface="+mn-cs"/>
              </a:rPr>
              <a:t>为一条边，则</a:t>
            </a:r>
            <a:r>
              <a:rPr kumimoji="1" lang="en-US" altLang="zh-CN" i="1" kern="1200" dirty="0">
                <a:latin typeface="Times New Roman" panose="02020603050405020304" pitchFamily="18" charset="0"/>
                <a:ea typeface="黑体" panose="02010609060101010101" pitchFamily="2" charset="-122"/>
                <a:cs typeface="+mn-cs"/>
              </a:rPr>
              <a:t>v</a:t>
            </a:r>
            <a:r>
              <a:rPr kumimoji="1" lang="zh-CN" altLang="en-US" kern="1200" dirty="0">
                <a:latin typeface="Times New Roman" panose="02020603050405020304" pitchFamily="18" charset="0"/>
                <a:ea typeface="黑体" panose="02010609060101010101" pitchFamily="2" charset="-122"/>
                <a:cs typeface="+mn-cs"/>
              </a:rPr>
              <a:t>＝</a:t>
            </a:r>
            <a:r>
              <a:rPr kumimoji="1" lang="en-US" altLang="zh-CN" kern="1200" dirty="0">
                <a:latin typeface="Times New Roman" panose="02020603050405020304" pitchFamily="18" charset="0"/>
                <a:ea typeface="黑体" panose="02010609060101010101" pitchFamily="2" charset="-122"/>
                <a:cs typeface="+mn-cs"/>
              </a:rPr>
              <a:t>2</a:t>
            </a:r>
            <a:r>
              <a:rPr kumimoji="1" lang="zh-CN" altLang="en-US" kern="1200" dirty="0">
                <a:latin typeface="Times New Roman" panose="02020603050405020304" pitchFamily="18" charset="0"/>
                <a:ea typeface="黑体" panose="02010609060101010101" pitchFamily="2" charset="-122"/>
                <a:cs typeface="+mn-cs"/>
              </a:rPr>
              <a:t>，</a:t>
            </a:r>
            <a:r>
              <a:rPr kumimoji="1" lang="en-US" altLang="zh-CN" i="1" kern="1200" dirty="0">
                <a:latin typeface="Times New Roman" panose="02020603050405020304" pitchFamily="18" charset="0"/>
                <a:ea typeface="黑体" panose="02010609060101010101" pitchFamily="2" charset="-122"/>
                <a:cs typeface="+mn-cs"/>
              </a:rPr>
              <a:t>e</a:t>
            </a:r>
            <a:r>
              <a:rPr kumimoji="1" lang="zh-CN" altLang="en-US" kern="1200" dirty="0">
                <a:latin typeface="Times New Roman" panose="02020603050405020304" pitchFamily="18" charset="0"/>
                <a:ea typeface="黑体" panose="02010609060101010101" pitchFamily="2" charset="-122"/>
                <a:cs typeface="+mn-cs"/>
              </a:rPr>
              <a:t>＝</a:t>
            </a:r>
            <a:r>
              <a:rPr kumimoji="1" lang="en-US" altLang="zh-CN" kern="1200" dirty="0">
                <a:latin typeface="Times New Roman" panose="02020603050405020304" pitchFamily="18" charset="0"/>
                <a:ea typeface="黑体" panose="02010609060101010101" pitchFamily="2" charset="-122"/>
                <a:cs typeface="+mn-cs"/>
              </a:rPr>
              <a:t>1</a:t>
            </a:r>
            <a:r>
              <a:rPr kumimoji="1" lang="zh-CN" altLang="en-US" kern="1200" dirty="0">
                <a:latin typeface="Times New Roman" panose="02020603050405020304" pitchFamily="18" charset="0"/>
                <a:ea typeface="黑体" panose="02010609060101010101" pitchFamily="2" charset="-122"/>
                <a:cs typeface="+mn-cs"/>
              </a:rPr>
              <a:t>，</a:t>
            </a:r>
            <a:r>
              <a:rPr kumimoji="1" lang="en-US" altLang="zh-CN" i="1" kern="1200" dirty="0">
                <a:latin typeface="Times New Roman" panose="02020603050405020304" pitchFamily="18" charset="0"/>
                <a:ea typeface="黑体" panose="02010609060101010101" pitchFamily="2" charset="-122"/>
                <a:cs typeface="+mn-cs"/>
              </a:rPr>
              <a:t>r</a:t>
            </a:r>
            <a:r>
              <a:rPr kumimoji="1" lang="zh-CN" altLang="en-US" kern="1200" dirty="0">
                <a:latin typeface="Times New Roman" panose="02020603050405020304" pitchFamily="18" charset="0"/>
                <a:ea typeface="黑体" panose="02010609060101010101" pitchFamily="2" charset="-122"/>
                <a:cs typeface="+mn-cs"/>
              </a:rPr>
              <a:t>＝</a:t>
            </a:r>
            <a:r>
              <a:rPr kumimoji="1" lang="en-US" altLang="zh-CN" kern="1200" dirty="0">
                <a:latin typeface="Times New Roman" panose="02020603050405020304" pitchFamily="18" charset="0"/>
                <a:ea typeface="黑体" panose="02010609060101010101" pitchFamily="2" charset="-122"/>
                <a:cs typeface="+mn-cs"/>
              </a:rPr>
              <a:t>1</a:t>
            </a:r>
            <a:r>
              <a:rPr kumimoji="1" lang="zh-CN" altLang="en-US" kern="1200" dirty="0">
                <a:latin typeface="Times New Roman" panose="02020603050405020304" pitchFamily="18" charset="0"/>
                <a:ea typeface="黑体" panose="02010609060101010101" pitchFamily="2" charset="-122"/>
                <a:cs typeface="+mn-cs"/>
              </a:rPr>
              <a:t>，则</a:t>
            </a:r>
            <a:r>
              <a:rPr kumimoji="1" lang="en-US" altLang="zh-CN" i="1" kern="1200" dirty="0">
                <a:latin typeface="Times New Roman" panose="02020603050405020304" pitchFamily="18" charset="0"/>
                <a:ea typeface="黑体" panose="02010609060101010101" pitchFamily="2" charset="-122"/>
                <a:cs typeface="+mn-cs"/>
              </a:rPr>
              <a:t>v-e</a:t>
            </a:r>
            <a:r>
              <a:rPr kumimoji="1" lang="en-US" altLang="zh-CN" kern="1200" dirty="0">
                <a:latin typeface="Times New Roman" panose="02020603050405020304" pitchFamily="18" charset="0"/>
                <a:ea typeface="黑体" panose="02010609060101010101" pitchFamily="2" charset="-122"/>
                <a:cs typeface="+mn-cs"/>
              </a:rPr>
              <a:t>+</a:t>
            </a:r>
            <a:r>
              <a:rPr kumimoji="1" lang="en-US" altLang="zh-CN" i="1" kern="1200" dirty="0">
                <a:latin typeface="Times New Roman" panose="02020603050405020304" pitchFamily="18" charset="0"/>
                <a:ea typeface="黑体" panose="02010609060101010101" pitchFamily="2" charset="-122"/>
                <a:cs typeface="+mn-cs"/>
              </a:rPr>
              <a:t>r</a:t>
            </a:r>
            <a:r>
              <a:rPr kumimoji="1" lang="zh-CN" altLang="en-US" kern="1200" dirty="0">
                <a:latin typeface="Times New Roman" panose="02020603050405020304" pitchFamily="18" charset="0"/>
                <a:ea typeface="黑体" panose="02010609060101010101" pitchFamily="2" charset="-122"/>
                <a:cs typeface="+mn-cs"/>
              </a:rPr>
              <a:t>＝</a:t>
            </a:r>
            <a:r>
              <a:rPr kumimoji="1" lang="en-US" altLang="zh-CN" kern="1200" dirty="0">
                <a:latin typeface="Times New Roman" panose="02020603050405020304" pitchFamily="18" charset="0"/>
                <a:ea typeface="黑体" panose="02010609060101010101" pitchFamily="2" charset="-122"/>
                <a:cs typeface="+mn-cs"/>
              </a:rPr>
              <a:t>2</a:t>
            </a:r>
            <a:r>
              <a:rPr kumimoji="1" lang="zh-CN" altLang="en-US" kern="1200" dirty="0">
                <a:latin typeface="Times New Roman" panose="02020603050405020304" pitchFamily="18" charset="0"/>
                <a:ea typeface="黑体" panose="02010609060101010101" pitchFamily="2" charset="-122"/>
                <a:cs typeface="+mn-cs"/>
              </a:rPr>
              <a:t>成立。</a:t>
            </a:r>
            <a:endParaRPr kumimoji="1" lang="zh-CN" altLang="en-US" kern="1200" dirty="0">
              <a:latin typeface="Times New Roman" panose="02020603050405020304" pitchFamily="18" charset="0"/>
              <a:ea typeface="黑体" panose="02010609060101010101" pitchFamily="2" charset="-122"/>
              <a:cs typeface="+mn-cs"/>
            </a:endParaRPr>
          </a:p>
          <a:p>
            <a:pPr algn="just" eaLnBrk="1" hangingPunct="1">
              <a:spcBef>
                <a:spcPct val="0"/>
              </a:spcBef>
              <a:buSzPct val="60000"/>
            </a:pPr>
            <a:r>
              <a:rPr kumimoji="1" lang="zh-CN" altLang="en-US" kern="1200" dirty="0">
                <a:latin typeface="Times New Roman" panose="02020603050405020304" pitchFamily="18" charset="0"/>
                <a:ea typeface="黑体" panose="02010609060101010101" pitchFamily="2" charset="-122"/>
                <a:cs typeface="+mn-cs"/>
              </a:rPr>
              <a:t>⑶设</a:t>
            </a:r>
            <a:r>
              <a:rPr kumimoji="1" lang="en-US" altLang="zh-CN" i="1" kern="1200" dirty="0">
                <a:latin typeface="Times New Roman" panose="02020603050405020304" pitchFamily="18" charset="0"/>
                <a:ea typeface="黑体" panose="02010609060101010101" pitchFamily="2" charset="-122"/>
                <a:cs typeface="+mn-cs"/>
              </a:rPr>
              <a:t>G</a:t>
            </a:r>
            <a:r>
              <a:rPr kumimoji="1" lang="zh-CN" altLang="en-US" kern="1200" dirty="0">
                <a:latin typeface="Times New Roman" panose="02020603050405020304" pitchFamily="18" charset="0"/>
                <a:ea typeface="黑体" panose="02010609060101010101" pitchFamily="2" charset="-122"/>
                <a:cs typeface="+mn-cs"/>
              </a:rPr>
              <a:t>为</a:t>
            </a:r>
            <a:r>
              <a:rPr kumimoji="1" lang="en-US" altLang="zh-CN" i="1" kern="1200" dirty="0">
                <a:latin typeface="Times New Roman" panose="02020603050405020304" pitchFamily="18" charset="0"/>
                <a:ea typeface="黑体" panose="02010609060101010101" pitchFamily="2" charset="-122"/>
                <a:cs typeface="+mn-cs"/>
              </a:rPr>
              <a:t>k</a:t>
            </a:r>
            <a:r>
              <a:rPr kumimoji="1" lang="zh-CN" altLang="en-US" kern="1200" dirty="0">
                <a:latin typeface="Times New Roman" panose="02020603050405020304" pitchFamily="18" charset="0"/>
                <a:ea typeface="黑体" panose="02010609060101010101" pitchFamily="2" charset="-122"/>
                <a:cs typeface="+mn-cs"/>
              </a:rPr>
              <a:t>条边时，欧拉公式成立。</a:t>
            </a:r>
            <a:endParaRPr kumimoji="1" lang="zh-CN" altLang="en-US" kern="1200" dirty="0">
              <a:latin typeface="Times New Roman" panose="02020603050405020304" pitchFamily="18" charset="0"/>
              <a:ea typeface="黑体" panose="02010609060101010101" pitchFamily="2" charset="-122"/>
              <a:cs typeface="+mn-cs"/>
            </a:endParaRPr>
          </a:p>
          <a:p>
            <a:pPr algn="just" eaLnBrk="1" hangingPunct="1">
              <a:spcBef>
                <a:spcPct val="0"/>
              </a:spcBef>
              <a:buSzPct val="60000"/>
            </a:pPr>
            <a:r>
              <a:rPr kumimoji="1" lang="zh-CN" altLang="en-US" kern="1200" dirty="0">
                <a:latin typeface="Times New Roman" panose="02020603050405020304" pitchFamily="18" charset="0"/>
                <a:ea typeface="黑体" panose="02010609060101010101" pitchFamily="2" charset="-122"/>
                <a:cs typeface="+mn-cs"/>
              </a:rPr>
              <a:t>即</a:t>
            </a:r>
            <a:r>
              <a:rPr kumimoji="1" lang="en-US" altLang="zh-CN" i="1" kern="1200" dirty="0">
                <a:latin typeface="Times New Roman" panose="02020603050405020304" pitchFamily="18" charset="0"/>
                <a:ea typeface="黑体" panose="02010609060101010101" pitchFamily="2" charset="-122"/>
                <a:cs typeface="+mn-cs"/>
              </a:rPr>
              <a:t>v</a:t>
            </a:r>
            <a:r>
              <a:rPr kumimoji="1" lang="en-US" altLang="zh-CN" i="1" kern="1200" baseline="-25000" dirty="0">
                <a:latin typeface="Times New Roman" panose="02020603050405020304" pitchFamily="18" charset="0"/>
                <a:ea typeface="黑体" panose="02010609060101010101" pitchFamily="2" charset="-122"/>
                <a:cs typeface="+mn-cs"/>
              </a:rPr>
              <a:t>k </a:t>
            </a:r>
            <a:r>
              <a:rPr kumimoji="1" lang="en-US" altLang="zh-CN" kern="1200" dirty="0">
                <a:latin typeface="Times New Roman" panose="02020603050405020304" pitchFamily="18" charset="0"/>
                <a:ea typeface="黑体" panose="02010609060101010101" pitchFamily="2" charset="-122"/>
                <a:cs typeface="+mn-cs"/>
              </a:rPr>
              <a:t>–</a:t>
            </a:r>
            <a:r>
              <a:rPr kumimoji="1" lang="en-US" altLang="zh-CN" i="1" kern="1200" dirty="0">
                <a:latin typeface="Times New Roman" panose="02020603050405020304" pitchFamily="18" charset="0"/>
                <a:ea typeface="黑体" panose="02010609060101010101" pitchFamily="2" charset="-122"/>
                <a:cs typeface="+mn-cs"/>
              </a:rPr>
              <a:t>e</a:t>
            </a:r>
            <a:r>
              <a:rPr kumimoji="1" lang="en-US" altLang="zh-CN" i="1" kern="1200" baseline="-25000" dirty="0">
                <a:latin typeface="Times New Roman" panose="02020603050405020304" pitchFamily="18" charset="0"/>
                <a:ea typeface="黑体" panose="02010609060101010101" pitchFamily="2" charset="-122"/>
                <a:cs typeface="+mn-cs"/>
              </a:rPr>
              <a:t>k </a:t>
            </a:r>
            <a:r>
              <a:rPr kumimoji="1" lang="en-US" altLang="zh-CN" kern="1200" dirty="0">
                <a:latin typeface="Times New Roman" panose="02020603050405020304" pitchFamily="18" charset="0"/>
                <a:ea typeface="黑体" panose="02010609060101010101" pitchFamily="2" charset="-122"/>
                <a:cs typeface="+mn-cs"/>
              </a:rPr>
              <a:t>+</a:t>
            </a:r>
            <a:r>
              <a:rPr kumimoji="1" lang="en-US" altLang="zh-CN" i="1" kern="1200" dirty="0">
                <a:latin typeface="Times New Roman" panose="02020603050405020304" pitchFamily="18" charset="0"/>
                <a:ea typeface="黑体" panose="02010609060101010101" pitchFamily="2" charset="-122"/>
                <a:cs typeface="+mn-cs"/>
              </a:rPr>
              <a:t>r</a:t>
            </a:r>
            <a:r>
              <a:rPr kumimoji="1" lang="en-US" altLang="zh-CN" i="1" kern="1200" baseline="-25000" dirty="0">
                <a:latin typeface="Times New Roman" panose="02020603050405020304" pitchFamily="18" charset="0"/>
                <a:ea typeface="黑体" panose="02010609060101010101" pitchFamily="2" charset="-122"/>
                <a:cs typeface="+mn-cs"/>
              </a:rPr>
              <a:t>k</a:t>
            </a:r>
            <a:r>
              <a:rPr kumimoji="1" lang="zh-CN" altLang="en-US" kern="1200" dirty="0">
                <a:latin typeface="Times New Roman" panose="02020603050405020304" pitchFamily="18" charset="0"/>
                <a:ea typeface="黑体" panose="02010609060101010101" pitchFamily="2" charset="-122"/>
                <a:cs typeface="+mn-cs"/>
              </a:rPr>
              <a:t>＝</a:t>
            </a:r>
            <a:r>
              <a:rPr kumimoji="1" lang="en-US" altLang="zh-CN" kern="1200" dirty="0">
                <a:latin typeface="Times New Roman" panose="02020603050405020304" pitchFamily="18" charset="0"/>
                <a:ea typeface="黑体" panose="02010609060101010101" pitchFamily="2" charset="-122"/>
                <a:cs typeface="+mn-cs"/>
              </a:rPr>
              <a:t>2</a:t>
            </a:r>
            <a:r>
              <a:rPr kumimoji="1" lang="zh-CN" altLang="en-US" kern="1200" dirty="0">
                <a:latin typeface="Times New Roman" panose="02020603050405020304" pitchFamily="18" charset="0"/>
                <a:ea typeface="黑体" panose="02010609060101010101" pitchFamily="2" charset="-122"/>
                <a:cs typeface="+mn-cs"/>
              </a:rPr>
              <a:t>。下面考察</a:t>
            </a:r>
            <a:r>
              <a:rPr kumimoji="1" lang="en-US" altLang="zh-CN" i="1" kern="1200" dirty="0">
                <a:latin typeface="Times New Roman" panose="02020603050405020304" pitchFamily="18" charset="0"/>
                <a:ea typeface="黑体" panose="02010609060101010101" pitchFamily="2" charset="-122"/>
                <a:cs typeface="+mn-cs"/>
              </a:rPr>
              <a:t>G</a:t>
            </a:r>
            <a:r>
              <a:rPr kumimoji="1" lang="zh-CN" altLang="en-US" kern="1200" dirty="0">
                <a:latin typeface="Times New Roman" panose="02020603050405020304" pitchFamily="18" charset="0"/>
                <a:ea typeface="黑体" panose="02010609060101010101" pitchFamily="2" charset="-122"/>
                <a:cs typeface="+mn-cs"/>
              </a:rPr>
              <a:t>为</a:t>
            </a:r>
            <a:r>
              <a:rPr kumimoji="1" lang="en-US" altLang="zh-CN" i="1" kern="1200" dirty="0">
                <a:latin typeface="Times New Roman" panose="02020603050405020304" pitchFamily="18" charset="0"/>
                <a:ea typeface="黑体" panose="02010609060101010101" pitchFamily="2" charset="-122"/>
                <a:cs typeface="+mn-cs"/>
              </a:rPr>
              <a:t>k</a:t>
            </a:r>
            <a:r>
              <a:rPr kumimoji="1" lang="en-US" altLang="zh-CN" kern="1200" dirty="0">
                <a:latin typeface="Times New Roman" panose="02020603050405020304" pitchFamily="18" charset="0"/>
                <a:ea typeface="黑体" panose="02010609060101010101" pitchFamily="2" charset="-122"/>
                <a:cs typeface="+mn-cs"/>
              </a:rPr>
              <a:t>+1</a:t>
            </a:r>
            <a:r>
              <a:rPr kumimoji="1" lang="zh-CN" altLang="en-US" kern="1200" dirty="0">
                <a:latin typeface="Times New Roman" panose="02020603050405020304" pitchFamily="18" charset="0"/>
                <a:ea typeface="黑体" panose="02010609060101010101" pitchFamily="2" charset="-122"/>
                <a:cs typeface="+mn-cs"/>
              </a:rPr>
              <a:t>条边时的情况。</a:t>
            </a:r>
            <a:endParaRPr kumimoji="1" lang="zh-CN" altLang="en-US" kern="1200" dirty="0">
              <a:latin typeface="Times New Roman" panose="02020603050405020304" pitchFamily="18" charset="0"/>
              <a:ea typeface="黑体" panose="02010609060101010101" pitchFamily="2" charset="-122"/>
              <a:cs typeface="+mn-cs"/>
            </a:endParaRPr>
          </a:p>
        </p:txBody>
      </p:sp>
      <p:sp>
        <p:nvSpPr>
          <p:cNvPr id="14339" name="Rectangle 3"/>
          <p:cNvSpPr>
            <a:spLocks noGrp="1"/>
          </p:cNvSpPr>
          <p:nvPr>
            <p:ph type="title"/>
          </p:nvPr>
        </p:nvSpPr>
        <p:spPr>
          <a:xfrm>
            <a:off x="971550" y="395288"/>
            <a:ext cx="6696075" cy="441325"/>
          </a:xfrm>
        </p:spPr>
        <p:txBody>
          <a:bodyPr vert="horz" wrap="square" lIns="91440" tIns="45720" rIns="91440" bIns="45720" anchor="b" anchorCtr="0"/>
          <a:p>
            <a:pPr eaLnBrk="1" hangingPunct="1"/>
            <a:r>
              <a:rPr kumimoji="1" lang="en-US" altLang="zh-CN" kern="1200" dirty="0">
                <a:latin typeface="黑体" panose="02010609060101010101" pitchFamily="2" charset="-122"/>
                <a:ea typeface="黑体" panose="02010609060101010101" pitchFamily="2" charset="-122"/>
                <a:cs typeface="+mj-cs"/>
              </a:rPr>
              <a:t>7-5 </a:t>
            </a:r>
            <a:r>
              <a:rPr kumimoji="1" lang="zh-CN" altLang="en-US" kern="1200" dirty="0">
                <a:latin typeface="黑体" panose="02010609060101010101" pitchFamily="2" charset="-122"/>
                <a:ea typeface="黑体" panose="02010609060101010101" pitchFamily="2" charset="-122"/>
                <a:cs typeface="+mj-cs"/>
              </a:rPr>
              <a:t>平面图</a:t>
            </a:r>
            <a:endParaRPr kumimoji="1" lang="zh-CN" altLang="en-US" kern="1200" dirty="0">
              <a:latin typeface="黑体" panose="02010609060101010101" pitchFamily="2" charset="-122"/>
              <a:ea typeface="黑体" panose="02010609060101010101" pitchFamily="2" charset="-122"/>
              <a:cs typeface="+mj-cs"/>
            </a:endParaRP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5362" name="Object 3"/>
          <p:cNvGraphicFramePr>
            <a:graphicFrameLocks noChangeAspect="1"/>
          </p:cNvGraphicFramePr>
          <p:nvPr/>
        </p:nvGraphicFramePr>
        <p:xfrm>
          <a:off x="1676400" y="1538288"/>
          <a:ext cx="5343525" cy="3186112"/>
        </p:xfrm>
        <a:graphic>
          <a:graphicData uri="http://schemas.openxmlformats.org/presentationml/2006/ole">
            <mc:AlternateContent xmlns:mc="http://schemas.openxmlformats.org/markup-compatibility/2006">
              <mc:Choice xmlns:v="urn:schemas-microsoft-com:vml" Requires="v">
                <p:oleObj spid="_x0000_s3076" name="" r:id="rId1" imgW="3181350" imgH="1952625" progId="Paint.Picture">
                  <p:embed/>
                </p:oleObj>
              </mc:Choice>
              <mc:Fallback>
                <p:oleObj name="" r:id="rId1" imgW="3181350" imgH="1952625" progId="Paint.Picture">
                  <p:embed/>
                  <p:pic>
                    <p:nvPicPr>
                      <p:cNvPr id="0" name="图片 3075"/>
                      <p:cNvPicPr/>
                      <p:nvPr/>
                    </p:nvPicPr>
                    <p:blipFill>
                      <a:blip r:embed="rId2"/>
                      <a:stretch>
                        <a:fillRect/>
                      </a:stretch>
                    </p:blipFill>
                    <p:spPr>
                      <a:xfrm>
                        <a:off x="1676400" y="1538288"/>
                        <a:ext cx="5343525" cy="3186112"/>
                      </a:xfrm>
                      <a:prstGeom prst="rect">
                        <a:avLst/>
                      </a:prstGeom>
                      <a:noFill/>
                      <a:ln w="38100">
                        <a:noFill/>
                        <a:miter/>
                      </a:ln>
                    </p:spPr>
                  </p:pic>
                </p:oleObj>
              </mc:Fallback>
            </mc:AlternateContent>
          </a:graphicData>
        </a:graphic>
      </p:graphicFrame>
      <p:sp>
        <p:nvSpPr>
          <p:cNvPr id="15363" name="Text Box 4"/>
          <p:cNvSpPr txBox="1"/>
          <p:nvPr/>
        </p:nvSpPr>
        <p:spPr>
          <a:xfrm>
            <a:off x="1447800" y="4876800"/>
            <a:ext cx="62484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lgn="ctr" eaLnBrk="1" hangingPunct="1">
              <a:spcBef>
                <a:spcPct val="50000"/>
              </a:spcBef>
              <a:buClrTx/>
              <a:buSzTx/>
              <a:buFontTx/>
              <a:buNone/>
            </a:pPr>
            <a:r>
              <a:rPr lang="zh-CN" altLang="en-US" sz="2800" b="1" dirty="0">
                <a:latin typeface="Times New Roman" panose="02020603050405020304" pitchFamily="18" charset="0"/>
              </a:rPr>
              <a:t>图</a:t>
            </a:r>
            <a:r>
              <a:rPr lang="en-US" altLang="zh-CN" sz="2800" b="1" dirty="0">
                <a:latin typeface="Times New Roman" panose="02020603050405020304" pitchFamily="18" charset="0"/>
              </a:rPr>
              <a:t>7-5.4</a:t>
            </a:r>
            <a:r>
              <a:rPr lang="en-US" altLang="zh-CN" sz="2800" dirty="0">
                <a:latin typeface="Times New Roman" panose="02020603050405020304" pitchFamily="18" charset="0"/>
              </a:rPr>
              <a:t>  </a:t>
            </a:r>
            <a:r>
              <a:rPr lang="zh-CN" altLang="en-US" sz="2800" b="1" dirty="0">
                <a:latin typeface="Times New Roman" panose="02020603050405020304" pitchFamily="18" charset="0"/>
              </a:rPr>
              <a:t>欧拉定理证明的示意图</a:t>
            </a:r>
            <a:endParaRPr lang="zh-CN" altLang="en-US" sz="2800" b="1" dirty="0">
              <a:latin typeface="Times New Roman" panose="02020603050405020304" pitchFamily="18" charset="0"/>
            </a:endParaRPr>
          </a:p>
        </p:txBody>
      </p:sp>
      <p:sp>
        <p:nvSpPr>
          <p:cNvPr id="15364" name="Rectangle 5"/>
          <p:cNvSpPr>
            <a:spLocks noGrp="1"/>
          </p:cNvSpPr>
          <p:nvPr>
            <p:ph type="title"/>
          </p:nvPr>
        </p:nvSpPr>
        <p:spPr>
          <a:xfrm>
            <a:off x="971550" y="395288"/>
            <a:ext cx="6696075" cy="441325"/>
          </a:xfrm>
        </p:spPr>
        <p:txBody>
          <a:bodyPr vert="horz" wrap="square" lIns="91440" tIns="45720" rIns="91440" bIns="45720" anchor="b" anchorCtr="0"/>
          <a:p>
            <a:pPr eaLnBrk="1" hangingPunct="1"/>
            <a:r>
              <a:rPr kumimoji="1" lang="en-US" altLang="zh-CN" kern="1200" dirty="0">
                <a:latin typeface="黑体" panose="02010609060101010101" pitchFamily="2" charset="-122"/>
                <a:ea typeface="黑体" panose="02010609060101010101" pitchFamily="2" charset="-122"/>
                <a:cs typeface="+mj-cs"/>
              </a:rPr>
              <a:t>7-5 </a:t>
            </a:r>
            <a:r>
              <a:rPr kumimoji="1" lang="zh-CN" altLang="en-US" kern="1200" dirty="0">
                <a:latin typeface="黑体" panose="02010609060101010101" pitchFamily="2" charset="-122"/>
                <a:ea typeface="黑体" panose="02010609060101010101" pitchFamily="2" charset="-122"/>
                <a:cs typeface="+mj-cs"/>
              </a:rPr>
              <a:t>平面图</a:t>
            </a:r>
            <a:endParaRPr kumimoji="1" lang="zh-CN" altLang="en-US" kern="1200" dirty="0">
              <a:latin typeface="黑体" panose="02010609060101010101" pitchFamily="2" charset="-122"/>
              <a:ea typeface="黑体" panose="02010609060101010101" pitchFamily="2" charset="-122"/>
              <a:cs typeface="+mj-cs"/>
            </a:endParaRP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2"/>
          <p:cNvSpPr>
            <a:spLocks noGrp="1"/>
          </p:cNvSpPr>
          <p:nvPr>
            <p:ph idx="1" hasCustomPrompt="1"/>
          </p:nvPr>
        </p:nvSpPr>
        <p:spPr>
          <a:xfrm>
            <a:off x="250825" y="1557338"/>
            <a:ext cx="8382000" cy="4175125"/>
          </a:xfrm>
        </p:spPr>
        <p:txBody>
          <a:bodyPr vert="horz" wrap="square" lIns="91440" tIns="45720" rIns="91440" bIns="45720" anchor="t" anchorCtr="0"/>
          <a:p>
            <a:pPr algn="just" eaLnBrk="1" hangingPunct="1">
              <a:lnSpc>
                <a:spcPct val="110000"/>
              </a:lnSpc>
              <a:spcBef>
                <a:spcPct val="0"/>
              </a:spcBef>
              <a:buSzPct val="60000"/>
            </a:pPr>
            <a:r>
              <a:rPr kumimoji="1" lang="zh-CN" altLang="en-US" kern="1200" dirty="0">
                <a:latin typeface="Times New Roman" panose="02020603050405020304" pitchFamily="18" charset="0"/>
                <a:ea typeface="黑体" panose="02010609060101010101" pitchFamily="2" charset="-122"/>
                <a:cs typeface="+mn-cs"/>
              </a:rPr>
              <a:t>    因为在</a:t>
            </a:r>
            <a:r>
              <a:rPr kumimoji="1" lang="en-US" altLang="zh-CN" i="1" kern="1200" dirty="0">
                <a:latin typeface="Times New Roman" panose="02020603050405020304" pitchFamily="18" charset="0"/>
                <a:ea typeface="黑体" panose="02010609060101010101" pitchFamily="2" charset="-122"/>
                <a:cs typeface="+mn-cs"/>
              </a:rPr>
              <a:t>k</a:t>
            </a:r>
            <a:r>
              <a:rPr kumimoji="1" lang="zh-CN" altLang="en-US" kern="1200" dirty="0">
                <a:latin typeface="Times New Roman" panose="02020603050405020304" pitchFamily="18" charset="0"/>
                <a:ea typeface="黑体" panose="02010609060101010101" pitchFamily="2" charset="-122"/>
                <a:cs typeface="+mn-cs"/>
              </a:rPr>
              <a:t>条边的连通图上增加一条边，使它仍为连通图，只有下述两种情况： </a:t>
            </a:r>
            <a:endParaRPr kumimoji="1" lang="zh-CN" altLang="en-US" kern="1200" dirty="0">
              <a:latin typeface="Times New Roman" panose="02020603050405020304" pitchFamily="18" charset="0"/>
              <a:ea typeface="黑体" panose="02010609060101010101" pitchFamily="2" charset="-122"/>
              <a:cs typeface="+mn-cs"/>
            </a:endParaRPr>
          </a:p>
          <a:p>
            <a:pPr algn="just" eaLnBrk="1" hangingPunct="1">
              <a:lnSpc>
                <a:spcPct val="110000"/>
              </a:lnSpc>
              <a:spcBef>
                <a:spcPct val="0"/>
              </a:spcBef>
              <a:buSzPct val="60000"/>
            </a:pPr>
            <a:r>
              <a:rPr kumimoji="1" lang="zh-CN" altLang="en-US" kern="1200" dirty="0">
                <a:latin typeface="Times New Roman" panose="02020603050405020304" pitchFamily="18" charset="0"/>
                <a:ea typeface="黑体" panose="02010609060101010101" pitchFamily="2" charset="-122"/>
                <a:cs typeface="+mn-cs"/>
              </a:rPr>
              <a:t>①加上一个新的结点</a:t>
            </a:r>
            <a:r>
              <a:rPr kumimoji="1" lang="en-US" altLang="zh-CN" i="1" kern="1200" dirty="0">
                <a:latin typeface="Times New Roman" panose="02020603050405020304" pitchFamily="18" charset="0"/>
                <a:ea typeface="黑体" panose="02010609060101010101" pitchFamily="2" charset="-122"/>
                <a:cs typeface="+mn-cs"/>
              </a:rPr>
              <a:t>Q</a:t>
            </a:r>
            <a:r>
              <a:rPr kumimoji="1" lang="en-US" altLang="zh-CN" kern="1200" baseline="-25000" dirty="0">
                <a:latin typeface="Times New Roman" panose="02020603050405020304" pitchFamily="18" charset="0"/>
                <a:ea typeface="黑体" panose="02010609060101010101" pitchFamily="2" charset="-122"/>
                <a:cs typeface="+mn-cs"/>
              </a:rPr>
              <a:t>2</a:t>
            </a:r>
            <a:r>
              <a:rPr kumimoji="1" lang="zh-CN" altLang="en-US" kern="1200" dirty="0">
                <a:latin typeface="Times New Roman" panose="02020603050405020304" pitchFamily="18" charset="0"/>
                <a:ea typeface="黑体" panose="02010609060101010101" pitchFamily="2" charset="-122"/>
                <a:cs typeface="+mn-cs"/>
              </a:rPr>
              <a:t>，</a:t>
            </a:r>
            <a:r>
              <a:rPr kumimoji="1" lang="en-US" altLang="zh-CN" i="1" kern="1200" dirty="0">
                <a:latin typeface="Times New Roman" panose="02020603050405020304" pitchFamily="18" charset="0"/>
                <a:ea typeface="黑体" panose="02010609060101010101" pitchFamily="2" charset="-122"/>
                <a:cs typeface="+mn-cs"/>
              </a:rPr>
              <a:t>Q</a:t>
            </a:r>
            <a:r>
              <a:rPr kumimoji="1" lang="en-US" altLang="zh-CN" kern="1200" baseline="-25000" dirty="0">
                <a:latin typeface="Times New Roman" panose="02020603050405020304" pitchFamily="18" charset="0"/>
                <a:ea typeface="黑体" panose="02010609060101010101" pitchFamily="2" charset="-122"/>
                <a:cs typeface="+mn-cs"/>
              </a:rPr>
              <a:t>2</a:t>
            </a:r>
            <a:r>
              <a:rPr kumimoji="1" lang="zh-CN" altLang="en-US" kern="1200" dirty="0">
                <a:latin typeface="Times New Roman" panose="02020603050405020304" pitchFamily="18" charset="0"/>
                <a:ea typeface="黑体" panose="02010609060101010101" pitchFamily="2" charset="-122"/>
                <a:cs typeface="+mn-cs"/>
              </a:rPr>
              <a:t>与图上的一点</a:t>
            </a:r>
            <a:r>
              <a:rPr kumimoji="1" lang="en-US" altLang="zh-CN" i="1" kern="1200" dirty="0">
                <a:latin typeface="Times New Roman" panose="02020603050405020304" pitchFamily="18" charset="0"/>
                <a:ea typeface="黑体" panose="02010609060101010101" pitchFamily="2" charset="-122"/>
                <a:cs typeface="+mn-cs"/>
              </a:rPr>
              <a:t>Q</a:t>
            </a:r>
            <a:r>
              <a:rPr kumimoji="1" lang="en-US" altLang="zh-CN" kern="1200" baseline="-25000" dirty="0">
                <a:latin typeface="Times New Roman" panose="02020603050405020304" pitchFamily="18" charset="0"/>
                <a:ea typeface="黑体" panose="02010609060101010101" pitchFamily="2" charset="-122"/>
                <a:cs typeface="+mn-cs"/>
              </a:rPr>
              <a:t>1</a:t>
            </a:r>
            <a:r>
              <a:rPr kumimoji="1" lang="zh-CN" altLang="en-US" kern="1200" dirty="0">
                <a:latin typeface="Times New Roman" panose="02020603050405020304" pitchFamily="18" charset="0"/>
                <a:ea typeface="黑体" panose="02010609060101010101" pitchFamily="2" charset="-122"/>
                <a:cs typeface="+mn-cs"/>
              </a:rPr>
              <a:t>相连</a:t>
            </a:r>
            <a:r>
              <a:rPr kumimoji="1" lang="en-US" altLang="zh-CN" kern="1200" dirty="0">
                <a:latin typeface="Times New Roman" panose="02020603050405020304" pitchFamily="18" charset="0"/>
                <a:ea typeface="黑体" panose="02010609060101010101" pitchFamily="2" charset="-122"/>
                <a:cs typeface="+mn-cs"/>
              </a:rPr>
              <a:t>(</a:t>
            </a:r>
            <a:r>
              <a:rPr kumimoji="1" lang="zh-CN" altLang="en-US" kern="1200" dirty="0">
                <a:latin typeface="Times New Roman" panose="02020603050405020304" pitchFamily="18" charset="0"/>
                <a:ea typeface="黑体" panose="02010609060101010101" pitchFamily="2" charset="-122"/>
                <a:cs typeface="+mn-cs"/>
              </a:rPr>
              <a:t>如图</a:t>
            </a:r>
            <a:r>
              <a:rPr kumimoji="1" lang="en-US" altLang="zh-CN" kern="1200" dirty="0">
                <a:latin typeface="Times New Roman" panose="02020603050405020304" pitchFamily="18" charset="0"/>
                <a:ea typeface="黑体" panose="02010609060101010101" pitchFamily="2" charset="-122"/>
                <a:cs typeface="+mn-cs"/>
              </a:rPr>
              <a:t>7-5.4(a)</a:t>
            </a:r>
            <a:r>
              <a:rPr kumimoji="1" lang="zh-CN" altLang="en-US" kern="1200" dirty="0">
                <a:latin typeface="Times New Roman" panose="02020603050405020304" pitchFamily="18" charset="0"/>
                <a:ea typeface="黑体" panose="02010609060101010101" pitchFamily="2" charset="-122"/>
                <a:cs typeface="+mn-cs"/>
              </a:rPr>
              <a:t>所示</a:t>
            </a:r>
            <a:r>
              <a:rPr kumimoji="1" lang="en-US" altLang="zh-CN" kern="1200" dirty="0">
                <a:latin typeface="Times New Roman" panose="02020603050405020304" pitchFamily="18" charset="0"/>
                <a:ea typeface="黑体" panose="02010609060101010101" pitchFamily="2" charset="-122"/>
                <a:cs typeface="+mn-cs"/>
              </a:rPr>
              <a:t>)</a:t>
            </a:r>
            <a:r>
              <a:rPr kumimoji="1" lang="zh-CN" altLang="en-US" kern="1200" dirty="0">
                <a:latin typeface="Times New Roman" panose="02020603050405020304" pitchFamily="18" charset="0"/>
                <a:ea typeface="黑体" panose="02010609060101010101" pitchFamily="2" charset="-122"/>
                <a:cs typeface="+mn-cs"/>
              </a:rPr>
              <a:t>，此时，</a:t>
            </a:r>
            <a:r>
              <a:rPr kumimoji="1" lang="en-US" altLang="zh-CN" i="1" kern="1200" dirty="0">
                <a:latin typeface="Times New Roman" panose="02020603050405020304" pitchFamily="18" charset="0"/>
                <a:ea typeface="黑体" panose="02010609060101010101" pitchFamily="2" charset="-122"/>
                <a:cs typeface="+mn-cs"/>
              </a:rPr>
              <a:t>v</a:t>
            </a:r>
            <a:r>
              <a:rPr kumimoji="1" lang="en-US" altLang="zh-CN" i="1" kern="1200" baseline="-25000" dirty="0">
                <a:latin typeface="Times New Roman" panose="02020603050405020304" pitchFamily="18" charset="0"/>
                <a:ea typeface="黑体" panose="02010609060101010101" pitchFamily="2" charset="-122"/>
                <a:cs typeface="+mn-cs"/>
              </a:rPr>
              <a:t>k</a:t>
            </a:r>
            <a:r>
              <a:rPr kumimoji="1" lang="zh-CN" altLang="en-US" kern="1200" dirty="0">
                <a:latin typeface="Times New Roman" panose="02020603050405020304" pitchFamily="18" charset="0"/>
                <a:ea typeface="黑体" panose="02010609060101010101" pitchFamily="2" charset="-122"/>
                <a:cs typeface="+mn-cs"/>
              </a:rPr>
              <a:t>和</a:t>
            </a:r>
            <a:r>
              <a:rPr kumimoji="1" lang="en-US" altLang="zh-CN" i="1" kern="1200" dirty="0">
                <a:latin typeface="Times New Roman" panose="02020603050405020304" pitchFamily="18" charset="0"/>
                <a:ea typeface="黑体" panose="02010609060101010101" pitchFamily="2" charset="-122"/>
                <a:cs typeface="+mn-cs"/>
              </a:rPr>
              <a:t>e</a:t>
            </a:r>
            <a:r>
              <a:rPr kumimoji="1" lang="en-US" altLang="zh-CN" i="1" kern="1200" baseline="-25000" dirty="0">
                <a:latin typeface="Times New Roman" panose="02020603050405020304" pitchFamily="18" charset="0"/>
                <a:ea typeface="黑体" panose="02010609060101010101" pitchFamily="2" charset="-122"/>
                <a:cs typeface="+mn-cs"/>
              </a:rPr>
              <a:t>k</a:t>
            </a:r>
            <a:r>
              <a:rPr kumimoji="1" lang="zh-CN" altLang="en-US" kern="1200" dirty="0">
                <a:latin typeface="Times New Roman" panose="02020603050405020304" pitchFamily="18" charset="0"/>
                <a:ea typeface="黑体" panose="02010609060101010101" pitchFamily="2" charset="-122"/>
                <a:cs typeface="+mn-cs"/>
              </a:rPr>
              <a:t>两者都增加</a:t>
            </a:r>
            <a:r>
              <a:rPr kumimoji="1" lang="en-US" altLang="zh-CN" kern="1200" dirty="0">
                <a:latin typeface="Times New Roman" panose="02020603050405020304" pitchFamily="18" charset="0"/>
                <a:ea typeface="黑体" panose="02010609060101010101" pitchFamily="2" charset="-122"/>
                <a:cs typeface="+mn-cs"/>
              </a:rPr>
              <a:t>1</a:t>
            </a:r>
            <a:r>
              <a:rPr kumimoji="1" lang="zh-CN" altLang="en-US" kern="1200" dirty="0">
                <a:latin typeface="Times New Roman" panose="02020603050405020304" pitchFamily="18" charset="0"/>
                <a:ea typeface="黑体" panose="02010609060101010101" pitchFamily="2" charset="-122"/>
                <a:cs typeface="+mn-cs"/>
              </a:rPr>
              <a:t>，而面数</a:t>
            </a:r>
            <a:r>
              <a:rPr kumimoji="1" lang="en-US" altLang="zh-CN" i="1" kern="1200" dirty="0">
                <a:latin typeface="Times New Roman" panose="02020603050405020304" pitchFamily="18" charset="0"/>
                <a:ea typeface="黑体" panose="02010609060101010101" pitchFamily="2" charset="-122"/>
                <a:cs typeface="+mn-cs"/>
              </a:rPr>
              <a:t>r</a:t>
            </a:r>
            <a:r>
              <a:rPr kumimoji="1" lang="en-US" altLang="zh-CN" i="1" kern="1200" baseline="-25000" dirty="0">
                <a:latin typeface="Times New Roman" panose="02020603050405020304" pitchFamily="18" charset="0"/>
                <a:ea typeface="黑体" panose="02010609060101010101" pitchFamily="2" charset="-122"/>
                <a:cs typeface="+mn-cs"/>
              </a:rPr>
              <a:t>k</a:t>
            </a:r>
            <a:r>
              <a:rPr kumimoji="1" lang="zh-CN" altLang="en-US" kern="1200" dirty="0">
                <a:latin typeface="Times New Roman" panose="02020603050405020304" pitchFamily="18" charset="0"/>
                <a:ea typeface="黑体" panose="02010609060101010101" pitchFamily="2" charset="-122"/>
                <a:cs typeface="+mn-cs"/>
              </a:rPr>
              <a:t>未变，故</a:t>
            </a:r>
            <a:endParaRPr kumimoji="1" lang="zh-CN" altLang="en-US" kern="1200" dirty="0">
              <a:latin typeface="Times New Roman" panose="02020603050405020304" pitchFamily="18" charset="0"/>
              <a:ea typeface="黑体" panose="02010609060101010101" pitchFamily="2" charset="-122"/>
              <a:cs typeface="+mn-cs"/>
            </a:endParaRPr>
          </a:p>
          <a:p>
            <a:pPr algn="just" eaLnBrk="1" hangingPunct="1">
              <a:lnSpc>
                <a:spcPct val="110000"/>
              </a:lnSpc>
              <a:spcBef>
                <a:spcPct val="0"/>
              </a:spcBef>
              <a:buSzPct val="60000"/>
            </a:pPr>
            <a:r>
              <a:rPr kumimoji="1" lang="zh-CN" altLang="en-US" kern="1200" dirty="0">
                <a:latin typeface="Times New Roman" panose="02020603050405020304" pitchFamily="18" charset="0"/>
                <a:ea typeface="黑体" panose="02010609060101010101" pitchFamily="2" charset="-122"/>
                <a:cs typeface="+mn-cs"/>
              </a:rPr>
              <a:t> </a:t>
            </a:r>
            <a:r>
              <a:rPr kumimoji="1" lang="en-US" altLang="zh-CN" kern="1200" dirty="0">
                <a:latin typeface="Times New Roman" panose="02020603050405020304" pitchFamily="18" charset="0"/>
                <a:ea typeface="黑体" panose="02010609060101010101" pitchFamily="2" charset="-122"/>
                <a:cs typeface="+mn-cs"/>
              </a:rPr>
              <a:t>(</a:t>
            </a:r>
            <a:r>
              <a:rPr kumimoji="1" lang="en-US" altLang="zh-CN" i="1" kern="1200" dirty="0">
                <a:latin typeface="Times New Roman" panose="02020603050405020304" pitchFamily="18" charset="0"/>
                <a:ea typeface="黑体" panose="02010609060101010101" pitchFamily="2" charset="-122"/>
                <a:cs typeface="+mn-cs"/>
              </a:rPr>
              <a:t>v</a:t>
            </a:r>
            <a:r>
              <a:rPr kumimoji="1" lang="en-US" altLang="zh-CN" i="1" kern="1200" baseline="-25000" dirty="0">
                <a:latin typeface="Times New Roman" panose="02020603050405020304" pitchFamily="18" charset="0"/>
                <a:ea typeface="黑体" panose="02010609060101010101" pitchFamily="2" charset="-122"/>
                <a:cs typeface="+mn-cs"/>
              </a:rPr>
              <a:t>k</a:t>
            </a:r>
            <a:r>
              <a:rPr kumimoji="1" lang="en-US" altLang="zh-CN" kern="1200" dirty="0">
                <a:latin typeface="Times New Roman" panose="02020603050405020304" pitchFamily="18" charset="0"/>
                <a:ea typeface="黑体" panose="02010609060101010101" pitchFamily="2" charset="-122"/>
                <a:cs typeface="+mn-cs"/>
              </a:rPr>
              <a:t>+1)-(</a:t>
            </a:r>
            <a:r>
              <a:rPr kumimoji="1" lang="en-US" altLang="zh-CN" i="1" kern="1200" dirty="0">
                <a:latin typeface="Times New Roman" panose="02020603050405020304" pitchFamily="18" charset="0"/>
                <a:ea typeface="黑体" panose="02010609060101010101" pitchFamily="2" charset="-122"/>
                <a:cs typeface="+mn-cs"/>
              </a:rPr>
              <a:t>e</a:t>
            </a:r>
            <a:r>
              <a:rPr kumimoji="1" lang="en-US" altLang="zh-CN" i="1" kern="1200" baseline="-25000" dirty="0">
                <a:latin typeface="Times New Roman" panose="02020603050405020304" pitchFamily="18" charset="0"/>
                <a:ea typeface="黑体" panose="02010609060101010101" pitchFamily="2" charset="-122"/>
                <a:cs typeface="+mn-cs"/>
              </a:rPr>
              <a:t>k</a:t>
            </a:r>
            <a:r>
              <a:rPr kumimoji="1" lang="en-US" altLang="zh-CN" kern="1200" dirty="0">
                <a:latin typeface="Times New Roman" panose="02020603050405020304" pitchFamily="18" charset="0"/>
                <a:ea typeface="黑体" panose="02010609060101010101" pitchFamily="2" charset="-122"/>
                <a:cs typeface="+mn-cs"/>
              </a:rPr>
              <a:t>+1)+</a:t>
            </a:r>
            <a:r>
              <a:rPr kumimoji="1" lang="en-US" altLang="zh-CN" i="1" kern="1200" dirty="0">
                <a:latin typeface="Times New Roman" panose="02020603050405020304" pitchFamily="18" charset="0"/>
                <a:ea typeface="黑体" panose="02010609060101010101" pitchFamily="2" charset="-122"/>
                <a:cs typeface="+mn-cs"/>
              </a:rPr>
              <a:t>r</a:t>
            </a:r>
            <a:r>
              <a:rPr kumimoji="1" lang="en-US" altLang="zh-CN" i="1" kern="1200" baseline="-25000" dirty="0">
                <a:latin typeface="Times New Roman" panose="02020603050405020304" pitchFamily="18" charset="0"/>
                <a:ea typeface="黑体" panose="02010609060101010101" pitchFamily="2" charset="-122"/>
                <a:cs typeface="+mn-cs"/>
              </a:rPr>
              <a:t>k</a:t>
            </a:r>
            <a:r>
              <a:rPr kumimoji="1" lang="zh-CN" altLang="en-US" kern="1200" dirty="0">
                <a:latin typeface="Times New Roman" panose="02020603050405020304" pitchFamily="18" charset="0"/>
                <a:ea typeface="黑体" panose="02010609060101010101" pitchFamily="2" charset="-122"/>
                <a:cs typeface="+mn-cs"/>
              </a:rPr>
              <a:t>＝</a:t>
            </a:r>
            <a:r>
              <a:rPr kumimoji="1" lang="en-US" altLang="zh-CN" i="1" kern="1200" dirty="0">
                <a:latin typeface="Times New Roman" panose="02020603050405020304" pitchFamily="18" charset="0"/>
                <a:ea typeface="黑体" panose="02010609060101010101" pitchFamily="2" charset="-122"/>
                <a:cs typeface="+mn-cs"/>
              </a:rPr>
              <a:t>v</a:t>
            </a:r>
            <a:r>
              <a:rPr kumimoji="1" lang="en-US" altLang="zh-CN" i="1" kern="1200" baseline="-25000" dirty="0">
                <a:latin typeface="Times New Roman" panose="02020603050405020304" pitchFamily="18" charset="0"/>
                <a:ea typeface="黑体" panose="02010609060101010101" pitchFamily="2" charset="-122"/>
                <a:cs typeface="+mn-cs"/>
              </a:rPr>
              <a:t>k</a:t>
            </a:r>
            <a:r>
              <a:rPr kumimoji="1" lang="en-US" altLang="zh-CN" kern="1200" dirty="0">
                <a:latin typeface="Times New Roman" panose="02020603050405020304" pitchFamily="18" charset="0"/>
                <a:ea typeface="黑体" panose="02010609060101010101" pitchFamily="2" charset="-122"/>
                <a:cs typeface="+mn-cs"/>
              </a:rPr>
              <a:t>-</a:t>
            </a:r>
            <a:r>
              <a:rPr kumimoji="1" lang="en-US" altLang="zh-CN" i="1" kern="1200" dirty="0">
                <a:latin typeface="Times New Roman" panose="02020603050405020304" pitchFamily="18" charset="0"/>
                <a:ea typeface="黑体" panose="02010609060101010101" pitchFamily="2" charset="-122"/>
                <a:cs typeface="+mn-cs"/>
              </a:rPr>
              <a:t>e</a:t>
            </a:r>
            <a:r>
              <a:rPr kumimoji="1" lang="en-US" altLang="zh-CN" i="1" kern="1200" baseline="-25000" dirty="0">
                <a:latin typeface="Times New Roman" panose="02020603050405020304" pitchFamily="18" charset="0"/>
                <a:ea typeface="黑体" panose="02010609060101010101" pitchFamily="2" charset="-122"/>
                <a:cs typeface="+mn-cs"/>
              </a:rPr>
              <a:t>k</a:t>
            </a:r>
            <a:r>
              <a:rPr kumimoji="1" lang="en-US" altLang="zh-CN" kern="1200" dirty="0">
                <a:latin typeface="Times New Roman" panose="02020603050405020304" pitchFamily="18" charset="0"/>
                <a:ea typeface="黑体" panose="02010609060101010101" pitchFamily="2" charset="-122"/>
                <a:cs typeface="+mn-cs"/>
              </a:rPr>
              <a:t>+</a:t>
            </a:r>
            <a:r>
              <a:rPr kumimoji="1" lang="en-US" altLang="zh-CN" i="1" kern="1200" dirty="0">
                <a:latin typeface="Times New Roman" panose="02020603050405020304" pitchFamily="18" charset="0"/>
                <a:ea typeface="黑体" panose="02010609060101010101" pitchFamily="2" charset="-122"/>
                <a:cs typeface="+mn-cs"/>
              </a:rPr>
              <a:t>r</a:t>
            </a:r>
            <a:r>
              <a:rPr kumimoji="1" lang="en-US" altLang="zh-CN" i="1" kern="1200" baseline="-25000" dirty="0">
                <a:latin typeface="Times New Roman" panose="02020603050405020304" pitchFamily="18" charset="0"/>
                <a:ea typeface="黑体" panose="02010609060101010101" pitchFamily="2" charset="-122"/>
                <a:cs typeface="+mn-cs"/>
              </a:rPr>
              <a:t>k</a:t>
            </a:r>
            <a:r>
              <a:rPr kumimoji="1" lang="zh-CN" altLang="en-US" kern="1200" dirty="0">
                <a:latin typeface="Times New Roman" panose="02020603050405020304" pitchFamily="18" charset="0"/>
                <a:ea typeface="黑体" panose="02010609060101010101" pitchFamily="2" charset="-122"/>
                <a:cs typeface="+mn-cs"/>
              </a:rPr>
              <a:t>＝</a:t>
            </a:r>
            <a:r>
              <a:rPr kumimoji="1" lang="en-US" altLang="zh-CN" kern="1200" dirty="0">
                <a:latin typeface="Times New Roman" panose="02020603050405020304" pitchFamily="18" charset="0"/>
                <a:ea typeface="黑体" panose="02010609060101010101" pitchFamily="2" charset="-122"/>
                <a:cs typeface="+mn-cs"/>
              </a:rPr>
              <a:t>2</a:t>
            </a:r>
            <a:endParaRPr kumimoji="1" lang="en-US" altLang="zh-CN" kern="1200" dirty="0">
              <a:latin typeface="Times New Roman" panose="02020603050405020304" pitchFamily="18" charset="0"/>
              <a:ea typeface="黑体" panose="02010609060101010101" pitchFamily="2" charset="-122"/>
              <a:cs typeface="+mn-cs"/>
            </a:endParaRPr>
          </a:p>
          <a:p>
            <a:pPr algn="just" eaLnBrk="1" hangingPunct="1">
              <a:lnSpc>
                <a:spcPct val="110000"/>
              </a:lnSpc>
              <a:spcBef>
                <a:spcPct val="0"/>
              </a:spcBef>
              <a:buSzPct val="60000"/>
            </a:pPr>
            <a:r>
              <a:rPr kumimoji="1" lang="en-US" altLang="zh-CN" kern="1200" dirty="0">
                <a:latin typeface="Times New Roman" panose="02020603050405020304" pitchFamily="18" charset="0"/>
                <a:ea typeface="黑体" panose="02010609060101010101" pitchFamily="2" charset="-122"/>
                <a:cs typeface="+mn-cs"/>
              </a:rPr>
              <a:t>②</a:t>
            </a:r>
            <a:r>
              <a:rPr kumimoji="1" lang="zh-CN" altLang="en-US" kern="1200" dirty="0">
                <a:latin typeface="Times New Roman" panose="02020603050405020304" pitchFamily="18" charset="0"/>
                <a:ea typeface="黑体" panose="02010609060101010101" pitchFamily="2" charset="-122"/>
                <a:cs typeface="+mn-cs"/>
              </a:rPr>
              <a:t>用一条边连接图上的已知点</a:t>
            </a:r>
            <a:r>
              <a:rPr kumimoji="1" lang="en-US" altLang="zh-CN" i="1" kern="1200" dirty="0">
                <a:latin typeface="Times New Roman" panose="02020603050405020304" pitchFamily="18" charset="0"/>
                <a:ea typeface="黑体" panose="02010609060101010101" pitchFamily="2" charset="-122"/>
                <a:cs typeface="+mn-cs"/>
              </a:rPr>
              <a:t>Q</a:t>
            </a:r>
            <a:r>
              <a:rPr kumimoji="1" lang="en-US" altLang="zh-CN" kern="1200" baseline="-25000" dirty="0">
                <a:latin typeface="Times New Roman" panose="02020603050405020304" pitchFamily="18" charset="0"/>
                <a:ea typeface="黑体" panose="02010609060101010101" pitchFamily="2" charset="-122"/>
                <a:cs typeface="+mn-cs"/>
              </a:rPr>
              <a:t>1</a:t>
            </a:r>
            <a:r>
              <a:rPr kumimoji="1" lang="zh-CN" altLang="en-US" kern="1200" dirty="0">
                <a:latin typeface="Times New Roman" panose="02020603050405020304" pitchFamily="18" charset="0"/>
                <a:ea typeface="黑体" panose="02010609060101010101" pitchFamily="2" charset="-122"/>
                <a:cs typeface="+mn-cs"/>
              </a:rPr>
              <a:t>和</a:t>
            </a:r>
            <a:r>
              <a:rPr kumimoji="1" lang="en-US" altLang="zh-CN" i="1" kern="1200" dirty="0">
                <a:latin typeface="Times New Roman" panose="02020603050405020304" pitchFamily="18" charset="0"/>
                <a:ea typeface="黑体" panose="02010609060101010101" pitchFamily="2" charset="-122"/>
                <a:cs typeface="+mn-cs"/>
              </a:rPr>
              <a:t>Q</a:t>
            </a:r>
            <a:r>
              <a:rPr kumimoji="1" lang="en-US" altLang="zh-CN" kern="1200" baseline="-25000" dirty="0">
                <a:latin typeface="Times New Roman" panose="02020603050405020304" pitchFamily="18" charset="0"/>
                <a:ea typeface="黑体" panose="02010609060101010101" pitchFamily="2" charset="-122"/>
                <a:cs typeface="+mn-cs"/>
              </a:rPr>
              <a:t>2</a:t>
            </a:r>
            <a:r>
              <a:rPr kumimoji="1" lang="en-US" altLang="zh-CN" kern="1200" dirty="0">
                <a:latin typeface="Times New Roman" panose="02020603050405020304" pitchFamily="18" charset="0"/>
                <a:ea typeface="黑体" panose="02010609060101010101" pitchFamily="2" charset="-122"/>
                <a:cs typeface="+mn-cs"/>
              </a:rPr>
              <a:t>,</a:t>
            </a:r>
            <a:r>
              <a:rPr kumimoji="1" lang="zh-CN" altLang="en-US" kern="1200" dirty="0">
                <a:latin typeface="Times New Roman" panose="02020603050405020304" pitchFamily="18" charset="0"/>
                <a:ea typeface="黑体" panose="02010609060101010101" pitchFamily="2" charset="-122"/>
                <a:cs typeface="+mn-cs"/>
              </a:rPr>
              <a:t>如图</a:t>
            </a:r>
            <a:r>
              <a:rPr kumimoji="1" lang="en-US" altLang="zh-CN" kern="1200" dirty="0">
                <a:latin typeface="Times New Roman" panose="02020603050405020304" pitchFamily="18" charset="0"/>
                <a:ea typeface="黑体" panose="02010609060101010101" pitchFamily="2" charset="-122"/>
                <a:cs typeface="+mn-cs"/>
              </a:rPr>
              <a:t>7-5.4(b)</a:t>
            </a:r>
            <a:r>
              <a:rPr kumimoji="1" lang="zh-CN" altLang="en-US" kern="1200" dirty="0">
                <a:latin typeface="Times New Roman" panose="02020603050405020304" pitchFamily="18" charset="0"/>
                <a:ea typeface="黑体" panose="02010609060101010101" pitchFamily="2" charset="-122"/>
                <a:cs typeface="+mn-cs"/>
              </a:rPr>
              <a:t>所示，此时</a:t>
            </a:r>
            <a:r>
              <a:rPr kumimoji="1" lang="en-US" altLang="zh-CN" i="1" kern="1200" dirty="0">
                <a:latin typeface="Times New Roman" panose="02020603050405020304" pitchFamily="18" charset="0"/>
                <a:ea typeface="黑体" panose="02010609060101010101" pitchFamily="2" charset="-122"/>
                <a:cs typeface="+mn-cs"/>
              </a:rPr>
              <a:t>e</a:t>
            </a:r>
            <a:r>
              <a:rPr kumimoji="1" lang="en-US" altLang="zh-CN" i="1" kern="1200" baseline="-25000" dirty="0">
                <a:latin typeface="Times New Roman" panose="02020603050405020304" pitchFamily="18" charset="0"/>
                <a:ea typeface="黑体" panose="02010609060101010101" pitchFamily="2" charset="-122"/>
                <a:cs typeface="+mn-cs"/>
              </a:rPr>
              <a:t>k</a:t>
            </a:r>
            <a:r>
              <a:rPr kumimoji="1" lang="zh-CN" altLang="en-US" kern="1200" dirty="0">
                <a:latin typeface="Times New Roman" panose="02020603050405020304" pitchFamily="18" charset="0"/>
                <a:ea typeface="黑体" panose="02010609060101010101" pitchFamily="2" charset="-122"/>
                <a:cs typeface="+mn-cs"/>
              </a:rPr>
              <a:t>和</a:t>
            </a:r>
            <a:r>
              <a:rPr kumimoji="1" lang="en-US" altLang="zh-CN" i="1" kern="1200" dirty="0">
                <a:latin typeface="Times New Roman" panose="02020603050405020304" pitchFamily="18" charset="0"/>
                <a:ea typeface="黑体" panose="02010609060101010101" pitchFamily="2" charset="-122"/>
                <a:cs typeface="+mn-cs"/>
              </a:rPr>
              <a:t>r</a:t>
            </a:r>
            <a:r>
              <a:rPr kumimoji="1" lang="en-US" altLang="zh-CN" i="1" kern="1200" baseline="-25000" dirty="0">
                <a:latin typeface="Times New Roman" panose="02020603050405020304" pitchFamily="18" charset="0"/>
                <a:ea typeface="黑体" panose="02010609060101010101" pitchFamily="2" charset="-122"/>
                <a:cs typeface="+mn-cs"/>
              </a:rPr>
              <a:t>k</a:t>
            </a:r>
            <a:r>
              <a:rPr kumimoji="1" lang="zh-CN" altLang="en-US" kern="1200" dirty="0">
                <a:latin typeface="Times New Roman" panose="02020603050405020304" pitchFamily="18" charset="0"/>
                <a:ea typeface="黑体" panose="02010609060101010101" pitchFamily="2" charset="-122"/>
                <a:cs typeface="+mn-cs"/>
              </a:rPr>
              <a:t>都增加</a:t>
            </a:r>
            <a:r>
              <a:rPr kumimoji="1" lang="en-US" altLang="zh-CN" kern="1200" dirty="0">
                <a:latin typeface="Times New Roman" panose="02020603050405020304" pitchFamily="18" charset="0"/>
                <a:ea typeface="黑体" panose="02010609060101010101" pitchFamily="2" charset="-122"/>
                <a:cs typeface="+mn-cs"/>
              </a:rPr>
              <a:t>1</a:t>
            </a:r>
            <a:r>
              <a:rPr kumimoji="1" lang="zh-CN" altLang="en-US" kern="1200" dirty="0">
                <a:latin typeface="Times New Roman" panose="02020603050405020304" pitchFamily="18" charset="0"/>
                <a:ea typeface="黑体" panose="02010609060101010101" pitchFamily="2" charset="-122"/>
                <a:cs typeface="+mn-cs"/>
              </a:rPr>
              <a:t>，而结点数未变，故</a:t>
            </a:r>
            <a:endParaRPr kumimoji="1" lang="zh-CN" altLang="en-US" kern="1200" dirty="0">
              <a:latin typeface="Times New Roman" panose="02020603050405020304" pitchFamily="18" charset="0"/>
              <a:ea typeface="黑体" panose="02010609060101010101" pitchFamily="2" charset="-122"/>
              <a:cs typeface="+mn-cs"/>
            </a:endParaRPr>
          </a:p>
          <a:p>
            <a:pPr algn="just" eaLnBrk="1" hangingPunct="1">
              <a:lnSpc>
                <a:spcPct val="110000"/>
              </a:lnSpc>
              <a:spcBef>
                <a:spcPct val="0"/>
              </a:spcBef>
              <a:buSzPct val="60000"/>
            </a:pPr>
            <a:r>
              <a:rPr kumimoji="1" lang="en-US" altLang="zh-CN" i="1" kern="1200" dirty="0">
                <a:latin typeface="Times New Roman" panose="02020603050405020304" pitchFamily="18" charset="0"/>
                <a:ea typeface="黑体" panose="02010609060101010101" pitchFamily="2" charset="-122"/>
                <a:cs typeface="+mn-cs"/>
              </a:rPr>
              <a:t>v</a:t>
            </a:r>
            <a:r>
              <a:rPr kumimoji="1" lang="en-US" altLang="zh-CN" i="1" kern="1200" baseline="-25000" dirty="0">
                <a:latin typeface="Times New Roman" panose="02020603050405020304" pitchFamily="18" charset="0"/>
                <a:ea typeface="黑体" panose="02010609060101010101" pitchFamily="2" charset="-122"/>
                <a:cs typeface="+mn-cs"/>
              </a:rPr>
              <a:t>k</a:t>
            </a:r>
            <a:r>
              <a:rPr kumimoji="1" lang="en-US" altLang="zh-CN" kern="1200" dirty="0">
                <a:latin typeface="Times New Roman" panose="02020603050405020304" pitchFamily="18" charset="0"/>
                <a:ea typeface="黑体" panose="02010609060101010101" pitchFamily="2" charset="-122"/>
                <a:cs typeface="+mn-cs"/>
              </a:rPr>
              <a:t>-(</a:t>
            </a:r>
            <a:r>
              <a:rPr kumimoji="1" lang="en-US" altLang="zh-CN" i="1" kern="1200" dirty="0">
                <a:latin typeface="Times New Roman" panose="02020603050405020304" pitchFamily="18" charset="0"/>
                <a:ea typeface="黑体" panose="02010609060101010101" pitchFamily="2" charset="-122"/>
                <a:cs typeface="+mn-cs"/>
              </a:rPr>
              <a:t>e</a:t>
            </a:r>
            <a:r>
              <a:rPr kumimoji="1" lang="en-US" altLang="zh-CN" i="1" kern="1200" baseline="-25000" dirty="0">
                <a:latin typeface="Times New Roman" panose="02020603050405020304" pitchFamily="18" charset="0"/>
                <a:ea typeface="黑体" panose="02010609060101010101" pitchFamily="2" charset="-122"/>
                <a:cs typeface="+mn-cs"/>
              </a:rPr>
              <a:t>k</a:t>
            </a:r>
            <a:r>
              <a:rPr kumimoji="1" lang="en-US" altLang="zh-CN" kern="1200" dirty="0">
                <a:latin typeface="Times New Roman" panose="02020603050405020304" pitchFamily="18" charset="0"/>
                <a:ea typeface="黑体" panose="02010609060101010101" pitchFamily="2" charset="-122"/>
                <a:cs typeface="+mn-cs"/>
              </a:rPr>
              <a:t>+1)+ (</a:t>
            </a:r>
            <a:r>
              <a:rPr kumimoji="1" lang="en-US" altLang="zh-CN" i="1" kern="1200" dirty="0">
                <a:latin typeface="Times New Roman" panose="02020603050405020304" pitchFamily="18" charset="0"/>
                <a:ea typeface="黑体" panose="02010609060101010101" pitchFamily="2" charset="-122"/>
                <a:cs typeface="+mn-cs"/>
              </a:rPr>
              <a:t>r</a:t>
            </a:r>
            <a:r>
              <a:rPr kumimoji="1" lang="en-US" altLang="zh-CN" i="1" kern="1200" baseline="-25000" dirty="0">
                <a:latin typeface="Times New Roman" panose="02020603050405020304" pitchFamily="18" charset="0"/>
                <a:ea typeface="黑体" panose="02010609060101010101" pitchFamily="2" charset="-122"/>
                <a:cs typeface="+mn-cs"/>
              </a:rPr>
              <a:t>k</a:t>
            </a:r>
            <a:r>
              <a:rPr kumimoji="1" lang="en-US" altLang="zh-CN" kern="1200" dirty="0">
                <a:latin typeface="Times New Roman" panose="02020603050405020304" pitchFamily="18" charset="0"/>
                <a:ea typeface="黑体" panose="02010609060101010101" pitchFamily="2" charset="-122"/>
                <a:cs typeface="+mn-cs"/>
              </a:rPr>
              <a:t>+1)</a:t>
            </a:r>
            <a:r>
              <a:rPr kumimoji="1" lang="zh-CN" altLang="en-US" kern="1200" dirty="0">
                <a:latin typeface="Times New Roman" panose="02020603050405020304" pitchFamily="18" charset="0"/>
                <a:ea typeface="黑体" panose="02010609060101010101" pitchFamily="2" charset="-122"/>
                <a:cs typeface="+mn-cs"/>
              </a:rPr>
              <a:t>＝</a:t>
            </a:r>
            <a:r>
              <a:rPr kumimoji="1" lang="en-US" altLang="zh-CN" i="1" kern="1200" dirty="0">
                <a:latin typeface="Times New Roman" panose="02020603050405020304" pitchFamily="18" charset="0"/>
                <a:ea typeface="黑体" panose="02010609060101010101" pitchFamily="2" charset="-122"/>
                <a:cs typeface="+mn-cs"/>
              </a:rPr>
              <a:t>v</a:t>
            </a:r>
            <a:r>
              <a:rPr kumimoji="1" lang="en-US" altLang="zh-CN" i="1" kern="1200" baseline="-25000" dirty="0">
                <a:latin typeface="Times New Roman" panose="02020603050405020304" pitchFamily="18" charset="0"/>
                <a:ea typeface="黑体" panose="02010609060101010101" pitchFamily="2" charset="-122"/>
                <a:cs typeface="+mn-cs"/>
              </a:rPr>
              <a:t>k</a:t>
            </a:r>
            <a:r>
              <a:rPr kumimoji="1" lang="en-US" altLang="zh-CN" kern="1200" dirty="0">
                <a:latin typeface="Times New Roman" panose="02020603050405020304" pitchFamily="18" charset="0"/>
                <a:ea typeface="黑体" panose="02010609060101010101" pitchFamily="2" charset="-122"/>
                <a:cs typeface="+mn-cs"/>
              </a:rPr>
              <a:t>-</a:t>
            </a:r>
            <a:r>
              <a:rPr kumimoji="1" lang="en-US" altLang="zh-CN" i="1" kern="1200" dirty="0">
                <a:latin typeface="Times New Roman" panose="02020603050405020304" pitchFamily="18" charset="0"/>
                <a:ea typeface="黑体" panose="02010609060101010101" pitchFamily="2" charset="-122"/>
                <a:cs typeface="+mn-cs"/>
              </a:rPr>
              <a:t>e</a:t>
            </a:r>
            <a:r>
              <a:rPr kumimoji="1" lang="en-US" altLang="zh-CN" i="1" kern="1200" baseline="-25000" dirty="0">
                <a:latin typeface="Times New Roman" panose="02020603050405020304" pitchFamily="18" charset="0"/>
                <a:ea typeface="黑体" panose="02010609060101010101" pitchFamily="2" charset="-122"/>
                <a:cs typeface="+mn-cs"/>
              </a:rPr>
              <a:t>k</a:t>
            </a:r>
            <a:r>
              <a:rPr kumimoji="1" lang="en-US" altLang="zh-CN" kern="1200" dirty="0">
                <a:latin typeface="Times New Roman" panose="02020603050405020304" pitchFamily="18" charset="0"/>
                <a:ea typeface="黑体" panose="02010609060101010101" pitchFamily="2" charset="-122"/>
                <a:cs typeface="+mn-cs"/>
              </a:rPr>
              <a:t>+</a:t>
            </a:r>
            <a:r>
              <a:rPr kumimoji="1" lang="en-US" altLang="zh-CN" i="1" kern="1200" dirty="0">
                <a:latin typeface="Times New Roman" panose="02020603050405020304" pitchFamily="18" charset="0"/>
                <a:ea typeface="黑体" panose="02010609060101010101" pitchFamily="2" charset="-122"/>
                <a:cs typeface="+mn-cs"/>
              </a:rPr>
              <a:t>r</a:t>
            </a:r>
            <a:r>
              <a:rPr kumimoji="1" lang="en-US" altLang="zh-CN" i="1" kern="1200" baseline="-25000" dirty="0">
                <a:latin typeface="Times New Roman" panose="02020603050405020304" pitchFamily="18" charset="0"/>
                <a:ea typeface="黑体" panose="02010609060101010101" pitchFamily="2" charset="-122"/>
                <a:cs typeface="+mn-cs"/>
              </a:rPr>
              <a:t>k</a:t>
            </a:r>
            <a:r>
              <a:rPr kumimoji="1" lang="zh-CN" altLang="en-US" kern="1200" dirty="0">
                <a:latin typeface="Times New Roman" panose="02020603050405020304" pitchFamily="18" charset="0"/>
                <a:ea typeface="黑体" panose="02010609060101010101" pitchFamily="2" charset="-122"/>
                <a:cs typeface="+mn-cs"/>
              </a:rPr>
              <a:t>＝</a:t>
            </a:r>
            <a:r>
              <a:rPr kumimoji="1" lang="en-US" altLang="zh-CN" kern="1200" dirty="0">
                <a:latin typeface="Times New Roman" panose="02020603050405020304" pitchFamily="18" charset="0"/>
                <a:ea typeface="黑体" panose="02010609060101010101" pitchFamily="2" charset="-122"/>
                <a:cs typeface="+mn-cs"/>
              </a:rPr>
              <a:t>2</a:t>
            </a:r>
            <a:endParaRPr kumimoji="1" lang="en-US" altLang="zh-CN" kern="1200" dirty="0">
              <a:latin typeface="Times New Roman" panose="02020603050405020304" pitchFamily="18" charset="0"/>
              <a:ea typeface="黑体" panose="02010609060101010101" pitchFamily="2" charset="-122"/>
              <a:cs typeface="+mn-cs"/>
            </a:endParaRPr>
          </a:p>
        </p:txBody>
      </p:sp>
      <p:sp>
        <p:nvSpPr>
          <p:cNvPr id="16387" name="Rectangle 3"/>
          <p:cNvSpPr>
            <a:spLocks noGrp="1"/>
          </p:cNvSpPr>
          <p:nvPr>
            <p:ph type="title"/>
          </p:nvPr>
        </p:nvSpPr>
        <p:spPr>
          <a:xfrm>
            <a:off x="971550" y="395288"/>
            <a:ext cx="6696075" cy="441325"/>
          </a:xfrm>
        </p:spPr>
        <p:txBody>
          <a:bodyPr vert="horz" wrap="square" lIns="91440" tIns="45720" rIns="91440" bIns="45720" anchor="b" anchorCtr="0"/>
          <a:p>
            <a:pPr eaLnBrk="1" hangingPunct="1"/>
            <a:r>
              <a:rPr kumimoji="1" lang="en-US" altLang="zh-CN" kern="1200" dirty="0">
                <a:latin typeface="黑体" panose="02010609060101010101" pitchFamily="2" charset="-122"/>
                <a:ea typeface="黑体" panose="02010609060101010101" pitchFamily="2" charset="-122"/>
                <a:cs typeface="+mj-cs"/>
              </a:rPr>
              <a:t>7-5 </a:t>
            </a:r>
            <a:r>
              <a:rPr kumimoji="1" lang="zh-CN" altLang="en-US" kern="1200" dirty="0">
                <a:latin typeface="黑体" panose="02010609060101010101" pitchFamily="2" charset="-122"/>
                <a:ea typeface="黑体" panose="02010609060101010101" pitchFamily="2" charset="-122"/>
                <a:cs typeface="+mj-cs"/>
              </a:rPr>
              <a:t>平面图</a:t>
            </a:r>
            <a:endParaRPr kumimoji="1" lang="zh-CN" altLang="en-US" kern="1200" dirty="0">
              <a:latin typeface="黑体" panose="02010609060101010101" pitchFamily="2" charset="-122"/>
              <a:ea typeface="黑体" panose="02010609060101010101" pitchFamily="2" charset="-122"/>
              <a:cs typeface="+mj-cs"/>
            </a:endParaRP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Rectangle 2"/>
          <p:cNvSpPr>
            <a:spLocks noGrp="1"/>
          </p:cNvSpPr>
          <p:nvPr>
            <p:ph idx="1" hasCustomPrompt="1"/>
          </p:nvPr>
        </p:nvSpPr>
        <p:spPr>
          <a:xfrm>
            <a:off x="539750" y="1412875"/>
            <a:ext cx="8208963" cy="5040313"/>
          </a:xfrm>
        </p:spPr>
        <p:txBody>
          <a:bodyPr vert="horz" wrap="square" lIns="91440" tIns="45720" rIns="91440" bIns="45720" anchor="t" anchorCtr="0"/>
          <a:p>
            <a:pPr eaLnBrk="1" hangingPunct="1">
              <a:spcBef>
                <a:spcPct val="0"/>
              </a:spcBef>
              <a:buSzPct val="60000"/>
            </a:pPr>
            <a:r>
              <a:rPr kumimoji="1" lang="en-US" altLang="zh-CN" sz="2400" kern="1200" dirty="0">
                <a:solidFill>
                  <a:schemeClr val="tx2"/>
                </a:solidFill>
                <a:latin typeface="Times New Roman" panose="02020603050405020304" pitchFamily="18" charset="0"/>
                <a:ea typeface="黑体" panose="02010609060101010101" pitchFamily="2" charset="-122"/>
                <a:cs typeface="+mn-cs"/>
              </a:rPr>
              <a:t>[</a:t>
            </a:r>
            <a:r>
              <a:rPr kumimoji="1" lang="zh-CN" altLang="en-US" sz="2400" kern="1200" dirty="0">
                <a:solidFill>
                  <a:schemeClr val="tx2"/>
                </a:solidFill>
                <a:latin typeface="Times New Roman" panose="02020603050405020304" pitchFamily="18" charset="0"/>
                <a:ea typeface="黑体" panose="02010609060101010101" pitchFamily="2" charset="-122"/>
                <a:cs typeface="+mn-cs"/>
              </a:rPr>
              <a:t>定理</a:t>
            </a:r>
            <a:r>
              <a:rPr kumimoji="1" lang="en-US" altLang="zh-CN" sz="2400" kern="1200" dirty="0">
                <a:solidFill>
                  <a:schemeClr val="tx2"/>
                </a:solidFill>
                <a:latin typeface="Times New Roman" panose="02020603050405020304" pitchFamily="18" charset="0"/>
                <a:ea typeface="黑体" panose="02010609060101010101" pitchFamily="2" charset="-122"/>
                <a:cs typeface="+mn-cs"/>
              </a:rPr>
              <a:t>7-5.3]</a:t>
            </a:r>
            <a:r>
              <a:rPr kumimoji="1" lang="en-US" altLang="zh-CN" sz="2400" kern="1200" dirty="0">
                <a:latin typeface="Times New Roman" panose="02020603050405020304" pitchFamily="18" charset="0"/>
                <a:ea typeface="黑体" panose="02010609060101010101" pitchFamily="2" charset="-122"/>
                <a:cs typeface="+mn-cs"/>
              </a:rPr>
              <a:t>  </a:t>
            </a:r>
            <a:r>
              <a:rPr kumimoji="1" lang="zh-CN" altLang="en-US" sz="2400" kern="1200" dirty="0">
                <a:latin typeface="Times New Roman" panose="02020603050405020304" pitchFamily="18" charset="0"/>
                <a:ea typeface="黑体" panose="02010609060101010101" pitchFamily="2" charset="-122"/>
                <a:cs typeface="+mn-cs"/>
              </a:rPr>
              <a:t>设</a:t>
            </a:r>
            <a:r>
              <a:rPr kumimoji="1" lang="en-US" altLang="zh-CN" sz="2400" i="1" kern="1200" dirty="0">
                <a:latin typeface="Times New Roman" panose="02020603050405020304" pitchFamily="18" charset="0"/>
                <a:ea typeface="黑体" panose="02010609060101010101" pitchFamily="2" charset="-122"/>
                <a:cs typeface="+mn-cs"/>
              </a:rPr>
              <a:t>G</a:t>
            </a:r>
            <a:r>
              <a:rPr kumimoji="1" lang="zh-CN" altLang="en-US" sz="2400" kern="1200" dirty="0">
                <a:latin typeface="Times New Roman" panose="02020603050405020304" pitchFamily="18" charset="0"/>
                <a:ea typeface="黑体" panose="02010609060101010101" pitchFamily="2" charset="-122"/>
                <a:cs typeface="+mn-cs"/>
              </a:rPr>
              <a:t>为有</a:t>
            </a:r>
            <a:r>
              <a:rPr kumimoji="1" lang="en-US" altLang="zh-CN" sz="2400" i="1" kern="1200" dirty="0">
                <a:latin typeface="Times New Roman" panose="02020603050405020304" pitchFamily="18" charset="0"/>
                <a:ea typeface="黑体" panose="02010609060101010101" pitchFamily="2" charset="-122"/>
                <a:cs typeface="+mn-cs"/>
              </a:rPr>
              <a:t>v</a:t>
            </a:r>
            <a:r>
              <a:rPr kumimoji="1" lang="zh-CN" altLang="en-US" sz="2400" kern="1200" dirty="0">
                <a:latin typeface="Times New Roman" panose="02020603050405020304" pitchFamily="18" charset="0"/>
                <a:ea typeface="黑体" panose="02010609060101010101" pitchFamily="2" charset="-122"/>
                <a:cs typeface="+mn-cs"/>
              </a:rPr>
              <a:t>个结点</a:t>
            </a:r>
            <a:r>
              <a:rPr kumimoji="1" lang="en-US" altLang="zh-CN" sz="2400" i="1" kern="1200" dirty="0">
                <a:latin typeface="Times New Roman" panose="02020603050405020304" pitchFamily="18" charset="0"/>
                <a:ea typeface="黑体" panose="02010609060101010101" pitchFamily="2" charset="-122"/>
                <a:cs typeface="+mn-cs"/>
              </a:rPr>
              <a:t>e</a:t>
            </a:r>
            <a:r>
              <a:rPr kumimoji="1" lang="zh-CN" altLang="en-US" sz="2400" kern="1200" dirty="0">
                <a:latin typeface="Times New Roman" panose="02020603050405020304" pitchFamily="18" charset="0"/>
                <a:ea typeface="黑体" panose="02010609060101010101" pitchFamily="2" charset="-122"/>
                <a:cs typeface="+mn-cs"/>
              </a:rPr>
              <a:t>条边的连通简单平面图，若</a:t>
            </a:r>
            <a:r>
              <a:rPr kumimoji="1" lang="en-US" altLang="zh-CN" sz="2400" i="1" kern="1200" dirty="0">
                <a:latin typeface="Times New Roman" panose="02020603050405020304" pitchFamily="18" charset="0"/>
                <a:ea typeface="黑体" panose="02010609060101010101" pitchFamily="2" charset="-122"/>
                <a:cs typeface="+mn-cs"/>
              </a:rPr>
              <a:t>v</a:t>
            </a:r>
            <a:r>
              <a:rPr kumimoji="1" lang="en-US" altLang="zh-CN" sz="2400" kern="1200" dirty="0">
                <a:latin typeface="Times New Roman" panose="02020603050405020304" pitchFamily="18" charset="0"/>
                <a:ea typeface="黑体" panose="02010609060101010101" pitchFamily="2" charset="-122"/>
                <a:cs typeface="+mn-cs"/>
              </a:rPr>
              <a:t>≥3</a:t>
            </a:r>
            <a:r>
              <a:rPr kumimoji="1" lang="zh-CN" altLang="en-US" sz="2400" kern="1200" dirty="0">
                <a:latin typeface="Times New Roman" panose="02020603050405020304" pitchFamily="18" charset="0"/>
                <a:ea typeface="黑体" panose="02010609060101010101" pitchFamily="2" charset="-122"/>
                <a:cs typeface="+mn-cs"/>
              </a:rPr>
              <a:t>，则</a:t>
            </a:r>
            <a:r>
              <a:rPr kumimoji="1" lang="en-US" altLang="zh-CN" sz="2400" i="1" kern="1200" dirty="0">
                <a:latin typeface="Times New Roman" panose="02020603050405020304" pitchFamily="18" charset="0"/>
                <a:ea typeface="黑体" panose="02010609060101010101" pitchFamily="2" charset="-122"/>
                <a:cs typeface="+mn-cs"/>
              </a:rPr>
              <a:t>e</a:t>
            </a:r>
            <a:r>
              <a:rPr kumimoji="1" lang="en-US" altLang="zh-CN" sz="2400" kern="1200" dirty="0">
                <a:latin typeface="Times New Roman" panose="02020603050405020304" pitchFamily="18" charset="0"/>
                <a:ea typeface="黑体" panose="02010609060101010101" pitchFamily="2" charset="-122"/>
                <a:cs typeface="+mn-cs"/>
              </a:rPr>
              <a:t>≤3</a:t>
            </a:r>
            <a:r>
              <a:rPr kumimoji="1" lang="en-US" altLang="zh-CN" sz="2400" i="1" kern="1200" dirty="0">
                <a:latin typeface="Times New Roman" panose="02020603050405020304" pitchFamily="18" charset="0"/>
                <a:ea typeface="黑体" panose="02010609060101010101" pitchFamily="2" charset="-122"/>
                <a:cs typeface="+mn-cs"/>
              </a:rPr>
              <a:t>v</a:t>
            </a:r>
            <a:r>
              <a:rPr kumimoji="1" lang="en-US" altLang="zh-CN" sz="2400" kern="1200" dirty="0">
                <a:latin typeface="Times New Roman" panose="02020603050405020304" pitchFamily="18" charset="0"/>
                <a:ea typeface="黑体" panose="02010609060101010101" pitchFamily="2" charset="-122"/>
                <a:cs typeface="+mn-cs"/>
              </a:rPr>
              <a:t>-6</a:t>
            </a:r>
            <a:r>
              <a:rPr kumimoji="1" lang="zh-CN" altLang="en-US" sz="2400" kern="1200" dirty="0">
                <a:latin typeface="Times New Roman" panose="02020603050405020304" pitchFamily="18" charset="0"/>
                <a:ea typeface="黑体" panose="02010609060101010101" pitchFamily="2" charset="-122"/>
                <a:cs typeface="+mn-cs"/>
              </a:rPr>
              <a:t>。</a:t>
            </a:r>
            <a:endParaRPr kumimoji="1" lang="zh-CN" altLang="en-US" sz="2400" kern="1200" dirty="0">
              <a:latin typeface="Times New Roman" panose="02020603050405020304" pitchFamily="18" charset="0"/>
              <a:ea typeface="黑体" panose="02010609060101010101" pitchFamily="2" charset="-122"/>
              <a:cs typeface="+mn-cs"/>
            </a:endParaRPr>
          </a:p>
          <a:p>
            <a:pPr algn="just" eaLnBrk="1" hangingPunct="1">
              <a:spcBef>
                <a:spcPct val="0"/>
              </a:spcBef>
              <a:buSzPct val="60000"/>
            </a:pPr>
            <a:r>
              <a:rPr kumimoji="1" lang="zh-CN" altLang="en-US" sz="2400" kern="1200" dirty="0">
                <a:solidFill>
                  <a:schemeClr val="tx2"/>
                </a:solidFill>
                <a:latin typeface="Times New Roman" panose="02020603050405020304" pitchFamily="18" charset="0"/>
                <a:ea typeface="黑体" panose="02010609060101010101" pitchFamily="2" charset="-122"/>
                <a:cs typeface="+mn-cs"/>
              </a:rPr>
              <a:t>证明</a:t>
            </a:r>
            <a:r>
              <a:rPr kumimoji="1" lang="zh-CN" altLang="en-US" sz="2400" kern="1200" dirty="0">
                <a:latin typeface="Times New Roman" panose="02020603050405020304" pitchFamily="18" charset="0"/>
                <a:ea typeface="黑体" panose="02010609060101010101" pitchFamily="2" charset="-122"/>
                <a:cs typeface="+mn-cs"/>
              </a:rPr>
              <a:t>  设连通简单平面图</a:t>
            </a:r>
            <a:r>
              <a:rPr kumimoji="1" lang="en-US" altLang="zh-CN" sz="2400" i="1" kern="1200" dirty="0">
                <a:latin typeface="Times New Roman" panose="02020603050405020304" pitchFamily="18" charset="0"/>
                <a:ea typeface="黑体" panose="02010609060101010101" pitchFamily="2" charset="-122"/>
                <a:cs typeface="+mn-cs"/>
              </a:rPr>
              <a:t>G</a:t>
            </a:r>
            <a:r>
              <a:rPr kumimoji="1" lang="zh-CN" altLang="en-US" sz="2400" kern="1200" dirty="0">
                <a:latin typeface="Times New Roman" panose="02020603050405020304" pitchFamily="18" charset="0"/>
                <a:ea typeface="黑体" panose="02010609060101010101" pitchFamily="2" charset="-122"/>
                <a:cs typeface="+mn-cs"/>
              </a:rPr>
              <a:t>的面数为</a:t>
            </a:r>
            <a:r>
              <a:rPr kumimoji="1" lang="en-US" altLang="zh-CN" sz="2400" kern="1200" dirty="0">
                <a:latin typeface="Times New Roman" panose="02020603050405020304" pitchFamily="18" charset="0"/>
                <a:ea typeface="黑体" panose="02010609060101010101" pitchFamily="2" charset="-122"/>
                <a:cs typeface="+mn-cs"/>
              </a:rPr>
              <a:t>r</a:t>
            </a:r>
            <a:r>
              <a:rPr kumimoji="1" lang="zh-CN" altLang="en-US" sz="2400" kern="1200" dirty="0">
                <a:latin typeface="Times New Roman" panose="02020603050405020304" pitchFamily="18" charset="0"/>
                <a:ea typeface="黑体" panose="02010609060101010101" pitchFamily="2" charset="-122"/>
                <a:cs typeface="+mn-cs"/>
              </a:rPr>
              <a:t>，当</a:t>
            </a:r>
            <a:r>
              <a:rPr kumimoji="1" lang="en-US" altLang="zh-CN" sz="2400" i="1" kern="1200" dirty="0">
                <a:latin typeface="Times New Roman" panose="02020603050405020304" pitchFamily="18" charset="0"/>
                <a:ea typeface="黑体" panose="02010609060101010101" pitchFamily="2" charset="-122"/>
                <a:cs typeface="+mn-cs"/>
              </a:rPr>
              <a:t>v</a:t>
            </a:r>
            <a:r>
              <a:rPr kumimoji="1" lang="en-US" altLang="zh-CN" sz="2400" kern="1200" dirty="0">
                <a:latin typeface="Times New Roman" panose="02020603050405020304" pitchFamily="18" charset="0"/>
                <a:ea typeface="黑体" panose="02010609060101010101" pitchFamily="2" charset="-122"/>
                <a:cs typeface="+mn-cs"/>
              </a:rPr>
              <a:t>≥3</a:t>
            </a:r>
            <a:r>
              <a:rPr kumimoji="1" lang="zh-CN" altLang="en-US" sz="2400" kern="1200" dirty="0">
                <a:latin typeface="Times New Roman" panose="02020603050405020304" pitchFamily="18" charset="0"/>
                <a:ea typeface="黑体" panose="02010609060101010101" pitchFamily="2" charset="-122"/>
                <a:cs typeface="+mn-cs"/>
              </a:rPr>
              <a:t>时，易知</a:t>
            </a:r>
            <a:r>
              <a:rPr kumimoji="1" lang="en-US" altLang="zh-CN" sz="2400" i="1" kern="1200" dirty="0">
                <a:latin typeface="Times New Roman" panose="02020603050405020304" pitchFamily="18" charset="0"/>
                <a:ea typeface="黑体" panose="02010609060101010101" pitchFamily="2" charset="-122"/>
                <a:cs typeface="+mn-cs"/>
              </a:rPr>
              <a:t>G</a:t>
            </a:r>
            <a:r>
              <a:rPr kumimoji="1" lang="zh-CN" altLang="en-US" sz="2400" kern="1200" dirty="0">
                <a:latin typeface="Times New Roman" panose="02020603050405020304" pitchFamily="18" charset="0"/>
                <a:ea typeface="黑体" panose="02010609060101010101" pitchFamily="2" charset="-122"/>
                <a:cs typeface="+mn-cs"/>
              </a:rPr>
              <a:t>的每一个面的次数不小于</a:t>
            </a:r>
            <a:r>
              <a:rPr kumimoji="1" lang="en-US" altLang="zh-CN" sz="2400" kern="1200" dirty="0">
                <a:latin typeface="Times New Roman" panose="02020603050405020304" pitchFamily="18" charset="0"/>
                <a:ea typeface="黑体" panose="02010609060101010101" pitchFamily="2" charset="-122"/>
                <a:cs typeface="+mn-cs"/>
              </a:rPr>
              <a:t>3</a:t>
            </a:r>
            <a:r>
              <a:rPr kumimoji="1" lang="zh-CN" altLang="en-US" sz="2400" kern="1200" dirty="0">
                <a:latin typeface="Times New Roman" panose="02020603050405020304" pitchFamily="18" charset="0"/>
                <a:ea typeface="黑体" panose="02010609060101010101" pitchFamily="2" charset="-122"/>
                <a:cs typeface="+mn-cs"/>
              </a:rPr>
              <a:t>，由定理</a:t>
            </a:r>
            <a:r>
              <a:rPr kumimoji="1" lang="en-US" altLang="zh-CN" sz="2400" kern="1200" dirty="0">
                <a:latin typeface="Times New Roman" panose="02020603050405020304" pitchFamily="18" charset="0"/>
                <a:ea typeface="黑体" panose="02010609060101010101" pitchFamily="2" charset="-122"/>
                <a:cs typeface="+mn-cs"/>
              </a:rPr>
              <a:t>1</a:t>
            </a:r>
            <a:r>
              <a:rPr kumimoji="1" lang="zh-CN" altLang="en-US" sz="2400" kern="1200" dirty="0">
                <a:latin typeface="Times New Roman" panose="02020603050405020304" pitchFamily="18" charset="0"/>
                <a:ea typeface="黑体" panose="02010609060101010101" pitchFamily="2" charset="-122"/>
                <a:cs typeface="+mn-cs"/>
              </a:rPr>
              <a:t>得知各面次数之和为</a:t>
            </a:r>
            <a:r>
              <a:rPr kumimoji="1" lang="en-US" altLang="zh-CN" sz="2400" kern="1200" dirty="0">
                <a:latin typeface="Times New Roman" panose="02020603050405020304" pitchFamily="18" charset="0"/>
                <a:ea typeface="黑体" panose="02010609060101010101" pitchFamily="2" charset="-122"/>
                <a:cs typeface="+mn-cs"/>
              </a:rPr>
              <a:t>2</a:t>
            </a:r>
            <a:r>
              <a:rPr kumimoji="1" lang="en-US" altLang="zh-CN" sz="2400" i="1" kern="1200" dirty="0">
                <a:latin typeface="Times New Roman" panose="02020603050405020304" pitchFamily="18" charset="0"/>
                <a:ea typeface="黑体" panose="02010609060101010101" pitchFamily="2" charset="-122"/>
                <a:cs typeface="+mn-cs"/>
              </a:rPr>
              <a:t>e</a:t>
            </a:r>
            <a:r>
              <a:rPr kumimoji="1" lang="zh-CN" altLang="en-US" sz="2400" kern="1200" dirty="0">
                <a:latin typeface="Times New Roman" panose="02020603050405020304" pitchFamily="18" charset="0"/>
                <a:ea typeface="黑体" panose="02010609060101010101" pitchFamily="2" charset="-122"/>
                <a:cs typeface="+mn-cs"/>
              </a:rPr>
              <a:t>，因此有</a:t>
            </a:r>
            <a:endParaRPr kumimoji="1" lang="zh-CN" altLang="en-US" sz="2400" kern="1200" dirty="0">
              <a:latin typeface="Times New Roman" panose="02020603050405020304" pitchFamily="18" charset="0"/>
              <a:ea typeface="黑体" panose="02010609060101010101" pitchFamily="2" charset="-122"/>
              <a:cs typeface="+mn-cs"/>
            </a:endParaRPr>
          </a:p>
          <a:p>
            <a:pPr algn="just" eaLnBrk="1" hangingPunct="1">
              <a:spcBef>
                <a:spcPct val="0"/>
              </a:spcBef>
              <a:buSzPct val="60000"/>
            </a:pPr>
            <a:r>
              <a:rPr kumimoji="1" lang="zh-CN" altLang="en-US" sz="2400" kern="1200" dirty="0">
                <a:latin typeface="Times New Roman" panose="02020603050405020304" pitchFamily="18" charset="0"/>
                <a:ea typeface="黑体" panose="02010609060101010101" pitchFamily="2" charset="-122"/>
                <a:cs typeface="+mn-cs"/>
              </a:rPr>
              <a:t>代入欧拉定理：</a:t>
            </a:r>
            <a:endParaRPr kumimoji="1" lang="zh-CN" altLang="en-US" sz="2400" kern="1200" dirty="0">
              <a:latin typeface="Times New Roman" panose="02020603050405020304" pitchFamily="18" charset="0"/>
              <a:ea typeface="黑体" panose="02010609060101010101" pitchFamily="2" charset="-122"/>
              <a:cs typeface="+mn-cs"/>
            </a:endParaRPr>
          </a:p>
          <a:p>
            <a:pPr algn="just" eaLnBrk="1" hangingPunct="1">
              <a:lnSpc>
                <a:spcPct val="105000"/>
              </a:lnSpc>
              <a:spcBef>
                <a:spcPct val="0"/>
              </a:spcBef>
              <a:buSzPct val="60000"/>
            </a:pPr>
            <a:endParaRPr kumimoji="1" lang="zh-CN" altLang="en-US" sz="2400" kern="1200" dirty="0">
              <a:latin typeface="Times New Roman" panose="02020603050405020304" pitchFamily="18" charset="0"/>
              <a:ea typeface="黑体" panose="02010609060101010101" pitchFamily="2" charset="-122"/>
              <a:cs typeface="+mn-cs"/>
            </a:endParaRPr>
          </a:p>
          <a:p>
            <a:pPr algn="just" eaLnBrk="1" hangingPunct="1">
              <a:lnSpc>
                <a:spcPct val="105000"/>
              </a:lnSpc>
              <a:spcBef>
                <a:spcPct val="0"/>
              </a:spcBef>
              <a:buSzPct val="60000"/>
            </a:pPr>
            <a:endParaRPr kumimoji="1" lang="zh-CN" altLang="en-US" sz="2400" kern="1200" dirty="0">
              <a:latin typeface="Times New Roman" panose="02020603050405020304" pitchFamily="18" charset="0"/>
              <a:ea typeface="黑体" panose="02010609060101010101" pitchFamily="2" charset="-122"/>
              <a:cs typeface="+mn-cs"/>
            </a:endParaRPr>
          </a:p>
          <a:p>
            <a:pPr algn="just" eaLnBrk="1" hangingPunct="1">
              <a:spcBef>
                <a:spcPct val="0"/>
              </a:spcBef>
              <a:buSzPct val="60000"/>
            </a:pPr>
            <a:r>
              <a:rPr kumimoji="1" lang="zh-CN" altLang="en-US" sz="2400" kern="1200" dirty="0">
                <a:latin typeface="Times New Roman" panose="02020603050405020304" pitchFamily="18" charset="0"/>
                <a:ea typeface="黑体" panose="02010609060101010101" pitchFamily="2" charset="-122"/>
                <a:cs typeface="+mn-cs"/>
              </a:rPr>
              <a:t>                              </a:t>
            </a:r>
            <a:r>
              <a:rPr kumimoji="1" lang="en-US" altLang="zh-CN" sz="2400" kern="1200" dirty="0">
                <a:latin typeface="Times New Roman" panose="02020603050405020304" pitchFamily="18" charset="0"/>
                <a:ea typeface="黑体" panose="02010609060101010101" pitchFamily="2" charset="-122"/>
                <a:cs typeface="+mn-cs"/>
              </a:rPr>
              <a:t>6≤3</a:t>
            </a:r>
            <a:r>
              <a:rPr kumimoji="1" lang="en-US" altLang="zh-CN" sz="2400" i="1" kern="1200" dirty="0">
                <a:latin typeface="Times New Roman" panose="02020603050405020304" pitchFamily="18" charset="0"/>
                <a:ea typeface="黑体" panose="02010609060101010101" pitchFamily="2" charset="-122"/>
                <a:cs typeface="+mn-cs"/>
              </a:rPr>
              <a:t>v</a:t>
            </a:r>
            <a:r>
              <a:rPr kumimoji="1" lang="en-US" altLang="zh-CN" sz="2400" kern="1200" dirty="0">
                <a:latin typeface="Times New Roman" panose="02020603050405020304" pitchFamily="18" charset="0"/>
                <a:ea typeface="黑体" panose="02010609060101010101" pitchFamily="2" charset="-122"/>
                <a:cs typeface="+mn-cs"/>
              </a:rPr>
              <a:t>-</a:t>
            </a:r>
            <a:r>
              <a:rPr kumimoji="1" lang="en-US" altLang="zh-CN" sz="2400" i="1" kern="1200" dirty="0">
                <a:latin typeface="Times New Roman" panose="02020603050405020304" pitchFamily="18" charset="0"/>
                <a:ea typeface="黑体" panose="02010609060101010101" pitchFamily="2" charset="-122"/>
                <a:cs typeface="+mn-cs"/>
              </a:rPr>
              <a:t>e</a:t>
            </a:r>
            <a:endParaRPr kumimoji="1" lang="en-US" altLang="zh-CN" sz="2400" kern="1200" dirty="0">
              <a:latin typeface="Times New Roman" panose="02020603050405020304" pitchFamily="18" charset="0"/>
              <a:ea typeface="黑体" panose="02010609060101010101" pitchFamily="2" charset="-122"/>
              <a:cs typeface="+mn-cs"/>
            </a:endParaRPr>
          </a:p>
          <a:p>
            <a:pPr algn="just" eaLnBrk="1" hangingPunct="1">
              <a:spcBef>
                <a:spcPct val="0"/>
              </a:spcBef>
              <a:buSzPct val="60000"/>
            </a:pPr>
            <a:r>
              <a:rPr kumimoji="1" lang="en-US" altLang="zh-CN" sz="2400" i="1" kern="1200" dirty="0">
                <a:latin typeface="Times New Roman" panose="02020603050405020304" pitchFamily="18" charset="0"/>
                <a:ea typeface="黑体" panose="02010609060101010101" pitchFamily="2" charset="-122"/>
                <a:cs typeface="+mn-cs"/>
              </a:rPr>
              <a:t>                              e</a:t>
            </a:r>
            <a:r>
              <a:rPr kumimoji="1" lang="en-US" altLang="zh-CN" sz="2400" kern="1200" dirty="0">
                <a:latin typeface="Times New Roman" panose="02020603050405020304" pitchFamily="18" charset="0"/>
                <a:ea typeface="黑体" panose="02010609060101010101" pitchFamily="2" charset="-122"/>
                <a:cs typeface="+mn-cs"/>
              </a:rPr>
              <a:t>≤3</a:t>
            </a:r>
            <a:r>
              <a:rPr kumimoji="1" lang="en-US" altLang="zh-CN" sz="2400" i="1" kern="1200" dirty="0">
                <a:latin typeface="Times New Roman" panose="02020603050405020304" pitchFamily="18" charset="0"/>
                <a:ea typeface="黑体" panose="02010609060101010101" pitchFamily="2" charset="-122"/>
                <a:cs typeface="+mn-cs"/>
              </a:rPr>
              <a:t>v</a:t>
            </a:r>
            <a:r>
              <a:rPr kumimoji="1" lang="en-US" altLang="zh-CN" sz="2400" kern="1200" dirty="0">
                <a:latin typeface="Times New Roman" panose="02020603050405020304" pitchFamily="18" charset="0"/>
                <a:ea typeface="黑体" panose="02010609060101010101" pitchFamily="2" charset="-122"/>
                <a:cs typeface="+mn-cs"/>
              </a:rPr>
              <a:t>-6</a:t>
            </a:r>
            <a:endParaRPr kumimoji="1" lang="en-US" altLang="zh-CN" sz="2400" kern="1200" dirty="0">
              <a:latin typeface="Times New Roman" panose="02020603050405020304" pitchFamily="18" charset="0"/>
              <a:ea typeface="黑体" panose="02010609060101010101" pitchFamily="2" charset="-122"/>
              <a:cs typeface="+mn-cs"/>
            </a:endParaRPr>
          </a:p>
          <a:p>
            <a:pPr algn="just" eaLnBrk="1" hangingPunct="1">
              <a:spcBef>
                <a:spcPct val="0"/>
              </a:spcBef>
              <a:buSzPct val="60000"/>
            </a:pPr>
            <a:r>
              <a:rPr kumimoji="1" lang="zh-CN" altLang="en-US" sz="2400" kern="1200" dirty="0">
                <a:solidFill>
                  <a:schemeClr val="tx2"/>
                </a:solidFill>
                <a:latin typeface="Times New Roman" panose="02020603050405020304" pitchFamily="18" charset="0"/>
                <a:ea typeface="黑体" panose="02010609060101010101" pitchFamily="2" charset="-122"/>
                <a:cs typeface="+mn-cs"/>
              </a:rPr>
              <a:t>应用此定理可以判定某些图不是平面图。</a:t>
            </a:r>
            <a:endParaRPr kumimoji="1" lang="zh-CN" altLang="en-US" sz="2400" kern="1200" dirty="0">
              <a:solidFill>
                <a:schemeClr val="tx2"/>
              </a:solidFill>
              <a:latin typeface="Times New Roman" panose="02020603050405020304" pitchFamily="18" charset="0"/>
              <a:ea typeface="黑体" panose="02010609060101010101" pitchFamily="2" charset="-122"/>
              <a:cs typeface="+mn-cs"/>
            </a:endParaRPr>
          </a:p>
        </p:txBody>
      </p:sp>
      <p:graphicFrame>
        <p:nvGraphicFramePr>
          <p:cNvPr id="17411" name="Object 4"/>
          <p:cNvGraphicFramePr>
            <a:graphicFrameLocks noChangeAspect="1"/>
          </p:cNvGraphicFramePr>
          <p:nvPr/>
        </p:nvGraphicFramePr>
        <p:xfrm>
          <a:off x="1979613" y="3101975"/>
          <a:ext cx="1944687" cy="687388"/>
        </p:xfrm>
        <a:graphic>
          <a:graphicData uri="http://schemas.openxmlformats.org/presentationml/2006/ole">
            <mc:AlternateContent xmlns:mc="http://schemas.openxmlformats.org/markup-compatibility/2006">
              <mc:Choice xmlns:v="urn:schemas-microsoft-com:vml" Requires="v">
                <p:oleObj spid="_x0000_s3077" name="" r:id="rId1" imgW="1031240" imgH="330835" progId="Equation.3">
                  <p:embed/>
                </p:oleObj>
              </mc:Choice>
              <mc:Fallback>
                <p:oleObj name="" r:id="rId1" imgW="1031240" imgH="330835" progId="Equation.3">
                  <p:embed/>
                  <p:pic>
                    <p:nvPicPr>
                      <p:cNvPr id="0" name="图片 3076"/>
                      <p:cNvPicPr/>
                      <p:nvPr/>
                    </p:nvPicPr>
                    <p:blipFill>
                      <a:blip r:embed="rId2">
                        <a:clrChange>
                          <a:clrFrom>
                            <a:srgbClr val="000000"/>
                          </a:clrFrom>
                          <a:clrTo>
                            <a:srgbClr val="000000"/>
                          </a:clrTo>
                        </a:clrChange>
                      </a:blip>
                      <a:stretch>
                        <a:fillRect/>
                      </a:stretch>
                    </p:blipFill>
                    <p:spPr>
                      <a:xfrm>
                        <a:off x="1979613" y="3101975"/>
                        <a:ext cx="1944687" cy="687388"/>
                      </a:xfrm>
                      <a:prstGeom prst="rect">
                        <a:avLst/>
                      </a:prstGeom>
                      <a:noFill/>
                      <a:ln w="38100">
                        <a:noFill/>
                        <a:miter/>
                      </a:ln>
                    </p:spPr>
                  </p:pic>
                </p:oleObj>
              </mc:Fallback>
            </mc:AlternateContent>
          </a:graphicData>
        </a:graphic>
      </p:graphicFrame>
      <p:graphicFrame>
        <p:nvGraphicFramePr>
          <p:cNvPr id="17412" name="Object 6"/>
          <p:cNvGraphicFramePr>
            <a:graphicFrameLocks noChangeAspect="1"/>
          </p:cNvGraphicFramePr>
          <p:nvPr/>
        </p:nvGraphicFramePr>
        <p:xfrm>
          <a:off x="2840038" y="3592513"/>
          <a:ext cx="2959100" cy="773112"/>
        </p:xfrm>
        <a:graphic>
          <a:graphicData uri="http://schemas.openxmlformats.org/presentationml/2006/ole">
            <mc:AlternateContent xmlns:mc="http://schemas.openxmlformats.org/markup-compatibility/2006">
              <mc:Choice xmlns:v="urn:schemas-microsoft-com:vml" Requires="v">
                <p:oleObj spid="_x0000_s3078" name="" r:id="rId3" imgW="1488440" imgH="330835" progId="Equation.3">
                  <p:embed/>
                </p:oleObj>
              </mc:Choice>
              <mc:Fallback>
                <p:oleObj name="" r:id="rId3" imgW="1488440" imgH="330835" progId="Equation.3">
                  <p:embed/>
                  <p:pic>
                    <p:nvPicPr>
                      <p:cNvPr id="0" name="图片 3077"/>
                      <p:cNvPicPr/>
                      <p:nvPr/>
                    </p:nvPicPr>
                    <p:blipFill>
                      <a:blip r:embed="rId4">
                        <a:clrChange>
                          <a:clrFrom>
                            <a:srgbClr val="000000"/>
                          </a:clrFrom>
                          <a:clrTo>
                            <a:srgbClr val="000000"/>
                          </a:clrTo>
                        </a:clrChange>
                      </a:blip>
                      <a:stretch>
                        <a:fillRect/>
                      </a:stretch>
                    </p:blipFill>
                    <p:spPr>
                      <a:xfrm>
                        <a:off x="2840038" y="3592513"/>
                        <a:ext cx="2959100" cy="773112"/>
                      </a:xfrm>
                      <a:prstGeom prst="rect">
                        <a:avLst/>
                      </a:prstGeom>
                      <a:noFill/>
                      <a:ln w="38100">
                        <a:noFill/>
                        <a:miter/>
                      </a:ln>
                    </p:spPr>
                  </p:pic>
                </p:oleObj>
              </mc:Fallback>
            </mc:AlternateContent>
          </a:graphicData>
        </a:graphic>
      </p:graphicFrame>
      <p:graphicFrame>
        <p:nvGraphicFramePr>
          <p:cNvPr id="17413" name="Object 8"/>
          <p:cNvGraphicFramePr>
            <a:graphicFrameLocks noChangeAspect="1"/>
          </p:cNvGraphicFramePr>
          <p:nvPr/>
        </p:nvGraphicFramePr>
        <p:xfrm>
          <a:off x="2840038" y="4208463"/>
          <a:ext cx="1150937" cy="733425"/>
        </p:xfrm>
        <a:graphic>
          <a:graphicData uri="http://schemas.openxmlformats.org/presentationml/2006/ole">
            <mc:AlternateContent xmlns:mc="http://schemas.openxmlformats.org/markup-compatibility/2006">
              <mc:Choice xmlns:v="urn:schemas-microsoft-com:vml" Requires="v">
                <p:oleObj spid="_x0000_s3079" name="" r:id="rId5" imgW="554355" imgH="330835" progId="Equation.3">
                  <p:embed/>
                </p:oleObj>
              </mc:Choice>
              <mc:Fallback>
                <p:oleObj name="" r:id="rId5" imgW="554355" imgH="330835" progId="Equation.3">
                  <p:embed/>
                  <p:pic>
                    <p:nvPicPr>
                      <p:cNvPr id="0" name="图片 3078"/>
                      <p:cNvPicPr/>
                      <p:nvPr/>
                    </p:nvPicPr>
                    <p:blipFill>
                      <a:blip r:embed="rId6">
                        <a:clrChange>
                          <a:clrFrom>
                            <a:srgbClr val="000000"/>
                          </a:clrFrom>
                          <a:clrTo>
                            <a:srgbClr val="000000"/>
                          </a:clrTo>
                        </a:clrChange>
                      </a:blip>
                      <a:stretch>
                        <a:fillRect/>
                      </a:stretch>
                    </p:blipFill>
                    <p:spPr>
                      <a:xfrm>
                        <a:off x="2840038" y="4208463"/>
                        <a:ext cx="1150937" cy="733425"/>
                      </a:xfrm>
                      <a:prstGeom prst="rect">
                        <a:avLst/>
                      </a:prstGeom>
                      <a:noFill/>
                      <a:ln w="38100">
                        <a:noFill/>
                        <a:miter/>
                      </a:ln>
                    </p:spPr>
                  </p:pic>
                </p:oleObj>
              </mc:Fallback>
            </mc:AlternateContent>
          </a:graphicData>
        </a:graphic>
      </p:graphicFrame>
      <p:sp>
        <p:nvSpPr>
          <p:cNvPr id="17414" name="Rectangle 9"/>
          <p:cNvSpPr>
            <a:spLocks noGrp="1"/>
          </p:cNvSpPr>
          <p:nvPr>
            <p:ph type="title"/>
          </p:nvPr>
        </p:nvSpPr>
        <p:spPr>
          <a:xfrm>
            <a:off x="971550" y="395288"/>
            <a:ext cx="6696075" cy="441325"/>
          </a:xfrm>
        </p:spPr>
        <p:txBody>
          <a:bodyPr vert="horz" wrap="square" lIns="91440" tIns="45720" rIns="91440" bIns="45720" anchor="b" anchorCtr="0"/>
          <a:p>
            <a:pPr eaLnBrk="1" hangingPunct="1"/>
            <a:r>
              <a:rPr kumimoji="1" lang="en-US" altLang="zh-CN" kern="1200" dirty="0">
                <a:latin typeface="黑体" panose="02010609060101010101" pitchFamily="2" charset="-122"/>
                <a:ea typeface="黑体" panose="02010609060101010101" pitchFamily="2" charset="-122"/>
                <a:cs typeface="+mj-cs"/>
              </a:rPr>
              <a:t>7-5 </a:t>
            </a:r>
            <a:r>
              <a:rPr kumimoji="1" lang="zh-CN" altLang="en-US" kern="1200" dirty="0">
                <a:latin typeface="黑体" panose="02010609060101010101" pitchFamily="2" charset="-122"/>
                <a:ea typeface="黑体" panose="02010609060101010101" pitchFamily="2" charset="-122"/>
                <a:cs typeface="+mj-cs"/>
              </a:rPr>
              <a:t>平面图</a:t>
            </a:r>
            <a:endParaRPr kumimoji="1" lang="zh-CN" altLang="en-US" kern="1200" dirty="0">
              <a:latin typeface="黑体" panose="02010609060101010101" pitchFamily="2" charset="-122"/>
              <a:ea typeface="黑体" panose="02010609060101010101" pitchFamily="2" charset="-122"/>
              <a:cs typeface="+mj-cs"/>
            </a:endParaRP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1458" name="Rectangle 2"/>
          <p:cNvSpPr>
            <a:spLocks noGrp="1"/>
          </p:cNvSpPr>
          <p:nvPr>
            <p:ph idx="1" hasCustomPrompt="1"/>
          </p:nvPr>
        </p:nvSpPr>
        <p:spPr>
          <a:xfrm>
            <a:off x="323850" y="1557338"/>
            <a:ext cx="5686425" cy="2087562"/>
          </a:xfrm>
        </p:spPr>
        <p:txBody>
          <a:bodyPr vert="horz" wrap="square" lIns="91440" tIns="45720" rIns="91440" bIns="45720" anchor="t" anchorCtr="0"/>
          <a:p>
            <a:pPr algn="just" eaLnBrk="1" hangingPunct="1">
              <a:spcBef>
                <a:spcPct val="0"/>
              </a:spcBef>
              <a:buSzPct val="60000"/>
            </a:pPr>
            <a:r>
              <a:rPr kumimoji="1" lang="zh-CN" altLang="en-US" kern="1200" dirty="0">
                <a:latin typeface="Times New Roman" panose="02020603050405020304" pitchFamily="18" charset="0"/>
                <a:ea typeface="黑体" panose="02010609060101010101" pitchFamily="2" charset="-122"/>
                <a:cs typeface="+mn-cs"/>
              </a:rPr>
              <a:t>例</a:t>
            </a:r>
            <a:r>
              <a:rPr kumimoji="1" lang="en-US" altLang="zh-CN" kern="1200" dirty="0">
                <a:latin typeface="Times New Roman" panose="02020603050405020304" pitchFamily="18" charset="0"/>
                <a:ea typeface="黑体" panose="02010609060101010101" pitchFamily="2" charset="-122"/>
                <a:cs typeface="+mn-cs"/>
              </a:rPr>
              <a:t>1  </a:t>
            </a:r>
            <a:r>
              <a:rPr kumimoji="1" lang="zh-CN" altLang="en-US" kern="1200" dirty="0">
                <a:latin typeface="Times New Roman" panose="02020603050405020304" pitchFamily="18" charset="0"/>
                <a:ea typeface="黑体" panose="02010609060101010101" pitchFamily="2" charset="-122"/>
                <a:cs typeface="+mn-cs"/>
              </a:rPr>
              <a:t>设图</a:t>
            </a:r>
            <a:r>
              <a:rPr kumimoji="1" lang="en-US" altLang="zh-CN" i="1" kern="1200" dirty="0">
                <a:latin typeface="Times New Roman" panose="02020603050405020304" pitchFamily="18" charset="0"/>
                <a:ea typeface="黑体" panose="02010609060101010101" pitchFamily="2" charset="-122"/>
                <a:cs typeface="+mn-cs"/>
              </a:rPr>
              <a:t>G</a:t>
            </a:r>
            <a:r>
              <a:rPr kumimoji="1" lang="zh-CN" altLang="en-US" kern="1200" dirty="0">
                <a:latin typeface="Times New Roman" panose="02020603050405020304" pitchFamily="18" charset="0"/>
                <a:ea typeface="黑体" panose="02010609060101010101" pitchFamily="2" charset="-122"/>
                <a:cs typeface="+mn-cs"/>
              </a:rPr>
              <a:t>如图</a:t>
            </a:r>
            <a:r>
              <a:rPr kumimoji="1" lang="en-US" altLang="zh-CN" kern="1200" dirty="0">
                <a:latin typeface="Times New Roman" panose="02020603050405020304" pitchFamily="18" charset="0"/>
                <a:ea typeface="黑体" panose="02010609060101010101" pitchFamily="2" charset="-122"/>
                <a:cs typeface="+mn-cs"/>
              </a:rPr>
              <a:t>7-5.5</a:t>
            </a:r>
            <a:r>
              <a:rPr kumimoji="1" lang="zh-CN" altLang="en-US" kern="1200" dirty="0">
                <a:latin typeface="Times New Roman" panose="02020603050405020304" pitchFamily="18" charset="0"/>
                <a:ea typeface="黑体" panose="02010609060101010101" pitchFamily="2" charset="-122"/>
                <a:cs typeface="+mn-cs"/>
              </a:rPr>
              <a:t>所示，该图是</a:t>
            </a:r>
            <a:r>
              <a:rPr kumimoji="1" lang="en-US" altLang="zh-CN" i="1" kern="1200" dirty="0">
                <a:latin typeface="Times New Roman" panose="02020603050405020304" pitchFamily="18" charset="0"/>
                <a:ea typeface="黑体" panose="02010609060101010101" pitchFamily="2" charset="-122"/>
                <a:cs typeface="+mn-cs"/>
              </a:rPr>
              <a:t>K</a:t>
            </a:r>
            <a:r>
              <a:rPr kumimoji="1" lang="en-US" altLang="zh-CN" kern="1200" baseline="-25000" dirty="0">
                <a:latin typeface="Times New Roman" panose="02020603050405020304" pitchFamily="18" charset="0"/>
                <a:ea typeface="黑体" panose="02010609060101010101" pitchFamily="2" charset="-122"/>
                <a:cs typeface="+mn-cs"/>
              </a:rPr>
              <a:t>5</a:t>
            </a:r>
            <a:r>
              <a:rPr kumimoji="1" lang="zh-CN" altLang="en-US" kern="1200" dirty="0">
                <a:latin typeface="Times New Roman" panose="02020603050405020304" pitchFamily="18" charset="0"/>
                <a:ea typeface="黑体" panose="02010609060101010101" pitchFamily="2" charset="-122"/>
                <a:cs typeface="+mn-cs"/>
              </a:rPr>
              <a:t>图。因为有</a:t>
            </a:r>
            <a:r>
              <a:rPr kumimoji="1" lang="en-US" altLang="zh-CN" kern="1200" dirty="0">
                <a:latin typeface="Times New Roman" panose="02020603050405020304" pitchFamily="18" charset="0"/>
                <a:ea typeface="黑体" panose="02010609060101010101" pitchFamily="2" charset="-122"/>
                <a:cs typeface="+mn-cs"/>
              </a:rPr>
              <a:t>5</a:t>
            </a:r>
            <a:r>
              <a:rPr kumimoji="1" lang="zh-CN" altLang="en-US" kern="1200" dirty="0">
                <a:latin typeface="Times New Roman" panose="02020603050405020304" pitchFamily="18" charset="0"/>
                <a:ea typeface="黑体" panose="02010609060101010101" pitchFamily="2" charset="-122"/>
                <a:cs typeface="+mn-cs"/>
              </a:rPr>
              <a:t>结点</a:t>
            </a:r>
            <a:r>
              <a:rPr kumimoji="1" lang="en-US" altLang="zh-CN" kern="1200" dirty="0">
                <a:latin typeface="Times New Roman" panose="02020603050405020304" pitchFamily="18" charset="0"/>
                <a:ea typeface="黑体" panose="02010609060101010101" pitchFamily="2" charset="-122"/>
                <a:cs typeface="+mn-cs"/>
              </a:rPr>
              <a:t>10</a:t>
            </a:r>
            <a:r>
              <a:rPr kumimoji="1" lang="zh-CN" altLang="en-US" kern="1200" dirty="0">
                <a:latin typeface="Times New Roman" panose="02020603050405020304" pitchFamily="18" charset="0"/>
                <a:ea typeface="黑体" panose="02010609060101010101" pitchFamily="2" charset="-122"/>
                <a:cs typeface="+mn-cs"/>
              </a:rPr>
              <a:t>条边，故</a:t>
            </a:r>
            <a:r>
              <a:rPr kumimoji="1" lang="en-US" altLang="zh-CN" kern="1200" dirty="0">
                <a:latin typeface="Times New Roman" panose="02020603050405020304" pitchFamily="18" charset="0"/>
                <a:ea typeface="黑体" panose="02010609060101010101" pitchFamily="2" charset="-122"/>
                <a:cs typeface="+mn-cs"/>
              </a:rPr>
              <a:t>3×5</a:t>
            </a:r>
            <a:r>
              <a:rPr kumimoji="1" lang="zh-CN" altLang="en-US" kern="1200" dirty="0">
                <a:latin typeface="Times New Roman" panose="02020603050405020304" pitchFamily="18" charset="0"/>
                <a:ea typeface="黑体" panose="02010609060101010101" pitchFamily="2" charset="-122"/>
                <a:cs typeface="+mn-cs"/>
              </a:rPr>
              <a:t>－</a:t>
            </a:r>
            <a:r>
              <a:rPr kumimoji="1" lang="en-US" altLang="zh-CN" kern="1200" dirty="0">
                <a:latin typeface="Times New Roman" panose="02020603050405020304" pitchFamily="18" charset="0"/>
                <a:ea typeface="黑体" panose="02010609060101010101" pitchFamily="2" charset="-122"/>
                <a:cs typeface="+mn-cs"/>
              </a:rPr>
              <a:t>6</a:t>
            </a:r>
            <a:r>
              <a:rPr kumimoji="1" lang="zh-CN" altLang="en-US" kern="1200" dirty="0">
                <a:latin typeface="Times New Roman" panose="02020603050405020304" pitchFamily="18" charset="0"/>
                <a:ea typeface="黑体" panose="02010609060101010101" pitchFamily="2" charset="-122"/>
                <a:cs typeface="+mn-cs"/>
              </a:rPr>
              <a:t>＜</a:t>
            </a:r>
            <a:r>
              <a:rPr kumimoji="1" lang="en-US" altLang="zh-CN" kern="1200" dirty="0">
                <a:latin typeface="Times New Roman" panose="02020603050405020304" pitchFamily="18" charset="0"/>
                <a:ea typeface="黑体" panose="02010609060101010101" pitchFamily="2" charset="-122"/>
                <a:cs typeface="+mn-cs"/>
              </a:rPr>
              <a:t>10</a:t>
            </a:r>
            <a:r>
              <a:rPr kumimoji="1" lang="zh-CN" altLang="en-US" kern="1200" dirty="0">
                <a:latin typeface="Times New Roman" panose="02020603050405020304" pitchFamily="18" charset="0"/>
                <a:ea typeface="黑体" panose="02010609060101010101" pitchFamily="2" charset="-122"/>
                <a:cs typeface="+mn-cs"/>
              </a:rPr>
              <a:t>，即</a:t>
            </a:r>
            <a:r>
              <a:rPr kumimoji="1" lang="en-US" altLang="zh-CN" i="1" kern="1200" dirty="0">
                <a:latin typeface="Times New Roman" panose="02020603050405020304" pitchFamily="18" charset="0"/>
                <a:ea typeface="黑体" panose="02010609060101010101" pitchFamily="2" charset="-122"/>
                <a:cs typeface="+mn-cs"/>
              </a:rPr>
              <a:t>e</a:t>
            </a:r>
            <a:r>
              <a:rPr kumimoji="1" lang="en-US" altLang="zh-CN" kern="1200" dirty="0">
                <a:latin typeface="Times New Roman" panose="02020603050405020304" pitchFamily="18" charset="0"/>
                <a:ea typeface="黑体" panose="02010609060101010101" pitchFamily="2" charset="-122"/>
                <a:cs typeface="+mn-cs"/>
              </a:rPr>
              <a:t>≤3</a:t>
            </a:r>
            <a:r>
              <a:rPr kumimoji="1" lang="en-US" altLang="zh-CN" i="1" kern="1200" dirty="0">
                <a:latin typeface="Times New Roman" panose="02020603050405020304" pitchFamily="18" charset="0"/>
                <a:ea typeface="黑体" panose="02010609060101010101" pitchFamily="2" charset="-122"/>
                <a:cs typeface="+mn-cs"/>
              </a:rPr>
              <a:t>v</a:t>
            </a:r>
            <a:r>
              <a:rPr kumimoji="1" lang="en-US" altLang="zh-CN" kern="1200" dirty="0">
                <a:latin typeface="Times New Roman" panose="02020603050405020304" pitchFamily="18" charset="0"/>
                <a:ea typeface="黑体" panose="02010609060101010101" pitchFamily="2" charset="-122"/>
                <a:cs typeface="+mn-cs"/>
              </a:rPr>
              <a:t>-6</a:t>
            </a:r>
            <a:r>
              <a:rPr kumimoji="1" lang="zh-CN" altLang="en-US" kern="1200" dirty="0">
                <a:latin typeface="Times New Roman" panose="02020603050405020304" pitchFamily="18" charset="0"/>
                <a:ea typeface="黑体" panose="02010609060101010101" pitchFamily="2" charset="-122"/>
                <a:cs typeface="+mn-cs"/>
              </a:rPr>
              <a:t>对本图不成立，故</a:t>
            </a:r>
            <a:r>
              <a:rPr kumimoji="1" lang="en-US" altLang="zh-CN" i="1" kern="1200" dirty="0">
                <a:latin typeface="Times New Roman" panose="02020603050405020304" pitchFamily="18" charset="0"/>
                <a:ea typeface="黑体" panose="02010609060101010101" pitchFamily="2" charset="-122"/>
                <a:cs typeface="+mn-cs"/>
              </a:rPr>
              <a:t>K</a:t>
            </a:r>
            <a:r>
              <a:rPr kumimoji="1" lang="en-US" altLang="zh-CN" kern="1200" baseline="-25000" dirty="0">
                <a:latin typeface="Times New Roman" panose="02020603050405020304" pitchFamily="18" charset="0"/>
                <a:ea typeface="黑体" panose="02010609060101010101" pitchFamily="2" charset="-122"/>
                <a:cs typeface="+mn-cs"/>
              </a:rPr>
              <a:t>5</a:t>
            </a:r>
            <a:r>
              <a:rPr kumimoji="1" lang="zh-CN" altLang="en-US" kern="1200" dirty="0">
                <a:latin typeface="Times New Roman" panose="02020603050405020304" pitchFamily="18" charset="0"/>
                <a:ea typeface="黑体" panose="02010609060101010101" pitchFamily="2" charset="-122"/>
                <a:cs typeface="+mn-cs"/>
              </a:rPr>
              <a:t>是非平面图。</a:t>
            </a:r>
            <a:endParaRPr kumimoji="1" lang="zh-CN" altLang="en-US" kern="1200" dirty="0">
              <a:latin typeface="Times New Roman" panose="02020603050405020304" pitchFamily="18" charset="0"/>
              <a:ea typeface="黑体" panose="02010609060101010101" pitchFamily="2" charset="-122"/>
              <a:cs typeface="+mn-cs"/>
            </a:endParaRPr>
          </a:p>
        </p:txBody>
      </p:sp>
      <p:graphicFrame>
        <p:nvGraphicFramePr>
          <p:cNvPr id="18435" name="Object 3"/>
          <p:cNvGraphicFramePr>
            <a:graphicFrameLocks noChangeAspect="1"/>
          </p:cNvGraphicFramePr>
          <p:nvPr/>
        </p:nvGraphicFramePr>
        <p:xfrm>
          <a:off x="6323013" y="1001713"/>
          <a:ext cx="2362200" cy="2427287"/>
        </p:xfrm>
        <a:graphic>
          <a:graphicData uri="http://schemas.openxmlformats.org/presentationml/2006/ole">
            <mc:AlternateContent xmlns:mc="http://schemas.openxmlformats.org/markup-compatibility/2006">
              <mc:Choice xmlns:v="urn:schemas-microsoft-com:vml" Requires="v">
                <p:oleObj spid="_x0000_s3080" name="" r:id="rId1" imgW="1362075" imgH="1152525" progId="Paint.Picture">
                  <p:embed/>
                </p:oleObj>
              </mc:Choice>
              <mc:Fallback>
                <p:oleObj name="" r:id="rId1" imgW="1362075" imgH="1152525" progId="Paint.Picture">
                  <p:embed/>
                  <p:pic>
                    <p:nvPicPr>
                      <p:cNvPr id="0" name="图片 3079"/>
                      <p:cNvPicPr/>
                      <p:nvPr/>
                    </p:nvPicPr>
                    <p:blipFill>
                      <a:blip r:embed="rId2"/>
                      <a:stretch>
                        <a:fillRect/>
                      </a:stretch>
                    </p:blipFill>
                    <p:spPr>
                      <a:xfrm>
                        <a:off x="6323013" y="1001713"/>
                        <a:ext cx="2362200" cy="2427287"/>
                      </a:xfrm>
                      <a:prstGeom prst="rect">
                        <a:avLst/>
                      </a:prstGeom>
                      <a:noFill/>
                      <a:ln w="9525" cap="flat" cmpd="sng">
                        <a:solidFill>
                          <a:schemeClr val="tx1"/>
                        </a:solidFill>
                        <a:prstDash val="solid"/>
                        <a:miter/>
                        <a:headEnd type="none" w="med" len="med"/>
                        <a:tailEnd type="none" w="med" len="med"/>
                      </a:ln>
                    </p:spPr>
                  </p:pic>
                </p:oleObj>
              </mc:Fallback>
            </mc:AlternateContent>
          </a:graphicData>
        </a:graphic>
      </p:graphicFrame>
      <p:sp>
        <p:nvSpPr>
          <p:cNvPr id="18436" name="Text Box 4"/>
          <p:cNvSpPr txBox="1"/>
          <p:nvPr/>
        </p:nvSpPr>
        <p:spPr>
          <a:xfrm>
            <a:off x="6804025" y="3429000"/>
            <a:ext cx="2057400" cy="457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50000"/>
              </a:spcBef>
              <a:buClrTx/>
              <a:buSzTx/>
              <a:buFontTx/>
              <a:buNone/>
            </a:pPr>
            <a:r>
              <a:rPr lang="zh-CN" altLang="en-US" sz="2400" dirty="0">
                <a:latin typeface="Times New Roman" panose="02020603050405020304" pitchFamily="18" charset="0"/>
              </a:rPr>
              <a:t>图</a:t>
            </a:r>
            <a:r>
              <a:rPr lang="en-US" altLang="zh-CN" sz="2400" dirty="0">
                <a:latin typeface="Times New Roman" panose="02020603050405020304" pitchFamily="18" charset="0"/>
              </a:rPr>
              <a:t>7-5.5  </a:t>
            </a:r>
            <a:r>
              <a:rPr lang="en-US" altLang="zh-CN" sz="2400" i="1" dirty="0">
                <a:latin typeface="Times New Roman" panose="02020603050405020304" pitchFamily="18" charset="0"/>
              </a:rPr>
              <a:t>K</a:t>
            </a:r>
            <a:r>
              <a:rPr lang="en-US" altLang="zh-CN" sz="2400" baseline="-25000" dirty="0">
                <a:latin typeface="Times New Roman" panose="02020603050405020304" pitchFamily="18" charset="0"/>
              </a:rPr>
              <a:t>5</a:t>
            </a:r>
            <a:r>
              <a:rPr lang="zh-CN" altLang="en-US" sz="2400" dirty="0">
                <a:latin typeface="Times New Roman" panose="02020603050405020304" pitchFamily="18" charset="0"/>
              </a:rPr>
              <a:t>图</a:t>
            </a:r>
            <a:endParaRPr lang="zh-CN" altLang="en-US" sz="2400" dirty="0">
              <a:latin typeface="Times New Roman" panose="02020603050405020304" pitchFamily="18" charset="0"/>
            </a:endParaRPr>
          </a:p>
        </p:txBody>
      </p:sp>
      <p:sp>
        <p:nvSpPr>
          <p:cNvPr id="1171461" name="Rectangle 5"/>
          <p:cNvSpPr/>
          <p:nvPr/>
        </p:nvSpPr>
        <p:spPr>
          <a:xfrm>
            <a:off x="611188" y="3933825"/>
            <a:ext cx="8243887" cy="19494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lnSpc>
                <a:spcPct val="110000"/>
              </a:lnSpc>
              <a:buClrTx/>
              <a:buSzPct val="85000"/>
              <a:buFontTx/>
              <a:buNone/>
            </a:pPr>
            <a:r>
              <a:rPr lang="zh-CN" altLang="en-US" sz="2800" b="1" dirty="0">
                <a:latin typeface="黑体" panose="02010609060101010101" pitchFamily="2" charset="-122"/>
                <a:ea typeface="黑体" panose="02010609060101010101" pitchFamily="2" charset="-122"/>
              </a:rPr>
              <a:t>需要注意</a:t>
            </a:r>
            <a:r>
              <a:rPr lang="zh-CN" altLang="en-US" sz="2800" b="1" dirty="0">
                <a:solidFill>
                  <a:schemeClr val="tx2"/>
                </a:solidFill>
                <a:latin typeface="黑体" panose="02010609060101010101" pitchFamily="2" charset="-122"/>
                <a:ea typeface="黑体" panose="02010609060101010101" pitchFamily="2" charset="-122"/>
              </a:rPr>
              <a:t>定理</a:t>
            </a:r>
            <a:r>
              <a:rPr lang="en-US" altLang="zh-CN" sz="2800" b="1" dirty="0">
                <a:solidFill>
                  <a:schemeClr val="tx2"/>
                </a:solidFill>
                <a:latin typeface="黑体" panose="02010609060101010101" pitchFamily="2" charset="-122"/>
                <a:ea typeface="黑体" panose="02010609060101010101" pitchFamily="2" charset="-122"/>
              </a:rPr>
              <a:t>7-5.3</a:t>
            </a:r>
            <a:r>
              <a:rPr lang="zh-CN" altLang="en-US" sz="2800" b="1" dirty="0">
                <a:solidFill>
                  <a:schemeClr val="tx2"/>
                </a:solidFill>
                <a:latin typeface="黑体" panose="02010609060101010101" pitchFamily="2" charset="-122"/>
                <a:ea typeface="黑体" panose="02010609060101010101" pitchFamily="2" charset="-122"/>
              </a:rPr>
              <a:t>的条件并不是充分的</a:t>
            </a:r>
            <a:r>
              <a:rPr lang="zh-CN" altLang="en-US" sz="2800" b="1" dirty="0">
                <a:latin typeface="黑体" panose="02010609060101010101" pitchFamily="2" charset="-122"/>
                <a:ea typeface="黑体" panose="02010609060101010101" pitchFamily="2" charset="-122"/>
              </a:rPr>
              <a:t>，如图</a:t>
            </a:r>
            <a:r>
              <a:rPr lang="en-US" altLang="zh-CN" sz="2800" b="1" dirty="0">
                <a:latin typeface="黑体" panose="02010609060101010101" pitchFamily="2" charset="-122"/>
                <a:ea typeface="黑体" panose="02010609060101010101" pitchFamily="2" charset="-122"/>
              </a:rPr>
              <a:t>7-5.2</a:t>
            </a:r>
            <a:r>
              <a:rPr lang="zh-CN" altLang="en-US" sz="2800" b="1" dirty="0">
                <a:latin typeface="黑体" panose="02010609060101010101" pitchFamily="2" charset="-122"/>
                <a:ea typeface="黑体" panose="02010609060101010101" pitchFamily="2" charset="-122"/>
              </a:rPr>
              <a:t>所示的图，常称作</a:t>
            </a:r>
            <a:r>
              <a:rPr lang="en-US" altLang="zh-CN" sz="2800" b="1" i="1" dirty="0">
                <a:latin typeface="Times New Roman" panose="02020603050405020304" pitchFamily="18" charset="0"/>
                <a:ea typeface="黑体" panose="02010609060101010101" pitchFamily="2" charset="-122"/>
              </a:rPr>
              <a:t>K</a:t>
            </a:r>
            <a:r>
              <a:rPr lang="en-US" altLang="zh-CN" sz="2800" b="1" baseline="-25000" dirty="0">
                <a:latin typeface="Times New Roman" panose="02020603050405020304" pitchFamily="18" charset="0"/>
                <a:ea typeface="黑体" panose="02010609060101010101" pitchFamily="2" charset="-122"/>
              </a:rPr>
              <a:t>3,3</a:t>
            </a:r>
            <a:r>
              <a:rPr lang="zh-CN" altLang="en-US" sz="2800" b="1" dirty="0">
                <a:latin typeface="黑体" panose="02010609060101010101" pitchFamily="2" charset="-122"/>
                <a:ea typeface="黑体" panose="02010609060101010101" pitchFamily="2" charset="-122"/>
              </a:rPr>
              <a:t>图，由于有</a:t>
            </a:r>
            <a:r>
              <a:rPr lang="en-US" altLang="zh-CN" sz="2800" b="1" dirty="0">
                <a:latin typeface="黑体" panose="02010609060101010101" pitchFamily="2" charset="-122"/>
                <a:ea typeface="黑体" panose="02010609060101010101" pitchFamily="2" charset="-122"/>
              </a:rPr>
              <a:t>6</a:t>
            </a:r>
            <a:r>
              <a:rPr lang="zh-CN" altLang="en-US" sz="2800" b="1" dirty="0">
                <a:latin typeface="黑体" panose="02010609060101010101" pitchFamily="2" charset="-122"/>
                <a:ea typeface="黑体" panose="02010609060101010101" pitchFamily="2" charset="-122"/>
              </a:rPr>
              <a:t>个结点</a:t>
            </a:r>
            <a:r>
              <a:rPr lang="en-US" altLang="zh-CN" sz="2800" b="1" dirty="0">
                <a:latin typeface="黑体" panose="02010609060101010101" pitchFamily="2" charset="-122"/>
                <a:ea typeface="黑体" panose="02010609060101010101" pitchFamily="2" charset="-122"/>
              </a:rPr>
              <a:t>9</a:t>
            </a:r>
            <a:r>
              <a:rPr lang="zh-CN" altLang="en-US" sz="2800" b="1" dirty="0">
                <a:latin typeface="黑体" panose="02010609060101010101" pitchFamily="2" charset="-122"/>
                <a:ea typeface="黑体" panose="02010609060101010101" pitchFamily="2" charset="-122"/>
              </a:rPr>
              <a:t>条边，故</a:t>
            </a:r>
            <a:r>
              <a:rPr lang="en-US" altLang="zh-CN" sz="2800" b="1" dirty="0">
                <a:latin typeface="黑体" panose="02010609060101010101" pitchFamily="2" charset="-122"/>
                <a:ea typeface="黑体" panose="02010609060101010101" pitchFamily="2" charset="-122"/>
              </a:rPr>
              <a:t>3×6</a:t>
            </a:r>
            <a:r>
              <a:rPr lang="zh-CN" altLang="en-US" sz="2800" b="1" dirty="0">
                <a:latin typeface="黑体" panose="02010609060101010101" pitchFamily="2" charset="-122"/>
                <a:ea typeface="黑体" panose="02010609060101010101" pitchFamily="2" charset="-122"/>
              </a:rPr>
              <a:t>－</a:t>
            </a:r>
            <a:r>
              <a:rPr lang="en-US" altLang="zh-CN" sz="2800" b="1" dirty="0">
                <a:latin typeface="黑体" panose="02010609060101010101" pitchFamily="2" charset="-122"/>
                <a:ea typeface="黑体" panose="02010609060101010101" pitchFamily="2" charset="-122"/>
              </a:rPr>
              <a:t>6≥9</a:t>
            </a:r>
            <a:r>
              <a:rPr lang="zh-CN" altLang="en-US" sz="2800" b="1" dirty="0">
                <a:latin typeface="黑体" panose="02010609060101010101" pitchFamily="2" charset="-122"/>
                <a:ea typeface="黑体" panose="02010609060101010101" pitchFamily="2" charset="-122"/>
              </a:rPr>
              <a:t>，即满足</a:t>
            </a:r>
            <a:r>
              <a:rPr lang="en-US" altLang="zh-CN" sz="2800" b="1" i="1" dirty="0">
                <a:latin typeface="Times New Roman" panose="02020603050405020304" pitchFamily="18" charset="0"/>
                <a:ea typeface="黑体" panose="02010609060101010101" pitchFamily="2" charset="-122"/>
              </a:rPr>
              <a:t>e</a:t>
            </a:r>
            <a:r>
              <a:rPr lang="en-US" altLang="zh-CN" sz="2800" b="1" dirty="0">
                <a:latin typeface="Times New Roman" panose="02020603050405020304" pitchFamily="18" charset="0"/>
                <a:ea typeface="黑体" panose="02010609060101010101" pitchFamily="2" charset="-122"/>
              </a:rPr>
              <a:t>≤3</a:t>
            </a:r>
            <a:r>
              <a:rPr lang="en-US" altLang="zh-CN" sz="2800" b="1" i="1" dirty="0">
                <a:latin typeface="Times New Roman" panose="02020603050405020304" pitchFamily="18" charset="0"/>
                <a:ea typeface="黑体" panose="02010609060101010101" pitchFamily="2" charset="-122"/>
              </a:rPr>
              <a:t>v</a:t>
            </a:r>
            <a:r>
              <a:rPr lang="en-US" altLang="zh-CN" sz="2800" b="1" dirty="0">
                <a:latin typeface="Times New Roman" panose="02020603050405020304" pitchFamily="18" charset="0"/>
                <a:ea typeface="黑体" panose="02010609060101010101" pitchFamily="2" charset="-122"/>
              </a:rPr>
              <a:t>-6</a:t>
            </a:r>
            <a:r>
              <a:rPr lang="zh-CN" altLang="en-US" sz="2800" b="1" dirty="0">
                <a:latin typeface="黑体" panose="02010609060101010101" pitchFamily="2" charset="-122"/>
                <a:ea typeface="黑体" panose="02010609060101010101" pitchFamily="2" charset="-122"/>
              </a:rPr>
              <a:t>，但可以证明</a:t>
            </a:r>
            <a:r>
              <a:rPr lang="en-US" altLang="zh-CN" sz="2800" b="1" i="1" dirty="0">
                <a:latin typeface="Times New Roman" panose="02020603050405020304" pitchFamily="18" charset="0"/>
                <a:ea typeface="黑体" panose="02010609060101010101" pitchFamily="2" charset="-122"/>
              </a:rPr>
              <a:t>K</a:t>
            </a:r>
            <a:r>
              <a:rPr lang="en-US" altLang="zh-CN" sz="2800" b="1" baseline="-25000" dirty="0">
                <a:latin typeface="Times New Roman" panose="02020603050405020304" pitchFamily="18" charset="0"/>
                <a:ea typeface="黑体" panose="02010609060101010101" pitchFamily="2" charset="-122"/>
              </a:rPr>
              <a:t>3,3</a:t>
            </a:r>
            <a:r>
              <a:rPr lang="zh-CN" altLang="en-US" sz="2800" b="1" dirty="0">
                <a:latin typeface="黑体" panose="02010609060101010101" pitchFamily="2" charset="-122"/>
                <a:ea typeface="黑体" panose="02010609060101010101" pitchFamily="2" charset="-122"/>
              </a:rPr>
              <a:t>也是非平面图。</a:t>
            </a:r>
            <a:endParaRPr lang="zh-CN" altLang="en-US" sz="2800" b="1" dirty="0">
              <a:latin typeface="黑体" panose="02010609060101010101" pitchFamily="2" charset="-122"/>
              <a:ea typeface="黑体" panose="02010609060101010101" pitchFamily="2" charset="-122"/>
            </a:endParaRPr>
          </a:p>
        </p:txBody>
      </p:sp>
      <p:sp>
        <p:nvSpPr>
          <p:cNvPr id="18438" name="Rectangle 6"/>
          <p:cNvSpPr>
            <a:spLocks noGrp="1"/>
          </p:cNvSpPr>
          <p:nvPr>
            <p:ph type="title"/>
          </p:nvPr>
        </p:nvSpPr>
        <p:spPr>
          <a:xfrm>
            <a:off x="971550" y="395288"/>
            <a:ext cx="6696075" cy="441325"/>
          </a:xfrm>
        </p:spPr>
        <p:txBody>
          <a:bodyPr vert="horz" wrap="square" lIns="91440" tIns="45720" rIns="91440" bIns="45720" anchor="b" anchorCtr="0"/>
          <a:p>
            <a:pPr eaLnBrk="1" hangingPunct="1"/>
            <a:r>
              <a:rPr kumimoji="1" lang="en-US" altLang="zh-CN" kern="1200" dirty="0">
                <a:latin typeface="黑体" panose="02010609060101010101" pitchFamily="2" charset="-122"/>
                <a:ea typeface="黑体" panose="02010609060101010101" pitchFamily="2" charset="-122"/>
                <a:cs typeface="+mj-cs"/>
              </a:rPr>
              <a:t>7-5 </a:t>
            </a:r>
            <a:r>
              <a:rPr kumimoji="1" lang="zh-CN" altLang="en-US" kern="1200" dirty="0">
                <a:latin typeface="黑体" panose="02010609060101010101" pitchFamily="2" charset="-122"/>
                <a:ea typeface="黑体" panose="02010609060101010101" pitchFamily="2" charset="-122"/>
                <a:cs typeface="+mj-cs"/>
              </a:rPr>
              <a:t>平面图</a:t>
            </a:r>
            <a:endParaRPr kumimoji="1" lang="zh-CN" altLang="en-US" kern="1200" dirty="0">
              <a:latin typeface="黑体" panose="02010609060101010101" pitchFamily="2" charset="-122"/>
              <a:ea typeface="黑体" panose="02010609060101010101" pitchFamily="2" charset="-122"/>
              <a:cs typeface="+mj-cs"/>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71458">
                                            <p:txEl>
                                              <p:charRg st="0" end="6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714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1458" grpId="0" build="p"/>
      <p:bldP spid="1171461"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Rectangle 2"/>
          <p:cNvSpPr>
            <a:spLocks noGrp="1"/>
          </p:cNvSpPr>
          <p:nvPr>
            <p:ph idx="1" hasCustomPrompt="1"/>
          </p:nvPr>
        </p:nvSpPr>
        <p:spPr>
          <a:xfrm>
            <a:off x="323850" y="1558925"/>
            <a:ext cx="8134350" cy="5254625"/>
          </a:xfrm>
        </p:spPr>
        <p:txBody>
          <a:bodyPr vert="horz" wrap="square" lIns="91440" tIns="45720" rIns="91440" bIns="45720" anchor="t" anchorCtr="0"/>
          <a:p>
            <a:pPr algn="just" eaLnBrk="1" hangingPunct="1">
              <a:spcBef>
                <a:spcPct val="0"/>
              </a:spcBef>
              <a:buSzPct val="60000"/>
            </a:pPr>
            <a:r>
              <a:rPr kumimoji="1" lang="zh-CN" altLang="en-US" kern="1200" dirty="0">
                <a:solidFill>
                  <a:schemeClr val="tx2"/>
                </a:solidFill>
                <a:latin typeface="Times New Roman" panose="02020603050405020304" pitchFamily="18" charset="0"/>
                <a:ea typeface="黑体" panose="02010609060101010101" pitchFamily="2" charset="-122"/>
                <a:cs typeface="+mn-cs"/>
              </a:rPr>
              <a:t>例</a:t>
            </a:r>
            <a:r>
              <a:rPr kumimoji="1" lang="en-US" altLang="zh-CN" kern="1200" dirty="0">
                <a:solidFill>
                  <a:schemeClr val="tx2"/>
                </a:solidFill>
                <a:latin typeface="Times New Roman" panose="02020603050405020304" pitchFamily="18" charset="0"/>
                <a:ea typeface="黑体" panose="02010609060101010101" pitchFamily="2" charset="-122"/>
                <a:cs typeface="+mn-cs"/>
              </a:rPr>
              <a:t>2</a:t>
            </a:r>
            <a:r>
              <a:rPr kumimoji="1" lang="en-US" altLang="zh-CN" kern="1200" dirty="0">
                <a:latin typeface="Times New Roman" panose="02020603050405020304" pitchFamily="18" charset="0"/>
                <a:ea typeface="黑体" panose="02010609060101010101" pitchFamily="2" charset="-122"/>
                <a:cs typeface="+mn-cs"/>
              </a:rPr>
              <a:t>  </a:t>
            </a:r>
            <a:r>
              <a:rPr kumimoji="1" lang="zh-CN" altLang="en-US" kern="1200" dirty="0">
                <a:latin typeface="Times New Roman" panose="02020603050405020304" pitchFamily="18" charset="0"/>
                <a:ea typeface="黑体" panose="02010609060101010101" pitchFamily="2" charset="-122"/>
                <a:cs typeface="+mn-cs"/>
              </a:rPr>
              <a:t>证明</a:t>
            </a:r>
            <a:r>
              <a:rPr kumimoji="1" lang="en-US" altLang="zh-CN" i="1" kern="1200" dirty="0">
                <a:latin typeface="Times New Roman" panose="02020603050405020304" pitchFamily="18" charset="0"/>
                <a:ea typeface="黑体" panose="02010609060101010101" pitchFamily="2" charset="-122"/>
                <a:cs typeface="+mn-cs"/>
              </a:rPr>
              <a:t>K</a:t>
            </a:r>
            <a:r>
              <a:rPr kumimoji="1" lang="en-US" altLang="zh-CN" kern="1200" baseline="-25000" dirty="0">
                <a:latin typeface="Times New Roman" panose="02020603050405020304" pitchFamily="18" charset="0"/>
                <a:ea typeface="黑体" panose="02010609060101010101" pitchFamily="2" charset="-122"/>
                <a:cs typeface="+mn-cs"/>
              </a:rPr>
              <a:t>3,3</a:t>
            </a:r>
            <a:r>
              <a:rPr kumimoji="1" lang="zh-CN" altLang="en-US" kern="1200" dirty="0">
                <a:latin typeface="Times New Roman" panose="02020603050405020304" pitchFamily="18" charset="0"/>
                <a:ea typeface="黑体" panose="02010609060101010101" pitchFamily="2" charset="-122"/>
                <a:cs typeface="+mn-cs"/>
              </a:rPr>
              <a:t>图不是平面图。</a:t>
            </a:r>
            <a:endParaRPr kumimoji="1" lang="zh-CN" altLang="en-US" kern="1200" dirty="0">
              <a:latin typeface="Times New Roman" panose="02020603050405020304" pitchFamily="18" charset="0"/>
              <a:ea typeface="黑体" panose="02010609060101010101" pitchFamily="2" charset="-122"/>
              <a:cs typeface="+mn-cs"/>
            </a:endParaRPr>
          </a:p>
          <a:p>
            <a:pPr algn="just" eaLnBrk="1" hangingPunct="1">
              <a:spcBef>
                <a:spcPct val="0"/>
              </a:spcBef>
              <a:buSzPct val="60000"/>
            </a:pPr>
            <a:r>
              <a:rPr kumimoji="1" lang="zh-CN" altLang="en-US" kern="1200" dirty="0">
                <a:latin typeface="Times New Roman" panose="02020603050405020304" pitchFamily="18" charset="0"/>
                <a:ea typeface="黑体" panose="02010609060101010101" pitchFamily="2" charset="-122"/>
                <a:cs typeface="+mn-cs"/>
              </a:rPr>
              <a:t>如果</a:t>
            </a:r>
            <a:r>
              <a:rPr kumimoji="1" lang="en-US" altLang="zh-CN" i="1" kern="1200" dirty="0">
                <a:latin typeface="Times New Roman" panose="02020603050405020304" pitchFamily="18" charset="0"/>
                <a:ea typeface="黑体" panose="02010609060101010101" pitchFamily="2" charset="-122"/>
                <a:cs typeface="+mn-cs"/>
              </a:rPr>
              <a:t>K</a:t>
            </a:r>
            <a:r>
              <a:rPr kumimoji="1" lang="en-US" altLang="zh-CN" kern="1200" baseline="-25000" dirty="0">
                <a:latin typeface="Times New Roman" panose="02020603050405020304" pitchFamily="18" charset="0"/>
                <a:ea typeface="黑体" panose="02010609060101010101" pitchFamily="2" charset="-122"/>
                <a:cs typeface="+mn-cs"/>
              </a:rPr>
              <a:t>3,3</a:t>
            </a:r>
            <a:r>
              <a:rPr kumimoji="1" lang="zh-CN" altLang="en-US" kern="1200" dirty="0">
                <a:latin typeface="Times New Roman" panose="02020603050405020304" pitchFamily="18" charset="0"/>
                <a:ea typeface="黑体" panose="02010609060101010101" pitchFamily="2" charset="-122"/>
                <a:cs typeface="+mn-cs"/>
              </a:rPr>
              <a:t>是平面图，因为在</a:t>
            </a:r>
            <a:r>
              <a:rPr kumimoji="1" lang="en-US" altLang="zh-CN" i="1" kern="1200" dirty="0">
                <a:latin typeface="Times New Roman" panose="02020603050405020304" pitchFamily="18" charset="0"/>
                <a:ea typeface="黑体" panose="02010609060101010101" pitchFamily="2" charset="-122"/>
                <a:cs typeface="+mn-cs"/>
              </a:rPr>
              <a:t>K</a:t>
            </a:r>
            <a:r>
              <a:rPr kumimoji="1" lang="en-US" altLang="zh-CN" kern="1200" baseline="-25000" dirty="0">
                <a:latin typeface="Times New Roman" panose="02020603050405020304" pitchFamily="18" charset="0"/>
                <a:ea typeface="黑体" panose="02010609060101010101" pitchFamily="2" charset="-122"/>
                <a:cs typeface="+mn-cs"/>
              </a:rPr>
              <a:t>3,3</a:t>
            </a:r>
            <a:r>
              <a:rPr kumimoji="1" lang="zh-CN" altLang="en-US" kern="1200" dirty="0">
                <a:latin typeface="Times New Roman" panose="02020603050405020304" pitchFamily="18" charset="0"/>
                <a:ea typeface="黑体" panose="02010609060101010101" pitchFamily="2" charset="-122"/>
                <a:cs typeface="+mn-cs"/>
              </a:rPr>
              <a:t>中任意取三个结点，其中必有两个结点不邻接，故每个面的次数都不小于</a:t>
            </a:r>
            <a:r>
              <a:rPr kumimoji="1" lang="en-US" altLang="zh-CN" kern="1200" dirty="0">
                <a:latin typeface="Times New Roman" panose="02020603050405020304" pitchFamily="18" charset="0"/>
                <a:ea typeface="黑体" panose="02010609060101010101" pitchFamily="2" charset="-122"/>
                <a:cs typeface="+mn-cs"/>
              </a:rPr>
              <a:t>4</a:t>
            </a:r>
            <a:r>
              <a:rPr kumimoji="1" lang="zh-CN" altLang="en-US" kern="1200" dirty="0">
                <a:latin typeface="Times New Roman" panose="02020603050405020304" pitchFamily="18" charset="0"/>
                <a:ea typeface="黑体" panose="02010609060101010101" pitchFamily="2" charset="-122"/>
                <a:cs typeface="+mn-cs"/>
              </a:rPr>
              <a:t>，</a:t>
            </a:r>
            <a:endParaRPr kumimoji="1" lang="zh-CN" altLang="en-US" kern="1200" dirty="0">
              <a:latin typeface="Times New Roman" panose="02020603050405020304" pitchFamily="18" charset="0"/>
              <a:ea typeface="黑体" panose="02010609060101010101" pitchFamily="2" charset="-122"/>
              <a:cs typeface="+mn-cs"/>
            </a:endParaRPr>
          </a:p>
          <a:p>
            <a:pPr algn="just" eaLnBrk="1" hangingPunct="1">
              <a:spcBef>
                <a:spcPct val="0"/>
              </a:spcBef>
              <a:buSzPct val="60000"/>
            </a:pPr>
            <a:r>
              <a:rPr kumimoji="1" lang="zh-CN" altLang="en-US" kern="1200" dirty="0">
                <a:latin typeface="Times New Roman" panose="02020603050405020304" pitchFamily="18" charset="0"/>
                <a:ea typeface="黑体" panose="02010609060101010101" pitchFamily="2" charset="-122"/>
                <a:cs typeface="+mn-cs"/>
              </a:rPr>
              <a:t>由                 </a:t>
            </a:r>
            <a:endParaRPr kumimoji="1" lang="zh-CN" altLang="en-US" kern="1200" dirty="0">
              <a:latin typeface="Times New Roman" panose="02020603050405020304" pitchFamily="18" charset="0"/>
              <a:ea typeface="黑体" panose="02010609060101010101" pitchFamily="2" charset="-122"/>
              <a:cs typeface="+mn-cs"/>
            </a:endParaRPr>
          </a:p>
          <a:p>
            <a:pPr algn="just" eaLnBrk="1" hangingPunct="1">
              <a:spcBef>
                <a:spcPct val="0"/>
              </a:spcBef>
              <a:buSzPct val="60000"/>
            </a:pPr>
            <a:endParaRPr kumimoji="1" lang="en-US" altLang="zh-CN" kern="1200" dirty="0">
              <a:latin typeface="Times New Roman" panose="02020603050405020304" pitchFamily="18" charset="0"/>
              <a:ea typeface="黑体" panose="02010609060101010101" pitchFamily="2" charset="-122"/>
              <a:cs typeface="+mn-cs"/>
            </a:endParaRPr>
          </a:p>
          <a:p>
            <a:pPr algn="just" eaLnBrk="1" hangingPunct="1">
              <a:spcBef>
                <a:spcPct val="0"/>
              </a:spcBef>
              <a:buSzPct val="60000"/>
            </a:pPr>
            <a:r>
              <a:rPr kumimoji="1" lang="zh-CN" altLang="en-US" kern="1200" dirty="0">
                <a:latin typeface="Times New Roman" panose="02020603050405020304" pitchFamily="18" charset="0"/>
                <a:ea typeface="黑体" panose="02010609060101010101" pitchFamily="2" charset="-122"/>
                <a:cs typeface="+mn-cs"/>
              </a:rPr>
              <a:t>即</a:t>
            </a:r>
            <a:endParaRPr kumimoji="1" lang="zh-CN" altLang="en-US" kern="1200" dirty="0">
              <a:latin typeface="Times New Roman" panose="02020603050405020304" pitchFamily="18" charset="0"/>
              <a:ea typeface="黑体" panose="02010609060101010101" pitchFamily="2" charset="-122"/>
              <a:cs typeface="+mn-cs"/>
            </a:endParaRPr>
          </a:p>
          <a:p>
            <a:pPr algn="just" eaLnBrk="1" hangingPunct="1">
              <a:spcBef>
                <a:spcPct val="0"/>
              </a:spcBef>
              <a:buSzPct val="60000"/>
            </a:pPr>
            <a:endParaRPr kumimoji="1" lang="zh-CN" altLang="en-US" kern="1200" dirty="0">
              <a:latin typeface="Times New Roman" panose="02020603050405020304" pitchFamily="18" charset="0"/>
              <a:ea typeface="黑体" panose="02010609060101010101" pitchFamily="2" charset="-122"/>
              <a:cs typeface="+mn-cs"/>
            </a:endParaRPr>
          </a:p>
          <a:p>
            <a:pPr algn="just" eaLnBrk="1" hangingPunct="1">
              <a:spcBef>
                <a:spcPct val="0"/>
              </a:spcBef>
              <a:buSzPct val="60000"/>
            </a:pPr>
            <a:r>
              <a:rPr kumimoji="1" lang="zh-CN" altLang="en-US" kern="1200" dirty="0">
                <a:latin typeface="Times New Roman" panose="02020603050405020304" pitchFamily="18" charset="0"/>
                <a:ea typeface="黑体" panose="02010609060101010101" pitchFamily="2" charset="-122"/>
                <a:cs typeface="+mn-cs"/>
              </a:rPr>
              <a:t>图中有</a:t>
            </a:r>
            <a:r>
              <a:rPr kumimoji="1" lang="en-US" altLang="zh-CN" kern="1200" dirty="0">
                <a:latin typeface="Times New Roman" panose="02020603050405020304" pitchFamily="18" charset="0"/>
                <a:ea typeface="黑体" panose="02010609060101010101" pitchFamily="2" charset="-122"/>
                <a:cs typeface="+mn-cs"/>
              </a:rPr>
              <a:t>6</a:t>
            </a:r>
            <a:r>
              <a:rPr kumimoji="1" lang="zh-CN" altLang="en-US" kern="1200" dirty="0">
                <a:latin typeface="Times New Roman" panose="02020603050405020304" pitchFamily="18" charset="0"/>
                <a:ea typeface="黑体" panose="02010609060101010101" pitchFamily="2" charset="-122"/>
                <a:cs typeface="+mn-cs"/>
              </a:rPr>
              <a:t>个结点</a:t>
            </a:r>
            <a:r>
              <a:rPr kumimoji="1" lang="en-US" altLang="zh-CN" kern="1200" dirty="0">
                <a:latin typeface="Times New Roman" panose="02020603050405020304" pitchFamily="18" charset="0"/>
                <a:ea typeface="黑体" panose="02010609060101010101" pitchFamily="2" charset="-122"/>
                <a:cs typeface="+mn-cs"/>
              </a:rPr>
              <a:t>9</a:t>
            </a:r>
            <a:r>
              <a:rPr kumimoji="1" lang="zh-CN" altLang="en-US" kern="1200" dirty="0">
                <a:latin typeface="Times New Roman" panose="02020603050405020304" pitchFamily="18" charset="0"/>
                <a:ea typeface="黑体" panose="02010609060101010101" pitchFamily="2" charset="-122"/>
                <a:cs typeface="+mn-cs"/>
              </a:rPr>
              <a:t>条边，故</a:t>
            </a:r>
            <a:r>
              <a:rPr kumimoji="1" lang="en-US" altLang="zh-CN" kern="1200" dirty="0">
                <a:latin typeface="Times New Roman" panose="02020603050405020304" pitchFamily="18" charset="0"/>
                <a:ea typeface="黑体" panose="02010609060101010101" pitchFamily="2" charset="-122"/>
                <a:cs typeface="+mn-cs"/>
              </a:rPr>
              <a:t>2×6</a:t>
            </a:r>
            <a:r>
              <a:rPr kumimoji="1" lang="zh-CN" altLang="en-US" kern="1200" dirty="0">
                <a:latin typeface="Times New Roman" panose="02020603050405020304" pitchFamily="18" charset="0"/>
                <a:ea typeface="黑体" panose="02010609060101010101" pitchFamily="2" charset="-122"/>
                <a:cs typeface="+mn-cs"/>
              </a:rPr>
              <a:t>－</a:t>
            </a:r>
            <a:r>
              <a:rPr kumimoji="1" lang="en-US" altLang="zh-CN" kern="1200" dirty="0">
                <a:latin typeface="Times New Roman" panose="02020603050405020304" pitchFamily="18" charset="0"/>
                <a:ea typeface="黑体" panose="02010609060101010101" pitchFamily="2" charset="-122"/>
                <a:cs typeface="+mn-cs"/>
              </a:rPr>
              <a:t>4</a:t>
            </a:r>
            <a:r>
              <a:rPr kumimoji="1" lang="zh-CN" altLang="en-US" kern="1200" dirty="0">
                <a:latin typeface="Times New Roman" panose="02020603050405020304" pitchFamily="18" charset="0"/>
                <a:ea typeface="黑体" panose="02010609060101010101" pitchFamily="2" charset="-122"/>
                <a:cs typeface="+mn-cs"/>
              </a:rPr>
              <a:t>＜</a:t>
            </a:r>
            <a:r>
              <a:rPr kumimoji="1" lang="en-US" altLang="zh-CN" kern="1200" dirty="0">
                <a:latin typeface="Times New Roman" panose="02020603050405020304" pitchFamily="18" charset="0"/>
                <a:ea typeface="黑体" panose="02010609060101010101" pitchFamily="2" charset="-122"/>
                <a:cs typeface="+mn-cs"/>
              </a:rPr>
              <a:t>9</a:t>
            </a:r>
            <a:r>
              <a:rPr kumimoji="1" lang="zh-CN" altLang="en-US" kern="1200" dirty="0">
                <a:latin typeface="Times New Roman" panose="02020603050405020304" pitchFamily="18" charset="0"/>
                <a:ea typeface="黑体" panose="02010609060101010101" pitchFamily="2" charset="-122"/>
                <a:cs typeface="+mn-cs"/>
              </a:rPr>
              <a:t>，即不是平面图。</a:t>
            </a:r>
            <a:endParaRPr kumimoji="1" lang="zh-CN" altLang="en-US" kern="1200" dirty="0">
              <a:solidFill>
                <a:schemeClr val="tx2"/>
              </a:solidFill>
              <a:latin typeface="Times New Roman" panose="02020603050405020304" pitchFamily="18" charset="0"/>
              <a:ea typeface="黑体" panose="02010609060101010101" pitchFamily="2" charset="-122"/>
              <a:cs typeface="+mn-cs"/>
            </a:endParaRPr>
          </a:p>
        </p:txBody>
      </p:sp>
      <p:graphicFrame>
        <p:nvGraphicFramePr>
          <p:cNvPr id="19459" name="Object 3"/>
          <p:cNvGraphicFramePr>
            <a:graphicFrameLocks noChangeAspect="1"/>
          </p:cNvGraphicFramePr>
          <p:nvPr/>
        </p:nvGraphicFramePr>
        <p:xfrm>
          <a:off x="1187450" y="2851150"/>
          <a:ext cx="2182813" cy="965200"/>
        </p:xfrm>
        <a:graphic>
          <a:graphicData uri="http://schemas.openxmlformats.org/presentationml/2006/ole">
            <mc:AlternateContent xmlns:mc="http://schemas.openxmlformats.org/markup-compatibility/2006">
              <mc:Choice xmlns:v="urn:schemas-microsoft-com:vml" Requires="v">
                <p:oleObj spid="_x0000_s3083" name="" r:id="rId1" imgW="862965" imgH="393700" progId="Equation.3">
                  <p:embed/>
                </p:oleObj>
              </mc:Choice>
              <mc:Fallback>
                <p:oleObj name="" r:id="rId1" imgW="862965" imgH="393700" progId="Equation.3">
                  <p:embed/>
                  <p:pic>
                    <p:nvPicPr>
                      <p:cNvPr id="0" name="图片 3082"/>
                      <p:cNvPicPr/>
                      <p:nvPr/>
                    </p:nvPicPr>
                    <p:blipFill>
                      <a:blip r:embed="rId2"/>
                      <a:stretch>
                        <a:fillRect/>
                      </a:stretch>
                    </p:blipFill>
                    <p:spPr>
                      <a:xfrm>
                        <a:off x="1187450" y="2851150"/>
                        <a:ext cx="2182813" cy="965200"/>
                      </a:xfrm>
                      <a:prstGeom prst="rect">
                        <a:avLst/>
                      </a:prstGeom>
                      <a:noFill/>
                      <a:ln w="38100">
                        <a:noFill/>
                        <a:miter/>
                      </a:ln>
                    </p:spPr>
                  </p:pic>
                </p:oleObj>
              </mc:Fallback>
            </mc:AlternateContent>
          </a:graphicData>
        </a:graphic>
      </p:graphicFrame>
      <p:graphicFrame>
        <p:nvGraphicFramePr>
          <p:cNvPr id="19460" name="Object 5"/>
          <p:cNvGraphicFramePr>
            <a:graphicFrameLocks noChangeAspect="1"/>
          </p:cNvGraphicFramePr>
          <p:nvPr/>
        </p:nvGraphicFramePr>
        <p:xfrm>
          <a:off x="1019175" y="3676650"/>
          <a:ext cx="4700588" cy="1079500"/>
        </p:xfrm>
        <a:graphic>
          <a:graphicData uri="http://schemas.openxmlformats.org/presentationml/2006/ole">
            <mc:AlternateContent xmlns:mc="http://schemas.openxmlformats.org/markup-compatibility/2006">
              <mc:Choice xmlns:v="urn:schemas-microsoft-com:vml" Requires="v">
                <p:oleObj spid="_x0000_s3082" name="" r:id="rId3" imgW="1409065" imgH="393700" progId="Equation.3">
                  <p:embed/>
                </p:oleObj>
              </mc:Choice>
              <mc:Fallback>
                <p:oleObj name="" r:id="rId3" imgW="1409065" imgH="393700" progId="Equation.3">
                  <p:embed/>
                  <p:pic>
                    <p:nvPicPr>
                      <p:cNvPr id="0" name="图片 3081"/>
                      <p:cNvPicPr/>
                      <p:nvPr/>
                    </p:nvPicPr>
                    <p:blipFill>
                      <a:blip r:embed="rId4"/>
                      <a:stretch>
                        <a:fillRect/>
                      </a:stretch>
                    </p:blipFill>
                    <p:spPr>
                      <a:xfrm>
                        <a:off x="1019175" y="3676650"/>
                        <a:ext cx="4700588" cy="1079500"/>
                      </a:xfrm>
                      <a:prstGeom prst="rect">
                        <a:avLst/>
                      </a:prstGeom>
                      <a:noFill/>
                      <a:ln w="38100">
                        <a:noFill/>
                        <a:miter/>
                      </a:ln>
                    </p:spPr>
                  </p:pic>
                </p:oleObj>
              </mc:Fallback>
            </mc:AlternateContent>
          </a:graphicData>
        </a:graphic>
      </p:graphicFrame>
      <p:sp>
        <p:nvSpPr>
          <p:cNvPr id="19461" name="Rectangle 6"/>
          <p:cNvSpPr>
            <a:spLocks noGrp="1"/>
          </p:cNvSpPr>
          <p:nvPr>
            <p:ph type="title"/>
          </p:nvPr>
        </p:nvSpPr>
        <p:spPr>
          <a:xfrm>
            <a:off x="971550" y="395288"/>
            <a:ext cx="6696075" cy="441325"/>
          </a:xfrm>
        </p:spPr>
        <p:txBody>
          <a:bodyPr vert="horz" wrap="square" lIns="91440" tIns="45720" rIns="91440" bIns="45720" anchor="b" anchorCtr="0"/>
          <a:p>
            <a:pPr eaLnBrk="1" hangingPunct="1"/>
            <a:r>
              <a:rPr kumimoji="1" lang="en-US" altLang="zh-CN" kern="1200" dirty="0">
                <a:latin typeface="黑体" panose="02010609060101010101" pitchFamily="2" charset="-122"/>
                <a:ea typeface="黑体" panose="02010609060101010101" pitchFamily="2" charset="-122"/>
                <a:cs typeface="+mj-cs"/>
              </a:rPr>
              <a:t>7-5 </a:t>
            </a:r>
            <a:r>
              <a:rPr kumimoji="1" lang="zh-CN" altLang="en-US" kern="1200" dirty="0">
                <a:latin typeface="黑体" panose="02010609060101010101" pitchFamily="2" charset="-122"/>
                <a:ea typeface="黑体" panose="02010609060101010101" pitchFamily="2" charset="-122"/>
                <a:cs typeface="+mj-cs"/>
              </a:rPr>
              <a:t>平面图</a:t>
            </a:r>
            <a:endParaRPr kumimoji="1" lang="zh-CN" altLang="en-US" kern="1200" dirty="0">
              <a:latin typeface="黑体" panose="02010609060101010101" pitchFamily="2" charset="-122"/>
              <a:ea typeface="黑体" panose="02010609060101010101" pitchFamily="2" charset="-122"/>
              <a:cs typeface="+mj-cs"/>
            </a:endParaRP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2"/>
          <p:cNvSpPr>
            <a:spLocks noGrp="1"/>
          </p:cNvSpPr>
          <p:nvPr>
            <p:ph idx="1" hasCustomPrompt="1"/>
          </p:nvPr>
        </p:nvSpPr>
        <p:spPr>
          <a:xfrm>
            <a:off x="685800" y="1557338"/>
            <a:ext cx="8134350" cy="3816350"/>
          </a:xfrm>
        </p:spPr>
        <p:txBody>
          <a:bodyPr vert="horz" wrap="square" lIns="91440" tIns="45720" rIns="91440" bIns="45720" anchor="t" anchorCtr="0"/>
          <a:p>
            <a:pPr algn="just" eaLnBrk="1" hangingPunct="1">
              <a:lnSpc>
                <a:spcPct val="110000"/>
              </a:lnSpc>
              <a:spcBef>
                <a:spcPct val="0"/>
              </a:spcBef>
              <a:buSzPct val="60000"/>
            </a:pPr>
            <a:r>
              <a:rPr kumimoji="1" lang="zh-CN" altLang="en-US" kern="1200" dirty="0">
                <a:latin typeface="Times New Roman" panose="02020603050405020304" pitchFamily="18" charset="0"/>
                <a:ea typeface="黑体" panose="02010609060101010101" pitchFamily="2" charset="-122"/>
                <a:cs typeface="+mn-cs"/>
              </a:rPr>
              <a:t>如前面所讲，有些图形看来有边相交，但可以改画为平面图，有些图不论怎样改画，总会有边相交的。</a:t>
            </a:r>
            <a:r>
              <a:rPr kumimoji="1" lang="zh-CN" altLang="en-US" kern="1200" dirty="0">
                <a:solidFill>
                  <a:schemeClr val="tx2"/>
                </a:solidFill>
                <a:latin typeface="Times New Roman" panose="02020603050405020304" pitchFamily="18" charset="0"/>
                <a:ea typeface="黑体" panose="02010609060101010101" pitchFamily="2" charset="-122"/>
                <a:cs typeface="+mn-cs"/>
              </a:rPr>
              <a:t>如果图的结点数和边数较多，改画起来比较麻烦</a:t>
            </a:r>
            <a:r>
              <a:rPr kumimoji="1" lang="zh-CN" altLang="en-US" kern="1200" dirty="0">
                <a:latin typeface="Times New Roman" panose="02020603050405020304" pitchFamily="18" charset="0"/>
                <a:ea typeface="黑体" panose="02010609060101010101" pitchFamily="2" charset="-122"/>
                <a:cs typeface="+mn-cs"/>
              </a:rPr>
              <a:t>，能否根据图所包含的子图来判定原图是否是平面图？</a:t>
            </a:r>
            <a:endParaRPr kumimoji="1" lang="zh-CN" altLang="en-US" kern="1200" dirty="0">
              <a:latin typeface="Times New Roman" panose="02020603050405020304" pitchFamily="18" charset="0"/>
              <a:ea typeface="黑体" panose="02010609060101010101" pitchFamily="2" charset="-122"/>
              <a:cs typeface="+mn-cs"/>
            </a:endParaRPr>
          </a:p>
          <a:p>
            <a:pPr algn="just" eaLnBrk="1" hangingPunct="1">
              <a:lnSpc>
                <a:spcPct val="110000"/>
              </a:lnSpc>
              <a:spcBef>
                <a:spcPct val="0"/>
              </a:spcBef>
              <a:buSzPct val="60000"/>
            </a:pPr>
            <a:r>
              <a:rPr kumimoji="1" lang="zh-CN" altLang="en-US" kern="1200" dirty="0">
                <a:latin typeface="Times New Roman" panose="02020603050405020304" pitchFamily="18" charset="0"/>
                <a:ea typeface="黑体" panose="02010609060101010101" pitchFamily="2" charset="-122"/>
                <a:cs typeface="+mn-cs"/>
              </a:rPr>
              <a:t>虽然欧拉公式有时能用来判定某一个图是非平面图，但是还没有简便的方法可以确定某个图是平面图。下面介绍</a:t>
            </a:r>
            <a:r>
              <a:rPr kumimoji="1" lang="zh-CN" altLang="en-US" kern="1200" dirty="0">
                <a:solidFill>
                  <a:schemeClr val="tx2"/>
                </a:solidFill>
                <a:latin typeface="Times New Roman" panose="02020603050405020304" pitchFamily="18" charset="0"/>
                <a:ea typeface="黑体" panose="02010609060101010101" pitchFamily="2" charset="-122"/>
                <a:cs typeface="+mn-cs"/>
              </a:rPr>
              <a:t>库拉托夫斯基定理。</a:t>
            </a:r>
            <a:endParaRPr kumimoji="1" lang="zh-CN" altLang="en-US" kern="1200" dirty="0">
              <a:latin typeface="Times New Roman" panose="02020603050405020304" pitchFamily="18" charset="0"/>
              <a:ea typeface="黑体" panose="02010609060101010101" pitchFamily="2" charset="-122"/>
              <a:cs typeface="+mn-cs"/>
            </a:endParaRPr>
          </a:p>
        </p:txBody>
      </p:sp>
      <p:sp>
        <p:nvSpPr>
          <p:cNvPr id="20483" name="Rectangle 3"/>
          <p:cNvSpPr>
            <a:spLocks noGrp="1"/>
          </p:cNvSpPr>
          <p:nvPr>
            <p:ph type="title"/>
          </p:nvPr>
        </p:nvSpPr>
        <p:spPr>
          <a:xfrm>
            <a:off x="971550" y="395288"/>
            <a:ext cx="6696075" cy="441325"/>
          </a:xfrm>
        </p:spPr>
        <p:txBody>
          <a:bodyPr vert="horz" wrap="square" lIns="91440" tIns="45720" rIns="91440" bIns="45720" anchor="b" anchorCtr="0"/>
          <a:p>
            <a:pPr eaLnBrk="1" hangingPunct="1"/>
            <a:r>
              <a:rPr kumimoji="1" lang="en-US" altLang="zh-CN" kern="1200" dirty="0">
                <a:latin typeface="黑体" panose="02010609060101010101" pitchFamily="2" charset="-122"/>
                <a:ea typeface="黑体" panose="02010609060101010101" pitchFamily="2" charset="-122"/>
                <a:cs typeface="+mj-cs"/>
              </a:rPr>
              <a:t>7-5 </a:t>
            </a:r>
            <a:r>
              <a:rPr kumimoji="1" lang="zh-CN" altLang="en-US" kern="1200" dirty="0">
                <a:latin typeface="黑体" panose="02010609060101010101" pitchFamily="2" charset="-122"/>
                <a:ea typeface="黑体" panose="02010609060101010101" pitchFamily="2" charset="-122"/>
                <a:cs typeface="+mj-cs"/>
              </a:rPr>
              <a:t>平面图</a:t>
            </a:r>
            <a:endParaRPr kumimoji="1" lang="zh-CN" altLang="en-US" kern="1200" dirty="0">
              <a:latin typeface="黑体" panose="02010609060101010101" pitchFamily="2" charset="-122"/>
              <a:ea typeface="黑体" panose="02010609060101010101" pitchFamily="2" charset="-122"/>
              <a:cs typeface="+mj-cs"/>
            </a:endParaRP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2"/>
          <p:cNvSpPr>
            <a:spLocks noGrp="1"/>
          </p:cNvSpPr>
          <p:nvPr>
            <p:ph idx="1" hasCustomPrompt="1"/>
          </p:nvPr>
        </p:nvSpPr>
        <p:spPr>
          <a:xfrm>
            <a:off x="468313" y="1555750"/>
            <a:ext cx="8128000" cy="2593975"/>
          </a:xfrm>
        </p:spPr>
        <p:txBody>
          <a:bodyPr vert="horz" wrap="square" lIns="91440" tIns="45720" rIns="91440" bIns="45720" anchor="t" anchorCtr="0"/>
          <a:p>
            <a:pPr indent="386080" algn="just" eaLnBrk="1" hangingPunct="1">
              <a:spcBef>
                <a:spcPct val="0"/>
              </a:spcBef>
              <a:buSzPct val="60000"/>
            </a:pPr>
            <a:r>
              <a:rPr kumimoji="1" lang="zh-CN" altLang="en-US" kern="1200" dirty="0">
                <a:latin typeface="Times New Roman" panose="02020603050405020304" pitchFamily="18" charset="0"/>
                <a:ea typeface="黑体" panose="02010609060101010101" pitchFamily="2" charset="-122"/>
                <a:cs typeface="+mn-cs"/>
              </a:rPr>
              <a:t>我们可以看到在给定的图</a:t>
            </a:r>
            <a:r>
              <a:rPr kumimoji="1" lang="en-US" altLang="zh-CN" i="1" kern="1200" dirty="0">
                <a:latin typeface="Times New Roman" panose="02020603050405020304" pitchFamily="18" charset="0"/>
                <a:ea typeface="黑体" panose="02010609060101010101" pitchFamily="2" charset="-122"/>
                <a:cs typeface="+mn-cs"/>
              </a:rPr>
              <a:t>G</a:t>
            </a:r>
            <a:r>
              <a:rPr kumimoji="1" lang="zh-CN" altLang="en-US" kern="1200" dirty="0">
                <a:latin typeface="Times New Roman" panose="02020603050405020304" pitchFamily="18" charset="0"/>
                <a:ea typeface="黑体" panose="02010609060101010101" pitchFamily="2" charset="-122"/>
                <a:cs typeface="+mn-cs"/>
              </a:rPr>
              <a:t>的边上，插入一个新的度数为</a:t>
            </a:r>
            <a:r>
              <a:rPr kumimoji="1" lang="en-US" altLang="zh-CN" kern="1200" dirty="0">
                <a:latin typeface="Times New Roman" panose="02020603050405020304" pitchFamily="18" charset="0"/>
                <a:ea typeface="黑体" panose="02010609060101010101" pitchFamily="2" charset="-122"/>
                <a:cs typeface="+mn-cs"/>
              </a:rPr>
              <a:t>2</a:t>
            </a:r>
            <a:r>
              <a:rPr kumimoji="1" lang="zh-CN" altLang="en-US" kern="1200" dirty="0">
                <a:latin typeface="Times New Roman" panose="02020603050405020304" pitchFamily="18" charset="0"/>
                <a:ea typeface="黑体" panose="02010609060101010101" pitchFamily="2" charset="-122"/>
                <a:cs typeface="+mn-cs"/>
              </a:rPr>
              <a:t>的结点，使一条边分成两条边，或者对于关联于一个度数为</a:t>
            </a:r>
            <a:r>
              <a:rPr kumimoji="1" lang="en-US" altLang="zh-CN" kern="1200" dirty="0">
                <a:latin typeface="Times New Roman" panose="02020603050405020304" pitchFamily="18" charset="0"/>
                <a:ea typeface="黑体" panose="02010609060101010101" pitchFamily="2" charset="-122"/>
                <a:cs typeface="+mn-cs"/>
              </a:rPr>
              <a:t>2</a:t>
            </a:r>
            <a:r>
              <a:rPr kumimoji="1" lang="zh-CN" altLang="en-US" kern="1200" dirty="0">
                <a:latin typeface="Times New Roman" panose="02020603050405020304" pitchFamily="18" charset="0"/>
                <a:ea typeface="黑体" panose="02010609060101010101" pitchFamily="2" charset="-122"/>
                <a:cs typeface="+mn-cs"/>
              </a:rPr>
              <a:t>的结点的两条边，去掉这个结点，使两条边化为一条边，这样不会影响图的平面性，如图</a:t>
            </a:r>
            <a:r>
              <a:rPr kumimoji="1" lang="en-US" altLang="zh-CN" kern="1200" dirty="0">
                <a:latin typeface="Times New Roman" panose="02020603050405020304" pitchFamily="18" charset="0"/>
                <a:ea typeface="黑体" panose="02010609060101010101" pitchFamily="2" charset="-122"/>
                <a:cs typeface="+mn-cs"/>
              </a:rPr>
              <a:t>7-5.6(a)</a:t>
            </a:r>
            <a:r>
              <a:rPr kumimoji="1" lang="zh-CN" altLang="en-US" kern="1200" dirty="0">
                <a:latin typeface="Times New Roman" panose="02020603050405020304" pitchFamily="18" charset="0"/>
                <a:ea typeface="黑体" panose="02010609060101010101" pitchFamily="2" charset="-122"/>
                <a:cs typeface="+mn-cs"/>
              </a:rPr>
              <a:t>和</a:t>
            </a:r>
            <a:r>
              <a:rPr kumimoji="1" lang="en-US" altLang="zh-CN" kern="1200" dirty="0">
                <a:latin typeface="Times New Roman" panose="02020603050405020304" pitchFamily="18" charset="0"/>
                <a:ea typeface="黑体" panose="02010609060101010101" pitchFamily="2" charset="-122"/>
                <a:cs typeface="+mn-cs"/>
              </a:rPr>
              <a:t>(b)</a:t>
            </a:r>
            <a:r>
              <a:rPr kumimoji="1" lang="zh-CN" altLang="en-US" kern="1200" dirty="0">
                <a:latin typeface="Times New Roman" panose="02020603050405020304" pitchFamily="18" charset="0"/>
                <a:ea typeface="黑体" panose="02010609060101010101" pitchFamily="2" charset="-122"/>
                <a:cs typeface="+mn-cs"/>
              </a:rPr>
              <a:t>。</a:t>
            </a:r>
            <a:endParaRPr kumimoji="1" lang="zh-CN" altLang="en-US" kern="1200" dirty="0">
              <a:latin typeface="Times New Roman" panose="02020603050405020304" pitchFamily="18" charset="0"/>
              <a:ea typeface="黑体" panose="02010609060101010101" pitchFamily="2" charset="-122"/>
              <a:cs typeface="+mn-cs"/>
            </a:endParaRPr>
          </a:p>
        </p:txBody>
      </p:sp>
      <p:graphicFrame>
        <p:nvGraphicFramePr>
          <p:cNvPr id="21507" name="Object 4"/>
          <p:cNvGraphicFramePr>
            <a:graphicFrameLocks noChangeAspect="1"/>
          </p:cNvGraphicFramePr>
          <p:nvPr/>
        </p:nvGraphicFramePr>
        <p:xfrm>
          <a:off x="1976438" y="3943350"/>
          <a:ext cx="5111750" cy="2470150"/>
        </p:xfrm>
        <a:graphic>
          <a:graphicData uri="http://schemas.openxmlformats.org/presentationml/2006/ole">
            <mc:AlternateContent xmlns:mc="http://schemas.openxmlformats.org/markup-compatibility/2006">
              <mc:Choice xmlns:v="urn:schemas-microsoft-com:vml" Requires="v">
                <p:oleObj spid="_x0000_s3081" name="" r:id="rId1" imgW="2647950" imgH="1695450" progId="Paint.Picture">
                  <p:embed/>
                </p:oleObj>
              </mc:Choice>
              <mc:Fallback>
                <p:oleObj name="" r:id="rId1" imgW="2647950" imgH="1695450" progId="Paint.Picture">
                  <p:embed/>
                  <p:pic>
                    <p:nvPicPr>
                      <p:cNvPr id="0" name="图片 3080"/>
                      <p:cNvPicPr/>
                      <p:nvPr/>
                    </p:nvPicPr>
                    <p:blipFill>
                      <a:blip r:embed="rId2"/>
                      <a:stretch>
                        <a:fillRect/>
                      </a:stretch>
                    </p:blipFill>
                    <p:spPr>
                      <a:xfrm>
                        <a:off x="1976438" y="3943350"/>
                        <a:ext cx="5111750" cy="2470150"/>
                      </a:xfrm>
                      <a:prstGeom prst="rect">
                        <a:avLst/>
                      </a:prstGeom>
                      <a:noFill/>
                      <a:ln w="38100">
                        <a:noFill/>
                        <a:miter/>
                      </a:ln>
                    </p:spPr>
                  </p:pic>
                </p:oleObj>
              </mc:Fallback>
            </mc:AlternateContent>
          </a:graphicData>
        </a:graphic>
      </p:graphicFrame>
      <p:sp>
        <p:nvSpPr>
          <p:cNvPr id="21508" name="Text Box 5"/>
          <p:cNvSpPr txBox="1"/>
          <p:nvPr/>
        </p:nvSpPr>
        <p:spPr>
          <a:xfrm>
            <a:off x="2286000" y="6165850"/>
            <a:ext cx="45720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lgn="ctr" eaLnBrk="1" hangingPunct="1">
              <a:spcBef>
                <a:spcPct val="50000"/>
              </a:spcBef>
              <a:buClrTx/>
              <a:buSzTx/>
              <a:buFontTx/>
              <a:buNone/>
            </a:pPr>
            <a:r>
              <a:rPr lang="zh-CN" altLang="en-US" sz="2800" b="1" dirty="0">
                <a:latin typeface="Times New Roman" panose="02020603050405020304" pitchFamily="18" charset="0"/>
              </a:rPr>
              <a:t>图</a:t>
            </a:r>
            <a:r>
              <a:rPr lang="en-US" altLang="zh-CN" sz="2800" b="1" dirty="0">
                <a:latin typeface="Times New Roman" panose="02020603050405020304" pitchFamily="18" charset="0"/>
              </a:rPr>
              <a:t>7-5.6</a:t>
            </a:r>
            <a:r>
              <a:rPr lang="en-US" altLang="zh-CN" sz="2400" b="1" dirty="0">
                <a:latin typeface="Times New Roman" panose="02020603050405020304" pitchFamily="18" charset="0"/>
              </a:rPr>
              <a:t> </a:t>
            </a:r>
            <a:endParaRPr lang="en-US" altLang="zh-CN" sz="2400" b="1" dirty="0">
              <a:latin typeface="Times New Roman" panose="02020603050405020304" pitchFamily="18" charset="0"/>
            </a:endParaRPr>
          </a:p>
        </p:txBody>
      </p:sp>
      <p:sp>
        <p:nvSpPr>
          <p:cNvPr id="21509" name="Rectangle 6"/>
          <p:cNvSpPr>
            <a:spLocks noGrp="1"/>
          </p:cNvSpPr>
          <p:nvPr>
            <p:ph type="title"/>
          </p:nvPr>
        </p:nvSpPr>
        <p:spPr>
          <a:xfrm>
            <a:off x="971550" y="395288"/>
            <a:ext cx="6696075" cy="441325"/>
          </a:xfrm>
        </p:spPr>
        <p:txBody>
          <a:bodyPr vert="horz" wrap="square" lIns="91440" tIns="45720" rIns="91440" bIns="45720" anchor="b" anchorCtr="0"/>
          <a:p>
            <a:pPr eaLnBrk="1" hangingPunct="1"/>
            <a:r>
              <a:rPr kumimoji="1" lang="en-US" altLang="zh-CN" kern="1200" dirty="0">
                <a:latin typeface="黑体" panose="02010609060101010101" pitchFamily="2" charset="-122"/>
                <a:ea typeface="黑体" panose="02010609060101010101" pitchFamily="2" charset="-122"/>
                <a:cs typeface="+mj-cs"/>
              </a:rPr>
              <a:t>7-5 </a:t>
            </a:r>
            <a:r>
              <a:rPr kumimoji="1" lang="zh-CN" altLang="en-US" kern="1200" dirty="0">
                <a:latin typeface="黑体" panose="02010609060101010101" pitchFamily="2" charset="-122"/>
                <a:ea typeface="黑体" panose="02010609060101010101" pitchFamily="2" charset="-122"/>
                <a:cs typeface="+mj-cs"/>
              </a:rPr>
              <a:t>平面图</a:t>
            </a:r>
            <a:endParaRPr kumimoji="1" lang="zh-CN" altLang="en-US" kern="1200" dirty="0">
              <a:latin typeface="黑体" panose="02010609060101010101" pitchFamily="2" charset="-122"/>
              <a:ea typeface="黑体" panose="02010609060101010101" pitchFamily="2" charset="-122"/>
              <a:cs typeface="+mj-cs"/>
            </a:endParaRP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2"/>
          <p:cNvSpPr>
            <a:spLocks noGrp="1"/>
          </p:cNvSpPr>
          <p:nvPr>
            <p:ph idx="1" hasCustomPrompt="1"/>
          </p:nvPr>
        </p:nvSpPr>
        <p:spPr>
          <a:xfrm>
            <a:off x="684213" y="1412875"/>
            <a:ext cx="7847012" cy="3814763"/>
          </a:xfrm>
        </p:spPr>
        <p:txBody>
          <a:bodyPr vert="horz" wrap="square" lIns="91440" tIns="45720" rIns="91440" bIns="45720" anchor="t" anchorCtr="0"/>
          <a:p>
            <a:pPr eaLnBrk="1" hangingPunct="1">
              <a:spcBef>
                <a:spcPct val="0"/>
              </a:spcBef>
              <a:buSzPct val="60000"/>
            </a:pPr>
            <a:r>
              <a:rPr kumimoji="1" lang="en-US" altLang="zh-CN" kern="1200" dirty="0">
                <a:solidFill>
                  <a:srgbClr val="FF0000"/>
                </a:solidFill>
                <a:latin typeface="Times New Roman" panose="02020603050405020304" pitchFamily="18" charset="0"/>
                <a:ea typeface="黑体" panose="02010609060101010101" pitchFamily="2" charset="-122"/>
                <a:cs typeface="+mn-cs"/>
              </a:rPr>
              <a:t>[</a:t>
            </a:r>
            <a:r>
              <a:rPr kumimoji="1" lang="zh-CN" altLang="en-US" kern="1200" dirty="0">
                <a:solidFill>
                  <a:srgbClr val="FF0000"/>
                </a:solidFill>
                <a:latin typeface="Times New Roman" panose="02020603050405020304" pitchFamily="18" charset="0"/>
                <a:ea typeface="黑体" panose="02010609060101010101" pitchFamily="2" charset="-122"/>
                <a:cs typeface="+mn-cs"/>
              </a:rPr>
              <a:t>定义</a:t>
            </a:r>
            <a:r>
              <a:rPr kumimoji="1" lang="en-US" altLang="zh-CN" kern="1200" dirty="0">
                <a:solidFill>
                  <a:srgbClr val="FF0000"/>
                </a:solidFill>
                <a:latin typeface="Times New Roman" panose="02020603050405020304" pitchFamily="18" charset="0"/>
                <a:ea typeface="黑体" panose="02010609060101010101" pitchFamily="2" charset="-122"/>
                <a:cs typeface="+mn-cs"/>
              </a:rPr>
              <a:t>7-5.4]</a:t>
            </a:r>
            <a:r>
              <a:rPr kumimoji="1" lang="zh-CN" altLang="en-US" kern="1200" dirty="0">
                <a:solidFill>
                  <a:schemeClr val="tx2"/>
                </a:solidFill>
                <a:latin typeface="Times New Roman" panose="02020603050405020304" pitchFamily="18" charset="0"/>
                <a:ea typeface="黑体" panose="02010609060101010101" pitchFamily="2" charset="-122"/>
                <a:cs typeface="+mn-cs"/>
              </a:rPr>
              <a:t>图是在</a:t>
            </a:r>
            <a:r>
              <a:rPr kumimoji="1" lang="en-US" altLang="zh-CN" kern="1200" dirty="0">
                <a:solidFill>
                  <a:schemeClr val="tx2"/>
                </a:solidFill>
                <a:latin typeface="Times New Roman" panose="02020603050405020304" pitchFamily="18" charset="0"/>
                <a:ea typeface="黑体" panose="02010609060101010101" pitchFamily="2" charset="-122"/>
                <a:cs typeface="+mn-cs"/>
              </a:rPr>
              <a:t>2</a:t>
            </a:r>
            <a:r>
              <a:rPr kumimoji="1" lang="zh-CN" altLang="en-US" kern="1200" dirty="0">
                <a:solidFill>
                  <a:schemeClr val="tx2"/>
                </a:solidFill>
                <a:latin typeface="Times New Roman" panose="02020603050405020304" pitchFamily="18" charset="0"/>
                <a:ea typeface="黑体" panose="02010609060101010101" pitchFamily="2" charset="-122"/>
                <a:cs typeface="+mn-cs"/>
              </a:rPr>
              <a:t>度结点内同构</a:t>
            </a:r>
            <a:endParaRPr kumimoji="1" lang="zh-CN" altLang="en-US" kern="1200" dirty="0">
              <a:solidFill>
                <a:schemeClr val="tx2"/>
              </a:solidFill>
              <a:latin typeface="Times New Roman" panose="02020603050405020304" pitchFamily="18" charset="0"/>
              <a:ea typeface="黑体" panose="02010609060101010101" pitchFamily="2" charset="-122"/>
              <a:cs typeface="+mn-cs"/>
            </a:endParaRPr>
          </a:p>
          <a:p>
            <a:pPr eaLnBrk="1" hangingPunct="1">
              <a:spcBef>
                <a:spcPct val="0"/>
              </a:spcBef>
              <a:buSzPct val="60000"/>
            </a:pPr>
            <a:r>
              <a:rPr kumimoji="1" lang="zh-CN" altLang="en-US" kern="1200" dirty="0">
                <a:latin typeface="Times New Roman" panose="02020603050405020304" pitchFamily="18" charset="0"/>
                <a:ea typeface="黑体" panose="02010609060101010101" pitchFamily="2" charset="-122"/>
                <a:cs typeface="+mn-cs"/>
              </a:rPr>
              <a:t>给定两个图</a:t>
            </a:r>
            <a:r>
              <a:rPr kumimoji="1" lang="en-US" altLang="zh-CN" i="1" kern="1200" dirty="0">
                <a:latin typeface="Times New Roman" panose="02020603050405020304" pitchFamily="18" charset="0"/>
                <a:ea typeface="黑体" panose="02010609060101010101" pitchFamily="2" charset="-122"/>
                <a:cs typeface="+mn-cs"/>
              </a:rPr>
              <a:t>G</a:t>
            </a:r>
            <a:r>
              <a:rPr kumimoji="1" lang="en-US" altLang="zh-CN" kern="1200" baseline="-25000" dirty="0">
                <a:latin typeface="Times New Roman" panose="02020603050405020304" pitchFamily="18" charset="0"/>
                <a:ea typeface="黑体" panose="02010609060101010101" pitchFamily="2" charset="-122"/>
                <a:cs typeface="+mn-cs"/>
              </a:rPr>
              <a:t>1</a:t>
            </a:r>
            <a:r>
              <a:rPr kumimoji="1" lang="zh-CN" altLang="en-US" kern="1200" dirty="0">
                <a:latin typeface="Times New Roman" panose="02020603050405020304" pitchFamily="18" charset="0"/>
                <a:ea typeface="黑体" panose="02010609060101010101" pitchFamily="2" charset="-122"/>
                <a:cs typeface="+mn-cs"/>
              </a:rPr>
              <a:t>和</a:t>
            </a:r>
            <a:r>
              <a:rPr kumimoji="1" lang="en-US" altLang="zh-CN" i="1" kern="1200" dirty="0">
                <a:latin typeface="Times New Roman" panose="02020603050405020304" pitchFamily="18" charset="0"/>
                <a:ea typeface="黑体" panose="02010609060101010101" pitchFamily="2" charset="-122"/>
                <a:cs typeface="+mn-cs"/>
              </a:rPr>
              <a:t>G</a:t>
            </a:r>
            <a:r>
              <a:rPr kumimoji="1" lang="en-US" altLang="zh-CN" kern="1200" baseline="-25000" dirty="0">
                <a:latin typeface="Times New Roman" panose="02020603050405020304" pitchFamily="18" charset="0"/>
                <a:ea typeface="黑体" panose="02010609060101010101" pitchFamily="2" charset="-122"/>
                <a:cs typeface="+mn-cs"/>
              </a:rPr>
              <a:t>2</a:t>
            </a:r>
            <a:r>
              <a:rPr kumimoji="1" lang="zh-CN" altLang="en-US" kern="1200" dirty="0">
                <a:latin typeface="Times New Roman" panose="02020603050405020304" pitchFamily="18" charset="0"/>
                <a:ea typeface="黑体" panose="02010609060101010101" pitchFamily="2" charset="-122"/>
                <a:cs typeface="+mn-cs"/>
              </a:rPr>
              <a:t>，如果它们是同构的，或通过反复插入或删去度数为</a:t>
            </a:r>
            <a:r>
              <a:rPr kumimoji="1" lang="en-US" altLang="zh-CN" kern="1200" dirty="0">
                <a:latin typeface="Times New Roman" panose="02020603050405020304" pitchFamily="18" charset="0"/>
                <a:ea typeface="黑体" panose="02010609060101010101" pitchFamily="2" charset="-122"/>
                <a:cs typeface="+mn-cs"/>
              </a:rPr>
              <a:t>2</a:t>
            </a:r>
            <a:r>
              <a:rPr kumimoji="1" lang="zh-CN" altLang="en-US" kern="1200" dirty="0">
                <a:latin typeface="Times New Roman" panose="02020603050405020304" pitchFamily="18" charset="0"/>
                <a:ea typeface="黑体" panose="02010609060101010101" pitchFamily="2" charset="-122"/>
                <a:cs typeface="+mn-cs"/>
              </a:rPr>
              <a:t>的结点后，使</a:t>
            </a:r>
            <a:r>
              <a:rPr kumimoji="1" lang="en-US" altLang="zh-CN" i="1" kern="1200" dirty="0">
                <a:latin typeface="Times New Roman" panose="02020603050405020304" pitchFamily="18" charset="0"/>
                <a:ea typeface="黑体" panose="02010609060101010101" pitchFamily="2" charset="-122"/>
                <a:cs typeface="+mn-cs"/>
              </a:rPr>
              <a:t>G</a:t>
            </a:r>
            <a:r>
              <a:rPr kumimoji="1" lang="en-US" altLang="zh-CN" kern="1200" baseline="-25000" dirty="0">
                <a:latin typeface="Times New Roman" panose="02020603050405020304" pitchFamily="18" charset="0"/>
                <a:ea typeface="黑体" panose="02010609060101010101" pitchFamily="2" charset="-122"/>
                <a:cs typeface="+mn-cs"/>
              </a:rPr>
              <a:t>1</a:t>
            </a:r>
            <a:r>
              <a:rPr kumimoji="1" lang="zh-CN" altLang="en-US" kern="1200" dirty="0">
                <a:latin typeface="Times New Roman" panose="02020603050405020304" pitchFamily="18" charset="0"/>
                <a:ea typeface="黑体" panose="02010609060101010101" pitchFamily="2" charset="-122"/>
                <a:cs typeface="+mn-cs"/>
              </a:rPr>
              <a:t>和</a:t>
            </a:r>
            <a:r>
              <a:rPr kumimoji="1" lang="en-US" altLang="zh-CN" i="1" kern="1200" dirty="0">
                <a:latin typeface="Times New Roman" panose="02020603050405020304" pitchFamily="18" charset="0"/>
                <a:ea typeface="黑体" panose="02010609060101010101" pitchFamily="2" charset="-122"/>
                <a:cs typeface="+mn-cs"/>
              </a:rPr>
              <a:t>G</a:t>
            </a:r>
            <a:r>
              <a:rPr kumimoji="1" lang="en-US" altLang="zh-CN" kern="1200" baseline="-25000" dirty="0">
                <a:latin typeface="Times New Roman" panose="02020603050405020304" pitchFamily="18" charset="0"/>
                <a:ea typeface="黑体" panose="02010609060101010101" pitchFamily="2" charset="-122"/>
                <a:cs typeface="+mn-cs"/>
              </a:rPr>
              <a:t>2</a:t>
            </a:r>
            <a:r>
              <a:rPr kumimoji="1" lang="zh-CN" altLang="en-US" kern="1200" dirty="0">
                <a:latin typeface="Times New Roman" panose="02020603050405020304" pitchFamily="18" charset="0"/>
                <a:ea typeface="黑体" panose="02010609060101010101" pitchFamily="2" charset="-122"/>
                <a:cs typeface="+mn-cs"/>
              </a:rPr>
              <a:t>同构，则称该图是在</a:t>
            </a:r>
            <a:r>
              <a:rPr kumimoji="1" lang="en-US" altLang="zh-CN" kern="1200" dirty="0">
                <a:latin typeface="Times New Roman" panose="02020603050405020304" pitchFamily="18" charset="0"/>
                <a:ea typeface="黑体" panose="02010609060101010101" pitchFamily="2" charset="-122"/>
                <a:cs typeface="+mn-cs"/>
              </a:rPr>
              <a:t>2</a:t>
            </a:r>
            <a:r>
              <a:rPr kumimoji="1" lang="zh-CN" altLang="en-US" kern="1200" dirty="0">
                <a:latin typeface="Times New Roman" panose="02020603050405020304" pitchFamily="18" charset="0"/>
                <a:ea typeface="黑体" panose="02010609060101010101" pitchFamily="2" charset="-122"/>
                <a:cs typeface="+mn-cs"/>
              </a:rPr>
              <a:t>度结点内同构。</a:t>
            </a:r>
            <a:endParaRPr kumimoji="1" lang="zh-CN" altLang="en-US" kern="1200" dirty="0">
              <a:latin typeface="Times New Roman" panose="02020603050405020304" pitchFamily="18" charset="0"/>
              <a:ea typeface="黑体" panose="02010609060101010101" pitchFamily="2" charset="-122"/>
              <a:cs typeface="+mn-cs"/>
            </a:endParaRPr>
          </a:p>
          <a:p>
            <a:pPr eaLnBrk="1" hangingPunct="1">
              <a:spcBef>
                <a:spcPct val="0"/>
              </a:spcBef>
              <a:buSzPct val="60000"/>
            </a:pPr>
            <a:r>
              <a:rPr kumimoji="1" lang="en-US" altLang="zh-CN" kern="1200" dirty="0">
                <a:solidFill>
                  <a:srgbClr val="FF0000"/>
                </a:solidFill>
                <a:latin typeface="Times New Roman" panose="02020603050405020304" pitchFamily="18" charset="0"/>
                <a:ea typeface="黑体" panose="02010609060101010101" pitchFamily="2" charset="-122"/>
                <a:cs typeface="+mn-cs"/>
              </a:rPr>
              <a:t>[</a:t>
            </a:r>
            <a:r>
              <a:rPr kumimoji="1" lang="zh-CN" altLang="en-US" kern="1200" dirty="0">
                <a:solidFill>
                  <a:srgbClr val="FF0000"/>
                </a:solidFill>
                <a:latin typeface="Times New Roman" panose="02020603050405020304" pitchFamily="18" charset="0"/>
                <a:ea typeface="黑体" panose="02010609060101010101" pitchFamily="2" charset="-122"/>
                <a:cs typeface="+mn-cs"/>
              </a:rPr>
              <a:t>定理</a:t>
            </a:r>
            <a:r>
              <a:rPr kumimoji="1" lang="en-US" altLang="zh-CN" kern="1200" dirty="0">
                <a:solidFill>
                  <a:srgbClr val="FF0000"/>
                </a:solidFill>
                <a:latin typeface="Times New Roman" panose="02020603050405020304" pitchFamily="18" charset="0"/>
                <a:ea typeface="黑体" panose="02010609060101010101" pitchFamily="2" charset="-122"/>
                <a:cs typeface="+mn-cs"/>
              </a:rPr>
              <a:t>7-5.4](Kuratowski</a:t>
            </a:r>
            <a:r>
              <a:rPr kumimoji="1" lang="zh-CN" altLang="en-US" kern="1200" dirty="0">
                <a:solidFill>
                  <a:srgbClr val="FF0000"/>
                </a:solidFill>
                <a:latin typeface="Times New Roman" panose="02020603050405020304" pitchFamily="18" charset="0"/>
                <a:ea typeface="黑体" panose="02010609060101010101" pitchFamily="2" charset="-122"/>
                <a:cs typeface="+mn-cs"/>
              </a:rPr>
              <a:t>库拉托夫斯基定理</a:t>
            </a:r>
            <a:r>
              <a:rPr kumimoji="1" lang="en-US" altLang="zh-CN" kern="1200" dirty="0">
                <a:solidFill>
                  <a:srgbClr val="FF0000"/>
                </a:solidFill>
                <a:latin typeface="Times New Roman" panose="02020603050405020304" pitchFamily="18" charset="0"/>
                <a:ea typeface="黑体" panose="02010609060101010101" pitchFamily="2" charset="-122"/>
                <a:cs typeface="+mn-cs"/>
              </a:rPr>
              <a:t>)</a:t>
            </a:r>
            <a:r>
              <a:rPr kumimoji="1" lang="en-US" altLang="zh-CN" kern="1200" dirty="0">
                <a:latin typeface="Times New Roman" panose="02020603050405020304" pitchFamily="18" charset="0"/>
                <a:ea typeface="黑体" panose="02010609060101010101" pitchFamily="2" charset="-122"/>
                <a:cs typeface="+mn-cs"/>
              </a:rPr>
              <a:t> </a:t>
            </a:r>
            <a:endParaRPr kumimoji="1" lang="en-US" altLang="zh-CN" kern="1200" dirty="0">
              <a:latin typeface="Times New Roman" panose="02020603050405020304" pitchFamily="18" charset="0"/>
              <a:ea typeface="黑体" panose="02010609060101010101" pitchFamily="2" charset="-122"/>
              <a:cs typeface="+mn-cs"/>
            </a:endParaRPr>
          </a:p>
          <a:p>
            <a:pPr eaLnBrk="1" hangingPunct="1">
              <a:spcBef>
                <a:spcPct val="0"/>
              </a:spcBef>
              <a:buSzPct val="60000"/>
            </a:pPr>
            <a:r>
              <a:rPr kumimoji="1" lang="en-US" altLang="zh-CN" kern="1200" dirty="0">
                <a:latin typeface="Times New Roman" panose="02020603050405020304" pitchFamily="18" charset="0"/>
                <a:ea typeface="黑体" panose="02010609060101010101" pitchFamily="2" charset="-122"/>
                <a:cs typeface="+mn-cs"/>
              </a:rPr>
              <a:t> </a:t>
            </a:r>
            <a:r>
              <a:rPr kumimoji="1" lang="zh-CN" altLang="en-US" kern="1200" dirty="0">
                <a:latin typeface="Times New Roman" panose="02020603050405020304" pitchFamily="18" charset="0"/>
                <a:ea typeface="黑体" panose="02010609060101010101" pitchFamily="2" charset="-122"/>
                <a:cs typeface="+mn-cs"/>
              </a:rPr>
              <a:t>一个平面图，当且仅当它不包含与</a:t>
            </a:r>
            <a:r>
              <a:rPr kumimoji="1" lang="en-US" altLang="zh-CN" i="1" kern="1200" dirty="0">
                <a:latin typeface="Times New Roman" panose="02020603050405020304" pitchFamily="18" charset="0"/>
                <a:ea typeface="黑体" panose="02010609060101010101" pitchFamily="2" charset="-122"/>
                <a:cs typeface="+mn-cs"/>
              </a:rPr>
              <a:t>K</a:t>
            </a:r>
            <a:r>
              <a:rPr kumimoji="1" lang="en-US" altLang="zh-CN" kern="1200" baseline="-25000" dirty="0">
                <a:latin typeface="Times New Roman" panose="02020603050405020304" pitchFamily="18" charset="0"/>
                <a:ea typeface="黑体" panose="02010609060101010101" pitchFamily="2" charset="-122"/>
                <a:cs typeface="+mn-cs"/>
              </a:rPr>
              <a:t>3,3</a:t>
            </a:r>
            <a:r>
              <a:rPr kumimoji="1" lang="zh-CN" altLang="en-US" kern="1200" dirty="0">
                <a:latin typeface="Times New Roman" panose="02020603050405020304" pitchFamily="18" charset="0"/>
                <a:ea typeface="黑体" panose="02010609060101010101" pitchFamily="2" charset="-122"/>
                <a:cs typeface="+mn-cs"/>
              </a:rPr>
              <a:t>或</a:t>
            </a:r>
            <a:r>
              <a:rPr kumimoji="1" lang="en-US" altLang="zh-CN" i="1" kern="1200" dirty="0">
                <a:latin typeface="Times New Roman" panose="02020603050405020304" pitchFamily="18" charset="0"/>
                <a:ea typeface="黑体" panose="02010609060101010101" pitchFamily="2" charset="-122"/>
                <a:cs typeface="+mn-cs"/>
              </a:rPr>
              <a:t>K</a:t>
            </a:r>
            <a:r>
              <a:rPr kumimoji="1" lang="en-US" altLang="zh-CN" kern="1200" baseline="-25000" dirty="0">
                <a:latin typeface="Times New Roman" panose="02020603050405020304" pitchFamily="18" charset="0"/>
                <a:ea typeface="黑体" panose="02010609060101010101" pitchFamily="2" charset="-122"/>
                <a:cs typeface="+mn-cs"/>
              </a:rPr>
              <a:t>5</a:t>
            </a:r>
            <a:r>
              <a:rPr kumimoji="1" lang="zh-CN" altLang="en-US" kern="1200" dirty="0">
                <a:latin typeface="Times New Roman" panose="02020603050405020304" pitchFamily="18" charset="0"/>
                <a:ea typeface="黑体" panose="02010609060101010101" pitchFamily="2" charset="-122"/>
                <a:cs typeface="+mn-cs"/>
              </a:rPr>
              <a:t>在</a:t>
            </a:r>
            <a:r>
              <a:rPr kumimoji="1" lang="en-US" altLang="zh-CN" kern="1200" dirty="0">
                <a:latin typeface="Times New Roman" panose="02020603050405020304" pitchFamily="18" charset="0"/>
                <a:ea typeface="黑体" panose="02010609060101010101" pitchFamily="2" charset="-122"/>
                <a:cs typeface="+mn-cs"/>
              </a:rPr>
              <a:t>2</a:t>
            </a:r>
            <a:r>
              <a:rPr kumimoji="1" lang="zh-CN" altLang="en-US" kern="1200" dirty="0">
                <a:latin typeface="Times New Roman" panose="02020603050405020304" pitchFamily="18" charset="0"/>
                <a:ea typeface="黑体" panose="02010609060101010101" pitchFamily="2" charset="-122"/>
                <a:cs typeface="+mn-cs"/>
              </a:rPr>
              <a:t>度结点内同构的子图。</a:t>
            </a:r>
            <a:endParaRPr kumimoji="1" lang="zh-CN" altLang="en-US" kern="1200" dirty="0">
              <a:latin typeface="Times New Roman" panose="02020603050405020304" pitchFamily="18" charset="0"/>
              <a:ea typeface="黑体" panose="02010609060101010101" pitchFamily="2" charset="-122"/>
              <a:cs typeface="+mn-cs"/>
            </a:endParaRPr>
          </a:p>
        </p:txBody>
      </p:sp>
      <p:sp>
        <p:nvSpPr>
          <p:cNvPr id="22531" name="Rectangle 3"/>
          <p:cNvSpPr>
            <a:spLocks noGrp="1"/>
          </p:cNvSpPr>
          <p:nvPr>
            <p:ph type="title"/>
          </p:nvPr>
        </p:nvSpPr>
        <p:spPr>
          <a:xfrm>
            <a:off x="971550" y="395288"/>
            <a:ext cx="6696075" cy="441325"/>
          </a:xfrm>
        </p:spPr>
        <p:txBody>
          <a:bodyPr vert="horz" wrap="square" lIns="91440" tIns="45720" rIns="91440" bIns="45720" anchor="b" anchorCtr="0"/>
          <a:p>
            <a:pPr eaLnBrk="1" hangingPunct="1"/>
            <a:r>
              <a:rPr kumimoji="1" lang="en-US" altLang="zh-CN" kern="1200" dirty="0">
                <a:latin typeface="黑体" panose="02010609060101010101" pitchFamily="2" charset="-122"/>
                <a:ea typeface="黑体" panose="02010609060101010101" pitchFamily="2" charset="-122"/>
                <a:cs typeface="+mj-cs"/>
              </a:rPr>
              <a:t>7-5 </a:t>
            </a:r>
            <a:r>
              <a:rPr kumimoji="1" lang="zh-CN" altLang="en-US" kern="1200" dirty="0">
                <a:latin typeface="黑体" panose="02010609060101010101" pitchFamily="2" charset="-122"/>
                <a:ea typeface="黑体" panose="02010609060101010101" pitchFamily="2" charset="-122"/>
                <a:cs typeface="+mj-cs"/>
              </a:rPr>
              <a:t>平面图</a:t>
            </a:r>
            <a:endParaRPr kumimoji="1" lang="zh-CN" altLang="en-US" kern="1200" dirty="0">
              <a:latin typeface="黑体" panose="02010609060101010101" pitchFamily="2" charset="-122"/>
              <a:ea typeface="黑体" panose="02010609060101010101" pitchFamily="2" charset="-122"/>
              <a:cs typeface="+mj-cs"/>
            </a:endParaRPr>
          </a:p>
        </p:txBody>
      </p:sp>
      <p:sp>
        <p:nvSpPr>
          <p:cNvPr id="22532" name="Rectangle 3"/>
          <p:cNvSpPr txBox="1"/>
          <p:nvPr/>
        </p:nvSpPr>
        <p:spPr>
          <a:xfrm>
            <a:off x="681038" y="4941888"/>
            <a:ext cx="7772400" cy="1582737"/>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386080" algn="just" eaLnBrk="1" hangingPunct="1">
              <a:lnSpc>
                <a:spcPct val="120000"/>
              </a:lnSpc>
              <a:spcBef>
                <a:spcPct val="0"/>
              </a:spcBef>
              <a:buNone/>
            </a:pPr>
            <a:r>
              <a:rPr lang="en-US" altLang="zh-CN" sz="2600" b="1" i="1" dirty="0">
                <a:latin typeface="Times New Roman" panose="02020603050405020304" pitchFamily="18" charset="0"/>
                <a:ea typeface="黑体" panose="02010609060101010101" pitchFamily="2" charset="-122"/>
              </a:rPr>
              <a:t>K</a:t>
            </a:r>
            <a:r>
              <a:rPr lang="en-US" altLang="zh-CN" sz="2600" b="1" baseline="-25000" dirty="0">
                <a:latin typeface="Times New Roman" panose="02020603050405020304" pitchFamily="18" charset="0"/>
                <a:ea typeface="黑体" panose="02010609060101010101" pitchFamily="2" charset="-122"/>
              </a:rPr>
              <a:t>3,3</a:t>
            </a:r>
            <a:r>
              <a:rPr lang="zh-CN" altLang="en-US" sz="2600" b="1" dirty="0">
                <a:latin typeface="Times New Roman" panose="02020603050405020304" pitchFamily="18" charset="0"/>
                <a:ea typeface="黑体" panose="02010609060101010101" pitchFamily="2" charset="-122"/>
              </a:rPr>
              <a:t>和</a:t>
            </a:r>
            <a:r>
              <a:rPr lang="en-US" altLang="zh-CN" sz="2600" b="1" i="1" dirty="0">
                <a:latin typeface="Times New Roman" panose="02020603050405020304" pitchFamily="18" charset="0"/>
                <a:ea typeface="黑体" panose="02010609060101010101" pitchFamily="2" charset="-122"/>
              </a:rPr>
              <a:t>K</a:t>
            </a:r>
            <a:r>
              <a:rPr lang="en-US" altLang="zh-CN" sz="2600" b="1" baseline="-25000" dirty="0">
                <a:latin typeface="Times New Roman" panose="02020603050405020304" pitchFamily="18" charset="0"/>
                <a:ea typeface="黑体" panose="02010609060101010101" pitchFamily="2" charset="-122"/>
              </a:rPr>
              <a:t>5</a:t>
            </a:r>
            <a:r>
              <a:rPr lang="en-US" altLang="zh-CN" sz="2600" b="1" dirty="0">
                <a:latin typeface="Times New Roman" panose="02020603050405020304" pitchFamily="18" charset="0"/>
                <a:ea typeface="黑体" panose="02010609060101010101" pitchFamily="2" charset="-122"/>
              </a:rPr>
              <a:t>(</a:t>
            </a:r>
            <a:r>
              <a:rPr lang="zh-CN" altLang="en-US" sz="2600" b="1" dirty="0">
                <a:latin typeface="Times New Roman" panose="02020603050405020304" pitchFamily="18" charset="0"/>
                <a:ea typeface="黑体" panose="02010609060101010101" pitchFamily="2" charset="-122"/>
              </a:rPr>
              <a:t>如下页图，即教材图</a:t>
            </a:r>
            <a:r>
              <a:rPr lang="en-US" altLang="zh-CN" sz="2600" b="1" dirty="0">
                <a:latin typeface="Times New Roman" panose="02020603050405020304" pitchFamily="18" charset="0"/>
                <a:ea typeface="黑体" panose="02010609060101010101" pitchFamily="2" charset="-122"/>
              </a:rPr>
              <a:t>7-5.7</a:t>
            </a:r>
            <a:r>
              <a:rPr lang="zh-CN" altLang="en-US" sz="2600" b="1" dirty="0">
                <a:latin typeface="Times New Roman" panose="02020603050405020304" pitchFamily="18" charset="0"/>
                <a:ea typeface="黑体" panose="02010609060101010101" pitchFamily="2" charset="-122"/>
              </a:rPr>
              <a:t>所示</a:t>
            </a:r>
            <a:r>
              <a:rPr lang="en-US" altLang="zh-CN" sz="2600" b="1" dirty="0">
                <a:latin typeface="Times New Roman" panose="02020603050405020304" pitchFamily="18" charset="0"/>
                <a:ea typeface="黑体" panose="02010609060101010101" pitchFamily="2" charset="-122"/>
              </a:rPr>
              <a:t>)</a:t>
            </a:r>
            <a:r>
              <a:rPr lang="zh-CN" altLang="en-US" sz="2600" b="1" dirty="0">
                <a:latin typeface="Times New Roman" panose="02020603050405020304" pitchFamily="18" charset="0"/>
                <a:ea typeface="黑体" panose="02010609060101010101" pitchFamily="2" charset="-122"/>
              </a:rPr>
              <a:t>常称为库拉托夫斯基图，这个定理虽然很基本，但证明较长，故从略。</a:t>
            </a:r>
            <a:endParaRPr lang="zh-CN" altLang="en-US" sz="2600" b="1" dirty="0">
              <a:latin typeface="Times New Roman" panose="02020603050405020304" pitchFamily="18" charset="0"/>
              <a:ea typeface="黑体" panose="02010609060101010101" pitchFamily="2" charset="-122"/>
            </a:endParaRP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2"/>
          <p:cNvSpPr>
            <a:spLocks noGrp="1"/>
          </p:cNvSpPr>
          <p:nvPr>
            <p:ph idx="1" hasCustomPrompt="1"/>
          </p:nvPr>
        </p:nvSpPr>
        <p:spPr>
          <a:xfrm>
            <a:off x="611188" y="1268413"/>
            <a:ext cx="8137525" cy="4176712"/>
          </a:xfrm>
        </p:spPr>
        <p:txBody>
          <a:bodyPr vert="horz" wrap="square" lIns="91440" tIns="45720" rIns="91440" bIns="45720" anchor="t" anchorCtr="0"/>
          <a:p>
            <a:pPr indent="476250" eaLnBrk="1" hangingPunct="1">
              <a:spcBef>
                <a:spcPct val="0"/>
              </a:spcBef>
              <a:buSzPct val="60000"/>
            </a:pPr>
            <a:r>
              <a:rPr kumimoji="1" lang="en-US" altLang="zh-CN" kern="1200" dirty="0">
                <a:solidFill>
                  <a:srgbClr val="FF0000"/>
                </a:solidFill>
                <a:latin typeface="Times New Roman" panose="02020603050405020304" pitchFamily="18" charset="0"/>
                <a:ea typeface="黑体" panose="02010609060101010101" pitchFamily="2" charset="-122"/>
                <a:cs typeface="+mn-cs"/>
              </a:rPr>
              <a:t>[</a:t>
            </a:r>
            <a:r>
              <a:rPr kumimoji="1" lang="zh-CN" altLang="en-US" kern="1200" dirty="0">
                <a:solidFill>
                  <a:srgbClr val="FF0000"/>
                </a:solidFill>
                <a:latin typeface="Times New Roman" panose="02020603050405020304" pitchFamily="18" charset="0"/>
                <a:ea typeface="黑体" panose="02010609060101010101" pitchFamily="2" charset="-122"/>
                <a:cs typeface="+mn-cs"/>
              </a:rPr>
              <a:t>定义</a:t>
            </a:r>
            <a:r>
              <a:rPr kumimoji="1" lang="en-US" altLang="zh-CN" kern="1200" dirty="0">
                <a:solidFill>
                  <a:srgbClr val="FF0000"/>
                </a:solidFill>
                <a:latin typeface="Times New Roman" panose="02020603050405020304" pitchFamily="18" charset="0"/>
                <a:ea typeface="黑体" panose="02010609060101010101" pitchFamily="2" charset="-122"/>
                <a:cs typeface="+mn-cs"/>
              </a:rPr>
              <a:t>7-5.1]  </a:t>
            </a:r>
            <a:r>
              <a:rPr kumimoji="1" lang="zh-CN" altLang="en-US" kern="1200" dirty="0">
                <a:solidFill>
                  <a:srgbClr val="FF0000"/>
                </a:solidFill>
                <a:latin typeface="Times New Roman" panose="02020603050405020304" pitchFamily="18" charset="0"/>
                <a:ea typeface="黑体" panose="02010609060101010101" pitchFamily="2" charset="-122"/>
                <a:cs typeface="+mn-cs"/>
              </a:rPr>
              <a:t>平面图 </a:t>
            </a:r>
            <a:endParaRPr kumimoji="1" lang="zh-CN" altLang="en-US" kern="1200" dirty="0">
              <a:solidFill>
                <a:srgbClr val="FF0000"/>
              </a:solidFill>
              <a:latin typeface="Times New Roman" panose="02020603050405020304" pitchFamily="18" charset="0"/>
              <a:ea typeface="黑体" panose="02010609060101010101" pitchFamily="2" charset="-122"/>
              <a:cs typeface="+mn-cs"/>
            </a:endParaRPr>
          </a:p>
          <a:p>
            <a:pPr indent="476250" algn="just" eaLnBrk="1" hangingPunct="1">
              <a:spcBef>
                <a:spcPct val="0"/>
              </a:spcBef>
              <a:buSzPct val="60000"/>
            </a:pPr>
            <a:r>
              <a:rPr kumimoji="1" lang="zh-CN" altLang="en-US" kern="1200" dirty="0">
                <a:latin typeface="Times New Roman" panose="02020603050405020304" pitchFamily="18" charset="0"/>
                <a:ea typeface="黑体" panose="02010609060101010101" pitchFamily="2" charset="-122"/>
                <a:cs typeface="+mn-cs"/>
              </a:rPr>
              <a:t>设</a:t>
            </a:r>
            <a:r>
              <a:rPr kumimoji="1" lang="en-US" altLang="zh-CN" i="1" kern="1200" dirty="0">
                <a:latin typeface="Times New Roman" panose="02020603050405020304" pitchFamily="18" charset="0"/>
                <a:ea typeface="黑体" panose="02010609060101010101" pitchFamily="2" charset="-122"/>
                <a:cs typeface="+mn-cs"/>
              </a:rPr>
              <a:t>G</a:t>
            </a:r>
            <a:r>
              <a:rPr kumimoji="1" lang="zh-CN" altLang="en-US" kern="1200" dirty="0">
                <a:latin typeface="Times New Roman" panose="02020603050405020304" pitchFamily="18" charset="0"/>
                <a:ea typeface="黑体" panose="02010609060101010101" pitchFamily="2" charset="-122"/>
                <a:cs typeface="+mn-cs"/>
              </a:rPr>
              <a:t>＝</a:t>
            </a:r>
            <a:r>
              <a:rPr kumimoji="1" lang="en-US" altLang="zh-CN" kern="1200" dirty="0">
                <a:latin typeface="Times New Roman" panose="02020603050405020304" pitchFamily="18" charset="0"/>
                <a:ea typeface="黑体" panose="02010609060101010101" pitchFamily="2" charset="-122"/>
                <a:cs typeface="+mn-cs"/>
              </a:rPr>
              <a:t>〈</a:t>
            </a:r>
            <a:r>
              <a:rPr kumimoji="1" lang="en-US" altLang="zh-CN" i="1" kern="1200" dirty="0">
                <a:latin typeface="Times New Roman" panose="02020603050405020304" pitchFamily="18" charset="0"/>
                <a:ea typeface="黑体" panose="02010609060101010101" pitchFamily="2" charset="-122"/>
                <a:cs typeface="+mn-cs"/>
              </a:rPr>
              <a:t>V</a:t>
            </a:r>
            <a:r>
              <a:rPr kumimoji="1" lang="zh-CN" altLang="en-US" kern="1200" dirty="0">
                <a:latin typeface="Times New Roman" panose="02020603050405020304" pitchFamily="18" charset="0"/>
                <a:ea typeface="黑体" panose="02010609060101010101" pitchFamily="2" charset="-122"/>
                <a:cs typeface="+mn-cs"/>
              </a:rPr>
              <a:t>，</a:t>
            </a:r>
            <a:r>
              <a:rPr kumimoji="1" lang="en-US" altLang="zh-CN" i="1" kern="1200" dirty="0">
                <a:latin typeface="Times New Roman" panose="02020603050405020304" pitchFamily="18" charset="0"/>
                <a:ea typeface="黑体" panose="02010609060101010101" pitchFamily="2" charset="-122"/>
                <a:cs typeface="+mn-cs"/>
              </a:rPr>
              <a:t>E</a:t>
            </a:r>
            <a:r>
              <a:rPr kumimoji="1" lang="en-US" altLang="zh-CN" kern="1200" dirty="0">
                <a:latin typeface="Times New Roman" panose="02020603050405020304" pitchFamily="18" charset="0"/>
                <a:ea typeface="黑体" panose="02010609060101010101" pitchFamily="2" charset="-122"/>
                <a:cs typeface="+mn-cs"/>
              </a:rPr>
              <a:t>〉</a:t>
            </a:r>
            <a:r>
              <a:rPr kumimoji="1" lang="zh-CN" altLang="en-US" kern="1200" dirty="0">
                <a:latin typeface="Times New Roman" panose="02020603050405020304" pitchFamily="18" charset="0"/>
                <a:ea typeface="黑体" panose="02010609060101010101" pitchFamily="2" charset="-122"/>
                <a:cs typeface="+mn-cs"/>
              </a:rPr>
              <a:t>是一个无向图，如果能够把</a:t>
            </a:r>
            <a:r>
              <a:rPr kumimoji="1" lang="en-US" altLang="zh-CN" i="1" kern="1200" dirty="0">
                <a:latin typeface="Times New Roman" panose="02020603050405020304" pitchFamily="18" charset="0"/>
                <a:ea typeface="黑体" panose="02010609060101010101" pitchFamily="2" charset="-122"/>
                <a:cs typeface="+mn-cs"/>
              </a:rPr>
              <a:t>G</a:t>
            </a:r>
            <a:r>
              <a:rPr kumimoji="1" lang="zh-CN" altLang="en-US" kern="1200" dirty="0">
                <a:latin typeface="Times New Roman" panose="02020603050405020304" pitchFamily="18" charset="0"/>
                <a:ea typeface="黑体" panose="02010609060101010101" pitchFamily="2" charset="-122"/>
                <a:cs typeface="+mn-cs"/>
              </a:rPr>
              <a:t>的所有结点和边画在平面上，且使任何两条边除了端点外没有其它的交点，就称</a:t>
            </a:r>
            <a:r>
              <a:rPr kumimoji="1" lang="en-US" altLang="zh-CN" i="1" kern="1200" dirty="0">
                <a:latin typeface="Times New Roman" panose="02020603050405020304" pitchFamily="18" charset="0"/>
                <a:ea typeface="黑体" panose="02010609060101010101" pitchFamily="2" charset="-122"/>
                <a:cs typeface="+mn-cs"/>
              </a:rPr>
              <a:t>G</a:t>
            </a:r>
            <a:r>
              <a:rPr kumimoji="1" lang="zh-CN" altLang="en-US" kern="1200" dirty="0">
                <a:latin typeface="Times New Roman" panose="02020603050405020304" pitchFamily="18" charset="0"/>
                <a:ea typeface="黑体" panose="02010609060101010101" pitchFamily="2" charset="-122"/>
                <a:cs typeface="+mn-cs"/>
              </a:rPr>
              <a:t>是一个</a:t>
            </a:r>
            <a:r>
              <a:rPr kumimoji="1" lang="zh-CN" altLang="en-US" kern="1200" dirty="0">
                <a:solidFill>
                  <a:schemeClr val="tx2"/>
                </a:solidFill>
                <a:latin typeface="Times New Roman" panose="02020603050405020304" pitchFamily="18" charset="0"/>
                <a:ea typeface="黑体" panose="02010609060101010101" pitchFamily="2" charset="-122"/>
                <a:cs typeface="+mn-cs"/>
              </a:rPr>
              <a:t>平面图</a:t>
            </a:r>
            <a:r>
              <a:rPr kumimoji="1" lang="zh-CN" altLang="en-US" kern="1200" dirty="0">
                <a:latin typeface="Times New Roman" panose="02020603050405020304" pitchFamily="18" charset="0"/>
                <a:ea typeface="黑体" panose="02010609060101010101" pitchFamily="2" charset="-122"/>
                <a:cs typeface="+mn-cs"/>
              </a:rPr>
              <a:t>。</a:t>
            </a:r>
            <a:endParaRPr kumimoji="1" lang="zh-CN" altLang="en-US" kern="1200" dirty="0">
              <a:latin typeface="Times New Roman" panose="02020603050405020304" pitchFamily="18" charset="0"/>
              <a:ea typeface="黑体" panose="02010609060101010101" pitchFamily="2" charset="-122"/>
              <a:cs typeface="+mn-cs"/>
            </a:endParaRPr>
          </a:p>
          <a:p>
            <a:pPr indent="476250" algn="just" eaLnBrk="1" hangingPunct="1">
              <a:spcBef>
                <a:spcPct val="0"/>
              </a:spcBef>
              <a:buSzPct val="60000"/>
            </a:pPr>
            <a:r>
              <a:rPr kumimoji="1" lang="zh-CN" altLang="en-US" kern="1200" dirty="0">
                <a:latin typeface="Times New Roman" panose="02020603050405020304" pitchFamily="18" charset="0"/>
                <a:ea typeface="黑体" panose="02010609060101010101" pitchFamily="2" charset="-122"/>
                <a:cs typeface="+mn-cs"/>
              </a:rPr>
              <a:t>应该注意，有些图形从表面上看有几条边是相交的，但不能就此肯定它不是平面图。例如图</a:t>
            </a:r>
            <a:r>
              <a:rPr kumimoji="1" lang="en-US" altLang="zh-CN" kern="1200" dirty="0">
                <a:latin typeface="Times New Roman" panose="02020603050405020304" pitchFamily="18" charset="0"/>
                <a:ea typeface="黑体" panose="02010609060101010101" pitchFamily="2" charset="-122"/>
                <a:cs typeface="+mn-cs"/>
              </a:rPr>
              <a:t>7-5.1(a)</a:t>
            </a:r>
            <a:r>
              <a:rPr kumimoji="1" lang="zh-CN" altLang="en-US" kern="1200" dirty="0">
                <a:latin typeface="Times New Roman" panose="02020603050405020304" pitchFamily="18" charset="0"/>
                <a:ea typeface="黑体" panose="02010609060101010101" pitchFamily="2" charset="-122"/>
                <a:cs typeface="+mn-cs"/>
              </a:rPr>
              <a:t>，表面上看有几条边相交，但把它画成图</a:t>
            </a:r>
            <a:r>
              <a:rPr kumimoji="1" lang="en-US" altLang="zh-CN" kern="1200" dirty="0">
                <a:latin typeface="Times New Roman" panose="02020603050405020304" pitchFamily="18" charset="0"/>
                <a:ea typeface="黑体" panose="02010609060101010101" pitchFamily="2" charset="-122"/>
                <a:cs typeface="+mn-cs"/>
              </a:rPr>
              <a:t>7-5.1(b)</a:t>
            </a:r>
            <a:r>
              <a:rPr kumimoji="1" lang="zh-CN" altLang="en-US" kern="1200" dirty="0">
                <a:latin typeface="Times New Roman" panose="02020603050405020304" pitchFamily="18" charset="0"/>
                <a:ea typeface="黑体" panose="02010609060101010101" pitchFamily="2" charset="-122"/>
                <a:cs typeface="+mn-cs"/>
              </a:rPr>
              <a:t>，则可看出它是一个平面图。</a:t>
            </a:r>
            <a:endParaRPr kumimoji="1" lang="zh-CN" altLang="en-US" kern="1200" dirty="0">
              <a:latin typeface="Times New Roman" panose="02020603050405020304" pitchFamily="18" charset="0"/>
              <a:ea typeface="黑体" panose="02010609060101010101" pitchFamily="2" charset="-122"/>
              <a:cs typeface="+mn-cs"/>
            </a:endParaRPr>
          </a:p>
        </p:txBody>
      </p:sp>
      <p:sp>
        <p:nvSpPr>
          <p:cNvPr id="5123" name="Rectangle 3"/>
          <p:cNvSpPr>
            <a:spLocks noGrp="1"/>
          </p:cNvSpPr>
          <p:nvPr>
            <p:ph type="title"/>
          </p:nvPr>
        </p:nvSpPr>
        <p:spPr>
          <a:xfrm>
            <a:off x="971550" y="395288"/>
            <a:ext cx="6696075" cy="441325"/>
          </a:xfrm>
        </p:spPr>
        <p:txBody>
          <a:bodyPr vert="horz" wrap="square" lIns="91440" tIns="45720" rIns="91440" bIns="45720" anchor="b" anchorCtr="0"/>
          <a:p>
            <a:pPr eaLnBrk="1" hangingPunct="1"/>
            <a:r>
              <a:rPr kumimoji="1" lang="en-US" altLang="zh-CN" kern="1200" dirty="0">
                <a:latin typeface="黑体" panose="02010609060101010101" pitchFamily="2" charset="-122"/>
                <a:ea typeface="黑体" panose="02010609060101010101" pitchFamily="2" charset="-122"/>
                <a:cs typeface="+mj-cs"/>
              </a:rPr>
              <a:t>7-5 </a:t>
            </a:r>
            <a:r>
              <a:rPr kumimoji="1" lang="zh-CN" altLang="en-US" kern="1200" dirty="0">
                <a:latin typeface="黑体" panose="02010609060101010101" pitchFamily="2" charset="-122"/>
                <a:ea typeface="黑体" panose="02010609060101010101" pitchFamily="2" charset="-122"/>
                <a:cs typeface="+mj-cs"/>
              </a:rPr>
              <a:t>平面图</a:t>
            </a:r>
            <a:endParaRPr kumimoji="1" lang="zh-CN" altLang="en-US" kern="1200" dirty="0">
              <a:latin typeface="黑体" panose="02010609060101010101" pitchFamily="2" charset="-122"/>
              <a:ea typeface="黑体" panose="02010609060101010101" pitchFamily="2" charset="-122"/>
              <a:cs typeface="+mj-cs"/>
            </a:endParaRP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Rectangle 2"/>
          <p:cNvSpPr>
            <a:spLocks noGrp="1"/>
          </p:cNvSpPr>
          <p:nvPr>
            <p:ph type="title"/>
          </p:nvPr>
        </p:nvSpPr>
        <p:spPr>
          <a:xfrm>
            <a:off x="684213" y="765175"/>
            <a:ext cx="7772400" cy="1431925"/>
          </a:xfrm>
        </p:spPr>
        <p:txBody>
          <a:bodyPr vert="horz" wrap="square" lIns="91440" tIns="45720" rIns="91440" bIns="45720" anchor="b" anchorCtr="0"/>
          <a:p>
            <a:pPr eaLnBrk="1" hangingPunct="1"/>
            <a:r>
              <a:rPr kumimoji="1" lang="zh-CN" altLang="en-US" kern="1200" dirty="0">
                <a:latin typeface="黑体" panose="02010609060101010101" pitchFamily="2" charset="-122"/>
                <a:ea typeface="黑体" panose="02010609060101010101" pitchFamily="2" charset="-122"/>
                <a:cs typeface="+mj-cs"/>
              </a:rPr>
              <a:t>库拉托夫斯基图</a:t>
            </a:r>
            <a:r>
              <a:rPr kumimoji="1" lang="en-US" altLang="zh-CN" kern="1200" dirty="0">
                <a:latin typeface="黑体" panose="02010609060101010101" pitchFamily="2" charset="-122"/>
                <a:ea typeface="黑体" panose="02010609060101010101" pitchFamily="2" charset="-122"/>
                <a:cs typeface="+mj-cs"/>
              </a:rPr>
              <a:t>(</a:t>
            </a:r>
            <a:r>
              <a:rPr kumimoji="1" lang="en-US" altLang="zh-CN" sz="2800" kern="1200" dirty="0">
                <a:latin typeface="黑体" panose="02010609060101010101" pitchFamily="2" charset="-122"/>
                <a:ea typeface="黑体" panose="02010609060101010101" pitchFamily="2" charset="-122"/>
                <a:cs typeface="+mj-cs"/>
              </a:rPr>
              <a:t>Kuratowski graph</a:t>
            </a:r>
            <a:r>
              <a:rPr kumimoji="1" lang="en-US" altLang="zh-CN" kern="1200" dirty="0">
                <a:latin typeface="黑体" panose="02010609060101010101" pitchFamily="2" charset="-122"/>
                <a:ea typeface="黑体" panose="02010609060101010101" pitchFamily="2" charset="-122"/>
                <a:cs typeface="+mj-cs"/>
              </a:rPr>
              <a:t>)</a:t>
            </a:r>
            <a:endParaRPr kumimoji="1" lang="en-US" altLang="zh-CN" kern="1200" dirty="0">
              <a:latin typeface="黑体" panose="02010609060101010101" pitchFamily="2" charset="-122"/>
              <a:ea typeface="黑体" panose="02010609060101010101" pitchFamily="2" charset="-122"/>
              <a:cs typeface="+mj-cs"/>
            </a:endParaRPr>
          </a:p>
        </p:txBody>
      </p:sp>
      <p:sp>
        <p:nvSpPr>
          <p:cNvPr id="23555" name="Oval 3"/>
          <p:cNvSpPr/>
          <p:nvPr/>
        </p:nvSpPr>
        <p:spPr>
          <a:xfrm>
            <a:off x="6553200" y="2133600"/>
            <a:ext cx="152400" cy="152400"/>
          </a:xfrm>
          <a:prstGeom prst="ellipse">
            <a:avLst/>
          </a:prstGeom>
          <a:solidFill>
            <a:schemeClr val="accent1"/>
          </a:solidFill>
          <a:ln w="9525" cap="flat" cmpd="sng">
            <a:solidFill>
              <a:schemeClr val="accent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2800" dirty="0">
              <a:latin typeface="Times New Roman" panose="02020603050405020304" pitchFamily="18" charset="0"/>
            </a:endParaRPr>
          </a:p>
        </p:txBody>
      </p:sp>
      <p:sp>
        <p:nvSpPr>
          <p:cNvPr id="23556" name="Oval 4"/>
          <p:cNvSpPr/>
          <p:nvPr/>
        </p:nvSpPr>
        <p:spPr>
          <a:xfrm>
            <a:off x="5410200" y="2895600"/>
            <a:ext cx="152400" cy="152400"/>
          </a:xfrm>
          <a:prstGeom prst="ellipse">
            <a:avLst/>
          </a:prstGeom>
          <a:solidFill>
            <a:schemeClr val="accent1"/>
          </a:solidFill>
          <a:ln w="9525" cap="flat" cmpd="sng">
            <a:solidFill>
              <a:schemeClr val="accent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2800" dirty="0">
              <a:latin typeface="Times New Roman" panose="02020603050405020304" pitchFamily="18" charset="0"/>
            </a:endParaRPr>
          </a:p>
        </p:txBody>
      </p:sp>
      <p:sp>
        <p:nvSpPr>
          <p:cNvPr id="23557" name="Oval 5"/>
          <p:cNvSpPr/>
          <p:nvPr/>
        </p:nvSpPr>
        <p:spPr>
          <a:xfrm>
            <a:off x="7696200" y="2895600"/>
            <a:ext cx="152400" cy="152400"/>
          </a:xfrm>
          <a:prstGeom prst="ellipse">
            <a:avLst/>
          </a:prstGeom>
          <a:solidFill>
            <a:schemeClr val="accent1"/>
          </a:solidFill>
          <a:ln w="9525" cap="flat" cmpd="sng">
            <a:solidFill>
              <a:schemeClr val="accent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2800" dirty="0">
              <a:latin typeface="Times New Roman" panose="02020603050405020304" pitchFamily="18" charset="0"/>
            </a:endParaRPr>
          </a:p>
        </p:txBody>
      </p:sp>
      <p:sp>
        <p:nvSpPr>
          <p:cNvPr id="23558" name="Oval 6"/>
          <p:cNvSpPr/>
          <p:nvPr/>
        </p:nvSpPr>
        <p:spPr>
          <a:xfrm>
            <a:off x="6019800" y="4038600"/>
            <a:ext cx="152400" cy="152400"/>
          </a:xfrm>
          <a:prstGeom prst="ellipse">
            <a:avLst/>
          </a:prstGeom>
          <a:solidFill>
            <a:schemeClr val="accent1"/>
          </a:solidFill>
          <a:ln w="9525" cap="flat" cmpd="sng">
            <a:solidFill>
              <a:schemeClr val="accent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2800" dirty="0">
              <a:latin typeface="Times New Roman" panose="02020603050405020304" pitchFamily="18" charset="0"/>
            </a:endParaRPr>
          </a:p>
        </p:txBody>
      </p:sp>
      <p:sp>
        <p:nvSpPr>
          <p:cNvPr id="23559" name="Oval 7"/>
          <p:cNvSpPr/>
          <p:nvPr/>
        </p:nvSpPr>
        <p:spPr>
          <a:xfrm>
            <a:off x="7162800" y="4038600"/>
            <a:ext cx="152400" cy="152400"/>
          </a:xfrm>
          <a:prstGeom prst="ellipse">
            <a:avLst/>
          </a:prstGeom>
          <a:solidFill>
            <a:schemeClr val="accent1"/>
          </a:solidFill>
          <a:ln w="9525" cap="flat" cmpd="sng">
            <a:solidFill>
              <a:schemeClr val="accent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2800" dirty="0">
              <a:latin typeface="Times New Roman" panose="02020603050405020304" pitchFamily="18" charset="0"/>
            </a:endParaRPr>
          </a:p>
        </p:txBody>
      </p:sp>
      <p:sp>
        <p:nvSpPr>
          <p:cNvPr id="23560" name="Line 8"/>
          <p:cNvSpPr/>
          <p:nvPr/>
        </p:nvSpPr>
        <p:spPr>
          <a:xfrm>
            <a:off x="5486400" y="2971800"/>
            <a:ext cx="2209800" cy="0"/>
          </a:xfrm>
          <a:prstGeom prst="line">
            <a:avLst/>
          </a:prstGeom>
          <a:ln w="9525" cap="flat" cmpd="sng">
            <a:solidFill>
              <a:schemeClr val="tx1"/>
            </a:solidFill>
            <a:prstDash val="solid"/>
            <a:miter/>
            <a:headEnd type="none" w="med" len="med"/>
            <a:tailEnd type="none" w="med" len="med"/>
          </a:ln>
        </p:spPr>
      </p:sp>
      <p:sp>
        <p:nvSpPr>
          <p:cNvPr id="23561" name="Line 9"/>
          <p:cNvSpPr/>
          <p:nvPr/>
        </p:nvSpPr>
        <p:spPr>
          <a:xfrm>
            <a:off x="6172200" y="4114800"/>
            <a:ext cx="1066800" cy="0"/>
          </a:xfrm>
          <a:prstGeom prst="line">
            <a:avLst/>
          </a:prstGeom>
          <a:ln w="9525" cap="flat" cmpd="sng">
            <a:solidFill>
              <a:schemeClr val="tx1"/>
            </a:solidFill>
            <a:prstDash val="solid"/>
            <a:miter/>
            <a:headEnd type="none" w="med" len="med"/>
            <a:tailEnd type="none" w="med" len="med"/>
          </a:ln>
        </p:spPr>
      </p:sp>
      <p:sp>
        <p:nvSpPr>
          <p:cNvPr id="23562" name="Line 10"/>
          <p:cNvSpPr/>
          <p:nvPr/>
        </p:nvSpPr>
        <p:spPr>
          <a:xfrm flipV="1">
            <a:off x="6096000" y="2209800"/>
            <a:ext cx="533400" cy="1905000"/>
          </a:xfrm>
          <a:prstGeom prst="line">
            <a:avLst/>
          </a:prstGeom>
          <a:ln w="9525" cap="flat" cmpd="sng">
            <a:solidFill>
              <a:schemeClr val="tx1"/>
            </a:solidFill>
            <a:prstDash val="solid"/>
            <a:miter/>
            <a:headEnd type="none" w="med" len="med"/>
            <a:tailEnd type="none" w="med" len="med"/>
          </a:ln>
        </p:spPr>
      </p:sp>
      <p:sp>
        <p:nvSpPr>
          <p:cNvPr id="23563" name="Line 11"/>
          <p:cNvSpPr/>
          <p:nvPr/>
        </p:nvSpPr>
        <p:spPr>
          <a:xfrm>
            <a:off x="6629400" y="2286000"/>
            <a:ext cx="609600" cy="1828800"/>
          </a:xfrm>
          <a:prstGeom prst="line">
            <a:avLst/>
          </a:prstGeom>
          <a:ln w="9525" cap="flat" cmpd="sng">
            <a:solidFill>
              <a:schemeClr val="tx1"/>
            </a:solidFill>
            <a:prstDash val="solid"/>
            <a:miter/>
            <a:headEnd type="none" w="med" len="med"/>
            <a:tailEnd type="none" w="med" len="med"/>
          </a:ln>
        </p:spPr>
      </p:sp>
      <p:sp>
        <p:nvSpPr>
          <p:cNvPr id="23564" name="Line 12"/>
          <p:cNvSpPr/>
          <p:nvPr/>
        </p:nvSpPr>
        <p:spPr>
          <a:xfrm>
            <a:off x="5562600" y="2971800"/>
            <a:ext cx="1676400" cy="1143000"/>
          </a:xfrm>
          <a:prstGeom prst="line">
            <a:avLst/>
          </a:prstGeom>
          <a:ln w="9525" cap="flat" cmpd="sng">
            <a:solidFill>
              <a:schemeClr val="tx1"/>
            </a:solidFill>
            <a:prstDash val="solid"/>
            <a:miter/>
            <a:headEnd type="none" w="med" len="med"/>
            <a:tailEnd type="none" w="med" len="med"/>
          </a:ln>
        </p:spPr>
      </p:sp>
      <p:sp>
        <p:nvSpPr>
          <p:cNvPr id="23565" name="Line 13"/>
          <p:cNvSpPr/>
          <p:nvPr/>
        </p:nvSpPr>
        <p:spPr>
          <a:xfrm flipV="1">
            <a:off x="6096000" y="2971800"/>
            <a:ext cx="1600200" cy="1143000"/>
          </a:xfrm>
          <a:prstGeom prst="line">
            <a:avLst/>
          </a:prstGeom>
          <a:ln w="9525" cap="flat" cmpd="sng">
            <a:solidFill>
              <a:schemeClr val="tx1"/>
            </a:solidFill>
            <a:prstDash val="solid"/>
            <a:miter/>
            <a:headEnd type="none" w="med" len="med"/>
            <a:tailEnd type="none" w="med" len="med"/>
          </a:ln>
        </p:spPr>
      </p:sp>
      <p:sp>
        <p:nvSpPr>
          <p:cNvPr id="23566" name="Line 14"/>
          <p:cNvSpPr/>
          <p:nvPr/>
        </p:nvSpPr>
        <p:spPr>
          <a:xfrm flipH="1">
            <a:off x="5562600" y="2209800"/>
            <a:ext cx="1066800" cy="762000"/>
          </a:xfrm>
          <a:prstGeom prst="line">
            <a:avLst/>
          </a:prstGeom>
          <a:ln w="9525" cap="flat" cmpd="sng">
            <a:solidFill>
              <a:schemeClr val="tx1"/>
            </a:solidFill>
            <a:prstDash val="solid"/>
            <a:miter/>
            <a:headEnd type="none" w="med" len="med"/>
            <a:tailEnd type="none" w="med" len="med"/>
          </a:ln>
        </p:spPr>
      </p:sp>
      <p:sp>
        <p:nvSpPr>
          <p:cNvPr id="23567" name="Line 15"/>
          <p:cNvSpPr/>
          <p:nvPr/>
        </p:nvSpPr>
        <p:spPr>
          <a:xfrm>
            <a:off x="5486400" y="3048000"/>
            <a:ext cx="609600" cy="1066800"/>
          </a:xfrm>
          <a:prstGeom prst="line">
            <a:avLst/>
          </a:prstGeom>
          <a:ln w="9525" cap="flat" cmpd="sng">
            <a:solidFill>
              <a:schemeClr val="tx1"/>
            </a:solidFill>
            <a:prstDash val="solid"/>
            <a:miter/>
            <a:headEnd type="none" w="med" len="med"/>
            <a:tailEnd type="none" w="med" len="med"/>
          </a:ln>
        </p:spPr>
      </p:sp>
      <p:sp>
        <p:nvSpPr>
          <p:cNvPr id="23568" name="Line 16"/>
          <p:cNvSpPr/>
          <p:nvPr/>
        </p:nvSpPr>
        <p:spPr>
          <a:xfrm>
            <a:off x="6629400" y="2209800"/>
            <a:ext cx="1143000" cy="762000"/>
          </a:xfrm>
          <a:prstGeom prst="line">
            <a:avLst/>
          </a:prstGeom>
          <a:ln w="9525" cap="flat" cmpd="sng">
            <a:solidFill>
              <a:schemeClr val="tx1"/>
            </a:solidFill>
            <a:prstDash val="solid"/>
            <a:miter/>
            <a:headEnd type="none" w="med" len="med"/>
            <a:tailEnd type="none" w="med" len="med"/>
          </a:ln>
        </p:spPr>
      </p:sp>
      <p:sp>
        <p:nvSpPr>
          <p:cNvPr id="23569" name="Line 17"/>
          <p:cNvSpPr/>
          <p:nvPr/>
        </p:nvSpPr>
        <p:spPr>
          <a:xfrm flipH="1">
            <a:off x="7239000" y="3048000"/>
            <a:ext cx="533400" cy="1066800"/>
          </a:xfrm>
          <a:prstGeom prst="line">
            <a:avLst/>
          </a:prstGeom>
          <a:ln w="9525" cap="flat" cmpd="sng">
            <a:solidFill>
              <a:schemeClr val="tx1"/>
            </a:solidFill>
            <a:prstDash val="solid"/>
            <a:miter/>
            <a:headEnd type="none" w="med" len="med"/>
            <a:tailEnd type="none" w="med" len="med"/>
          </a:ln>
        </p:spPr>
      </p:sp>
      <p:sp>
        <p:nvSpPr>
          <p:cNvPr id="23570" name="Oval 18"/>
          <p:cNvSpPr/>
          <p:nvPr/>
        </p:nvSpPr>
        <p:spPr>
          <a:xfrm>
            <a:off x="2971800" y="3962400"/>
            <a:ext cx="152400" cy="152400"/>
          </a:xfrm>
          <a:prstGeom prst="ellipse">
            <a:avLst/>
          </a:prstGeom>
          <a:solidFill>
            <a:schemeClr val="accent1"/>
          </a:solidFill>
          <a:ln w="9525" cap="flat" cmpd="sng">
            <a:solidFill>
              <a:schemeClr val="accent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2800" dirty="0">
              <a:latin typeface="Times New Roman" panose="02020603050405020304" pitchFamily="18" charset="0"/>
            </a:endParaRPr>
          </a:p>
        </p:txBody>
      </p:sp>
      <p:sp>
        <p:nvSpPr>
          <p:cNvPr id="23571" name="Oval 20"/>
          <p:cNvSpPr/>
          <p:nvPr/>
        </p:nvSpPr>
        <p:spPr>
          <a:xfrm>
            <a:off x="4114800" y="2286000"/>
            <a:ext cx="152400" cy="152400"/>
          </a:xfrm>
          <a:prstGeom prst="ellipse">
            <a:avLst/>
          </a:prstGeom>
          <a:solidFill>
            <a:schemeClr val="accent1"/>
          </a:solidFill>
          <a:ln w="9525" cap="flat" cmpd="sng">
            <a:solidFill>
              <a:schemeClr val="accent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2800" dirty="0">
              <a:latin typeface="Times New Roman" panose="02020603050405020304" pitchFamily="18" charset="0"/>
            </a:endParaRPr>
          </a:p>
        </p:txBody>
      </p:sp>
      <p:sp>
        <p:nvSpPr>
          <p:cNvPr id="23572" name="Oval 21"/>
          <p:cNvSpPr/>
          <p:nvPr/>
        </p:nvSpPr>
        <p:spPr>
          <a:xfrm>
            <a:off x="1828800" y="3962400"/>
            <a:ext cx="152400" cy="152400"/>
          </a:xfrm>
          <a:prstGeom prst="ellipse">
            <a:avLst/>
          </a:prstGeom>
          <a:solidFill>
            <a:schemeClr val="accent1"/>
          </a:solidFill>
          <a:ln w="9525" cap="flat" cmpd="sng">
            <a:solidFill>
              <a:schemeClr val="accent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2800" dirty="0">
              <a:latin typeface="Times New Roman" panose="02020603050405020304" pitchFamily="18" charset="0"/>
            </a:endParaRPr>
          </a:p>
        </p:txBody>
      </p:sp>
      <p:sp>
        <p:nvSpPr>
          <p:cNvPr id="23573" name="Oval 22"/>
          <p:cNvSpPr/>
          <p:nvPr/>
        </p:nvSpPr>
        <p:spPr>
          <a:xfrm>
            <a:off x="4114800" y="3962400"/>
            <a:ext cx="152400" cy="152400"/>
          </a:xfrm>
          <a:prstGeom prst="ellipse">
            <a:avLst/>
          </a:prstGeom>
          <a:solidFill>
            <a:schemeClr val="accent1"/>
          </a:solidFill>
          <a:ln w="9525" cap="flat" cmpd="sng">
            <a:solidFill>
              <a:schemeClr val="accent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2800" dirty="0">
              <a:latin typeface="Times New Roman" panose="02020603050405020304" pitchFamily="18" charset="0"/>
            </a:endParaRPr>
          </a:p>
        </p:txBody>
      </p:sp>
      <p:sp>
        <p:nvSpPr>
          <p:cNvPr id="23574" name="Oval 23"/>
          <p:cNvSpPr/>
          <p:nvPr/>
        </p:nvSpPr>
        <p:spPr>
          <a:xfrm>
            <a:off x="2971800" y="2286000"/>
            <a:ext cx="152400" cy="152400"/>
          </a:xfrm>
          <a:prstGeom prst="ellipse">
            <a:avLst/>
          </a:prstGeom>
          <a:solidFill>
            <a:schemeClr val="accent1"/>
          </a:solidFill>
          <a:ln w="9525" cap="flat" cmpd="sng">
            <a:solidFill>
              <a:schemeClr val="accent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2800" dirty="0">
              <a:latin typeface="Times New Roman" panose="02020603050405020304" pitchFamily="18" charset="0"/>
            </a:endParaRPr>
          </a:p>
        </p:txBody>
      </p:sp>
      <p:sp>
        <p:nvSpPr>
          <p:cNvPr id="23575" name="Line 24"/>
          <p:cNvSpPr/>
          <p:nvPr/>
        </p:nvSpPr>
        <p:spPr>
          <a:xfrm>
            <a:off x="1905000" y="2438400"/>
            <a:ext cx="0" cy="1524000"/>
          </a:xfrm>
          <a:prstGeom prst="line">
            <a:avLst/>
          </a:prstGeom>
          <a:ln w="9525" cap="flat" cmpd="sng">
            <a:solidFill>
              <a:schemeClr val="tx1"/>
            </a:solidFill>
            <a:prstDash val="solid"/>
            <a:miter/>
            <a:headEnd type="none" w="med" len="med"/>
            <a:tailEnd type="none" w="med" len="med"/>
          </a:ln>
        </p:spPr>
      </p:sp>
      <p:sp>
        <p:nvSpPr>
          <p:cNvPr id="23576" name="Line 25"/>
          <p:cNvSpPr/>
          <p:nvPr/>
        </p:nvSpPr>
        <p:spPr>
          <a:xfrm>
            <a:off x="3048000" y="2362200"/>
            <a:ext cx="0" cy="1676400"/>
          </a:xfrm>
          <a:prstGeom prst="line">
            <a:avLst/>
          </a:prstGeom>
          <a:ln w="9525" cap="flat" cmpd="sng">
            <a:solidFill>
              <a:schemeClr val="tx1"/>
            </a:solidFill>
            <a:prstDash val="solid"/>
            <a:miter/>
            <a:headEnd type="none" w="med" len="med"/>
            <a:tailEnd type="none" w="med" len="med"/>
          </a:ln>
        </p:spPr>
      </p:sp>
      <p:sp>
        <p:nvSpPr>
          <p:cNvPr id="23577" name="Line 26"/>
          <p:cNvSpPr/>
          <p:nvPr/>
        </p:nvSpPr>
        <p:spPr>
          <a:xfrm>
            <a:off x="4191000" y="2362200"/>
            <a:ext cx="0" cy="1676400"/>
          </a:xfrm>
          <a:prstGeom prst="line">
            <a:avLst/>
          </a:prstGeom>
          <a:ln w="9525" cap="flat" cmpd="sng">
            <a:solidFill>
              <a:schemeClr val="tx1"/>
            </a:solidFill>
            <a:prstDash val="solid"/>
            <a:miter/>
            <a:headEnd type="none" w="med" len="med"/>
            <a:tailEnd type="none" w="med" len="med"/>
          </a:ln>
        </p:spPr>
      </p:sp>
      <p:sp>
        <p:nvSpPr>
          <p:cNvPr id="23578" name="Line 27"/>
          <p:cNvSpPr/>
          <p:nvPr/>
        </p:nvSpPr>
        <p:spPr>
          <a:xfrm>
            <a:off x="1905000" y="2362200"/>
            <a:ext cx="1143000" cy="1676400"/>
          </a:xfrm>
          <a:prstGeom prst="line">
            <a:avLst/>
          </a:prstGeom>
          <a:ln w="9525" cap="flat" cmpd="sng">
            <a:solidFill>
              <a:schemeClr val="tx1"/>
            </a:solidFill>
            <a:prstDash val="solid"/>
            <a:miter/>
            <a:headEnd type="none" w="med" len="med"/>
            <a:tailEnd type="none" w="med" len="med"/>
          </a:ln>
        </p:spPr>
      </p:sp>
      <p:sp>
        <p:nvSpPr>
          <p:cNvPr id="23579" name="Line 28"/>
          <p:cNvSpPr/>
          <p:nvPr/>
        </p:nvSpPr>
        <p:spPr>
          <a:xfrm>
            <a:off x="3068638" y="2405063"/>
            <a:ext cx="1143000" cy="1600200"/>
          </a:xfrm>
          <a:prstGeom prst="line">
            <a:avLst/>
          </a:prstGeom>
          <a:ln w="9525" cap="flat" cmpd="sng">
            <a:solidFill>
              <a:schemeClr val="tx1"/>
            </a:solidFill>
            <a:prstDash val="solid"/>
            <a:miter/>
            <a:headEnd type="none" w="med" len="med"/>
            <a:tailEnd type="none" w="med" len="med"/>
          </a:ln>
        </p:spPr>
      </p:sp>
      <p:sp>
        <p:nvSpPr>
          <p:cNvPr id="23580" name="Line 29"/>
          <p:cNvSpPr/>
          <p:nvPr/>
        </p:nvSpPr>
        <p:spPr>
          <a:xfrm flipH="1">
            <a:off x="1981200" y="2438400"/>
            <a:ext cx="1066800" cy="1600200"/>
          </a:xfrm>
          <a:prstGeom prst="line">
            <a:avLst/>
          </a:prstGeom>
          <a:ln w="9525" cap="flat" cmpd="sng">
            <a:solidFill>
              <a:schemeClr val="tx1"/>
            </a:solidFill>
            <a:prstDash val="solid"/>
            <a:miter/>
            <a:headEnd type="none" w="med" len="med"/>
            <a:tailEnd type="none" w="med" len="med"/>
          </a:ln>
        </p:spPr>
      </p:sp>
      <p:sp>
        <p:nvSpPr>
          <p:cNvPr id="23581" name="Line 30"/>
          <p:cNvSpPr/>
          <p:nvPr/>
        </p:nvSpPr>
        <p:spPr>
          <a:xfrm flipH="1">
            <a:off x="3048000" y="2362200"/>
            <a:ext cx="1143000" cy="1676400"/>
          </a:xfrm>
          <a:prstGeom prst="line">
            <a:avLst/>
          </a:prstGeom>
          <a:ln w="9525" cap="flat" cmpd="sng">
            <a:solidFill>
              <a:schemeClr val="tx1"/>
            </a:solidFill>
            <a:prstDash val="solid"/>
            <a:miter/>
            <a:headEnd type="none" w="med" len="med"/>
            <a:tailEnd type="none" w="med" len="med"/>
          </a:ln>
        </p:spPr>
      </p:sp>
      <p:sp>
        <p:nvSpPr>
          <p:cNvPr id="23582" name="Line 31"/>
          <p:cNvSpPr/>
          <p:nvPr/>
        </p:nvSpPr>
        <p:spPr>
          <a:xfrm>
            <a:off x="1905000" y="2438400"/>
            <a:ext cx="2286000" cy="1600200"/>
          </a:xfrm>
          <a:prstGeom prst="line">
            <a:avLst/>
          </a:prstGeom>
          <a:ln w="9525" cap="flat" cmpd="sng">
            <a:solidFill>
              <a:schemeClr val="tx1"/>
            </a:solidFill>
            <a:prstDash val="solid"/>
            <a:miter/>
            <a:headEnd type="none" w="med" len="med"/>
            <a:tailEnd type="none" w="med" len="med"/>
          </a:ln>
        </p:spPr>
      </p:sp>
      <p:sp>
        <p:nvSpPr>
          <p:cNvPr id="23583" name="Line 32"/>
          <p:cNvSpPr/>
          <p:nvPr/>
        </p:nvSpPr>
        <p:spPr>
          <a:xfrm flipH="1">
            <a:off x="1979613" y="2349500"/>
            <a:ext cx="2160587" cy="1671638"/>
          </a:xfrm>
          <a:prstGeom prst="line">
            <a:avLst/>
          </a:prstGeom>
          <a:ln w="9525" cap="flat" cmpd="sng">
            <a:solidFill>
              <a:schemeClr val="tx1"/>
            </a:solidFill>
            <a:prstDash val="solid"/>
            <a:miter/>
            <a:headEnd type="none" w="med" len="med"/>
            <a:tailEnd type="none" w="med" len="med"/>
          </a:ln>
        </p:spPr>
      </p:sp>
      <p:sp>
        <p:nvSpPr>
          <p:cNvPr id="23584" name="Text Box 33"/>
          <p:cNvSpPr txBox="1"/>
          <p:nvPr/>
        </p:nvSpPr>
        <p:spPr>
          <a:xfrm>
            <a:off x="2743200" y="4495800"/>
            <a:ext cx="10668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dirty="0">
                <a:latin typeface="Times New Roman" panose="02020603050405020304" pitchFamily="18" charset="0"/>
              </a:rPr>
              <a:t>K</a:t>
            </a:r>
            <a:r>
              <a:rPr lang="en-US" altLang="zh-CN" sz="2800" baseline="-25000" dirty="0">
                <a:latin typeface="Times New Roman" panose="02020603050405020304" pitchFamily="18" charset="0"/>
              </a:rPr>
              <a:t>3,3</a:t>
            </a:r>
            <a:endParaRPr lang="en-US" altLang="zh-CN" sz="2800" baseline="-25000" dirty="0">
              <a:latin typeface="Times New Roman" panose="02020603050405020304" pitchFamily="18" charset="0"/>
            </a:endParaRPr>
          </a:p>
        </p:txBody>
      </p:sp>
      <p:sp>
        <p:nvSpPr>
          <p:cNvPr id="23585" name="Text Box 34"/>
          <p:cNvSpPr txBox="1"/>
          <p:nvPr/>
        </p:nvSpPr>
        <p:spPr>
          <a:xfrm>
            <a:off x="6324600" y="4495800"/>
            <a:ext cx="10668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dirty="0">
                <a:latin typeface="Times New Roman" panose="02020603050405020304" pitchFamily="18" charset="0"/>
              </a:rPr>
              <a:t>K</a:t>
            </a:r>
            <a:r>
              <a:rPr lang="en-US" altLang="zh-CN" sz="2800" baseline="-25000" dirty="0">
                <a:latin typeface="Times New Roman" panose="02020603050405020304" pitchFamily="18" charset="0"/>
              </a:rPr>
              <a:t>5</a:t>
            </a:r>
            <a:endParaRPr lang="en-US" altLang="zh-CN" sz="2800" baseline="-25000" dirty="0">
              <a:latin typeface="Times New Roman" panose="02020603050405020304" pitchFamily="18" charset="0"/>
            </a:endParaRPr>
          </a:p>
        </p:txBody>
      </p:sp>
      <p:sp>
        <p:nvSpPr>
          <p:cNvPr id="23586" name="Rectangle 35"/>
          <p:cNvSpPr/>
          <p:nvPr/>
        </p:nvSpPr>
        <p:spPr>
          <a:xfrm>
            <a:off x="971550" y="395288"/>
            <a:ext cx="6696075" cy="441325"/>
          </a:xfrm>
          <a:prstGeom prst="rect">
            <a:avLst/>
          </a:prstGeom>
          <a:noFill/>
          <a:ln w="9525">
            <a:noFill/>
          </a:ln>
        </p:spPr>
        <p:txBody>
          <a:bodyPr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b="1" dirty="0">
                <a:solidFill>
                  <a:schemeClr val="accent2"/>
                </a:solidFill>
                <a:latin typeface="Times New Roman" panose="02020603050405020304" pitchFamily="18" charset="0"/>
              </a:rPr>
              <a:t>7-5 </a:t>
            </a:r>
            <a:r>
              <a:rPr lang="zh-CN" altLang="en-US" b="1" dirty="0">
                <a:solidFill>
                  <a:schemeClr val="accent2"/>
                </a:solidFill>
                <a:latin typeface="Times New Roman" panose="02020603050405020304" pitchFamily="18" charset="0"/>
              </a:rPr>
              <a:t>平面图</a:t>
            </a:r>
            <a:endParaRPr lang="zh-CN" altLang="en-US" b="1" dirty="0">
              <a:solidFill>
                <a:schemeClr val="accent2"/>
              </a:solidFill>
              <a:latin typeface="Times New Roman" panose="02020603050405020304" pitchFamily="18" charset="0"/>
            </a:endParaRPr>
          </a:p>
        </p:txBody>
      </p:sp>
      <p:sp>
        <p:nvSpPr>
          <p:cNvPr id="23587" name="Oval 19"/>
          <p:cNvSpPr/>
          <p:nvPr/>
        </p:nvSpPr>
        <p:spPr>
          <a:xfrm>
            <a:off x="1828800" y="2286000"/>
            <a:ext cx="152400" cy="152400"/>
          </a:xfrm>
          <a:prstGeom prst="ellipse">
            <a:avLst/>
          </a:prstGeom>
          <a:solidFill>
            <a:schemeClr val="accent1"/>
          </a:solidFill>
          <a:ln w="9525" cap="flat" cmpd="sng">
            <a:solidFill>
              <a:schemeClr val="accent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2800" dirty="0">
              <a:latin typeface="Times New Roman" panose="02020603050405020304" pitchFamily="18" charset="0"/>
            </a:endParaRPr>
          </a:p>
        </p:txBody>
      </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2"/>
          <p:cNvSpPr>
            <a:spLocks noGrp="1"/>
          </p:cNvSpPr>
          <p:nvPr>
            <p:ph idx="1" hasCustomPrompt="1"/>
          </p:nvPr>
        </p:nvSpPr>
        <p:spPr>
          <a:xfrm>
            <a:off x="684213" y="1412875"/>
            <a:ext cx="7847012" cy="3814763"/>
          </a:xfrm>
        </p:spPr>
        <p:txBody>
          <a:bodyPr vert="horz" wrap="square" lIns="91440" tIns="45720" rIns="91440" bIns="45720" anchor="t" anchorCtr="0"/>
          <a:p>
            <a:pPr eaLnBrk="1" hangingPunct="1">
              <a:spcBef>
                <a:spcPct val="0"/>
              </a:spcBef>
              <a:buSzPct val="60000"/>
            </a:pPr>
            <a:r>
              <a:rPr kumimoji="1" lang="zh-CN" altLang="en-US" kern="1200" dirty="0">
                <a:latin typeface="Times New Roman" panose="02020603050405020304" pitchFamily="18" charset="0"/>
                <a:ea typeface="黑体" panose="02010609060101010101" pitchFamily="2" charset="-122"/>
                <a:cs typeface="+mn-cs"/>
              </a:rPr>
              <a:t>补充一个判定平面图的定理</a:t>
            </a:r>
            <a:endParaRPr kumimoji="1" lang="en-US" altLang="zh-CN" kern="1200" dirty="0">
              <a:latin typeface="Times New Roman" panose="02020603050405020304" pitchFamily="18" charset="0"/>
              <a:ea typeface="黑体" panose="02010609060101010101" pitchFamily="2" charset="-122"/>
              <a:cs typeface="+mn-cs"/>
            </a:endParaRPr>
          </a:p>
          <a:p>
            <a:pPr eaLnBrk="1" hangingPunct="1">
              <a:spcBef>
                <a:spcPct val="0"/>
              </a:spcBef>
              <a:buSzPct val="60000"/>
            </a:pPr>
            <a:r>
              <a:rPr kumimoji="1" lang="en-US" altLang="zh-CN" kern="1200" dirty="0">
                <a:solidFill>
                  <a:srgbClr val="FF0000"/>
                </a:solidFill>
                <a:latin typeface="Times New Roman" panose="02020603050405020304" pitchFamily="18" charset="0"/>
                <a:ea typeface="黑体" panose="02010609060101010101" pitchFamily="2" charset="-122"/>
                <a:cs typeface="+mn-cs"/>
              </a:rPr>
              <a:t>[</a:t>
            </a:r>
            <a:r>
              <a:rPr kumimoji="1" lang="zh-CN" altLang="en-US" kern="1200" dirty="0">
                <a:solidFill>
                  <a:srgbClr val="FF0000"/>
                </a:solidFill>
                <a:latin typeface="Times New Roman" panose="02020603050405020304" pitchFamily="18" charset="0"/>
                <a:ea typeface="黑体" panose="02010609060101010101" pitchFamily="2" charset="-122"/>
                <a:cs typeface="+mn-cs"/>
              </a:rPr>
              <a:t>定理</a:t>
            </a:r>
            <a:r>
              <a:rPr kumimoji="1" lang="en-US" altLang="zh-CN" kern="1200" dirty="0">
                <a:solidFill>
                  <a:srgbClr val="FF0000"/>
                </a:solidFill>
                <a:latin typeface="Times New Roman" panose="02020603050405020304" pitchFamily="18" charset="0"/>
                <a:ea typeface="黑体" panose="02010609060101010101" pitchFamily="2" charset="-122"/>
                <a:cs typeface="+mn-cs"/>
              </a:rPr>
              <a:t>7-5.4’](Wagner</a:t>
            </a:r>
            <a:r>
              <a:rPr kumimoji="1" lang="zh-CN" altLang="en-US" kern="1200" dirty="0">
                <a:solidFill>
                  <a:srgbClr val="FF0000"/>
                </a:solidFill>
                <a:latin typeface="Times New Roman" panose="02020603050405020304" pitchFamily="18" charset="0"/>
                <a:ea typeface="黑体" panose="02010609060101010101" pitchFamily="2" charset="-122"/>
                <a:cs typeface="+mn-cs"/>
              </a:rPr>
              <a:t>定理</a:t>
            </a:r>
            <a:r>
              <a:rPr kumimoji="1" lang="en-US" altLang="zh-CN" kern="1200" dirty="0">
                <a:solidFill>
                  <a:srgbClr val="FF0000"/>
                </a:solidFill>
                <a:latin typeface="Times New Roman" panose="02020603050405020304" pitchFamily="18" charset="0"/>
                <a:ea typeface="黑体" panose="02010609060101010101" pitchFamily="2" charset="-122"/>
                <a:cs typeface="+mn-cs"/>
              </a:rPr>
              <a:t>)</a:t>
            </a:r>
            <a:r>
              <a:rPr kumimoji="1" lang="en-US" altLang="zh-CN" kern="1200" dirty="0">
                <a:latin typeface="Times New Roman" panose="02020603050405020304" pitchFamily="18" charset="0"/>
                <a:ea typeface="黑体" panose="02010609060101010101" pitchFamily="2" charset="-122"/>
                <a:cs typeface="+mn-cs"/>
              </a:rPr>
              <a:t> </a:t>
            </a:r>
            <a:endParaRPr kumimoji="1" lang="en-US" altLang="zh-CN" kern="1200" dirty="0">
              <a:latin typeface="Times New Roman" panose="02020603050405020304" pitchFamily="18" charset="0"/>
              <a:ea typeface="黑体" panose="02010609060101010101" pitchFamily="2" charset="-122"/>
              <a:cs typeface="+mn-cs"/>
            </a:endParaRPr>
          </a:p>
          <a:p>
            <a:pPr eaLnBrk="1" hangingPunct="1">
              <a:spcBef>
                <a:spcPct val="0"/>
              </a:spcBef>
              <a:buSzPct val="60000"/>
            </a:pPr>
            <a:r>
              <a:rPr kumimoji="1" lang="en-US" altLang="zh-CN" kern="1200" dirty="0">
                <a:latin typeface="Times New Roman" panose="02020603050405020304" pitchFamily="18" charset="0"/>
                <a:ea typeface="黑体" panose="02010609060101010101" pitchFamily="2" charset="-122"/>
                <a:cs typeface="+mn-cs"/>
              </a:rPr>
              <a:t> </a:t>
            </a:r>
            <a:r>
              <a:rPr kumimoji="1" lang="zh-CN" altLang="en-US" kern="1200" dirty="0">
                <a:latin typeface="Times New Roman" panose="02020603050405020304" pitchFamily="18" charset="0"/>
                <a:ea typeface="黑体" panose="02010609060101010101" pitchFamily="2" charset="-122"/>
                <a:cs typeface="+mn-cs"/>
              </a:rPr>
              <a:t>一个平面图，当且仅当它不包含可以收缩到</a:t>
            </a:r>
            <a:r>
              <a:rPr kumimoji="1" lang="en-US" altLang="zh-CN" i="1" kern="1200" dirty="0">
                <a:latin typeface="Times New Roman" panose="02020603050405020304" pitchFamily="18" charset="0"/>
                <a:ea typeface="黑体" panose="02010609060101010101" pitchFamily="2" charset="-122"/>
                <a:cs typeface="+mn-cs"/>
              </a:rPr>
              <a:t>K</a:t>
            </a:r>
            <a:r>
              <a:rPr kumimoji="1" lang="en-US" altLang="zh-CN" kern="1200" baseline="-25000" dirty="0">
                <a:latin typeface="Times New Roman" panose="02020603050405020304" pitchFamily="18" charset="0"/>
                <a:ea typeface="黑体" panose="02010609060101010101" pitchFamily="2" charset="-122"/>
                <a:cs typeface="+mn-cs"/>
              </a:rPr>
              <a:t>3,3</a:t>
            </a:r>
            <a:r>
              <a:rPr kumimoji="1" lang="zh-CN" altLang="en-US" kern="1200" dirty="0">
                <a:latin typeface="Times New Roman" panose="02020603050405020304" pitchFamily="18" charset="0"/>
                <a:ea typeface="黑体" panose="02010609060101010101" pitchFamily="2" charset="-122"/>
                <a:cs typeface="+mn-cs"/>
              </a:rPr>
              <a:t>或</a:t>
            </a:r>
            <a:r>
              <a:rPr kumimoji="1" lang="en-US" altLang="zh-CN" i="1" kern="1200" dirty="0">
                <a:latin typeface="Times New Roman" panose="02020603050405020304" pitchFamily="18" charset="0"/>
                <a:ea typeface="黑体" panose="02010609060101010101" pitchFamily="2" charset="-122"/>
                <a:cs typeface="+mn-cs"/>
              </a:rPr>
              <a:t>K</a:t>
            </a:r>
            <a:r>
              <a:rPr kumimoji="1" lang="en-US" altLang="zh-CN" kern="1200" baseline="-25000" dirty="0">
                <a:latin typeface="Times New Roman" panose="02020603050405020304" pitchFamily="18" charset="0"/>
                <a:ea typeface="黑体" panose="02010609060101010101" pitchFamily="2" charset="-122"/>
                <a:cs typeface="+mn-cs"/>
              </a:rPr>
              <a:t>5</a:t>
            </a:r>
            <a:r>
              <a:rPr kumimoji="1" lang="zh-CN" altLang="en-US" kern="1200" dirty="0">
                <a:latin typeface="Times New Roman" panose="02020603050405020304" pitchFamily="18" charset="0"/>
                <a:ea typeface="黑体" panose="02010609060101010101" pitchFamily="2" charset="-122"/>
                <a:cs typeface="+mn-cs"/>
              </a:rPr>
              <a:t>的子图。</a:t>
            </a:r>
            <a:endParaRPr kumimoji="1" lang="zh-CN" altLang="en-US" kern="1200" dirty="0">
              <a:latin typeface="Times New Roman" panose="02020603050405020304" pitchFamily="18" charset="0"/>
              <a:ea typeface="黑体" panose="02010609060101010101" pitchFamily="2" charset="-122"/>
              <a:cs typeface="+mn-cs"/>
            </a:endParaRPr>
          </a:p>
        </p:txBody>
      </p:sp>
      <p:sp>
        <p:nvSpPr>
          <p:cNvPr id="24579" name="Rectangle 3"/>
          <p:cNvSpPr>
            <a:spLocks noGrp="1"/>
          </p:cNvSpPr>
          <p:nvPr>
            <p:ph type="title"/>
          </p:nvPr>
        </p:nvSpPr>
        <p:spPr>
          <a:xfrm>
            <a:off x="971550" y="395288"/>
            <a:ext cx="6696075" cy="441325"/>
          </a:xfrm>
        </p:spPr>
        <p:txBody>
          <a:bodyPr vert="horz" wrap="square" lIns="91440" tIns="45720" rIns="91440" bIns="45720" anchor="b" anchorCtr="0"/>
          <a:p>
            <a:pPr eaLnBrk="1" hangingPunct="1"/>
            <a:r>
              <a:rPr kumimoji="1" lang="en-US" altLang="zh-CN" kern="1200" dirty="0">
                <a:latin typeface="黑体" panose="02010609060101010101" pitchFamily="2" charset="-122"/>
                <a:ea typeface="黑体" panose="02010609060101010101" pitchFamily="2" charset="-122"/>
                <a:cs typeface="+mj-cs"/>
              </a:rPr>
              <a:t>7-5 </a:t>
            </a:r>
            <a:r>
              <a:rPr kumimoji="1" lang="zh-CN" altLang="en-US" kern="1200" dirty="0">
                <a:latin typeface="黑体" panose="02010609060101010101" pitchFamily="2" charset="-122"/>
                <a:ea typeface="黑体" panose="02010609060101010101" pitchFamily="2" charset="-122"/>
                <a:cs typeface="+mj-cs"/>
              </a:rPr>
              <a:t>平面图</a:t>
            </a:r>
            <a:endParaRPr kumimoji="1" lang="zh-CN" altLang="en-US" kern="1200" dirty="0">
              <a:latin typeface="黑体" panose="02010609060101010101" pitchFamily="2" charset="-122"/>
              <a:ea typeface="黑体" panose="02010609060101010101" pitchFamily="2" charset="-122"/>
              <a:cs typeface="+mj-cs"/>
            </a:endParaRP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Text Box 4"/>
          <p:cNvSpPr txBox="1"/>
          <p:nvPr/>
        </p:nvSpPr>
        <p:spPr>
          <a:xfrm>
            <a:off x="685800" y="1268413"/>
            <a:ext cx="7924800" cy="13430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lnSpc>
                <a:spcPct val="145000"/>
              </a:lnSpc>
              <a:spcBef>
                <a:spcPct val="0"/>
              </a:spcBef>
              <a:buClrTx/>
              <a:buSzTx/>
              <a:buFontTx/>
              <a:buNone/>
            </a:pPr>
            <a:r>
              <a:rPr lang="zh-CN" altLang="en-US" sz="2800" b="1" dirty="0">
                <a:latin typeface="黑体" panose="02010609060101010101" pitchFamily="2" charset="-122"/>
                <a:ea typeface="黑体" panose="02010609060101010101" pitchFamily="2" charset="-122"/>
              </a:rPr>
              <a:t>证明：少于</a:t>
            </a:r>
            <a:r>
              <a:rPr lang="en-US" altLang="zh-CN" sz="2800" b="1" dirty="0">
                <a:latin typeface="黑体" panose="02010609060101010101" pitchFamily="2" charset="-122"/>
                <a:ea typeface="黑体" panose="02010609060101010101" pitchFamily="2" charset="-122"/>
              </a:rPr>
              <a:t>30</a:t>
            </a:r>
            <a:r>
              <a:rPr lang="zh-CN" altLang="en-US" sz="2800" b="1" dirty="0">
                <a:latin typeface="黑体" panose="02010609060101010101" pitchFamily="2" charset="-122"/>
                <a:ea typeface="黑体" panose="02010609060101010101" pitchFamily="2" charset="-122"/>
              </a:rPr>
              <a:t>条边的平面连通简单图至少有一个顶点的度不大于</a:t>
            </a:r>
            <a:r>
              <a:rPr lang="en-US" altLang="zh-CN" sz="2800" b="1" dirty="0">
                <a:latin typeface="黑体" panose="02010609060101010101" pitchFamily="2" charset="-122"/>
                <a:ea typeface="黑体" panose="02010609060101010101" pitchFamily="2" charset="-122"/>
              </a:rPr>
              <a:t>4</a:t>
            </a:r>
            <a:r>
              <a:rPr lang="zh-CN" altLang="en-US" sz="2800" b="1" dirty="0">
                <a:latin typeface="黑体" panose="02010609060101010101" pitchFamily="2" charset="-122"/>
                <a:ea typeface="黑体" panose="02010609060101010101" pitchFamily="2" charset="-122"/>
              </a:rPr>
              <a:t>。 </a:t>
            </a:r>
            <a:endParaRPr lang="zh-CN" altLang="en-US" sz="2800" b="1" dirty="0">
              <a:latin typeface="黑体" panose="02010609060101010101" pitchFamily="2" charset="-122"/>
              <a:ea typeface="黑体" panose="02010609060101010101" pitchFamily="2" charset="-122"/>
            </a:endParaRPr>
          </a:p>
        </p:txBody>
      </p:sp>
      <p:sp>
        <p:nvSpPr>
          <p:cNvPr id="32773" name="Text Box 5"/>
          <p:cNvSpPr txBox="1"/>
          <p:nvPr/>
        </p:nvSpPr>
        <p:spPr>
          <a:xfrm>
            <a:off x="685800" y="2568575"/>
            <a:ext cx="7924800" cy="38068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lgn="just">
              <a:lnSpc>
                <a:spcPct val="145000"/>
              </a:lnSpc>
              <a:spcBef>
                <a:spcPct val="0"/>
              </a:spcBef>
              <a:buClrTx/>
              <a:buSzTx/>
              <a:buFontTx/>
              <a:buNone/>
            </a:pPr>
            <a:r>
              <a:rPr lang="zh-CN" altLang="en-US" sz="2800" b="1" dirty="0">
                <a:solidFill>
                  <a:srgbClr val="0000CC"/>
                </a:solidFill>
                <a:latin typeface="黑体" panose="02010609060101010101" pitchFamily="2" charset="-122"/>
                <a:ea typeface="黑体" panose="02010609060101010101" pitchFamily="2" charset="-122"/>
              </a:rPr>
              <a:t>证明：</a:t>
            </a:r>
            <a:endParaRPr lang="zh-CN" altLang="en-US" sz="2800" b="1" dirty="0">
              <a:solidFill>
                <a:srgbClr val="0000CC"/>
              </a:solidFill>
              <a:latin typeface="黑体" panose="02010609060101010101" pitchFamily="2" charset="-122"/>
              <a:ea typeface="黑体" panose="02010609060101010101" pitchFamily="2" charset="-122"/>
            </a:endParaRPr>
          </a:p>
          <a:p>
            <a:pPr marL="0" lvl="0" indent="0" algn="just">
              <a:lnSpc>
                <a:spcPct val="145000"/>
              </a:lnSpc>
              <a:spcBef>
                <a:spcPct val="0"/>
              </a:spcBef>
              <a:buClrTx/>
              <a:buSzTx/>
              <a:buFontTx/>
              <a:buNone/>
            </a:pPr>
            <a:r>
              <a:rPr lang="zh-CN" altLang="en-US" sz="2800" b="1" dirty="0">
                <a:latin typeface="黑体" panose="02010609060101010101" pitchFamily="2" charset="-122"/>
                <a:ea typeface="黑体" panose="02010609060101010101" pitchFamily="2" charset="-122"/>
              </a:rPr>
              <a:t>  用反证法。假设任一顶点的度均大于或等于</a:t>
            </a:r>
            <a:r>
              <a:rPr lang="en-US" altLang="zh-CN" sz="2800" b="1" dirty="0">
                <a:latin typeface="黑体" panose="02010609060101010101" pitchFamily="2" charset="-122"/>
                <a:ea typeface="黑体" panose="02010609060101010101" pitchFamily="2" charset="-122"/>
              </a:rPr>
              <a:t>5</a:t>
            </a:r>
            <a:r>
              <a:rPr lang="zh-CN" altLang="en-US" sz="2800" b="1" dirty="0">
                <a:latin typeface="黑体" panose="02010609060101010101" pitchFamily="2" charset="-122"/>
                <a:ea typeface="黑体" panose="02010609060101010101" pitchFamily="2" charset="-122"/>
              </a:rPr>
              <a:t>，则</a:t>
            </a:r>
            <a:r>
              <a:rPr lang="en-US" altLang="zh-CN" sz="2800" b="1" dirty="0">
                <a:latin typeface="黑体" panose="02010609060101010101" pitchFamily="2" charset="-122"/>
                <a:ea typeface="黑体" panose="02010609060101010101" pitchFamily="2" charset="-122"/>
              </a:rPr>
              <a:t>5v≤2e</a:t>
            </a:r>
            <a:r>
              <a:rPr lang="zh-CN" altLang="en-US" sz="2800" b="1" dirty="0">
                <a:latin typeface="黑体" panose="02010609060101010101" pitchFamily="2" charset="-122"/>
                <a:ea typeface="黑体" panose="02010609060101010101" pitchFamily="2" charset="-122"/>
              </a:rPr>
              <a:t>＜</a:t>
            </a:r>
            <a:r>
              <a:rPr lang="en-US" altLang="zh-CN" sz="2800" b="1" dirty="0">
                <a:latin typeface="黑体" panose="02010609060101010101" pitchFamily="2" charset="-122"/>
                <a:ea typeface="黑体" panose="02010609060101010101" pitchFamily="2" charset="-122"/>
              </a:rPr>
              <a:t>60</a:t>
            </a:r>
            <a:r>
              <a:rPr lang="zh-CN" altLang="en-US" sz="2800" b="1" dirty="0">
                <a:latin typeface="黑体" panose="02010609060101010101" pitchFamily="2" charset="-122"/>
                <a:ea typeface="黑体" panose="02010609060101010101" pitchFamily="2" charset="-122"/>
              </a:rPr>
              <a:t>，即</a:t>
            </a:r>
            <a:r>
              <a:rPr lang="en-US" altLang="zh-CN" sz="2800" b="1" dirty="0">
                <a:latin typeface="黑体" panose="02010609060101010101" pitchFamily="2" charset="-122"/>
                <a:ea typeface="黑体" panose="02010609060101010101" pitchFamily="2" charset="-122"/>
              </a:rPr>
              <a:t>v</a:t>
            </a:r>
            <a:r>
              <a:rPr lang="zh-CN" altLang="en-US" sz="2800" b="1" dirty="0">
                <a:latin typeface="黑体" panose="02010609060101010101" pitchFamily="2" charset="-122"/>
                <a:ea typeface="黑体" panose="02010609060101010101" pitchFamily="2" charset="-122"/>
              </a:rPr>
              <a:t>＜</a:t>
            </a:r>
            <a:r>
              <a:rPr lang="en-US" altLang="zh-CN" sz="2800" b="1" dirty="0">
                <a:latin typeface="黑体" panose="02010609060101010101" pitchFamily="2" charset="-122"/>
                <a:ea typeface="黑体" panose="02010609060101010101" pitchFamily="2" charset="-122"/>
              </a:rPr>
              <a:t>12</a:t>
            </a:r>
            <a:r>
              <a:rPr lang="zh-CN" altLang="en-US" sz="2800" b="1" dirty="0">
                <a:latin typeface="黑体" panose="02010609060101010101" pitchFamily="2" charset="-122"/>
                <a:ea typeface="黑体" panose="02010609060101010101" pitchFamily="2" charset="-122"/>
              </a:rPr>
              <a:t>。 </a:t>
            </a:r>
            <a:endParaRPr lang="zh-CN" altLang="en-US" sz="2800" b="1" dirty="0">
              <a:latin typeface="黑体" panose="02010609060101010101" pitchFamily="2" charset="-122"/>
              <a:ea typeface="黑体" panose="02010609060101010101" pitchFamily="2" charset="-122"/>
            </a:endParaRPr>
          </a:p>
          <a:p>
            <a:pPr marL="0" lvl="0" indent="0" algn="just">
              <a:lnSpc>
                <a:spcPct val="145000"/>
              </a:lnSpc>
              <a:spcBef>
                <a:spcPct val="0"/>
              </a:spcBef>
              <a:buClrTx/>
              <a:buSzTx/>
              <a:buFontTx/>
              <a:buNone/>
            </a:pPr>
            <a:r>
              <a:rPr lang="zh-CN" altLang="en-US" sz="2800" b="1" dirty="0">
                <a:latin typeface="黑体" panose="02010609060101010101" pitchFamily="2" charset="-122"/>
                <a:ea typeface="黑体" panose="02010609060101010101" pitchFamily="2" charset="-122"/>
              </a:rPr>
              <a:t>  又因为</a:t>
            </a:r>
            <a:r>
              <a:rPr lang="en-US" altLang="zh-CN" sz="2800" b="1" dirty="0">
                <a:latin typeface="黑体" panose="02010609060101010101" pitchFamily="2" charset="-122"/>
                <a:ea typeface="黑体" panose="02010609060101010101" pitchFamily="2" charset="-122"/>
              </a:rPr>
              <a:t>e≤3v–6</a:t>
            </a:r>
            <a:r>
              <a:rPr lang="zh-CN" altLang="en-US" sz="2800" b="1" dirty="0">
                <a:latin typeface="黑体" panose="02010609060101010101" pitchFamily="2" charset="-122"/>
                <a:ea typeface="黑体" panose="02010609060101010101" pitchFamily="2" charset="-122"/>
              </a:rPr>
              <a:t>，所以</a:t>
            </a:r>
            <a:r>
              <a:rPr lang="en-US" altLang="zh-CN" sz="2800" b="1" dirty="0">
                <a:latin typeface="黑体" panose="02010609060101010101" pitchFamily="2" charset="-122"/>
                <a:ea typeface="黑体" panose="02010609060101010101" pitchFamily="2" charset="-122"/>
              </a:rPr>
              <a:t>5v≤2e≤6v–12</a:t>
            </a:r>
            <a:endParaRPr lang="en-US" altLang="zh-CN" sz="2800" b="1" dirty="0">
              <a:latin typeface="黑体" panose="02010609060101010101" pitchFamily="2" charset="-122"/>
              <a:ea typeface="黑体" panose="02010609060101010101" pitchFamily="2" charset="-122"/>
            </a:endParaRPr>
          </a:p>
          <a:p>
            <a:pPr marL="0" lvl="0" indent="0" algn="just">
              <a:lnSpc>
                <a:spcPct val="145000"/>
              </a:lnSpc>
              <a:spcBef>
                <a:spcPct val="0"/>
              </a:spcBef>
              <a:buClrTx/>
              <a:buSzTx/>
              <a:buFontTx/>
              <a:buNone/>
            </a:pPr>
            <a:r>
              <a:rPr lang="en-US" altLang="zh-CN" sz="2800" b="1" dirty="0">
                <a:latin typeface="黑体" panose="02010609060101010101" pitchFamily="2" charset="-122"/>
                <a:ea typeface="黑体" panose="02010609060101010101" pitchFamily="2" charset="-122"/>
              </a:rPr>
              <a:t>  </a:t>
            </a:r>
            <a:r>
              <a:rPr lang="zh-CN" altLang="en-US" sz="2800" b="1" dirty="0">
                <a:latin typeface="黑体" panose="02010609060101010101" pitchFamily="2" charset="-122"/>
                <a:ea typeface="黑体" panose="02010609060101010101" pitchFamily="2" charset="-122"/>
              </a:rPr>
              <a:t>于是</a:t>
            </a:r>
            <a:r>
              <a:rPr lang="en-US" altLang="zh-CN" sz="2800" b="1" dirty="0">
                <a:latin typeface="黑体" panose="02010609060101010101" pitchFamily="2" charset="-122"/>
                <a:ea typeface="黑体" panose="02010609060101010101" pitchFamily="2" charset="-122"/>
              </a:rPr>
              <a:t>5v≤6v–12</a:t>
            </a:r>
            <a:r>
              <a:rPr lang="zh-CN" altLang="en-US" sz="2800" b="1" dirty="0">
                <a:latin typeface="黑体" panose="02010609060101010101" pitchFamily="2" charset="-122"/>
                <a:ea typeface="黑体" panose="02010609060101010101" pitchFamily="2" charset="-122"/>
              </a:rPr>
              <a:t>，即</a:t>
            </a:r>
            <a:r>
              <a:rPr lang="en-US" altLang="zh-CN" sz="2800" b="1" dirty="0">
                <a:latin typeface="黑体" panose="02010609060101010101" pitchFamily="2" charset="-122"/>
                <a:ea typeface="黑体" panose="02010609060101010101" pitchFamily="2" charset="-122"/>
              </a:rPr>
              <a:t>v≥12</a:t>
            </a:r>
            <a:r>
              <a:rPr lang="zh-CN" altLang="en-US" sz="2800" b="1" dirty="0">
                <a:latin typeface="黑体" panose="02010609060101010101" pitchFamily="2" charset="-122"/>
                <a:ea typeface="黑体" panose="02010609060101010101" pitchFamily="2" charset="-122"/>
              </a:rPr>
              <a:t>。矛盾。</a:t>
            </a:r>
            <a:endParaRPr lang="zh-CN" altLang="en-US" sz="2800" b="1" dirty="0">
              <a:latin typeface="黑体" panose="02010609060101010101" pitchFamily="2" charset="-122"/>
              <a:ea typeface="黑体" panose="02010609060101010101" pitchFamily="2" charset="-122"/>
            </a:endParaRPr>
          </a:p>
          <a:p>
            <a:pPr marL="0" lvl="0" indent="0" algn="just">
              <a:lnSpc>
                <a:spcPct val="145000"/>
              </a:lnSpc>
              <a:spcBef>
                <a:spcPct val="0"/>
              </a:spcBef>
              <a:buClrTx/>
              <a:buSzTx/>
              <a:buFontTx/>
              <a:buNone/>
            </a:pPr>
            <a:r>
              <a:rPr lang="zh-CN" altLang="en-US" sz="2800" b="1" dirty="0">
                <a:latin typeface="黑体" panose="02010609060101010101" pitchFamily="2" charset="-122"/>
                <a:ea typeface="黑体" panose="02010609060101010101" pitchFamily="2" charset="-122"/>
              </a:rPr>
              <a:t>  因此至少有一个顶点的度不大于</a:t>
            </a:r>
            <a:r>
              <a:rPr lang="en-US" altLang="zh-CN" sz="2800" b="1" dirty="0">
                <a:latin typeface="黑体" panose="02010609060101010101" pitchFamily="2" charset="-122"/>
                <a:ea typeface="黑体" panose="02010609060101010101" pitchFamily="2" charset="-122"/>
              </a:rPr>
              <a:t>4</a:t>
            </a:r>
            <a:endParaRPr lang="en-US" altLang="zh-CN" sz="2800" b="1" dirty="0">
              <a:latin typeface="黑体" panose="02010609060101010101" pitchFamily="2" charset="-122"/>
              <a:ea typeface="黑体" panose="02010609060101010101" pitchFamily="2" charset="-122"/>
            </a:endParaRPr>
          </a:p>
        </p:txBody>
      </p:sp>
      <p:sp>
        <p:nvSpPr>
          <p:cNvPr id="25604" name="文本框 1"/>
          <p:cNvSpPr txBox="1"/>
          <p:nvPr/>
        </p:nvSpPr>
        <p:spPr>
          <a:xfrm>
            <a:off x="1331913" y="620713"/>
            <a:ext cx="2351087" cy="523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spcBef>
                <a:spcPct val="0"/>
              </a:spcBef>
              <a:buClrTx/>
              <a:buSzTx/>
              <a:buFontTx/>
              <a:buNone/>
            </a:pPr>
            <a:r>
              <a:rPr lang="zh-CN" altLang="en-US" sz="2800" b="1" dirty="0">
                <a:solidFill>
                  <a:srgbClr val="0000CC"/>
                </a:solidFill>
                <a:latin typeface="黑体" panose="02010609060101010101" pitchFamily="2" charset="-122"/>
                <a:ea typeface="黑体" panose="02010609060101010101" pitchFamily="2" charset="-122"/>
              </a:rPr>
              <a:t>习题</a:t>
            </a:r>
            <a:r>
              <a:rPr lang="en-US" altLang="zh-CN" sz="2800" b="1" dirty="0">
                <a:solidFill>
                  <a:srgbClr val="0000CC"/>
                </a:solidFill>
                <a:latin typeface="黑体" panose="02010609060101010101" pitchFamily="2" charset="-122"/>
                <a:ea typeface="黑体" panose="02010609060101010101" pitchFamily="2" charset="-122"/>
              </a:rPr>
              <a:t>7-5</a:t>
            </a:r>
            <a:r>
              <a:rPr lang="zh-CN" altLang="en-US" sz="2800" b="1" dirty="0">
                <a:solidFill>
                  <a:srgbClr val="0000CC"/>
                </a:solidFill>
                <a:latin typeface="黑体" panose="02010609060101010101" pitchFamily="2" charset="-122"/>
                <a:ea typeface="黑体" panose="02010609060101010101" pitchFamily="2" charset="-122"/>
              </a:rPr>
              <a:t>（</a:t>
            </a:r>
            <a:r>
              <a:rPr lang="en-US" altLang="zh-CN" sz="2800" b="1" dirty="0">
                <a:solidFill>
                  <a:srgbClr val="0000CC"/>
                </a:solidFill>
                <a:latin typeface="黑体" panose="02010609060101010101" pitchFamily="2" charset="-122"/>
                <a:ea typeface="黑体" panose="02010609060101010101" pitchFamily="2" charset="-122"/>
              </a:rPr>
              <a:t>2</a:t>
            </a:r>
            <a:r>
              <a:rPr lang="zh-CN" altLang="en-US" sz="2800" b="1" dirty="0">
                <a:solidFill>
                  <a:srgbClr val="0000CC"/>
                </a:solidFill>
                <a:latin typeface="黑体" panose="02010609060101010101" pitchFamily="2" charset="-122"/>
                <a:ea typeface="黑体" panose="02010609060101010101" pitchFamily="2" charset="-122"/>
              </a:rPr>
              <a:t>）</a:t>
            </a:r>
            <a:endParaRPr lang="zh-CN" altLang="en-US" sz="2800" b="1" dirty="0">
              <a:solidFill>
                <a:srgbClr val="0000CC"/>
              </a:solidFill>
              <a:latin typeface="黑体" panose="02010609060101010101" pitchFamily="2" charset="-122"/>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2773"/>
                                        </p:tgtEl>
                                        <p:attrNameLst>
                                          <p:attrName>style.visibility</p:attrName>
                                        </p:attrNameLst>
                                      </p:cBhvr>
                                      <p:to>
                                        <p:strVal val="visible"/>
                                      </p:to>
                                    </p:set>
                                    <p:anim calcmode="lin" valueType="num">
                                      <p:cBhvr additive="base">
                                        <p:cTn id="7" dur="500" fill="hold"/>
                                        <p:tgtEl>
                                          <p:spTgt spid="32773"/>
                                        </p:tgtEl>
                                        <p:attrNameLst>
                                          <p:attrName>ppt_x</p:attrName>
                                        </p:attrNameLst>
                                      </p:cBhvr>
                                      <p:tavLst>
                                        <p:tav tm="0">
                                          <p:val>
                                            <p:strVal val="0-#ppt_w/2"/>
                                          </p:val>
                                        </p:tav>
                                        <p:tav tm="100000">
                                          <p:val>
                                            <p:strVal val="#ppt_x"/>
                                          </p:val>
                                        </p:tav>
                                      </p:tavLst>
                                    </p:anim>
                                    <p:anim calcmode="lin" valueType="num">
                                      <p:cBhvr additive="base">
                                        <p:cTn id="8" dur="500" fill="hold"/>
                                        <p:tgtEl>
                                          <p:spTgt spid="3277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3"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Rectangle 2"/>
          <p:cNvSpPr>
            <a:spLocks noGrp="1"/>
          </p:cNvSpPr>
          <p:nvPr>
            <p:ph type="title"/>
          </p:nvPr>
        </p:nvSpPr>
        <p:spPr>
          <a:xfrm>
            <a:off x="900113" y="333375"/>
            <a:ext cx="7772400" cy="488950"/>
          </a:xfrm>
        </p:spPr>
        <p:txBody>
          <a:bodyPr vert="horz" wrap="square" lIns="91440" tIns="45720" rIns="91440" bIns="45720" anchor="b" anchorCtr="0"/>
          <a:p>
            <a:pPr eaLnBrk="1" hangingPunct="1"/>
            <a:r>
              <a:rPr kumimoji="1" lang="en-US" altLang="zh-CN" kern="1200" dirty="0">
                <a:latin typeface="黑体" panose="02010609060101010101" pitchFamily="2" charset="-122"/>
                <a:ea typeface="黑体" panose="02010609060101010101" pitchFamily="2" charset="-122"/>
                <a:cs typeface="+mj-cs"/>
              </a:rPr>
              <a:t>7-6 </a:t>
            </a:r>
            <a:r>
              <a:rPr kumimoji="1" lang="zh-CN" altLang="en-US" kern="1200" dirty="0">
                <a:latin typeface="黑体" panose="02010609060101010101" pitchFamily="2" charset="-122"/>
                <a:ea typeface="黑体" panose="02010609060101010101" pitchFamily="2" charset="-122"/>
                <a:cs typeface="+mj-cs"/>
              </a:rPr>
              <a:t>对偶图与着色</a:t>
            </a:r>
            <a:endParaRPr kumimoji="1" lang="zh-CN" altLang="en-US" kern="1200" dirty="0">
              <a:latin typeface="黑体" panose="02010609060101010101" pitchFamily="2" charset="-122"/>
              <a:ea typeface="黑体" panose="02010609060101010101" pitchFamily="2" charset="-122"/>
              <a:cs typeface="+mj-cs"/>
            </a:endParaRPr>
          </a:p>
        </p:txBody>
      </p:sp>
      <p:sp>
        <p:nvSpPr>
          <p:cNvPr id="26627" name="Rectangle 3"/>
          <p:cNvSpPr>
            <a:spLocks noGrp="1"/>
          </p:cNvSpPr>
          <p:nvPr>
            <p:ph idx="1" hasCustomPrompt="1"/>
          </p:nvPr>
        </p:nvSpPr>
        <p:spPr>
          <a:xfrm>
            <a:off x="323850" y="1971675"/>
            <a:ext cx="8534400" cy="3802063"/>
          </a:xfrm>
        </p:spPr>
        <p:txBody>
          <a:bodyPr vert="horz" wrap="square" lIns="91440" tIns="45720" rIns="91440" bIns="45720" anchor="t" anchorCtr="0"/>
          <a:p>
            <a:pPr indent="476250" algn="just" eaLnBrk="1" hangingPunct="1">
              <a:spcBef>
                <a:spcPct val="0"/>
              </a:spcBef>
              <a:buSzPct val="60000"/>
            </a:pPr>
            <a:r>
              <a:rPr kumimoji="1" lang="zh-CN" altLang="en-US" sz="2000" kern="1200" dirty="0">
                <a:latin typeface="Times New Roman" panose="02020603050405020304" pitchFamily="18" charset="0"/>
                <a:ea typeface="黑体" panose="02010609060101010101" pitchFamily="2" charset="-122"/>
                <a:cs typeface="+mn-cs"/>
              </a:rPr>
              <a:t>与平面图有密切关系的一个图的应用是图形的着色问题，这个问题最早起源于地图的着色，一个地图的相邻的两个国家着于不同的颜色，那么最少需用多少种颜色？一百多年前，英国格色里</a:t>
            </a:r>
            <a:r>
              <a:rPr kumimoji="1" lang="en-US" altLang="zh-CN" sz="2000" kern="1200" dirty="0">
                <a:latin typeface="Times New Roman" panose="02020603050405020304" pitchFamily="18" charset="0"/>
                <a:ea typeface="黑体" panose="02010609060101010101" pitchFamily="2" charset="-122"/>
                <a:cs typeface="+mn-cs"/>
              </a:rPr>
              <a:t>(</a:t>
            </a:r>
            <a:r>
              <a:rPr kumimoji="1" lang="en-US" altLang="zh-CN" sz="2000" i="1" kern="1200" dirty="0">
                <a:latin typeface="Times New Roman" panose="02020603050405020304" pitchFamily="18" charset="0"/>
                <a:ea typeface="黑体" panose="02010609060101010101" pitchFamily="2" charset="-122"/>
                <a:cs typeface="+mn-cs"/>
              </a:rPr>
              <a:t>G</a:t>
            </a:r>
            <a:r>
              <a:rPr kumimoji="1" lang="en-US" altLang="zh-CN" sz="2000" kern="1200" dirty="0">
                <a:latin typeface="Times New Roman" panose="02020603050405020304" pitchFamily="18" charset="0"/>
                <a:ea typeface="黑体" panose="02010609060101010101" pitchFamily="2" charset="-122"/>
                <a:cs typeface="+mn-cs"/>
              </a:rPr>
              <a:t>uthri</a:t>
            </a:r>
            <a:r>
              <a:rPr kumimoji="1" lang="en-US" altLang="zh-CN" sz="2000" i="1" kern="1200" dirty="0">
                <a:latin typeface="Times New Roman" panose="02020603050405020304" pitchFamily="18" charset="0"/>
                <a:ea typeface="黑体" panose="02010609060101010101" pitchFamily="2" charset="-122"/>
                <a:cs typeface="+mn-cs"/>
              </a:rPr>
              <a:t>e</a:t>
            </a:r>
            <a:r>
              <a:rPr kumimoji="1" lang="en-US" altLang="zh-CN" sz="2000" kern="1200" dirty="0">
                <a:latin typeface="Times New Roman" panose="02020603050405020304" pitchFamily="18" charset="0"/>
                <a:ea typeface="黑体" panose="02010609060101010101" pitchFamily="2" charset="-122"/>
                <a:cs typeface="+mn-cs"/>
              </a:rPr>
              <a:t>)</a:t>
            </a:r>
            <a:r>
              <a:rPr kumimoji="1" lang="zh-CN" altLang="en-US" sz="2000" kern="1200" dirty="0">
                <a:latin typeface="Times New Roman" panose="02020603050405020304" pitchFamily="18" charset="0"/>
                <a:ea typeface="黑体" panose="02010609060101010101" pitchFamily="2" charset="-122"/>
                <a:cs typeface="+mn-cs"/>
              </a:rPr>
              <a:t>提出了用四种颜色即可对地图着色的猜想，</a:t>
            </a:r>
            <a:r>
              <a:rPr kumimoji="1" lang="en-US" altLang="zh-CN" sz="2000" kern="1200" dirty="0">
                <a:latin typeface="Times New Roman" panose="02020603050405020304" pitchFamily="18" charset="0"/>
                <a:ea typeface="黑体" panose="02010609060101010101" pitchFamily="2" charset="-122"/>
                <a:cs typeface="+mn-cs"/>
              </a:rPr>
              <a:t>1879</a:t>
            </a:r>
            <a:r>
              <a:rPr kumimoji="1" lang="zh-CN" altLang="en-US" sz="2000" kern="1200" dirty="0">
                <a:latin typeface="Times New Roman" panose="02020603050405020304" pitchFamily="18" charset="0"/>
                <a:ea typeface="黑体" panose="02010609060101010101" pitchFamily="2" charset="-122"/>
                <a:cs typeface="+mn-cs"/>
              </a:rPr>
              <a:t>年肯普</a:t>
            </a:r>
            <a:r>
              <a:rPr kumimoji="1" lang="en-US" altLang="zh-CN" sz="2000" kern="1200" dirty="0">
                <a:latin typeface="Times New Roman" panose="02020603050405020304" pitchFamily="18" charset="0"/>
                <a:ea typeface="黑体" panose="02010609060101010101" pitchFamily="2" charset="-122"/>
                <a:cs typeface="+mn-cs"/>
              </a:rPr>
              <a:t>(K</a:t>
            </a:r>
            <a:r>
              <a:rPr kumimoji="1" lang="en-US" altLang="zh-CN" sz="2000" i="1" kern="1200" dirty="0">
                <a:latin typeface="Times New Roman" panose="02020603050405020304" pitchFamily="18" charset="0"/>
                <a:ea typeface="黑体" panose="02010609060101010101" pitchFamily="2" charset="-122"/>
                <a:cs typeface="+mn-cs"/>
              </a:rPr>
              <a:t>e</a:t>
            </a:r>
            <a:r>
              <a:rPr kumimoji="1" lang="en-US" altLang="zh-CN" sz="2000" kern="1200" dirty="0">
                <a:latin typeface="Times New Roman" panose="02020603050405020304" pitchFamily="18" charset="0"/>
                <a:ea typeface="黑体" panose="02010609060101010101" pitchFamily="2" charset="-122"/>
                <a:cs typeface="+mn-cs"/>
              </a:rPr>
              <a:t>mp</a:t>
            </a:r>
            <a:r>
              <a:rPr kumimoji="1" lang="en-US" altLang="zh-CN" sz="2000" i="1" kern="1200" dirty="0">
                <a:latin typeface="Times New Roman" panose="02020603050405020304" pitchFamily="18" charset="0"/>
                <a:ea typeface="黑体" panose="02010609060101010101" pitchFamily="2" charset="-122"/>
                <a:cs typeface="+mn-cs"/>
              </a:rPr>
              <a:t>e</a:t>
            </a:r>
            <a:r>
              <a:rPr kumimoji="1" lang="en-US" altLang="zh-CN" sz="2000" kern="1200" dirty="0">
                <a:latin typeface="Times New Roman" panose="02020603050405020304" pitchFamily="18" charset="0"/>
                <a:ea typeface="黑体" panose="02010609060101010101" pitchFamily="2" charset="-122"/>
                <a:cs typeface="+mn-cs"/>
              </a:rPr>
              <a:t>)</a:t>
            </a:r>
            <a:r>
              <a:rPr kumimoji="1" lang="zh-CN" altLang="en-US" sz="2000" kern="1200" dirty="0">
                <a:latin typeface="Times New Roman" panose="02020603050405020304" pitchFamily="18" charset="0"/>
                <a:ea typeface="黑体" panose="02010609060101010101" pitchFamily="2" charset="-122"/>
                <a:cs typeface="+mn-cs"/>
              </a:rPr>
              <a:t>提出了这个猜想的第一个证明，但到</a:t>
            </a:r>
            <a:r>
              <a:rPr kumimoji="1" lang="en-US" altLang="zh-CN" sz="2000" kern="1200" dirty="0">
                <a:latin typeface="Times New Roman" panose="02020603050405020304" pitchFamily="18" charset="0"/>
                <a:ea typeface="黑体" panose="02010609060101010101" pitchFamily="2" charset="-122"/>
                <a:cs typeface="+mn-cs"/>
              </a:rPr>
              <a:t>1890</a:t>
            </a:r>
            <a:r>
              <a:rPr kumimoji="1" lang="zh-CN" altLang="en-US" sz="2000" kern="1200" dirty="0">
                <a:latin typeface="Times New Roman" panose="02020603050405020304" pitchFamily="18" charset="0"/>
                <a:ea typeface="黑体" panose="02010609060101010101" pitchFamily="2" charset="-122"/>
                <a:cs typeface="+mn-cs"/>
              </a:rPr>
              <a:t>年希伍德</a:t>
            </a:r>
            <a:r>
              <a:rPr kumimoji="1" lang="en-US" altLang="zh-CN" sz="2000" kern="1200" dirty="0">
                <a:latin typeface="Times New Roman" panose="02020603050405020304" pitchFamily="18" charset="0"/>
                <a:ea typeface="黑体" panose="02010609060101010101" pitchFamily="2" charset="-122"/>
                <a:cs typeface="+mn-cs"/>
              </a:rPr>
              <a:t>(H</a:t>
            </a:r>
            <a:r>
              <a:rPr kumimoji="1" lang="en-US" altLang="zh-CN" sz="2000" i="1" kern="1200" dirty="0">
                <a:latin typeface="Times New Roman" panose="02020603050405020304" pitchFamily="18" charset="0"/>
                <a:ea typeface="黑体" panose="02010609060101010101" pitchFamily="2" charset="-122"/>
                <a:cs typeface="+mn-cs"/>
              </a:rPr>
              <a:t>e</a:t>
            </a:r>
            <a:r>
              <a:rPr kumimoji="1" lang="en-US" altLang="zh-CN" sz="2000" kern="1200" dirty="0">
                <a:latin typeface="Times New Roman" panose="02020603050405020304" pitchFamily="18" charset="0"/>
                <a:ea typeface="黑体" panose="02010609060101010101" pitchFamily="2" charset="-122"/>
                <a:cs typeface="+mn-cs"/>
              </a:rPr>
              <a:t>wood)</a:t>
            </a:r>
            <a:r>
              <a:rPr kumimoji="1" lang="zh-CN" altLang="en-US" sz="2000" kern="1200" dirty="0">
                <a:latin typeface="Times New Roman" panose="02020603050405020304" pitchFamily="18" charset="0"/>
                <a:ea typeface="黑体" panose="02010609060101010101" pitchFamily="2" charset="-122"/>
                <a:cs typeface="+mn-cs"/>
              </a:rPr>
              <a:t>发现肯普的证明是错误的，但他指出肯普的方法，虽不能证明地图着色用四种颜色就够了，但可证明用五种颜色就够了。此后四色猜想一直成为数学家感兴趣而未能解决的难题。直到</a:t>
            </a:r>
            <a:r>
              <a:rPr kumimoji="1" lang="en-US" altLang="zh-CN" sz="2000" kern="1200" dirty="0">
                <a:latin typeface="Times New Roman" panose="02020603050405020304" pitchFamily="18" charset="0"/>
                <a:ea typeface="黑体" panose="02010609060101010101" pitchFamily="2" charset="-122"/>
                <a:cs typeface="+mn-cs"/>
              </a:rPr>
              <a:t>1976</a:t>
            </a:r>
            <a:r>
              <a:rPr kumimoji="1" lang="zh-CN" altLang="en-US" sz="2000" kern="1200" dirty="0">
                <a:latin typeface="Times New Roman" panose="02020603050405020304" pitchFamily="18" charset="0"/>
                <a:ea typeface="黑体" panose="02010609060101010101" pitchFamily="2" charset="-122"/>
                <a:cs typeface="+mn-cs"/>
              </a:rPr>
              <a:t>年美国数学家阿佩尔和黑肯宣布：他们用电子计算机证明了四色猜想是成立的。所以从</a:t>
            </a:r>
            <a:r>
              <a:rPr kumimoji="1" lang="en-US" altLang="zh-CN" sz="2000" kern="1200" dirty="0">
                <a:latin typeface="Times New Roman" panose="02020603050405020304" pitchFamily="18" charset="0"/>
                <a:ea typeface="黑体" panose="02010609060101010101" pitchFamily="2" charset="-122"/>
                <a:cs typeface="+mn-cs"/>
              </a:rPr>
              <a:t>1976</a:t>
            </a:r>
            <a:r>
              <a:rPr kumimoji="1" lang="zh-CN" altLang="en-US" sz="2000" kern="1200" dirty="0">
                <a:latin typeface="Times New Roman" panose="02020603050405020304" pitchFamily="18" charset="0"/>
                <a:ea typeface="黑体" panose="02010609060101010101" pitchFamily="2" charset="-122"/>
                <a:cs typeface="+mn-cs"/>
              </a:rPr>
              <a:t>年以后就把四色猜想这个名词改为“四色定理”了。为了叙述图形着色的有关定理，下面先介绍对偶图的概念。</a:t>
            </a:r>
            <a:endParaRPr kumimoji="1" lang="zh-CN" altLang="en-US" sz="2000" kern="1200" dirty="0">
              <a:latin typeface="Times New Roman" panose="02020603050405020304" pitchFamily="18" charset="0"/>
              <a:ea typeface="黑体" panose="02010609060101010101" pitchFamily="2" charset="-122"/>
              <a:cs typeface="+mn-cs"/>
            </a:endParaRPr>
          </a:p>
        </p:txBody>
      </p:sp>
      <p:pic>
        <p:nvPicPr>
          <p:cNvPr id="26628" name="Picture 4" descr="C:\Users\hongyu\Pictures\42577322b5050ab74623e8c0.jpg"/>
          <p:cNvPicPr>
            <a:picLocks noChangeAspect="1"/>
          </p:cNvPicPr>
          <p:nvPr/>
        </p:nvPicPr>
        <p:blipFill>
          <a:blip r:embed="rId1"/>
          <a:stretch>
            <a:fillRect/>
          </a:stretch>
        </p:blipFill>
        <p:spPr>
          <a:xfrm>
            <a:off x="6227763" y="279400"/>
            <a:ext cx="2143125" cy="1657350"/>
          </a:xfrm>
          <a:prstGeom prst="rect">
            <a:avLst/>
          </a:prstGeom>
          <a:noFill/>
          <a:ln w="9525">
            <a:noFill/>
          </a:ln>
        </p:spPr>
      </p:pic>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Rectangle 2"/>
          <p:cNvSpPr>
            <a:spLocks noGrp="1"/>
          </p:cNvSpPr>
          <p:nvPr>
            <p:ph idx="1" hasCustomPrompt="1"/>
          </p:nvPr>
        </p:nvSpPr>
        <p:spPr>
          <a:xfrm>
            <a:off x="468313" y="1268413"/>
            <a:ext cx="8153400" cy="5334000"/>
          </a:xfrm>
        </p:spPr>
        <p:txBody>
          <a:bodyPr vert="horz" wrap="square" lIns="91440" tIns="45720" rIns="91440" bIns="45720" anchor="t" anchorCtr="0"/>
          <a:p>
            <a:pPr eaLnBrk="1" hangingPunct="1">
              <a:spcBef>
                <a:spcPct val="0"/>
              </a:spcBef>
              <a:buSzPct val="60000"/>
            </a:pPr>
            <a:r>
              <a:rPr kumimoji="1" lang="en-US" altLang="zh-CN" kern="1200" dirty="0">
                <a:solidFill>
                  <a:srgbClr val="FF0000"/>
                </a:solidFill>
                <a:latin typeface="Times New Roman" panose="02020603050405020304" pitchFamily="18" charset="0"/>
                <a:ea typeface="黑体" panose="02010609060101010101" pitchFamily="2" charset="-122"/>
                <a:cs typeface="+mn-cs"/>
              </a:rPr>
              <a:t>[</a:t>
            </a:r>
            <a:r>
              <a:rPr kumimoji="1" lang="zh-CN" altLang="en-US" kern="1200" dirty="0">
                <a:solidFill>
                  <a:srgbClr val="FF0000"/>
                </a:solidFill>
                <a:latin typeface="Times New Roman" panose="02020603050405020304" pitchFamily="18" charset="0"/>
                <a:ea typeface="黑体" panose="02010609060101010101" pitchFamily="2" charset="-122"/>
                <a:cs typeface="+mn-cs"/>
              </a:rPr>
              <a:t>定义</a:t>
            </a:r>
            <a:r>
              <a:rPr kumimoji="1" lang="en-US" altLang="zh-CN" kern="1200" dirty="0">
                <a:solidFill>
                  <a:srgbClr val="FF0000"/>
                </a:solidFill>
                <a:latin typeface="Times New Roman" panose="02020603050405020304" pitchFamily="18" charset="0"/>
                <a:ea typeface="黑体" panose="02010609060101010101" pitchFamily="2" charset="-122"/>
                <a:cs typeface="+mn-cs"/>
              </a:rPr>
              <a:t>7-6.1]</a:t>
            </a:r>
            <a:r>
              <a:rPr kumimoji="1" lang="zh-CN" altLang="en-US" kern="1200" dirty="0">
                <a:solidFill>
                  <a:srgbClr val="FF0000"/>
                </a:solidFill>
                <a:latin typeface="Times New Roman" panose="02020603050405020304" pitchFamily="18" charset="0"/>
                <a:ea typeface="黑体" panose="02010609060101010101" pitchFamily="2" charset="-122"/>
                <a:cs typeface="+mn-cs"/>
              </a:rPr>
              <a:t>对偶图</a:t>
            </a:r>
            <a:endParaRPr kumimoji="1" lang="zh-CN" altLang="en-US" kern="1200" dirty="0">
              <a:solidFill>
                <a:srgbClr val="FF0000"/>
              </a:solidFill>
              <a:latin typeface="Times New Roman" panose="02020603050405020304" pitchFamily="18" charset="0"/>
              <a:ea typeface="黑体" panose="02010609060101010101" pitchFamily="2" charset="-122"/>
              <a:cs typeface="+mn-cs"/>
            </a:endParaRPr>
          </a:p>
          <a:p>
            <a:pPr eaLnBrk="1" hangingPunct="1">
              <a:spcBef>
                <a:spcPct val="0"/>
              </a:spcBef>
              <a:buSzPct val="60000"/>
            </a:pPr>
            <a:r>
              <a:rPr kumimoji="1" lang="zh-CN" altLang="en-US" kern="1200" dirty="0">
                <a:latin typeface="Times New Roman" panose="02020603050405020304" pitchFamily="18" charset="0"/>
                <a:ea typeface="黑体" panose="02010609060101010101" pitchFamily="2" charset="-122"/>
                <a:cs typeface="+mn-cs"/>
              </a:rPr>
              <a:t>    给定平面图</a:t>
            </a:r>
            <a:r>
              <a:rPr kumimoji="1" lang="en-US" altLang="zh-CN" i="1" kern="1200" dirty="0">
                <a:latin typeface="Times New Roman" panose="02020603050405020304" pitchFamily="18" charset="0"/>
                <a:ea typeface="黑体" panose="02010609060101010101" pitchFamily="2" charset="-122"/>
                <a:cs typeface="+mn-cs"/>
              </a:rPr>
              <a:t>G</a:t>
            </a:r>
            <a:r>
              <a:rPr kumimoji="1" lang="zh-CN" altLang="en-US" kern="1200" dirty="0">
                <a:latin typeface="Times New Roman" panose="02020603050405020304" pitchFamily="18" charset="0"/>
                <a:ea typeface="黑体" panose="02010609060101010101" pitchFamily="2" charset="-122"/>
                <a:cs typeface="+mn-cs"/>
              </a:rPr>
              <a:t>＝</a:t>
            </a:r>
            <a:r>
              <a:rPr kumimoji="1" lang="en-US" altLang="zh-CN" kern="1200" dirty="0">
                <a:latin typeface="Times New Roman" panose="02020603050405020304" pitchFamily="18" charset="0"/>
                <a:ea typeface="黑体" panose="02010609060101010101" pitchFamily="2" charset="-122"/>
                <a:cs typeface="+mn-cs"/>
              </a:rPr>
              <a:t>〈</a:t>
            </a:r>
            <a:r>
              <a:rPr kumimoji="1" lang="en-US" altLang="zh-CN" i="1" kern="1200" dirty="0">
                <a:latin typeface="Times New Roman" panose="02020603050405020304" pitchFamily="18" charset="0"/>
                <a:ea typeface="黑体" panose="02010609060101010101" pitchFamily="2" charset="-122"/>
                <a:cs typeface="+mn-cs"/>
              </a:rPr>
              <a:t>V</a:t>
            </a:r>
            <a:r>
              <a:rPr kumimoji="1" lang="zh-CN" altLang="en-US" kern="1200" dirty="0">
                <a:latin typeface="Times New Roman" panose="02020603050405020304" pitchFamily="18" charset="0"/>
                <a:ea typeface="黑体" panose="02010609060101010101" pitchFamily="2" charset="-122"/>
                <a:cs typeface="+mn-cs"/>
              </a:rPr>
              <a:t>，</a:t>
            </a:r>
            <a:r>
              <a:rPr kumimoji="1" lang="en-US" altLang="zh-CN" i="1" kern="1200" dirty="0">
                <a:latin typeface="Times New Roman" panose="02020603050405020304" pitchFamily="18" charset="0"/>
                <a:ea typeface="黑体" panose="02010609060101010101" pitchFamily="2" charset="-122"/>
                <a:cs typeface="+mn-cs"/>
              </a:rPr>
              <a:t>E</a:t>
            </a:r>
            <a:r>
              <a:rPr kumimoji="1" lang="en-US" altLang="zh-CN" kern="1200" dirty="0">
                <a:latin typeface="Times New Roman" panose="02020603050405020304" pitchFamily="18" charset="0"/>
                <a:ea typeface="黑体" panose="02010609060101010101" pitchFamily="2" charset="-122"/>
                <a:cs typeface="+mn-cs"/>
              </a:rPr>
              <a:t>〉</a:t>
            </a:r>
            <a:r>
              <a:rPr kumimoji="1" lang="zh-CN" altLang="en-US" kern="1200" dirty="0">
                <a:latin typeface="Times New Roman" panose="02020603050405020304" pitchFamily="18" charset="0"/>
                <a:ea typeface="黑体" panose="02010609060101010101" pitchFamily="2" charset="-122"/>
                <a:cs typeface="+mn-cs"/>
              </a:rPr>
              <a:t>，它有面</a:t>
            </a:r>
            <a:r>
              <a:rPr kumimoji="1" lang="en-US" altLang="zh-CN" i="1" kern="1200" dirty="0">
                <a:latin typeface="Times New Roman" panose="02020603050405020304" pitchFamily="18" charset="0"/>
                <a:ea typeface="黑体" panose="02010609060101010101" pitchFamily="2" charset="-122"/>
                <a:cs typeface="+mn-cs"/>
              </a:rPr>
              <a:t>F</a:t>
            </a:r>
            <a:r>
              <a:rPr kumimoji="1" lang="en-US" altLang="zh-CN" kern="1200" baseline="-25000" dirty="0">
                <a:latin typeface="Times New Roman" panose="02020603050405020304" pitchFamily="18" charset="0"/>
                <a:ea typeface="黑体" panose="02010609060101010101" pitchFamily="2" charset="-122"/>
                <a:cs typeface="+mn-cs"/>
              </a:rPr>
              <a:t>1</a:t>
            </a:r>
            <a:r>
              <a:rPr kumimoji="1" lang="zh-CN" altLang="en-US" kern="1200" dirty="0">
                <a:latin typeface="Times New Roman" panose="02020603050405020304" pitchFamily="18" charset="0"/>
                <a:ea typeface="黑体" panose="02010609060101010101" pitchFamily="2" charset="-122"/>
                <a:cs typeface="+mn-cs"/>
              </a:rPr>
              <a:t>，</a:t>
            </a:r>
            <a:r>
              <a:rPr kumimoji="1" lang="en-US" altLang="zh-CN" i="1" kern="1200" dirty="0">
                <a:latin typeface="Times New Roman" panose="02020603050405020304" pitchFamily="18" charset="0"/>
                <a:ea typeface="黑体" panose="02010609060101010101" pitchFamily="2" charset="-122"/>
                <a:cs typeface="+mn-cs"/>
              </a:rPr>
              <a:t>F</a:t>
            </a:r>
            <a:r>
              <a:rPr kumimoji="1" lang="en-US" altLang="zh-CN" kern="1200" baseline="-25000" dirty="0">
                <a:latin typeface="Times New Roman" panose="02020603050405020304" pitchFamily="18" charset="0"/>
                <a:ea typeface="黑体" panose="02010609060101010101" pitchFamily="2" charset="-122"/>
                <a:cs typeface="+mn-cs"/>
              </a:rPr>
              <a:t>2</a:t>
            </a:r>
            <a:r>
              <a:rPr kumimoji="1" lang="zh-CN" altLang="en-US" kern="1200" dirty="0">
                <a:latin typeface="Times New Roman" panose="02020603050405020304" pitchFamily="18" charset="0"/>
                <a:ea typeface="黑体" panose="02010609060101010101" pitchFamily="2" charset="-122"/>
                <a:cs typeface="+mn-cs"/>
              </a:rPr>
              <a:t>，</a:t>
            </a:r>
            <a:r>
              <a:rPr kumimoji="1" lang="en-US" altLang="zh-CN" kern="1200" dirty="0">
                <a:latin typeface="Times New Roman" panose="02020603050405020304" pitchFamily="18" charset="0"/>
                <a:ea typeface="黑体" panose="02010609060101010101" pitchFamily="2" charset="-122"/>
                <a:cs typeface="+mn-cs"/>
              </a:rPr>
              <a:t>…</a:t>
            </a:r>
            <a:r>
              <a:rPr kumimoji="1" lang="zh-CN" altLang="en-US" kern="1200" dirty="0">
                <a:latin typeface="Times New Roman" panose="02020603050405020304" pitchFamily="18" charset="0"/>
                <a:ea typeface="黑体" panose="02010609060101010101" pitchFamily="2" charset="-122"/>
                <a:cs typeface="+mn-cs"/>
              </a:rPr>
              <a:t>，</a:t>
            </a:r>
            <a:r>
              <a:rPr kumimoji="1" lang="en-US" altLang="zh-CN" i="1" kern="1200" dirty="0">
                <a:latin typeface="Times New Roman" panose="02020603050405020304" pitchFamily="18" charset="0"/>
                <a:ea typeface="黑体" panose="02010609060101010101" pitchFamily="2" charset="-122"/>
                <a:cs typeface="+mn-cs"/>
              </a:rPr>
              <a:t>F</a:t>
            </a:r>
            <a:r>
              <a:rPr kumimoji="1" lang="en-US" altLang="zh-CN" i="1" kern="1200" baseline="-25000" dirty="0">
                <a:latin typeface="Times New Roman" panose="02020603050405020304" pitchFamily="18" charset="0"/>
                <a:ea typeface="黑体" panose="02010609060101010101" pitchFamily="2" charset="-122"/>
                <a:cs typeface="+mn-cs"/>
              </a:rPr>
              <a:t>n</a:t>
            </a:r>
            <a:r>
              <a:rPr kumimoji="1" lang="zh-CN" altLang="en-US" kern="1200" dirty="0">
                <a:latin typeface="Times New Roman" panose="02020603050405020304" pitchFamily="18" charset="0"/>
                <a:ea typeface="黑体" panose="02010609060101010101" pitchFamily="2" charset="-122"/>
                <a:cs typeface="+mn-cs"/>
              </a:rPr>
              <a:t>，若有图</a:t>
            </a:r>
            <a:r>
              <a:rPr kumimoji="1" lang="en-US" altLang="zh-CN" i="1" kern="1200" dirty="0">
                <a:latin typeface="Times New Roman" panose="02020603050405020304" pitchFamily="18" charset="0"/>
                <a:ea typeface="黑体" panose="02010609060101010101" pitchFamily="2" charset="-122"/>
                <a:cs typeface="+mn-cs"/>
              </a:rPr>
              <a:t>G*</a:t>
            </a:r>
            <a:r>
              <a:rPr kumimoji="1" lang="zh-CN" altLang="en-US" kern="1200" dirty="0">
                <a:latin typeface="Times New Roman" panose="02020603050405020304" pitchFamily="18" charset="0"/>
                <a:ea typeface="黑体" panose="02010609060101010101" pitchFamily="2" charset="-122"/>
                <a:cs typeface="+mn-cs"/>
              </a:rPr>
              <a:t>＝</a:t>
            </a:r>
            <a:r>
              <a:rPr kumimoji="1" lang="en-US" altLang="zh-CN" kern="1200" dirty="0">
                <a:latin typeface="Times New Roman" panose="02020603050405020304" pitchFamily="18" charset="0"/>
                <a:ea typeface="黑体" panose="02010609060101010101" pitchFamily="2" charset="-122"/>
                <a:cs typeface="+mn-cs"/>
              </a:rPr>
              <a:t>〈</a:t>
            </a:r>
            <a:r>
              <a:rPr kumimoji="1" lang="en-US" altLang="zh-CN" i="1" kern="1200" dirty="0">
                <a:latin typeface="Times New Roman" panose="02020603050405020304" pitchFamily="18" charset="0"/>
                <a:ea typeface="黑体" panose="02010609060101010101" pitchFamily="2" charset="-122"/>
                <a:cs typeface="+mn-cs"/>
              </a:rPr>
              <a:t>V*</a:t>
            </a:r>
            <a:r>
              <a:rPr kumimoji="1" lang="zh-CN" altLang="en-US" kern="1200" dirty="0">
                <a:latin typeface="Times New Roman" panose="02020603050405020304" pitchFamily="18" charset="0"/>
                <a:ea typeface="黑体" panose="02010609060101010101" pitchFamily="2" charset="-122"/>
                <a:cs typeface="+mn-cs"/>
              </a:rPr>
              <a:t>，</a:t>
            </a:r>
            <a:r>
              <a:rPr kumimoji="1" lang="en-US" altLang="zh-CN" i="1" kern="1200" dirty="0">
                <a:latin typeface="Times New Roman" panose="02020603050405020304" pitchFamily="18" charset="0"/>
                <a:ea typeface="黑体" panose="02010609060101010101" pitchFamily="2" charset="-122"/>
                <a:cs typeface="+mn-cs"/>
              </a:rPr>
              <a:t>E*</a:t>
            </a:r>
            <a:r>
              <a:rPr kumimoji="1" lang="en-US" altLang="zh-CN" kern="1200" dirty="0">
                <a:latin typeface="Times New Roman" panose="02020603050405020304" pitchFamily="18" charset="0"/>
                <a:ea typeface="黑体" panose="02010609060101010101" pitchFamily="2" charset="-122"/>
                <a:cs typeface="+mn-cs"/>
              </a:rPr>
              <a:t>〉</a:t>
            </a:r>
            <a:r>
              <a:rPr kumimoji="1" lang="zh-CN" altLang="en-US" kern="1200" dirty="0">
                <a:latin typeface="Times New Roman" panose="02020603050405020304" pitchFamily="18" charset="0"/>
                <a:ea typeface="黑体" panose="02010609060101010101" pitchFamily="2" charset="-122"/>
                <a:cs typeface="+mn-cs"/>
              </a:rPr>
              <a:t>满足下述条件：</a:t>
            </a:r>
            <a:endParaRPr kumimoji="1" lang="zh-CN" altLang="en-US" kern="1200" dirty="0">
              <a:latin typeface="Times New Roman" panose="02020603050405020304" pitchFamily="18" charset="0"/>
              <a:ea typeface="黑体" panose="02010609060101010101" pitchFamily="2" charset="-122"/>
              <a:cs typeface="+mn-cs"/>
            </a:endParaRPr>
          </a:p>
          <a:p>
            <a:pPr algn="just" eaLnBrk="1" hangingPunct="1">
              <a:spcBef>
                <a:spcPct val="0"/>
              </a:spcBef>
              <a:buSzPct val="60000"/>
            </a:pPr>
            <a:r>
              <a:rPr kumimoji="1" lang="zh-CN" altLang="en-US" kern="1200" dirty="0">
                <a:latin typeface="Times New Roman" panose="02020603050405020304" pitchFamily="18" charset="0"/>
                <a:ea typeface="黑体" panose="02010609060101010101" pitchFamily="2" charset="-122"/>
                <a:cs typeface="+mn-cs"/>
              </a:rPr>
              <a:t>    ⑴对于图</a:t>
            </a:r>
            <a:r>
              <a:rPr kumimoji="1" lang="en-US" altLang="zh-CN" i="1" kern="1200" dirty="0">
                <a:latin typeface="Times New Roman" panose="02020603050405020304" pitchFamily="18" charset="0"/>
                <a:ea typeface="黑体" panose="02010609060101010101" pitchFamily="2" charset="-122"/>
                <a:cs typeface="+mn-cs"/>
              </a:rPr>
              <a:t>G</a:t>
            </a:r>
            <a:r>
              <a:rPr kumimoji="1" lang="zh-CN" altLang="en-US" kern="1200" dirty="0">
                <a:latin typeface="Times New Roman" panose="02020603050405020304" pitchFamily="18" charset="0"/>
                <a:ea typeface="黑体" panose="02010609060101010101" pitchFamily="2" charset="-122"/>
                <a:cs typeface="+mn-cs"/>
              </a:rPr>
              <a:t>的任一个面</a:t>
            </a:r>
            <a:r>
              <a:rPr kumimoji="1" lang="en-US" altLang="zh-CN" i="1" kern="1200" dirty="0">
                <a:latin typeface="Times New Roman" panose="02020603050405020304" pitchFamily="18" charset="0"/>
                <a:ea typeface="黑体" panose="02010609060101010101" pitchFamily="2" charset="-122"/>
                <a:cs typeface="+mn-cs"/>
              </a:rPr>
              <a:t>F</a:t>
            </a:r>
            <a:r>
              <a:rPr kumimoji="1" lang="en-US" altLang="zh-CN" i="1" kern="1200" baseline="-25000" dirty="0">
                <a:latin typeface="Times New Roman" panose="02020603050405020304" pitchFamily="18" charset="0"/>
                <a:ea typeface="黑体" panose="02010609060101010101" pitchFamily="2" charset="-122"/>
                <a:cs typeface="+mn-cs"/>
              </a:rPr>
              <a:t>i</a:t>
            </a:r>
            <a:r>
              <a:rPr kumimoji="1" lang="zh-CN" altLang="en-US" kern="1200" dirty="0">
                <a:latin typeface="Times New Roman" panose="02020603050405020304" pitchFamily="18" charset="0"/>
                <a:ea typeface="黑体" panose="02010609060101010101" pitchFamily="2" charset="-122"/>
                <a:cs typeface="+mn-cs"/>
              </a:rPr>
              <a:t>，内部有且仅有一个结点</a:t>
            </a:r>
            <a:r>
              <a:rPr kumimoji="1" lang="en-US" altLang="zh-CN" i="1" kern="1200" dirty="0">
                <a:latin typeface="Times New Roman" panose="02020603050405020304" pitchFamily="18" charset="0"/>
                <a:ea typeface="黑体" panose="02010609060101010101" pitchFamily="2" charset="-122"/>
                <a:cs typeface="+mn-cs"/>
              </a:rPr>
              <a:t>v</a:t>
            </a:r>
            <a:r>
              <a:rPr kumimoji="1" lang="en-US" altLang="zh-CN" i="1" kern="1200" baseline="-25000" dirty="0">
                <a:latin typeface="Times New Roman" panose="02020603050405020304" pitchFamily="18" charset="0"/>
                <a:ea typeface="黑体" panose="02010609060101010101" pitchFamily="2" charset="-122"/>
                <a:cs typeface="+mn-cs"/>
              </a:rPr>
              <a:t>i</a:t>
            </a:r>
            <a:r>
              <a:rPr kumimoji="1" lang="en-US" altLang="zh-CN" kern="1200" dirty="0">
                <a:latin typeface="Times New Roman" panose="02020603050405020304" pitchFamily="18" charset="0"/>
                <a:ea typeface="黑体" panose="02010609060101010101" pitchFamily="2" charset="-122"/>
                <a:cs typeface="+mn-cs"/>
              </a:rPr>
              <a:t>*∈</a:t>
            </a:r>
            <a:r>
              <a:rPr kumimoji="1" lang="en-US" altLang="zh-CN" i="1" kern="1200" dirty="0">
                <a:latin typeface="Times New Roman" panose="02020603050405020304" pitchFamily="18" charset="0"/>
                <a:ea typeface="黑体" panose="02010609060101010101" pitchFamily="2" charset="-122"/>
                <a:cs typeface="+mn-cs"/>
              </a:rPr>
              <a:t>V</a:t>
            </a:r>
            <a:r>
              <a:rPr kumimoji="1" lang="en-US" altLang="zh-CN" kern="1200" dirty="0">
                <a:latin typeface="Times New Roman" panose="02020603050405020304" pitchFamily="18" charset="0"/>
                <a:ea typeface="黑体" panose="02010609060101010101" pitchFamily="2" charset="-122"/>
                <a:cs typeface="+mn-cs"/>
              </a:rPr>
              <a:t>*</a:t>
            </a:r>
            <a:r>
              <a:rPr kumimoji="1" lang="zh-CN" altLang="en-US" kern="1200" dirty="0">
                <a:latin typeface="Times New Roman" panose="02020603050405020304" pitchFamily="18" charset="0"/>
                <a:ea typeface="黑体" panose="02010609060101010101" pitchFamily="2" charset="-122"/>
                <a:cs typeface="+mn-cs"/>
              </a:rPr>
              <a:t>。</a:t>
            </a:r>
            <a:endParaRPr kumimoji="1" lang="zh-CN" altLang="en-US" kern="1200" dirty="0">
              <a:latin typeface="Times New Roman" panose="02020603050405020304" pitchFamily="18" charset="0"/>
              <a:ea typeface="黑体" panose="02010609060101010101" pitchFamily="2" charset="-122"/>
              <a:cs typeface="+mn-cs"/>
            </a:endParaRPr>
          </a:p>
          <a:p>
            <a:pPr algn="just" eaLnBrk="1" hangingPunct="1">
              <a:spcBef>
                <a:spcPct val="0"/>
              </a:spcBef>
              <a:buSzPct val="60000"/>
            </a:pPr>
            <a:r>
              <a:rPr kumimoji="1" lang="zh-CN" altLang="en-US" kern="1200" dirty="0">
                <a:latin typeface="Times New Roman" panose="02020603050405020304" pitchFamily="18" charset="0"/>
                <a:ea typeface="黑体" panose="02010609060101010101" pitchFamily="2" charset="-122"/>
                <a:cs typeface="+mn-cs"/>
              </a:rPr>
              <a:t>    ⑵对于图</a:t>
            </a:r>
            <a:r>
              <a:rPr kumimoji="1" lang="en-US" altLang="zh-CN" i="1" kern="1200" dirty="0">
                <a:latin typeface="Times New Roman" panose="02020603050405020304" pitchFamily="18" charset="0"/>
                <a:ea typeface="黑体" panose="02010609060101010101" pitchFamily="2" charset="-122"/>
                <a:cs typeface="+mn-cs"/>
              </a:rPr>
              <a:t>G</a:t>
            </a:r>
            <a:r>
              <a:rPr kumimoji="1" lang="zh-CN" altLang="en-US" kern="1200" dirty="0">
                <a:latin typeface="Times New Roman" panose="02020603050405020304" pitchFamily="18" charset="0"/>
                <a:ea typeface="黑体" panose="02010609060101010101" pitchFamily="2" charset="-122"/>
                <a:cs typeface="+mn-cs"/>
              </a:rPr>
              <a:t>的面</a:t>
            </a:r>
            <a:r>
              <a:rPr kumimoji="1" lang="en-US" altLang="zh-CN" i="1" kern="1200" dirty="0">
                <a:latin typeface="Times New Roman" panose="02020603050405020304" pitchFamily="18" charset="0"/>
                <a:ea typeface="黑体" panose="02010609060101010101" pitchFamily="2" charset="-122"/>
                <a:cs typeface="+mn-cs"/>
              </a:rPr>
              <a:t>F</a:t>
            </a:r>
            <a:r>
              <a:rPr kumimoji="1" lang="en-US" altLang="zh-CN" i="1" kern="1200" baseline="-25000" dirty="0">
                <a:latin typeface="Times New Roman" panose="02020603050405020304" pitchFamily="18" charset="0"/>
                <a:ea typeface="黑体" panose="02010609060101010101" pitchFamily="2" charset="-122"/>
                <a:cs typeface="+mn-cs"/>
              </a:rPr>
              <a:t>i</a:t>
            </a:r>
            <a:r>
              <a:rPr kumimoji="1" lang="zh-CN" altLang="en-US" kern="1200" dirty="0">
                <a:latin typeface="Times New Roman" panose="02020603050405020304" pitchFamily="18" charset="0"/>
                <a:ea typeface="黑体" panose="02010609060101010101" pitchFamily="2" charset="-122"/>
                <a:cs typeface="+mn-cs"/>
              </a:rPr>
              <a:t>，</a:t>
            </a:r>
            <a:r>
              <a:rPr kumimoji="1" lang="en-US" altLang="zh-CN" i="1" kern="1200" dirty="0">
                <a:latin typeface="Times New Roman" panose="02020603050405020304" pitchFamily="18" charset="0"/>
                <a:ea typeface="黑体" panose="02010609060101010101" pitchFamily="2" charset="-122"/>
                <a:cs typeface="+mn-cs"/>
              </a:rPr>
              <a:t>F</a:t>
            </a:r>
            <a:r>
              <a:rPr kumimoji="1" lang="en-US" altLang="zh-CN" i="1" kern="1200" baseline="-25000" dirty="0">
                <a:latin typeface="Times New Roman" panose="02020603050405020304" pitchFamily="18" charset="0"/>
                <a:ea typeface="黑体" panose="02010609060101010101" pitchFamily="2" charset="-122"/>
                <a:cs typeface="+mn-cs"/>
              </a:rPr>
              <a:t>j</a:t>
            </a:r>
            <a:r>
              <a:rPr kumimoji="1" lang="zh-CN" altLang="en-US" kern="1200" dirty="0">
                <a:latin typeface="Times New Roman" panose="02020603050405020304" pitchFamily="18" charset="0"/>
                <a:ea typeface="黑体" panose="02010609060101010101" pitchFamily="2" charset="-122"/>
                <a:cs typeface="+mn-cs"/>
              </a:rPr>
              <a:t>的公共边</a:t>
            </a:r>
            <a:r>
              <a:rPr kumimoji="1" lang="en-US" altLang="zh-CN" i="1" kern="1200" dirty="0">
                <a:latin typeface="Times New Roman" panose="02020603050405020304" pitchFamily="18" charset="0"/>
                <a:ea typeface="黑体" panose="02010609060101010101" pitchFamily="2" charset="-122"/>
                <a:cs typeface="+mn-cs"/>
              </a:rPr>
              <a:t>e</a:t>
            </a:r>
            <a:r>
              <a:rPr kumimoji="1" lang="en-US" altLang="zh-CN" i="1" kern="1200" baseline="-25000" dirty="0">
                <a:latin typeface="Times New Roman" panose="02020603050405020304" pitchFamily="18" charset="0"/>
                <a:ea typeface="黑体" panose="02010609060101010101" pitchFamily="2" charset="-122"/>
                <a:cs typeface="+mn-cs"/>
              </a:rPr>
              <a:t>k</a:t>
            </a:r>
            <a:r>
              <a:rPr kumimoji="1" lang="zh-CN" altLang="en-US" kern="1200" dirty="0">
                <a:latin typeface="Times New Roman" panose="02020603050405020304" pitchFamily="18" charset="0"/>
                <a:ea typeface="黑体" panose="02010609060101010101" pitchFamily="2" charset="-122"/>
                <a:cs typeface="+mn-cs"/>
              </a:rPr>
              <a:t>，存在且仅存在一条边</a:t>
            </a:r>
            <a:r>
              <a:rPr kumimoji="1" lang="en-US" altLang="zh-CN" i="1" kern="1200" dirty="0">
                <a:latin typeface="Times New Roman" panose="02020603050405020304" pitchFamily="18" charset="0"/>
                <a:ea typeface="黑体" panose="02010609060101010101" pitchFamily="2" charset="-122"/>
                <a:cs typeface="+mn-cs"/>
              </a:rPr>
              <a:t>e</a:t>
            </a:r>
            <a:r>
              <a:rPr kumimoji="1" lang="en-US" altLang="zh-CN" i="1" kern="1200" baseline="-25000" dirty="0">
                <a:latin typeface="Times New Roman" panose="02020603050405020304" pitchFamily="18" charset="0"/>
                <a:ea typeface="黑体" panose="02010609060101010101" pitchFamily="2" charset="-122"/>
                <a:cs typeface="+mn-cs"/>
              </a:rPr>
              <a:t>k</a:t>
            </a:r>
            <a:r>
              <a:rPr kumimoji="1" lang="en-US" altLang="zh-CN" kern="1200" dirty="0">
                <a:latin typeface="Times New Roman" panose="02020603050405020304" pitchFamily="18" charset="0"/>
                <a:ea typeface="黑体" panose="02010609060101010101" pitchFamily="2" charset="-122"/>
                <a:cs typeface="+mn-cs"/>
              </a:rPr>
              <a:t>*∈</a:t>
            </a:r>
            <a:r>
              <a:rPr kumimoji="1" lang="en-US" altLang="zh-CN" i="1" kern="1200" dirty="0">
                <a:latin typeface="Times New Roman" panose="02020603050405020304" pitchFamily="18" charset="0"/>
                <a:ea typeface="黑体" panose="02010609060101010101" pitchFamily="2" charset="-122"/>
                <a:cs typeface="+mn-cs"/>
              </a:rPr>
              <a:t>E</a:t>
            </a:r>
            <a:r>
              <a:rPr kumimoji="1" lang="en-US" altLang="zh-CN" kern="1200" dirty="0">
                <a:latin typeface="Times New Roman" panose="02020603050405020304" pitchFamily="18" charset="0"/>
                <a:ea typeface="黑体" panose="02010609060101010101" pitchFamily="2" charset="-122"/>
                <a:cs typeface="+mn-cs"/>
              </a:rPr>
              <a:t>*</a:t>
            </a:r>
            <a:r>
              <a:rPr kumimoji="1" lang="zh-CN" altLang="en-US" kern="1200" dirty="0">
                <a:latin typeface="Times New Roman" panose="02020603050405020304" pitchFamily="18" charset="0"/>
                <a:ea typeface="黑体" panose="02010609060101010101" pitchFamily="2" charset="-122"/>
                <a:cs typeface="+mn-cs"/>
              </a:rPr>
              <a:t>，使</a:t>
            </a:r>
            <a:r>
              <a:rPr kumimoji="1" lang="en-US" altLang="zh-CN" i="1" kern="1200" dirty="0">
                <a:latin typeface="Times New Roman" panose="02020603050405020304" pitchFamily="18" charset="0"/>
                <a:ea typeface="黑体" panose="02010609060101010101" pitchFamily="2" charset="-122"/>
                <a:cs typeface="+mn-cs"/>
              </a:rPr>
              <a:t>e</a:t>
            </a:r>
            <a:r>
              <a:rPr kumimoji="1" lang="en-US" altLang="zh-CN" i="1" kern="1200" baseline="-25000" dirty="0">
                <a:latin typeface="Times New Roman" panose="02020603050405020304" pitchFamily="18" charset="0"/>
                <a:ea typeface="黑体" panose="02010609060101010101" pitchFamily="2" charset="-122"/>
                <a:cs typeface="+mn-cs"/>
              </a:rPr>
              <a:t>k</a:t>
            </a:r>
            <a:r>
              <a:rPr kumimoji="1" lang="en-US" altLang="zh-CN" kern="1200" dirty="0">
                <a:latin typeface="Times New Roman" panose="02020603050405020304" pitchFamily="18" charset="0"/>
                <a:ea typeface="黑体" panose="02010609060101010101" pitchFamily="2" charset="-122"/>
                <a:cs typeface="+mn-cs"/>
              </a:rPr>
              <a:t>*</a:t>
            </a:r>
            <a:r>
              <a:rPr kumimoji="1" lang="zh-CN" altLang="en-US" kern="1200" dirty="0">
                <a:latin typeface="Times New Roman" panose="02020603050405020304" pitchFamily="18" charset="0"/>
                <a:ea typeface="黑体" panose="02010609060101010101" pitchFamily="2" charset="-122"/>
                <a:cs typeface="+mn-cs"/>
              </a:rPr>
              <a:t>＝</a:t>
            </a:r>
            <a:r>
              <a:rPr kumimoji="1" lang="en-US" altLang="zh-CN" kern="1200" dirty="0">
                <a:latin typeface="Times New Roman" panose="02020603050405020304" pitchFamily="18" charset="0"/>
                <a:ea typeface="黑体" panose="02010609060101010101" pitchFamily="2" charset="-122"/>
                <a:cs typeface="+mn-cs"/>
              </a:rPr>
              <a:t>(</a:t>
            </a:r>
            <a:r>
              <a:rPr kumimoji="1" lang="en-US" altLang="zh-CN" i="1" kern="1200" dirty="0">
                <a:latin typeface="Times New Roman" panose="02020603050405020304" pitchFamily="18" charset="0"/>
                <a:ea typeface="黑体" panose="02010609060101010101" pitchFamily="2" charset="-122"/>
                <a:cs typeface="+mn-cs"/>
              </a:rPr>
              <a:t>v</a:t>
            </a:r>
            <a:r>
              <a:rPr kumimoji="1" lang="en-US" altLang="zh-CN" i="1" kern="1200" baseline="-25000" dirty="0">
                <a:latin typeface="Times New Roman" panose="02020603050405020304" pitchFamily="18" charset="0"/>
                <a:ea typeface="黑体" panose="02010609060101010101" pitchFamily="2" charset="-122"/>
                <a:cs typeface="+mn-cs"/>
              </a:rPr>
              <a:t>i</a:t>
            </a:r>
            <a:r>
              <a:rPr kumimoji="1" lang="en-US" altLang="zh-CN" kern="1200" dirty="0">
                <a:latin typeface="Times New Roman" panose="02020603050405020304" pitchFamily="18" charset="0"/>
                <a:ea typeface="黑体" panose="02010609060101010101" pitchFamily="2" charset="-122"/>
                <a:cs typeface="+mn-cs"/>
              </a:rPr>
              <a:t>*</a:t>
            </a:r>
            <a:r>
              <a:rPr kumimoji="1" lang="zh-CN" altLang="en-US" kern="1200" dirty="0">
                <a:latin typeface="Times New Roman" panose="02020603050405020304" pitchFamily="18" charset="0"/>
                <a:ea typeface="黑体" panose="02010609060101010101" pitchFamily="2" charset="-122"/>
                <a:cs typeface="+mn-cs"/>
              </a:rPr>
              <a:t>，</a:t>
            </a:r>
            <a:r>
              <a:rPr kumimoji="1" lang="en-US" altLang="zh-CN" i="1" kern="1200" dirty="0">
                <a:latin typeface="Times New Roman" panose="02020603050405020304" pitchFamily="18" charset="0"/>
                <a:ea typeface="黑体" panose="02010609060101010101" pitchFamily="2" charset="-122"/>
                <a:cs typeface="+mn-cs"/>
              </a:rPr>
              <a:t>v</a:t>
            </a:r>
            <a:r>
              <a:rPr kumimoji="1" lang="en-US" altLang="zh-CN" i="1" kern="1200" baseline="-25000" dirty="0">
                <a:latin typeface="Times New Roman" panose="02020603050405020304" pitchFamily="18" charset="0"/>
                <a:ea typeface="黑体" panose="02010609060101010101" pitchFamily="2" charset="-122"/>
                <a:cs typeface="+mn-cs"/>
              </a:rPr>
              <a:t>j</a:t>
            </a:r>
            <a:r>
              <a:rPr kumimoji="1" lang="en-US" altLang="zh-CN" kern="1200" dirty="0">
                <a:latin typeface="Times New Roman" panose="02020603050405020304" pitchFamily="18" charset="0"/>
                <a:ea typeface="黑体" panose="02010609060101010101" pitchFamily="2" charset="-122"/>
                <a:cs typeface="+mn-cs"/>
              </a:rPr>
              <a:t>*)</a:t>
            </a:r>
            <a:r>
              <a:rPr kumimoji="1" lang="zh-CN" altLang="en-US" kern="1200" dirty="0">
                <a:latin typeface="Times New Roman" panose="02020603050405020304" pitchFamily="18" charset="0"/>
                <a:ea typeface="黑体" panose="02010609060101010101" pitchFamily="2" charset="-122"/>
                <a:cs typeface="+mn-cs"/>
              </a:rPr>
              <a:t>，且</a:t>
            </a:r>
            <a:r>
              <a:rPr kumimoji="1" lang="en-US" altLang="zh-CN" i="1" kern="1200" dirty="0">
                <a:latin typeface="Times New Roman" panose="02020603050405020304" pitchFamily="18" charset="0"/>
                <a:ea typeface="黑体" panose="02010609060101010101" pitchFamily="2" charset="-122"/>
                <a:cs typeface="+mn-cs"/>
              </a:rPr>
              <a:t>e</a:t>
            </a:r>
            <a:r>
              <a:rPr kumimoji="1" lang="en-US" altLang="zh-CN" i="1" kern="1200" baseline="-25000" dirty="0">
                <a:latin typeface="Times New Roman" panose="02020603050405020304" pitchFamily="18" charset="0"/>
                <a:ea typeface="黑体" panose="02010609060101010101" pitchFamily="2" charset="-122"/>
                <a:cs typeface="+mn-cs"/>
              </a:rPr>
              <a:t>k</a:t>
            </a:r>
            <a:r>
              <a:rPr kumimoji="1" lang="en-US" altLang="zh-CN" kern="1200" dirty="0">
                <a:latin typeface="Times New Roman" panose="02020603050405020304" pitchFamily="18" charset="0"/>
                <a:ea typeface="黑体" panose="02010609060101010101" pitchFamily="2" charset="-122"/>
                <a:cs typeface="+mn-cs"/>
              </a:rPr>
              <a:t>*</a:t>
            </a:r>
            <a:r>
              <a:rPr kumimoji="1" lang="zh-CN" altLang="en-US" kern="1200" dirty="0">
                <a:latin typeface="Times New Roman" panose="02020603050405020304" pitchFamily="18" charset="0"/>
                <a:ea typeface="黑体" panose="02010609060101010101" pitchFamily="2" charset="-122"/>
                <a:cs typeface="+mn-cs"/>
              </a:rPr>
              <a:t>和</a:t>
            </a:r>
            <a:r>
              <a:rPr kumimoji="1" lang="en-US" altLang="zh-CN" i="1" kern="1200" dirty="0">
                <a:latin typeface="Times New Roman" panose="02020603050405020304" pitchFamily="18" charset="0"/>
                <a:ea typeface="黑体" panose="02010609060101010101" pitchFamily="2" charset="-122"/>
                <a:cs typeface="+mn-cs"/>
              </a:rPr>
              <a:t>e</a:t>
            </a:r>
            <a:r>
              <a:rPr kumimoji="1" lang="en-US" altLang="zh-CN" i="1" kern="1200" baseline="-25000" dirty="0">
                <a:latin typeface="Times New Roman" panose="02020603050405020304" pitchFamily="18" charset="0"/>
                <a:ea typeface="黑体" panose="02010609060101010101" pitchFamily="2" charset="-122"/>
                <a:cs typeface="+mn-cs"/>
              </a:rPr>
              <a:t>k</a:t>
            </a:r>
            <a:r>
              <a:rPr kumimoji="1" lang="zh-CN" altLang="en-US" kern="1200" dirty="0">
                <a:latin typeface="Times New Roman" panose="02020603050405020304" pitchFamily="18" charset="0"/>
                <a:ea typeface="黑体" panose="02010609060101010101" pitchFamily="2" charset="-122"/>
                <a:cs typeface="+mn-cs"/>
              </a:rPr>
              <a:t>相交。</a:t>
            </a:r>
            <a:endParaRPr kumimoji="1" lang="zh-CN" altLang="en-US" kern="1200" dirty="0">
              <a:latin typeface="Times New Roman" panose="02020603050405020304" pitchFamily="18" charset="0"/>
              <a:ea typeface="黑体" panose="02010609060101010101" pitchFamily="2" charset="-122"/>
              <a:cs typeface="+mn-cs"/>
            </a:endParaRPr>
          </a:p>
          <a:p>
            <a:pPr algn="just" eaLnBrk="1" hangingPunct="1">
              <a:spcBef>
                <a:spcPct val="0"/>
              </a:spcBef>
              <a:buSzPct val="60000"/>
            </a:pPr>
            <a:r>
              <a:rPr kumimoji="1" lang="zh-CN" altLang="en-US" kern="1200" dirty="0">
                <a:latin typeface="Times New Roman" panose="02020603050405020304" pitchFamily="18" charset="0"/>
                <a:ea typeface="黑体" panose="02010609060101010101" pitchFamily="2" charset="-122"/>
                <a:cs typeface="+mn-cs"/>
              </a:rPr>
              <a:t>    ⑶当且仅当</a:t>
            </a:r>
            <a:r>
              <a:rPr kumimoji="1" lang="en-US" altLang="zh-CN" i="1" kern="1200" dirty="0">
                <a:latin typeface="Times New Roman" panose="02020603050405020304" pitchFamily="18" charset="0"/>
                <a:ea typeface="黑体" panose="02010609060101010101" pitchFamily="2" charset="-122"/>
                <a:cs typeface="+mn-cs"/>
              </a:rPr>
              <a:t>e</a:t>
            </a:r>
            <a:r>
              <a:rPr kumimoji="1" lang="en-US" altLang="zh-CN" i="1" kern="1200" baseline="-25000" dirty="0">
                <a:latin typeface="Times New Roman" panose="02020603050405020304" pitchFamily="18" charset="0"/>
                <a:ea typeface="黑体" panose="02010609060101010101" pitchFamily="2" charset="-122"/>
                <a:cs typeface="+mn-cs"/>
              </a:rPr>
              <a:t>k</a:t>
            </a:r>
            <a:r>
              <a:rPr kumimoji="1" lang="zh-CN" altLang="en-US" kern="1200" dirty="0">
                <a:latin typeface="Times New Roman" panose="02020603050405020304" pitchFamily="18" charset="0"/>
                <a:ea typeface="黑体" panose="02010609060101010101" pitchFamily="2" charset="-122"/>
                <a:cs typeface="+mn-cs"/>
              </a:rPr>
              <a:t>只是一个面</a:t>
            </a:r>
            <a:r>
              <a:rPr kumimoji="1" lang="en-US" altLang="zh-CN" i="1" kern="1200" dirty="0">
                <a:latin typeface="Times New Roman" panose="02020603050405020304" pitchFamily="18" charset="0"/>
                <a:ea typeface="黑体" panose="02010609060101010101" pitchFamily="2" charset="-122"/>
                <a:cs typeface="+mn-cs"/>
              </a:rPr>
              <a:t>F</a:t>
            </a:r>
            <a:r>
              <a:rPr kumimoji="1" lang="en-US" altLang="zh-CN" i="1" kern="1200" baseline="-25000" dirty="0">
                <a:latin typeface="Times New Roman" panose="02020603050405020304" pitchFamily="18" charset="0"/>
                <a:ea typeface="黑体" panose="02010609060101010101" pitchFamily="2" charset="-122"/>
                <a:cs typeface="+mn-cs"/>
              </a:rPr>
              <a:t>i</a:t>
            </a:r>
            <a:r>
              <a:rPr kumimoji="1" lang="zh-CN" altLang="en-US" kern="1200" dirty="0">
                <a:latin typeface="Times New Roman" panose="02020603050405020304" pitchFamily="18" charset="0"/>
                <a:ea typeface="黑体" panose="02010609060101010101" pitchFamily="2" charset="-122"/>
                <a:cs typeface="+mn-cs"/>
              </a:rPr>
              <a:t>的边界时，</a:t>
            </a:r>
            <a:r>
              <a:rPr kumimoji="1" lang="en-US" altLang="zh-CN" i="1" kern="1200" dirty="0">
                <a:latin typeface="Times New Roman" panose="02020603050405020304" pitchFamily="18" charset="0"/>
                <a:ea typeface="黑体" panose="02010609060101010101" pitchFamily="2" charset="-122"/>
                <a:cs typeface="+mn-cs"/>
              </a:rPr>
              <a:t>v</a:t>
            </a:r>
            <a:r>
              <a:rPr kumimoji="1" lang="en-US" altLang="zh-CN" i="1" kern="1200" baseline="-25000" dirty="0">
                <a:latin typeface="Times New Roman" panose="02020603050405020304" pitchFamily="18" charset="0"/>
                <a:ea typeface="黑体" panose="02010609060101010101" pitchFamily="2" charset="-122"/>
                <a:cs typeface="+mn-cs"/>
              </a:rPr>
              <a:t>i</a:t>
            </a:r>
            <a:r>
              <a:rPr kumimoji="1" lang="en-US" altLang="zh-CN" kern="1200" dirty="0">
                <a:latin typeface="Times New Roman" panose="02020603050405020304" pitchFamily="18" charset="0"/>
                <a:ea typeface="黑体" panose="02010609060101010101" pitchFamily="2" charset="-122"/>
                <a:cs typeface="+mn-cs"/>
              </a:rPr>
              <a:t>*</a:t>
            </a:r>
            <a:r>
              <a:rPr kumimoji="1" lang="zh-CN" altLang="en-US" kern="1200" dirty="0">
                <a:latin typeface="Times New Roman" panose="02020603050405020304" pitchFamily="18" charset="0"/>
                <a:ea typeface="黑体" panose="02010609060101010101" pitchFamily="2" charset="-122"/>
                <a:cs typeface="+mn-cs"/>
              </a:rPr>
              <a:t>存在一个环</a:t>
            </a:r>
            <a:r>
              <a:rPr kumimoji="1" lang="en-US" altLang="zh-CN" i="1" kern="1200" dirty="0">
                <a:latin typeface="Times New Roman" panose="02020603050405020304" pitchFamily="18" charset="0"/>
                <a:ea typeface="黑体" panose="02010609060101010101" pitchFamily="2" charset="-122"/>
                <a:cs typeface="+mn-cs"/>
              </a:rPr>
              <a:t>e</a:t>
            </a:r>
            <a:r>
              <a:rPr kumimoji="1" lang="en-US" altLang="zh-CN" i="1" kern="1200" baseline="-25000" dirty="0">
                <a:latin typeface="Times New Roman" panose="02020603050405020304" pitchFamily="18" charset="0"/>
                <a:ea typeface="黑体" panose="02010609060101010101" pitchFamily="2" charset="-122"/>
                <a:cs typeface="+mn-cs"/>
              </a:rPr>
              <a:t>k</a:t>
            </a:r>
            <a:r>
              <a:rPr kumimoji="1" lang="en-US" altLang="zh-CN" kern="1200" dirty="0">
                <a:latin typeface="Times New Roman" panose="02020603050405020304" pitchFamily="18" charset="0"/>
                <a:ea typeface="黑体" panose="02010609060101010101" pitchFamily="2" charset="-122"/>
                <a:cs typeface="+mn-cs"/>
              </a:rPr>
              <a:t>*</a:t>
            </a:r>
            <a:r>
              <a:rPr kumimoji="1" lang="zh-CN" altLang="en-US" kern="1200" dirty="0">
                <a:latin typeface="Times New Roman" panose="02020603050405020304" pitchFamily="18" charset="0"/>
                <a:ea typeface="黑体" panose="02010609060101010101" pitchFamily="2" charset="-122"/>
                <a:cs typeface="+mn-cs"/>
              </a:rPr>
              <a:t>和</a:t>
            </a:r>
            <a:r>
              <a:rPr kumimoji="1" lang="en-US" altLang="zh-CN" i="1" kern="1200" dirty="0">
                <a:latin typeface="Times New Roman" panose="02020603050405020304" pitchFamily="18" charset="0"/>
                <a:ea typeface="黑体" panose="02010609060101010101" pitchFamily="2" charset="-122"/>
                <a:cs typeface="+mn-cs"/>
              </a:rPr>
              <a:t>e</a:t>
            </a:r>
            <a:r>
              <a:rPr kumimoji="1" lang="en-US" altLang="zh-CN" i="1" kern="1200" baseline="-25000" dirty="0">
                <a:latin typeface="Times New Roman" panose="02020603050405020304" pitchFamily="18" charset="0"/>
                <a:ea typeface="黑体" panose="02010609060101010101" pitchFamily="2" charset="-122"/>
                <a:cs typeface="+mn-cs"/>
              </a:rPr>
              <a:t>k</a:t>
            </a:r>
            <a:r>
              <a:rPr kumimoji="1" lang="zh-CN" altLang="en-US" kern="1200" dirty="0">
                <a:latin typeface="Times New Roman" panose="02020603050405020304" pitchFamily="18" charset="0"/>
                <a:ea typeface="黑体" panose="02010609060101010101" pitchFamily="2" charset="-122"/>
                <a:cs typeface="+mn-cs"/>
              </a:rPr>
              <a:t>相交，则图</a:t>
            </a:r>
            <a:r>
              <a:rPr kumimoji="1" lang="en-US" altLang="zh-CN" i="1" kern="1200" dirty="0">
                <a:latin typeface="Times New Roman" panose="02020603050405020304" pitchFamily="18" charset="0"/>
                <a:ea typeface="黑体" panose="02010609060101010101" pitchFamily="2" charset="-122"/>
                <a:cs typeface="+mn-cs"/>
              </a:rPr>
              <a:t>G</a:t>
            </a:r>
            <a:r>
              <a:rPr kumimoji="1" lang="en-US" altLang="zh-CN" kern="1200" dirty="0">
                <a:latin typeface="Times New Roman" panose="02020603050405020304" pitchFamily="18" charset="0"/>
                <a:ea typeface="黑体" panose="02010609060101010101" pitchFamily="2" charset="-122"/>
                <a:cs typeface="+mn-cs"/>
              </a:rPr>
              <a:t>*</a:t>
            </a:r>
            <a:r>
              <a:rPr kumimoji="1" lang="zh-CN" altLang="en-US" kern="1200" dirty="0">
                <a:latin typeface="Times New Roman" panose="02020603050405020304" pitchFamily="18" charset="0"/>
                <a:ea typeface="黑体" panose="02010609060101010101" pitchFamily="2" charset="-122"/>
                <a:cs typeface="+mn-cs"/>
              </a:rPr>
              <a:t>是图</a:t>
            </a:r>
            <a:r>
              <a:rPr kumimoji="1" lang="en-US" altLang="zh-CN" i="1" kern="1200" dirty="0">
                <a:latin typeface="Times New Roman" panose="02020603050405020304" pitchFamily="18" charset="0"/>
                <a:ea typeface="黑体" panose="02010609060101010101" pitchFamily="2" charset="-122"/>
                <a:cs typeface="+mn-cs"/>
              </a:rPr>
              <a:t>G</a:t>
            </a:r>
            <a:r>
              <a:rPr kumimoji="1" lang="zh-CN" altLang="en-US" kern="1200" dirty="0">
                <a:latin typeface="Times New Roman" panose="02020603050405020304" pitchFamily="18" charset="0"/>
                <a:ea typeface="黑体" panose="02010609060101010101" pitchFamily="2" charset="-122"/>
                <a:cs typeface="+mn-cs"/>
              </a:rPr>
              <a:t>的对偶图。</a:t>
            </a:r>
            <a:endParaRPr kumimoji="1" lang="zh-CN" altLang="en-US" kern="1200" dirty="0">
              <a:latin typeface="Times New Roman" panose="02020603050405020304" pitchFamily="18" charset="0"/>
              <a:ea typeface="黑体" panose="02010609060101010101" pitchFamily="2" charset="-122"/>
              <a:cs typeface="+mn-cs"/>
            </a:endParaRPr>
          </a:p>
        </p:txBody>
      </p:sp>
      <p:sp>
        <p:nvSpPr>
          <p:cNvPr id="27651" name="Rectangle 3"/>
          <p:cNvSpPr>
            <a:spLocks noGrp="1"/>
          </p:cNvSpPr>
          <p:nvPr>
            <p:ph type="title"/>
          </p:nvPr>
        </p:nvSpPr>
        <p:spPr>
          <a:xfrm>
            <a:off x="900113" y="333375"/>
            <a:ext cx="7772400" cy="488950"/>
          </a:xfrm>
        </p:spPr>
        <p:txBody>
          <a:bodyPr vert="horz" wrap="square" lIns="91440" tIns="45720" rIns="91440" bIns="45720" anchor="b" anchorCtr="0"/>
          <a:p>
            <a:pPr eaLnBrk="1" hangingPunct="1"/>
            <a:r>
              <a:rPr kumimoji="1" lang="en-US" altLang="zh-CN" sz="2800" kern="1200" dirty="0">
                <a:latin typeface="黑体" panose="02010609060101010101" pitchFamily="2" charset="-122"/>
                <a:ea typeface="黑体" panose="02010609060101010101" pitchFamily="2" charset="-122"/>
                <a:cs typeface="+mj-cs"/>
              </a:rPr>
              <a:t>7-6 </a:t>
            </a:r>
            <a:r>
              <a:rPr kumimoji="1" lang="zh-CN" altLang="en-US" sz="2800" kern="1200" dirty="0">
                <a:latin typeface="黑体" panose="02010609060101010101" pitchFamily="2" charset="-122"/>
                <a:ea typeface="黑体" panose="02010609060101010101" pitchFamily="2" charset="-122"/>
                <a:cs typeface="+mj-cs"/>
              </a:rPr>
              <a:t>对偶图与着色</a:t>
            </a:r>
            <a:endParaRPr kumimoji="1" lang="zh-CN" altLang="en-US" sz="2800" kern="1200" dirty="0">
              <a:latin typeface="黑体" panose="02010609060101010101" pitchFamily="2" charset="-122"/>
              <a:ea typeface="黑体" panose="02010609060101010101" pitchFamily="2" charset="-122"/>
              <a:cs typeface="+mj-cs"/>
            </a:endParaRPr>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82" name="Text Box 6"/>
          <p:cNvSpPr txBox="1"/>
          <p:nvPr/>
        </p:nvSpPr>
        <p:spPr>
          <a:xfrm>
            <a:off x="457200" y="1371600"/>
            <a:ext cx="8578850" cy="1171575"/>
          </a:xfrm>
          <a:prstGeom prst="rect">
            <a:avLst/>
          </a:prstGeom>
          <a:noFill/>
          <a:ln w="9525">
            <a:noFill/>
          </a:ln>
        </p:spPr>
        <p:txBody>
          <a:bodyPr>
            <a:spAutoFit/>
          </a:bodyPr>
          <a:p>
            <a:pPr marL="457200" indent="-457200">
              <a:lnSpc>
                <a:spcPct val="135000"/>
              </a:lnSpc>
            </a:pPr>
            <a:r>
              <a:rPr lang="zh-CN" altLang="en-US" sz="2800" b="1" dirty="0">
                <a:latin typeface="黑体" panose="02010609060101010101" pitchFamily="2" charset="-122"/>
                <a:ea typeface="黑体" panose="02010609060101010101" pitchFamily="2" charset="-122"/>
              </a:rPr>
              <a:t>（</a:t>
            </a:r>
            <a:r>
              <a:rPr lang="en-US" altLang="zh-CN" sz="2800" b="1" dirty="0">
                <a:latin typeface="黑体" panose="02010609060101010101" pitchFamily="2" charset="-122"/>
                <a:ea typeface="黑体" panose="02010609060101010101" pitchFamily="2" charset="-122"/>
              </a:rPr>
              <a:t>a</a:t>
            </a:r>
            <a:r>
              <a:rPr lang="zh-CN" altLang="en-US" sz="2800" b="1" dirty="0">
                <a:latin typeface="黑体" panose="02010609060101010101" pitchFamily="2" charset="-122"/>
                <a:ea typeface="黑体" panose="02010609060101010101" pitchFamily="2" charset="-122"/>
              </a:rPr>
              <a:t>）在</a:t>
            </a:r>
            <a:r>
              <a:rPr lang="en-US" altLang="zh-CN" sz="2800" b="1" dirty="0">
                <a:solidFill>
                  <a:srgbClr val="FF0000"/>
                </a:solidFill>
                <a:latin typeface="黑体" panose="02010609060101010101" pitchFamily="2" charset="-122"/>
                <a:ea typeface="黑体" panose="02010609060101010101" pitchFamily="2" charset="-122"/>
              </a:rPr>
              <a:t>G</a:t>
            </a:r>
            <a:r>
              <a:rPr lang="zh-CN" altLang="en-US" sz="2800" b="1" dirty="0">
                <a:latin typeface="黑体" panose="02010609060101010101" pitchFamily="2" charset="-122"/>
                <a:ea typeface="黑体" panose="02010609060101010101" pitchFamily="2" charset="-122"/>
              </a:rPr>
              <a:t>的每一个面</a:t>
            </a:r>
            <a:r>
              <a:rPr lang="en-US" altLang="zh-CN" sz="2800" b="1" dirty="0">
                <a:solidFill>
                  <a:srgbClr val="FF0000"/>
                </a:solidFill>
                <a:latin typeface="黑体" panose="02010609060101010101" pitchFamily="2" charset="-122"/>
                <a:ea typeface="黑体" panose="02010609060101010101" pitchFamily="2" charset="-122"/>
              </a:rPr>
              <a:t>F</a:t>
            </a:r>
            <a:r>
              <a:rPr lang="en-US" altLang="zh-CN" sz="2800" b="1" baseline="-25000" dirty="0">
                <a:solidFill>
                  <a:srgbClr val="FF0000"/>
                </a:solidFill>
                <a:latin typeface="黑体" panose="02010609060101010101" pitchFamily="2" charset="-122"/>
                <a:ea typeface="黑体" panose="02010609060101010101" pitchFamily="2" charset="-122"/>
              </a:rPr>
              <a:t>i</a:t>
            </a:r>
            <a:r>
              <a:rPr lang="zh-CN" altLang="en-US" sz="2800" b="1" dirty="0">
                <a:latin typeface="黑体" panose="02010609060101010101" pitchFamily="2" charset="-122"/>
                <a:ea typeface="黑体" panose="02010609060101010101" pitchFamily="2" charset="-122"/>
              </a:rPr>
              <a:t>的内部作一个</a:t>
            </a:r>
            <a:r>
              <a:rPr lang="en-US" altLang="zh-CN" sz="2800" b="1" dirty="0">
                <a:solidFill>
                  <a:srgbClr val="FF0000"/>
                </a:solidFill>
                <a:latin typeface="黑体" panose="02010609060101010101" pitchFamily="2" charset="-122"/>
                <a:ea typeface="黑体" panose="02010609060101010101" pitchFamily="2" charset="-122"/>
              </a:rPr>
              <a:t>G*</a:t>
            </a:r>
            <a:r>
              <a:rPr lang="zh-CN" altLang="en-US" sz="2800" b="1" dirty="0">
                <a:latin typeface="黑体" panose="02010609060101010101" pitchFamily="2" charset="-122"/>
                <a:ea typeface="黑体" panose="02010609060101010101" pitchFamily="2" charset="-122"/>
              </a:rPr>
              <a:t>的顶点</a:t>
            </a:r>
            <a:r>
              <a:rPr lang="en-US" altLang="zh-CN" sz="2800" b="1" dirty="0">
                <a:solidFill>
                  <a:srgbClr val="FF0000"/>
                </a:solidFill>
                <a:latin typeface="黑体" panose="02010609060101010101" pitchFamily="2" charset="-122"/>
                <a:ea typeface="黑体" panose="02010609060101010101" pitchFamily="2" charset="-122"/>
              </a:rPr>
              <a:t>v</a:t>
            </a:r>
            <a:r>
              <a:rPr lang="en-US" altLang="zh-CN" sz="2800" b="1" baseline="-25000" dirty="0">
                <a:solidFill>
                  <a:srgbClr val="FF0000"/>
                </a:solidFill>
                <a:latin typeface="黑体" panose="02010609060101010101" pitchFamily="2" charset="-122"/>
                <a:ea typeface="黑体" panose="02010609060101010101" pitchFamily="2" charset="-122"/>
              </a:rPr>
              <a:t>i</a:t>
            </a:r>
            <a:r>
              <a:rPr lang="en-US" altLang="zh-CN" sz="2800" b="1" dirty="0">
                <a:solidFill>
                  <a:srgbClr val="FF0000"/>
                </a:solidFill>
                <a:latin typeface="黑体" panose="02010609060101010101" pitchFamily="2" charset="-122"/>
                <a:ea typeface="黑体" panose="02010609060101010101" pitchFamily="2" charset="-122"/>
              </a:rPr>
              <a:t>*</a:t>
            </a:r>
            <a:r>
              <a:rPr lang="en-US" altLang="zh-CN" sz="2800" b="1" dirty="0">
                <a:latin typeface="黑体" panose="02010609060101010101" pitchFamily="2" charset="-122"/>
                <a:ea typeface="黑体" panose="02010609060101010101" pitchFamily="2" charset="-122"/>
              </a:rPr>
              <a:t> </a:t>
            </a:r>
            <a:r>
              <a:rPr lang="zh-CN" altLang="en-US" sz="2800" b="1" dirty="0">
                <a:latin typeface="黑体" panose="02010609060101010101" pitchFamily="2" charset="-122"/>
                <a:ea typeface="黑体" panose="02010609060101010101" pitchFamily="2" charset="-122"/>
              </a:rPr>
              <a:t>。</a:t>
            </a:r>
            <a:endParaRPr lang="zh-CN" altLang="en-US" sz="2800" b="1" dirty="0">
              <a:latin typeface="黑体" panose="02010609060101010101" pitchFamily="2" charset="-122"/>
              <a:ea typeface="黑体" panose="02010609060101010101" pitchFamily="2" charset="-122"/>
            </a:endParaRPr>
          </a:p>
          <a:p>
            <a:pPr marL="457200" indent="-457200">
              <a:lnSpc>
                <a:spcPct val="135000"/>
              </a:lnSpc>
            </a:pPr>
            <a:r>
              <a:rPr lang="zh-CN" altLang="en-US" sz="2800" b="1" dirty="0">
                <a:latin typeface="黑体" panose="02010609060101010101" pitchFamily="2" charset="-122"/>
                <a:ea typeface="黑体" panose="02010609060101010101" pitchFamily="2" charset="-122"/>
              </a:rPr>
              <a:t>即对图</a:t>
            </a:r>
            <a:r>
              <a:rPr lang="en-US" altLang="zh-CN" sz="2800" b="1" dirty="0">
                <a:latin typeface="黑体" panose="02010609060101010101" pitchFamily="2" charset="-122"/>
                <a:ea typeface="黑体" panose="02010609060101010101" pitchFamily="2" charset="-122"/>
              </a:rPr>
              <a:t>G</a:t>
            </a:r>
            <a:r>
              <a:rPr lang="zh-CN" altLang="en-US" sz="2800" b="1" dirty="0">
                <a:latin typeface="黑体" panose="02010609060101010101" pitchFamily="2" charset="-122"/>
                <a:ea typeface="黑体" panose="02010609060101010101" pitchFamily="2" charset="-122"/>
              </a:rPr>
              <a:t>的任一个面</a:t>
            </a:r>
            <a:r>
              <a:rPr lang="en-US" altLang="zh-CN" sz="2800" b="1" dirty="0">
                <a:latin typeface="黑体" panose="02010609060101010101" pitchFamily="2" charset="-122"/>
                <a:ea typeface="黑体" panose="02010609060101010101" pitchFamily="2" charset="-122"/>
              </a:rPr>
              <a:t>F</a:t>
            </a:r>
            <a:r>
              <a:rPr lang="en-US" altLang="zh-CN" sz="2800" b="1" baseline="-30000" dirty="0">
                <a:latin typeface="黑体" panose="02010609060101010101" pitchFamily="2" charset="-122"/>
                <a:ea typeface="黑体" panose="02010609060101010101" pitchFamily="2" charset="-122"/>
              </a:rPr>
              <a:t>i</a:t>
            </a:r>
            <a:r>
              <a:rPr lang="zh-CN" altLang="en-US" sz="2800" b="1" dirty="0">
                <a:latin typeface="黑体" panose="02010609060101010101" pitchFamily="2" charset="-122"/>
                <a:ea typeface="黑体" panose="02010609060101010101" pitchFamily="2" charset="-122"/>
              </a:rPr>
              <a:t>内部有且仅有一个结点</a:t>
            </a:r>
            <a:r>
              <a:rPr lang="en-US" altLang="zh-CN" sz="2800" b="1" dirty="0">
                <a:latin typeface="黑体" panose="02010609060101010101" pitchFamily="2" charset="-122"/>
                <a:ea typeface="黑体" panose="02010609060101010101" pitchFamily="2" charset="-122"/>
              </a:rPr>
              <a:t>v</a:t>
            </a:r>
            <a:r>
              <a:rPr lang="en-US" altLang="zh-CN" sz="2800" b="1" baseline="-30000" dirty="0">
                <a:latin typeface="黑体" panose="02010609060101010101" pitchFamily="2" charset="-122"/>
                <a:ea typeface="黑体" panose="02010609060101010101" pitchFamily="2" charset="-122"/>
              </a:rPr>
              <a:t>i</a:t>
            </a:r>
            <a:r>
              <a:rPr lang="en-US" altLang="zh-CN" sz="2800" b="1" baseline="30000" dirty="0">
                <a:latin typeface="黑体" panose="02010609060101010101" pitchFamily="2" charset="-122"/>
                <a:ea typeface="黑体" panose="02010609060101010101" pitchFamily="2" charset="-122"/>
              </a:rPr>
              <a:t>*</a:t>
            </a:r>
            <a:r>
              <a:rPr lang="en-US" altLang="zh-CN" sz="2800" b="1" dirty="0">
                <a:latin typeface="黑体" panose="02010609060101010101" pitchFamily="2" charset="-122"/>
                <a:ea typeface="黑体" panose="02010609060101010101" pitchFamily="2" charset="-122"/>
              </a:rPr>
              <a:t>∈V</a:t>
            </a:r>
            <a:r>
              <a:rPr lang="en-US" altLang="zh-CN" sz="2800" b="1" baseline="30000" dirty="0">
                <a:latin typeface="黑体" panose="02010609060101010101" pitchFamily="2" charset="-122"/>
                <a:ea typeface="黑体" panose="02010609060101010101" pitchFamily="2" charset="-122"/>
              </a:rPr>
              <a:t>*</a:t>
            </a:r>
            <a:r>
              <a:rPr lang="zh-CN" altLang="en-US" sz="2800" b="1" dirty="0">
                <a:latin typeface="黑体" panose="02010609060101010101" pitchFamily="2" charset="-122"/>
                <a:ea typeface="黑体" panose="02010609060101010101" pitchFamily="2" charset="-122"/>
              </a:rPr>
              <a:t>。</a:t>
            </a:r>
            <a:endParaRPr lang="zh-CN" altLang="en-US" sz="2800" b="1" dirty="0">
              <a:latin typeface="黑体" panose="02010609060101010101" pitchFamily="2" charset="-122"/>
              <a:ea typeface="黑体" panose="02010609060101010101" pitchFamily="2" charset="-122"/>
            </a:endParaRPr>
          </a:p>
        </p:txBody>
      </p:sp>
      <p:graphicFrame>
        <p:nvGraphicFramePr>
          <p:cNvPr id="24583" name="Object 7"/>
          <p:cNvGraphicFramePr>
            <a:graphicFrameLocks noChangeAspect="1"/>
          </p:cNvGraphicFramePr>
          <p:nvPr/>
        </p:nvGraphicFramePr>
        <p:xfrm>
          <a:off x="2667000" y="3048000"/>
          <a:ext cx="3344863" cy="2800350"/>
        </p:xfrm>
        <a:graphic>
          <a:graphicData uri="http://schemas.openxmlformats.org/presentationml/2006/ole">
            <mc:AlternateContent xmlns:mc="http://schemas.openxmlformats.org/markup-compatibility/2006">
              <mc:Choice xmlns:v="urn:schemas-microsoft-com:vml" Requires="v">
                <p:oleObj spid="_x0000_s3086" name="" r:id="rId1" imgW="2028825" imgH="1609725" progId="Paint.Picture">
                  <p:embed/>
                </p:oleObj>
              </mc:Choice>
              <mc:Fallback>
                <p:oleObj name="" r:id="rId1" imgW="2028825" imgH="1609725" progId="Paint.Picture">
                  <p:embed/>
                  <p:pic>
                    <p:nvPicPr>
                      <p:cNvPr id="0" name="图片 3085"/>
                      <p:cNvPicPr/>
                      <p:nvPr/>
                    </p:nvPicPr>
                    <p:blipFill>
                      <a:blip r:embed="rId2"/>
                      <a:stretch>
                        <a:fillRect/>
                      </a:stretch>
                    </p:blipFill>
                    <p:spPr>
                      <a:xfrm>
                        <a:off x="2667000" y="3048000"/>
                        <a:ext cx="3344863" cy="280035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4582"/>
                                        </p:tgtEl>
                                        <p:attrNameLst>
                                          <p:attrName>style.visibility</p:attrName>
                                        </p:attrNameLst>
                                      </p:cBhvr>
                                      <p:to>
                                        <p:strVal val="visible"/>
                                      </p:to>
                                    </p:set>
                                    <p:anim calcmode="lin" valueType="num">
                                      <p:cBhvr additive="base">
                                        <p:cTn id="7" dur="500" fill="hold"/>
                                        <p:tgtEl>
                                          <p:spTgt spid="24582"/>
                                        </p:tgtEl>
                                        <p:attrNameLst>
                                          <p:attrName>ppt_x</p:attrName>
                                        </p:attrNameLst>
                                      </p:cBhvr>
                                      <p:tavLst>
                                        <p:tav tm="0">
                                          <p:val>
                                            <p:strVal val="0-#ppt_w/2"/>
                                          </p:val>
                                        </p:tav>
                                        <p:tav tm="100000">
                                          <p:val>
                                            <p:strVal val="#ppt_x"/>
                                          </p:val>
                                        </p:tav>
                                      </p:tavLst>
                                    </p:anim>
                                    <p:anim calcmode="lin" valueType="num">
                                      <p:cBhvr additive="base">
                                        <p:cTn id="8" dur="500" fill="hold"/>
                                        <p:tgtEl>
                                          <p:spTgt spid="2458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4583"/>
                                        </p:tgtEl>
                                        <p:attrNameLst>
                                          <p:attrName>style.visibility</p:attrName>
                                        </p:attrNameLst>
                                      </p:cBhvr>
                                      <p:to>
                                        <p:strVal val="visible"/>
                                      </p:to>
                                    </p:set>
                                    <p:anim calcmode="lin" valueType="num">
                                      <p:cBhvr additive="base">
                                        <p:cTn id="13" dur="500" fill="hold"/>
                                        <p:tgtEl>
                                          <p:spTgt spid="24583"/>
                                        </p:tgtEl>
                                        <p:attrNameLst>
                                          <p:attrName>ppt_x</p:attrName>
                                        </p:attrNameLst>
                                      </p:cBhvr>
                                      <p:tavLst>
                                        <p:tav tm="0">
                                          <p:val>
                                            <p:strVal val="#ppt_x"/>
                                          </p:val>
                                        </p:tav>
                                        <p:tav tm="100000">
                                          <p:val>
                                            <p:strVal val="#ppt_x"/>
                                          </p:val>
                                        </p:tav>
                                      </p:tavLst>
                                    </p:anim>
                                    <p:anim calcmode="lin" valueType="num">
                                      <p:cBhvr additive="base">
                                        <p:cTn id="14" dur="500" fill="hold"/>
                                        <p:tgtEl>
                                          <p:spTgt spid="2458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Text Box 2"/>
          <p:cNvSpPr txBox="1"/>
          <p:nvPr/>
        </p:nvSpPr>
        <p:spPr>
          <a:xfrm>
            <a:off x="290513" y="692150"/>
            <a:ext cx="8674100" cy="31877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lnSpc>
                <a:spcPct val="145000"/>
              </a:lnSpc>
              <a:spcBef>
                <a:spcPct val="0"/>
              </a:spcBef>
              <a:buClrTx/>
              <a:buSzTx/>
              <a:buFontTx/>
              <a:buNone/>
            </a:pPr>
            <a:r>
              <a:rPr lang="en-US" altLang="zh-CN" sz="2800" b="1" dirty="0">
                <a:latin typeface="黑体" panose="02010609060101010101" pitchFamily="2" charset="-122"/>
                <a:ea typeface="黑体" panose="02010609060101010101" pitchFamily="2" charset="-122"/>
              </a:rPr>
              <a:t>  (b)</a:t>
            </a:r>
            <a:r>
              <a:rPr lang="zh-CN" altLang="en-US" sz="2800" b="1" dirty="0">
                <a:latin typeface="黑体" panose="02010609060101010101" pitchFamily="2" charset="-122"/>
                <a:ea typeface="黑体" panose="02010609060101010101" pitchFamily="2" charset="-122"/>
              </a:rPr>
              <a:t>若</a:t>
            </a:r>
            <a:r>
              <a:rPr lang="en-US" altLang="zh-CN" sz="2800" b="1" dirty="0">
                <a:latin typeface="黑体" panose="02010609060101010101" pitchFamily="2" charset="-122"/>
                <a:ea typeface="黑体" panose="02010609060101010101" pitchFamily="2" charset="-122"/>
              </a:rPr>
              <a:t>G</a:t>
            </a:r>
            <a:r>
              <a:rPr lang="zh-CN" altLang="en-US" sz="2800" b="1" dirty="0">
                <a:latin typeface="黑体" panose="02010609060101010101" pitchFamily="2" charset="-122"/>
                <a:ea typeface="黑体" panose="02010609060101010101" pitchFamily="2" charset="-122"/>
              </a:rPr>
              <a:t>的面</a:t>
            </a:r>
            <a:r>
              <a:rPr lang="en-US" altLang="zh-CN" sz="2800" b="1" dirty="0">
                <a:latin typeface="黑体" panose="02010609060101010101" pitchFamily="2" charset="-122"/>
                <a:ea typeface="黑体" panose="02010609060101010101" pitchFamily="2" charset="-122"/>
              </a:rPr>
              <a:t>F</a:t>
            </a:r>
            <a:r>
              <a:rPr lang="en-US" altLang="zh-CN" sz="2800" b="1" baseline="-30000" dirty="0">
                <a:latin typeface="黑体" panose="02010609060101010101" pitchFamily="2" charset="-122"/>
                <a:ea typeface="黑体" panose="02010609060101010101" pitchFamily="2" charset="-122"/>
              </a:rPr>
              <a:t>i</a:t>
            </a:r>
            <a:r>
              <a:rPr lang="zh-CN" altLang="en-US" sz="2800" b="1" dirty="0">
                <a:latin typeface="黑体" panose="02010609060101010101" pitchFamily="2" charset="-122"/>
                <a:ea typeface="黑体" panose="02010609060101010101" pitchFamily="2" charset="-122"/>
              </a:rPr>
              <a:t>，</a:t>
            </a:r>
            <a:r>
              <a:rPr lang="en-US" altLang="zh-CN" sz="2800" b="1" dirty="0">
                <a:latin typeface="黑体" panose="02010609060101010101" pitchFamily="2" charset="-122"/>
                <a:ea typeface="黑体" panose="02010609060101010101" pitchFamily="2" charset="-122"/>
              </a:rPr>
              <a:t>F</a:t>
            </a:r>
            <a:r>
              <a:rPr lang="en-US" altLang="zh-CN" sz="2800" b="1" baseline="-30000" dirty="0">
                <a:latin typeface="黑体" panose="02010609060101010101" pitchFamily="2" charset="-122"/>
                <a:ea typeface="黑体" panose="02010609060101010101" pitchFamily="2" charset="-122"/>
              </a:rPr>
              <a:t>j</a:t>
            </a:r>
            <a:r>
              <a:rPr lang="zh-CN" altLang="en-US" sz="2800" b="1" dirty="0">
                <a:latin typeface="黑体" panose="02010609060101010101" pitchFamily="2" charset="-122"/>
                <a:ea typeface="黑体" panose="02010609060101010101" pitchFamily="2" charset="-122"/>
              </a:rPr>
              <a:t>有公共边</a:t>
            </a:r>
            <a:r>
              <a:rPr lang="en-US" altLang="zh-CN" sz="2800" b="1" dirty="0">
                <a:latin typeface="黑体" panose="02010609060101010101" pitchFamily="2" charset="-122"/>
                <a:ea typeface="黑体" panose="02010609060101010101" pitchFamily="2" charset="-122"/>
              </a:rPr>
              <a:t>e</a:t>
            </a:r>
            <a:r>
              <a:rPr lang="en-US" altLang="zh-CN" sz="2800" b="1" baseline="-30000" dirty="0">
                <a:latin typeface="黑体" panose="02010609060101010101" pitchFamily="2" charset="-122"/>
                <a:ea typeface="黑体" panose="02010609060101010101" pitchFamily="2" charset="-122"/>
              </a:rPr>
              <a:t>k</a:t>
            </a:r>
            <a:r>
              <a:rPr lang="zh-CN" altLang="en-US" sz="2800" b="1" dirty="0">
                <a:latin typeface="黑体" panose="02010609060101010101" pitchFamily="2" charset="-122"/>
                <a:ea typeface="黑体" panose="02010609060101010101" pitchFamily="2" charset="-122"/>
              </a:rPr>
              <a:t>，则作</a:t>
            </a:r>
            <a:r>
              <a:rPr lang="en-US" altLang="zh-CN" sz="2800" b="1" dirty="0">
                <a:latin typeface="黑体" panose="02010609060101010101" pitchFamily="2" charset="-122"/>
                <a:ea typeface="黑体" panose="02010609060101010101" pitchFamily="2" charset="-122"/>
              </a:rPr>
              <a:t>e</a:t>
            </a:r>
            <a:r>
              <a:rPr lang="en-US" altLang="zh-CN" sz="2800" b="1" baseline="-30000" dirty="0">
                <a:latin typeface="黑体" panose="02010609060101010101" pitchFamily="2" charset="-122"/>
                <a:ea typeface="黑体" panose="02010609060101010101" pitchFamily="2" charset="-122"/>
              </a:rPr>
              <a:t>k</a:t>
            </a:r>
            <a:r>
              <a:rPr lang="en-US" altLang="zh-CN" sz="2800" b="1" baseline="30000" dirty="0">
                <a:latin typeface="黑体" panose="02010609060101010101" pitchFamily="2" charset="-122"/>
                <a:ea typeface="黑体" panose="02010609060101010101" pitchFamily="2" charset="-122"/>
              </a:rPr>
              <a:t>*</a:t>
            </a:r>
            <a:r>
              <a:rPr lang="en-US" altLang="zh-CN" sz="2800" b="1" dirty="0">
                <a:latin typeface="黑体" panose="02010609060101010101" pitchFamily="2" charset="-122"/>
                <a:ea typeface="黑体" panose="02010609060101010101" pitchFamily="2" charset="-122"/>
              </a:rPr>
              <a:t>=(v</a:t>
            </a:r>
            <a:r>
              <a:rPr lang="en-US" altLang="zh-CN" sz="2800" b="1" baseline="-30000" dirty="0">
                <a:latin typeface="黑体" panose="02010609060101010101" pitchFamily="2" charset="-122"/>
                <a:ea typeface="黑体" panose="02010609060101010101" pitchFamily="2" charset="-122"/>
              </a:rPr>
              <a:t>i</a:t>
            </a:r>
            <a:r>
              <a:rPr lang="en-US" altLang="zh-CN" sz="2800" b="1" baseline="30000" dirty="0">
                <a:latin typeface="黑体" panose="02010609060101010101" pitchFamily="2" charset="-122"/>
                <a:ea typeface="黑体" panose="02010609060101010101" pitchFamily="2" charset="-122"/>
              </a:rPr>
              <a:t>*</a:t>
            </a:r>
            <a:r>
              <a:rPr lang="zh-CN" altLang="en-US" sz="2800" b="1" dirty="0">
                <a:latin typeface="黑体" panose="02010609060101010101" pitchFamily="2" charset="-122"/>
                <a:ea typeface="黑体" panose="02010609060101010101" pitchFamily="2" charset="-122"/>
              </a:rPr>
              <a:t>，</a:t>
            </a:r>
            <a:r>
              <a:rPr lang="en-US" altLang="zh-CN" sz="2800" b="1" dirty="0">
                <a:latin typeface="黑体" panose="02010609060101010101" pitchFamily="2" charset="-122"/>
                <a:ea typeface="黑体" panose="02010609060101010101" pitchFamily="2" charset="-122"/>
              </a:rPr>
              <a:t>v</a:t>
            </a:r>
            <a:r>
              <a:rPr lang="en-US" altLang="zh-CN" sz="2800" b="1" baseline="-30000" dirty="0">
                <a:latin typeface="黑体" panose="02010609060101010101" pitchFamily="2" charset="-122"/>
                <a:ea typeface="黑体" panose="02010609060101010101" pitchFamily="2" charset="-122"/>
              </a:rPr>
              <a:t>j</a:t>
            </a:r>
            <a:r>
              <a:rPr lang="en-US" altLang="zh-CN" sz="2800" b="1" baseline="30000" dirty="0">
                <a:latin typeface="黑体" panose="02010609060101010101" pitchFamily="2" charset="-122"/>
                <a:ea typeface="黑体" panose="02010609060101010101" pitchFamily="2" charset="-122"/>
              </a:rPr>
              <a:t>*</a:t>
            </a:r>
            <a:r>
              <a:rPr lang="en-US" altLang="zh-CN" sz="2800" b="1" dirty="0">
                <a:latin typeface="黑体" panose="02010609060101010101" pitchFamily="2" charset="-122"/>
                <a:ea typeface="黑体" panose="02010609060101010101" pitchFamily="2" charset="-122"/>
              </a:rPr>
              <a:t>)</a:t>
            </a:r>
            <a:r>
              <a:rPr lang="zh-CN" altLang="en-US" sz="2800" b="1" dirty="0">
                <a:latin typeface="黑体" panose="02010609060101010101" pitchFamily="2" charset="-122"/>
                <a:ea typeface="黑体" panose="02010609060101010101" pitchFamily="2" charset="-122"/>
              </a:rPr>
              <a:t>，且</a:t>
            </a:r>
            <a:r>
              <a:rPr lang="en-US" altLang="zh-CN" sz="2800" b="1" dirty="0">
                <a:latin typeface="黑体" panose="02010609060101010101" pitchFamily="2" charset="-122"/>
                <a:ea typeface="黑体" panose="02010609060101010101" pitchFamily="2" charset="-122"/>
              </a:rPr>
              <a:t>e</a:t>
            </a:r>
            <a:r>
              <a:rPr lang="en-US" altLang="zh-CN" sz="2800" b="1" baseline="-30000" dirty="0">
                <a:latin typeface="黑体" panose="02010609060101010101" pitchFamily="2" charset="-122"/>
                <a:ea typeface="黑体" panose="02010609060101010101" pitchFamily="2" charset="-122"/>
              </a:rPr>
              <a:t>k</a:t>
            </a:r>
            <a:r>
              <a:rPr lang="en-US" altLang="zh-CN" sz="2800" b="1" baseline="30000" dirty="0">
                <a:latin typeface="黑体" panose="02010609060101010101" pitchFamily="2" charset="-122"/>
                <a:ea typeface="黑体" panose="02010609060101010101" pitchFamily="2" charset="-122"/>
              </a:rPr>
              <a:t>*</a:t>
            </a:r>
            <a:r>
              <a:rPr lang="zh-CN" altLang="en-US" sz="2800" b="1" dirty="0">
                <a:latin typeface="黑体" panose="02010609060101010101" pitchFamily="2" charset="-122"/>
                <a:ea typeface="黑体" panose="02010609060101010101" pitchFamily="2" charset="-122"/>
              </a:rPr>
              <a:t>与</a:t>
            </a:r>
            <a:r>
              <a:rPr lang="en-US" altLang="zh-CN" sz="2800" b="1" dirty="0">
                <a:latin typeface="黑体" panose="02010609060101010101" pitchFamily="2" charset="-122"/>
                <a:ea typeface="黑体" panose="02010609060101010101" pitchFamily="2" charset="-122"/>
              </a:rPr>
              <a:t>e</a:t>
            </a:r>
            <a:r>
              <a:rPr lang="en-US" altLang="zh-CN" sz="2800" b="1" baseline="-30000" dirty="0">
                <a:latin typeface="黑体" panose="02010609060101010101" pitchFamily="2" charset="-122"/>
                <a:ea typeface="黑体" panose="02010609060101010101" pitchFamily="2" charset="-122"/>
              </a:rPr>
              <a:t>k</a:t>
            </a:r>
            <a:r>
              <a:rPr lang="zh-CN" altLang="en-US" sz="2800" b="1" dirty="0">
                <a:latin typeface="黑体" panose="02010609060101010101" pitchFamily="2" charset="-122"/>
                <a:ea typeface="黑体" panose="02010609060101010101" pitchFamily="2" charset="-122"/>
              </a:rPr>
              <a:t>相交。</a:t>
            </a:r>
            <a:endParaRPr lang="zh-CN" altLang="en-US" sz="2800" b="1" dirty="0">
              <a:latin typeface="黑体" panose="02010609060101010101" pitchFamily="2" charset="-122"/>
              <a:ea typeface="黑体" panose="02010609060101010101" pitchFamily="2" charset="-122"/>
            </a:endParaRPr>
          </a:p>
          <a:p>
            <a:pPr marL="0" lvl="0" indent="0">
              <a:lnSpc>
                <a:spcPct val="145000"/>
              </a:lnSpc>
              <a:spcBef>
                <a:spcPct val="0"/>
              </a:spcBef>
              <a:buClrTx/>
              <a:buSzTx/>
              <a:buFontTx/>
              <a:buNone/>
            </a:pPr>
            <a:r>
              <a:rPr lang="zh-CN" altLang="en-US" sz="2800" b="1" dirty="0">
                <a:latin typeface="黑体" panose="02010609060101010101" pitchFamily="2" charset="-122"/>
                <a:ea typeface="黑体" panose="02010609060101010101" pitchFamily="2" charset="-122"/>
              </a:rPr>
              <a:t>    即若</a:t>
            </a:r>
            <a:r>
              <a:rPr lang="en-US" altLang="zh-CN" sz="2800" b="1" dirty="0">
                <a:solidFill>
                  <a:srgbClr val="FF0000"/>
                </a:solidFill>
                <a:latin typeface="黑体" panose="02010609060101010101" pitchFamily="2" charset="-122"/>
                <a:ea typeface="黑体" panose="02010609060101010101" pitchFamily="2" charset="-122"/>
              </a:rPr>
              <a:t>G</a:t>
            </a:r>
            <a:r>
              <a:rPr lang="zh-CN" altLang="en-US" sz="2800" b="1" dirty="0">
                <a:latin typeface="黑体" panose="02010609060101010101" pitchFamily="2" charset="-122"/>
                <a:ea typeface="黑体" panose="02010609060101010101" pitchFamily="2" charset="-122"/>
              </a:rPr>
              <a:t>中面</a:t>
            </a:r>
            <a:r>
              <a:rPr lang="en-US" altLang="zh-CN" sz="2800" b="1" dirty="0">
                <a:solidFill>
                  <a:srgbClr val="FF0000"/>
                </a:solidFill>
                <a:latin typeface="黑体" panose="02010609060101010101" pitchFamily="2" charset="-122"/>
                <a:ea typeface="黑体" panose="02010609060101010101" pitchFamily="2" charset="-122"/>
              </a:rPr>
              <a:t>F</a:t>
            </a:r>
            <a:r>
              <a:rPr lang="en-US" altLang="zh-CN" sz="2800" b="1" baseline="-25000" dirty="0">
                <a:solidFill>
                  <a:srgbClr val="FF0000"/>
                </a:solidFill>
                <a:latin typeface="黑体" panose="02010609060101010101" pitchFamily="2" charset="-122"/>
                <a:ea typeface="黑体" panose="02010609060101010101" pitchFamily="2" charset="-122"/>
              </a:rPr>
              <a:t>i</a:t>
            </a:r>
            <a:r>
              <a:rPr lang="zh-CN" altLang="en-US" sz="2800" b="1" dirty="0">
                <a:latin typeface="黑体" panose="02010609060101010101" pitchFamily="2" charset="-122"/>
                <a:ea typeface="黑体" panose="02010609060101010101" pitchFamily="2" charset="-122"/>
              </a:rPr>
              <a:t>与</a:t>
            </a:r>
            <a:r>
              <a:rPr lang="en-US" altLang="zh-CN" sz="2800" b="1" dirty="0">
                <a:solidFill>
                  <a:srgbClr val="FF0000"/>
                </a:solidFill>
                <a:latin typeface="黑体" panose="02010609060101010101" pitchFamily="2" charset="-122"/>
                <a:ea typeface="黑体" panose="02010609060101010101" pitchFamily="2" charset="-122"/>
              </a:rPr>
              <a:t>F</a:t>
            </a:r>
            <a:r>
              <a:rPr lang="en-US" altLang="zh-CN" sz="2800" b="1" baseline="-25000" dirty="0">
                <a:solidFill>
                  <a:srgbClr val="FF0000"/>
                </a:solidFill>
                <a:latin typeface="黑体" panose="02010609060101010101" pitchFamily="2" charset="-122"/>
                <a:ea typeface="黑体" panose="02010609060101010101" pitchFamily="2" charset="-122"/>
              </a:rPr>
              <a:t>j</a:t>
            </a:r>
            <a:r>
              <a:rPr lang="zh-CN" altLang="en-US" sz="2800" b="1" dirty="0">
                <a:latin typeface="黑体" panose="02010609060101010101" pitchFamily="2" charset="-122"/>
                <a:ea typeface="黑体" panose="02010609060101010101" pitchFamily="2" charset="-122"/>
              </a:rPr>
              <a:t>有公共边界</a:t>
            </a:r>
            <a:r>
              <a:rPr lang="en-US" altLang="zh-CN" sz="2800" b="1" dirty="0">
                <a:solidFill>
                  <a:srgbClr val="FF0000"/>
                </a:solidFill>
                <a:latin typeface="黑体" panose="02010609060101010101" pitchFamily="2" charset="-122"/>
                <a:ea typeface="黑体" panose="02010609060101010101" pitchFamily="2" charset="-122"/>
              </a:rPr>
              <a:t>e</a:t>
            </a:r>
            <a:r>
              <a:rPr lang="en-US" altLang="zh-CN" sz="2800" b="1" baseline="-25000" dirty="0">
                <a:solidFill>
                  <a:srgbClr val="FF0000"/>
                </a:solidFill>
                <a:latin typeface="黑体" panose="02010609060101010101" pitchFamily="2" charset="-122"/>
                <a:ea typeface="黑体" panose="02010609060101010101" pitchFamily="2" charset="-122"/>
              </a:rPr>
              <a:t>k</a:t>
            </a:r>
            <a:r>
              <a:rPr lang="en-US" altLang="zh-CN" sz="2800" b="1" dirty="0">
                <a:latin typeface="黑体" panose="02010609060101010101" pitchFamily="2" charset="-122"/>
                <a:ea typeface="黑体" panose="02010609060101010101" pitchFamily="2" charset="-122"/>
              </a:rPr>
              <a:t> </a:t>
            </a:r>
            <a:r>
              <a:rPr lang="zh-CN" altLang="en-US" sz="2800" b="1" dirty="0">
                <a:latin typeface="黑体" panose="02010609060101010101" pitchFamily="2" charset="-122"/>
                <a:ea typeface="黑体" panose="02010609060101010101" pitchFamily="2" charset="-122"/>
              </a:rPr>
              <a:t>，那么过边界的每一边</a:t>
            </a:r>
            <a:r>
              <a:rPr lang="en-US" altLang="zh-CN" sz="2800" b="1" dirty="0">
                <a:solidFill>
                  <a:srgbClr val="FF0000"/>
                </a:solidFill>
                <a:latin typeface="黑体" panose="02010609060101010101" pitchFamily="2" charset="-122"/>
                <a:ea typeface="黑体" panose="02010609060101010101" pitchFamily="2" charset="-122"/>
              </a:rPr>
              <a:t>e</a:t>
            </a:r>
            <a:r>
              <a:rPr lang="en-US" altLang="zh-CN" sz="2800" b="1" baseline="-25000" dirty="0">
                <a:solidFill>
                  <a:srgbClr val="FF0000"/>
                </a:solidFill>
                <a:latin typeface="黑体" panose="02010609060101010101" pitchFamily="2" charset="-122"/>
                <a:ea typeface="黑体" panose="02010609060101010101" pitchFamily="2" charset="-122"/>
              </a:rPr>
              <a:t>k</a:t>
            </a:r>
            <a:r>
              <a:rPr lang="zh-CN" altLang="en-US" sz="2800" b="1" dirty="0">
                <a:latin typeface="黑体" panose="02010609060101010101" pitchFamily="2" charset="-122"/>
                <a:ea typeface="黑体" panose="02010609060101010101" pitchFamily="2" charset="-122"/>
              </a:rPr>
              <a:t>作关联</a:t>
            </a:r>
            <a:r>
              <a:rPr lang="en-US" altLang="zh-CN" sz="2800" b="1" dirty="0">
                <a:solidFill>
                  <a:srgbClr val="FF0000"/>
                </a:solidFill>
                <a:latin typeface="黑体" panose="02010609060101010101" pitchFamily="2" charset="-122"/>
                <a:ea typeface="黑体" panose="02010609060101010101" pitchFamily="2" charset="-122"/>
              </a:rPr>
              <a:t>v</a:t>
            </a:r>
            <a:r>
              <a:rPr lang="en-US" altLang="zh-CN" sz="2800" b="1" baseline="-25000" dirty="0">
                <a:solidFill>
                  <a:srgbClr val="FF0000"/>
                </a:solidFill>
                <a:latin typeface="黑体" panose="02010609060101010101" pitchFamily="2" charset="-122"/>
                <a:ea typeface="黑体" panose="02010609060101010101" pitchFamily="2" charset="-122"/>
              </a:rPr>
              <a:t>i</a:t>
            </a:r>
            <a:r>
              <a:rPr lang="en-US" altLang="zh-CN" sz="2800" b="1" dirty="0">
                <a:solidFill>
                  <a:srgbClr val="FF0000"/>
                </a:solidFill>
                <a:latin typeface="黑体" panose="02010609060101010101" pitchFamily="2" charset="-122"/>
                <a:ea typeface="黑体" panose="02010609060101010101" pitchFamily="2" charset="-122"/>
              </a:rPr>
              <a:t>*</a:t>
            </a:r>
            <a:r>
              <a:rPr lang="zh-CN" altLang="en-US" sz="2800" b="1" dirty="0">
                <a:latin typeface="黑体" panose="02010609060101010101" pitchFamily="2" charset="-122"/>
                <a:ea typeface="黑体" panose="02010609060101010101" pitchFamily="2" charset="-122"/>
              </a:rPr>
              <a:t>与</a:t>
            </a:r>
            <a:r>
              <a:rPr lang="en-US" altLang="zh-CN" sz="2800" b="1" dirty="0">
                <a:solidFill>
                  <a:srgbClr val="FF0000"/>
                </a:solidFill>
                <a:latin typeface="黑体" panose="02010609060101010101" pitchFamily="2" charset="-122"/>
                <a:ea typeface="黑体" panose="02010609060101010101" pitchFamily="2" charset="-122"/>
              </a:rPr>
              <a:t>v</a:t>
            </a:r>
            <a:r>
              <a:rPr lang="en-US" altLang="zh-CN" sz="2800" b="1" baseline="-25000" dirty="0">
                <a:solidFill>
                  <a:srgbClr val="FF0000"/>
                </a:solidFill>
                <a:latin typeface="黑体" panose="02010609060101010101" pitchFamily="2" charset="-122"/>
                <a:ea typeface="黑体" panose="02010609060101010101" pitchFamily="2" charset="-122"/>
              </a:rPr>
              <a:t>j</a:t>
            </a:r>
            <a:r>
              <a:rPr lang="en-US" altLang="zh-CN" sz="2800" b="1" dirty="0">
                <a:solidFill>
                  <a:srgbClr val="FF0000"/>
                </a:solidFill>
                <a:latin typeface="黑体" panose="02010609060101010101" pitchFamily="2" charset="-122"/>
                <a:ea typeface="黑体" panose="02010609060101010101" pitchFamily="2" charset="-122"/>
              </a:rPr>
              <a:t>*</a:t>
            </a:r>
            <a:r>
              <a:rPr lang="zh-CN" altLang="en-US" sz="2800" b="1" dirty="0">
                <a:latin typeface="黑体" panose="02010609060101010101" pitchFamily="2" charset="-122"/>
                <a:ea typeface="黑体" panose="02010609060101010101" pitchFamily="2" charset="-122"/>
              </a:rPr>
              <a:t>的一条边</a:t>
            </a:r>
            <a:r>
              <a:rPr lang="en-US" altLang="zh-CN" sz="2800" b="1" dirty="0">
                <a:solidFill>
                  <a:srgbClr val="FF0000"/>
                </a:solidFill>
                <a:latin typeface="黑体" panose="02010609060101010101" pitchFamily="2" charset="-122"/>
                <a:ea typeface="黑体" panose="02010609060101010101" pitchFamily="2" charset="-122"/>
              </a:rPr>
              <a:t>e</a:t>
            </a:r>
            <a:r>
              <a:rPr lang="en-US" altLang="zh-CN" sz="2800" b="1" baseline="-25000" dirty="0">
                <a:solidFill>
                  <a:srgbClr val="FF0000"/>
                </a:solidFill>
                <a:latin typeface="黑体" panose="02010609060101010101" pitchFamily="2" charset="-122"/>
                <a:ea typeface="黑体" panose="02010609060101010101" pitchFamily="2" charset="-122"/>
              </a:rPr>
              <a:t>k</a:t>
            </a:r>
            <a:r>
              <a:rPr lang="en-US" altLang="zh-CN" sz="2800" b="1" dirty="0">
                <a:solidFill>
                  <a:srgbClr val="FF0000"/>
                </a:solidFill>
                <a:latin typeface="黑体" panose="02010609060101010101" pitchFamily="2" charset="-122"/>
                <a:ea typeface="黑体" panose="02010609060101010101" pitchFamily="2" charset="-122"/>
              </a:rPr>
              <a:t>* =(v</a:t>
            </a:r>
            <a:r>
              <a:rPr lang="en-US" altLang="zh-CN" sz="2800" b="1" baseline="-25000" dirty="0">
                <a:solidFill>
                  <a:srgbClr val="FF0000"/>
                </a:solidFill>
                <a:latin typeface="黑体" panose="02010609060101010101" pitchFamily="2" charset="-122"/>
                <a:ea typeface="黑体" panose="02010609060101010101" pitchFamily="2" charset="-122"/>
              </a:rPr>
              <a:t>i</a:t>
            </a:r>
            <a:r>
              <a:rPr lang="en-US" altLang="zh-CN" sz="2800" b="1" dirty="0">
                <a:solidFill>
                  <a:srgbClr val="FF0000"/>
                </a:solidFill>
                <a:latin typeface="黑体" panose="02010609060101010101" pitchFamily="2" charset="-122"/>
                <a:ea typeface="黑体" panose="02010609060101010101" pitchFamily="2" charset="-122"/>
              </a:rPr>
              <a:t>*, v</a:t>
            </a:r>
            <a:r>
              <a:rPr lang="en-US" altLang="zh-CN" sz="2800" b="1" baseline="-25000" dirty="0">
                <a:solidFill>
                  <a:srgbClr val="FF0000"/>
                </a:solidFill>
                <a:latin typeface="黑体" panose="02010609060101010101" pitchFamily="2" charset="-122"/>
                <a:ea typeface="黑体" panose="02010609060101010101" pitchFamily="2" charset="-122"/>
              </a:rPr>
              <a:t>j</a:t>
            </a:r>
            <a:r>
              <a:rPr lang="en-US" altLang="zh-CN" sz="2800" b="1" dirty="0">
                <a:solidFill>
                  <a:srgbClr val="FF0000"/>
                </a:solidFill>
                <a:latin typeface="黑体" panose="02010609060101010101" pitchFamily="2" charset="-122"/>
                <a:ea typeface="黑体" panose="02010609060101010101" pitchFamily="2" charset="-122"/>
              </a:rPr>
              <a:t>*)</a:t>
            </a:r>
            <a:r>
              <a:rPr lang="en-US" altLang="zh-CN" sz="2800" b="1" dirty="0">
                <a:latin typeface="黑体" panose="02010609060101010101" pitchFamily="2" charset="-122"/>
                <a:ea typeface="黑体" panose="02010609060101010101" pitchFamily="2" charset="-122"/>
              </a:rPr>
              <a:t> </a:t>
            </a:r>
            <a:r>
              <a:rPr lang="zh-CN" altLang="en-US" sz="2800" b="1" dirty="0">
                <a:latin typeface="黑体" panose="02010609060101010101" pitchFamily="2" charset="-122"/>
                <a:ea typeface="黑体" panose="02010609060101010101" pitchFamily="2" charset="-122"/>
              </a:rPr>
              <a:t>。 </a:t>
            </a:r>
            <a:r>
              <a:rPr lang="en-US" altLang="zh-CN" sz="2800" b="1" dirty="0">
                <a:solidFill>
                  <a:srgbClr val="FF0000"/>
                </a:solidFill>
                <a:latin typeface="黑体" panose="02010609060101010101" pitchFamily="2" charset="-122"/>
                <a:ea typeface="黑体" panose="02010609060101010101" pitchFamily="2" charset="-122"/>
              </a:rPr>
              <a:t>e</a:t>
            </a:r>
            <a:r>
              <a:rPr lang="en-US" altLang="zh-CN" sz="2800" b="1" baseline="-25000" dirty="0">
                <a:solidFill>
                  <a:srgbClr val="FF0000"/>
                </a:solidFill>
                <a:latin typeface="黑体" panose="02010609060101010101" pitchFamily="2" charset="-122"/>
                <a:ea typeface="黑体" panose="02010609060101010101" pitchFamily="2" charset="-122"/>
              </a:rPr>
              <a:t>k</a:t>
            </a:r>
            <a:r>
              <a:rPr lang="en-US" altLang="zh-CN" sz="2800" b="1" dirty="0">
                <a:solidFill>
                  <a:srgbClr val="FF0000"/>
                </a:solidFill>
                <a:latin typeface="黑体" panose="02010609060101010101" pitchFamily="2" charset="-122"/>
                <a:ea typeface="黑体" panose="02010609060101010101" pitchFamily="2" charset="-122"/>
              </a:rPr>
              <a:t>*</a:t>
            </a:r>
            <a:r>
              <a:rPr lang="zh-CN" altLang="en-US" sz="2800" b="1" dirty="0">
                <a:latin typeface="黑体" panose="02010609060101010101" pitchFamily="2" charset="-122"/>
                <a:ea typeface="黑体" panose="02010609060101010101" pitchFamily="2" charset="-122"/>
              </a:rPr>
              <a:t>与</a:t>
            </a:r>
            <a:r>
              <a:rPr lang="en-US" altLang="zh-CN" sz="2800" b="1" dirty="0">
                <a:solidFill>
                  <a:srgbClr val="FF0000"/>
                </a:solidFill>
                <a:latin typeface="黑体" panose="02010609060101010101" pitchFamily="2" charset="-122"/>
                <a:ea typeface="黑体" panose="02010609060101010101" pitchFamily="2" charset="-122"/>
              </a:rPr>
              <a:t>G*</a:t>
            </a:r>
            <a:r>
              <a:rPr lang="zh-CN" altLang="en-US" sz="2800" b="1" dirty="0">
                <a:latin typeface="黑体" panose="02010609060101010101" pitchFamily="2" charset="-122"/>
                <a:ea typeface="黑体" panose="02010609060101010101" pitchFamily="2" charset="-122"/>
              </a:rPr>
              <a:t>的其它边不相交。</a:t>
            </a:r>
            <a:endParaRPr lang="zh-CN" altLang="en-US" sz="2800" b="1" dirty="0">
              <a:latin typeface="黑体" panose="02010609060101010101" pitchFamily="2" charset="-122"/>
              <a:ea typeface="黑体" panose="02010609060101010101" pitchFamily="2" charset="-122"/>
            </a:endParaRPr>
          </a:p>
        </p:txBody>
      </p:sp>
      <p:graphicFrame>
        <p:nvGraphicFramePr>
          <p:cNvPr id="25606" name="Object 6"/>
          <p:cNvGraphicFramePr>
            <a:graphicFrameLocks noChangeAspect="1"/>
          </p:cNvGraphicFramePr>
          <p:nvPr/>
        </p:nvGraphicFramePr>
        <p:xfrm>
          <a:off x="2555875" y="3932238"/>
          <a:ext cx="3384550" cy="2867025"/>
        </p:xfrm>
        <a:graphic>
          <a:graphicData uri="http://schemas.openxmlformats.org/presentationml/2006/ole">
            <mc:AlternateContent xmlns:mc="http://schemas.openxmlformats.org/markup-compatibility/2006">
              <mc:Choice xmlns:v="urn:schemas-microsoft-com:vml" Requires="v">
                <p:oleObj spid="_x0000_s3084" name="" r:id="rId1" imgW="3609975" imgH="2867025" progId="Paint.Picture">
                  <p:embed/>
                </p:oleObj>
              </mc:Choice>
              <mc:Fallback>
                <p:oleObj name="" r:id="rId1" imgW="3609975" imgH="2867025" progId="Paint.Picture">
                  <p:embed/>
                  <p:pic>
                    <p:nvPicPr>
                      <p:cNvPr id="0" name="图片 3083"/>
                      <p:cNvPicPr/>
                      <p:nvPr/>
                    </p:nvPicPr>
                    <p:blipFill>
                      <a:blip r:embed="rId2"/>
                      <a:stretch>
                        <a:fillRect/>
                      </a:stretch>
                    </p:blipFill>
                    <p:spPr>
                      <a:xfrm>
                        <a:off x="2555875" y="3932238"/>
                        <a:ext cx="3384550" cy="286702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5602"/>
                                        </p:tgtEl>
                                        <p:attrNameLst>
                                          <p:attrName>style.visibility</p:attrName>
                                        </p:attrNameLst>
                                      </p:cBhvr>
                                      <p:to>
                                        <p:strVal val="visible"/>
                                      </p:to>
                                    </p:set>
                                    <p:anim calcmode="lin" valueType="num">
                                      <p:cBhvr additive="base">
                                        <p:cTn id="7" dur="500" fill="hold"/>
                                        <p:tgtEl>
                                          <p:spTgt spid="25602"/>
                                        </p:tgtEl>
                                        <p:attrNameLst>
                                          <p:attrName>ppt_x</p:attrName>
                                        </p:attrNameLst>
                                      </p:cBhvr>
                                      <p:tavLst>
                                        <p:tav tm="0">
                                          <p:val>
                                            <p:strVal val="0-#ppt_w/2"/>
                                          </p:val>
                                        </p:tav>
                                        <p:tav tm="100000">
                                          <p:val>
                                            <p:strVal val="#ppt_x"/>
                                          </p:val>
                                        </p:tav>
                                      </p:tavLst>
                                    </p:anim>
                                    <p:anim calcmode="lin" valueType="num">
                                      <p:cBhvr additive="base">
                                        <p:cTn id="8" dur="500" fill="hold"/>
                                        <p:tgtEl>
                                          <p:spTgt spid="2560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5606"/>
                                        </p:tgtEl>
                                        <p:attrNameLst>
                                          <p:attrName>style.visibility</p:attrName>
                                        </p:attrNameLst>
                                      </p:cBhvr>
                                      <p:to>
                                        <p:strVal val="visible"/>
                                      </p:to>
                                    </p:set>
                                    <p:anim calcmode="lin" valueType="num">
                                      <p:cBhvr additive="base">
                                        <p:cTn id="13" dur="500" fill="hold"/>
                                        <p:tgtEl>
                                          <p:spTgt spid="25606"/>
                                        </p:tgtEl>
                                        <p:attrNameLst>
                                          <p:attrName>ppt_x</p:attrName>
                                        </p:attrNameLst>
                                      </p:cBhvr>
                                      <p:tavLst>
                                        <p:tav tm="0">
                                          <p:val>
                                            <p:strVal val="0-#ppt_w/2"/>
                                          </p:val>
                                        </p:tav>
                                        <p:tav tm="100000">
                                          <p:val>
                                            <p:strVal val="#ppt_x"/>
                                          </p:val>
                                        </p:tav>
                                      </p:tavLst>
                                    </p:anim>
                                    <p:anim calcmode="lin" valueType="num">
                                      <p:cBhvr additive="base">
                                        <p:cTn id="14" dur="500" fill="hold"/>
                                        <p:tgtEl>
                                          <p:spTgt spid="2560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Text Box 2"/>
          <p:cNvSpPr txBox="1"/>
          <p:nvPr/>
        </p:nvSpPr>
        <p:spPr>
          <a:xfrm>
            <a:off x="457200" y="228600"/>
            <a:ext cx="8382000" cy="28702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lnSpc>
                <a:spcPct val="130000"/>
              </a:lnSpc>
              <a:spcBef>
                <a:spcPct val="0"/>
              </a:spcBef>
              <a:buClrTx/>
              <a:buSzTx/>
              <a:buFontTx/>
              <a:buNone/>
            </a:pPr>
            <a:r>
              <a:rPr lang="en-US" altLang="zh-CN" sz="2800" b="1" dirty="0">
                <a:latin typeface="黑体" panose="02010609060101010101" pitchFamily="2" charset="-122"/>
                <a:ea typeface="黑体" panose="02010609060101010101" pitchFamily="2" charset="-122"/>
              </a:rPr>
              <a:t>(c)</a:t>
            </a:r>
            <a:r>
              <a:rPr lang="zh-CN" altLang="en-US" sz="2800" b="1" dirty="0">
                <a:latin typeface="黑体" panose="02010609060101010101" pitchFamily="2" charset="-122"/>
                <a:ea typeface="黑体" panose="02010609060101010101" pitchFamily="2" charset="-122"/>
              </a:rPr>
              <a:t>当且仅当</a:t>
            </a:r>
            <a:r>
              <a:rPr lang="en-US" altLang="zh-CN" sz="2800" b="1" dirty="0">
                <a:latin typeface="黑体" panose="02010609060101010101" pitchFamily="2" charset="-122"/>
                <a:ea typeface="黑体" panose="02010609060101010101" pitchFamily="2" charset="-122"/>
              </a:rPr>
              <a:t>e</a:t>
            </a:r>
            <a:r>
              <a:rPr lang="en-US" altLang="zh-CN" sz="2800" b="1" baseline="-30000" dirty="0">
                <a:latin typeface="黑体" panose="02010609060101010101" pitchFamily="2" charset="-122"/>
                <a:ea typeface="黑体" panose="02010609060101010101" pitchFamily="2" charset="-122"/>
              </a:rPr>
              <a:t>k</a:t>
            </a:r>
            <a:r>
              <a:rPr lang="zh-CN" altLang="en-US" sz="2800" b="1" dirty="0">
                <a:latin typeface="黑体" panose="02010609060101010101" pitchFamily="2" charset="-122"/>
                <a:ea typeface="黑体" panose="02010609060101010101" pitchFamily="2" charset="-122"/>
              </a:rPr>
              <a:t>只是一个面</a:t>
            </a:r>
            <a:r>
              <a:rPr lang="en-US" altLang="zh-CN" sz="2800" b="1" dirty="0">
                <a:latin typeface="黑体" panose="02010609060101010101" pitchFamily="2" charset="-122"/>
                <a:ea typeface="黑体" panose="02010609060101010101" pitchFamily="2" charset="-122"/>
              </a:rPr>
              <a:t>F</a:t>
            </a:r>
            <a:r>
              <a:rPr lang="en-US" altLang="zh-CN" sz="2800" b="1" baseline="-30000" dirty="0">
                <a:latin typeface="黑体" panose="02010609060101010101" pitchFamily="2" charset="-122"/>
                <a:ea typeface="黑体" panose="02010609060101010101" pitchFamily="2" charset="-122"/>
              </a:rPr>
              <a:t>i</a:t>
            </a:r>
            <a:r>
              <a:rPr lang="zh-CN" altLang="en-US" sz="2800" b="1" dirty="0">
                <a:latin typeface="黑体" panose="02010609060101010101" pitchFamily="2" charset="-122"/>
                <a:ea typeface="黑体" panose="02010609060101010101" pitchFamily="2" charset="-122"/>
              </a:rPr>
              <a:t>的边界时</a:t>
            </a:r>
            <a:r>
              <a:rPr lang="en-US" altLang="zh-CN" sz="2800" b="1" dirty="0">
                <a:latin typeface="黑体" panose="02010609060101010101" pitchFamily="2" charset="-122"/>
                <a:ea typeface="黑体" panose="02010609060101010101" pitchFamily="2" charset="-122"/>
              </a:rPr>
              <a:t>(</a:t>
            </a:r>
            <a:r>
              <a:rPr lang="zh-CN" altLang="en-US" sz="2800" b="1" dirty="0">
                <a:latin typeface="黑体" panose="02010609060101010101" pitchFamily="2" charset="-122"/>
                <a:ea typeface="黑体" panose="02010609060101010101" pitchFamily="2" charset="-122"/>
              </a:rPr>
              <a:t>割边</a:t>
            </a:r>
            <a:r>
              <a:rPr lang="en-US" altLang="zh-CN" sz="2800" b="1" dirty="0">
                <a:latin typeface="黑体" panose="02010609060101010101" pitchFamily="2" charset="-122"/>
                <a:ea typeface="黑体" panose="02010609060101010101" pitchFamily="2" charset="-122"/>
              </a:rPr>
              <a:t>)</a:t>
            </a:r>
            <a:r>
              <a:rPr lang="zh-CN" altLang="en-US" sz="2800" b="1" dirty="0">
                <a:latin typeface="黑体" panose="02010609060101010101" pitchFamily="2" charset="-122"/>
                <a:ea typeface="黑体" panose="02010609060101010101" pitchFamily="2" charset="-122"/>
              </a:rPr>
              <a:t>，</a:t>
            </a:r>
            <a:r>
              <a:rPr lang="en-US" altLang="zh-CN" sz="2800" b="1" dirty="0">
                <a:latin typeface="黑体" panose="02010609060101010101" pitchFamily="2" charset="-122"/>
                <a:ea typeface="黑体" panose="02010609060101010101" pitchFamily="2" charset="-122"/>
              </a:rPr>
              <a:t>v</a:t>
            </a:r>
            <a:r>
              <a:rPr lang="en-US" altLang="zh-CN" sz="2800" b="1" baseline="-30000" dirty="0">
                <a:latin typeface="黑体" panose="02010609060101010101" pitchFamily="2" charset="-122"/>
                <a:ea typeface="黑体" panose="02010609060101010101" pitchFamily="2" charset="-122"/>
              </a:rPr>
              <a:t>i</a:t>
            </a:r>
            <a:r>
              <a:rPr lang="en-US" altLang="zh-CN" sz="2800" b="1" baseline="30000" dirty="0">
                <a:latin typeface="黑体" panose="02010609060101010101" pitchFamily="2" charset="-122"/>
                <a:ea typeface="黑体" panose="02010609060101010101" pitchFamily="2" charset="-122"/>
              </a:rPr>
              <a:t>*</a:t>
            </a:r>
            <a:r>
              <a:rPr lang="zh-CN" altLang="en-US" sz="2800" b="1" dirty="0">
                <a:latin typeface="黑体" panose="02010609060101010101" pitchFamily="2" charset="-122"/>
                <a:ea typeface="黑体" panose="02010609060101010101" pitchFamily="2" charset="-122"/>
              </a:rPr>
              <a:t>存在一个环</a:t>
            </a:r>
            <a:r>
              <a:rPr lang="en-US" altLang="zh-CN" sz="2800" b="1" dirty="0">
                <a:latin typeface="黑体" panose="02010609060101010101" pitchFamily="2" charset="-122"/>
                <a:ea typeface="黑体" panose="02010609060101010101" pitchFamily="2" charset="-122"/>
              </a:rPr>
              <a:t>e</a:t>
            </a:r>
            <a:r>
              <a:rPr lang="en-US" altLang="zh-CN" sz="2800" b="1" baseline="30000" dirty="0">
                <a:latin typeface="黑体" panose="02010609060101010101" pitchFamily="2" charset="-122"/>
                <a:ea typeface="黑体" panose="02010609060101010101" pitchFamily="2" charset="-122"/>
              </a:rPr>
              <a:t>*</a:t>
            </a:r>
            <a:r>
              <a:rPr lang="en-US" altLang="zh-CN" sz="2800" b="1" baseline="-30000" dirty="0">
                <a:latin typeface="黑体" panose="02010609060101010101" pitchFamily="2" charset="-122"/>
                <a:ea typeface="黑体" panose="02010609060101010101" pitchFamily="2" charset="-122"/>
              </a:rPr>
              <a:t>k</a:t>
            </a:r>
            <a:r>
              <a:rPr lang="zh-CN" altLang="en-US" sz="2800" b="1" dirty="0">
                <a:latin typeface="黑体" panose="02010609060101010101" pitchFamily="2" charset="-122"/>
                <a:ea typeface="黑体" panose="02010609060101010101" pitchFamily="2" charset="-122"/>
              </a:rPr>
              <a:t>与</a:t>
            </a:r>
            <a:r>
              <a:rPr lang="en-US" altLang="zh-CN" sz="2800" b="1" dirty="0">
                <a:latin typeface="黑体" panose="02010609060101010101" pitchFamily="2" charset="-122"/>
                <a:ea typeface="黑体" panose="02010609060101010101" pitchFamily="2" charset="-122"/>
              </a:rPr>
              <a:t>e</a:t>
            </a:r>
            <a:r>
              <a:rPr lang="en-US" altLang="zh-CN" sz="2800" b="1" baseline="-30000" dirty="0">
                <a:latin typeface="黑体" panose="02010609060101010101" pitchFamily="2" charset="-122"/>
                <a:ea typeface="黑体" panose="02010609060101010101" pitchFamily="2" charset="-122"/>
              </a:rPr>
              <a:t>k</a:t>
            </a:r>
            <a:r>
              <a:rPr lang="zh-CN" altLang="en-US" sz="2800" b="1" dirty="0">
                <a:latin typeface="黑体" panose="02010609060101010101" pitchFamily="2" charset="-122"/>
                <a:ea typeface="黑体" panose="02010609060101010101" pitchFamily="2" charset="-122"/>
              </a:rPr>
              <a:t>相交。</a:t>
            </a:r>
            <a:endParaRPr lang="zh-CN" altLang="en-US" sz="2800" b="1" dirty="0">
              <a:latin typeface="黑体" panose="02010609060101010101" pitchFamily="2" charset="-122"/>
              <a:ea typeface="黑体" panose="02010609060101010101" pitchFamily="2" charset="-122"/>
            </a:endParaRPr>
          </a:p>
          <a:p>
            <a:pPr marL="0" lvl="0" indent="0">
              <a:lnSpc>
                <a:spcPct val="130000"/>
              </a:lnSpc>
              <a:spcBef>
                <a:spcPct val="0"/>
              </a:spcBef>
              <a:buClrTx/>
              <a:buSzTx/>
              <a:buFontTx/>
              <a:buNone/>
            </a:pPr>
            <a:r>
              <a:rPr lang="zh-CN" altLang="en-US" sz="2800" b="1" dirty="0">
                <a:latin typeface="黑体" panose="02010609060101010101" pitchFamily="2" charset="-122"/>
                <a:ea typeface="黑体" panose="02010609060101010101" pitchFamily="2" charset="-122"/>
              </a:rPr>
              <a:t>    即当</a:t>
            </a:r>
            <a:r>
              <a:rPr lang="en-US" altLang="zh-CN" sz="2800" b="1" dirty="0">
                <a:solidFill>
                  <a:srgbClr val="FF0000"/>
                </a:solidFill>
                <a:latin typeface="黑体" panose="02010609060101010101" pitchFamily="2" charset="-122"/>
                <a:ea typeface="黑体" panose="02010609060101010101" pitchFamily="2" charset="-122"/>
              </a:rPr>
              <a:t>e</a:t>
            </a:r>
            <a:r>
              <a:rPr lang="en-US" altLang="zh-CN" sz="2800" b="1" baseline="-25000" dirty="0">
                <a:solidFill>
                  <a:srgbClr val="FF0000"/>
                </a:solidFill>
                <a:latin typeface="黑体" panose="02010609060101010101" pitchFamily="2" charset="-122"/>
                <a:ea typeface="黑体" panose="02010609060101010101" pitchFamily="2" charset="-122"/>
              </a:rPr>
              <a:t>k</a:t>
            </a:r>
            <a:r>
              <a:rPr lang="zh-CN" altLang="en-US" sz="2800" b="1" dirty="0">
                <a:latin typeface="黑体" panose="02010609060101010101" pitchFamily="2" charset="-122"/>
                <a:ea typeface="黑体" panose="02010609060101010101" pitchFamily="2" charset="-122"/>
              </a:rPr>
              <a:t>为单一面</a:t>
            </a:r>
            <a:r>
              <a:rPr lang="en-US" altLang="zh-CN" sz="2800" b="1" dirty="0">
                <a:solidFill>
                  <a:srgbClr val="FF0000"/>
                </a:solidFill>
                <a:latin typeface="黑体" panose="02010609060101010101" pitchFamily="2" charset="-122"/>
                <a:ea typeface="黑体" panose="02010609060101010101" pitchFamily="2" charset="-122"/>
              </a:rPr>
              <a:t>F</a:t>
            </a:r>
            <a:r>
              <a:rPr lang="en-US" altLang="zh-CN" sz="2800" b="1" baseline="-25000" dirty="0">
                <a:solidFill>
                  <a:srgbClr val="FF0000"/>
                </a:solidFill>
                <a:latin typeface="黑体" panose="02010609060101010101" pitchFamily="2" charset="-122"/>
                <a:ea typeface="黑体" panose="02010609060101010101" pitchFamily="2" charset="-122"/>
              </a:rPr>
              <a:t>i</a:t>
            </a:r>
            <a:r>
              <a:rPr lang="zh-CN" altLang="en-US" sz="2800" b="1" dirty="0">
                <a:latin typeface="黑体" panose="02010609060101010101" pitchFamily="2" charset="-122"/>
                <a:ea typeface="黑体" panose="02010609060101010101" pitchFamily="2" charset="-122"/>
              </a:rPr>
              <a:t>的边界而不是与其它面的公共边界时，作</a:t>
            </a:r>
            <a:r>
              <a:rPr lang="en-US" altLang="zh-CN" sz="2800" b="1" dirty="0">
                <a:solidFill>
                  <a:srgbClr val="FF0000"/>
                </a:solidFill>
                <a:latin typeface="黑体" panose="02010609060101010101" pitchFamily="2" charset="-122"/>
                <a:ea typeface="黑体" panose="02010609060101010101" pitchFamily="2" charset="-122"/>
              </a:rPr>
              <a:t>v</a:t>
            </a:r>
            <a:r>
              <a:rPr lang="en-US" altLang="zh-CN" sz="2800" b="1" baseline="-25000" dirty="0">
                <a:solidFill>
                  <a:srgbClr val="FF0000"/>
                </a:solidFill>
                <a:latin typeface="黑体" panose="02010609060101010101" pitchFamily="2" charset="-122"/>
                <a:ea typeface="黑体" panose="02010609060101010101" pitchFamily="2" charset="-122"/>
              </a:rPr>
              <a:t>i</a:t>
            </a:r>
            <a:r>
              <a:rPr lang="en-US" altLang="zh-CN" sz="2800" b="1" dirty="0">
                <a:solidFill>
                  <a:srgbClr val="FF0000"/>
                </a:solidFill>
                <a:latin typeface="黑体" panose="02010609060101010101" pitchFamily="2" charset="-122"/>
                <a:ea typeface="黑体" panose="02010609060101010101" pitchFamily="2" charset="-122"/>
              </a:rPr>
              <a:t>*</a:t>
            </a:r>
            <a:r>
              <a:rPr lang="zh-CN" altLang="en-US" sz="2800" b="1" dirty="0">
                <a:latin typeface="黑体" panose="02010609060101010101" pitchFamily="2" charset="-122"/>
                <a:ea typeface="黑体" panose="02010609060101010101" pitchFamily="2" charset="-122"/>
              </a:rPr>
              <a:t>的一条环与</a:t>
            </a:r>
            <a:r>
              <a:rPr lang="en-US" altLang="zh-CN" sz="2800" b="1" dirty="0">
                <a:solidFill>
                  <a:srgbClr val="FF0000"/>
                </a:solidFill>
                <a:latin typeface="黑体" panose="02010609060101010101" pitchFamily="2" charset="-122"/>
                <a:ea typeface="黑体" panose="02010609060101010101" pitchFamily="2" charset="-122"/>
              </a:rPr>
              <a:t>e</a:t>
            </a:r>
            <a:r>
              <a:rPr lang="en-US" altLang="zh-CN" sz="2800" b="1" baseline="-25000" dirty="0">
                <a:solidFill>
                  <a:srgbClr val="FF0000"/>
                </a:solidFill>
                <a:latin typeface="黑体" panose="02010609060101010101" pitchFamily="2" charset="-122"/>
                <a:ea typeface="黑体" panose="02010609060101010101" pitchFamily="2" charset="-122"/>
              </a:rPr>
              <a:t>k</a:t>
            </a:r>
            <a:r>
              <a:rPr lang="zh-CN" altLang="en-US" sz="2800" b="1" dirty="0">
                <a:latin typeface="黑体" panose="02010609060101010101" pitchFamily="2" charset="-122"/>
                <a:ea typeface="黑体" panose="02010609060101010101" pitchFamily="2" charset="-122"/>
              </a:rPr>
              <a:t>相交（且仅交于一处）。所作的环不与 </a:t>
            </a:r>
            <a:r>
              <a:rPr lang="en-US" altLang="zh-CN" sz="2800" b="1" dirty="0">
                <a:solidFill>
                  <a:srgbClr val="FF0000"/>
                </a:solidFill>
                <a:latin typeface="黑体" panose="02010609060101010101" pitchFamily="2" charset="-122"/>
                <a:ea typeface="黑体" panose="02010609060101010101" pitchFamily="2" charset="-122"/>
              </a:rPr>
              <a:t>G*</a:t>
            </a:r>
            <a:r>
              <a:rPr lang="zh-CN" altLang="en-US" sz="2800" b="1" dirty="0">
                <a:latin typeface="黑体" panose="02010609060101010101" pitchFamily="2" charset="-122"/>
                <a:ea typeface="黑体" panose="02010609060101010101" pitchFamily="2" charset="-122"/>
              </a:rPr>
              <a:t>的边相交。</a:t>
            </a:r>
            <a:endParaRPr lang="zh-CN" altLang="en-US" sz="2800" b="1" dirty="0">
              <a:latin typeface="黑体" panose="02010609060101010101" pitchFamily="2" charset="-122"/>
              <a:ea typeface="黑体" panose="02010609060101010101" pitchFamily="2" charset="-122"/>
            </a:endParaRPr>
          </a:p>
        </p:txBody>
      </p:sp>
      <p:sp>
        <p:nvSpPr>
          <p:cNvPr id="26627" name="Text Box 3"/>
          <p:cNvSpPr txBox="1"/>
          <p:nvPr/>
        </p:nvSpPr>
        <p:spPr>
          <a:xfrm>
            <a:off x="4572000" y="3657600"/>
            <a:ext cx="41148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spcBef>
                <a:spcPct val="50000"/>
              </a:spcBef>
              <a:buClrTx/>
              <a:buSzTx/>
              <a:buFontTx/>
              <a:buNone/>
            </a:pPr>
            <a:r>
              <a:rPr lang="zh-CN" altLang="en-US" sz="2800" b="1" dirty="0">
                <a:latin typeface="黑体" panose="02010609060101010101" pitchFamily="2" charset="-122"/>
                <a:ea typeface="黑体" panose="02010609060101010101" pitchFamily="2" charset="-122"/>
              </a:rPr>
              <a:t>则称图</a:t>
            </a:r>
            <a:r>
              <a:rPr lang="en-US" altLang="zh-CN" sz="2800" b="1" dirty="0">
                <a:latin typeface="黑体" panose="02010609060101010101" pitchFamily="2" charset="-122"/>
                <a:ea typeface="黑体" panose="02010609060101010101" pitchFamily="2" charset="-122"/>
              </a:rPr>
              <a:t>G</a:t>
            </a:r>
            <a:r>
              <a:rPr lang="en-US" altLang="zh-CN" sz="2800" b="1" baseline="30000" dirty="0">
                <a:latin typeface="黑体" panose="02010609060101010101" pitchFamily="2" charset="-122"/>
                <a:ea typeface="黑体" panose="02010609060101010101" pitchFamily="2" charset="-122"/>
              </a:rPr>
              <a:t>*</a:t>
            </a:r>
            <a:r>
              <a:rPr lang="zh-CN" altLang="en-US" sz="2800" b="1" dirty="0">
                <a:latin typeface="黑体" panose="02010609060101010101" pitchFamily="2" charset="-122"/>
                <a:ea typeface="黑体" panose="02010609060101010101" pitchFamily="2" charset="-122"/>
              </a:rPr>
              <a:t>为</a:t>
            </a:r>
            <a:r>
              <a:rPr lang="en-US" altLang="zh-CN" sz="2800" b="1" dirty="0">
                <a:latin typeface="黑体" panose="02010609060101010101" pitchFamily="2" charset="-122"/>
                <a:ea typeface="黑体" panose="02010609060101010101" pitchFamily="2" charset="-122"/>
              </a:rPr>
              <a:t>G</a:t>
            </a:r>
            <a:r>
              <a:rPr lang="zh-CN" altLang="en-US" sz="2800" b="1" dirty="0">
                <a:latin typeface="黑体" panose="02010609060101010101" pitchFamily="2" charset="-122"/>
                <a:ea typeface="黑体" panose="02010609060101010101" pitchFamily="2" charset="-122"/>
              </a:rPr>
              <a:t>的对偶图。</a:t>
            </a:r>
            <a:endParaRPr lang="zh-CN" altLang="en-US" sz="2800" b="1" dirty="0">
              <a:latin typeface="黑体" panose="02010609060101010101" pitchFamily="2" charset="-122"/>
              <a:ea typeface="黑体" panose="02010609060101010101" pitchFamily="2" charset="-122"/>
            </a:endParaRPr>
          </a:p>
        </p:txBody>
      </p:sp>
      <p:graphicFrame>
        <p:nvGraphicFramePr>
          <p:cNvPr id="26630" name="Object 6"/>
          <p:cNvGraphicFramePr>
            <a:graphicFrameLocks noChangeAspect="1"/>
          </p:cNvGraphicFramePr>
          <p:nvPr/>
        </p:nvGraphicFramePr>
        <p:xfrm>
          <a:off x="476250" y="3429000"/>
          <a:ext cx="3714750" cy="2924175"/>
        </p:xfrm>
        <a:graphic>
          <a:graphicData uri="http://schemas.openxmlformats.org/presentationml/2006/ole">
            <mc:AlternateContent xmlns:mc="http://schemas.openxmlformats.org/markup-compatibility/2006">
              <mc:Choice xmlns:v="urn:schemas-microsoft-com:vml" Requires="v">
                <p:oleObj spid="_x0000_s3085" name="" r:id="rId1" imgW="3714750" imgH="2924175" progId="Paint.Picture">
                  <p:embed/>
                </p:oleObj>
              </mc:Choice>
              <mc:Fallback>
                <p:oleObj name="" r:id="rId1" imgW="3714750" imgH="2924175" progId="Paint.Picture">
                  <p:embed/>
                  <p:pic>
                    <p:nvPicPr>
                      <p:cNvPr id="0" name="图片 3084"/>
                      <p:cNvPicPr/>
                      <p:nvPr/>
                    </p:nvPicPr>
                    <p:blipFill>
                      <a:blip r:embed="rId2"/>
                      <a:stretch>
                        <a:fillRect/>
                      </a:stretch>
                    </p:blipFill>
                    <p:spPr>
                      <a:xfrm>
                        <a:off x="476250" y="3429000"/>
                        <a:ext cx="3714750" cy="292417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6626"/>
                                        </p:tgtEl>
                                        <p:attrNameLst>
                                          <p:attrName>style.visibility</p:attrName>
                                        </p:attrNameLst>
                                      </p:cBhvr>
                                      <p:to>
                                        <p:strVal val="visible"/>
                                      </p:to>
                                    </p:set>
                                    <p:anim calcmode="lin" valueType="num">
                                      <p:cBhvr additive="base">
                                        <p:cTn id="7" dur="500" fill="hold"/>
                                        <p:tgtEl>
                                          <p:spTgt spid="26626"/>
                                        </p:tgtEl>
                                        <p:attrNameLst>
                                          <p:attrName>ppt_x</p:attrName>
                                        </p:attrNameLst>
                                      </p:cBhvr>
                                      <p:tavLst>
                                        <p:tav tm="0">
                                          <p:val>
                                            <p:strVal val="0-#ppt_w/2"/>
                                          </p:val>
                                        </p:tav>
                                        <p:tav tm="100000">
                                          <p:val>
                                            <p:strVal val="#ppt_x"/>
                                          </p:val>
                                        </p:tav>
                                      </p:tavLst>
                                    </p:anim>
                                    <p:anim calcmode="lin" valueType="num">
                                      <p:cBhvr additive="base">
                                        <p:cTn id="8" dur="500" fill="hold"/>
                                        <p:tgtEl>
                                          <p:spTgt spid="2662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6630"/>
                                        </p:tgtEl>
                                        <p:attrNameLst>
                                          <p:attrName>style.visibility</p:attrName>
                                        </p:attrNameLst>
                                      </p:cBhvr>
                                      <p:to>
                                        <p:strVal val="visible"/>
                                      </p:to>
                                    </p:set>
                                    <p:anim calcmode="lin" valueType="num">
                                      <p:cBhvr additive="base">
                                        <p:cTn id="13" dur="500" fill="hold"/>
                                        <p:tgtEl>
                                          <p:spTgt spid="26630"/>
                                        </p:tgtEl>
                                        <p:attrNameLst>
                                          <p:attrName>ppt_x</p:attrName>
                                        </p:attrNameLst>
                                      </p:cBhvr>
                                      <p:tavLst>
                                        <p:tav tm="0">
                                          <p:val>
                                            <p:strVal val="0-#ppt_w/2"/>
                                          </p:val>
                                        </p:tav>
                                        <p:tav tm="100000">
                                          <p:val>
                                            <p:strVal val="#ppt_x"/>
                                          </p:val>
                                        </p:tav>
                                      </p:tavLst>
                                    </p:anim>
                                    <p:anim calcmode="lin" valueType="num">
                                      <p:cBhvr additive="base">
                                        <p:cTn id="14" dur="500" fill="hold"/>
                                        <p:tgtEl>
                                          <p:spTgt spid="26630"/>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26627"/>
                                        </p:tgtEl>
                                        <p:attrNameLst>
                                          <p:attrName>style.visibility</p:attrName>
                                        </p:attrNameLst>
                                      </p:cBhvr>
                                      <p:to>
                                        <p:strVal val="visible"/>
                                      </p:to>
                                    </p:set>
                                    <p:anim calcmode="lin" valueType="num">
                                      <p:cBhvr additive="base">
                                        <p:cTn id="19" dur="500" fill="hold"/>
                                        <p:tgtEl>
                                          <p:spTgt spid="26627"/>
                                        </p:tgtEl>
                                        <p:attrNameLst>
                                          <p:attrName>ppt_x</p:attrName>
                                        </p:attrNameLst>
                                      </p:cBhvr>
                                      <p:tavLst>
                                        <p:tav tm="0">
                                          <p:val>
                                            <p:strVal val="0-#ppt_w/2"/>
                                          </p:val>
                                        </p:tav>
                                        <p:tav tm="100000">
                                          <p:val>
                                            <p:strVal val="#ppt_x"/>
                                          </p:val>
                                        </p:tav>
                                      </p:tavLst>
                                    </p:anim>
                                    <p:anim calcmode="lin" valueType="num">
                                      <p:cBhvr additive="base">
                                        <p:cTn id="20" dur="500" fill="hold"/>
                                        <p:tgtEl>
                                          <p:spTgt spid="2662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p:bldP spid="2662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Rectangle 2"/>
          <p:cNvSpPr>
            <a:spLocks noGrp="1"/>
          </p:cNvSpPr>
          <p:nvPr>
            <p:ph idx="1" hasCustomPrompt="1"/>
          </p:nvPr>
        </p:nvSpPr>
        <p:spPr>
          <a:xfrm>
            <a:off x="539750" y="1557338"/>
            <a:ext cx="8001000" cy="3743325"/>
          </a:xfrm>
        </p:spPr>
        <p:txBody>
          <a:bodyPr vert="horz" wrap="square" lIns="91440" tIns="45720" rIns="91440" bIns="45720" anchor="t" anchorCtr="0"/>
          <a:p>
            <a:pPr indent="377825" algn="just" eaLnBrk="1" hangingPunct="1">
              <a:spcBef>
                <a:spcPct val="0"/>
              </a:spcBef>
              <a:buSzPct val="60000"/>
            </a:pPr>
            <a:r>
              <a:rPr kumimoji="1" lang="zh-CN" altLang="en-US" sz="2400" kern="1200" dirty="0">
                <a:latin typeface="Times New Roman" panose="02020603050405020304" pitchFamily="18" charset="0"/>
                <a:ea typeface="黑体" panose="02010609060101010101" pitchFamily="2" charset="-122"/>
                <a:cs typeface="+mn-cs"/>
              </a:rPr>
              <a:t>从这个定义看出，</a:t>
            </a:r>
            <a:r>
              <a:rPr kumimoji="1" lang="en-US" altLang="zh-CN" sz="2400" i="1" kern="1200" dirty="0">
                <a:latin typeface="Times New Roman" panose="02020603050405020304" pitchFamily="18" charset="0"/>
                <a:ea typeface="黑体" panose="02010609060101010101" pitchFamily="2" charset="-122"/>
                <a:cs typeface="+mn-cs"/>
              </a:rPr>
              <a:t>G</a:t>
            </a:r>
            <a:r>
              <a:rPr kumimoji="1" lang="en-US" altLang="zh-CN" sz="2400" kern="1200" dirty="0">
                <a:latin typeface="Times New Roman" panose="02020603050405020304" pitchFamily="18" charset="0"/>
                <a:ea typeface="黑体" panose="02010609060101010101" pitchFamily="2" charset="-122"/>
                <a:cs typeface="+mn-cs"/>
              </a:rPr>
              <a:t>*</a:t>
            </a:r>
            <a:r>
              <a:rPr kumimoji="1" lang="zh-CN" altLang="en-US" sz="2400" kern="1200" dirty="0">
                <a:latin typeface="Times New Roman" panose="02020603050405020304" pitchFamily="18" charset="0"/>
                <a:ea typeface="黑体" panose="02010609060101010101" pitchFamily="2" charset="-122"/>
                <a:cs typeface="+mn-cs"/>
              </a:rPr>
              <a:t>是</a:t>
            </a:r>
            <a:r>
              <a:rPr kumimoji="1" lang="en-US" altLang="zh-CN" sz="2400" i="1" kern="1200" dirty="0">
                <a:latin typeface="Times New Roman" panose="02020603050405020304" pitchFamily="18" charset="0"/>
                <a:ea typeface="黑体" panose="02010609060101010101" pitchFamily="2" charset="-122"/>
                <a:cs typeface="+mn-cs"/>
              </a:rPr>
              <a:t>G</a:t>
            </a:r>
            <a:r>
              <a:rPr kumimoji="1" lang="zh-CN" altLang="en-US" sz="2400" kern="1200" dirty="0">
                <a:latin typeface="Times New Roman" panose="02020603050405020304" pitchFamily="18" charset="0"/>
                <a:ea typeface="黑体" panose="02010609060101010101" pitchFamily="2" charset="-122"/>
                <a:cs typeface="+mn-cs"/>
              </a:rPr>
              <a:t>的对偶图，则</a:t>
            </a:r>
            <a:r>
              <a:rPr kumimoji="1" lang="en-US" altLang="zh-CN" sz="2400" i="1" kern="1200" dirty="0">
                <a:latin typeface="Times New Roman" panose="02020603050405020304" pitchFamily="18" charset="0"/>
                <a:ea typeface="黑体" panose="02010609060101010101" pitchFamily="2" charset="-122"/>
                <a:cs typeface="+mn-cs"/>
              </a:rPr>
              <a:t>G</a:t>
            </a:r>
            <a:r>
              <a:rPr kumimoji="1" lang="zh-CN" altLang="en-US" sz="2400" kern="1200" dirty="0">
                <a:latin typeface="Times New Roman" panose="02020603050405020304" pitchFamily="18" charset="0"/>
                <a:ea typeface="黑体" panose="02010609060101010101" pitchFamily="2" charset="-122"/>
                <a:cs typeface="+mn-cs"/>
              </a:rPr>
              <a:t>也是</a:t>
            </a:r>
            <a:r>
              <a:rPr kumimoji="1" lang="en-US" altLang="zh-CN" sz="2400" i="1" kern="1200" dirty="0">
                <a:latin typeface="Times New Roman" panose="02020603050405020304" pitchFamily="18" charset="0"/>
                <a:ea typeface="黑体" panose="02010609060101010101" pitchFamily="2" charset="-122"/>
                <a:cs typeface="+mn-cs"/>
              </a:rPr>
              <a:t>G</a:t>
            </a:r>
            <a:r>
              <a:rPr kumimoji="1" lang="en-US" altLang="zh-CN" sz="2400" kern="1200" dirty="0">
                <a:latin typeface="Times New Roman" panose="02020603050405020304" pitchFamily="18" charset="0"/>
                <a:ea typeface="黑体" panose="02010609060101010101" pitchFamily="2" charset="-122"/>
                <a:cs typeface="+mn-cs"/>
              </a:rPr>
              <a:t>*</a:t>
            </a:r>
            <a:r>
              <a:rPr kumimoji="1" lang="zh-CN" altLang="en-US" sz="2400" kern="1200" dirty="0">
                <a:latin typeface="Times New Roman" panose="02020603050405020304" pitchFamily="18" charset="0"/>
                <a:ea typeface="黑体" panose="02010609060101010101" pitchFamily="2" charset="-122"/>
                <a:cs typeface="+mn-cs"/>
              </a:rPr>
              <a:t>的对偶图。一个连通平面图的对偶图也必是平面图。非连通平面图呢？</a:t>
            </a:r>
            <a:endParaRPr kumimoji="1" lang="zh-CN" altLang="en-US" sz="2400" kern="1200" dirty="0">
              <a:latin typeface="Times New Roman" panose="02020603050405020304" pitchFamily="18" charset="0"/>
              <a:ea typeface="黑体" panose="02010609060101010101" pitchFamily="2" charset="-122"/>
              <a:cs typeface="+mn-cs"/>
            </a:endParaRPr>
          </a:p>
        </p:txBody>
      </p:sp>
      <p:sp>
        <p:nvSpPr>
          <p:cNvPr id="31747" name="Rectangle 3"/>
          <p:cNvSpPr>
            <a:spLocks noGrp="1"/>
          </p:cNvSpPr>
          <p:nvPr>
            <p:ph type="title"/>
          </p:nvPr>
        </p:nvSpPr>
        <p:spPr>
          <a:xfrm>
            <a:off x="900113" y="333375"/>
            <a:ext cx="7772400" cy="488950"/>
          </a:xfrm>
        </p:spPr>
        <p:txBody>
          <a:bodyPr vert="horz" wrap="square" lIns="91440" tIns="45720" rIns="91440" bIns="45720" anchor="b" anchorCtr="0"/>
          <a:p>
            <a:pPr eaLnBrk="1" hangingPunct="1"/>
            <a:r>
              <a:rPr kumimoji="1" lang="en-US" altLang="zh-CN" sz="2800" kern="1200" dirty="0">
                <a:latin typeface="黑体" panose="02010609060101010101" pitchFamily="2" charset="-122"/>
                <a:ea typeface="黑体" panose="02010609060101010101" pitchFamily="2" charset="-122"/>
                <a:cs typeface="+mj-cs"/>
              </a:rPr>
              <a:t>7-6 </a:t>
            </a:r>
            <a:r>
              <a:rPr kumimoji="1" lang="zh-CN" altLang="en-US" sz="2800" kern="1200" dirty="0">
                <a:latin typeface="黑体" panose="02010609060101010101" pitchFamily="2" charset="-122"/>
                <a:ea typeface="黑体" panose="02010609060101010101" pitchFamily="2" charset="-122"/>
                <a:cs typeface="+mj-cs"/>
              </a:rPr>
              <a:t>对偶图与着色</a:t>
            </a:r>
            <a:endParaRPr kumimoji="1" lang="zh-CN" altLang="en-US" sz="2800" kern="1200" dirty="0">
              <a:latin typeface="黑体" panose="02010609060101010101" pitchFamily="2" charset="-122"/>
              <a:ea typeface="黑体" panose="02010609060101010101" pitchFamily="2" charset="-122"/>
              <a:cs typeface="+mj-cs"/>
            </a:endParaRPr>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3" name="Rectangle 3"/>
          <p:cNvSpPr>
            <a:spLocks noGrp="1"/>
          </p:cNvSpPr>
          <p:nvPr>
            <p:ph idx="1" hasCustomPrompt="1"/>
          </p:nvPr>
        </p:nvSpPr>
        <p:spPr>
          <a:xfrm>
            <a:off x="762000" y="3810000"/>
            <a:ext cx="7924800" cy="2020888"/>
          </a:xfrm>
        </p:spPr>
        <p:txBody>
          <a:bodyPr vert="horz" wrap="square" lIns="91440" tIns="45720" rIns="91440" bIns="45720" anchor="t" anchorCtr="0"/>
          <a:p>
            <a:pPr fontAlgn="ctr">
              <a:spcBef>
                <a:spcPct val="0"/>
              </a:spcBef>
              <a:buSzPct val="60000"/>
            </a:pPr>
            <a:r>
              <a:rPr kumimoji="1" lang="zh-CN" altLang="en-US" sz="2800" kern="1200" dirty="0">
                <a:latin typeface="Century Gothic" panose="020B0502020202020204" pitchFamily="34" charset="0"/>
                <a:ea typeface="黑体" panose="02010609060101010101" pitchFamily="2" charset="-122"/>
                <a:cs typeface="+mn-cs"/>
              </a:rPr>
              <a:t>对于连通平面图，有</a:t>
            </a:r>
            <a:r>
              <a:rPr kumimoji="1" lang="en-US" altLang="zh-CN" sz="2800" kern="1200" dirty="0">
                <a:latin typeface="Century Gothic" panose="020B0502020202020204" pitchFamily="34" charset="0"/>
                <a:ea typeface="黑体" panose="02010609060101010101" pitchFamily="2" charset="-122"/>
                <a:cs typeface="+mn-cs"/>
              </a:rPr>
              <a:t>v</a:t>
            </a:r>
            <a:r>
              <a:rPr kumimoji="1" lang="en-US" altLang="zh-CN" sz="2800" kern="1200" baseline="30000" dirty="0">
                <a:latin typeface="Century Gothic" panose="020B0502020202020204" pitchFamily="34" charset="0"/>
                <a:ea typeface="黑体" panose="02010609060101010101" pitchFamily="2" charset="-122"/>
                <a:cs typeface="+mn-cs"/>
              </a:rPr>
              <a:t>*</a:t>
            </a:r>
            <a:r>
              <a:rPr kumimoji="1" lang="en-US" altLang="zh-CN" sz="2800" kern="1200" dirty="0">
                <a:latin typeface="Century Gothic" panose="020B0502020202020204" pitchFamily="34" charset="0"/>
                <a:ea typeface="黑体" panose="02010609060101010101" pitchFamily="2" charset="-122"/>
                <a:cs typeface="+mn-cs"/>
              </a:rPr>
              <a:t>=r</a:t>
            </a:r>
            <a:r>
              <a:rPr kumimoji="1" lang="zh-CN" altLang="en-US" sz="2800" kern="1200" dirty="0">
                <a:latin typeface="Century Gothic" panose="020B0502020202020204" pitchFamily="34" charset="0"/>
                <a:ea typeface="黑体" panose="02010609060101010101" pitchFamily="2" charset="-122"/>
                <a:cs typeface="+mn-cs"/>
              </a:rPr>
              <a:t>，</a:t>
            </a:r>
            <a:r>
              <a:rPr kumimoji="1" lang="en-US" altLang="zh-CN" sz="2800" kern="1200" dirty="0">
                <a:latin typeface="Century Gothic" panose="020B0502020202020204" pitchFamily="34" charset="0"/>
                <a:ea typeface="黑体" panose="02010609060101010101" pitchFamily="2" charset="-122"/>
                <a:cs typeface="+mn-cs"/>
              </a:rPr>
              <a:t>e</a:t>
            </a:r>
            <a:r>
              <a:rPr kumimoji="1" lang="en-US" altLang="zh-CN" sz="2800" kern="1200" baseline="30000" dirty="0">
                <a:latin typeface="Century Gothic" panose="020B0502020202020204" pitchFamily="34" charset="0"/>
                <a:ea typeface="黑体" panose="02010609060101010101" pitchFamily="2" charset="-122"/>
                <a:cs typeface="+mn-cs"/>
              </a:rPr>
              <a:t>*</a:t>
            </a:r>
            <a:r>
              <a:rPr kumimoji="1" lang="en-US" altLang="zh-CN" sz="2800" kern="1200" dirty="0">
                <a:latin typeface="Century Gothic" panose="020B0502020202020204" pitchFamily="34" charset="0"/>
                <a:ea typeface="黑体" panose="02010609060101010101" pitchFamily="2" charset="-122"/>
                <a:cs typeface="+mn-cs"/>
              </a:rPr>
              <a:t>=e</a:t>
            </a:r>
            <a:r>
              <a:rPr kumimoji="1" lang="zh-CN" altLang="en-US" sz="2800" kern="1200" dirty="0">
                <a:latin typeface="Century Gothic" panose="020B0502020202020204" pitchFamily="34" charset="0"/>
                <a:ea typeface="黑体" panose="02010609060101010101" pitchFamily="2" charset="-122"/>
                <a:cs typeface="+mn-cs"/>
              </a:rPr>
              <a:t>，</a:t>
            </a:r>
            <a:r>
              <a:rPr kumimoji="1" lang="en-US" altLang="zh-CN" sz="2800" kern="1200" dirty="0">
                <a:latin typeface="Century Gothic" panose="020B0502020202020204" pitchFamily="34" charset="0"/>
                <a:ea typeface="黑体" panose="02010609060101010101" pitchFamily="2" charset="-122"/>
                <a:cs typeface="+mn-cs"/>
              </a:rPr>
              <a:t>r</a:t>
            </a:r>
            <a:r>
              <a:rPr kumimoji="1" lang="en-US" altLang="zh-CN" sz="2800" kern="1200" baseline="30000" dirty="0">
                <a:latin typeface="Century Gothic" panose="020B0502020202020204" pitchFamily="34" charset="0"/>
                <a:ea typeface="黑体" panose="02010609060101010101" pitchFamily="2" charset="-122"/>
                <a:cs typeface="+mn-cs"/>
              </a:rPr>
              <a:t>*</a:t>
            </a:r>
            <a:r>
              <a:rPr kumimoji="1" lang="en-US" altLang="zh-CN" sz="2800" kern="1200" dirty="0">
                <a:latin typeface="Century Gothic" panose="020B0502020202020204" pitchFamily="34" charset="0"/>
                <a:ea typeface="黑体" panose="02010609060101010101" pitchFamily="2" charset="-122"/>
                <a:cs typeface="+mn-cs"/>
              </a:rPr>
              <a:t>=v</a:t>
            </a:r>
            <a:r>
              <a:rPr kumimoji="1" lang="zh-CN" altLang="en-US" sz="2800" kern="1200" dirty="0">
                <a:latin typeface="Century Gothic" panose="020B0502020202020204" pitchFamily="34" charset="0"/>
                <a:ea typeface="黑体" panose="02010609060101010101" pitchFamily="2" charset="-122"/>
                <a:cs typeface="+mn-cs"/>
              </a:rPr>
              <a:t>。</a:t>
            </a:r>
            <a:endParaRPr kumimoji="1" lang="zh-CN" altLang="en-US" sz="2800" kern="1200" dirty="0">
              <a:latin typeface="Century Gothic" panose="020B0502020202020204" pitchFamily="34" charset="0"/>
              <a:ea typeface="黑体" panose="02010609060101010101" pitchFamily="2" charset="-122"/>
              <a:cs typeface="+mn-cs"/>
            </a:endParaRPr>
          </a:p>
          <a:p>
            <a:pPr fontAlgn="ctr">
              <a:spcBef>
                <a:spcPct val="0"/>
              </a:spcBef>
              <a:buSzPct val="60000"/>
            </a:pPr>
            <a:r>
              <a:rPr kumimoji="1" lang="zh-CN" altLang="en-US" sz="2800" kern="1200" dirty="0">
                <a:latin typeface="Century Gothic" panose="020B0502020202020204" pitchFamily="34" charset="0"/>
                <a:ea typeface="黑体" panose="02010609060101010101" pitchFamily="2" charset="-122"/>
                <a:cs typeface="+mn-cs"/>
              </a:rPr>
              <a:t>    </a:t>
            </a:r>
            <a:endParaRPr kumimoji="1" lang="zh-CN" altLang="en-US" sz="2800" kern="1200" dirty="0">
              <a:latin typeface="Century Gothic" panose="020B0502020202020204" pitchFamily="34" charset="0"/>
              <a:ea typeface="黑体" panose="02010609060101010101" pitchFamily="2" charset="-122"/>
              <a:cs typeface="+mn-cs"/>
            </a:endParaRPr>
          </a:p>
        </p:txBody>
      </p:sp>
      <p:graphicFrame>
        <p:nvGraphicFramePr>
          <p:cNvPr id="5124" name="Object 4"/>
          <p:cNvGraphicFramePr>
            <a:graphicFrameLocks noChangeAspect="1"/>
          </p:cNvGraphicFramePr>
          <p:nvPr/>
        </p:nvGraphicFramePr>
        <p:xfrm>
          <a:off x="4419600" y="914400"/>
          <a:ext cx="3960813" cy="2971800"/>
        </p:xfrm>
        <a:graphic>
          <a:graphicData uri="http://schemas.openxmlformats.org/presentationml/2006/ole">
            <mc:AlternateContent xmlns:mc="http://schemas.openxmlformats.org/markup-compatibility/2006">
              <mc:Choice xmlns:v="urn:schemas-microsoft-com:vml" Requires="v">
                <p:oleObj spid="_x0000_s3087" name="" r:id="rId1" imgW="1609725" imgH="1152525" progId="Paint.Picture">
                  <p:embed/>
                </p:oleObj>
              </mc:Choice>
              <mc:Fallback>
                <p:oleObj name="" r:id="rId1" imgW="1609725" imgH="1152525" progId="Paint.Picture">
                  <p:embed/>
                  <p:pic>
                    <p:nvPicPr>
                      <p:cNvPr id="0" name="图片 3086"/>
                      <p:cNvPicPr/>
                      <p:nvPr/>
                    </p:nvPicPr>
                    <p:blipFill>
                      <a:blip r:embed="rId2"/>
                      <a:stretch>
                        <a:fillRect/>
                      </a:stretch>
                    </p:blipFill>
                    <p:spPr>
                      <a:xfrm>
                        <a:off x="4419600" y="914400"/>
                        <a:ext cx="3960813" cy="2971800"/>
                      </a:xfrm>
                      <a:prstGeom prst="rect">
                        <a:avLst/>
                      </a:prstGeom>
                      <a:noFill/>
                      <a:ln w="38100">
                        <a:noFill/>
                        <a:miter/>
                      </a:ln>
                    </p:spPr>
                  </p:pic>
                </p:oleObj>
              </mc:Fallback>
            </mc:AlternateContent>
          </a:graphicData>
        </a:graphic>
      </p:graphicFrame>
      <p:sp>
        <p:nvSpPr>
          <p:cNvPr id="5125" name="Text Box 5"/>
          <p:cNvSpPr txBox="1"/>
          <p:nvPr/>
        </p:nvSpPr>
        <p:spPr>
          <a:xfrm>
            <a:off x="838200" y="381000"/>
            <a:ext cx="41148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spcBef>
                <a:spcPct val="50000"/>
              </a:spcBef>
              <a:buClrTx/>
              <a:buSzTx/>
              <a:buFontTx/>
              <a:buNone/>
            </a:pPr>
            <a:r>
              <a:rPr lang="zh-CN" altLang="en-US" sz="2800" b="1" dirty="0">
                <a:latin typeface="Century Gothic" panose="020B0502020202020204" pitchFamily="34" charset="0"/>
                <a:ea typeface="黑体" panose="02010609060101010101" pitchFamily="2" charset="-122"/>
              </a:rPr>
              <a:t>例  画出对偶图</a:t>
            </a:r>
            <a:endParaRPr lang="zh-CN" altLang="en-US" sz="2800" b="1" dirty="0">
              <a:latin typeface="Century Gothic" panose="020B0502020202020204" pitchFamily="34"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125"/>
                                        </p:tgtEl>
                                        <p:attrNameLst>
                                          <p:attrName>style.visibility</p:attrName>
                                        </p:attrNameLst>
                                      </p:cBhvr>
                                      <p:to>
                                        <p:strVal val="visible"/>
                                      </p:to>
                                    </p:set>
                                    <p:anim calcmode="lin" valueType="num">
                                      <p:cBhvr additive="base">
                                        <p:cTn id="7" dur="500" fill="hold"/>
                                        <p:tgtEl>
                                          <p:spTgt spid="5125"/>
                                        </p:tgtEl>
                                        <p:attrNameLst>
                                          <p:attrName>ppt_x</p:attrName>
                                        </p:attrNameLst>
                                      </p:cBhvr>
                                      <p:tavLst>
                                        <p:tav tm="0">
                                          <p:val>
                                            <p:strVal val="0-#ppt_w/2"/>
                                          </p:val>
                                        </p:tav>
                                        <p:tav tm="100000">
                                          <p:val>
                                            <p:strVal val="#ppt_x"/>
                                          </p:val>
                                        </p:tav>
                                      </p:tavLst>
                                    </p:anim>
                                    <p:anim calcmode="lin" valueType="num">
                                      <p:cBhvr additive="base">
                                        <p:cTn id="8" dur="500" fill="hold"/>
                                        <p:tgtEl>
                                          <p:spTgt spid="512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124"/>
                                        </p:tgtEl>
                                        <p:attrNameLst>
                                          <p:attrName>style.visibility</p:attrName>
                                        </p:attrNameLst>
                                      </p:cBhvr>
                                      <p:to>
                                        <p:strVal val="visible"/>
                                      </p:to>
                                    </p:set>
                                    <p:anim calcmode="lin" valueType="num">
                                      <p:cBhvr additive="base">
                                        <p:cTn id="13" dur="500" fill="hold"/>
                                        <p:tgtEl>
                                          <p:spTgt spid="5124"/>
                                        </p:tgtEl>
                                        <p:attrNameLst>
                                          <p:attrName>ppt_x</p:attrName>
                                        </p:attrNameLst>
                                      </p:cBhvr>
                                      <p:tavLst>
                                        <p:tav tm="0">
                                          <p:val>
                                            <p:strVal val="0-#ppt_w/2"/>
                                          </p:val>
                                        </p:tav>
                                        <p:tav tm="100000">
                                          <p:val>
                                            <p:strVal val="#ppt_x"/>
                                          </p:val>
                                        </p:tav>
                                      </p:tavLst>
                                    </p:anim>
                                    <p:anim calcmode="lin" valueType="num">
                                      <p:cBhvr additive="base">
                                        <p:cTn id="14" dur="500" fill="hold"/>
                                        <p:tgtEl>
                                          <p:spTgt spid="512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5123">
                                            <p:txEl>
                                              <p:charRg st="0" end="25"/>
                                            </p:txEl>
                                          </p:spTgt>
                                        </p:tgtEl>
                                        <p:attrNameLst>
                                          <p:attrName>style.visibility</p:attrName>
                                        </p:attrNameLst>
                                      </p:cBhvr>
                                      <p:to>
                                        <p:strVal val="visible"/>
                                      </p:to>
                                    </p:set>
                                    <p:anim calcmode="lin" valueType="num">
                                      <p:cBhvr additive="base">
                                        <p:cTn id="19" dur="500" fill="hold"/>
                                        <p:tgtEl>
                                          <p:spTgt spid="5123">
                                            <p:txEl>
                                              <p:charRg st="0" end="25"/>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5123">
                                            <p:txEl>
                                              <p:charRg st="0" end="25"/>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5123">
                                            <p:txEl>
                                              <p:charRg st="25" end="30"/>
                                            </p:txEl>
                                          </p:spTgt>
                                        </p:tgtEl>
                                        <p:attrNameLst>
                                          <p:attrName>style.visibility</p:attrName>
                                        </p:attrNameLst>
                                      </p:cBhvr>
                                      <p:to>
                                        <p:strVal val="visible"/>
                                      </p:to>
                                    </p:set>
                                    <p:anim calcmode="lin" valueType="num">
                                      <p:cBhvr additive="base">
                                        <p:cTn id="25" dur="500" fill="hold"/>
                                        <p:tgtEl>
                                          <p:spTgt spid="5123">
                                            <p:txEl>
                                              <p:charRg st="25" end="30"/>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5123">
                                            <p:txEl>
                                              <p:charRg st="25" end="3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build="p"/>
      <p:bldP spid="512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6146" name="Object 3"/>
          <p:cNvGraphicFramePr>
            <a:graphicFrameLocks noChangeAspect="1"/>
          </p:cNvGraphicFramePr>
          <p:nvPr/>
        </p:nvGraphicFramePr>
        <p:xfrm>
          <a:off x="838200" y="838200"/>
          <a:ext cx="7315200" cy="4678363"/>
        </p:xfrm>
        <a:graphic>
          <a:graphicData uri="http://schemas.openxmlformats.org/presentationml/2006/ole">
            <mc:AlternateContent xmlns:mc="http://schemas.openxmlformats.org/markup-compatibility/2006">
              <mc:Choice xmlns:v="urn:schemas-microsoft-com:vml" Requires="v">
                <p:oleObj spid="_x0000_s3076" name="" r:id="rId1" imgW="3457575" imgH="2400300" progId="Paint.Picture">
                  <p:embed/>
                </p:oleObj>
              </mc:Choice>
              <mc:Fallback>
                <p:oleObj name="" r:id="rId1" imgW="3457575" imgH="2400300" progId="Paint.Picture">
                  <p:embed/>
                  <p:pic>
                    <p:nvPicPr>
                      <p:cNvPr id="0" name="图片 3075"/>
                      <p:cNvPicPr/>
                      <p:nvPr/>
                    </p:nvPicPr>
                    <p:blipFill>
                      <a:blip r:embed="rId2"/>
                      <a:stretch>
                        <a:fillRect/>
                      </a:stretch>
                    </p:blipFill>
                    <p:spPr>
                      <a:xfrm>
                        <a:off x="838200" y="838200"/>
                        <a:ext cx="7315200" cy="4678363"/>
                      </a:xfrm>
                      <a:prstGeom prst="rect">
                        <a:avLst/>
                      </a:prstGeom>
                      <a:noFill/>
                      <a:ln w="38100">
                        <a:noFill/>
                        <a:miter/>
                      </a:ln>
                    </p:spPr>
                  </p:pic>
                </p:oleObj>
              </mc:Fallback>
            </mc:AlternateContent>
          </a:graphicData>
        </a:graphic>
      </p:graphicFrame>
      <p:sp>
        <p:nvSpPr>
          <p:cNvPr id="6147" name="Text Box 4"/>
          <p:cNvSpPr txBox="1"/>
          <p:nvPr/>
        </p:nvSpPr>
        <p:spPr>
          <a:xfrm>
            <a:off x="1447800" y="5715000"/>
            <a:ext cx="60198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lgn="ctr" eaLnBrk="1" hangingPunct="1">
              <a:spcBef>
                <a:spcPct val="50000"/>
              </a:spcBef>
              <a:buClrTx/>
              <a:buSzTx/>
              <a:buFontTx/>
              <a:buNone/>
            </a:pPr>
            <a:r>
              <a:rPr lang="zh-CN" altLang="en-US" sz="2800" dirty="0">
                <a:latin typeface="Times New Roman" panose="02020603050405020304" pitchFamily="18" charset="0"/>
              </a:rPr>
              <a:t>图</a:t>
            </a:r>
            <a:r>
              <a:rPr lang="en-US" altLang="zh-CN" sz="2800" dirty="0">
                <a:latin typeface="Times New Roman" panose="02020603050405020304" pitchFamily="18" charset="0"/>
              </a:rPr>
              <a:t>7-5.1  </a:t>
            </a:r>
            <a:r>
              <a:rPr lang="zh-CN" altLang="en-US" sz="2800" dirty="0">
                <a:latin typeface="Times New Roman" panose="02020603050405020304" pitchFamily="18" charset="0"/>
              </a:rPr>
              <a:t>改画的平面图</a:t>
            </a:r>
            <a:endParaRPr lang="zh-CN" altLang="en-US" sz="2800" dirty="0">
              <a:latin typeface="Times New Roman" panose="02020603050405020304" pitchFamily="18" charset="0"/>
            </a:endParaRPr>
          </a:p>
        </p:txBody>
      </p:sp>
      <p:sp>
        <p:nvSpPr>
          <p:cNvPr id="6148" name="Rectangle 5"/>
          <p:cNvSpPr>
            <a:spLocks noGrp="1"/>
          </p:cNvSpPr>
          <p:nvPr>
            <p:ph type="title"/>
          </p:nvPr>
        </p:nvSpPr>
        <p:spPr>
          <a:xfrm>
            <a:off x="971550" y="395288"/>
            <a:ext cx="6696075" cy="441325"/>
          </a:xfrm>
        </p:spPr>
        <p:txBody>
          <a:bodyPr vert="horz" wrap="square" lIns="91440" tIns="45720" rIns="91440" bIns="45720" anchor="b" anchorCtr="0"/>
          <a:p>
            <a:pPr eaLnBrk="1" hangingPunct="1"/>
            <a:r>
              <a:rPr kumimoji="1" lang="en-US" altLang="zh-CN" kern="1200" dirty="0">
                <a:latin typeface="黑体" panose="02010609060101010101" pitchFamily="2" charset="-122"/>
                <a:ea typeface="黑体" panose="02010609060101010101" pitchFamily="2" charset="-122"/>
                <a:cs typeface="+mj-cs"/>
              </a:rPr>
              <a:t>7-5 </a:t>
            </a:r>
            <a:r>
              <a:rPr kumimoji="1" lang="zh-CN" altLang="en-US" kern="1200" dirty="0">
                <a:latin typeface="黑体" panose="02010609060101010101" pitchFamily="2" charset="-122"/>
                <a:ea typeface="黑体" panose="02010609060101010101" pitchFamily="2" charset="-122"/>
                <a:cs typeface="+mj-cs"/>
              </a:rPr>
              <a:t>平面图</a:t>
            </a:r>
            <a:endParaRPr kumimoji="1" lang="zh-CN" altLang="en-US" kern="1200" dirty="0">
              <a:latin typeface="黑体" panose="02010609060101010101" pitchFamily="2" charset="-122"/>
              <a:ea typeface="黑体" panose="02010609060101010101" pitchFamily="2" charset="-122"/>
              <a:cs typeface="+mj-cs"/>
            </a:endParaRP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4" name="Text Box 6"/>
          <p:cNvSpPr txBox="1"/>
          <p:nvPr/>
        </p:nvSpPr>
        <p:spPr>
          <a:xfrm>
            <a:off x="1116013" y="1390650"/>
            <a:ext cx="51054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spcBef>
                <a:spcPct val="50000"/>
              </a:spcBef>
              <a:buClrTx/>
              <a:buSzTx/>
              <a:buFontTx/>
              <a:buNone/>
            </a:pPr>
            <a:r>
              <a:rPr lang="en-US" altLang="zh-CN" sz="2800" b="1" dirty="0"/>
              <a:t>(a) v*=5,e*=8,r*=5</a:t>
            </a:r>
            <a:endParaRPr lang="en-US" altLang="zh-CN" sz="2800" b="1" dirty="0"/>
          </a:p>
        </p:txBody>
      </p:sp>
      <p:graphicFrame>
        <p:nvGraphicFramePr>
          <p:cNvPr id="27658" name="Object 10"/>
          <p:cNvGraphicFramePr>
            <a:graphicFrameLocks noChangeAspect="1"/>
          </p:cNvGraphicFramePr>
          <p:nvPr/>
        </p:nvGraphicFramePr>
        <p:xfrm>
          <a:off x="2843213" y="2492375"/>
          <a:ext cx="3200400" cy="2600325"/>
        </p:xfrm>
        <a:graphic>
          <a:graphicData uri="http://schemas.openxmlformats.org/presentationml/2006/ole">
            <mc:AlternateContent xmlns:mc="http://schemas.openxmlformats.org/markup-compatibility/2006">
              <mc:Choice xmlns:v="urn:schemas-microsoft-com:vml" Requires="v">
                <p:oleObj spid="_x0000_s3088" name="" r:id="rId1" imgW="3200400" imgH="2600325" progId="Paint.Picture">
                  <p:embed/>
                </p:oleObj>
              </mc:Choice>
              <mc:Fallback>
                <p:oleObj name="" r:id="rId1" imgW="3200400" imgH="2600325" progId="Paint.Picture">
                  <p:embed/>
                  <p:pic>
                    <p:nvPicPr>
                      <p:cNvPr id="0" name="图片 3087"/>
                      <p:cNvPicPr/>
                      <p:nvPr/>
                    </p:nvPicPr>
                    <p:blipFill>
                      <a:blip r:embed="rId2"/>
                      <a:stretch>
                        <a:fillRect/>
                      </a:stretch>
                    </p:blipFill>
                    <p:spPr>
                      <a:xfrm>
                        <a:off x="2843213" y="2492375"/>
                        <a:ext cx="3200400" cy="2600325"/>
                      </a:xfrm>
                      <a:prstGeom prst="rect">
                        <a:avLst/>
                      </a:prstGeom>
                      <a:noFill/>
                      <a:ln w="38100">
                        <a:noFill/>
                        <a:miter/>
                      </a:ln>
                    </p:spPr>
                  </p:pic>
                </p:oleObj>
              </mc:Fallback>
            </mc:AlternateContent>
          </a:graphicData>
        </a:graphic>
      </p:graphicFrame>
      <p:sp>
        <p:nvSpPr>
          <p:cNvPr id="4" name="Text Box 5"/>
          <p:cNvSpPr txBox="1"/>
          <p:nvPr/>
        </p:nvSpPr>
        <p:spPr>
          <a:xfrm>
            <a:off x="1116013" y="620713"/>
            <a:ext cx="4114800" cy="5191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spcBef>
                <a:spcPct val="50000"/>
              </a:spcBef>
              <a:buClrTx/>
              <a:buSzTx/>
              <a:buFontTx/>
              <a:buNone/>
            </a:pPr>
            <a:r>
              <a:rPr lang="zh-CN" altLang="en-US" sz="2800" b="1" dirty="0">
                <a:latin typeface="Century Gothic" panose="020B0502020202020204" pitchFamily="34" charset="0"/>
                <a:ea typeface="黑体" panose="02010609060101010101" pitchFamily="2" charset="-122"/>
              </a:rPr>
              <a:t>习题</a:t>
            </a:r>
            <a:r>
              <a:rPr lang="en-US" altLang="zh-CN" sz="2800" b="1" dirty="0">
                <a:latin typeface="Century Gothic" panose="020B0502020202020204" pitchFamily="34" charset="0"/>
                <a:ea typeface="黑体" panose="02010609060101010101" pitchFamily="2" charset="-122"/>
              </a:rPr>
              <a:t>7-6</a:t>
            </a:r>
            <a:r>
              <a:rPr lang="zh-CN" altLang="en-US" sz="2800" b="1" dirty="0">
                <a:latin typeface="Century Gothic" panose="020B0502020202020204" pitchFamily="34" charset="0"/>
                <a:ea typeface="黑体" panose="02010609060101010101" pitchFamily="2" charset="-122"/>
              </a:rPr>
              <a:t>（</a:t>
            </a:r>
            <a:r>
              <a:rPr lang="en-US" altLang="zh-CN" sz="2800" b="1" dirty="0">
                <a:latin typeface="Century Gothic" panose="020B0502020202020204" pitchFamily="34" charset="0"/>
                <a:ea typeface="黑体" panose="02010609060101010101" pitchFamily="2" charset="-122"/>
              </a:rPr>
              <a:t>1</a:t>
            </a:r>
            <a:r>
              <a:rPr lang="zh-CN" altLang="en-US" sz="2800" b="1" dirty="0">
                <a:latin typeface="Century Gothic" panose="020B0502020202020204" pitchFamily="34" charset="0"/>
                <a:ea typeface="黑体" panose="02010609060101010101" pitchFamily="2" charset="-122"/>
              </a:rPr>
              <a:t>）</a:t>
            </a:r>
            <a:endParaRPr lang="zh-CN" altLang="en-US" sz="2800" b="1" dirty="0">
              <a:latin typeface="Century Gothic" panose="020B0502020202020204" pitchFamily="34"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7654"/>
                                        </p:tgtEl>
                                        <p:attrNameLst>
                                          <p:attrName>style.visibility</p:attrName>
                                        </p:attrNameLst>
                                      </p:cBhvr>
                                      <p:to>
                                        <p:strVal val="visible"/>
                                      </p:to>
                                    </p:set>
                                    <p:anim calcmode="lin" valueType="num">
                                      <p:cBhvr additive="base">
                                        <p:cTn id="7" dur="500" fill="hold"/>
                                        <p:tgtEl>
                                          <p:spTgt spid="27654"/>
                                        </p:tgtEl>
                                        <p:attrNameLst>
                                          <p:attrName>ppt_x</p:attrName>
                                        </p:attrNameLst>
                                      </p:cBhvr>
                                      <p:tavLst>
                                        <p:tav tm="0">
                                          <p:val>
                                            <p:strVal val="0-#ppt_w/2"/>
                                          </p:val>
                                        </p:tav>
                                        <p:tav tm="100000">
                                          <p:val>
                                            <p:strVal val="#ppt_x"/>
                                          </p:val>
                                        </p:tav>
                                      </p:tavLst>
                                    </p:anim>
                                    <p:anim calcmode="lin" valueType="num">
                                      <p:cBhvr additive="base">
                                        <p:cTn id="8" dur="500" fill="hold"/>
                                        <p:tgtEl>
                                          <p:spTgt spid="2765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7658"/>
                                        </p:tgtEl>
                                        <p:attrNameLst>
                                          <p:attrName>style.visibility</p:attrName>
                                        </p:attrNameLst>
                                      </p:cBhvr>
                                      <p:to>
                                        <p:strVal val="visible"/>
                                      </p:to>
                                    </p:set>
                                    <p:anim calcmode="lin" valueType="num">
                                      <p:cBhvr additive="base">
                                        <p:cTn id="13" dur="500" fill="hold"/>
                                        <p:tgtEl>
                                          <p:spTgt spid="27658"/>
                                        </p:tgtEl>
                                        <p:attrNameLst>
                                          <p:attrName>ppt_x</p:attrName>
                                        </p:attrNameLst>
                                      </p:cBhvr>
                                      <p:tavLst>
                                        <p:tav tm="0">
                                          <p:val>
                                            <p:strVal val="0-#ppt_w/2"/>
                                          </p:val>
                                        </p:tav>
                                        <p:tav tm="100000">
                                          <p:val>
                                            <p:strVal val="#ppt_x"/>
                                          </p:val>
                                        </p:tav>
                                      </p:tavLst>
                                    </p:anim>
                                    <p:anim calcmode="lin" valueType="num">
                                      <p:cBhvr additive="base">
                                        <p:cTn id="14" dur="500" fill="hold"/>
                                        <p:tgtEl>
                                          <p:spTgt spid="27658"/>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4" grpId="0"/>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Text Box 3"/>
          <p:cNvSpPr txBox="1"/>
          <p:nvPr/>
        </p:nvSpPr>
        <p:spPr>
          <a:xfrm>
            <a:off x="1187450" y="1300163"/>
            <a:ext cx="5105400" cy="5191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spcBef>
                <a:spcPct val="50000"/>
              </a:spcBef>
              <a:buClrTx/>
              <a:buSzTx/>
              <a:buFontTx/>
              <a:buNone/>
            </a:pPr>
            <a:r>
              <a:rPr lang="en-US" altLang="zh-CN" sz="2800" b="1" dirty="0"/>
              <a:t>(b) v*=7,e*=13,r*=12</a:t>
            </a:r>
            <a:endParaRPr lang="en-US" altLang="zh-CN" sz="2800" b="1" dirty="0"/>
          </a:p>
        </p:txBody>
      </p:sp>
      <p:graphicFrame>
        <p:nvGraphicFramePr>
          <p:cNvPr id="34819" name="Object 6"/>
          <p:cNvGraphicFramePr>
            <a:graphicFrameLocks noChangeAspect="1"/>
          </p:cNvGraphicFramePr>
          <p:nvPr/>
        </p:nvGraphicFramePr>
        <p:xfrm>
          <a:off x="2057400" y="1981200"/>
          <a:ext cx="6200775" cy="3533775"/>
        </p:xfrm>
        <a:graphic>
          <a:graphicData uri="http://schemas.openxmlformats.org/presentationml/2006/ole">
            <mc:AlternateContent xmlns:mc="http://schemas.openxmlformats.org/markup-compatibility/2006">
              <mc:Choice xmlns:v="urn:schemas-microsoft-com:vml" Requires="v">
                <p:oleObj spid="_x0000_s3090" name="" r:id="rId1" imgW="4629150" imgH="2638425" progId="Paint.Picture">
                  <p:embed/>
                </p:oleObj>
              </mc:Choice>
              <mc:Fallback>
                <p:oleObj name="" r:id="rId1" imgW="4629150" imgH="2638425" progId="Paint.Picture">
                  <p:embed/>
                  <p:pic>
                    <p:nvPicPr>
                      <p:cNvPr id="0" name="图片 3089"/>
                      <p:cNvPicPr/>
                      <p:nvPr/>
                    </p:nvPicPr>
                    <p:blipFill>
                      <a:blip r:embed="rId2"/>
                      <a:stretch>
                        <a:fillRect/>
                      </a:stretch>
                    </p:blipFill>
                    <p:spPr>
                      <a:xfrm>
                        <a:off x="2057400" y="1981200"/>
                        <a:ext cx="6200775" cy="3533775"/>
                      </a:xfrm>
                      <a:prstGeom prst="rect">
                        <a:avLst/>
                      </a:prstGeom>
                      <a:noFill/>
                      <a:ln w="38100">
                        <a:noFill/>
                        <a:miter/>
                      </a:ln>
                    </p:spPr>
                  </p:pic>
                </p:oleObj>
              </mc:Fallback>
            </mc:AlternateContent>
          </a:graphicData>
        </a:graphic>
      </p:graphicFrame>
      <p:sp>
        <p:nvSpPr>
          <p:cNvPr id="4" name="Text Box 5"/>
          <p:cNvSpPr txBox="1"/>
          <p:nvPr/>
        </p:nvSpPr>
        <p:spPr>
          <a:xfrm>
            <a:off x="1116013" y="620713"/>
            <a:ext cx="4114800" cy="5191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spcBef>
                <a:spcPct val="50000"/>
              </a:spcBef>
              <a:buClrTx/>
              <a:buSzTx/>
              <a:buFontTx/>
              <a:buNone/>
            </a:pPr>
            <a:r>
              <a:rPr lang="zh-CN" altLang="en-US" sz="2800" b="1" dirty="0">
                <a:latin typeface="Century Gothic" panose="020B0502020202020204" pitchFamily="34" charset="0"/>
                <a:ea typeface="黑体" panose="02010609060101010101" pitchFamily="2" charset="-122"/>
              </a:rPr>
              <a:t>习题</a:t>
            </a:r>
            <a:r>
              <a:rPr lang="en-US" altLang="zh-CN" sz="2800" b="1" dirty="0">
                <a:latin typeface="Century Gothic" panose="020B0502020202020204" pitchFamily="34" charset="0"/>
                <a:ea typeface="黑体" panose="02010609060101010101" pitchFamily="2" charset="-122"/>
              </a:rPr>
              <a:t>7-6</a:t>
            </a:r>
            <a:r>
              <a:rPr lang="zh-CN" altLang="en-US" sz="2800" b="1" dirty="0">
                <a:latin typeface="Century Gothic" panose="020B0502020202020204" pitchFamily="34" charset="0"/>
                <a:ea typeface="黑体" panose="02010609060101010101" pitchFamily="2" charset="-122"/>
              </a:rPr>
              <a:t>（</a:t>
            </a:r>
            <a:r>
              <a:rPr lang="en-US" altLang="zh-CN" sz="2800" b="1" dirty="0">
                <a:latin typeface="Century Gothic" panose="020B0502020202020204" pitchFamily="34" charset="0"/>
                <a:ea typeface="黑体" panose="02010609060101010101" pitchFamily="2" charset="-122"/>
              </a:rPr>
              <a:t>1</a:t>
            </a:r>
            <a:r>
              <a:rPr lang="zh-CN" altLang="en-US" sz="2800" b="1" dirty="0">
                <a:latin typeface="Century Gothic" panose="020B0502020202020204" pitchFamily="34" charset="0"/>
                <a:ea typeface="黑体" panose="02010609060101010101" pitchFamily="2" charset="-122"/>
              </a:rPr>
              <a:t>）</a:t>
            </a:r>
            <a:endParaRPr lang="zh-CN" altLang="en-US" sz="2800" b="1" dirty="0">
              <a:latin typeface="Century Gothic" panose="020B0502020202020204" pitchFamily="34"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700" name="Text Box 4"/>
          <p:cNvSpPr txBox="1"/>
          <p:nvPr/>
        </p:nvSpPr>
        <p:spPr>
          <a:xfrm>
            <a:off x="1116013" y="1341438"/>
            <a:ext cx="4419600" cy="5191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spcBef>
                <a:spcPct val="50000"/>
              </a:spcBef>
              <a:buClrTx/>
              <a:buSzTx/>
              <a:buFontTx/>
              <a:buNone/>
            </a:pPr>
            <a:r>
              <a:rPr lang="en-US" altLang="zh-CN" sz="2800" b="1" dirty="0"/>
              <a:t>(c) v*=5,e*=6,r*=3</a:t>
            </a:r>
            <a:endParaRPr lang="en-US" altLang="zh-CN" sz="2800" b="1" dirty="0"/>
          </a:p>
        </p:txBody>
      </p:sp>
      <p:graphicFrame>
        <p:nvGraphicFramePr>
          <p:cNvPr id="29702" name="Object 6"/>
          <p:cNvGraphicFramePr>
            <a:graphicFrameLocks noChangeAspect="1"/>
          </p:cNvGraphicFramePr>
          <p:nvPr/>
        </p:nvGraphicFramePr>
        <p:xfrm>
          <a:off x="2057400" y="2362200"/>
          <a:ext cx="3733800" cy="3382963"/>
        </p:xfrm>
        <a:graphic>
          <a:graphicData uri="http://schemas.openxmlformats.org/presentationml/2006/ole">
            <mc:AlternateContent xmlns:mc="http://schemas.openxmlformats.org/markup-compatibility/2006">
              <mc:Choice xmlns:v="urn:schemas-microsoft-com:vml" Requires="v">
                <p:oleObj spid="_x0000_s3089" name="" r:id="rId1" imgW="2638425" imgH="2390775" progId="Paint.Picture">
                  <p:embed/>
                </p:oleObj>
              </mc:Choice>
              <mc:Fallback>
                <p:oleObj name="" r:id="rId1" imgW="2638425" imgH="2390775" progId="Paint.Picture">
                  <p:embed/>
                  <p:pic>
                    <p:nvPicPr>
                      <p:cNvPr id="0" name="图片 3088"/>
                      <p:cNvPicPr/>
                      <p:nvPr/>
                    </p:nvPicPr>
                    <p:blipFill>
                      <a:blip r:embed="rId2"/>
                      <a:stretch>
                        <a:fillRect/>
                      </a:stretch>
                    </p:blipFill>
                    <p:spPr>
                      <a:xfrm>
                        <a:off x="2057400" y="2362200"/>
                        <a:ext cx="3733800" cy="3382963"/>
                      </a:xfrm>
                      <a:prstGeom prst="rect">
                        <a:avLst/>
                      </a:prstGeom>
                      <a:noFill/>
                      <a:ln w="38100">
                        <a:noFill/>
                        <a:miter/>
                      </a:ln>
                    </p:spPr>
                  </p:pic>
                </p:oleObj>
              </mc:Fallback>
            </mc:AlternateContent>
          </a:graphicData>
        </a:graphic>
      </p:graphicFrame>
      <p:sp>
        <p:nvSpPr>
          <p:cNvPr id="4" name="Text Box 5"/>
          <p:cNvSpPr txBox="1"/>
          <p:nvPr/>
        </p:nvSpPr>
        <p:spPr>
          <a:xfrm>
            <a:off x="1116013" y="620713"/>
            <a:ext cx="4114800" cy="5191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spcBef>
                <a:spcPct val="50000"/>
              </a:spcBef>
              <a:buClrTx/>
              <a:buSzTx/>
              <a:buFontTx/>
              <a:buNone/>
            </a:pPr>
            <a:r>
              <a:rPr lang="zh-CN" altLang="en-US" sz="2800" b="1" dirty="0">
                <a:latin typeface="Century Gothic" panose="020B0502020202020204" pitchFamily="34" charset="0"/>
                <a:ea typeface="黑体" panose="02010609060101010101" pitchFamily="2" charset="-122"/>
              </a:rPr>
              <a:t>习题</a:t>
            </a:r>
            <a:r>
              <a:rPr lang="en-US" altLang="zh-CN" sz="2800" b="1" dirty="0">
                <a:latin typeface="Century Gothic" panose="020B0502020202020204" pitchFamily="34" charset="0"/>
                <a:ea typeface="黑体" panose="02010609060101010101" pitchFamily="2" charset="-122"/>
              </a:rPr>
              <a:t>7-6</a:t>
            </a:r>
            <a:r>
              <a:rPr lang="zh-CN" altLang="en-US" sz="2800" b="1" dirty="0">
                <a:latin typeface="Century Gothic" panose="020B0502020202020204" pitchFamily="34" charset="0"/>
                <a:ea typeface="黑体" panose="02010609060101010101" pitchFamily="2" charset="-122"/>
              </a:rPr>
              <a:t>（</a:t>
            </a:r>
            <a:r>
              <a:rPr lang="en-US" altLang="zh-CN" sz="2800" b="1" dirty="0">
                <a:latin typeface="Century Gothic" panose="020B0502020202020204" pitchFamily="34" charset="0"/>
                <a:ea typeface="黑体" panose="02010609060101010101" pitchFamily="2" charset="-122"/>
              </a:rPr>
              <a:t>1</a:t>
            </a:r>
            <a:r>
              <a:rPr lang="zh-CN" altLang="en-US" sz="2800" b="1" dirty="0">
                <a:latin typeface="Century Gothic" panose="020B0502020202020204" pitchFamily="34" charset="0"/>
                <a:ea typeface="黑体" panose="02010609060101010101" pitchFamily="2" charset="-122"/>
              </a:rPr>
              <a:t>）</a:t>
            </a:r>
            <a:endParaRPr lang="zh-CN" altLang="en-US" sz="2800" b="1" dirty="0">
              <a:latin typeface="Century Gothic" panose="020B0502020202020204" pitchFamily="34"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9700"/>
                                        </p:tgtEl>
                                        <p:attrNameLst>
                                          <p:attrName>style.visibility</p:attrName>
                                        </p:attrNameLst>
                                      </p:cBhvr>
                                      <p:to>
                                        <p:strVal val="visible"/>
                                      </p:to>
                                    </p:set>
                                    <p:anim calcmode="lin" valueType="num">
                                      <p:cBhvr additive="base">
                                        <p:cTn id="7" dur="500" fill="hold"/>
                                        <p:tgtEl>
                                          <p:spTgt spid="29700"/>
                                        </p:tgtEl>
                                        <p:attrNameLst>
                                          <p:attrName>ppt_x</p:attrName>
                                        </p:attrNameLst>
                                      </p:cBhvr>
                                      <p:tavLst>
                                        <p:tav tm="0">
                                          <p:val>
                                            <p:strVal val="0-#ppt_w/2"/>
                                          </p:val>
                                        </p:tav>
                                        <p:tav tm="100000">
                                          <p:val>
                                            <p:strVal val="#ppt_x"/>
                                          </p:val>
                                        </p:tav>
                                      </p:tavLst>
                                    </p:anim>
                                    <p:anim calcmode="lin" valueType="num">
                                      <p:cBhvr additive="base">
                                        <p:cTn id="8" dur="500" fill="hold"/>
                                        <p:tgtEl>
                                          <p:spTgt spid="2970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29702"/>
                                        </p:tgtEl>
                                        <p:attrNameLst>
                                          <p:attrName>style.visibility</p:attrName>
                                        </p:attrNameLst>
                                      </p:cBhvr>
                                      <p:to>
                                        <p:strVal val="visible"/>
                                      </p:to>
                                    </p:set>
                                    <p:anim calcmode="lin" valueType="num">
                                      <p:cBhvr additive="base">
                                        <p:cTn id="13" dur="500" fill="hold"/>
                                        <p:tgtEl>
                                          <p:spTgt spid="29702"/>
                                        </p:tgtEl>
                                        <p:attrNameLst>
                                          <p:attrName>ppt_x</p:attrName>
                                        </p:attrNameLst>
                                      </p:cBhvr>
                                      <p:tavLst>
                                        <p:tav tm="0">
                                          <p:val>
                                            <p:strVal val="0-#ppt_w/2"/>
                                          </p:val>
                                        </p:tav>
                                        <p:tav tm="100000">
                                          <p:val>
                                            <p:strVal val="#ppt_x"/>
                                          </p:val>
                                        </p:tav>
                                      </p:tavLst>
                                    </p:anim>
                                    <p:anim calcmode="lin" valueType="num">
                                      <p:cBhvr additive="base">
                                        <p:cTn id="14" dur="500" fill="hold"/>
                                        <p:tgtEl>
                                          <p:spTgt spid="29702"/>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0" grpId="0"/>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5" name="Text Box 5"/>
          <p:cNvSpPr txBox="1"/>
          <p:nvPr/>
        </p:nvSpPr>
        <p:spPr>
          <a:xfrm>
            <a:off x="1187450" y="1431925"/>
            <a:ext cx="41910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spcBef>
                <a:spcPct val="50000"/>
              </a:spcBef>
              <a:buClrTx/>
              <a:buSzTx/>
              <a:buFontTx/>
              <a:buNone/>
            </a:pPr>
            <a:r>
              <a:rPr lang="en-US" altLang="zh-CN" sz="2800" b="1" dirty="0"/>
              <a:t>(d) v*=7,e*=12,r*=7</a:t>
            </a:r>
            <a:endParaRPr lang="en-US" altLang="zh-CN" sz="2800" b="1" dirty="0"/>
          </a:p>
        </p:txBody>
      </p:sp>
      <p:graphicFrame>
        <p:nvGraphicFramePr>
          <p:cNvPr id="30726" name="Object 6"/>
          <p:cNvGraphicFramePr>
            <a:graphicFrameLocks noChangeAspect="1"/>
          </p:cNvGraphicFramePr>
          <p:nvPr/>
        </p:nvGraphicFramePr>
        <p:xfrm>
          <a:off x="3038475" y="2243138"/>
          <a:ext cx="3067050" cy="2371725"/>
        </p:xfrm>
        <a:graphic>
          <a:graphicData uri="http://schemas.openxmlformats.org/presentationml/2006/ole">
            <mc:AlternateContent xmlns:mc="http://schemas.openxmlformats.org/markup-compatibility/2006">
              <mc:Choice xmlns:v="urn:schemas-microsoft-com:vml" Requires="v">
                <p:oleObj spid="_x0000_s3091" name="" r:id="rId1" imgW="3067050" imgH="2371725" progId="Paint.Picture">
                  <p:embed/>
                </p:oleObj>
              </mc:Choice>
              <mc:Fallback>
                <p:oleObj name="" r:id="rId1" imgW="3067050" imgH="2371725" progId="Paint.Picture">
                  <p:embed/>
                  <p:pic>
                    <p:nvPicPr>
                      <p:cNvPr id="0" name="图片 3090"/>
                      <p:cNvPicPr/>
                      <p:nvPr/>
                    </p:nvPicPr>
                    <p:blipFill>
                      <a:blip r:embed="rId2"/>
                      <a:stretch>
                        <a:fillRect/>
                      </a:stretch>
                    </p:blipFill>
                    <p:spPr>
                      <a:xfrm>
                        <a:off x="3038475" y="2243138"/>
                        <a:ext cx="3067050" cy="2371725"/>
                      </a:xfrm>
                      <a:prstGeom prst="rect">
                        <a:avLst/>
                      </a:prstGeom>
                      <a:noFill/>
                      <a:ln w="38100">
                        <a:noFill/>
                        <a:miter/>
                      </a:ln>
                    </p:spPr>
                  </p:pic>
                </p:oleObj>
              </mc:Fallback>
            </mc:AlternateContent>
          </a:graphicData>
        </a:graphic>
      </p:graphicFrame>
      <p:sp>
        <p:nvSpPr>
          <p:cNvPr id="4" name="Text Box 5"/>
          <p:cNvSpPr txBox="1"/>
          <p:nvPr/>
        </p:nvSpPr>
        <p:spPr>
          <a:xfrm>
            <a:off x="1116013" y="620713"/>
            <a:ext cx="4114800" cy="5191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spcBef>
                <a:spcPct val="50000"/>
              </a:spcBef>
              <a:buClrTx/>
              <a:buSzTx/>
              <a:buFontTx/>
              <a:buNone/>
            </a:pPr>
            <a:r>
              <a:rPr lang="zh-CN" altLang="en-US" sz="2800" b="1" dirty="0">
                <a:latin typeface="Century Gothic" panose="020B0502020202020204" pitchFamily="34" charset="0"/>
                <a:ea typeface="黑体" panose="02010609060101010101" pitchFamily="2" charset="-122"/>
              </a:rPr>
              <a:t>习题</a:t>
            </a:r>
            <a:r>
              <a:rPr lang="en-US" altLang="zh-CN" sz="2800" b="1" dirty="0">
                <a:latin typeface="Century Gothic" panose="020B0502020202020204" pitchFamily="34" charset="0"/>
                <a:ea typeface="黑体" panose="02010609060101010101" pitchFamily="2" charset="-122"/>
              </a:rPr>
              <a:t>7-6</a:t>
            </a:r>
            <a:r>
              <a:rPr lang="zh-CN" altLang="en-US" sz="2800" b="1" dirty="0">
                <a:latin typeface="Century Gothic" panose="020B0502020202020204" pitchFamily="34" charset="0"/>
                <a:ea typeface="黑体" panose="02010609060101010101" pitchFamily="2" charset="-122"/>
              </a:rPr>
              <a:t>（</a:t>
            </a:r>
            <a:r>
              <a:rPr lang="en-US" altLang="zh-CN" sz="2800" b="1" dirty="0">
                <a:latin typeface="Century Gothic" panose="020B0502020202020204" pitchFamily="34" charset="0"/>
                <a:ea typeface="黑体" panose="02010609060101010101" pitchFamily="2" charset="-122"/>
              </a:rPr>
              <a:t>1</a:t>
            </a:r>
            <a:r>
              <a:rPr lang="zh-CN" altLang="en-US" sz="2800" b="1" dirty="0">
                <a:latin typeface="Century Gothic" panose="020B0502020202020204" pitchFamily="34" charset="0"/>
                <a:ea typeface="黑体" panose="02010609060101010101" pitchFamily="2" charset="-122"/>
              </a:rPr>
              <a:t>）</a:t>
            </a:r>
            <a:endParaRPr lang="zh-CN" altLang="en-US" sz="2800" b="1" dirty="0">
              <a:latin typeface="Century Gothic" panose="020B0502020202020204" pitchFamily="34" charset="0"/>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0725"/>
                                        </p:tgtEl>
                                        <p:attrNameLst>
                                          <p:attrName>style.visibility</p:attrName>
                                        </p:attrNameLst>
                                      </p:cBhvr>
                                      <p:to>
                                        <p:strVal val="visible"/>
                                      </p:to>
                                    </p:set>
                                    <p:anim calcmode="lin" valueType="num">
                                      <p:cBhvr additive="base">
                                        <p:cTn id="7" dur="500" fill="hold"/>
                                        <p:tgtEl>
                                          <p:spTgt spid="30725"/>
                                        </p:tgtEl>
                                        <p:attrNameLst>
                                          <p:attrName>ppt_x</p:attrName>
                                        </p:attrNameLst>
                                      </p:cBhvr>
                                      <p:tavLst>
                                        <p:tav tm="0">
                                          <p:val>
                                            <p:strVal val="0-#ppt_w/2"/>
                                          </p:val>
                                        </p:tav>
                                        <p:tav tm="100000">
                                          <p:val>
                                            <p:strVal val="#ppt_x"/>
                                          </p:val>
                                        </p:tav>
                                      </p:tavLst>
                                    </p:anim>
                                    <p:anim calcmode="lin" valueType="num">
                                      <p:cBhvr additive="base">
                                        <p:cTn id="8" dur="500" fill="hold"/>
                                        <p:tgtEl>
                                          <p:spTgt spid="3072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726"/>
                                        </p:tgtEl>
                                        <p:attrNameLst>
                                          <p:attrName>style.visibility</p:attrName>
                                        </p:attrNameLst>
                                      </p:cBhvr>
                                      <p:to>
                                        <p:strVal val="visible"/>
                                      </p:to>
                                    </p:set>
                                    <p:anim calcmode="lin" valueType="num">
                                      <p:cBhvr additive="base">
                                        <p:cTn id="13" dur="500" fill="hold"/>
                                        <p:tgtEl>
                                          <p:spTgt spid="30726"/>
                                        </p:tgtEl>
                                        <p:attrNameLst>
                                          <p:attrName>ppt_x</p:attrName>
                                        </p:attrNameLst>
                                      </p:cBhvr>
                                      <p:tavLst>
                                        <p:tav tm="0">
                                          <p:val>
                                            <p:strVal val="#ppt_x"/>
                                          </p:val>
                                        </p:tav>
                                        <p:tav tm="100000">
                                          <p:val>
                                            <p:strVal val="#ppt_x"/>
                                          </p:val>
                                        </p:tav>
                                      </p:tavLst>
                                    </p:anim>
                                    <p:anim calcmode="lin" valueType="num">
                                      <p:cBhvr additive="base">
                                        <p:cTn id="14" dur="500" fill="hold"/>
                                        <p:tgtEl>
                                          <p:spTgt spid="3072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0-#ppt_w/2"/>
                                          </p:val>
                                        </p:tav>
                                        <p:tav tm="100000">
                                          <p:val>
                                            <p:strVal val="#ppt_x"/>
                                          </p:val>
                                        </p:tav>
                                      </p:tavLst>
                                    </p:anim>
                                    <p:anim calcmode="lin" valueType="num">
                                      <p:cBhvr additive="base">
                                        <p:cTn id="20"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5" grpId="0"/>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灯片编号占位符 4"/>
          <p:cNvSpPr txBox="1">
            <a:spLocks noGrp="1"/>
          </p:cNvSpPr>
          <p:nvPr>
            <p:ph type="sldNum" sz="quarter" idx="12"/>
          </p:nvPr>
        </p:nvSpPr>
        <p:spPr>
          <a:xfrm>
            <a:off x="3352800" y="6324600"/>
            <a:ext cx="2895600" cy="457200"/>
          </a:xfrm>
        </p:spPr>
        <p:txBody>
          <a:bodyPr anchor="b" anchorCtr="0"/>
          <a:p>
            <a:pPr marL="0" indent="0" algn="ctr" eaLnBrk="1" hangingPunct="1">
              <a:spcBef>
                <a:spcPct val="0"/>
              </a:spcBef>
              <a:buClrTx/>
              <a:buSzTx/>
              <a:buFontTx/>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37891" name="Rectangle 2"/>
          <p:cNvSpPr>
            <a:spLocks noGrp="1"/>
          </p:cNvSpPr>
          <p:nvPr>
            <p:ph type="title"/>
          </p:nvPr>
        </p:nvSpPr>
        <p:spPr>
          <a:xfrm>
            <a:off x="900113" y="457200"/>
            <a:ext cx="7786687" cy="739775"/>
          </a:xfrm>
        </p:spPr>
        <p:txBody>
          <a:bodyPr vert="horz" wrap="square" lIns="91440" tIns="45720" rIns="91440" bIns="45720" anchor="b" anchorCtr="0"/>
          <a:p>
            <a:pPr eaLnBrk="1" hangingPunct="1"/>
            <a:r>
              <a:rPr kumimoji="1" lang="zh-CN" altLang="en-US" b="1" kern="1200" dirty="0">
                <a:latin typeface="宋体" panose="02010600030101010101" pitchFamily="2" charset="-122"/>
                <a:ea typeface="黑体" panose="02010609060101010101" pitchFamily="2" charset="-122"/>
                <a:cs typeface="+mj-cs"/>
              </a:rPr>
              <a:t>平面图的对偶图的实例</a:t>
            </a:r>
            <a:endParaRPr kumimoji="1" lang="zh-CN" altLang="en-US" b="1" kern="1200" dirty="0">
              <a:latin typeface="宋体" panose="02010600030101010101" pitchFamily="2" charset="-122"/>
              <a:ea typeface="黑体" panose="02010609060101010101" pitchFamily="2" charset="-122"/>
              <a:cs typeface="+mj-cs"/>
            </a:endParaRPr>
          </a:p>
        </p:txBody>
      </p:sp>
      <p:sp>
        <p:nvSpPr>
          <p:cNvPr id="37892" name="Rectangle 3"/>
          <p:cNvSpPr>
            <a:spLocks noGrp="1"/>
          </p:cNvSpPr>
          <p:nvPr>
            <p:ph idx="1" hasCustomPrompt="1"/>
          </p:nvPr>
        </p:nvSpPr>
        <p:spPr>
          <a:xfrm>
            <a:off x="468313" y="1628775"/>
            <a:ext cx="8351837" cy="4572000"/>
          </a:xfrm>
        </p:spPr>
        <p:txBody>
          <a:bodyPr vert="horz" wrap="square" lIns="91440" tIns="45720" rIns="91440" bIns="45720" anchor="t" anchorCtr="0"/>
          <a:p>
            <a:pPr algn="just" eaLnBrk="1" hangingPunct="1">
              <a:lnSpc>
                <a:spcPct val="110000"/>
              </a:lnSpc>
              <a:spcBef>
                <a:spcPct val="0"/>
              </a:spcBef>
              <a:buSzPct val="60000"/>
            </a:pPr>
            <a:r>
              <a:rPr kumimoji="1" lang="zh-CN" altLang="en-US" kern="1200" dirty="0">
                <a:solidFill>
                  <a:srgbClr val="003399"/>
                </a:solidFill>
                <a:latin typeface="Times New Roman" panose="02020603050405020304" pitchFamily="18" charset="0"/>
                <a:ea typeface="黑体" panose="02010609060101010101" pitchFamily="2" charset="-122"/>
                <a:cs typeface="+mn-cs"/>
              </a:rPr>
              <a:t>例  黑色实线为原平面图</a:t>
            </a:r>
            <a:r>
              <a:rPr kumimoji="1" lang="en-US" altLang="zh-CN" kern="1200" dirty="0">
                <a:solidFill>
                  <a:srgbClr val="003399"/>
                </a:solidFill>
                <a:latin typeface="Times New Roman" panose="02020603050405020304" pitchFamily="18" charset="0"/>
                <a:ea typeface="黑体" panose="02010609060101010101" pitchFamily="2" charset="-122"/>
                <a:cs typeface="+mn-cs"/>
              </a:rPr>
              <a:t>, </a:t>
            </a:r>
            <a:r>
              <a:rPr kumimoji="1" lang="zh-CN" altLang="en-US" kern="1200" dirty="0">
                <a:solidFill>
                  <a:srgbClr val="003399"/>
                </a:solidFill>
                <a:latin typeface="Times New Roman" panose="02020603050405020304" pitchFamily="18" charset="0"/>
                <a:ea typeface="黑体" panose="02010609060101010101" pitchFamily="2" charset="-122"/>
                <a:cs typeface="+mn-cs"/>
              </a:rPr>
              <a:t>红色虚线为其对偶图</a:t>
            </a:r>
            <a:endParaRPr kumimoji="1" lang="zh-CN" altLang="en-US" kern="1200" dirty="0">
              <a:solidFill>
                <a:srgbClr val="003399"/>
              </a:solidFill>
              <a:latin typeface="Times New Roman" panose="02020603050405020304" pitchFamily="18" charset="0"/>
              <a:ea typeface="黑体" panose="02010609060101010101" pitchFamily="2" charset="-122"/>
              <a:cs typeface="+mn-cs"/>
            </a:endParaRPr>
          </a:p>
          <a:p>
            <a:pPr algn="just" eaLnBrk="1" hangingPunct="1">
              <a:spcBef>
                <a:spcPct val="0"/>
              </a:spcBef>
              <a:buSzPct val="60000"/>
            </a:pPr>
            <a:r>
              <a:rPr kumimoji="1" lang="zh-CN" altLang="en-US" kern="1200" dirty="0">
                <a:solidFill>
                  <a:schemeClr val="bg2"/>
                </a:solidFill>
                <a:latin typeface="Times New Roman" panose="02020603050405020304" pitchFamily="18" charset="0"/>
                <a:ea typeface="黑体" panose="02010609060101010101" pitchFamily="2" charset="-122"/>
                <a:cs typeface="+mn-cs"/>
              </a:rPr>
              <a:t> </a:t>
            </a:r>
            <a:endParaRPr kumimoji="1" lang="zh-CN" altLang="en-US" kern="1200" dirty="0">
              <a:solidFill>
                <a:schemeClr val="bg2"/>
              </a:solidFill>
              <a:latin typeface="Times New Roman" panose="02020603050405020304" pitchFamily="18" charset="0"/>
              <a:ea typeface="黑体" panose="02010609060101010101" pitchFamily="2" charset="-122"/>
              <a:cs typeface="+mn-cs"/>
            </a:endParaRPr>
          </a:p>
        </p:txBody>
      </p:sp>
      <p:pic>
        <p:nvPicPr>
          <p:cNvPr id="37893" name="Picture 4" descr="17-10"/>
          <p:cNvPicPr>
            <a:picLocks noChangeAspect="1"/>
          </p:cNvPicPr>
          <p:nvPr/>
        </p:nvPicPr>
        <p:blipFill>
          <a:blip r:embed="rId1"/>
          <a:stretch>
            <a:fillRect/>
          </a:stretch>
        </p:blipFill>
        <p:spPr>
          <a:xfrm>
            <a:off x="1763713" y="2636838"/>
            <a:ext cx="5616575" cy="2862262"/>
          </a:xfrm>
          <a:prstGeom prst="rect">
            <a:avLst/>
          </a:prstGeom>
          <a:noFill/>
          <a:ln w="9525">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灯片编号占位符 4"/>
          <p:cNvSpPr txBox="1">
            <a:spLocks noGrp="1"/>
          </p:cNvSpPr>
          <p:nvPr>
            <p:ph type="sldNum" sz="quarter" idx="12"/>
          </p:nvPr>
        </p:nvSpPr>
        <p:spPr>
          <a:xfrm>
            <a:off x="3352800" y="6324600"/>
            <a:ext cx="2895600" cy="457200"/>
          </a:xfrm>
        </p:spPr>
        <p:txBody>
          <a:bodyPr anchor="b" anchorCtr="0"/>
          <a:p>
            <a:pPr marL="0" indent="0" algn="ctr" eaLnBrk="1" hangingPunct="1">
              <a:spcBef>
                <a:spcPct val="0"/>
              </a:spcBef>
              <a:buClrTx/>
              <a:buSzTx/>
              <a:buFontTx/>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38915" name="Rectangle 2"/>
          <p:cNvSpPr>
            <a:spLocks noGrp="1"/>
          </p:cNvSpPr>
          <p:nvPr>
            <p:ph type="title"/>
          </p:nvPr>
        </p:nvSpPr>
        <p:spPr>
          <a:xfrm>
            <a:off x="1116013" y="457200"/>
            <a:ext cx="7570787" cy="739775"/>
          </a:xfrm>
        </p:spPr>
        <p:txBody>
          <a:bodyPr vert="horz" wrap="square" lIns="91440" tIns="45720" rIns="91440" bIns="45720" anchor="b" anchorCtr="0"/>
          <a:p>
            <a:pPr eaLnBrk="1" hangingPunct="1"/>
            <a:r>
              <a:rPr kumimoji="1" lang="zh-CN" altLang="en-US" b="1" kern="1200" dirty="0">
                <a:latin typeface="宋体" panose="02010600030101010101" pitchFamily="2" charset="-122"/>
                <a:ea typeface="黑体" panose="02010609060101010101" pitchFamily="2" charset="-122"/>
                <a:cs typeface="+mj-cs"/>
              </a:rPr>
              <a:t>平面图的对偶图的性质</a:t>
            </a:r>
            <a:endParaRPr kumimoji="1" lang="en-US" altLang="zh-CN" b="1" kern="1200" dirty="0">
              <a:latin typeface="宋体" panose="02010600030101010101" pitchFamily="2" charset="-122"/>
              <a:ea typeface="黑体" panose="02010609060101010101" pitchFamily="2" charset="-122"/>
              <a:cs typeface="+mj-cs"/>
            </a:endParaRPr>
          </a:p>
        </p:txBody>
      </p:sp>
      <p:sp>
        <p:nvSpPr>
          <p:cNvPr id="38916" name="Rectangle 3"/>
          <p:cNvSpPr>
            <a:spLocks noGrp="1"/>
          </p:cNvSpPr>
          <p:nvPr>
            <p:ph idx="1" hasCustomPrompt="1"/>
          </p:nvPr>
        </p:nvSpPr>
        <p:spPr>
          <a:xfrm>
            <a:off x="539750" y="1773238"/>
            <a:ext cx="8229600" cy="4572000"/>
          </a:xfrm>
        </p:spPr>
        <p:txBody>
          <a:bodyPr vert="horz" wrap="square" lIns="91440" tIns="45720" rIns="91440" bIns="45720" anchor="t" anchorCtr="0"/>
          <a:p>
            <a:pPr algn="just" eaLnBrk="1" hangingPunct="1">
              <a:spcBef>
                <a:spcPct val="0"/>
              </a:spcBef>
              <a:buSzPct val="60000"/>
            </a:pPr>
            <a:r>
              <a:rPr kumimoji="1" lang="zh-CN" altLang="en-US" sz="2800" kern="1200" dirty="0">
                <a:latin typeface="Times New Roman" panose="02020603050405020304" pitchFamily="18" charset="0"/>
                <a:ea typeface="黑体" panose="02010609060101010101" pitchFamily="2" charset="-122"/>
                <a:cs typeface="+mn-cs"/>
              </a:rPr>
              <a:t>性质：</a:t>
            </a:r>
            <a:endParaRPr kumimoji="1" lang="zh-CN" altLang="en-US" sz="2800" kern="1200" dirty="0">
              <a:latin typeface="Times New Roman" panose="02020603050405020304" pitchFamily="18" charset="0"/>
              <a:ea typeface="黑体" panose="02010609060101010101" pitchFamily="2" charset="-122"/>
              <a:cs typeface="+mn-cs"/>
            </a:endParaRPr>
          </a:p>
          <a:p>
            <a:pPr algn="just" eaLnBrk="1" hangingPunct="1">
              <a:spcBef>
                <a:spcPct val="0"/>
              </a:spcBef>
              <a:buSzPct val="150000"/>
              <a:buFontTx/>
              <a:buChar char="•"/>
            </a:pPr>
            <a:r>
              <a:rPr kumimoji="1" lang="zh-CN" altLang="en-US" sz="2800" kern="1200" dirty="0">
                <a:latin typeface="Times New Roman" panose="02020603050405020304" pitchFamily="18" charset="0"/>
                <a:ea typeface="黑体" panose="02010609060101010101" pitchFamily="2" charset="-122"/>
                <a:cs typeface="+mn-cs"/>
              </a:rPr>
              <a:t>对偶图是平面图，而且是平面嵌入</a:t>
            </a:r>
            <a:r>
              <a:rPr kumimoji="1" lang="en-US" altLang="zh-CN" sz="2800" kern="1200" dirty="0">
                <a:latin typeface="Times New Roman" panose="02020603050405020304" pitchFamily="18" charset="0"/>
                <a:ea typeface="黑体" panose="02010609060101010101" pitchFamily="2" charset="-122"/>
                <a:cs typeface="+mn-cs"/>
              </a:rPr>
              <a:t>.</a:t>
            </a:r>
            <a:endParaRPr kumimoji="1" lang="en-US" altLang="zh-CN" sz="2800" kern="1200" dirty="0">
              <a:latin typeface="Times New Roman" panose="02020603050405020304" pitchFamily="18" charset="0"/>
              <a:ea typeface="黑体" panose="02010609060101010101" pitchFamily="2" charset="-122"/>
              <a:cs typeface="+mn-cs"/>
            </a:endParaRPr>
          </a:p>
          <a:p>
            <a:pPr algn="just" eaLnBrk="1" hangingPunct="1">
              <a:spcBef>
                <a:spcPct val="0"/>
              </a:spcBef>
              <a:buSzPct val="150000"/>
              <a:buFontTx/>
              <a:buChar char="•"/>
            </a:pPr>
            <a:r>
              <a:rPr kumimoji="1" lang="zh-CN" altLang="en-US" sz="2800" kern="1200" dirty="0">
                <a:latin typeface="Times New Roman" panose="02020603050405020304" pitchFamily="18" charset="0"/>
                <a:ea typeface="黑体" panose="02010609060101010101" pitchFamily="2" charset="-122"/>
                <a:cs typeface="+mn-cs"/>
              </a:rPr>
              <a:t>对偶图是连通图</a:t>
            </a:r>
            <a:endParaRPr kumimoji="1" lang="zh-CN" altLang="en-US" sz="2800" kern="1200" dirty="0">
              <a:latin typeface="Times New Roman" panose="02020603050405020304" pitchFamily="18" charset="0"/>
              <a:ea typeface="黑体" panose="02010609060101010101" pitchFamily="2" charset="-122"/>
              <a:cs typeface="+mn-cs"/>
            </a:endParaRPr>
          </a:p>
          <a:p>
            <a:pPr algn="just" eaLnBrk="1" hangingPunct="1">
              <a:spcBef>
                <a:spcPct val="0"/>
              </a:spcBef>
              <a:buSzPct val="150000"/>
              <a:buFontTx/>
              <a:buChar char="•"/>
            </a:pPr>
            <a:r>
              <a:rPr kumimoji="1" lang="zh-CN" altLang="en-US" sz="2800" kern="1200" dirty="0">
                <a:latin typeface="Times New Roman" panose="02020603050405020304" pitchFamily="18" charset="0"/>
                <a:ea typeface="黑体" panose="02010609060101010101" pitchFamily="2" charset="-122"/>
                <a:cs typeface="+mn-cs"/>
              </a:rPr>
              <a:t>若边</a:t>
            </a:r>
            <a:r>
              <a:rPr kumimoji="1" lang="en-US" altLang="zh-CN" sz="2800" i="1" kern="1200" dirty="0">
                <a:latin typeface="Times New Roman" panose="02020603050405020304" pitchFamily="18" charset="0"/>
                <a:ea typeface="黑体" panose="02010609060101010101" pitchFamily="2" charset="-122"/>
                <a:cs typeface="+mn-cs"/>
              </a:rPr>
              <a:t>e</a:t>
            </a:r>
            <a:r>
              <a:rPr kumimoji="1" lang="zh-CN" altLang="en-US" sz="2800" kern="1200" dirty="0">
                <a:latin typeface="Times New Roman" panose="02020603050405020304" pitchFamily="18" charset="0"/>
                <a:ea typeface="黑体" panose="02010609060101010101" pitchFamily="2" charset="-122"/>
                <a:cs typeface="+mn-cs"/>
              </a:rPr>
              <a:t>为</a:t>
            </a:r>
            <a:r>
              <a:rPr kumimoji="1" lang="en-US" altLang="zh-CN" sz="2800" i="1" kern="1200" dirty="0">
                <a:latin typeface="Times New Roman" panose="02020603050405020304" pitchFamily="18" charset="0"/>
                <a:ea typeface="黑体" panose="02010609060101010101" pitchFamily="2" charset="-122"/>
                <a:cs typeface="+mn-cs"/>
              </a:rPr>
              <a:t>G</a:t>
            </a:r>
            <a:r>
              <a:rPr kumimoji="1" lang="zh-CN" altLang="en-US" sz="2800" kern="1200" dirty="0">
                <a:latin typeface="Times New Roman" panose="02020603050405020304" pitchFamily="18" charset="0"/>
                <a:ea typeface="黑体" panose="02010609060101010101" pitchFamily="2" charset="-122"/>
                <a:cs typeface="+mn-cs"/>
              </a:rPr>
              <a:t>中的环，则</a:t>
            </a:r>
            <a:r>
              <a:rPr kumimoji="1" lang="en-US" altLang="zh-CN" sz="2800" i="1" kern="1200" dirty="0">
                <a:latin typeface="Times New Roman" panose="02020603050405020304" pitchFamily="18" charset="0"/>
                <a:ea typeface="黑体" panose="02010609060101010101" pitchFamily="2" charset="-122"/>
                <a:cs typeface="+mn-cs"/>
              </a:rPr>
              <a:t>G</a:t>
            </a:r>
            <a:r>
              <a:rPr kumimoji="1" lang="en-US" altLang="zh-CN" sz="2800" kern="1200" dirty="0">
                <a:latin typeface="Times New Roman" panose="02020603050405020304" pitchFamily="18" charset="0"/>
                <a:ea typeface="黑体" panose="02010609060101010101" pitchFamily="2" charset="-122"/>
                <a:cs typeface="+mn-cs"/>
              </a:rPr>
              <a:t>*</a:t>
            </a:r>
            <a:r>
              <a:rPr kumimoji="1" lang="zh-CN" altLang="en-US" sz="2800" kern="1200" dirty="0">
                <a:latin typeface="Times New Roman" panose="02020603050405020304" pitchFamily="18" charset="0"/>
                <a:ea typeface="黑体" panose="02010609060101010101" pitchFamily="2" charset="-122"/>
                <a:cs typeface="+mn-cs"/>
              </a:rPr>
              <a:t>与</a:t>
            </a:r>
            <a:r>
              <a:rPr kumimoji="1" lang="en-US" altLang="zh-CN" sz="2800" i="1" kern="1200" dirty="0">
                <a:latin typeface="Times New Roman" panose="02020603050405020304" pitchFamily="18" charset="0"/>
                <a:ea typeface="黑体" panose="02010609060101010101" pitchFamily="2" charset="-122"/>
                <a:cs typeface="+mn-cs"/>
              </a:rPr>
              <a:t>e</a:t>
            </a:r>
            <a:r>
              <a:rPr kumimoji="1" lang="zh-CN" altLang="en-US" sz="2800" kern="1200" dirty="0">
                <a:latin typeface="Times New Roman" panose="02020603050405020304" pitchFamily="18" charset="0"/>
                <a:ea typeface="黑体" panose="02010609060101010101" pitchFamily="2" charset="-122"/>
                <a:cs typeface="+mn-cs"/>
              </a:rPr>
              <a:t>对应的边</a:t>
            </a:r>
            <a:r>
              <a:rPr kumimoji="1" lang="en-US" altLang="zh-CN" sz="2800" i="1" kern="1200" dirty="0">
                <a:latin typeface="Times New Roman" panose="02020603050405020304" pitchFamily="18" charset="0"/>
                <a:ea typeface="黑体" panose="02010609060101010101" pitchFamily="2" charset="-122"/>
                <a:cs typeface="+mn-cs"/>
              </a:rPr>
              <a:t>e</a:t>
            </a:r>
            <a:r>
              <a:rPr kumimoji="1" lang="en-US" altLang="zh-CN" sz="2800" kern="1200" dirty="0">
                <a:latin typeface="Times New Roman" panose="02020603050405020304" pitchFamily="18" charset="0"/>
                <a:ea typeface="黑体" panose="02010609060101010101" pitchFamily="2" charset="-122"/>
                <a:cs typeface="+mn-cs"/>
              </a:rPr>
              <a:t>*</a:t>
            </a:r>
            <a:r>
              <a:rPr kumimoji="1" lang="zh-CN" altLang="en-US" sz="2800" kern="1200" dirty="0">
                <a:latin typeface="Times New Roman" panose="02020603050405020304" pitchFamily="18" charset="0"/>
                <a:ea typeface="黑体" panose="02010609060101010101" pitchFamily="2" charset="-122"/>
                <a:cs typeface="+mn-cs"/>
              </a:rPr>
              <a:t>为桥</a:t>
            </a:r>
            <a:r>
              <a:rPr kumimoji="1" lang="en-US" altLang="zh-CN" sz="2800" kern="1200" dirty="0">
                <a:latin typeface="Times New Roman" panose="02020603050405020304" pitchFamily="18" charset="0"/>
                <a:ea typeface="黑体" panose="02010609060101010101" pitchFamily="2" charset="-122"/>
                <a:cs typeface="+mn-cs"/>
              </a:rPr>
              <a:t>; </a:t>
            </a:r>
            <a:r>
              <a:rPr kumimoji="1" lang="zh-CN" altLang="en-US" sz="2800" kern="1200" dirty="0">
                <a:latin typeface="Times New Roman" panose="02020603050405020304" pitchFamily="18" charset="0"/>
                <a:ea typeface="黑体" panose="02010609060101010101" pitchFamily="2" charset="-122"/>
                <a:cs typeface="+mn-cs"/>
              </a:rPr>
              <a:t>若</a:t>
            </a:r>
            <a:r>
              <a:rPr kumimoji="1" lang="en-US" altLang="zh-CN" sz="2800" i="1" kern="1200" dirty="0">
                <a:latin typeface="Times New Roman" panose="02020603050405020304" pitchFamily="18" charset="0"/>
                <a:ea typeface="黑体" panose="02010609060101010101" pitchFamily="2" charset="-122"/>
                <a:cs typeface="+mn-cs"/>
              </a:rPr>
              <a:t>e</a:t>
            </a:r>
            <a:r>
              <a:rPr kumimoji="1" lang="zh-CN" altLang="en-US" sz="2800" kern="1200" dirty="0">
                <a:latin typeface="Times New Roman" panose="02020603050405020304" pitchFamily="18" charset="0"/>
                <a:ea typeface="黑体" panose="02010609060101010101" pitchFamily="2" charset="-122"/>
                <a:cs typeface="+mn-cs"/>
              </a:rPr>
              <a:t>为桥，则</a:t>
            </a:r>
            <a:r>
              <a:rPr kumimoji="1" lang="en-US" altLang="zh-CN" sz="2800" i="1" kern="1200" dirty="0">
                <a:latin typeface="Times New Roman" panose="02020603050405020304" pitchFamily="18" charset="0"/>
                <a:ea typeface="黑体" panose="02010609060101010101" pitchFamily="2" charset="-122"/>
                <a:cs typeface="+mn-cs"/>
              </a:rPr>
              <a:t>G</a:t>
            </a:r>
            <a:r>
              <a:rPr kumimoji="1" lang="en-US" altLang="zh-CN" sz="2800" kern="1200" dirty="0">
                <a:latin typeface="Times New Roman" panose="02020603050405020304" pitchFamily="18" charset="0"/>
                <a:ea typeface="黑体" panose="02010609060101010101" pitchFamily="2" charset="-122"/>
                <a:cs typeface="+mn-cs"/>
              </a:rPr>
              <a:t>*</a:t>
            </a:r>
            <a:r>
              <a:rPr kumimoji="1" lang="zh-CN" altLang="en-US" sz="2800" kern="1200" dirty="0">
                <a:latin typeface="Times New Roman" panose="02020603050405020304" pitchFamily="18" charset="0"/>
                <a:ea typeface="黑体" panose="02010609060101010101" pitchFamily="2" charset="-122"/>
                <a:cs typeface="+mn-cs"/>
              </a:rPr>
              <a:t>中与</a:t>
            </a:r>
            <a:r>
              <a:rPr kumimoji="1" lang="en-US" altLang="zh-CN" sz="2800" i="1" kern="1200" dirty="0">
                <a:latin typeface="Times New Roman" panose="02020603050405020304" pitchFamily="18" charset="0"/>
                <a:ea typeface="黑体" panose="02010609060101010101" pitchFamily="2" charset="-122"/>
                <a:cs typeface="+mn-cs"/>
              </a:rPr>
              <a:t>e</a:t>
            </a:r>
            <a:r>
              <a:rPr kumimoji="1" lang="zh-CN" altLang="en-US" sz="2800" kern="1200" dirty="0">
                <a:latin typeface="Times New Roman" panose="02020603050405020304" pitchFamily="18" charset="0"/>
                <a:ea typeface="黑体" panose="02010609060101010101" pitchFamily="2" charset="-122"/>
                <a:cs typeface="+mn-cs"/>
              </a:rPr>
              <a:t>对应的边</a:t>
            </a:r>
            <a:r>
              <a:rPr kumimoji="1" lang="en-US" altLang="zh-CN" sz="2800" i="1" kern="1200" dirty="0">
                <a:latin typeface="Times New Roman" panose="02020603050405020304" pitchFamily="18" charset="0"/>
                <a:ea typeface="黑体" panose="02010609060101010101" pitchFamily="2" charset="-122"/>
                <a:cs typeface="+mn-cs"/>
              </a:rPr>
              <a:t>e</a:t>
            </a:r>
            <a:r>
              <a:rPr kumimoji="1" lang="en-US" altLang="zh-CN" sz="2800" kern="1200" dirty="0">
                <a:latin typeface="Times New Roman" panose="02020603050405020304" pitchFamily="18" charset="0"/>
                <a:ea typeface="黑体" panose="02010609060101010101" pitchFamily="2" charset="-122"/>
                <a:cs typeface="+mn-cs"/>
              </a:rPr>
              <a:t>*</a:t>
            </a:r>
            <a:r>
              <a:rPr kumimoji="1" lang="zh-CN" altLang="en-US" sz="2800" kern="1200" dirty="0">
                <a:latin typeface="Times New Roman" panose="02020603050405020304" pitchFamily="18" charset="0"/>
                <a:ea typeface="黑体" panose="02010609060101010101" pitchFamily="2" charset="-122"/>
                <a:cs typeface="+mn-cs"/>
              </a:rPr>
              <a:t>为环</a:t>
            </a:r>
            <a:r>
              <a:rPr kumimoji="1" lang="en-US" altLang="zh-CN" sz="2800" kern="1200" dirty="0">
                <a:latin typeface="Times New Roman" panose="02020603050405020304" pitchFamily="18" charset="0"/>
                <a:ea typeface="黑体" panose="02010609060101010101" pitchFamily="2" charset="-122"/>
                <a:cs typeface="+mn-cs"/>
              </a:rPr>
              <a:t>.</a:t>
            </a:r>
            <a:endParaRPr kumimoji="1" lang="en-US" altLang="zh-CN" sz="2800" kern="1200" dirty="0">
              <a:latin typeface="Times New Roman" panose="02020603050405020304" pitchFamily="18" charset="0"/>
              <a:ea typeface="黑体" panose="02010609060101010101" pitchFamily="2" charset="-122"/>
              <a:cs typeface="+mn-cs"/>
            </a:endParaRPr>
          </a:p>
          <a:p>
            <a:pPr algn="just" eaLnBrk="1" hangingPunct="1">
              <a:spcBef>
                <a:spcPct val="0"/>
              </a:spcBef>
              <a:buSzPct val="150000"/>
              <a:buFontTx/>
              <a:buChar char="•"/>
            </a:pPr>
            <a:r>
              <a:rPr kumimoji="1" lang="zh-CN" altLang="en-US" sz="2800" kern="1200" dirty="0">
                <a:latin typeface="Times New Roman" panose="02020603050405020304" pitchFamily="18" charset="0"/>
                <a:ea typeface="黑体" panose="02010609060101010101" pitchFamily="2" charset="-122"/>
                <a:cs typeface="+mn-cs"/>
              </a:rPr>
              <a:t>同构的平面图的对偶图不一定同构</a:t>
            </a:r>
            <a:r>
              <a:rPr kumimoji="1" lang="en-US" altLang="zh-CN" sz="2800" kern="1200" dirty="0">
                <a:latin typeface="Times New Roman" panose="02020603050405020304" pitchFamily="18" charset="0"/>
                <a:ea typeface="黑体" panose="02010609060101010101" pitchFamily="2" charset="-122"/>
                <a:cs typeface="+mn-cs"/>
              </a:rPr>
              <a:t>.</a:t>
            </a:r>
            <a:endParaRPr kumimoji="1" lang="en-US" altLang="zh-CN" sz="2800" kern="1200" dirty="0">
              <a:latin typeface="Times New Roman" panose="02020603050405020304" pitchFamily="18" charset="0"/>
              <a:ea typeface="黑体" panose="02010609060101010101" pitchFamily="2" charset="-122"/>
              <a:cs typeface="+mn-cs"/>
            </a:endParaRPr>
          </a:p>
          <a:p>
            <a:pPr eaLnBrk="1" hangingPunct="1">
              <a:spcBef>
                <a:spcPct val="0"/>
              </a:spcBef>
              <a:buSzPct val="60000"/>
            </a:pPr>
            <a:r>
              <a:rPr kumimoji="1" lang="en-US" altLang="zh-CN" sz="2800" kern="1200" dirty="0">
                <a:latin typeface="Times New Roman" panose="02020603050405020304" pitchFamily="18" charset="0"/>
                <a:ea typeface="黑体" panose="02010609060101010101" pitchFamily="2" charset="-122"/>
                <a:cs typeface="+mn-cs"/>
              </a:rPr>
              <a:t>    </a:t>
            </a:r>
            <a:r>
              <a:rPr kumimoji="1" lang="zh-CN" altLang="en-US" sz="2800" kern="1200" dirty="0">
                <a:solidFill>
                  <a:srgbClr val="003399"/>
                </a:solidFill>
                <a:latin typeface="Times New Roman" panose="02020603050405020304" pitchFamily="18" charset="0"/>
                <a:ea typeface="黑体" panose="02010609060101010101" pitchFamily="2" charset="-122"/>
                <a:cs typeface="+mn-cs"/>
              </a:rPr>
              <a:t>上页两个平面图同构</a:t>
            </a:r>
            <a:r>
              <a:rPr kumimoji="1" lang="en-US" altLang="zh-CN" sz="2800" kern="1200" dirty="0">
                <a:solidFill>
                  <a:srgbClr val="003399"/>
                </a:solidFill>
                <a:latin typeface="Times New Roman" panose="02020603050405020304" pitchFamily="18" charset="0"/>
                <a:ea typeface="黑体" panose="02010609060101010101" pitchFamily="2" charset="-122"/>
                <a:cs typeface="+mn-cs"/>
              </a:rPr>
              <a:t>, </a:t>
            </a:r>
            <a:r>
              <a:rPr kumimoji="1" lang="zh-CN" altLang="en-US" sz="2800" kern="1200" dirty="0">
                <a:solidFill>
                  <a:srgbClr val="003399"/>
                </a:solidFill>
                <a:latin typeface="Times New Roman" panose="02020603050405020304" pitchFamily="18" charset="0"/>
                <a:ea typeface="黑体" panose="02010609060101010101" pitchFamily="2" charset="-122"/>
                <a:cs typeface="+mn-cs"/>
              </a:rPr>
              <a:t>它们的对偶图不同构</a:t>
            </a:r>
            <a:r>
              <a:rPr kumimoji="1" lang="en-US" altLang="zh-CN" sz="2800" kern="1200" dirty="0">
                <a:solidFill>
                  <a:srgbClr val="003399"/>
                </a:solidFill>
                <a:latin typeface="Times New Roman" panose="02020603050405020304" pitchFamily="18" charset="0"/>
                <a:ea typeface="黑体" panose="02010609060101010101" pitchFamily="2" charset="-122"/>
                <a:cs typeface="+mn-cs"/>
              </a:rPr>
              <a:t>. </a:t>
            </a:r>
            <a:endParaRPr kumimoji="1" lang="en-US" altLang="zh-CN" sz="2800" kern="1200" dirty="0">
              <a:solidFill>
                <a:srgbClr val="003399"/>
              </a:solidFill>
              <a:latin typeface="Times New Roman" panose="02020603050405020304" pitchFamily="18" charset="0"/>
              <a:ea typeface="黑体" panose="02010609060101010101" pitchFamily="2" charset="-122"/>
              <a:cs typeface="+mn-c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Rectangle 2"/>
          <p:cNvSpPr>
            <a:spLocks noGrp="1"/>
          </p:cNvSpPr>
          <p:nvPr>
            <p:ph idx="1" hasCustomPrompt="1"/>
          </p:nvPr>
        </p:nvSpPr>
        <p:spPr>
          <a:xfrm>
            <a:off x="539750" y="1557338"/>
            <a:ext cx="8001000" cy="3743325"/>
          </a:xfrm>
        </p:spPr>
        <p:txBody>
          <a:bodyPr vert="horz" wrap="square" lIns="91440" tIns="45720" rIns="91440" bIns="45720" anchor="t" anchorCtr="0"/>
          <a:p>
            <a:pPr indent="377825" eaLnBrk="1" hangingPunct="1">
              <a:spcBef>
                <a:spcPct val="0"/>
              </a:spcBef>
              <a:buSzPct val="60000"/>
            </a:pPr>
            <a:r>
              <a:rPr kumimoji="1" lang="en-US" altLang="zh-CN" sz="2400" kern="1200" dirty="0">
                <a:solidFill>
                  <a:srgbClr val="FF0000"/>
                </a:solidFill>
                <a:latin typeface="Times New Roman" panose="02020603050405020304" pitchFamily="18" charset="0"/>
                <a:ea typeface="黑体" panose="02010609060101010101" pitchFamily="2" charset="-122"/>
                <a:cs typeface="+mn-cs"/>
              </a:rPr>
              <a:t>[</a:t>
            </a:r>
            <a:r>
              <a:rPr kumimoji="1" lang="zh-CN" altLang="en-US" sz="2400" kern="1200" dirty="0">
                <a:solidFill>
                  <a:srgbClr val="FF0000"/>
                </a:solidFill>
                <a:latin typeface="Times New Roman" panose="02020603050405020304" pitchFamily="18" charset="0"/>
                <a:ea typeface="黑体" panose="02010609060101010101" pitchFamily="2" charset="-122"/>
                <a:cs typeface="+mn-cs"/>
              </a:rPr>
              <a:t>定义</a:t>
            </a:r>
            <a:r>
              <a:rPr kumimoji="1" lang="en-US" altLang="zh-CN" sz="2400" kern="1200" dirty="0">
                <a:solidFill>
                  <a:srgbClr val="FF0000"/>
                </a:solidFill>
                <a:latin typeface="Times New Roman" panose="02020603050405020304" pitchFamily="18" charset="0"/>
                <a:ea typeface="黑体" panose="02010609060101010101" pitchFamily="2" charset="-122"/>
                <a:cs typeface="+mn-cs"/>
              </a:rPr>
              <a:t>7-6.2]</a:t>
            </a:r>
            <a:r>
              <a:rPr kumimoji="1" lang="zh-CN" altLang="en-US" sz="2400" kern="1200" dirty="0">
                <a:solidFill>
                  <a:srgbClr val="FF0000"/>
                </a:solidFill>
                <a:latin typeface="Times New Roman" panose="02020603050405020304" pitchFamily="18" charset="0"/>
                <a:ea typeface="黑体" panose="02010609060101010101" pitchFamily="2" charset="-122"/>
                <a:cs typeface="+mn-cs"/>
              </a:rPr>
              <a:t>自对偶图</a:t>
            </a:r>
            <a:endParaRPr kumimoji="1" lang="zh-CN" altLang="en-US" sz="2400" kern="1200" dirty="0">
              <a:solidFill>
                <a:srgbClr val="FF0000"/>
              </a:solidFill>
              <a:latin typeface="Times New Roman" panose="02020603050405020304" pitchFamily="18" charset="0"/>
              <a:ea typeface="黑体" panose="02010609060101010101" pitchFamily="2" charset="-122"/>
              <a:cs typeface="+mn-cs"/>
            </a:endParaRPr>
          </a:p>
          <a:p>
            <a:pPr indent="377825" eaLnBrk="1" hangingPunct="1">
              <a:spcBef>
                <a:spcPct val="0"/>
              </a:spcBef>
              <a:buSzPct val="60000"/>
            </a:pPr>
            <a:r>
              <a:rPr kumimoji="1" lang="zh-CN" altLang="en-US" sz="2400" kern="1200" dirty="0">
                <a:latin typeface="Times New Roman" panose="02020603050405020304" pitchFamily="18" charset="0"/>
                <a:ea typeface="黑体" panose="02010609060101010101" pitchFamily="2" charset="-122"/>
                <a:cs typeface="+mn-cs"/>
              </a:rPr>
              <a:t>如果图</a:t>
            </a:r>
            <a:r>
              <a:rPr kumimoji="1" lang="en-US" altLang="zh-CN" sz="2400" i="1" kern="1200" dirty="0">
                <a:latin typeface="Times New Roman" panose="02020603050405020304" pitchFamily="18" charset="0"/>
                <a:ea typeface="黑体" panose="02010609060101010101" pitchFamily="2" charset="-122"/>
                <a:cs typeface="+mn-cs"/>
              </a:rPr>
              <a:t>G</a:t>
            </a:r>
            <a:r>
              <a:rPr kumimoji="1" lang="zh-CN" altLang="en-US" sz="2400" kern="1200" dirty="0">
                <a:latin typeface="Times New Roman" panose="02020603050405020304" pitchFamily="18" charset="0"/>
                <a:ea typeface="黑体" panose="02010609060101010101" pitchFamily="2" charset="-122"/>
                <a:cs typeface="+mn-cs"/>
              </a:rPr>
              <a:t>的对偶图</a:t>
            </a:r>
            <a:r>
              <a:rPr kumimoji="1" lang="en-US" altLang="zh-CN" sz="2400" i="1" kern="1200" dirty="0">
                <a:latin typeface="Times New Roman" panose="02020603050405020304" pitchFamily="18" charset="0"/>
                <a:ea typeface="黑体" panose="02010609060101010101" pitchFamily="2" charset="-122"/>
                <a:cs typeface="+mn-cs"/>
              </a:rPr>
              <a:t>G</a:t>
            </a:r>
            <a:r>
              <a:rPr kumimoji="1" lang="en-US" altLang="zh-CN" sz="2400" kern="1200" dirty="0">
                <a:latin typeface="Times New Roman" panose="02020603050405020304" pitchFamily="18" charset="0"/>
                <a:ea typeface="黑体" panose="02010609060101010101" pitchFamily="2" charset="-122"/>
                <a:cs typeface="+mn-cs"/>
              </a:rPr>
              <a:t>*</a:t>
            </a:r>
            <a:r>
              <a:rPr kumimoji="1" lang="zh-CN" altLang="en-US" sz="2400" kern="1200" dirty="0">
                <a:latin typeface="Times New Roman" panose="02020603050405020304" pitchFamily="18" charset="0"/>
                <a:ea typeface="黑体" panose="02010609060101010101" pitchFamily="2" charset="-122"/>
                <a:cs typeface="+mn-cs"/>
              </a:rPr>
              <a:t>同构于</a:t>
            </a:r>
            <a:r>
              <a:rPr kumimoji="1" lang="en-US" altLang="zh-CN" sz="2400" i="1" kern="1200" dirty="0">
                <a:latin typeface="Times New Roman" panose="02020603050405020304" pitchFamily="18" charset="0"/>
                <a:ea typeface="黑体" panose="02010609060101010101" pitchFamily="2" charset="-122"/>
                <a:cs typeface="+mn-cs"/>
              </a:rPr>
              <a:t>G</a:t>
            </a:r>
            <a:r>
              <a:rPr kumimoji="1" lang="zh-CN" altLang="en-US" sz="2400" kern="1200" dirty="0">
                <a:latin typeface="Times New Roman" panose="02020603050405020304" pitchFamily="18" charset="0"/>
                <a:ea typeface="黑体" panose="02010609060101010101" pitchFamily="2" charset="-122"/>
                <a:cs typeface="+mn-cs"/>
              </a:rPr>
              <a:t>，则称</a:t>
            </a:r>
            <a:r>
              <a:rPr kumimoji="1" lang="en-US" altLang="zh-CN" sz="2400" i="1" kern="1200" dirty="0">
                <a:latin typeface="Times New Roman" panose="02020603050405020304" pitchFamily="18" charset="0"/>
                <a:ea typeface="黑体" panose="02010609060101010101" pitchFamily="2" charset="-122"/>
                <a:cs typeface="+mn-cs"/>
              </a:rPr>
              <a:t>G</a:t>
            </a:r>
            <a:r>
              <a:rPr kumimoji="1" lang="zh-CN" altLang="en-US" sz="2400" kern="1200" dirty="0">
                <a:latin typeface="Times New Roman" panose="02020603050405020304" pitchFamily="18" charset="0"/>
                <a:ea typeface="黑体" panose="02010609060101010101" pitchFamily="2" charset="-122"/>
                <a:cs typeface="+mn-cs"/>
              </a:rPr>
              <a:t>是自对偶的。</a:t>
            </a:r>
            <a:endParaRPr kumimoji="1" lang="zh-CN" altLang="en-US" sz="2400" kern="1200" dirty="0">
              <a:latin typeface="Times New Roman" panose="02020603050405020304" pitchFamily="18" charset="0"/>
              <a:ea typeface="黑体" panose="02010609060101010101" pitchFamily="2" charset="-122"/>
              <a:cs typeface="+mn-cs"/>
            </a:endParaRPr>
          </a:p>
        </p:txBody>
      </p:sp>
      <p:sp>
        <p:nvSpPr>
          <p:cNvPr id="39939" name="Rectangle 3"/>
          <p:cNvSpPr>
            <a:spLocks noGrp="1"/>
          </p:cNvSpPr>
          <p:nvPr>
            <p:ph type="title"/>
          </p:nvPr>
        </p:nvSpPr>
        <p:spPr>
          <a:xfrm>
            <a:off x="900113" y="333375"/>
            <a:ext cx="7772400" cy="488950"/>
          </a:xfrm>
        </p:spPr>
        <p:txBody>
          <a:bodyPr vert="horz" wrap="square" lIns="91440" tIns="45720" rIns="91440" bIns="45720" anchor="b" anchorCtr="0"/>
          <a:p>
            <a:pPr eaLnBrk="1" hangingPunct="1"/>
            <a:r>
              <a:rPr kumimoji="1" lang="en-US" altLang="zh-CN" sz="2800" kern="1200" dirty="0">
                <a:latin typeface="黑体" panose="02010609060101010101" pitchFamily="2" charset="-122"/>
                <a:ea typeface="黑体" panose="02010609060101010101" pitchFamily="2" charset="-122"/>
                <a:cs typeface="+mj-cs"/>
              </a:rPr>
              <a:t>7-6 </a:t>
            </a:r>
            <a:r>
              <a:rPr kumimoji="1" lang="zh-CN" altLang="en-US" sz="2800" kern="1200" dirty="0">
                <a:latin typeface="黑体" panose="02010609060101010101" pitchFamily="2" charset="-122"/>
                <a:ea typeface="黑体" panose="02010609060101010101" pitchFamily="2" charset="-122"/>
                <a:cs typeface="+mj-cs"/>
              </a:rPr>
              <a:t>对偶图与着色</a:t>
            </a:r>
            <a:endParaRPr kumimoji="1" lang="zh-CN" altLang="en-US" sz="2800" kern="1200" dirty="0">
              <a:latin typeface="黑体" panose="02010609060101010101" pitchFamily="2" charset="-122"/>
              <a:ea typeface="黑体" panose="02010609060101010101" pitchFamily="2" charset="-122"/>
              <a:cs typeface="+mj-cs"/>
            </a:endParaRPr>
          </a:p>
        </p:txBody>
      </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灯片编号占位符 4"/>
          <p:cNvSpPr txBox="1">
            <a:spLocks noGrp="1"/>
          </p:cNvSpPr>
          <p:nvPr>
            <p:ph type="sldNum" sz="quarter" idx="12"/>
          </p:nvPr>
        </p:nvSpPr>
        <p:spPr>
          <a:xfrm>
            <a:off x="3352800" y="6324600"/>
            <a:ext cx="2895600" cy="457200"/>
          </a:xfrm>
        </p:spPr>
        <p:txBody>
          <a:bodyPr anchor="b" anchorCtr="0"/>
          <a:p>
            <a:pPr marL="0" indent="0" algn="ctr" eaLnBrk="1" hangingPunct="1">
              <a:spcBef>
                <a:spcPct val="0"/>
              </a:spcBef>
              <a:buClrTx/>
              <a:buSzTx/>
              <a:buFontTx/>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41987" name="Rectangle 3"/>
          <p:cNvSpPr>
            <a:spLocks noGrp="1"/>
          </p:cNvSpPr>
          <p:nvPr>
            <p:ph idx="1" hasCustomPrompt="1"/>
          </p:nvPr>
        </p:nvSpPr>
        <p:spPr>
          <a:xfrm>
            <a:off x="539750" y="1428750"/>
            <a:ext cx="8229600" cy="5000625"/>
          </a:xfrm>
        </p:spPr>
        <p:txBody>
          <a:bodyPr vert="horz" wrap="square" lIns="91440" tIns="45720" rIns="91440" bIns="45720" anchor="t" anchorCtr="0"/>
          <a:p>
            <a:pPr algn="just" eaLnBrk="1" hangingPunct="1">
              <a:spcBef>
                <a:spcPct val="0"/>
              </a:spcBef>
              <a:buSzPct val="60000"/>
            </a:pPr>
            <a:r>
              <a:rPr kumimoji="1" lang="zh-CN" altLang="zh-CN" sz="2800" kern="1200" dirty="0">
                <a:solidFill>
                  <a:srgbClr val="FF0000"/>
                </a:solidFill>
                <a:latin typeface="Times New Roman" panose="02020603050405020304" pitchFamily="18" charset="0"/>
                <a:ea typeface="黑体" panose="02010609060101010101" pitchFamily="2" charset="-122"/>
                <a:cs typeface="+mn-cs"/>
              </a:rPr>
              <a:t>地图</a:t>
            </a:r>
            <a:r>
              <a:rPr kumimoji="1" lang="en-US" altLang="zh-CN" sz="2800" kern="1200" dirty="0">
                <a:latin typeface="Times New Roman" panose="02020603050405020304" pitchFamily="18" charset="0"/>
                <a:ea typeface="黑体" panose="02010609060101010101" pitchFamily="2" charset="-122"/>
                <a:cs typeface="+mn-cs"/>
              </a:rPr>
              <a:t>: </a:t>
            </a:r>
            <a:r>
              <a:rPr kumimoji="1" lang="zh-CN" altLang="zh-CN" sz="2800" kern="1200" dirty="0">
                <a:latin typeface="Times New Roman" panose="02020603050405020304" pitchFamily="18" charset="0"/>
                <a:ea typeface="黑体" panose="02010609060101010101" pitchFamily="2" charset="-122"/>
                <a:cs typeface="+mn-cs"/>
              </a:rPr>
              <a:t>连通无桥平面图的平面嵌入</a:t>
            </a:r>
            <a:r>
              <a:rPr kumimoji="1" lang="en-US" altLang="zh-CN" sz="2800" kern="1200" dirty="0">
                <a:latin typeface="Times New Roman" panose="02020603050405020304" pitchFamily="18" charset="0"/>
                <a:ea typeface="黑体" panose="02010609060101010101" pitchFamily="2" charset="-122"/>
                <a:cs typeface="+mn-cs"/>
              </a:rPr>
              <a:t>, </a:t>
            </a:r>
            <a:r>
              <a:rPr kumimoji="1" lang="zh-CN" altLang="zh-CN" sz="2800" kern="1200" dirty="0">
                <a:latin typeface="Times New Roman" panose="02020603050405020304" pitchFamily="18" charset="0"/>
                <a:ea typeface="黑体" panose="02010609060101010101" pitchFamily="2" charset="-122"/>
                <a:cs typeface="+mn-cs"/>
              </a:rPr>
              <a:t>每一个面是一个</a:t>
            </a:r>
            <a:endParaRPr kumimoji="1" lang="en-US" altLang="zh-CN" sz="2800" kern="1200" dirty="0">
              <a:latin typeface="Times New Roman" panose="02020603050405020304" pitchFamily="18" charset="0"/>
              <a:ea typeface="黑体" panose="02010609060101010101" pitchFamily="2" charset="-122"/>
              <a:cs typeface="+mn-cs"/>
            </a:endParaRPr>
          </a:p>
          <a:p>
            <a:pPr algn="just" eaLnBrk="1" hangingPunct="1">
              <a:spcBef>
                <a:spcPct val="0"/>
              </a:spcBef>
              <a:buSzPct val="60000"/>
            </a:pPr>
            <a:r>
              <a:rPr kumimoji="1" lang="zh-CN" altLang="zh-CN" sz="2800" kern="1200" dirty="0">
                <a:latin typeface="Times New Roman" panose="02020603050405020304" pitchFamily="18" charset="0"/>
                <a:ea typeface="黑体" panose="02010609060101010101" pitchFamily="2" charset="-122"/>
                <a:cs typeface="+mn-cs"/>
              </a:rPr>
              <a:t>国家</a:t>
            </a:r>
            <a:r>
              <a:rPr kumimoji="1" lang="en-US" altLang="zh-CN" sz="2800" kern="1200" dirty="0">
                <a:latin typeface="Times New Roman" panose="02020603050405020304" pitchFamily="18" charset="0"/>
                <a:ea typeface="黑体" panose="02010609060101010101" pitchFamily="2" charset="-122"/>
                <a:cs typeface="+mn-cs"/>
              </a:rPr>
              <a:t>.</a:t>
            </a:r>
            <a:r>
              <a:rPr kumimoji="1" lang="zh-CN" altLang="zh-CN" sz="2800" kern="1200" dirty="0">
                <a:latin typeface="Times New Roman" panose="02020603050405020304" pitchFamily="18" charset="0"/>
                <a:ea typeface="黑体" panose="02010609060101010101" pitchFamily="2" charset="-122"/>
                <a:cs typeface="+mn-cs"/>
              </a:rPr>
              <a:t>若两个国家有公共边界</a:t>
            </a:r>
            <a:r>
              <a:rPr kumimoji="1" lang="en-US" altLang="zh-CN" sz="2800" kern="1200" dirty="0">
                <a:latin typeface="Times New Roman" panose="02020603050405020304" pitchFamily="18" charset="0"/>
                <a:ea typeface="黑体" panose="02010609060101010101" pitchFamily="2" charset="-122"/>
                <a:cs typeface="+mn-cs"/>
              </a:rPr>
              <a:t>,</a:t>
            </a:r>
            <a:r>
              <a:rPr kumimoji="1" lang="zh-CN" altLang="zh-CN" sz="2800" kern="1200" dirty="0">
                <a:latin typeface="Times New Roman" panose="02020603050405020304" pitchFamily="18" charset="0"/>
                <a:ea typeface="黑体" panose="02010609060101010101" pitchFamily="2" charset="-122"/>
                <a:cs typeface="+mn-cs"/>
              </a:rPr>
              <a:t>则称</a:t>
            </a:r>
            <a:r>
              <a:rPr kumimoji="1" lang="zh-CN" altLang="en-US" sz="2800" kern="1200" dirty="0">
                <a:latin typeface="Times New Roman" panose="02020603050405020304" pitchFamily="18" charset="0"/>
                <a:ea typeface="黑体" panose="02010609060101010101" pitchFamily="2" charset="-122"/>
                <a:cs typeface="+mn-cs"/>
              </a:rPr>
              <a:t>它们</a:t>
            </a:r>
            <a:r>
              <a:rPr kumimoji="1" lang="zh-CN" altLang="zh-CN" sz="2800" kern="1200" dirty="0">
                <a:latin typeface="Times New Roman" panose="02020603050405020304" pitchFamily="18" charset="0"/>
                <a:ea typeface="黑体" panose="02010609060101010101" pitchFamily="2" charset="-122"/>
                <a:cs typeface="+mn-cs"/>
              </a:rPr>
              <a:t>是相邻的</a:t>
            </a:r>
            <a:r>
              <a:rPr kumimoji="1" lang="en-US" altLang="zh-CN" sz="2800" kern="1200" dirty="0">
                <a:latin typeface="Times New Roman" panose="02020603050405020304" pitchFamily="18" charset="0"/>
                <a:ea typeface="黑体" panose="02010609060101010101" pitchFamily="2" charset="-122"/>
                <a:cs typeface="+mn-cs"/>
              </a:rPr>
              <a:t>. </a:t>
            </a:r>
            <a:endParaRPr kumimoji="1" lang="en-US" altLang="zh-CN" sz="2800" kern="1200" dirty="0">
              <a:latin typeface="Times New Roman" panose="02020603050405020304" pitchFamily="18" charset="0"/>
              <a:ea typeface="黑体" panose="02010609060101010101" pitchFamily="2" charset="-122"/>
              <a:cs typeface="+mn-cs"/>
            </a:endParaRPr>
          </a:p>
          <a:p>
            <a:pPr algn="just" eaLnBrk="1" hangingPunct="1">
              <a:spcBef>
                <a:spcPct val="0"/>
              </a:spcBef>
              <a:buSzPct val="60000"/>
            </a:pPr>
            <a:r>
              <a:rPr kumimoji="1" lang="zh-CN" altLang="zh-CN" sz="2800" kern="1200" dirty="0">
                <a:solidFill>
                  <a:srgbClr val="FF0000"/>
                </a:solidFill>
                <a:latin typeface="Times New Roman" panose="02020603050405020304" pitchFamily="18" charset="0"/>
                <a:ea typeface="黑体" panose="02010609060101010101" pitchFamily="2" charset="-122"/>
                <a:cs typeface="+mn-cs"/>
              </a:rPr>
              <a:t>地图着色</a:t>
            </a:r>
            <a:r>
              <a:rPr kumimoji="1" lang="en-US" altLang="zh-CN" sz="2800" kern="1200" dirty="0">
                <a:solidFill>
                  <a:srgbClr val="FF0000"/>
                </a:solidFill>
                <a:latin typeface="Times New Roman" panose="02020603050405020304" pitchFamily="18" charset="0"/>
                <a:ea typeface="黑体" panose="02010609060101010101" pitchFamily="2" charset="-122"/>
                <a:cs typeface="+mn-cs"/>
              </a:rPr>
              <a:t>(</a:t>
            </a:r>
            <a:r>
              <a:rPr kumimoji="1" lang="zh-CN" altLang="zh-CN" sz="2800" kern="1200" dirty="0">
                <a:solidFill>
                  <a:srgbClr val="FF0000"/>
                </a:solidFill>
                <a:latin typeface="Times New Roman" panose="02020603050405020304" pitchFamily="18" charset="0"/>
                <a:ea typeface="黑体" panose="02010609060101010101" pitchFamily="2" charset="-122"/>
                <a:cs typeface="+mn-cs"/>
              </a:rPr>
              <a:t>面着色</a:t>
            </a:r>
            <a:r>
              <a:rPr kumimoji="1" lang="en-US" altLang="zh-CN" sz="2800" kern="1200" dirty="0">
                <a:solidFill>
                  <a:srgbClr val="FF0000"/>
                </a:solidFill>
                <a:latin typeface="Times New Roman" panose="02020603050405020304" pitchFamily="18" charset="0"/>
                <a:ea typeface="黑体" panose="02010609060101010101" pitchFamily="2" charset="-122"/>
                <a:cs typeface="+mn-cs"/>
              </a:rPr>
              <a:t>)</a:t>
            </a:r>
            <a:r>
              <a:rPr kumimoji="1" lang="en-US" altLang="zh-CN" sz="2800" kern="1200" dirty="0">
                <a:latin typeface="Times New Roman" panose="02020603050405020304" pitchFamily="18" charset="0"/>
                <a:ea typeface="黑体" panose="02010609060101010101" pitchFamily="2" charset="-122"/>
                <a:cs typeface="+mn-cs"/>
              </a:rPr>
              <a:t>: </a:t>
            </a:r>
            <a:r>
              <a:rPr kumimoji="1" lang="zh-CN" altLang="zh-CN" sz="2800" kern="1200" dirty="0">
                <a:latin typeface="Times New Roman" panose="02020603050405020304" pitchFamily="18" charset="0"/>
                <a:ea typeface="黑体" panose="02010609060101010101" pitchFamily="2" charset="-122"/>
                <a:cs typeface="+mn-cs"/>
              </a:rPr>
              <a:t>对地图的每个国家涂一种颜色，</a:t>
            </a:r>
            <a:endParaRPr kumimoji="1" lang="en-US" altLang="zh-CN" sz="2800" kern="1200" dirty="0">
              <a:latin typeface="Times New Roman" panose="02020603050405020304" pitchFamily="18" charset="0"/>
              <a:ea typeface="黑体" panose="02010609060101010101" pitchFamily="2" charset="-122"/>
              <a:cs typeface="+mn-cs"/>
            </a:endParaRPr>
          </a:p>
          <a:p>
            <a:pPr algn="just" eaLnBrk="1" hangingPunct="1">
              <a:spcBef>
                <a:spcPct val="0"/>
              </a:spcBef>
              <a:buSzPct val="60000"/>
            </a:pPr>
            <a:r>
              <a:rPr kumimoji="1" lang="zh-CN" altLang="zh-CN" sz="2800" kern="1200" dirty="0">
                <a:latin typeface="Times New Roman" panose="02020603050405020304" pitchFamily="18" charset="0"/>
                <a:ea typeface="黑体" panose="02010609060101010101" pitchFamily="2" charset="-122"/>
                <a:cs typeface="+mn-cs"/>
              </a:rPr>
              <a:t>使相邻的国家涂不同的颜色</a:t>
            </a:r>
            <a:r>
              <a:rPr kumimoji="1" lang="en-US" altLang="zh-CN" sz="2800" kern="1200" dirty="0">
                <a:latin typeface="Times New Roman" panose="02020603050405020304" pitchFamily="18" charset="0"/>
                <a:ea typeface="黑体" panose="02010609060101010101" pitchFamily="2" charset="-122"/>
                <a:cs typeface="+mn-cs"/>
              </a:rPr>
              <a:t>. </a:t>
            </a:r>
            <a:endParaRPr kumimoji="1" lang="en-US" altLang="zh-CN" sz="2800" kern="1200" dirty="0">
              <a:latin typeface="Times New Roman" panose="02020603050405020304" pitchFamily="18" charset="0"/>
              <a:ea typeface="黑体" panose="02010609060101010101" pitchFamily="2" charset="-122"/>
              <a:cs typeface="+mn-cs"/>
            </a:endParaRPr>
          </a:p>
          <a:p>
            <a:pPr algn="just" eaLnBrk="1" hangingPunct="1">
              <a:spcBef>
                <a:spcPct val="0"/>
              </a:spcBef>
              <a:buSzPct val="60000"/>
            </a:pPr>
            <a:r>
              <a:rPr kumimoji="1" lang="zh-CN" altLang="zh-CN" sz="2800" kern="1200" dirty="0">
                <a:solidFill>
                  <a:srgbClr val="FF0000"/>
                </a:solidFill>
                <a:latin typeface="Times New Roman" panose="02020603050405020304" pitchFamily="18" charset="0"/>
                <a:ea typeface="黑体" panose="02010609060101010101" pitchFamily="2" charset="-122"/>
                <a:cs typeface="+mn-cs"/>
              </a:rPr>
              <a:t>地图着色问题</a:t>
            </a:r>
            <a:r>
              <a:rPr kumimoji="1" lang="en-US" altLang="zh-CN" sz="2800" kern="1200" dirty="0">
                <a:latin typeface="Times New Roman" panose="02020603050405020304" pitchFamily="18" charset="0"/>
                <a:ea typeface="黑体" panose="02010609060101010101" pitchFamily="2" charset="-122"/>
                <a:cs typeface="+mn-cs"/>
              </a:rPr>
              <a:t>: </a:t>
            </a:r>
            <a:r>
              <a:rPr kumimoji="1" lang="zh-CN" altLang="zh-CN" sz="2800" kern="1200" dirty="0">
                <a:latin typeface="Times New Roman" panose="02020603050405020304" pitchFamily="18" charset="0"/>
                <a:ea typeface="黑体" panose="02010609060101010101" pitchFamily="2" charset="-122"/>
                <a:cs typeface="+mn-cs"/>
              </a:rPr>
              <a:t>用尽可能少的颜色给地图着色</a:t>
            </a:r>
            <a:r>
              <a:rPr kumimoji="1" lang="en-US" altLang="zh-CN" sz="2800" kern="1200" dirty="0">
                <a:latin typeface="Times New Roman" panose="02020603050405020304" pitchFamily="18" charset="0"/>
                <a:ea typeface="黑体" panose="02010609060101010101" pitchFamily="2" charset="-122"/>
                <a:cs typeface="+mn-cs"/>
              </a:rPr>
              <a:t>. </a:t>
            </a:r>
            <a:endParaRPr kumimoji="1" lang="en-US" altLang="zh-CN" sz="2800" kern="1200" dirty="0">
              <a:latin typeface="Times New Roman" panose="02020603050405020304" pitchFamily="18" charset="0"/>
              <a:ea typeface="黑体" panose="02010609060101010101" pitchFamily="2" charset="-122"/>
              <a:cs typeface="+mn-cs"/>
            </a:endParaRPr>
          </a:p>
          <a:p>
            <a:pPr algn="just" eaLnBrk="1" hangingPunct="1">
              <a:spcBef>
                <a:spcPts val="3600"/>
              </a:spcBef>
              <a:buSzPct val="60000"/>
            </a:pPr>
            <a:r>
              <a:rPr kumimoji="1" lang="zh-CN" altLang="zh-CN" sz="2800" kern="1200" dirty="0">
                <a:latin typeface="Times New Roman" panose="02020603050405020304" pitchFamily="18" charset="0"/>
                <a:ea typeface="黑体" panose="02010609060101010101" pitchFamily="2" charset="-122"/>
                <a:cs typeface="+mn-cs"/>
              </a:rPr>
              <a:t>地图着色可以转化成平面图的点着色</a:t>
            </a:r>
            <a:r>
              <a:rPr kumimoji="1" lang="en-US" altLang="zh-CN" sz="2800" kern="1200" dirty="0">
                <a:latin typeface="Times New Roman" panose="02020603050405020304" pitchFamily="18" charset="0"/>
                <a:ea typeface="黑体" panose="02010609060101010101" pitchFamily="2" charset="-122"/>
                <a:cs typeface="+mn-cs"/>
              </a:rPr>
              <a:t>. </a:t>
            </a:r>
            <a:r>
              <a:rPr kumimoji="1" lang="zh-CN" altLang="zh-CN" sz="2800" kern="1200" dirty="0">
                <a:latin typeface="Times New Roman" panose="02020603050405020304" pitchFamily="18" charset="0"/>
                <a:ea typeface="黑体" panose="02010609060101010101" pitchFamily="2" charset="-122"/>
                <a:cs typeface="+mn-cs"/>
              </a:rPr>
              <a:t>当</a:t>
            </a:r>
            <a:r>
              <a:rPr kumimoji="1" lang="en-US" altLang="zh-CN" sz="2800" i="1" kern="1200" dirty="0">
                <a:latin typeface="Times New Roman" panose="02020603050405020304" pitchFamily="18" charset="0"/>
                <a:ea typeface="黑体" panose="02010609060101010101" pitchFamily="2" charset="-122"/>
                <a:cs typeface="+mn-cs"/>
              </a:rPr>
              <a:t>G</a:t>
            </a:r>
            <a:r>
              <a:rPr kumimoji="1" lang="zh-CN" altLang="zh-CN" sz="2800" kern="1200" dirty="0">
                <a:latin typeface="Times New Roman" panose="02020603050405020304" pitchFamily="18" charset="0"/>
                <a:ea typeface="黑体" panose="02010609060101010101" pitchFamily="2" charset="-122"/>
                <a:cs typeface="+mn-cs"/>
              </a:rPr>
              <a:t>中无桥时</a:t>
            </a:r>
            <a:r>
              <a:rPr kumimoji="1" lang="en-US" altLang="zh-CN" sz="2800" kern="1200" dirty="0">
                <a:latin typeface="Times New Roman" panose="02020603050405020304" pitchFamily="18" charset="0"/>
                <a:ea typeface="黑体" panose="02010609060101010101" pitchFamily="2" charset="-122"/>
                <a:cs typeface="+mn-cs"/>
              </a:rPr>
              <a:t>, </a:t>
            </a:r>
            <a:endParaRPr kumimoji="1" lang="en-US" altLang="zh-CN" sz="2800" kern="1200" dirty="0">
              <a:latin typeface="Times New Roman" panose="02020603050405020304" pitchFamily="18" charset="0"/>
              <a:ea typeface="黑体" panose="02010609060101010101" pitchFamily="2" charset="-122"/>
              <a:cs typeface="+mn-cs"/>
            </a:endParaRPr>
          </a:p>
          <a:p>
            <a:pPr algn="just" eaLnBrk="1" hangingPunct="1">
              <a:spcBef>
                <a:spcPct val="0"/>
              </a:spcBef>
              <a:buSzPct val="60000"/>
            </a:pPr>
            <a:r>
              <a:rPr kumimoji="1" lang="en-US" altLang="zh-CN" sz="2800" i="1" kern="1200" dirty="0">
                <a:latin typeface="Times New Roman" panose="02020603050405020304" pitchFamily="18" charset="0"/>
                <a:ea typeface="黑体" panose="02010609060101010101" pitchFamily="2" charset="-122"/>
                <a:cs typeface="+mn-cs"/>
              </a:rPr>
              <a:t>G</a:t>
            </a:r>
            <a:r>
              <a:rPr kumimoji="1" lang="en-US" altLang="zh-CN" sz="2800" kern="1200" baseline="30000" dirty="0">
                <a:latin typeface="Times New Roman" panose="02020603050405020304" pitchFamily="18" charset="0"/>
                <a:ea typeface="黑体" panose="02010609060101010101" pitchFamily="2" charset="-122"/>
                <a:cs typeface="+mn-cs"/>
              </a:rPr>
              <a:t>*</a:t>
            </a:r>
            <a:r>
              <a:rPr kumimoji="1" lang="zh-CN" altLang="zh-CN" sz="2800" kern="1200" dirty="0">
                <a:latin typeface="Times New Roman" panose="02020603050405020304" pitchFamily="18" charset="0"/>
                <a:ea typeface="黑体" panose="02010609060101010101" pitchFamily="2" charset="-122"/>
                <a:cs typeface="+mn-cs"/>
              </a:rPr>
              <a:t>中无环</a:t>
            </a:r>
            <a:r>
              <a:rPr kumimoji="1" lang="en-US" altLang="zh-CN" sz="2800" kern="1200" dirty="0">
                <a:latin typeface="Times New Roman" panose="02020603050405020304" pitchFamily="18" charset="0"/>
                <a:ea typeface="黑体" panose="02010609060101010101" pitchFamily="2" charset="-122"/>
                <a:cs typeface="+mn-cs"/>
              </a:rPr>
              <a:t>. </a:t>
            </a:r>
            <a:r>
              <a:rPr kumimoji="1" lang="en-US" altLang="zh-CN" sz="2800" i="1" kern="1200" dirty="0">
                <a:latin typeface="Times New Roman" panose="02020603050405020304" pitchFamily="18" charset="0"/>
                <a:ea typeface="黑体" panose="02010609060101010101" pitchFamily="2" charset="-122"/>
                <a:cs typeface="+mn-cs"/>
              </a:rPr>
              <a:t>G</a:t>
            </a:r>
            <a:r>
              <a:rPr kumimoji="1" lang="zh-CN" altLang="zh-CN" sz="2800" kern="1200" dirty="0">
                <a:latin typeface="Times New Roman" panose="02020603050405020304" pitchFamily="18" charset="0"/>
                <a:ea typeface="黑体" panose="02010609060101010101" pitchFamily="2" charset="-122"/>
                <a:cs typeface="+mn-cs"/>
              </a:rPr>
              <a:t>的面与</a:t>
            </a:r>
            <a:r>
              <a:rPr kumimoji="1" lang="en-US" altLang="zh-CN" sz="2800" i="1" kern="1200" dirty="0">
                <a:latin typeface="Times New Roman" panose="02020603050405020304" pitchFamily="18" charset="0"/>
                <a:ea typeface="黑体" panose="02010609060101010101" pitchFamily="2" charset="-122"/>
                <a:cs typeface="+mn-cs"/>
              </a:rPr>
              <a:t>G</a:t>
            </a:r>
            <a:r>
              <a:rPr kumimoji="1" lang="en-US" altLang="zh-CN" sz="2800" kern="1200" baseline="30000" dirty="0">
                <a:latin typeface="Times New Roman" panose="02020603050405020304" pitchFamily="18" charset="0"/>
                <a:ea typeface="黑体" panose="02010609060101010101" pitchFamily="2" charset="-122"/>
                <a:cs typeface="+mn-cs"/>
              </a:rPr>
              <a:t>*</a:t>
            </a:r>
            <a:r>
              <a:rPr kumimoji="1" lang="zh-CN" altLang="zh-CN" sz="2800" kern="1200" dirty="0">
                <a:latin typeface="Times New Roman" panose="02020603050405020304" pitchFamily="18" charset="0"/>
                <a:ea typeface="黑体" panose="02010609060101010101" pitchFamily="2" charset="-122"/>
                <a:cs typeface="+mn-cs"/>
              </a:rPr>
              <a:t>的顶点对应</a:t>
            </a:r>
            <a:r>
              <a:rPr kumimoji="1" lang="en-US" altLang="zh-CN" sz="2800" kern="1200" dirty="0">
                <a:latin typeface="Times New Roman" panose="02020603050405020304" pitchFamily="18" charset="0"/>
                <a:ea typeface="黑体" panose="02010609060101010101" pitchFamily="2" charset="-122"/>
                <a:cs typeface="+mn-cs"/>
              </a:rPr>
              <a:t>, </a:t>
            </a:r>
            <a:r>
              <a:rPr kumimoji="1" lang="zh-CN" altLang="zh-CN" sz="2800" kern="1200" dirty="0">
                <a:latin typeface="Times New Roman" panose="02020603050405020304" pitchFamily="18" charset="0"/>
                <a:ea typeface="黑体" panose="02010609060101010101" pitchFamily="2" charset="-122"/>
                <a:cs typeface="+mn-cs"/>
              </a:rPr>
              <a:t>且</a:t>
            </a:r>
            <a:r>
              <a:rPr kumimoji="1" lang="en-US" altLang="zh-CN" sz="2800" i="1" kern="1200" dirty="0">
                <a:latin typeface="Times New Roman" panose="02020603050405020304" pitchFamily="18" charset="0"/>
                <a:ea typeface="黑体" panose="02010609060101010101" pitchFamily="2" charset="-122"/>
                <a:cs typeface="+mn-cs"/>
              </a:rPr>
              <a:t>G</a:t>
            </a:r>
            <a:r>
              <a:rPr kumimoji="1" lang="zh-CN" altLang="zh-CN" sz="2800" kern="1200" dirty="0">
                <a:latin typeface="Times New Roman" panose="02020603050405020304" pitchFamily="18" charset="0"/>
                <a:ea typeface="黑体" panose="02010609060101010101" pitchFamily="2" charset="-122"/>
                <a:cs typeface="+mn-cs"/>
              </a:rPr>
              <a:t>的两个面相</a:t>
            </a:r>
            <a:endParaRPr kumimoji="1" lang="en-US" altLang="zh-CN" sz="2800" kern="1200" dirty="0">
              <a:latin typeface="Times New Roman" panose="02020603050405020304" pitchFamily="18" charset="0"/>
              <a:ea typeface="黑体" panose="02010609060101010101" pitchFamily="2" charset="-122"/>
              <a:cs typeface="+mn-cs"/>
            </a:endParaRPr>
          </a:p>
          <a:p>
            <a:pPr algn="just" eaLnBrk="1" hangingPunct="1">
              <a:spcBef>
                <a:spcPct val="0"/>
              </a:spcBef>
              <a:buSzPct val="60000"/>
            </a:pPr>
            <a:r>
              <a:rPr kumimoji="1" lang="zh-CN" altLang="zh-CN" sz="2800" kern="1200" dirty="0">
                <a:latin typeface="Times New Roman" panose="02020603050405020304" pitchFamily="18" charset="0"/>
                <a:ea typeface="黑体" panose="02010609060101010101" pitchFamily="2" charset="-122"/>
                <a:cs typeface="+mn-cs"/>
              </a:rPr>
              <a:t>邻当且仅当</a:t>
            </a:r>
            <a:r>
              <a:rPr kumimoji="1" lang="en-US" altLang="zh-CN" sz="2800" i="1" kern="1200" dirty="0">
                <a:latin typeface="Times New Roman" panose="02020603050405020304" pitchFamily="18" charset="0"/>
                <a:ea typeface="黑体" panose="02010609060101010101" pitchFamily="2" charset="-122"/>
                <a:cs typeface="+mn-cs"/>
              </a:rPr>
              <a:t>G</a:t>
            </a:r>
            <a:r>
              <a:rPr kumimoji="1" lang="en-US" altLang="zh-CN" sz="2800" kern="1200" baseline="30000" dirty="0">
                <a:latin typeface="Times New Roman" panose="02020603050405020304" pitchFamily="18" charset="0"/>
                <a:ea typeface="黑体" panose="02010609060101010101" pitchFamily="2" charset="-122"/>
                <a:cs typeface="+mn-cs"/>
              </a:rPr>
              <a:t>*</a:t>
            </a:r>
            <a:r>
              <a:rPr kumimoji="1" lang="zh-CN" altLang="zh-CN" sz="2800" kern="1200" dirty="0">
                <a:latin typeface="Times New Roman" panose="02020603050405020304" pitchFamily="18" charset="0"/>
                <a:ea typeface="黑体" panose="02010609060101010101" pitchFamily="2" charset="-122"/>
                <a:cs typeface="+mn-cs"/>
              </a:rPr>
              <a:t>对应的两个顶点相邻</a:t>
            </a:r>
            <a:r>
              <a:rPr kumimoji="1" lang="en-US" altLang="zh-CN" sz="2800" kern="1200" dirty="0">
                <a:latin typeface="Times New Roman" panose="02020603050405020304" pitchFamily="18" charset="0"/>
                <a:ea typeface="黑体" panose="02010609060101010101" pitchFamily="2" charset="-122"/>
                <a:cs typeface="+mn-cs"/>
              </a:rPr>
              <a:t>, </a:t>
            </a:r>
            <a:r>
              <a:rPr kumimoji="1" lang="zh-CN" altLang="zh-CN" sz="2800" kern="1200" dirty="0">
                <a:latin typeface="Times New Roman" panose="02020603050405020304" pitchFamily="18" charset="0"/>
                <a:ea typeface="黑体" panose="02010609060101010101" pitchFamily="2" charset="-122"/>
                <a:cs typeface="+mn-cs"/>
              </a:rPr>
              <a:t>从而</a:t>
            </a:r>
            <a:r>
              <a:rPr kumimoji="1" lang="en-US" altLang="zh-CN" sz="2800" i="1" kern="1200" dirty="0">
                <a:latin typeface="Times New Roman" panose="02020603050405020304" pitchFamily="18" charset="0"/>
                <a:ea typeface="黑体" panose="02010609060101010101" pitchFamily="2" charset="-122"/>
                <a:cs typeface="+mn-cs"/>
              </a:rPr>
              <a:t>G</a:t>
            </a:r>
            <a:r>
              <a:rPr kumimoji="1" lang="zh-CN" altLang="zh-CN" sz="2800" kern="1200" dirty="0">
                <a:latin typeface="Times New Roman" panose="02020603050405020304" pitchFamily="18" charset="0"/>
                <a:ea typeface="黑体" panose="02010609060101010101" pitchFamily="2" charset="-122"/>
                <a:cs typeface="+mn-cs"/>
              </a:rPr>
              <a:t>的面着色</a:t>
            </a:r>
            <a:endParaRPr kumimoji="1" lang="en-US" altLang="zh-CN" sz="2800" kern="1200" dirty="0">
              <a:latin typeface="Times New Roman" panose="02020603050405020304" pitchFamily="18" charset="0"/>
              <a:ea typeface="黑体" panose="02010609060101010101" pitchFamily="2" charset="-122"/>
              <a:cs typeface="+mn-cs"/>
            </a:endParaRPr>
          </a:p>
          <a:p>
            <a:pPr algn="just" eaLnBrk="1" hangingPunct="1">
              <a:spcBef>
                <a:spcPct val="0"/>
              </a:spcBef>
              <a:buSzPct val="60000"/>
            </a:pPr>
            <a:r>
              <a:rPr kumimoji="1" lang="zh-CN" altLang="zh-CN" sz="2800" kern="1200" dirty="0">
                <a:latin typeface="Times New Roman" panose="02020603050405020304" pitchFamily="18" charset="0"/>
                <a:ea typeface="黑体" panose="02010609060101010101" pitchFamily="2" charset="-122"/>
                <a:cs typeface="+mn-cs"/>
              </a:rPr>
              <a:t>等同于</a:t>
            </a:r>
            <a:r>
              <a:rPr kumimoji="1" lang="en-US" altLang="zh-CN" sz="2800" i="1" kern="1200" dirty="0">
                <a:latin typeface="Times New Roman" panose="02020603050405020304" pitchFamily="18" charset="0"/>
                <a:ea typeface="黑体" panose="02010609060101010101" pitchFamily="2" charset="-122"/>
                <a:cs typeface="+mn-cs"/>
              </a:rPr>
              <a:t>G</a:t>
            </a:r>
            <a:r>
              <a:rPr kumimoji="1" lang="en-US" altLang="zh-CN" sz="2800" kern="1200" baseline="30000" dirty="0">
                <a:latin typeface="Times New Roman" panose="02020603050405020304" pitchFamily="18" charset="0"/>
                <a:ea typeface="黑体" panose="02010609060101010101" pitchFamily="2" charset="-122"/>
                <a:cs typeface="+mn-cs"/>
              </a:rPr>
              <a:t>*</a:t>
            </a:r>
            <a:r>
              <a:rPr kumimoji="1" lang="zh-CN" altLang="zh-CN" sz="2800" kern="1200" dirty="0">
                <a:latin typeface="Times New Roman" panose="02020603050405020304" pitchFamily="18" charset="0"/>
                <a:ea typeface="黑体" panose="02010609060101010101" pitchFamily="2" charset="-122"/>
                <a:cs typeface="+mn-cs"/>
              </a:rPr>
              <a:t>的点着色</a:t>
            </a:r>
            <a:r>
              <a:rPr kumimoji="1" lang="en-US" altLang="zh-CN" sz="2800" kern="1200" dirty="0">
                <a:latin typeface="Times New Roman" panose="02020603050405020304" pitchFamily="18" charset="0"/>
                <a:ea typeface="黑体" panose="02010609060101010101" pitchFamily="2" charset="-122"/>
                <a:cs typeface="+mn-cs"/>
              </a:rPr>
              <a:t>. </a:t>
            </a:r>
            <a:endParaRPr kumimoji="1" lang="en-US" altLang="zh-CN" sz="2800" kern="1200" dirty="0">
              <a:latin typeface="Times New Roman" panose="02020603050405020304" pitchFamily="18" charset="0"/>
              <a:ea typeface="黑体" panose="02010609060101010101" pitchFamily="2" charset="-122"/>
              <a:cs typeface="+mn-cs"/>
            </a:endParaRPr>
          </a:p>
        </p:txBody>
      </p:sp>
      <p:sp>
        <p:nvSpPr>
          <p:cNvPr id="41988" name="Rectangle 5"/>
          <p:cNvSpPr>
            <a:spLocks noGrp="1"/>
          </p:cNvSpPr>
          <p:nvPr>
            <p:ph type="title"/>
          </p:nvPr>
        </p:nvSpPr>
        <p:spPr>
          <a:xfrm>
            <a:off x="1187450" y="457200"/>
            <a:ext cx="7499350" cy="811213"/>
          </a:xfrm>
        </p:spPr>
        <p:txBody>
          <a:bodyPr vert="horz" wrap="square" lIns="91440" tIns="45720" rIns="91440" bIns="45720" anchor="b" anchorCtr="0"/>
          <a:p>
            <a:pPr eaLnBrk="1" hangingPunct="1"/>
            <a:r>
              <a:rPr kumimoji="1" lang="zh-CN" altLang="en-US" sz="4000" b="1" kern="1200" dirty="0">
                <a:latin typeface="宋体" panose="02010600030101010101" pitchFamily="2" charset="-122"/>
                <a:ea typeface="黑体" panose="02010609060101010101" pitchFamily="2" charset="-122"/>
                <a:cs typeface="+mj-cs"/>
              </a:rPr>
              <a:t>地图着色</a:t>
            </a:r>
            <a:endParaRPr kumimoji="1" lang="en-US" altLang="zh-CN" sz="4000" b="1" kern="1200" dirty="0">
              <a:latin typeface="宋体" panose="02010600030101010101" pitchFamily="2" charset="-122"/>
              <a:ea typeface="黑体" panose="02010609060101010101" pitchFamily="2" charset="-122"/>
              <a:cs typeface="+mj-cs"/>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标题 1"/>
          <p:cNvSpPr>
            <a:spLocks noGrp="1"/>
          </p:cNvSpPr>
          <p:nvPr>
            <p:ph type="title"/>
          </p:nvPr>
        </p:nvSpPr>
        <p:spPr/>
        <p:txBody>
          <a:bodyPr vert="horz" wrap="square" lIns="91440" tIns="45720" rIns="91440" bIns="45720" anchor="b" anchorCtr="0"/>
          <a:p>
            <a:r>
              <a:rPr kumimoji="1" lang="zh-CN" altLang="en-US" b="1" kern="1200" dirty="0">
                <a:latin typeface="黑体" panose="02010609060101010101" pitchFamily="2" charset="-122"/>
                <a:ea typeface="黑体" panose="02010609060101010101" pitchFamily="2" charset="-122"/>
                <a:cs typeface="+mj-cs"/>
              </a:rPr>
              <a:t>地图着色与平面图的点着色</a:t>
            </a:r>
            <a:endParaRPr kumimoji="1" lang="zh-CN" altLang="en-US" b="1" kern="1200" dirty="0">
              <a:latin typeface="黑体" panose="02010609060101010101" pitchFamily="2" charset="-122"/>
              <a:ea typeface="黑体" panose="02010609060101010101" pitchFamily="2" charset="-122"/>
              <a:cs typeface="+mj-cs"/>
            </a:endParaRPr>
          </a:p>
        </p:txBody>
      </p:sp>
      <p:sp>
        <p:nvSpPr>
          <p:cNvPr id="43011" name="灯片编号占位符 3"/>
          <p:cNvSpPr txBox="1">
            <a:spLocks noGrp="1"/>
          </p:cNvSpPr>
          <p:nvPr>
            <p:ph type="sldNum" sz="quarter" idx="12"/>
          </p:nvPr>
        </p:nvSpPr>
        <p:spPr>
          <a:xfrm>
            <a:off x="3352800" y="6324600"/>
            <a:ext cx="2895600" cy="457200"/>
          </a:xfrm>
        </p:spPr>
        <p:txBody>
          <a:bodyPr anchor="b" anchorCtr="0"/>
          <a:p>
            <a:pPr marL="0" indent="0" algn="ctr" eaLnBrk="1" hangingPunct="1">
              <a:spcBef>
                <a:spcPct val="0"/>
              </a:spcBef>
              <a:buClrTx/>
              <a:buSzTx/>
              <a:buFontTx/>
              <a:buNone/>
            </a:pPr>
            <a:fld id="{9A0DB2DC-4C9A-4742-B13C-FB6460FD3503}" type="slidenum">
              <a:rPr lang="en-US" altLang="zh-CN" sz="1200" dirty="0">
                <a:latin typeface="Arial Black" panose="020B0A04020102020204" pitchFamily="34" charset="0"/>
              </a:rPr>
            </a:fld>
            <a:endParaRPr lang="en-US" altLang="zh-CN" sz="1200" dirty="0">
              <a:latin typeface="Arial Black" panose="020B0A04020102020204" pitchFamily="34" charset="0"/>
            </a:endParaRPr>
          </a:p>
        </p:txBody>
      </p:sp>
      <p:sp>
        <p:nvSpPr>
          <p:cNvPr id="133" name="Text Box 114"/>
          <p:cNvSpPr txBox="1">
            <a:spLocks noGrp="1" noChangeArrowheads="1"/>
          </p:cNvSpPr>
          <p:nvPr>
            <p:ph idx="1" hasCustomPrompt="1"/>
          </p:nvPr>
        </p:nvSpPr>
        <p:spPr>
          <a:xfrm>
            <a:off x="485775" y="1981200"/>
            <a:ext cx="8229600" cy="3886200"/>
          </a:xfrm>
          <a:ln w="28575"/>
        </p:spPr>
        <p:txBody>
          <a:bodyPr vert="horz" wrap="square" lIns="91440" tIns="45720" rIns="91440" bIns="45720" numCol="1" anchor="t" anchorCtr="0" compatLnSpc="1"/>
          <a:lstStyle/>
          <a:p>
            <a:pPr marL="0" marR="0" lvl="0" indent="0" algn="just" defTabSz="914400" rtl="0" eaLnBrk="1" fontAlgn="base" latinLnBrk="0" hangingPunct="1">
              <a:lnSpc>
                <a:spcPct val="120000"/>
              </a:lnSpc>
              <a:spcBef>
                <a:spcPct val="0"/>
              </a:spcBef>
              <a:spcAft>
                <a:spcPct val="0"/>
              </a:spcAft>
              <a:buClrTx/>
              <a:buSzTx/>
              <a:buFontTx/>
              <a:buNone/>
              <a:defRPr/>
            </a:pPr>
            <a:r>
              <a:rPr kumimoji="1" lang="zh-CN" altLang="en-US" sz="2800" b="1" i="0" u="none" strike="noStrike" kern="1200" cap="none" spc="0" normalizeH="0" baseline="0" noProof="0" dirty="0" smtClean="0">
                <a:ln>
                  <a:noFill/>
                </a:ln>
                <a:solidFill>
                  <a:srgbClr val="003399"/>
                </a:solidFill>
                <a:effectLst/>
                <a:uLnTx/>
                <a:uFillTx/>
                <a:latin typeface="+mn-ea"/>
                <a:ea typeface="黑体" panose="02010609060101010101" pitchFamily="2" charset="-122"/>
                <a:cs typeface="+mn-cs"/>
              </a:rPr>
              <a:t>例</a:t>
            </a:r>
            <a:endParaRPr kumimoji="1" lang="zh-CN" sz="2800" b="1" i="0" u="none" strike="noStrike" kern="1200" cap="none" spc="0" normalizeH="0" baseline="0" noProof="0" dirty="0" smtClean="0">
              <a:ln>
                <a:noFill/>
              </a:ln>
              <a:solidFill>
                <a:srgbClr val="003399"/>
              </a:solidFill>
              <a:effectLst/>
              <a:uLnTx/>
              <a:uFillTx/>
              <a:latin typeface="+mn-ea"/>
              <a:ea typeface="黑体" panose="02010609060101010101" pitchFamily="2" charset="-122"/>
              <a:cs typeface="+mn-cs"/>
            </a:endParaRPr>
          </a:p>
        </p:txBody>
      </p:sp>
      <p:grpSp>
        <p:nvGrpSpPr>
          <p:cNvPr id="43013" name="组合 146"/>
          <p:cNvGrpSpPr/>
          <p:nvPr/>
        </p:nvGrpSpPr>
        <p:grpSpPr>
          <a:xfrm>
            <a:off x="714375" y="2736850"/>
            <a:ext cx="7500938" cy="2335213"/>
            <a:chOff x="714348" y="2736207"/>
            <a:chExt cx="7500990" cy="2335867"/>
          </a:xfrm>
        </p:grpSpPr>
        <p:sp>
          <p:nvSpPr>
            <p:cNvPr id="34930" name="Text Box 114"/>
            <p:cNvSpPr txBox="1">
              <a:spLocks noChangeArrowheads="1"/>
            </p:cNvSpPr>
            <p:nvPr/>
          </p:nvSpPr>
          <p:spPr bwMode="auto">
            <a:xfrm>
              <a:off x="4286248" y="3755667"/>
              <a:ext cx="428628" cy="387458"/>
            </a:xfrm>
            <a:prstGeom prst="rect">
              <a:avLst/>
            </a:prstGeom>
            <a:noFill/>
            <a:ln w="9525">
              <a:noFill/>
              <a:miter lim="800000"/>
            </a:ln>
          </p:spPr>
          <p:txBody>
            <a:bodyPr/>
            <a:lstStyle/>
            <a:p>
              <a:pPr marR="0" algn="just" defTabSz="914400" eaLnBrk="1" hangingPunct="1">
                <a:buClrTx/>
                <a:buSzTx/>
                <a:buFontTx/>
                <a:buNone/>
                <a:defRPr/>
              </a:pPr>
              <a:r>
                <a:rPr kumimoji="1" lang="zh-CN" altLang="en-US" sz="1600" b="1" kern="1200" cap="none" spc="0" normalizeH="0" baseline="0" noProof="0" dirty="0">
                  <a:latin typeface="+mn-ea"/>
                  <a:ea typeface="+mn-ea"/>
                  <a:cs typeface="+mn-cs"/>
                </a:rPr>
                <a:t>红</a:t>
              </a:r>
              <a:endParaRPr kumimoji="1" lang="zh-CN" sz="1600" b="1" kern="1200" cap="none" spc="0" normalizeH="0" baseline="0" noProof="0" dirty="0">
                <a:latin typeface="+mn-ea"/>
                <a:ea typeface="+mn-ea"/>
                <a:cs typeface="+mn-cs"/>
              </a:endParaRPr>
            </a:p>
          </p:txBody>
        </p:sp>
        <p:grpSp>
          <p:nvGrpSpPr>
            <p:cNvPr id="43015" name="组合 129"/>
            <p:cNvGrpSpPr/>
            <p:nvPr/>
          </p:nvGrpSpPr>
          <p:grpSpPr>
            <a:xfrm>
              <a:off x="714348" y="2736207"/>
              <a:ext cx="7254903" cy="2335867"/>
              <a:chOff x="1317625" y="3702064"/>
              <a:chExt cx="4756150" cy="1276985"/>
            </a:xfrm>
          </p:grpSpPr>
          <p:grpSp>
            <p:nvGrpSpPr>
              <p:cNvPr id="43031" name="Group 3"/>
              <p:cNvGrpSpPr/>
              <p:nvPr/>
            </p:nvGrpSpPr>
            <p:grpSpPr>
              <a:xfrm>
                <a:off x="3181985" y="3934474"/>
                <a:ext cx="1168400" cy="878205"/>
                <a:chOff x="3130" y="10770"/>
                <a:chExt cx="1840" cy="1383"/>
              </a:xfrm>
            </p:grpSpPr>
            <p:sp>
              <p:nvSpPr>
                <p:cNvPr id="43109" name="Oval 4"/>
                <p:cNvSpPr/>
                <p:nvPr/>
              </p:nvSpPr>
              <p:spPr>
                <a:xfrm>
                  <a:off x="3595" y="10804"/>
                  <a:ext cx="75" cy="80"/>
                </a:xfrm>
                <a:prstGeom prst="ellipse">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1800" dirty="0">
                    <a:latin typeface="Arial" panose="020B0604020202020204" pitchFamily="34" charset="0"/>
                  </a:endParaRPr>
                </a:p>
              </p:txBody>
            </p:sp>
            <p:sp>
              <p:nvSpPr>
                <p:cNvPr id="43110" name="Oval 5"/>
                <p:cNvSpPr/>
                <p:nvPr/>
              </p:nvSpPr>
              <p:spPr>
                <a:xfrm>
                  <a:off x="4136" y="10804"/>
                  <a:ext cx="75" cy="80"/>
                </a:xfrm>
                <a:prstGeom prst="ellipse">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1800" dirty="0">
                    <a:latin typeface="Arial" panose="020B0604020202020204" pitchFamily="34" charset="0"/>
                  </a:endParaRPr>
                </a:p>
              </p:txBody>
            </p:sp>
            <p:sp>
              <p:nvSpPr>
                <p:cNvPr id="43111" name="Oval 6"/>
                <p:cNvSpPr/>
                <p:nvPr/>
              </p:nvSpPr>
              <p:spPr>
                <a:xfrm>
                  <a:off x="3130" y="11290"/>
                  <a:ext cx="75" cy="80"/>
                </a:xfrm>
                <a:prstGeom prst="ellipse">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1800" dirty="0">
                    <a:latin typeface="Arial" panose="020B0604020202020204" pitchFamily="34" charset="0"/>
                  </a:endParaRPr>
                </a:p>
              </p:txBody>
            </p:sp>
            <p:sp>
              <p:nvSpPr>
                <p:cNvPr id="43112" name="Oval 7"/>
                <p:cNvSpPr/>
                <p:nvPr/>
              </p:nvSpPr>
              <p:spPr>
                <a:xfrm>
                  <a:off x="3790" y="11210"/>
                  <a:ext cx="75" cy="80"/>
                </a:xfrm>
                <a:prstGeom prst="ellipse">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1800" dirty="0">
                    <a:latin typeface="Arial" panose="020B0604020202020204" pitchFamily="34" charset="0"/>
                  </a:endParaRPr>
                </a:p>
              </p:txBody>
            </p:sp>
            <p:sp>
              <p:nvSpPr>
                <p:cNvPr id="43113" name="Oval 8"/>
                <p:cNvSpPr/>
                <p:nvPr/>
              </p:nvSpPr>
              <p:spPr>
                <a:xfrm>
                  <a:off x="4396" y="11210"/>
                  <a:ext cx="75" cy="80"/>
                </a:xfrm>
                <a:prstGeom prst="ellipse">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1800" dirty="0">
                    <a:latin typeface="Arial" panose="020B0604020202020204" pitchFamily="34" charset="0"/>
                  </a:endParaRPr>
                </a:p>
              </p:txBody>
            </p:sp>
            <p:sp>
              <p:nvSpPr>
                <p:cNvPr id="43114" name="Oval 9"/>
                <p:cNvSpPr/>
                <p:nvPr/>
              </p:nvSpPr>
              <p:spPr>
                <a:xfrm>
                  <a:off x="3467" y="11900"/>
                  <a:ext cx="75" cy="80"/>
                </a:xfrm>
                <a:prstGeom prst="ellipse">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1800" dirty="0">
                    <a:latin typeface="Arial" panose="020B0604020202020204" pitchFamily="34" charset="0"/>
                  </a:endParaRPr>
                </a:p>
              </p:txBody>
            </p:sp>
            <p:sp>
              <p:nvSpPr>
                <p:cNvPr id="43115" name="Oval 10"/>
                <p:cNvSpPr/>
                <p:nvPr/>
              </p:nvSpPr>
              <p:spPr>
                <a:xfrm>
                  <a:off x="4832" y="11290"/>
                  <a:ext cx="75" cy="80"/>
                </a:xfrm>
                <a:prstGeom prst="ellipse">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1800" dirty="0">
                    <a:latin typeface="Arial" panose="020B0604020202020204" pitchFamily="34" charset="0"/>
                  </a:endParaRPr>
                </a:p>
              </p:txBody>
            </p:sp>
            <p:sp>
              <p:nvSpPr>
                <p:cNvPr id="43116" name="Oval 11"/>
                <p:cNvSpPr/>
                <p:nvPr/>
              </p:nvSpPr>
              <p:spPr>
                <a:xfrm>
                  <a:off x="3849" y="11640"/>
                  <a:ext cx="75" cy="80"/>
                </a:xfrm>
                <a:prstGeom prst="ellipse">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1800" dirty="0">
                    <a:latin typeface="Arial" panose="020B0604020202020204" pitchFamily="34" charset="0"/>
                  </a:endParaRPr>
                </a:p>
              </p:txBody>
            </p:sp>
            <p:sp>
              <p:nvSpPr>
                <p:cNvPr id="43117" name="Oval 12"/>
                <p:cNvSpPr/>
                <p:nvPr/>
              </p:nvSpPr>
              <p:spPr>
                <a:xfrm>
                  <a:off x="4271" y="11640"/>
                  <a:ext cx="75" cy="80"/>
                </a:xfrm>
                <a:prstGeom prst="ellipse">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1800" dirty="0">
                    <a:latin typeface="Arial" panose="020B0604020202020204" pitchFamily="34" charset="0"/>
                  </a:endParaRPr>
                </a:p>
              </p:txBody>
            </p:sp>
            <p:sp>
              <p:nvSpPr>
                <p:cNvPr id="43118" name="Oval 13"/>
                <p:cNvSpPr/>
                <p:nvPr/>
              </p:nvSpPr>
              <p:spPr>
                <a:xfrm>
                  <a:off x="4493" y="12070"/>
                  <a:ext cx="75" cy="80"/>
                </a:xfrm>
                <a:prstGeom prst="ellipse">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1800" dirty="0">
                    <a:latin typeface="Arial" panose="020B0604020202020204" pitchFamily="34" charset="0"/>
                  </a:endParaRPr>
                </a:p>
              </p:txBody>
            </p:sp>
            <p:sp>
              <p:nvSpPr>
                <p:cNvPr id="43119" name="Freeform 14"/>
                <p:cNvSpPr/>
                <p:nvPr/>
              </p:nvSpPr>
              <p:spPr>
                <a:xfrm>
                  <a:off x="4228" y="10770"/>
                  <a:ext cx="602" cy="594"/>
                </a:xfrm>
                <a:custGeom>
                  <a:avLst/>
                  <a:gdLst>
                    <a:gd name="txL" fmla="*/ 0 w 602"/>
                    <a:gd name="txT" fmla="*/ 0 h 594"/>
                    <a:gd name="txR" fmla="*/ 602 w 602"/>
                    <a:gd name="txB" fmla="*/ 594 h 594"/>
                  </a:gdLst>
                  <a:ahLst/>
                  <a:cxnLst>
                    <a:cxn ang="0">
                      <a:pos x="0" y="74"/>
                    </a:cxn>
                    <a:cxn ang="0">
                      <a:pos x="243" y="74"/>
                    </a:cxn>
                    <a:cxn ang="0">
                      <a:pos x="471" y="520"/>
                    </a:cxn>
                    <a:cxn ang="0">
                      <a:pos x="602" y="520"/>
                    </a:cxn>
                  </a:cxnLst>
                  <a:rect l="txL" t="txT" r="txR" b="txB"/>
                  <a:pathLst>
                    <a:path w="602" h="594">
                      <a:moveTo>
                        <a:pt x="0" y="74"/>
                      </a:moveTo>
                      <a:cubicBezTo>
                        <a:pt x="82" y="37"/>
                        <a:pt x="164" y="0"/>
                        <a:pt x="243" y="74"/>
                      </a:cubicBezTo>
                      <a:cubicBezTo>
                        <a:pt x="322" y="148"/>
                        <a:pt x="411" y="446"/>
                        <a:pt x="471" y="520"/>
                      </a:cubicBezTo>
                      <a:cubicBezTo>
                        <a:pt x="531" y="594"/>
                        <a:pt x="580" y="520"/>
                        <a:pt x="602" y="520"/>
                      </a:cubicBez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43120" name="Freeform 15"/>
                <p:cNvSpPr/>
                <p:nvPr/>
              </p:nvSpPr>
              <p:spPr>
                <a:xfrm>
                  <a:off x="3670" y="10874"/>
                  <a:ext cx="467" cy="76"/>
                </a:xfrm>
                <a:custGeom>
                  <a:avLst/>
                  <a:gdLst>
                    <a:gd name="txL" fmla="*/ 0 w 467"/>
                    <a:gd name="txT" fmla="*/ 0 h 76"/>
                    <a:gd name="txR" fmla="*/ 467 w 467"/>
                    <a:gd name="txB" fmla="*/ 76 h 76"/>
                  </a:gdLst>
                  <a:ahLst/>
                  <a:cxnLst>
                    <a:cxn ang="0">
                      <a:pos x="0" y="0"/>
                    </a:cxn>
                    <a:cxn ang="0">
                      <a:pos x="318" y="76"/>
                    </a:cxn>
                    <a:cxn ang="0">
                      <a:pos x="467" y="0"/>
                    </a:cxn>
                  </a:cxnLst>
                  <a:rect l="txL" t="txT" r="txR" b="txB"/>
                  <a:pathLst>
                    <a:path w="467" h="76">
                      <a:moveTo>
                        <a:pt x="0" y="0"/>
                      </a:moveTo>
                      <a:cubicBezTo>
                        <a:pt x="120" y="38"/>
                        <a:pt x="240" y="76"/>
                        <a:pt x="318" y="76"/>
                      </a:cubicBezTo>
                      <a:cubicBezTo>
                        <a:pt x="396" y="76"/>
                        <a:pt x="435" y="13"/>
                        <a:pt x="467" y="0"/>
                      </a:cubicBez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43121" name="Freeform 16"/>
                <p:cNvSpPr/>
                <p:nvPr/>
              </p:nvSpPr>
              <p:spPr>
                <a:xfrm>
                  <a:off x="3193" y="10874"/>
                  <a:ext cx="387" cy="416"/>
                </a:xfrm>
                <a:custGeom>
                  <a:avLst/>
                  <a:gdLst>
                    <a:gd name="txL" fmla="*/ 0 w 387"/>
                    <a:gd name="txT" fmla="*/ 0 h 416"/>
                    <a:gd name="txR" fmla="*/ 387 w 387"/>
                    <a:gd name="txB" fmla="*/ 416 h 416"/>
                  </a:gdLst>
                  <a:ahLst/>
                  <a:cxnLst>
                    <a:cxn ang="0">
                      <a:pos x="387" y="0"/>
                    </a:cxn>
                    <a:cxn ang="0">
                      <a:pos x="229" y="76"/>
                    </a:cxn>
                    <a:cxn ang="0">
                      <a:pos x="39" y="336"/>
                    </a:cxn>
                    <a:cxn ang="0">
                      <a:pos x="0" y="416"/>
                    </a:cxn>
                  </a:cxnLst>
                  <a:rect l="txL" t="txT" r="txR" b="txB"/>
                  <a:pathLst>
                    <a:path w="387" h="416">
                      <a:moveTo>
                        <a:pt x="387" y="0"/>
                      </a:moveTo>
                      <a:cubicBezTo>
                        <a:pt x="337" y="10"/>
                        <a:pt x="287" y="20"/>
                        <a:pt x="229" y="76"/>
                      </a:cubicBezTo>
                      <a:cubicBezTo>
                        <a:pt x="171" y="132"/>
                        <a:pt x="77" y="279"/>
                        <a:pt x="39" y="336"/>
                      </a:cubicBezTo>
                      <a:cubicBezTo>
                        <a:pt x="1" y="393"/>
                        <a:pt x="6" y="403"/>
                        <a:pt x="0" y="416"/>
                      </a:cubicBez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43122" name="Freeform 17"/>
                <p:cNvSpPr/>
                <p:nvPr/>
              </p:nvSpPr>
              <p:spPr>
                <a:xfrm>
                  <a:off x="3154" y="11360"/>
                  <a:ext cx="317" cy="590"/>
                </a:xfrm>
                <a:custGeom>
                  <a:avLst/>
                  <a:gdLst>
                    <a:gd name="txL" fmla="*/ 0 w 317"/>
                    <a:gd name="txT" fmla="*/ 0 h 590"/>
                    <a:gd name="txR" fmla="*/ 317 w 317"/>
                    <a:gd name="txB" fmla="*/ 590 h 590"/>
                  </a:gdLst>
                  <a:ahLst/>
                  <a:cxnLst>
                    <a:cxn ang="0">
                      <a:pos x="11" y="0"/>
                    </a:cxn>
                    <a:cxn ang="0">
                      <a:pos x="51" y="350"/>
                    </a:cxn>
                    <a:cxn ang="0">
                      <a:pos x="317" y="590"/>
                    </a:cxn>
                  </a:cxnLst>
                  <a:rect l="txL" t="txT" r="txR" b="txB"/>
                  <a:pathLst>
                    <a:path w="317" h="590">
                      <a:moveTo>
                        <a:pt x="11" y="0"/>
                      </a:moveTo>
                      <a:cubicBezTo>
                        <a:pt x="5" y="126"/>
                        <a:pt x="0" y="252"/>
                        <a:pt x="51" y="350"/>
                      </a:cubicBezTo>
                      <a:cubicBezTo>
                        <a:pt x="102" y="448"/>
                        <a:pt x="273" y="550"/>
                        <a:pt x="317" y="590"/>
                      </a:cubicBez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43123" name="Freeform 18"/>
                <p:cNvSpPr/>
                <p:nvPr/>
              </p:nvSpPr>
              <p:spPr>
                <a:xfrm>
                  <a:off x="3542" y="11950"/>
                  <a:ext cx="951" cy="203"/>
                </a:xfrm>
                <a:custGeom>
                  <a:avLst/>
                  <a:gdLst>
                    <a:gd name="txL" fmla="*/ 0 w 951"/>
                    <a:gd name="txT" fmla="*/ 0 h 203"/>
                    <a:gd name="txR" fmla="*/ 951 w 951"/>
                    <a:gd name="txB" fmla="*/ 203 h 203"/>
                  </a:gdLst>
                  <a:ahLst/>
                  <a:cxnLst>
                    <a:cxn ang="0">
                      <a:pos x="0" y="0"/>
                    </a:cxn>
                    <a:cxn ang="0">
                      <a:pos x="478" y="110"/>
                    </a:cxn>
                    <a:cxn ang="0">
                      <a:pos x="854" y="190"/>
                    </a:cxn>
                    <a:cxn ang="0">
                      <a:pos x="951" y="190"/>
                    </a:cxn>
                  </a:cxnLst>
                  <a:rect l="txL" t="txT" r="txR" b="txB"/>
                  <a:pathLst>
                    <a:path w="951" h="203">
                      <a:moveTo>
                        <a:pt x="0" y="0"/>
                      </a:moveTo>
                      <a:cubicBezTo>
                        <a:pt x="168" y="39"/>
                        <a:pt x="336" y="78"/>
                        <a:pt x="478" y="110"/>
                      </a:cubicBezTo>
                      <a:cubicBezTo>
                        <a:pt x="620" y="142"/>
                        <a:pt x="775" y="177"/>
                        <a:pt x="854" y="190"/>
                      </a:cubicBezTo>
                      <a:cubicBezTo>
                        <a:pt x="933" y="203"/>
                        <a:pt x="935" y="190"/>
                        <a:pt x="951" y="190"/>
                      </a:cubicBez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43124" name="Freeform 19"/>
                <p:cNvSpPr/>
                <p:nvPr/>
              </p:nvSpPr>
              <p:spPr>
                <a:xfrm>
                  <a:off x="4568" y="11360"/>
                  <a:ext cx="402" cy="710"/>
                </a:xfrm>
                <a:custGeom>
                  <a:avLst/>
                  <a:gdLst>
                    <a:gd name="txL" fmla="*/ 0 w 402"/>
                    <a:gd name="txT" fmla="*/ 0 h 710"/>
                    <a:gd name="txR" fmla="*/ 402 w 402"/>
                    <a:gd name="txB" fmla="*/ 710 h 710"/>
                  </a:gdLst>
                  <a:ahLst/>
                  <a:cxnLst>
                    <a:cxn ang="0">
                      <a:pos x="356" y="0"/>
                    </a:cxn>
                    <a:cxn ang="0">
                      <a:pos x="356" y="360"/>
                    </a:cxn>
                    <a:cxn ang="0">
                      <a:pos x="80" y="620"/>
                    </a:cxn>
                    <a:cxn ang="0">
                      <a:pos x="0" y="710"/>
                    </a:cxn>
                  </a:cxnLst>
                  <a:rect l="txL" t="txT" r="txR" b="txB"/>
                  <a:pathLst>
                    <a:path w="402" h="710">
                      <a:moveTo>
                        <a:pt x="356" y="0"/>
                      </a:moveTo>
                      <a:cubicBezTo>
                        <a:pt x="379" y="128"/>
                        <a:pt x="402" y="257"/>
                        <a:pt x="356" y="360"/>
                      </a:cubicBezTo>
                      <a:cubicBezTo>
                        <a:pt x="310" y="463"/>
                        <a:pt x="139" y="562"/>
                        <a:pt x="80" y="620"/>
                      </a:cubicBezTo>
                      <a:cubicBezTo>
                        <a:pt x="21" y="678"/>
                        <a:pt x="13" y="695"/>
                        <a:pt x="0" y="710"/>
                      </a:cubicBez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43125" name="Freeform 20"/>
                <p:cNvSpPr/>
                <p:nvPr/>
              </p:nvSpPr>
              <p:spPr>
                <a:xfrm>
                  <a:off x="3646" y="10884"/>
                  <a:ext cx="144" cy="326"/>
                </a:xfrm>
                <a:custGeom>
                  <a:avLst/>
                  <a:gdLst>
                    <a:gd name="txL" fmla="*/ 0 w 144"/>
                    <a:gd name="txT" fmla="*/ 0 h 326"/>
                    <a:gd name="txR" fmla="*/ 144 w 144"/>
                    <a:gd name="txB" fmla="*/ 326 h 326"/>
                  </a:gdLst>
                  <a:ahLst/>
                  <a:cxnLst>
                    <a:cxn ang="0">
                      <a:pos x="0" y="0"/>
                    </a:cxn>
                    <a:cxn ang="0">
                      <a:pos x="144" y="326"/>
                    </a:cxn>
                  </a:cxnLst>
                  <a:rect l="txL" t="txT" r="txR" b="txB"/>
                  <a:pathLst>
                    <a:path w="144" h="326">
                      <a:moveTo>
                        <a:pt x="0" y="0"/>
                      </a:moveTo>
                      <a:cubicBezTo>
                        <a:pt x="60" y="136"/>
                        <a:pt x="120" y="272"/>
                        <a:pt x="144" y="326"/>
                      </a:cubicBez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43126" name="Freeform 21"/>
                <p:cNvSpPr/>
                <p:nvPr/>
              </p:nvSpPr>
              <p:spPr>
                <a:xfrm>
                  <a:off x="3205" y="11270"/>
                  <a:ext cx="616" cy="93"/>
                </a:xfrm>
                <a:custGeom>
                  <a:avLst/>
                  <a:gdLst>
                    <a:gd name="txL" fmla="*/ 0 w 616"/>
                    <a:gd name="txT" fmla="*/ 0 h 93"/>
                    <a:gd name="txR" fmla="*/ 616 w 616"/>
                    <a:gd name="txB" fmla="*/ 93 h 93"/>
                  </a:gdLst>
                  <a:ahLst/>
                  <a:cxnLst>
                    <a:cxn ang="0">
                      <a:pos x="0" y="80"/>
                    </a:cxn>
                    <a:cxn ang="0">
                      <a:pos x="321" y="80"/>
                    </a:cxn>
                    <a:cxn ang="0">
                      <a:pos x="616" y="0"/>
                    </a:cxn>
                  </a:cxnLst>
                  <a:rect l="txL" t="txT" r="txR" b="txB"/>
                  <a:pathLst>
                    <a:path w="616" h="93">
                      <a:moveTo>
                        <a:pt x="0" y="80"/>
                      </a:moveTo>
                      <a:cubicBezTo>
                        <a:pt x="109" y="86"/>
                        <a:pt x="218" y="93"/>
                        <a:pt x="321" y="80"/>
                      </a:cubicBezTo>
                      <a:cubicBezTo>
                        <a:pt x="424" y="67"/>
                        <a:pt x="567" y="13"/>
                        <a:pt x="616" y="0"/>
                      </a:cubicBez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43127" name="Freeform 22"/>
                <p:cNvSpPr/>
                <p:nvPr/>
              </p:nvSpPr>
              <p:spPr>
                <a:xfrm rot="-535805">
                  <a:off x="3532" y="11720"/>
                  <a:ext cx="333" cy="180"/>
                </a:xfrm>
                <a:custGeom>
                  <a:avLst/>
                  <a:gdLst>
                    <a:gd name="txL" fmla="*/ 0 w 333"/>
                    <a:gd name="txT" fmla="*/ 0 h 180"/>
                    <a:gd name="txR" fmla="*/ 333 w 333"/>
                    <a:gd name="txB" fmla="*/ 180 h 180"/>
                  </a:gdLst>
                  <a:ahLst/>
                  <a:cxnLst>
                    <a:cxn ang="0">
                      <a:pos x="0" y="180"/>
                    </a:cxn>
                    <a:cxn ang="0">
                      <a:pos x="333" y="0"/>
                    </a:cxn>
                  </a:cxnLst>
                  <a:rect l="txL" t="txT" r="txR" b="txB"/>
                  <a:pathLst>
                    <a:path w="333" h="180">
                      <a:moveTo>
                        <a:pt x="0" y="180"/>
                      </a:moveTo>
                      <a:cubicBezTo>
                        <a:pt x="139" y="105"/>
                        <a:pt x="278" y="30"/>
                        <a:pt x="333" y="0"/>
                      </a:cubicBez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43128" name="Freeform 23"/>
                <p:cNvSpPr/>
                <p:nvPr/>
              </p:nvSpPr>
              <p:spPr>
                <a:xfrm>
                  <a:off x="3924" y="11680"/>
                  <a:ext cx="347" cy="1"/>
                </a:xfrm>
                <a:custGeom>
                  <a:avLst/>
                  <a:gdLst>
                    <a:gd name="txL" fmla="*/ 0 w 347"/>
                    <a:gd name="txT" fmla="*/ 0 h 1"/>
                    <a:gd name="txR" fmla="*/ 347 w 347"/>
                    <a:gd name="txB" fmla="*/ 1 h 1"/>
                  </a:gdLst>
                  <a:ahLst/>
                  <a:cxnLst>
                    <a:cxn ang="0">
                      <a:pos x="0" y="0"/>
                    </a:cxn>
                    <a:cxn ang="0">
                      <a:pos x="347" y="0"/>
                    </a:cxn>
                  </a:cxnLst>
                  <a:rect l="txL" t="txT" r="txR" b="txB"/>
                  <a:pathLst>
                    <a:path w="347" h="1">
                      <a:moveTo>
                        <a:pt x="0" y="0"/>
                      </a:moveTo>
                      <a:cubicBezTo>
                        <a:pt x="144" y="0"/>
                        <a:pt x="289" y="0"/>
                        <a:pt x="347" y="0"/>
                      </a:cubicBez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43129" name="Freeform 24"/>
                <p:cNvSpPr/>
                <p:nvPr/>
              </p:nvSpPr>
              <p:spPr>
                <a:xfrm>
                  <a:off x="3752" y="11290"/>
                  <a:ext cx="97" cy="390"/>
                </a:xfrm>
                <a:custGeom>
                  <a:avLst/>
                  <a:gdLst>
                    <a:gd name="txL" fmla="*/ 0 w 97"/>
                    <a:gd name="txT" fmla="*/ 0 h 390"/>
                    <a:gd name="txR" fmla="*/ 97 w 97"/>
                    <a:gd name="txB" fmla="*/ 390 h 390"/>
                  </a:gdLst>
                  <a:ahLst/>
                  <a:cxnLst>
                    <a:cxn ang="0">
                      <a:pos x="84" y="0"/>
                    </a:cxn>
                    <a:cxn ang="0">
                      <a:pos x="14" y="160"/>
                    </a:cxn>
                    <a:cxn ang="0">
                      <a:pos x="14" y="350"/>
                    </a:cxn>
                    <a:cxn ang="0">
                      <a:pos x="97" y="390"/>
                    </a:cxn>
                  </a:cxnLst>
                  <a:rect l="txL" t="txT" r="txR" b="txB"/>
                  <a:pathLst>
                    <a:path w="97" h="390">
                      <a:moveTo>
                        <a:pt x="84" y="0"/>
                      </a:moveTo>
                      <a:cubicBezTo>
                        <a:pt x="55" y="51"/>
                        <a:pt x="26" y="102"/>
                        <a:pt x="14" y="160"/>
                      </a:cubicBezTo>
                      <a:cubicBezTo>
                        <a:pt x="2" y="218"/>
                        <a:pt x="0" y="312"/>
                        <a:pt x="14" y="350"/>
                      </a:cubicBezTo>
                      <a:cubicBezTo>
                        <a:pt x="28" y="388"/>
                        <a:pt x="85" y="383"/>
                        <a:pt x="97" y="390"/>
                      </a:cubicBez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43130" name="Freeform 25"/>
                <p:cNvSpPr/>
                <p:nvPr/>
              </p:nvSpPr>
              <p:spPr>
                <a:xfrm>
                  <a:off x="3861" y="10884"/>
                  <a:ext cx="319" cy="326"/>
                </a:xfrm>
                <a:custGeom>
                  <a:avLst/>
                  <a:gdLst>
                    <a:gd name="txL" fmla="*/ 0 w 319"/>
                    <a:gd name="txT" fmla="*/ 0 h 326"/>
                    <a:gd name="txR" fmla="*/ 319 w 319"/>
                    <a:gd name="txB" fmla="*/ 326 h 326"/>
                  </a:gdLst>
                  <a:ahLst/>
                  <a:cxnLst>
                    <a:cxn ang="0">
                      <a:pos x="319" y="0"/>
                    </a:cxn>
                    <a:cxn ang="0">
                      <a:pos x="219" y="246"/>
                    </a:cxn>
                    <a:cxn ang="0">
                      <a:pos x="0" y="326"/>
                    </a:cxn>
                  </a:cxnLst>
                  <a:rect l="txL" t="txT" r="txR" b="txB"/>
                  <a:pathLst>
                    <a:path w="319" h="326">
                      <a:moveTo>
                        <a:pt x="319" y="0"/>
                      </a:moveTo>
                      <a:cubicBezTo>
                        <a:pt x="295" y="96"/>
                        <a:pt x="272" y="192"/>
                        <a:pt x="219" y="246"/>
                      </a:cubicBezTo>
                      <a:cubicBezTo>
                        <a:pt x="166" y="300"/>
                        <a:pt x="36" y="313"/>
                        <a:pt x="0" y="326"/>
                      </a:cubicBez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43131" name="Freeform 26"/>
                <p:cNvSpPr/>
                <p:nvPr/>
              </p:nvSpPr>
              <p:spPr>
                <a:xfrm>
                  <a:off x="4180" y="10884"/>
                  <a:ext cx="216" cy="390"/>
                </a:xfrm>
                <a:custGeom>
                  <a:avLst/>
                  <a:gdLst>
                    <a:gd name="txL" fmla="*/ 0 w 216"/>
                    <a:gd name="txT" fmla="*/ 0 h 390"/>
                    <a:gd name="txR" fmla="*/ 216 w 216"/>
                    <a:gd name="txB" fmla="*/ 390 h 390"/>
                  </a:gdLst>
                  <a:ahLst/>
                  <a:cxnLst>
                    <a:cxn ang="0">
                      <a:pos x="0" y="0"/>
                    </a:cxn>
                    <a:cxn ang="0">
                      <a:pos x="103" y="326"/>
                    </a:cxn>
                    <a:cxn ang="0">
                      <a:pos x="216" y="386"/>
                    </a:cxn>
                  </a:cxnLst>
                  <a:rect l="txL" t="txT" r="txR" b="txB"/>
                  <a:pathLst>
                    <a:path w="216" h="390">
                      <a:moveTo>
                        <a:pt x="0" y="0"/>
                      </a:moveTo>
                      <a:cubicBezTo>
                        <a:pt x="33" y="131"/>
                        <a:pt x="67" y="262"/>
                        <a:pt x="103" y="326"/>
                      </a:cubicBezTo>
                      <a:cubicBezTo>
                        <a:pt x="139" y="390"/>
                        <a:pt x="197" y="376"/>
                        <a:pt x="216" y="386"/>
                      </a:cubicBez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43132" name="Freeform 27"/>
                <p:cNvSpPr/>
                <p:nvPr/>
              </p:nvSpPr>
              <p:spPr>
                <a:xfrm>
                  <a:off x="4471" y="11270"/>
                  <a:ext cx="361" cy="247"/>
                </a:xfrm>
                <a:custGeom>
                  <a:avLst/>
                  <a:gdLst>
                    <a:gd name="txL" fmla="*/ 0 w 361"/>
                    <a:gd name="txT" fmla="*/ 0 h 247"/>
                    <a:gd name="txR" fmla="*/ 361 w 361"/>
                    <a:gd name="txB" fmla="*/ 247 h 247"/>
                  </a:gdLst>
                  <a:ahLst/>
                  <a:cxnLst>
                    <a:cxn ang="0">
                      <a:pos x="0" y="0"/>
                    </a:cxn>
                    <a:cxn ang="0">
                      <a:pos x="177" y="230"/>
                    </a:cxn>
                    <a:cxn ang="0">
                      <a:pos x="361" y="100"/>
                    </a:cxn>
                  </a:cxnLst>
                  <a:rect l="txL" t="txT" r="txR" b="txB"/>
                  <a:pathLst>
                    <a:path w="361" h="247">
                      <a:moveTo>
                        <a:pt x="0" y="0"/>
                      </a:moveTo>
                      <a:cubicBezTo>
                        <a:pt x="58" y="106"/>
                        <a:pt x="117" y="213"/>
                        <a:pt x="177" y="230"/>
                      </a:cubicBezTo>
                      <a:cubicBezTo>
                        <a:pt x="237" y="247"/>
                        <a:pt x="330" y="122"/>
                        <a:pt x="361" y="100"/>
                      </a:cubicBez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43133" name="Freeform 28"/>
                <p:cNvSpPr/>
                <p:nvPr/>
              </p:nvSpPr>
              <p:spPr>
                <a:xfrm>
                  <a:off x="4303" y="11720"/>
                  <a:ext cx="210" cy="350"/>
                </a:xfrm>
                <a:custGeom>
                  <a:avLst/>
                  <a:gdLst>
                    <a:gd name="txL" fmla="*/ 0 w 210"/>
                    <a:gd name="txT" fmla="*/ 0 h 350"/>
                    <a:gd name="txR" fmla="*/ 210 w 210"/>
                    <a:gd name="txB" fmla="*/ 350 h 350"/>
                  </a:gdLst>
                  <a:ahLst/>
                  <a:cxnLst>
                    <a:cxn ang="0">
                      <a:pos x="0" y="0"/>
                    </a:cxn>
                    <a:cxn ang="0">
                      <a:pos x="210" y="350"/>
                    </a:cxn>
                  </a:cxnLst>
                  <a:rect l="txL" t="txT" r="txR" b="txB"/>
                  <a:pathLst>
                    <a:path w="210" h="350">
                      <a:moveTo>
                        <a:pt x="0" y="0"/>
                      </a:moveTo>
                      <a:cubicBezTo>
                        <a:pt x="87" y="146"/>
                        <a:pt x="175" y="292"/>
                        <a:pt x="210" y="350"/>
                      </a:cubicBez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43134" name="Freeform 29"/>
                <p:cNvSpPr/>
                <p:nvPr/>
              </p:nvSpPr>
              <p:spPr>
                <a:xfrm>
                  <a:off x="4288" y="11290"/>
                  <a:ext cx="108" cy="390"/>
                </a:xfrm>
                <a:custGeom>
                  <a:avLst/>
                  <a:gdLst>
                    <a:gd name="txL" fmla="*/ 0 w 108"/>
                    <a:gd name="txT" fmla="*/ 0 h 390"/>
                    <a:gd name="txR" fmla="*/ 108 w 108"/>
                    <a:gd name="txB" fmla="*/ 390 h 390"/>
                  </a:gdLst>
                  <a:ahLst/>
                  <a:cxnLst>
                    <a:cxn ang="0">
                      <a:pos x="108" y="0"/>
                    </a:cxn>
                    <a:cxn ang="0">
                      <a:pos x="15" y="170"/>
                    </a:cxn>
                    <a:cxn ang="0">
                      <a:pos x="15" y="390"/>
                    </a:cxn>
                  </a:cxnLst>
                  <a:rect l="txL" t="txT" r="txR" b="txB"/>
                  <a:pathLst>
                    <a:path w="108" h="390">
                      <a:moveTo>
                        <a:pt x="108" y="0"/>
                      </a:moveTo>
                      <a:cubicBezTo>
                        <a:pt x="69" y="52"/>
                        <a:pt x="30" y="105"/>
                        <a:pt x="15" y="170"/>
                      </a:cubicBezTo>
                      <a:cubicBezTo>
                        <a:pt x="0" y="235"/>
                        <a:pt x="15" y="353"/>
                        <a:pt x="15" y="390"/>
                      </a:cubicBez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grpSp>
          <p:grpSp>
            <p:nvGrpSpPr>
              <p:cNvPr id="43032" name="Group 30"/>
              <p:cNvGrpSpPr/>
              <p:nvPr/>
            </p:nvGrpSpPr>
            <p:grpSpPr>
              <a:xfrm>
                <a:off x="1317625" y="3702064"/>
                <a:ext cx="1445260" cy="1219835"/>
                <a:chOff x="2694" y="10574"/>
                <a:chExt cx="2276" cy="1921"/>
              </a:xfrm>
            </p:grpSpPr>
            <p:grpSp>
              <p:nvGrpSpPr>
                <p:cNvPr id="43058" name="Group 31"/>
                <p:cNvGrpSpPr/>
                <p:nvPr/>
              </p:nvGrpSpPr>
              <p:grpSpPr>
                <a:xfrm>
                  <a:off x="3130" y="10770"/>
                  <a:ext cx="1840" cy="1383"/>
                  <a:chOff x="3130" y="10770"/>
                  <a:chExt cx="1840" cy="1383"/>
                </a:xfrm>
              </p:grpSpPr>
              <p:sp>
                <p:nvSpPr>
                  <p:cNvPr id="43083" name="Oval 32"/>
                  <p:cNvSpPr/>
                  <p:nvPr/>
                </p:nvSpPr>
                <p:spPr>
                  <a:xfrm>
                    <a:off x="3595" y="10804"/>
                    <a:ext cx="75" cy="80"/>
                  </a:xfrm>
                  <a:prstGeom prst="ellipse">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1800" dirty="0">
                      <a:latin typeface="Arial" panose="020B0604020202020204" pitchFamily="34" charset="0"/>
                    </a:endParaRPr>
                  </a:p>
                </p:txBody>
              </p:sp>
              <p:sp>
                <p:nvSpPr>
                  <p:cNvPr id="43084" name="Oval 33"/>
                  <p:cNvSpPr/>
                  <p:nvPr/>
                </p:nvSpPr>
                <p:spPr>
                  <a:xfrm>
                    <a:off x="4136" y="10804"/>
                    <a:ext cx="75" cy="80"/>
                  </a:xfrm>
                  <a:prstGeom prst="ellipse">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1800" dirty="0">
                      <a:latin typeface="Arial" panose="020B0604020202020204" pitchFamily="34" charset="0"/>
                    </a:endParaRPr>
                  </a:p>
                </p:txBody>
              </p:sp>
              <p:sp>
                <p:nvSpPr>
                  <p:cNvPr id="43085" name="Oval 34"/>
                  <p:cNvSpPr/>
                  <p:nvPr/>
                </p:nvSpPr>
                <p:spPr>
                  <a:xfrm>
                    <a:off x="3130" y="11290"/>
                    <a:ext cx="75" cy="80"/>
                  </a:xfrm>
                  <a:prstGeom prst="ellipse">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1800" dirty="0">
                      <a:latin typeface="Arial" panose="020B0604020202020204" pitchFamily="34" charset="0"/>
                    </a:endParaRPr>
                  </a:p>
                </p:txBody>
              </p:sp>
              <p:sp>
                <p:nvSpPr>
                  <p:cNvPr id="43086" name="Oval 35"/>
                  <p:cNvSpPr/>
                  <p:nvPr/>
                </p:nvSpPr>
                <p:spPr>
                  <a:xfrm>
                    <a:off x="3790" y="11210"/>
                    <a:ext cx="75" cy="80"/>
                  </a:xfrm>
                  <a:prstGeom prst="ellipse">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1800" dirty="0">
                      <a:latin typeface="Arial" panose="020B0604020202020204" pitchFamily="34" charset="0"/>
                    </a:endParaRPr>
                  </a:p>
                </p:txBody>
              </p:sp>
              <p:sp>
                <p:nvSpPr>
                  <p:cNvPr id="43087" name="Oval 36"/>
                  <p:cNvSpPr/>
                  <p:nvPr/>
                </p:nvSpPr>
                <p:spPr>
                  <a:xfrm>
                    <a:off x="4396" y="11210"/>
                    <a:ext cx="75" cy="80"/>
                  </a:xfrm>
                  <a:prstGeom prst="ellipse">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1800" dirty="0">
                      <a:latin typeface="Arial" panose="020B0604020202020204" pitchFamily="34" charset="0"/>
                    </a:endParaRPr>
                  </a:p>
                </p:txBody>
              </p:sp>
              <p:sp>
                <p:nvSpPr>
                  <p:cNvPr id="43088" name="Oval 37"/>
                  <p:cNvSpPr/>
                  <p:nvPr/>
                </p:nvSpPr>
                <p:spPr>
                  <a:xfrm>
                    <a:off x="3467" y="11900"/>
                    <a:ext cx="75" cy="80"/>
                  </a:xfrm>
                  <a:prstGeom prst="ellipse">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1800" dirty="0">
                      <a:latin typeface="Arial" panose="020B0604020202020204" pitchFamily="34" charset="0"/>
                    </a:endParaRPr>
                  </a:p>
                </p:txBody>
              </p:sp>
              <p:sp>
                <p:nvSpPr>
                  <p:cNvPr id="43089" name="Oval 38"/>
                  <p:cNvSpPr/>
                  <p:nvPr/>
                </p:nvSpPr>
                <p:spPr>
                  <a:xfrm>
                    <a:off x="4832" y="11290"/>
                    <a:ext cx="75" cy="80"/>
                  </a:xfrm>
                  <a:prstGeom prst="ellipse">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1800" dirty="0">
                      <a:latin typeface="Arial" panose="020B0604020202020204" pitchFamily="34" charset="0"/>
                    </a:endParaRPr>
                  </a:p>
                </p:txBody>
              </p:sp>
              <p:sp>
                <p:nvSpPr>
                  <p:cNvPr id="43090" name="Oval 39"/>
                  <p:cNvSpPr/>
                  <p:nvPr/>
                </p:nvSpPr>
                <p:spPr>
                  <a:xfrm>
                    <a:off x="3849" y="11640"/>
                    <a:ext cx="75" cy="80"/>
                  </a:xfrm>
                  <a:prstGeom prst="ellipse">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1800" dirty="0">
                      <a:latin typeface="Arial" panose="020B0604020202020204" pitchFamily="34" charset="0"/>
                    </a:endParaRPr>
                  </a:p>
                </p:txBody>
              </p:sp>
              <p:sp>
                <p:nvSpPr>
                  <p:cNvPr id="43091" name="Oval 40"/>
                  <p:cNvSpPr/>
                  <p:nvPr/>
                </p:nvSpPr>
                <p:spPr>
                  <a:xfrm>
                    <a:off x="4271" y="11640"/>
                    <a:ext cx="75" cy="80"/>
                  </a:xfrm>
                  <a:prstGeom prst="ellipse">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1800" dirty="0">
                      <a:latin typeface="Arial" panose="020B0604020202020204" pitchFamily="34" charset="0"/>
                    </a:endParaRPr>
                  </a:p>
                </p:txBody>
              </p:sp>
              <p:sp>
                <p:nvSpPr>
                  <p:cNvPr id="43092" name="Oval 41"/>
                  <p:cNvSpPr/>
                  <p:nvPr/>
                </p:nvSpPr>
                <p:spPr>
                  <a:xfrm>
                    <a:off x="4493" y="12070"/>
                    <a:ext cx="75" cy="80"/>
                  </a:xfrm>
                  <a:prstGeom prst="ellipse">
                    <a:avLst/>
                  </a:prstGeom>
                  <a:solidFill>
                    <a:srgbClr val="FFFFFF"/>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1800" dirty="0">
                      <a:latin typeface="Arial" panose="020B0604020202020204" pitchFamily="34" charset="0"/>
                    </a:endParaRPr>
                  </a:p>
                </p:txBody>
              </p:sp>
              <p:sp>
                <p:nvSpPr>
                  <p:cNvPr id="43093" name="Freeform 42"/>
                  <p:cNvSpPr/>
                  <p:nvPr/>
                </p:nvSpPr>
                <p:spPr>
                  <a:xfrm>
                    <a:off x="4228" y="10770"/>
                    <a:ext cx="602" cy="594"/>
                  </a:xfrm>
                  <a:custGeom>
                    <a:avLst/>
                    <a:gdLst>
                      <a:gd name="txL" fmla="*/ 0 w 602"/>
                      <a:gd name="txT" fmla="*/ 0 h 594"/>
                      <a:gd name="txR" fmla="*/ 602 w 602"/>
                      <a:gd name="txB" fmla="*/ 594 h 594"/>
                    </a:gdLst>
                    <a:ahLst/>
                    <a:cxnLst>
                      <a:cxn ang="0">
                        <a:pos x="0" y="74"/>
                      </a:cxn>
                      <a:cxn ang="0">
                        <a:pos x="243" y="74"/>
                      </a:cxn>
                      <a:cxn ang="0">
                        <a:pos x="471" y="520"/>
                      </a:cxn>
                      <a:cxn ang="0">
                        <a:pos x="602" y="520"/>
                      </a:cxn>
                    </a:cxnLst>
                    <a:rect l="txL" t="txT" r="txR" b="txB"/>
                    <a:pathLst>
                      <a:path w="602" h="594">
                        <a:moveTo>
                          <a:pt x="0" y="74"/>
                        </a:moveTo>
                        <a:cubicBezTo>
                          <a:pt x="82" y="37"/>
                          <a:pt x="164" y="0"/>
                          <a:pt x="243" y="74"/>
                        </a:cubicBezTo>
                        <a:cubicBezTo>
                          <a:pt x="322" y="148"/>
                          <a:pt x="411" y="446"/>
                          <a:pt x="471" y="520"/>
                        </a:cubicBezTo>
                        <a:cubicBezTo>
                          <a:pt x="531" y="594"/>
                          <a:pt x="580" y="520"/>
                          <a:pt x="602" y="520"/>
                        </a:cubicBez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43094" name="Freeform 43"/>
                  <p:cNvSpPr/>
                  <p:nvPr/>
                </p:nvSpPr>
                <p:spPr>
                  <a:xfrm>
                    <a:off x="3670" y="10874"/>
                    <a:ext cx="467" cy="76"/>
                  </a:xfrm>
                  <a:custGeom>
                    <a:avLst/>
                    <a:gdLst>
                      <a:gd name="txL" fmla="*/ 0 w 467"/>
                      <a:gd name="txT" fmla="*/ 0 h 76"/>
                      <a:gd name="txR" fmla="*/ 467 w 467"/>
                      <a:gd name="txB" fmla="*/ 76 h 76"/>
                    </a:gdLst>
                    <a:ahLst/>
                    <a:cxnLst>
                      <a:cxn ang="0">
                        <a:pos x="0" y="0"/>
                      </a:cxn>
                      <a:cxn ang="0">
                        <a:pos x="318" y="76"/>
                      </a:cxn>
                      <a:cxn ang="0">
                        <a:pos x="467" y="0"/>
                      </a:cxn>
                    </a:cxnLst>
                    <a:rect l="txL" t="txT" r="txR" b="txB"/>
                    <a:pathLst>
                      <a:path w="467" h="76">
                        <a:moveTo>
                          <a:pt x="0" y="0"/>
                        </a:moveTo>
                        <a:cubicBezTo>
                          <a:pt x="120" y="38"/>
                          <a:pt x="240" y="76"/>
                          <a:pt x="318" y="76"/>
                        </a:cubicBezTo>
                        <a:cubicBezTo>
                          <a:pt x="396" y="76"/>
                          <a:pt x="435" y="13"/>
                          <a:pt x="467" y="0"/>
                        </a:cubicBez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43095" name="Freeform 44"/>
                  <p:cNvSpPr/>
                  <p:nvPr/>
                </p:nvSpPr>
                <p:spPr>
                  <a:xfrm>
                    <a:off x="3193" y="10874"/>
                    <a:ext cx="387" cy="416"/>
                  </a:xfrm>
                  <a:custGeom>
                    <a:avLst/>
                    <a:gdLst>
                      <a:gd name="txL" fmla="*/ 0 w 387"/>
                      <a:gd name="txT" fmla="*/ 0 h 416"/>
                      <a:gd name="txR" fmla="*/ 387 w 387"/>
                      <a:gd name="txB" fmla="*/ 416 h 416"/>
                    </a:gdLst>
                    <a:ahLst/>
                    <a:cxnLst>
                      <a:cxn ang="0">
                        <a:pos x="387" y="0"/>
                      </a:cxn>
                      <a:cxn ang="0">
                        <a:pos x="229" y="76"/>
                      </a:cxn>
                      <a:cxn ang="0">
                        <a:pos x="39" y="336"/>
                      </a:cxn>
                      <a:cxn ang="0">
                        <a:pos x="0" y="416"/>
                      </a:cxn>
                    </a:cxnLst>
                    <a:rect l="txL" t="txT" r="txR" b="txB"/>
                    <a:pathLst>
                      <a:path w="387" h="416">
                        <a:moveTo>
                          <a:pt x="387" y="0"/>
                        </a:moveTo>
                        <a:cubicBezTo>
                          <a:pt x="337" y="10"/>
                          <a:pt x="287" y="20"/>
                          <a:pt x="229" y="76"/>
                        </a:cubicBezTo>
                        <a:cubicBezTo>
                          <a:pt x="171" y="132"/>
                          <a:pt x="77" y="279"/>
                          <a:pt x="39" y="336"/>
                        </a:cubicBezTo>
                        <a:cubicBezTo>
                          <a:pt x="1" y="393"/>
                          <a:pt x="6" y="403"/>
                          <a:pt x="0" y="416"/>
                        </a:cubicBez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43096" name="Freeform 45"/>
                  <p:cNvSpPr/>
                  <p:nvPr/>
                </p:nvSpPr>
                <p:spPr>
                  <a:xfrm>
                    <a:off x="3154" y="11360"/>
                    <a:ext cx="317" cy="590"/>
                  </a:xfrm>
                  <a:custGeom>
                    <a:avLst/>
                    <a:gdLst>
                      <a:gd name="txL" fmla="*/ 0 w 317"/>
                      <a:gd name="txT" fmla="*/ 0 h 590"/>
                      <a:gd name="txR" fmla="*/ 317 w 317"/>
                      <a:gd name="txB" fmla="*/ 590 h 590"/>
                    </a:gdLst>
                    <a:ahLst/>
                    <a:cxnLst>
                      <a:cxn ang="0">
                        <a:pos x="11" y="0"/>
                      </a:cxn>
                      <a:cxn ang="0">
                        <a:pos x="51" y="350"/>
                      </a:cxn>
                      <a:cxn ang="0">
                        <a:pos x="317" y="590"/>
                      </a:cxn>
                    </a:cxnLst>
                    <a:rect l="txL" t="txT" r="txR" b="txB"/>
                    <a:pathLst>
                      <a:path w="317" h="590">
                        <a:moveTo>
                          <a:pt x="11" y="0"/>
                        </a:moveTo>
                        <a:cubicBezTo>
                          <a:pt x="5" y="126"/>
                          <a:pt x="0" y="252"/>
                          <a:pt x="51" y="350"/>
                        </a:cubicBezTo>
                        <a:cubicBezTo>
                          <a:pt x="102" y="448"/>
                          <a:pt x="273" y="550"/>
                          <a:pt x="317" y="590"/>
                        </a:cubicBez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43097" name="Freeform 46"/>
                  <p:cNvSpPr/>
                  <p:nvPr/>
                </p:nvSpPr>
                <p:spPr>
                  <a:xfrm>
                    <a:off x="3542" y="11950"/>
                    <a:ext cx="951" cy="203"/>
                  </a:xfrm>
                  <a:custGeom>
                    <a:avLst/>
                    <a:gdLst>
                      <a:gd name="txL" fmla="*/ 0 w 951"/>
                      <a:gd name="txT" fmla="*/ 0 h 203"/>
                      <a:gd name="txR" fmla="*/ 951 w 951"/>
                      <a:gd name="txB" fmla="*/ 203 h 203"/>
                    </a:gdLst>
                    <a:ahLst/>
                    <a:cxnLst>
                      <a:cxn ang="0">
                        <a:pos x="0" y="0"/>
                      </a:cxn>
                      <a:cxn ang="0">
                        <a:pos x="478" y="110"/>
                      </a:cxn>
                      <a:cxn ang="0">
                        <a:pos x="854" y="190"/>
                      </a:cxn>
                      <a:cxn ang="0">
                        <a:pos x="951" y="190"/>
                      </a:cxn>
                    </a:cxnLst>
                    <a:rect l="txL" t="txT" r="txR" b="txB"/>
                    <a:pathLst>
                      <a:path w="951" h="203">
                        <a:moveTo>
                          <a:pt x="0" y="0"/>
                        </a:moveTo>
                        <a:cubicBezTo>
                          <a:pt x="168" y="39"/>
                          <a:pt x="336" y="78"/>
                          <a:pt x="478" y="110"/>
                        </a:cubicBezTo>
                        <a:cubicBezTo>
                          <a:pt x="620" y="142"/>
                          <a:pt x="775" y="177"/>
                          <a:pt x="854" y="190"/>
                        </a:cubicBezTo>
                        <a:cubicBezTo>
                          <a:pt x="933" y="203"/>
                          <a:pt x="935" y="190"/>
                          <a:pt x="951" y="190"/>
                        </a:cubicBez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43098" name="Freeform 47"/>
                  <p:cNvSpPr/>
                  <p:nvPr/>
                </p:nvSpPr>
                <p:spPr>
                  <a:xfrm>
                    <a:off x="4568" y="11360"/>
                    <a:ext cx="402" cy="710"/>
                  </a:xfrm>
                  <a:custGeom>
                    <a:avLst/>
                    <a:gdLst>
                      <a:gd name="txL" fmla="*/ 0 w 402"/>
                      <a:gd name="txT" fmla="*/ 0 h 710"/>
                      <a:gd name="txR" fmla="*/ 402 w 402"/>
                      <a:gd name="txB" fmla="*/ 710 h 710"/>
                    </a:gdLst>
                    <a:ahLst/>
                    <a:cxnLst>
                      <a:cxn ang="0">
                        <a:pos x="356" y="0"/>
                      </a:cxn>
                      <a:cxn ang="0">
                        <a:pos x="356" y="360"/>
                      </a:cxn>
                      <a:cxn ang="0">
                        <a:pos x="80" y="620"/>
                      </a:cxn>
                      <a:cxn ang="0">
                        <a:pos x="0" y="710"/>
                      </a:cxn>
                    </a:cxnLst>
                    <a:rect l="txL" t="txT" r="txR" b="txB"/>
                    <a:pathLst>
                      <a:path w="402" h="710">
                        <a:moveTo>
                          <a:pt x="356" y="0"/>
                        </a:moveTo>
                        <a:cubicBezTo>
                          <a:pt x="379" y="128"/>
                          <a:pt x="402" y="257"/>
                          <a:pt x="356" y="360"/>
                        </a:cubicBezTo>
                        <a:cubicBezTo>
                          <a:pt x="310" y="463"/>
                          <a:pt x="139" y="562"/>
                          <a:pt x="80" y="620"/>
                        </a:cubicBezTo>
                        <a:cubicBezTo>
                          <a:pt x="21" y="678"/>
                          <a:pt x="13" y="695"/>
                          <a:pt x="0" y="710"/>
                        </a:cubicBez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43099" name="Freeform 48"/>
                  <p:cNvSpPr/>
                  <p:nvPr/>
                </p:nvSpPr>
                <p:spPr>
                  <a:xfrm>
                    <a:off x="3646" y="10884"/>
                    <a:ext cx="144" cy="326"/>
                  </a:xfrm>
                  <a:custGeom>
                    <a:avLst/>
                    <a:gdLst>
                      <a:gd name="txL" fmla="*/ 0 w 144"/>
                      <a:gd name="txT" fmla="*/ 0 h 326"/>
                      <a:gd name="txR" fmla="*/ 144 w 144"/>
                      <a:gd name="txB" fmla="*/ 326 h 326"/>
                    </a:gdLst>
                    <a:ahLst/>
                    <a:cxnLst>
                      <a:cxn ang="0">
                        <a:pos x="0" y="0"/>
                      </a:cxn>
                      <a:cxn ang="0">
                        <a:pos x="144" y="326"/>
                      </a:cxn>
                    </a:cxnLst>
                    <a:rect l="txL" t="txT" r="txR" b="txB"/>
                    <a:pathLst>
                      <a:path w="144" h="326">
                        <a:moveTo>
                          <a:pt x="0" y="0"/>
                        </a:moveTo>
                        <a:cubicBezTo>
                          <a:pt x="60" y="136"/>
                          <a:pt x="120" y="272"/>
                          <a:pt x="144" y="326"/>
                        </a:cubicBez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43100" name="Freeform 49"/>
                  <p:cNvSpPr/>
                  <p:nvPr/>
                </p:nvSpPr>
                <p:spPr>
                  <a:xfrm>
                    <a:off x="3205" y="11270"/>
                    <a:ext cx="616" cy="93"/>
                  </a:xfrm>
                  <a:custGeom>
                    <a:avLst/>
                    <a:gdLst>
                      <a:gd name="txL" fmla="*/ 0 w 616"/>
                      <a:gd name="txT" fmla="*/ 0 h 93"/>
                      <a:gd name="txR" fmla="*/ 616 w 616"/>
                      <a:gd name="txB" fmla="*/ 93 h 93"/>
                    </a:gdLst>
                    <a:ahLst/>
                    <a:cxnLst>
                      <a:cxn ang="0">
                        <a:pos x="0" y="80"/>
                      </a:cxn>
                      <a:cxn ang="0">
                        <a:pos x="321" y="80"/>
                      </a:cxn>
                      <a:cxn ang="0">
                        <a:pos x="616" y="0"/>
                      </a:cxn>
                    </a:cxnLst>
                    <a:rect l="txL" t="txT" r="txR" b="txB"/>
                    <a:pathLst>
                      <a:path w="616" h="93">
                        <a:moveTo>
                          <a:pt x="0" y="80"/>
                        </a:moveTo>
                        <a:cubicBezTo>
                          <a:pt x="109" y="86"/>
                          <a:pt x="218" y="93"/>
                          <a:pt x="321" y="80"/>
                        </a:cubicBezTo>
                        <a:cubicBezTo>
                          <a:pt x="424" y="67"/>
                          <a:pt x="567" y="13"/>
                          <a:pt x="616" y="0"/>
                        </a:cubicBez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43101" name="Freeform 50"/>
                  <p:cNvSpPr/>
                  <p:nvPr/>
                </p:nvSpPr>
                <p:spPr>
                  <a:xfrm rot="-535805">
                    <a:off x="3532" y="11720"/>
                    <a:ext cx="333" cy="180"/>
                  </a:xfrm>
                  <a:custGeom>
                    <a:avLst/>
                    <a:gdLst>
                      <a:gd name="txL" fmla="*/ 0 w 333"/>
                      <a:gd name="txT" fmla="*/ 0 h 180"/>
                      <a:gd name="txR" fmla="*/ 333 w 333"/>
                      <a:gd name="txB" fmla="*/ 180 h 180"/>
                    </a:gdLst>
                    <a:ahLst/>
                    <a:cxnLst>
                      <a:cxn ang="0">
                        <a:pos x="0" y="180"/>
                      </a:cxn>
                      <a:cxn ang="0">
                        <a:pos x="333" y="0"/>
                      </a:cxn>
                    </a:cxnLst>
                    <a:rect l="txL" t="txT" r="txR" b="txB"/>
                    <a:pathLst>
                      <a:path w="333" h="180">
                        <a:moveTo>
                          <a:pt x="0" y="180"/>
                        </a:moveTo>
                        <a:cubicBezTo>
                          <a:pt x="139" y="105"/>
                          <a:pt x="278" y="30"/>
                          <a:pt x="333" y="0"/>
                        </a:cubicBez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43102" name="Freeform 51"/>
                  <p:cNvSpPr/>
                  <p:nvPr/>
                </p:nvSpPr>
                <p:spPr>
                  <a:xfrm>
                    <a:off x="3924" y="11680"/>
                    <a:ext cx="347" cy="1"/>
                  </a:xfrm>
                  <a:custGeom>
                    <a:avLst/>
                    <a:gdLst>
                      <a:gd name="txL" fmla="*/ 0 w 347"/>
                      <a:gd name="txT" fmla="*/ 0 h 1"/>
                      <a:gd name="txR" fmla="*/ 347 w 347"/>
                      <a:gd name="txB" fmla="*/ 1 h 1"/>
                    </a:gdLst>
                    <a:ahLst/>
                    <a:cxnLst>
                      <a:cxn ang="0">
                        <a:pos x="0" y="0"/>
                      </a:cxn>
                      <a:cxn ang="0">
                        <a:pos x="347" y="0"/>
                      </a:cxn>
                    </a:cxnLst>
                    <a:rect l="txL" t="txT" r="txR" b="txB"/>
                    <a:pathLst>
                      <a:path w="347" h="1">
                        <a:moveTo>
                          <a:pt x="0" y="0"/>
                        </a:moveTo>
                        <a:cubicBezTo>
                          <a:pt x="144" y="0"/>
                          <a:pt x="289" y="0"/>
                          <a:pt x="347" y="0"/>
                        </a:cubicBez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43103" name="Freeform 52"/>
                  <p:cNvSpPr/>
                  <p:nvPr/>
                </p:nvSpPr>
                <p:spPr>
                  <a:xfrm>
                    <a:off x="3752" y="11290"/>
                    <a:ext cx="97" cy="390"/>
                  </a:xfrm>
                  <a:custGeom>
                    <a:avLst/>
                    <a:gdLst>
                      <a:gd name="txL" fmla="*/ 0 w 97"/>
                      <a:gd name="txT" fmla="*/ 0 h 390"/>
                      <a:gd name="txR" fmla="*/ 97 w 97"/>
                      <a:gd name="txB" fmla="*/ 390 h 390"/>
                    </a:gdLst>
                    <a:ahLst/>
                    <a:cxnLst>
                      <a:cxn ang="0">
                        <a:pos x="84" y="0"/>
                      </a:cxn>
                      <a:cxn ang="0">
                        <a:pos x="14" y="160"/>
                      </a:cxn>
                      <a:cxn ang="0">
                        <a:pos x="14" y="350"/>
                      </a:cxn>
                      <a:cxn ang="0">
                        <a:pos x="97" y="390"/>
                      </a:cxn>
                    </a:cxnLst>
                    <a:rect l="txL" t="txT" r="txR" b="txB"/>
                    <a:pathLst>
                      <a:path w="97" h="390">
                        <a:moveTo>
                          <a:pt x="84" y="0"/>
                        </a:moveTo>
                        <a:cubicBezTo>
                          <a:pt x="55" y="51"/>
                          <a:pt x="26" y="102"/>
                          <a:pt x="14" y="160"/>
                        </a:cubicBezTo>
                        <a:cubicBezTo>
                          <a:pt x="2" y="218"/>
                          <a:pt x="0" y="312"/>
                          <a:pt x="14" y="350"/>
                        </a:cubicBezTo>
                        <a:cubicBezTo>
                          <a:pt x="28" y="388"/>
                          <a:pt x="85" y="383"/>
                          <a:pt x="97" y="390"/>
                        </a:cubicBez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43104" name="Freeform 53"/>
                  <p:cNvSpPr/>
                  <p:nvPr/>
                </p:nvSpPr>
                <p:spPr>
                  <a:xfrm>
                    <a:off x="3861" y="10884"/>
                    <a:ext cx="319" cy="326"/>
                  </a:xfrm>
                  <a:custGeom>
                    <a:avLst/>
                    <a:gdLst>
                      <a:gd name="txL" fmla="*/ 0 w 319"/>
                      <a:gd name="txT" fmla="*/ 0 h 326"/>
                      <a:gd name="txR" fmla="*/ 319 w 319"/>
                      <a:gd name="txB" fmla="*/ 326 h 326"/>
                    </a:gdLst>
                    <a:ahLst/>
                    <a:cxnLst>
                      <a:cxn ang="0">
                        <a:pos x="319" y="0"/>
                      </a:cxn>
                      <a:cxn ang="0">
                        <a:pos x="219" y="246"/>
                      </a:cxn>
                      <a:cxn ang="0">
                        <a:pos x="0" y="326"/>
                      </a:cxn>
                    </a:cxnLst>
                    <a:rect l="txL" t="txT" r="txR" b="txB"/>
                    <a:pathLst>
                      <a:path w="319" h="326">
                        <a:moveTo>
                          <a:pt x="319" y="0"/>
                        </a:moveTo>
                        <a:cubicBezTo>
                          <a:pt x="295" y="96"/>
                          <a:pt x="272" y="192"/>
                          <a:pt x="219" y="246"/>
                        </a:cubicBezTo>
                        <a:cubicBezTo>
                          <a:pt x="166" y="300"/>
                          <a:pt x="36" y="313"/>
                          <a:pt x="0" y="326"/>
                        </a:cubicBez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43105" name="Freeform 54"/>
                  <p:cNvSpPr/>
                  <p:nvPr/>
                </p:nvSpPr>
                <p:spPr>
                  <a:xfrm>
                    <a:off x="4180" y="10884"/>
                    <a:ext cx="216" cy="390"/>
                  </a:xfrm>
                  <a:custGeom>
                    <a:avLst/>
                    <a:gdLst>
                      <a:gd name="txL" fmla="*/ 0 w 216"/>
                      <a:gd name="txT" fmla="*/ 0 h 390"/>
                      <a:gd name="txR" fmla="*/ 216 w 216"/>
                      <a:gd name="txB" fmla="*/ 390 h 390"/>
                    </a:gdLst>
                    <a:ahLst/>
                    <a:cxnLst>
                      <a:cxn ang="0">
                        <a:pos x="0" y="0"/>
                      </a:cxn>
                      <a:cxn ang="0">
                        <a:pos x="103" y="326"/>
                      </a:cxn>
                      <a:cxn ang="0">
                        <a:pos x="216" y="386"/>
                      </a:cxn>
                    </a:cxnLst>
                    <a:rect l="txL" t="txT" r="txR" b="txB"/>
                    <a:pathLst>
                      <a:path w="216" h="390">
                        <a:moveTo>
                          <a:pt x="0" y="0"/>
                        </a:moveTo>
                        <a:cubicBezTo>
                          <a:pt x="33" y="131"/>
                          <a:pt x="67" y="262"/>
                          <a:pt x="103" y="326"/>
                        </a:cubicBezTo>
                        <a:cubicBezTo>
                          <a:pt x="139" y="390"/>
                          <a:pt x="197" y="376"/>
                          <a:pt x="216" y="386"/>
                        </a:cubicBez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43106" name="Freeform 55"/>
                  <p:cNvSpPr/>
                  <p:nvPr/>
                </p:nvSpPr>
                <p:spPr>
                  <a:xfrm>
                    <a:off x="4471" y="11270"/>
                    <a:ext cx="361" cy="247"/>
                  </a:xfrm>
                  <a:custGeom>
                    <a:avLst/>
                    <a:gdLst>
                      <a:gd name="txL" fmla="*/ 0 w 361"/>
                      <a:gd name="txT" fmla="*/ 0 h 247"/>
                      <a:gd name="txR" fmla="*/ 361 w 361"/>
                      <a:gd name="txB" fmla="*/ 247 h 247"/>
                    </a:gdLst>
                    <a:ahLst/>
                    <a:cxnLst>
                      <a:cxn ang="0">
                        <a:pos x="0" y="0"/>
                      </a:cxn>
                      <a:cxn ang="0">
                        <a:pos x="177" y="230"/>
                      </a:cxn>
                      <a:cxn ang="0">
                        <a:pos x="361" y="100"/>
                      </a:cxn>
                    </a:cxnLst>
                    <a:rect l="txL" t="txT" r="txR" b="txB"/>
                    <a:pathLst>
                      <a:path w="361" h="247">
                        <a:moveTo>
                          <a:pt x="0" y="0"/>
                        </a:moveTo>
                        <a:cubicBezTo>
                          <a:pt x="58" y="106"/>
                          <a:pt x="117" y="213"/>
                          <a:pt x="177" y="230"/>
                        </a:cubicBezTo>
                        <a:cubicBezTo>
                          <a:pt x="237" y="247"/>
                          <a:pt x="330" y="122"/>
                          <a:pt x="361" y="100"/>
                        </a:cubicBez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43107" name="Freeform 56"/>
                  <p:cNvSpPr/>
                  <p:nvPr/>
                </p:nvSpPr>
                <p:spPr>
                  <a:xfrm>
                    <a:off x="4303" y="11720"/>
                    <a:ext cx="210" cy="350"/>
                  </a:xfrm>
                  <a:custGeom>
                    <a:avLst/>
                    <a:gdLst>
                      <a:gd name="txL" fmla="*/ 0 w 210"/>
                      <a:gd name="txT" fmla="*/ 0 h 350"/>
                      <a:gd name="txR" fmla="*/ 210 w 210"/>
                      <a:gd name="txB" fmla="*/ 350 h 350"/>
                    </a:gdLst>
                    <a:ahLst/>
                    <a:cxnLst>
                      <a:cxn ang="0">
                        <a:pos x="0" y="0"/>
                      </a:cxn>
                      <a:cxn ang="0">
                        <a:pos x="210" y="350"/>
                      </a:cxn>
                    </a:cxnLst>
                    <a:rect l="txL" t="txT" r="txR" b="txB"/>
                    <a:pathLst>
                      <a:path w="210" h="350">
                        <a:moveTo>
                          <a:pt x="0" y="0"/>
                        </a:moveTo>
                        <a:cubicBezTo>
                          <a:pt x="87" y="146"/>
                          <a:pt x="175" y="292"/>
                          <a:pt x="210" y="350"/>
                        </a:cubicBez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43108" name="Freeform 57"/>
                  <p:cNvSpPr/>
                  <p:nvPr/>
                </p:nvSpPr>
                <p:spPr>
                  <a:xfrm>
                    <a:off x="4288" y="11290"/>
                    <a:ext cx="108" cy="390"/>
                  </a:xfrm>
                  <a:custGeom>
                    <a:avLst/>
                    <a:gdLst>
                      <a:gd name="txL" fmla="*/ 0 w 108"/>
                      <a:gd name="txT" fmla="*/ 0 h 390"/>
                      <a:gd name="txR" fmla="*/ 108 w 108"/>
                      <a:gd name="txB" fmla="*/ 390 h 390"/>
                    </a:gdLst>
                    <a:ahLst/>
                    <a:cxnLst>
                      <a:cxn ang="0">
                        <a:pos x="108" y="0"/>
                      </a:cxn>
                      <a:cxn ang="0">
                        <a:pos x="15" y="170"/>
                      </a:cxn>
                      <a:cxn ang="0">
                        <a:pos x="15" y="390"/>
                      </a:cxn>
                    </a:cxnLst>
                    <a:rect l="txL" t="txT" r="txR" b="txB"/>
                    <a:pathLst>
                      <a:path w="108" h="390">
                        <a:moveTo>
                          <a:pt x="108" y="0"/>
                        </a:moveTo>
                        <a:cubicBezTo>
                          <a:pt x="69" y="52"/>
                          <a:pt x="30" y="105"/>
                          <a:pt x="15" y="170"/>
                        </a:cubicBezTo>
                        <a:cubicBezTo>
                          <a:pt x="0" y="235"/>
                          <a:pt x="15" y="353"/>
                          <a:pt x="15" y="390"/>
                        </a:cubicBez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grpSp>
            <p:sp>
              <p:nvSpPr>
                <p:cNvPr id="43059" name="Oval 58"/>
                <p:cNvSpPr/>
                <p:nvPr/>
              </p:nvSpPr>
              <p:spPr>
                <a:xfrm>
                  <a:off x="3466" y="11050"/>
                  <a:ext cx="102" cy="80"/>
                </a:xfrm>
                <a:prstGeom prst="ellipse">
                  <a:avLst/>
                </a:prstGeom>
                <a:solidFill>
                  <a:srgbClr val="000000"/>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1800" dirty="0">
                    <a:latin typeface="Arial" panose="020B0604020202020204" pitchFamily="34" charset="0"/>
                  </a:endParaRPr>
                </a:p>
              </p:txBody>
            </p:sp>
            <p:sp>
              <p:nvSpPr>
                <p:cNvPr id="43060" name="Oval 59"/>
                <p:cNvSpPr/>
                <p:nvPr/>
              </p:nvSpPr>
              <p:spPr>
                <a:xfrm>
                  <a:off x="3856" y="11030"/>
                  <a:ext cx="102" cy="80"/>
                </a:xfrm>
                <a:prstGeom prst="ellipse">
                  <a:avLst/>
                </a:prstGeom>
                <a:solidFill>
                  <a:srgbClr val="000000"/>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1800" dirty="0">
                    <a:latin typeface="Arial" panose="020B0604020202020204" pitchFamily="34" charset="0"/>
                  </a:endParaRPr>
                </a:p>
              </p:txBody>
            </p:sp>
            <p:sp>
              <p:nvSpPr>
                <p:cNvPr id="43061" name="Oval 60"/>
                <p:cNvSpPr/>
                <p:nvPr/>
              </p:nvSpPr>
              <p:spPr>
                <a:xfrm>
                  <a:off x="3426" y="11560"/>
                  <a:ext cx="102" cy="80"/>
                </a:xfrm>
                <a:prstGeom prst="ellipse">
                  <a:avLst/>
                </a:prstGeom>
                <a:solidFill>
                  <a:srgbClr val="000000"/>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1800" dirty="0">
                    <a:latin typeface="Arial" panose="020B0604020202020204" pitchFamily="34" charset="0"/>
                  </a:endParaRPr>
                </a:p>
              </p:txBody>
            </p:sp>
            <p:sp>
              <p:nvSpPr>
                <p:cNvPr id="43062" name="Oval 61"/>
                <p:cNvSpPr/>
                <p:nvPr/>
              </p:nvSpPr>
              <p:spPr>
                <a:xfrm>
                  <a:off x="3986" y="11380"/>
                  <a:ext cx="102" cy="80"/>
                </a:xfrm>
                <a:prstGeom prst="ellipse">
                  <a:avLst/>
                </a:prstGeom>
                <a:solidFill>
                  <a:srgbClr val="000000"/>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1800" dirty="0">
                    <a:latin typeface="Arial" panose="020B0604020202020204" pitchFamily="34" charset="0"/>
                  </a:endParaRPr>
                </a:p>
              </p:txBody>
            </p:sp>
            <p:sp>
              <p:nvSpPr>
                <p:cNvPr id="43063" name="Oval 62"/>
                <p:cNvSpPr/>
                <p:nvPr/>
              </p:nvSpPr>
              <p:spPr>
                <a:xfrm>
                  <a:off x="4406" y="11030"/>
                  <a:ext cx="102" cy="80"/>
                </a:xfrm>
                <a:prstGeom prst="ellipse">
                  <a:avLst/>
                </a:prstGeom>
                <a:solidFill>
                  <a:srgbClr val="000000"/>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1800" dirty="0">
                    <a:latin typeface="Arial" panose="020B0604020202020204" pitchFamily="34" charset="0"/>
                  </a:endParaRPr>
                </a:p>
              </p:txBody>
            </p:sp>
            <p:sp>
              <p:nvSpPr>
                <p:cNvPr id="43064" name="Oval 63"/>
                <p:cNvSpPr/>
                <p:nvPr/>
              </p:nvSpPr>
              <p:spPr>
                <a:xfrm>
                  <a:off x="4016" y="11820"/>
                  <a:ext cx="102" cy="80"/>
                </a:xfrm>
                <a:prstGeom prst="ellipse">
                  <a:avLst/>
                </a:prstGeom>
                <a:solidFill>
                  <a:srgbClr val="000000"/>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1800" dirty="0">
                    <a:latin typeface="Arial" panose="020B0604020202020204" pitchFamily="34" charset="0"/>
                  </a:endParaRPr>
                </a:p>
              </p:txBody>
            </p:sp>
            <p:sp>
              <p:nvSpPr>
                <p:cNvPr id="43065" name="Oval 64"/>
                <p:cNvSpPr/>
                <p:nvPr/>
              </p:nvSpPr>
              <p:spPr>
                <a:xfrm>
                  <a:off x="4536" y="11670"/>
                  <a:ext cx="102" cy="80"/>
                </a:xfrm>
                <a:prstGeom prst="ellipse">
                  <a:avLst/>
                </a:prstGeom>
                <a:solidFill>
                  <a:srgbClr val="000000"/>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1800" dirty="0">
                    <a:latin typeface="Arial" panose="020B0604020202020204" pitchFamily="34" charset="0"/>
                  </a:endParaRPr>
                </a:p>
              </p:txBody>
            </p:sp>
            <p:sp>
              <p:nvSpPr>
                <p:cNvPr id="43066" name="Oval 65"/>
                <p:cNvSpPr/>
                <p:nvPr/>
              </p:nvSpPr>
              <p:spPr>
                <a:xfrm>
                  <a:off x="2694" y="11244"/>
                  <a:ext cx="102" cy="80"/>
                </a:xfrm>
                <a:prstGeom prst="ellipse">
                  <a:avLst/>
                </a:prstGeom>
                <a:solidFill>
                  <a:srgbClr val="000000"/>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1800" dirty="0">
                    <a:latin typeface="Arial" panose="020B0604020202020204" pitchFamily="34" charset="0"/>
                  </a:endParaRPr>
                </a:p>
              </p:txBody>
            </p:sp>
            <p:cxnSp>
              <p:nvCxnSpPr>
                <p:cNvPr id="43067" name="AutoShape 66"/>
                <p:cNvCxnSpPr/>
                <p:nvPr/>
              </p:nvCxnSpPr>
              <p:spPr>
                <a:xfrm>
                  <a:off x="3580" y="11080"/>
                  <a:ext cx="269" cy="0"/>
                </a:xfrm>
                <a:prstGeom prst="straightConnector1">
                  <a:avLst/>
                </a:prstGeom>
                <a:ln w="9525" cap="flat" cmpd="sng">
                  <a:solidFill>
                    <a:srgbClr val="000000"/>
                  </a:solidFill>
                  <a:prstDash val="dash"/>
                  <a:headEnd type="none" w="med" len="med"/>
                  <a:tailEnd type="none" w="med" len="med"/>
                </a:ln>
              </p:spPr>
            </p:cxnSp>
            <p:cxnSp>
              <p:nvCxnSpPr>
                <p:cNvPr id="43068" name="AutoShape 67"/>
                <p:cNvCxnSpPr/>
                <p:nvPr/>
              </p:nvCxnSpPr>
              <p:spPr>
                <a:xfrm>
                  <a:off x="3926" y="11080"/>
                  <a:ext cx="84" cy="300"/>
                </a:xfrm>
                <a:prstGeom prst="straightConnector1">
                  <a:avLst/>
                </a:prstGeom>
                <a:ln w="9525" cap="flat" cmpd="sng">
                  <a:solidFill>
                    <a:srgbClr val="000000"/>
                  </a:solidFill>
                  <a:prstDash val="dash"/>
                  <a:headEnd type="none" w="med" len="med"/>
                  <a:tailEnd type="none" w="med" len="med"/>
                </a:ln>
              </p:spPr>
            </p:cxnSp>
            <p:cxnSp>
              <p:nvCxnSpPr>
                <p:cNvPr id="43069" name="AutoShape 68"/>
                <p:cNvCxnSpPr/>
                <p:nvPr/>
              </p:nvCxnSpPr>
              <p:spPr>
                <a:xfrm flipH="1">
                  <a:off x="3471" y="11130"/>
                  <a:ext cx="43" cy="430"/>
                </a:xfrm>
                <a:prstGeom prst="straightConnector1">
                  <a:avLst/>
                </a:prstGeom>
                <a:ln w="9525" cap="flat" cmpd="sng">
                  <a:solidFill>
                    <a:srgbClr val="000000"/>
                  </a:solidFill>
                  <a:prstDash val="dash"/>
                  <a:headEnd type="none" w="med" len="med"/>
                  <a:tailEnd type="none" w="med" len="med"/>
                </a:ln>
              </p:spPr>
            </p:cxnSp>
            <p:cxnSp>
              <p:nvCxnSpPr>
                <p:cNvPr id="43070" name="AutoShape 69"/>
                <p:cNvCxnSpPr/>
                <p:nvPr/>
              </p:nvCxnSpPr>
              <p:spPr>
                <a:xfrm flipV="1">
                  <a:off x="3514" y="11450"/>
                  <a:ext cx="496" cy="130"/>
                </a:xfrm>
                <a:prstGeom prst="straightConnector1">
                  <a:avLst/>
                </a:prstGeom>
                <a:ln w="9525" cap="flat" cmpd="sng">
                  <a:solidFill>
                    <a:srgbClr val="000000"/>
                  </a:solidFill>
                  <a:prstDash val="dash"/>
                  <a:headEnd type="none" w="med" len="med"/>
                  <a:tailEnd type="none" w="med" len="med"/>
                </a:ln>
              </p:spPr>
            </p:cxnSp>
            <p:cxnSp>
              <p:nvCxnSpPr>
                <p:cNvPr id="43071" name="AutoShape 70"/>
                <p:cNvCxnSpPr/>
                <p:nvPr/>
              </p:nvCxnSpPr>
              <p:spPr>
                <a:xfrm flipH="1">
                  <a:off x="4080" y="11080"/>
                  <a:ext cx="326" cy="310"/>
                </a:xfrm>
                <a:prstGeom prst="straightConnector1">
                  <a:avLst/>
                </a:prstGeom>
                <a:ln w="9525" cap="flat" cmpd="sng">
                  <a:solidFill>
                    <a:srgbClr val="000000"/>
                  </a:solidFill>
                  <a:prstDash val="dash"/>
                  <a:headEnd type="none" w="med" len="med"/>
                  <a:tailEnd type="none" w="med" len="med"/>
                </a:ln>
              </p:spPr>
            </p:cxnSp>
            <p:cxnSp>
              <p:nvCxnSpPr>
                <p:cNvPr id="43072" name="AutoShape 71"/>
                <p:cNvCxnSpPr/>
                <p:nvPr/>
              </p:nvCxnSpPr>
              <p:spPr>
                <a:xfrm>
                  <a:off x="4080" y="11450"/>
                  <a:ext cx="488" cy="230"/>
                </a:xfrm>
                <a:prstGeom prst="straightConnector1">
                  <a:avLst/>
                </a:prstGeom>
                <a:ln w="9525" cap="flat" cmpd="sng">
                  <a:solidFill>
                    <a:srgbClr val="000000"/>
                  </a:solidFill>
                  <a:prstDash val="dash"/>
                  <a:headEnd type="none" w="med" len="med"/>
                  <a:tailEnd type="none" w="med" len="med"/>
                </a:ln>
              </p:spPr>
            </p:cxnSp>
            <p:cxnSp>
              <p:nvCxnSpPr>
                <p:cNvPr id="43073" name="AutoShape 72"/>
                <p:cNvCxnSpPr/>
                <p:nvPr/>
              </p:nvCxnSpPr>
              <p:spPr>
                <a:xfrm>
                  <a:off x="4060" y="11460"/>
                  <a:ext cx="0" cy="360"/>
                </a:xfrm>
                <a:prstGeom prst="straightConnector1">
                  <a:avLst/>
                </a:prstGeom>
                <a:ln w="9525" cap="flat" cmpd="sng">
                  <a:solidFill>
                    <a:srgbClr val="000000"/>
                  </a:solidFill>
                  <a:prstDash val="dash"/>
                  <a:headEnd type="none" w="med" len="med"/>
                  <a:tailEnd type="none" w="med" len="med"/>
                </a:ln>
              </p:spPr>
            </p:cxnSp>
            <p:cxnSp>
              <p:nvCxnSpPr>
                <p:cNvPr id="43074" name="AutoShape 73"/>
                <p:cNvCxnSpPr/>
                <p:nvPr/>
              </p:nvCxnSpPr>
              <p:spPr>
                <a:xfrm flipV="1">
                  <a:off x="4106" y="11710"/>
                  <a:ext cx="432" cy="150"/>
                </a:xfrm>
                <a:prstGeom prst="straightConnector1">
                  <a:avLst/>
                </a:prstGeom>
                <a:ln w="9525" cap="flat" cmpd="sng">
                  <a:solidFill>
                    <a:srgbClr val="000000"/>
                  </a:solidFill>
                  <a:prstDash val="dash"/>
                  <a:headEnd type="none" w="med" len="med"/>
                  <a:tailEnd type="none" w="med" len="med"/>
                </a:ln>
              </p:spPr>
            </p:cxnSp>
            <p:cxnSp>
              <p:nvCxnSpPr>
                <p:cNvPr id="43075" name="AutoShape 74"/>
                <p:cNvCxnSpPr/>
                <p:nvPr/>
              </p:nvCxnSpPr>
              <p:spPr>
                <a:xfrm>
                  <a:off x="3514" y="11640"/>
                  <a:ext cx="506" cy="220"/>
                </a:xfrm>
                <a:prstGeom prst="straightConnector1">
                  <a:avLst/>
                </a:prstGeom>
                <a:ln w="9525" cap="flat" cmpd="sng">
                  <a:solidFill>
                    <a:srgbClr val="000000"/>
                  </a:solidFill>
                  <a:prstDash val="dash"/>
                  <a:headEnd type="none" w="med" len="med"/>
                  <a:tailEnd type="none" w="med" len="med"/>
                </a:ln>
              </p:spPr>
            </p:cxnSp>
            <p:cxnSp>
              <p:nvCxnSpPr>
                <p:cNvPr id="43076" name="AutoShape 75"/>
                <p:cNvCxnSpPr/>
                <p:nvPr/>
              </p:nvCxnSpPr>
              <p:spPr>
                <a:xfrm>
                  <a:off x="2776" y="11294"/>
                  <a:ext cx="646" cy="286"/>
                </a:xfrm>
                <a:prstGeom prst="straightConnector1">
                  <a:avLst/>
                </a:prstGeom>
                <a:ln w="9525" cap="flat" cmpd="sng">
                  <a:solidFill>
                    <a:srgbClr val="000000"/>
                  </a:solidFill>
                  <a:prstDash val="dash"/>
                  <a:headEnd type="none" w="med" len="med"/>
                  <a:tailEnd type="none" w="med" len="med"/>
                </a:ln>
              </p:spPr>
            </p:cxnSp>
            <p:cxnSp>
              <p:nvCxnSpPr>
                <p:cNvPr id="43077" name="AutoShape 76"/>
                <p:cNvCxnSpPr/>
                <p:nvPr/>
              </p:nvCxnSpPr>
              <p:spPr>
                <a:xfrm flipV="1">
                  <a:off x="2796" y="11080"/>
                  <a:ext cx="697" cy="190"/>
                </a:xfrm>
                <a:prstGeom prst="straightConnector1">
                  <a:avLst/>
                </a:prstGeom>
                <a:ln w="9525" cap="flat" cmpd="sng">
                  <a:solidFill>
                    <a:srgbClr val="000000"/>
                  </a:solidFill>
                  <a:prstDash val="dash"/>
                  <a:headEnd type="none" w="med" len="med"/>
                  <a:tailEnd type="none" w="med" len="med"/>
                </a:ln>
              </p:spPr>
            </p:cxnSp>
            <p:sp>
              <p:nvSpPr>
                <p:cNvPr id="43078" name="Freeform 77"/>
                <p:cNvSpPr/>
                <p:nvPr/>
              </p:nvSpPr>
              <p:spPr>
                <a:xfrm>
                  <a:off x="2776" y="10670"/>
                  <a:ext cx="1140" cy="574"/>
                </a:xfrm>
                <a:custGeom>
                  <a:avLst/>
                  <a:gdLst>
                    <a:gd name="txL" fmla="*/ 0 w 1140"/>
                    <a:gd name="txT" fmla="*/ 0 h 636"/>
                    <a:gd name="txR" fmla="*/ 1140 w 1140"/>
                    <a:gd name="txB" fmla="*/ 636 h 636"/>
                  </a:gdLst>
                  <a:ahLst/>
                  <a:cxnLst>
                    <a:cxn ang="0">
                      <a:pos x="0" y="381"/>
                    </a:cxn>
                    <a:cxn ang="0">
                      <a:pos x="756" y="19"/>
                    </a:cxn>
                    <a:cxn ang="0">
                      <a:pos x="1140" y="264"/>
                    </a:cxn>
                  </a:cxnLst>
                  <a:rect l="txL" t="txT" r="txR" b="txB"/>
                  <a:pathLst>
                    <a:path w="1140" h="636">
                      <a:moveTo>
                        <a:pt x="0" y="636"/>
                      </a:moveTo>
                      <a:cubicBezTo>
                        <a:pt x="283" y="350"/>
                        <a:pt x="566" y="64"/>
                        <a:pt x="756" y="32"/>
                      </a:cubicBezTo>
                      <a:cubicBezTo>
                        <a:pt x="946" y="0"/>
                        <a:pt x="1076" y="374"/>
                        <a:pt x="1140" y="442"/>
                      </a:cubicBezTo>
                    </a:path>
                  </a:pathLst>
                </a:custGeom>
                <a:noFill/>
                <a:ln w="9525" cap="flat" cmpd="sng">
                  <a:solidFill>
                    <a:srgbClr val="000000">
                      <a:alpha val="100000"/>
                    </a:srgbClr>
                  </a:solidFill>
                  <a:prstDash val="dash"/>
                  <a:round/>
                  <a:headEnd type="none" w="med" len="med"/>
                  <a:tailEnd type="none" w="med" len="med"/>
                </a:ln>
              </p:spPr>
              <p:txBody>
                <a:bodyPr/>
                <a:p>
                  <a:endParaRPr lang="zh-CN" altLang="en-US"/>
                </a:p>
              </p:txBody>
            </p:sp>
            <p:sp>
              <p:nvSpPr>
                <p:cNvPr id="43079" name="Freeform 78"/>
                <p:cNvSpPr/>
                <p:nvPr/>
              </p:nvSpPr>
              <p:spPr>
                <a:xfrm>
                  <a:off x="2776" y="10574"/>
                  <a:ext cx="1695" cy="670"/>
                </a:xfrm>
                <a:custGeom>
                  <a:avLst/>
                  <a:gdLst>
                    <a:gd name="txL" fmla="*/ 0 w 1695"/>
                    <a:gd name="txT" fmla="*/ 0 h 670"/>
                    <a:gd name="txR" fmla="*/ 1695 w 1695"/>
                    <a:gd name="txB" fmla="*/ 670 h 670"/>
                  </a:gdLst>
                  <a:ahLst/>
                  <a:cxnLst>
                    <a:cxn ang="0">
                      <a:pos x="0" y="670"/>
                    </a:cxn>
                    <a:cxn ang="0">
                      <a:pos x="468" y="96"/>
                    </a:cxn>
                    <a:cxn ang="0">
                      <a:pos x="1361" y="96"/>
                    </a:cxn>
                    <a:cxn ang="0">
                      <a:pos x="1695" y="476"/>
                    </a:cxn>
                  </a:cxnLst>
                  <a:rect l="txL" t="txT" r="txR" b="txB"/>
                  <a:pathLst>
                    <a:path w="1695" h="670">
                      <a:moveTo>
                        <a:pt x="0" y="670"/>
                      </a:moveTo>
                      <a:cubicBezTo>
                        <a:pt x="120" y="431"/>
                        <a:pt x="241" y="192"/>
                        <a:pt x="468" y="96"/>
                      </a:cubicBezTo>
                      <a:cubicBezTo>
                        <a:pt x="695" y="0"/>
                        <a:pt x="1156" y="33"/>
                        <a:pt x="1361" y="96"/>
                      </a:cubicBezTo>
                      <a:cubicBezTo>
                        <a:pt x="1566" y="159"/>
                        <a:pt x="1639" y="413"/>
                        <a:pt x="1695" y="476"/>
                      </a:cubicBezTo>
                    </a:path>
                  </a:pathLst>
                </a:custGeom>
                <a:noFill/>
                <a:ln w="9525" cap="flat" cmpd="sng">
                  <a:solidFill>
                    <a:srgbClr val="000000">
                      <a:alpha val="100000"/>
                    </a:srgbClr>
                  </a:solidFill>
                  <a:prstDash val="dash"/>
                  <a:round/>
                  <a:headEnd type="none" w="med" len="med"/>
                  <a:tailEnd type="none" w="med" len="med"/>
                </a:ln>
              </p:spPr>
              <p:txBody>
                <a:bodyPr/>
                <a:p>
                  <a:endParaRPr lang="zh-CN" altLang="en-US"/>
                </a:p>
              </p:txBody>
            </p:sp>
            <p:sp>
              <p:nvSpPr>
                <p:cNvPr id="43080" name="Freeform 79"/>
                <p:cNvSpPr/>
                <p:nvPr/>
              </p:nvSpPr>
              <p:spPr>
                <a:xfrm>
                  <a:off x="2776" y="11324"/>
                  <a:ext cx="1244" cy="922"/>
                </a:xfrm>
                <a:custGeom>
                  <a:avLst/>
                  <a:gdLst>
                    <a:gd name="txL" fmla="*/ 0 w 1244"/>
                    <a:gd name="txT" fmla="*/ 0 h 922"/>
                    <a:gd name="txR" fmla="*/ 1244 w 1244"/>
                    <a:gd name="txB" fmla="*/ 922 h 922"/>
                  </a:gdLst>
                  <a:ahLst/>
                  <a:cxnLst>
                    <a:cxn ang="0">
                      <a:pos x="0" y="0"/>
                    </a:cxn>
                    <a:cxn ang="0">
                      <a:pos x="650" y="826"/>
                    </a:cxn>
                    <a:cxn ang="0">
                      <a:pos x="1244" y="576"/>
                    </a:cxn>
                  </a:cxnLst>
                  <a:rect l="txL" t="txT" r="txR" b="txB"/>
                  <a:pathLst>
                    <a:path w="1244" h="922">
                      <a:moveTo>
                        <a:pt x="0" y="0"/>
                      </a:moveTo>
                      <a:cubicBezTo>
                        <a:pt x="221" y="365"/>
                        <a:pt x="443" y="730"/>
                        <a:pt x="650" y="826"/>
                      </a:cubicBezTo>
                      <a:cubicBezTo>
                        <a:pt x="857" y="922"/>
                        <a:pt x="1145" y="618"/>
                        <a:pt x="1244" y="576"/>
                      </a:cubicBezTo>
                    </a:path>
                  </a:pathLst>
                </a:custGeom>
                <a:noFill/>
                <a:ln w="9525" cap="flat" cmpd="sng">
                  <a:solidFill>
                    <a:srgbClr val="000000">
                      <a:alpha val="100000"/>
                    </a:srgbClr>
                  </a:solidFill>
                  <a:prstDash val="dash"/>
                  <a:round/>
                  <a:headEnd type="none" w="med" len="med"/>
                  <a:tailEnd type="none" w="med" len="med"/>
                </a:ln>
              </p:spPr>
              <p:txBody>
                <a:bodyPr/>
                <a:p>
                  <a:endParaRPr lang="zh-CN" altLang="en-US"/>
                </a:p>
              </p:txBody>
            </p:sp>
            <p:sp>
              <p:nvSpPr>
                <p:cNvPr id="43081" name="Freeform 80"/>
                <p:cNvSpPr/>
                <p:nvPr/>
              </p:nvSpPr>
              <p:spPr>
                <a:xfrm>
                  <a:off x="2776" y="11324"/>
                  <a:ext cx="2098" cy="1171"/>
                </a:xfrm>
                <a:custGeom>
                  <a:avLst/>
                  <a:gdLst>
                    <a:gd name="txL" fmla="*/ 0 w 2098"/>
                    <a:gd name="txT" fmla="*/ 0 h 1171"/>
                    <a:gd name="txR" fmla="*/ 2098 w 2098"/>
                    <a:gd name="txB" fmla="*/ 1171 h 1171"/>
                  </a:gdLst>
                  <a:ahLst/>
                  <a:cxnLst>
                    <a:cxn ang="0">
                      <a:pos x="0" y="0"/>
                    </a:cxn>
                    <a:cxn ang="0">
                      <a:pos x="226" y="766"/>
                    </a:cxn>
                    <a:cxn ang="0">
                      <a:pos x="931" y="1145"/>
                    </a:cxn>
                    <a:cxn ang="0">
                      <a:pos x="1945" y="922"/>
                    </a:cxn>
                    <a:cxn ang="0">
                      <a:pos x="1848" y="416"/>
                    </a:cxn>
                  </a:cxnLst>
                  <a:rect l="txL" t="txT" r="txR" b="txB"/>
                  <a:pathLst>
                    <a:path w="2098" h="1171">
                      <a:moveTo>
                        <a:pt x="0" y="0"/>
                      </a:moveTo>
                      <a:cubicBezTo>
                        <a:pt x="35" y="287"/>
                        <a:pt x="71" y="575"/>
                        <a:pt x="226" y="766"/>
                      </a:cubicBezTo>
                      <a:cubicBezTo>
                        <a:pt x="381" y="957"/>
                        <a:pt x="645" y="1119"/>
                        <a:pt x="931" y="1145"/>
                      </a:cubicBezTo>
                      <a:cubicBezTo>
                        <a:pt x="1217" y="1171"/>
                        <a:pt x="1792" y="1043"/>
                        <a:pt x="1945" y="922"/>
                      </a:cubicBezTo>
                      <a:cubicBezTo>
                        <a:pt x="2098" y="801"/>
                        <a:pt x="1864" y="500"/>
                        <a:pt x="1848" y="416"/>
                      </a:cubicBezTo>
                    </a:path>
                  </a:pathLst>
                </a:custGeom>
                <a:noFill/>
                <a:ln w="9525" cap="flat" cmpd="sng">
                  <a:solidFill>
                    <a:srgbClr val="000000">
                      <a:alpha val="100000"/>
                    </a:srgbClr>
                  </a:solidFill>
                  <a:prstDash val="dash"/>
                  <a:round/>
                  <a:headEnd type="none" w="med" len="med"/>
                  <a:tailEnd type="none" w="med" len="med"/>
                </a:ln>
              </p:spPr>
              <p:txBody>
                <a:bodyPr/>
                <a:p>
                  <a:endParaRPr lang="zh-CN" altLang="en-US"/>
                </a:p>
              </p:txBody>
            </p:sp>
            <p:sp>
              <p:nvSpPr>
                <p:cNvPr id="43082" name="Freeform 81"/>
                <p:cNvSpPr/>
                <p:nvPr/>
              </p:nvSpPr>
              <p:spPr>
                <a:xfrm>
                  <a:off x="4471" y="11110"/>
                  <a:ext cx="193" cy="590"/>
                </a:xfrm>
                <a:custGeom>
                  <a:avLst/>
                  <a:gdLst>
                    <a:gd name="txL" fmla="*/ 0 w 193"/>
                    <a:gd name="txT" fmla="*/ 0 h 590"/>
                    <a:gd name="txR" fmla="*/ 193 w 193"/>
                    <a:gd name="txB" fmla="*/ 590 h 590"/>
                  </a:gdLst>
                  <a:ahLst/>
                  <a:cxnLst>
                    <a:cxn ang="0">
                      <a:pos x="0" y="0"/>
                    </a:cxn>
                    <a:cxn ang="0">
                      <a:pos x="177" y="350"/>
                    </a:cxn>
                    <a:cxn ang="0">
                      <a:pos x="97" y="590"/>
                    </a:cxn>
                  </a:cxnLst>
                  <a:rect l="txL" t="txT" r="txR" b="txB"/>
                  <a:pathLst>
                    <a:path w="193" h="590">
                      <a:moveTo>
                        <a:pt x="0" y="0"/>
                      </a:moveTo>
                      <a:cubicBezTo>
                        <a:pt x="80" y="126"/>
                        <a:pt x="161" y="252"/>
                        <a:pt x="177" y="350"/>
                      </a:cubicBezTo>
                      <a:cubicBezTo>
                        <a:pt x="193" y="448"/>
                        <a:pt x="110" y="550"/>
                        <a:pt x="97" y="590"/>
                      </a:cubicBezTo>
                    </a:path>
                  </a:pathLst>
                </a:custGeom>
                <a:noFill/>
                <a:ln w="9525" cap="flat" cmpd="sng">
                  <a:solidFill>
                    <a:srgbClr val="000000">
                      <a:alpha val="100000"/>
                    </a:srgbClr>
                  </a:solidFill>
                  <a:prstDash val="dash"/>
                  <a:round/>
                  <a:headEnd type="none" w="med" len="med"/>
                  <a:tailEnd type="none" w="med" len="med"/>
                </a:ln>
              </p:spPr>
              <p:txBody>
                <a:bodyPr/>
                <a:p>
                  <a:endParaRPr lang="zh-CN" altLang="en-US"/>
                </a:p>
              </p:txBody>
            </p:sp>
          </p:grpSp>
          <p:grpSp>
            <p:nvGrpSpPr>
              <p:cNvPr id="43033" name="Group 82"/>
              <p:cNvGrpSpPr/>
              <p:nvPr/>
            </p:nvGrpSpPr>
            <p:grpSpPr>
              <a:xfrm>
                <a:off x="4689475" y="3759214"/>
                <a:ext cx="1384300" cy="1219835"/>
                <a:chOff x="8004" y="10504"/>
                <a:chExt cx="2180" cy="1921"/>
              </a:xfrm>
            </p:grpSpPr>
            <p:sp>
              <p:nvSpPr>
                <p:cNvPr id="43034" name="Oval 83"/>
                <p:cNvSpPr/>
                <p:nvPr/>
              </p:nvSpPr>
              <p:spPr>
                <a:xfrm>
                  <a:off x="8776" y="10980"/>
                  <a:ext cx="102" cy="80"/>
                </a:xfrm>
                <a:prstGeom prst="ellipse">
                  <a:avLst/>
                </a:prstGeom>
                <a:solidFill>
                  <a:srgbClr val="000000"/>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1800" dirty="0">
                    <a:latin typeface="Arial" panose="020B0604020202020204" pitchFamily="34" charset="0"/>
                  </a:endParaRPr>
                </a:p>
              </p:txBody>
            </p:sp>
            <p:sp>
              <p:nvSpPr>
                <p:cNvPr id="43035" name="Oval 84"/>
                <p:cNvSpPr/>
                <p:nvPr/>
              </p:nvSpPr>
              <p:spPr>
                <a:xfrm>
                  <a:off x="9166" y="10960"/>
                  <a:ext cx="102" cy="80"/>
                </a:xfrm>
                <a:prstGeom prst="ellipse">
                  <a:avLst/>
                </a:prstGeom>
                <a:solidFill>
                  <a:srgbClr val="000000"/>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1800" dirty="0">
                    <a:latin typeface="Arial" panose="020B0604020202020204" pitchFamily="34" charset="0"/>
                  </a:endParaRPr>
                </a:p>
              </p:txBody>
            </p:sp>
            <p:sp>
              <p:nvSpPr>
                <p:cNvPr id="43036" name="Oval 85"/>
                <p:cNvSpPr/>
                <p:nvPr/>
              </p:nvSpPr>
              <p:spPr>
                <a:xfrm>
                  <a:off x="8736" y="11490"/>
                  <a:ext cx="102" cy="80"/>
                </a:xfrm>
                <a:prstGeom prst="ellipse">
                  <a:avLst/>
                </a:prstGeom>
                <a:solidFill>
                  <a:srgbClr val="000000"/>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1800" dirty="0">
                    <a:latin typeface="Arial" panose="020B0604020202020204" pitchFamily="34" charset="0"/>
                  </a:endParaRPr>
                </a:p>
              </p:txBody>
            </p:sp>
            <p:sp>
              <p:nvSpPr>
                <p:cNvPr id="43037" name="Oval 86"/>
                <p:cNvSpPr/>
                <p:nvPr/>
              </p:nvSpPr>
              <p:spPr>
                <a:xfrm>
                  <a:off x="9296" y="11310"/>
                  <a:ext cx="102" cy="80"/>
                </a:xfrm>
                <a:prstGeom prst="ellipse">
                  <a:avLst/>
                </a:prstGeom>
                <a:solidFill>
                  <a:srgbClr val="000000"/>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1800" dirty="0">
                    <a:latin typeface="Arial" panose="020B0604020202020204" pitchFamily="34" charset="0"/>
                  </a:endParaRPr>
                </a:p>
              </p:txBody>
            </p:sp>
            <p:sp>
              <p:nvSpPr>
                <p:cNvPr id="43038" name="Oval 87"/>
                <p:cNvSpPr/>
                <p:nvPr/>
              </p:nvSpPr>
              <p:spPr>
                <a:xfrm>
                  <a:off x="9716" y="10960"/>
                  <a:ext cx="102" cy="80"/>
                </a:xfrm>
                <a:prstGeom prst="ellipse">
                  <a:avLst/>
                </a:prstGeom>
                <a:solidFill>
                  <a:srgbClr val="000000"/>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1800" dirty="0">
                    <a:latin typeface="Arial" panose="020B0604020202020204" pitchFamily="34" charset="0"/>
                  </a:endParaRPr>
                </a:p>
              </p:txBody>
            </p:sp>
            <p:sp>
              <p:nvSpPr>
                <p:cNvPr id="43039" name="Oval 88"/>
                <p:cNvSpPr/>
                <p:nvPr/>
              </p:nvSpPr>
              <p:spPr>
                <a:xfrm>
                  <a:off x="9326" y="11750"/>
                  <a:ext cx="102" cy="80"/>
                </a:xfrm>
                <a:prstGeom prst="ellipse">
                  <a:avLst/>
                </a:prstGeom>
                <a:solidFill>
                  <a:srgbClr val="000000"/>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1800" dirty="0">
                    <a:latin typeface="Arial" panose="020B0604020202020204" pitchFamily="34" charset="0"/>
                  </a:endParaRPr>
                </a:p>
              </p:txBody>
            </p:sp>
            <p:sp>
              <p:nvSpPr>
                <p:cNvPr id="43040" name="Oval 89"/>
                <p:cNvSpPr/>
                <p:nvPr/>
              </p:nvSpPr>
              <p:spPr>
                <a:xfrm>
                  <a:off x="9846" y="11600"/>
                  <a:ext cx="102" cy="80"/>
                </a:xfrm>
                <a:prstGeom prst="ellipse">
                  <a:avLst/>
                </a:prstGeom>
                <a:solidFill>
                  <a:srgbClr val="000000"/>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1800" dirty="0">
                    <a:latin typeface="Arial" panose="020B0604020202020204" pitchFamily="34" charset="0"/>
                  </a:endParaRPr>
                </a:p>
              </p:txBody>
            </p:sp>
            <p:sp>
              <p:nvSpPr>
                <p:cNvPr id="43041" name="Oval 90"/>
                <p:cNvSpPr/>
                <p:nvPr/>
              </p:nvSpPr>
              <p:spPr>
                <a:xfrm>
                  <a:off x="8004" y="11174"/>
                  <a:ext cx="102" cy="80"/>
                </a:xfrm>
                <a:prstGeom prst="ellipse">
                  <a:avLst/>
                </a:prstGeom>
                <a:solidFill>
                  <a:srgbClr val="000000"/>
                </a:solidFill>
                <a:ln w="9525"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1800" dirty="0">
                    <a:latin typeface="Arial" panose="020B0604020202020204" pitchFamily="34" charset="0"/>
                  </a:endParaRPr>
                </a:p>
              </p:txBody>
            </p:sp>
            <p:cxnSp>
              <p:nvCxnSpPr>
                <p:cNvPr id="43042" name="AutoShape 91"/>
                <p:cNvCxnSpPr/>
                <p:nvPr/>
              </p:nvCxnSpPr>
              <p:spPr>
                <a:xfrm>
                  <a:off x="8890" y="11010"/>
                  <a:ext cx="269" cy="0"/>
                </a:xfrm>
                <a:prstGeom prst="straightConnector1">
                  <a:avLst/>
                </a:prstGeom>
                <a:ln w="9525" cap="flat" cmpd="sng">
                  <a:solidFill>
                    <a:srgbClr val="000000"/>
                  </a:solidFill>
                  <a:prstDash val="solid"/>
                  <a:headEnd type="none" w="med" len="med"/>
                  <a:tailEnd type="none" w="med" len="med"/>
                </a:ln>
              </p:spPr>
            </p:cxnSp>
            <p:cxnSp>
              <p:nvCxnSpPr>
                <p:cNvPr id="43043" name="AutoShape 92"/>
                <p:cNvCxnSpPr/>
                <p:nvPr/>
              </p:nvCxnSpPr>
              <p:spPr>
                <a:xfrm>
                  <a:off x="9236" y="11010"/>
                  <a:ext cx="84" cy="300"/>
                </a:xfrm>
                <a:prstGeom prst="straightConnector1">
                  <a:avLst/>
                </a:prstGeom>
                <a:ln w="9525" cap="flat" cmpd="sng">
                  <a:solidFill>
                    <a:srgbClr val="000000"/>
                  </a:solidFill>
                  <a:prstDash val="solid"/>
                  <a:headEnd type="none" w="med" len="med"/>
                  <a:tailEnd type="none" w="med" len="med"/>
                </a:ln>
              </p:spPr>
            </p:cxnSp>
            <p:cxnSp>
              <p:nvCxnSpPr>
                <p:cNvPr id="43044" name="AutoShape 93"/>
                <p:cNvCxnSpPr/>
                <p:nvPr/>
              </p:nvCxnSpPr>
              <p:spPr>
                <a:xfrm flipH="1">
                  <a:off x="8781" y="11060"/>
                  <a:ext cx="43" cy="430"/>
                </a:xfrm>
                <a:prstGeom prst="straightConnector1">
                  <a:avLst/>
                </a:prstGeom>
                <a:ln w="9525" cap="flat" cmpd="sng">
                  <a:solidFill>
                    <a:srgbClr val="000000"/>
                  </a:solidFill>
                  <a:prstDash val="solid"/>
                  <a:headEnd type="none" w="med" len="med"/>
                  <a:tailEnd type="none" w="med" len="med"/>
                </a:ln>
              </p:spPr>
            </p:cxnSp>
            <p:cxnSp>
              <p:nvCxnSpPr>
                <p:cNvPr id="43045" name="AutoShape 94"/>
                <p:cNvCxnSpPr/>
                <p:nvPr/>
              </p:nvCxnSpPr>
              <p:spPr>
                <a:xfrm flipV="1">
                  <a:off x="8824" y="11380"/>
                  <a:ext cx="496" cy="130"/>
                </a:xfrm>
                <a:prstGeom prst="straightConnector1">
                  <a:avLst/>
                </a:prstGeom>
                <a:ln w="9525" cap="flat" cmpd="sng">
                  <a:solidFill>
                    <a:srgbClr val="000000"/>
                  </a:solidFill>
                  <a:prstDash val="solid"/>
                  <a:headEnd type="none" w="med" len="med"/>
                  <a:tailEnd type="none" w="med" len="med"/>
                </a:ln>
              </p:spPr>
            </p:cxnSp>
            <p:cxnSp>
              <p:nvCxnSpPr>
                <p:cNvPr id="43046" name="AutoShape 95"/>
                <p:cNvCxnSpPr/>
                <p:nvPr/>
              </p:nvCxnSpPr>
              <p:spPr>
                <a:xfrm flipH="1">
                  <a:off x="9390" y="11010"/>
                  <a:ext cx="326" cy="310"/>
                </a:xfrm>
                <a:prstGeom prst="straightConnector1">
                  <a:avLst/>
                </a:prstGeom>
                <a:ln w="9525" cap="flat" cmpd="sng">
                  <a:solidFill>
                    <a:srgbClr val="000000"/>
                  </a:solidFill>
                  <a:prstDash val="solid"/>
                  <a:headEnd type="none" w="med" len="med"/>
                  <a:tailEnd type="none" w="med" len="med"/>
                </a:ln>
              </p:spPr>
            </p:cxnSp>
            <p:cxnSp>
              <p:nvCxnSpPr>
                <p:cNvPr id="43047" name="AutoShape 96"/>
                <p:cNvCxnSpPr/>
                <p:nvPr/>
              </p:nvCxnSpPr>
              <p:spPr>
                <a:xfrm>
                  <a:off x="9390" y="11380"/>
                  <a:ext cx="488" cy="230"/>
                </a:xfrm>
                <a:prstGeom prst="straightConnector1">
                  <a:avLst/>
                </a:prstGeom>
                <a:ln w="9525" cap="flat" cmpd="sng">
                  <a:solidFill>
                    <a:srgbClr val="000000"/>
                  </a:solidFill>
                  <a:prstDash val="solid"/>
                  <a:headEnd type="none" w="med" len="med"/>
                  <a:tailEnd type="none" w="med" len="med"/>
                </a:ln>
              </p:spPr>
            </p:cxnSp>
            <p:cxnSp>
              <p:nvCxnSpPr>
                <p:cNvPr id="43048" name="AutoShape 97"/>
                <p:cNvCxnSpPr/>
                <p:nvPr/>
              </p:nvCxnSpPr>
              <p:spPr>
                <a:xfrm>
                  <a:off x="9370" y="11390"/>
                  <a:ext cx="0" cy="360"/>
                </a:xfrm>
                <a:prstGeom prst="straightConnector1">
                  <a:avLst/>
                </a:prstGeom>
                <a:ln w="9525" cap="flat" cmpd="sng">
                  <a:solidFill>
                    <a:srgbClr val="000000"/>
                  </a:solidFill>
                  <a:prstDash val="solid"/>
                  <a:headEnd type="none" w="med" len="med"/>
                  <a:tailEnd type="none" w="med" len="med"/>
                </a:ln>
              </p:spPr>
            </p:cxnSp>
            <p:cxnSp>
              <p:nvCxnSpPr>
                <p:cNvPr id="43049" name="AutoShape 98"/>
                <p:cNvCxnSpPr/>
                <p:nvPr/>
              </p:nvCxnSpPr>
              <p:spPr>
                <a:xfrm flipV="1">
                  <a:off x="9416" y="11640"/>
                  <a:ext cx="432" cy="150"/>
                </a:xfrm>
                <a:prstGeom prst="straightConnector1">
                  <a:avLst/>
                </a:prstGeom>
                <a:ln w="9525" cap="flat" cmpd="sng">
                  <a:solidFill>
                    <a:srgbClr val="000000"/>
                  </a:solidFill>
                  <a:prstDash val="solid"/>
                  <a:headEnd type="none" w="med" len="med"/>
                  <a:tailEnd type="none" w="med" len="med"/>
                </a:ln>
              </p:spPr>
            </p:cxnSp>
            <p:cxnSp>
              <p:nvCxnSpPr>
                <p:cNvPr id="43050" name="AutoShape 99"/>
                <p:cNvCxnSpPr/>
                <p:nvPr/>
              </p:nvCxnSpPr>
              <p:spPr>
                <a:xfrm>
                  <a:off x="8824" y="11570"/>
                  <a:ext cx="506" cy="220"/>
                </a:xfrm>
                <a:prstGeom prst="straightConnector1">
                  <a:avLst/>
                </a:prstGeom>
                <a:ln w="9525" cap="flat" cmpd="sng">
                  <a:solidFill>
                    <a:srgbClr val="000000"/>
                  </a:solidFill>
                  <a:prstDash val="solid"/>
                  <a:headEnd type="none" w="med" len="med"/>
                  <a:tailEnd type="none" w="med" len="med"/>
                </a:ln>
              </p:spPr>
            </p:cxnSp>
            <p:cxnSp>
              <p:nvCxnSpPr>
                <p:cNvPr id="43051" name="AutoShape 100"/>
                <p:cNvCxnSpPr/>
                <p:nvPr/>
              </p:nvCxnSpPr>
              <p:spPr>
                <a:xfrm>
                  <a:off x="8086" y="11224"/>
                  <a:ext cx="646" cy="286"/>
                </a:xfrm>
                <a:prstGeom prst="straightConnector1">
                  <a:avLst/>
                </a:prstGeom>
                <a:ln w="9525" cap="flat" cmpd="sng">
                  <a:solidFill>
                    <a:srgbClr val="000000"/>
                  </a:solidFill>
                  <a:prstDash val="solid"/>
                  <a:headEnd type="none" w="med" len="med"/>
                  <a:tailEnd type="none" w="med" len="med"/>
                </a:ln>
              </p:spPr>
            </p:cxnSp>
            <p:cxnSp>
              <p:nvCxnSpPr>
                <p:cNvPr id="43052" name="AutoShape 101"/>
                <p:cNvCxnSpPr/>
                <p:nvPr/>
              </p:nvCxnSpPr>
              <p:spPr>
                <a:xfrm flipV="1">
                  <a:off x="8106" y="11010"/>
                  <a:ext cx="697" cy="190"/>
                </a:xfrm>
                <a:prstGeom prst="straightConnector1">
                  <a:avLst/>
                </a:prstGeom>
                <a:ln w="9525" cap="flat" cmpd="sng">
                  <a:solidFill>
                    <a:srgbClr val="000000"/>
                  </a:solidFill>
                  <a:prstDash val="solid"/>
                  <a:headEnd type="none" w="med" len="med"/>
                  <a:tailEnd type="none" w="med" len="med"/>
                </a:ln>
              </p:spPr>
            </p:cxnSp>
            <p:sp>
              <p:nvSpPr>
                <p:cNvPr id="43053" name="Freeform 102"/>
                <p:cNvSpPr/>
                <p:nvPr/>
              </p:nvSpPr>
              <p:spPr>
                <a:xfrm>
                  <a:off x="8086" y="10600"/>
                  <a:ext cx="1140" cy="574"/>
                </a:xfrm>
                <a:custGeom>
                  <a:avLst/>
                  <a:gdLst>
                    <a:gd name="txL" fmla="*/ 0 w 1140"/>
                    <a:gd name="txT" fmla="*/ 0 h 636"/>
                    <a:gd name="txR" fmla="*/ 1140 w 1140"/>
                    <a:gd name="txB" fmla="*/ 636 h 636"/>
                  </a:gdLst>
                  <a:ahLst/>
                  <a:cxnLst>
                    <a:cxn ang="0">
                      <a:pos x="0" y="381"/>
                    </a:cxn>
                    <a:cxn ang="0">
                      <a:pos x="756" y="19"/>
                    </a:cxn>
                    <a:cxn ang="0">
                      <a:pos x="1140" y="264"/>
                    </a:cxn>
                  </a:cxnLst>
                  <a:rect l="txL" t="txT" r="txR" b="txB"/>
                  <a:pathLst>
                    <a:path w="1140" h="636">
                      <a:moveTo>
                        <a:pt x="0" y="636"/>
                      </a:moveTo>
                      <a:cubicBezTo>
                        <a:pt x="283" y="350"/>
                        <a:pt x="566" y="64"/>
                        <a:pt x="756" y="32"/>
                      </a:cubicBezTo>
                      <a:cubicBezTo>
                        <a:pt x="946" y="0"/>
                        <a:pt x="1076" y="374"/>
                        <a:pt x="1140" y="442"/>
                      </a:cubicBez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43054" name="Freeform 103"/>
                <p:cNvSpPr/>
                <p:nvPr/>
              </p:nvSpPr>
              <p:spPr>
                <a:xfrm>
                  <a:off x="8086" y="10504"/>
                  <a:ext cx="1695" cy="670"/>
                </a:xfrm>
                <a:custGeom>
                  <a:avLst/>
                  <a:gdLst>
                    <a:gd name="txL" fmla="*/ 0 w 1695"/>
                    <a:gd name="txT" fmla="*/ 0 h 670"/>
                    <a:gd name="txR" fmla="*/ 1695 w 1695"/>
                    <a:gd name="txB" fmla="*/ 670 h 670"/>
                  </a:gdLst>
                  <a:ahLst/>
                  <a:cxnLst>
                    <a:cxn ang="0">
                      <a:pos x="0" y="670"/>
                    </a:cxn>
                    <a:cxn ang="0">
                      <a:pos x="468" y="96"/>
                    </a:cxn>
                    <a:cxn ang="0">
                      <a:pos x="1361" y="96"/>
                    </a:cxn>
                    <a:cxn ang="0">
                      <a:pos x="1695" y="476"/>
                    </a:cxn>
                  </a:cxnLst>
                  <a:rect l="txL" t="txT" r="txR" b="txB"/>
                  <a:pathLst>
                    <a:path w="1695" h="670">
                      <a:moveTo>
                        <a:pt x="0" y="670"/>
                      </a:moveTo>
                      <a:cubicBezTo>
                        <a:pt x="120" y="431"/>
                        <a:pt x="241" y="192"/>
                        <a:pt x="468" y="96"/>
                      </a:cubicBezTo>
                      <a:cubicBezTo>
                        <a:pt x="695" y="0"/>
                        <a:pt x="1156" y="33"/>
                        <a:pt x="1361" y="96"/>
                      </a:cubicBezTo>
                      <a:cubicBezTo>
                        <a:pt x="1566" y="159"/>
                        <a:pt x="1639" y="413"/>
                        <a:pt x="1695" y="476"/>
                      </a:cubicBez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43055" name="Freeform 104"/>
                <p:cNvSpPr/>
                <p:nvPr/>
              </p:nvSpPr>
              <p:spPr>
                <a:xfrm>
                  <a:off x="8086" y="11254"/>
                  <a:ext cx="1244" cy="922"/>
                </a:xfrm>
                <a:custGeom>
                  <a:avLst/>
                  <a:gdLst>
                    <a:gd name="txL" fmla="*/ 0 w 1244"/>
                    <a:gd name="txT" fmla="*/ 0 h 922"/>
                    <a:gd name="txR" fmla="*/ 1244 w 1244"/>
                    <a:gd name="txB" fmla="*/ 922 h 922"/>
                  </a:gdLst>
                  <a:ahLst/>
                  <a:cxnLst>
                    <a:cxn ang="0">
                      <a:pos x="0" y="0"/>
                    </a:cxn>
                    <a:cxn ang="0">
                      <a:pos x="650" y="826"/>
                    </a:cxn>
                    <a:cxn ang="0">
                      <a:pos x="1244" y="576"/>
                    </a:cxn>
                  </a:cxnLst>
                  <a:rect l="txL" t="txT" r="txR" b="txB"/>
                  <a:pathLst>
                    <a:path w="1244" h="922">
                      <a:moveTo>
                        <a:pt x="0" y="0"/>
                      </a:moveTo>
                      <a:cubicBezTo>
                        <a:pt x="221" y="365"/>
                        <a:pt x="443" y="730"/>
                        <a:pt x="650" y="826"/>
                      </a:cubicBezTo>
                      <a:cubicBezTo>
                        <a:pt x="857" y="922"/>
                        <a:pt x="1145" y="618"/>
                        <a:pt x="1244" y="576"/>
                      </a:cubicBez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43056" name="Freeform 105"/>
                <p:cNvSpPr/>
                <p:nvPr/>
              </p:nvSpPr>
              <p:spPr>
                <a:xfrm>
                  <a:off x="8086" y="11254"/>
                  <a:ext cx="2098" cy="1171"/>
                </a:xfrm>
                <a:custGeom>
                  <a:avLst/>
                  <a:gdLst>
                    <a:gd name="txL" fmla="*/ 0 w 2098"/>
                    <a:gd name="txT" fmla="*/ 0 h 1171"/>
                    <a:gd name="txR" fmla="*/ 2098 w 2098"/>
                    <a:gd name="txB" fmla="*/ 1171 h 1171"/>
                  </a:gdLst>
                  <a:ahLst/>
                  <a:cxnLst>
                    <a:cxn ang="0">
                      <a:pos x="0" y="0"/>
                    </a:cxn>
                    <a:cxn ang="0">
                      <a:pos x="226" y="766"/>
                    </a:cxn>
                    <a:cxn ang="0">
                      <a:pos x="931" y="1145"/>
                    </a:cxn>
                    <a:cxn ang="0">
                      <a:pos x="1945" y="922"/>
                    </a:cxn>
                    <a:cxn ang="0">
                      <a:pos x="1848" y="416"/>
                    </a:cxn>
                  </a:cxnLst>
                  <a:rect l="txL" t="txT" r="txR" b="txB"/>
                  <a:pathLst>
                    <a:path w="2098" h="1171">
                      <a:moveTo>
                        <a:pt x="0" y="0"/>
                      </a:moveTo>
                      <a:cubicBezTo>
                        <a:pt x="35" y="287"/>
                        <a:pt x="71" y="575"/>
                        <a:pt x="226" y="766"/>
                      </a:cubicBezTo>
                      <a:cubicBezTo>
                        <a:pt x="381" y="957"/>
                        <a:pt x="645" y="1119"/>
                        <a:pt x="931" y="1145"/>
                      </a:cubicBezTo>
                      <a:cubicBezTo>
                        <a:pt x="1217" y="1171"/>
                        <a:pt x="1792" y="1043"/>
                        <a:pt x="1945" y="922"/>
                      </a:cubicBezTo>
                      <a:cubicBezTo>
                        <a:pt x="2098" y="801"/>
                        <a:pt x="1864" y="500"/>
                        <a:pt x="1848" y="416"/>
                      </a:cubicBez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sp>
              <p:nvSpPr>
                <p:cNvPr id="43057" name="Freeform 106"/>
                <p:cNvSpPr/>
                <p:nvPr/>
              </p:nvSpPr>
              <p:spPr>
                <a:xfrm>
                  <a:off x="9831" y="11020"/>
                  <a:ext cx="193" cy="590"/>
                </a:xfrm>
                <a:custGeom>
                  <a:avLst/>
                  <a:gdLst>
                    <a:gd name="txL" fmla="*/ 0 w 193"/>
                    <a:gd name="txT" fmla="*/ 0 h 590"/>
                    <a:gd name="txR" fmla="*/ 193 w 193"/>
                    <a:gd name="txB" fmla="*/ 590 h 590"/>
                  </a:gdLst>
                  <a:ahLst/>
                  <a:cxnLst>
                    <a:cxn ang="0">
                      <a:pos x="0" y="0"/>
                    </a:cxn>
                    <a:cxn ang="0">
                      <a:pos x="177" y="350"/>
                    </a:cxn>
                    <a:cxn ang="0">
                      <a:pos x="97" y="590"/>
                    </a:cxn>
                  </a:cxnLst>
                  <a:rect l="txL" t="txT" r="txR" b="txB"/>
                  <a:pathLst>
                    <a:path w="193" h="590">
                      <a:moveTo>
                        <a:pt x="0" y="0"/>
                      </a:moveTo>
                      <a:cubicBezTo>
                        <a:pt x="80" y="126"/>
                        <a:pt x="161" y="252"/>
                        <a:pt x="177" y="350"/>
                      </a:cubicBezTo>
                      <a:cubicBezTo>
                        <a:pt x="193" y="448"/>
                        <a:pt x="110" y="550"/>
                        <a:pt x="97" y="590"/>
                      </a:cubicBezTo>
                    </a:path>
                  </a:pathLst>
                </a:custGeom>
                <a:noFill/>
                <a:ln w="9525" cap="flat" cmpd="sng">
                  <a:solidFill>
                    <a:srgbClr val="000000">
                      <a:alpha val="100000"/>
                    </a:srgbClr>
                  </a:solidFill>
                  <a:prstDash val="solid"/>
                  <a:round/>
                  <a:headEnd type="none" w="med" len="med"/>
                  <a:tailEnd type="none" w="med" len="med"/>
                </a:ln>
              </p:spPr>
              <p:txBody>
                <a:bodyPr/>
                <a:p>
                  <a:endParaRPr lang="zh-CN" altLang="en-US"/>
                </a:p>
              </p:txBody>
            </p:sp>
          </p:grpSp>
        </p:grpSp>
        <p:sp>
          <p:nvSpPr>
            <p:cNvPr id="131" name="Text Box 114"/>
            <p:cNvSpPr txBox="1">
              <a:spLocks noChangeArrowheads="1"/>
            </p:cNvSpPr>
            <p:nvPr/>
          </p:nvSpPr>
          <p:spPr bwMode="auto">
            <a:xfrm>
              <a:off x="6786578" y="3571466"/>
              <a:ext cx="428628" cy="389047"/>
            </a:xfrm>
            <a:prstGeom prst="rect">
              <a:avLst/>
            </a:prstGeom>
            <a:noFill/>
            <a:ln w="9525">
              <a:noFill/>
              <a:miter lim="800000"/>
            </a:ln>
          </p:spPr>
          <p:txBody>
            <a:bodyPr/>
            <a:lstStyle/>
            <a:p>
              <a:pPr marR="0" algn="just" defTabSz="914400" eaLnBrk="1" hangingPunct="1">
                <a:buClrTx/>
                <a:buSzTx/>
                <a:buFontTx/>
                <a:buNone/>
                <a:defRPr/>
              </a:pPr>
              <a:r>
                <a:rPr kumimoji="1" lang="zh-CN" altLang="en-US" sz="1600" b="1" kern="1200" cap="none" spc="0" normalizeH="0" baseline="0" noProof="0" dirty="0">
                  <a:latin typeface="+mn-ea"/>
                  <a:ea typeface="+mn-ea"/>
                  <a:cs typeface="+mn-cs"/>
                </a:rPr>
                <a:t>红</a:t>
              </a:r>
              <a:endParaRPr kumimoji="1" lang="zh-CN" sz="1600" b="1" kern="1200" cap="none" spc="0" normalizeH="0" baseline="0" noProof="0" dirty="0">
                <a:latin typeface="+mn-ea"/>
                <a:ea typeface="+mn-ea"/>
                <a:cs typeface="+mn-cs"/>
              </a:endParaRPr>
            </a:p>
          </p:txBody>
        </p:sp>
        <p:sp>
          <p:nvSpPr>
            <p:cNvPr id="132" name="Text Box 114"/>
            <p:cNvSpPr txBox="1">
              <a:spLocks noChangeArrowheads="1"/>
            </p:cNvSpPr>
            <p:nvPr/>
          </p:nvSpPr>
          <p:spPr bwMode="auto">
            <a:xfrm>
              <a:off x="4071934" y="2755262"/>
              <a:ext cx="428628" cy="387458"/>
            </a:xfrm>
            <a:prstGeom prst="rect">
              <a:avLst/>
            </a:prstGeom>
            <a:noFill/>
            <a:ln w="9525">
              <a:noFill/>
              <a:miter lim="800000"/>
            </a:ln>
          </p:spPr>
          <p:txBody>
            <a:bodyPr/>
            <a:lstStyle/>
            <a:p>
              <a:pPr marR="0" algn="just" defTabSz="914400" eaLnBrk="1" hangingPunct="1">
                <a:buClrTx/>
                <a:buSzTx/>
                <a:buFontTx/>
                <a:buNone/>
                <a:defRPr/>
              </a:pPr>
              <a:r>
                <a:rPr kumimoji="1" lang="zh-CN" altLang="en-US" sz="1600" b="1" kern="1200" cap="none" spc="0" normalizeH="0" baseline="0" noProof="0" dirty="0">
                  <a:latin typeface="+mn-ea"/>
                  <a:ea typeface="+mn-ea"/>
                  <a:cs typeface="+mn-cs"/>
                </a:rPr>
                <a:t>兰</a:t>
              </a:r>
              <a:endParaRPr kumimoji="1" lang="zh-CN" sz="1600" b="1" kern="1200" cap="none" spc="0" normalizeH="0" baseline="0" noProof="0" dirty="0">
                <a:latin typeface="+mn-ea"/>
                <a:ea typeface="+mn-ea"/>
                <a:cs typeface="+mn-cs"/>
              </a:endParaRPr>
            </a:p>
          </p:txBody>
        </p:sp>
        <p:sp>
          <p:nvSpPr>
            <p:cNvPr id="134" name="Text Box 114"/>
            <p:cNvSpPr txBox="1">
              <a:spLocks noChangeArrowheads="1"/>
            </p:cNvSpPr>
            <p:nvPr/>
          </p:nvSpPr>
          <p:spPr bwMode="auto">
            <a:xfrm>
              <a:off x="5572132" y="3285636"/>
              <a:ext cx="428628" cy="389047"/>
            </a:xfrm>
            <a:prstGeom prst="rect">
              <a:avLst/>
            </a:prstGeom>
            <a:noFill/>
            <a:ln w="9525">
              <a:noFill/>
              <a:miter lim="800000"/>
            </a:ln>
          </p:spPr>
          <p:txBody>
            <a:bodyPr/>
            <a:lstStyle/>
            <a:p>
              <a:pPr marR="0" algn="just" defTabSz="914400" eaLnBrk="1" hangingPunct="1">
                <a:buClrTx/>
                <a:buSzTx/>
                <a:buFontTx/>
                <a:buNone/>
                <a:defRPr/>
              </a:pPr>
              <a:r>
                <a:rPr kumimoji="1" lang="zh-CN" altLang="en-US" sz="1600" b="1" kern="1200" cap="none" spc="0" normalizeH="0" baseline="0" noProof="0" dirty="0">
                  <a:latin typeface="+mn-ea"/>
                  <a:ea typeface="+mn-ea"/>
                  <a:cs typeface="+mn-cs"/>
                </a:rPr>
                <a:t>兰</a:t>
              </a:r>
              <a:endParaRPr kumimoji="1" lang="zh-CN" sz="1600" b="1" kern="1200" cap="none" spc="0" normalizeH="0" baseline="0" noProof="0" dirty="0">
                <a:latin typeface="+mn-ea"/>
                <a:ea typeface="+mn-ea"/>
                <a:cs typeface="+mn-cs"/>
              </a:endParaRPr>
            </a:p>
          </p:txBody>
        </p:sp>
        <p:sp>
          <p:nvSpPr>
            <p:cNvPr id="135" name="Text Box 114"/>
            <p:cNvSpPr txBox="1">
              <a:spLocks noChangeArrowheads="1"/>
            </p:cNvSpPr>
            <p:nvPr/>
          </p:nvSpPr>
          <p:spPr bwMode="auto">
            <a:xfrm>
              <a:off x="4143372" y="3326922"/>
              <a:ext cx="428628" cy="387458"/>
            </a:xfrm>
            <a:prstGeom prst="rect">
              <a:avLst/>
            </a:prstGeom>
            <a:noFill/>
            <a:ln w="9525">
              <a:noFill/>
              <a:miter lim="800000"/>
            </a:ln>
          </p:spPr>
          <p:txBody>
            <a:bodyPr/>
            <a:lstStyle/>
            <a:p>
              <a:pPr marR="0" algn="just" defTabSz="914400" eaLnBrk="1" hangingPunct="1">
                <a:buClrTx/>
                <a:buSzTx/>
                <a:buFontTx/>
                <a:buNone/>
                <a:defRPr/>
              </a:pPr>
              <a:r>
                <a:rPr kumimoji="1" lang="zh-CN" altLang="en-US" sz="1600" b="1" kern="1200" cap="none" spc="0" normalizeH="0" baseline="0" noProof="0" dirty="0">
                  <a:latin typeface="+mn-ea"/>
                  <a:ea typeface="+mn-ea"/>
                  <a:cs typeface="+mn-cs"/>
                </a:rPr>
                <a:t>绿</a:t>
              </a:r>
              <a:endParaRPr kumimoji="1" lang="zh-CN" sz="1600" b="1" kern="1200" cap="none" spc="0" normalizeH="0" baseline="0" noProof="0" dirty="0">
                <a:latin typeface="+mn-ea"/>
                <a:ea typeface="+mn-ea"/>
                <a:cs typeface="+mn-cs"/>
              </a:endParaRPr>
            </a:p>
          </p:txBody>
        </p:sp>
        <p:sp>
          <p:nvSpPr>
            <p:cNvPr id="136" name="Text Box 114"/>
            <p:cNvSpPr txBox="1">
              <a:spLocks noChangeArrowheads="1"/>
            </p:cNvSpPr>
            <p:nvPr/>
          </p:nvSpPr>
          <p:spPr bwMode="auto">
            <a:xfrm>
              <a:off x="4786314" y="4112955"/>
              <a:ext cx="428628" cy="387458"/>
            </a:xfrm>
            <a:prstGeom prst="rect">
              <a:avLst/>
            </a:prstGeom>
            <a:noFill/>
            <a:ln w="9525">
              <a:noFill/>
              <a:miter lim="800000"/>
            </a:ln>
          </p:spPr>
          <p:txBody>
            <a:bodyPr/>
            <a:lstStyle/>
            <a:p>
              <a:pPr marR="0" algn="just" defTabSz="914400" eaLnBrk="1" hangingPunct="1">
                <a:buClrTx/>
                <a:buSzTx/>
                <a:buFontTx/>
                <a:buNone/>
                <a:defRPr/>
              </a:pPr>
              <a:r>
                <a:rPr kumimoji="1" lang="zh-CN" altLang="en-US" sz="1600" b="1" kern="1200" cap="none" spc="0" normalizeH="0" baseline="0" noProof="0" dirty="0">
                  <a:latin typeface="+mn-ea"/>
                  <a:ea typeface="+mn-ea"/>
                  <a:cs typeface="+mn-cs"/>
                </a:rPr>
                <a:t>绿</a:t>
              </a:r>
              <a:endParaRPr kumimoji="1" lang="zh-CN" sz="1600" b="1" kern="1200" cap="none" spc="0" normalizeH="0" baseline="0" noProof="0" dirty="0">
                <a:latin typeface="+mn-ea"/>
                <a:ea typeface="+mn-ea"/>
                <a:cs typeface="+mn-cs"/>
              </a:endParaRPr>
            </a:p>
          </p:txBody>
        </p:sp>
        <p:sp>
          <p:nvSpPr>
            <p:cNvPr id="137" name="Text Box 114"/>
            <p:cNvSpPr txBox="1">
              <a:spLocks noChangeArrowheads="1"/>
            </p:cNvSpPr>
            <p:nvPr/>
          </p:nvSpPr>
          <p:spPr bwMode="auto">
            <a:xfrm>
              <a:off x="3714744" y="3970040"/>
              <a:ext cx="428628" cy="387458"/>
            </a:xfrm>
            <a:prstGeom prst="rect">
              <a:avLst/>
            </a:prstGeom>
            <a:noFill/>
            <a:ln w="9525">
              <a:noFill/>
              <a:miter lim="800000"/>
            </a:ln>
          </p:spPr>
          <p:txBody>
            <a:bodyPr/>
            <a:lstStyle/>
            <a:p>
              <a:pPr marR="0" algn="just" defTabSz="914400" eaLnBrk="1" hangingPunct="1">
                <a:buClrTx/>
                <a:buSzTx/>
                <a:buFontTx/>
                <a:buNone/>
                <a:defRPr/>
              </a:pPr>
              <a:r>
                <a:rPr kumimoji="1" lang="zh-CN" altLang="en-US" sz="1600" b="1" kern="1200" cap="none" spc="0" normalizeH="0" baseline="0" noProof="0" dirty="0">
                  <a:latin typeface="+mn-ea"/>
                  <a:ea typeface="+mn-ea"/>
                  <a:cs typeface="+mn-cs"/>
                </a:rPr>
                <a:t>绿</a:t>
              </a:r>
              <a:endParaRPr kumimoji="1" lang="zh-CN" sz="1600" b="1" kern="1200" cap="none" spc="0" normalizeH="0" baseline="0" noProof="0" dirty="0">
                <a:latin typeface="+mn-ea"/>
                <a:ea typeface="+mn-ea"/>
                <a:cs typeface="+mn-cs"/>
              </a:endParaRPr>
            </a:p>
          </p:txBody>
        </p:sp>
        <p:sp>
          <p:nvSpPr>
            <p:cNvPr id="138" name="Text Box 114"/>
            <p:cNvSpPr txBox="1">
              <a:spLocks noChangeArrowheads="1"/>
            </p:cNvSpPr>
            <p:nvPr/>
          </p:nvSpPr>
          <p:spPr bwMode="auto">
            <a:xfrm>
              <a:off x="6929454" y="3071264"/>
              <a:ext cx="428628" cy="389046"/>
            </a:xfrm>
            <a:prstGeom prst="rect">
              <a:avLst/>
            </a:prstGeom>
            <a:noFill/>
            <a:ln w="9525">
              <a:noFill/>
              <a:miter lim="800000"/>
            </a:ln>
          </p:spPr>
          <p:txBody>
            <a:bodyPr/>
            <a:lstStyle/>
            <a:p>
              <a:pPr marR="0" algn="just" defTabSz="914400" eaLnBrk="1" hangingPunct="1">
                <a:buClrTx/>
                <a:buSzTx/>
                <a:buFontTx/>
                <a:buNone/>
                <a:defRPr/>
              </a:pPr>
              <a:r>
                <a:rPr kumimoji="1" lang="zh-CN" altLang="en-US" sz="1600" b="1" kern="1200" cap="none" spc="0" normalizeH="0" baseline="0" noProof="0" dirty="0">
                  <a:latin typeface="+mn-ea"/>
                  <a:ea typeface="+mn-ea"/>
                  <a:cs typeface="+mn-cs"/>
                </a:rPr>
                <a:t>绿</a:t>
              </a:r>
              <a:endParaRPr kumimoji="1" lang="zh-CN" sz="1600" b="1" kern="1200" cap="none" spc="0" normalizeH="0" baseline="0" noProof="0" dirty="0">
                <a:latin typeface="+mn-ea"/>
                <a:ea typeface="+mn-ea"/>
                <a:cs typeface="+mn-cs"/>
              </a:endParaRPr>
            </a:p>
          </p:txBody>
        </p:sp>
        <p:sp>
          <p:nvSpPr>
            <p:cNvPr id="139" name="Text Box 114"/>
            <p:cNvSpPr txBox="1">
              <a:spLocks noChangeArrowheads="1"/>
            </p:cNvSpPr>
            <p:nvPr/>
          </p:nvSpPr>
          <p:spPr bwMode="auto">
            <a:xfrm>
              <a:off x="7786710" y="4000211"/>
              <a:ext cx="428628" cy="389047"/>
            </a:xfrm>
            <a:prstGeom prst="rect">
              <a:avLst/>
            </a:prstGeom>
            <a:noFill/>
            <a:ln w="9525">
              <a:noFill/>
              <a:miter lim="800000"/>
            </a:ln>
          </p:spPr>
          <p:txBody>
            <a:bodyPr/>
            <a:lstStyle/>
            <a:p>
              <a:pPr marR="0" algn="just" defTabSz="914400" eaLnBrk="1" hangingPunct="1">
                <a:buClrTx/>
                <a:buSzTx/>
                <a:buFontTx/>
                <a:buNone/>
                <a:defRPr/>
              </a:pPr>
              <a:r>
                <a:rPr kumimoji="1" lang="zh-CN" altLang="en-US" sz="1600" b="1" kern="1200" cap="none" spc="0" normalizeH="0" baseline="0" noProof="0" dirty="0">
                  <a:latin typeface="+mn-ea"/>
                  <a:ea typeface="+mn-ea"/>
                  <a:cs typeface="+mn-cs"/>
                </a:rPr>
                <a:t>绿</a:t>
              </a:r>
              <a:endParaRPr kumimoji="1" lang="zh-CN" sz="1600" b="1" kern="1200" cap="none" spc="0" normalizeH="0" baseline="0" noProof="0" dirty="0">
                <a:latin typeface="+mn-ea"/>
                <a:ea typeface="+mn-ea"/>
                <a:cs typeface="+mn-cs"/>
              </a:endParaRPr>
            </a:p>
          </p:txBody>
        </p:sp>
        <p:sp>
          <p:nvSpPr>
            <p:cNvPr id="140" name="Text Box 114"/>
            <p:cNvSpPr txBox="1">
              <a:spLocks noChangeArrowheads="1"/>
            </p:cNvSpPr>
            <p:nvPr/>
          </p:nvSpPr>
          <p:spPr bwMode="auto">
            <a:xfrm>
              <a:off x="6286512" y="4000211"/>
              <a:ext cx="428628" cy="389047"/>
            </a:xfrm>
            <a:prstGeom prst="rect">
              <a:avLst/>
            </a:prstGeom>
            <a:noFill/>
            <a:ln w="9525">
              <a:noFill/>
              <a:miter lim="800000"/>
            </a:ln>
          </p:spPr>
          <p:txBody>
            <a:bodyPr/>
            <a:lstStyle/>
            <a:p>
              <a:pPr marR="0" algn="just" defTabSz="914400" eaLnBrk="1" hangingPunct="1">
                <a:buClrTx/>
                <a:buSzTx/>
                <a:buFontTx/>
                <a:buNone/>
                <a:defRPr/>
              </a:pPr>
              <a:r>
                <a:rPr kumimoji="1" lang="zh-CN" altLang="en-US" sz="1600" b="1" kern="1200" cap="none" spc="0" normalizeH="0" baseline="0" noProof="0" dirty="0">
                  <a:latin typeface="+mn-ea"/>
                  <a:ea typeface="+mn-ea"/>
                  <a:cs typeface="+mn-cs"/>
                </a:rPr>
                <a:t>绿</a:t>
              </a:r>
              <a:endParaRPr kumimoji="1" lang="zh-CN" sz="1600" b="1" kern="1200" cap="none" spc="0" normalizeH="0" baseline="0" noProof="0" dirty="0">
                <a:latin typeface="+mn-ea"/>
                <a:ea typeface="+mn-ea"/>
                <a:cs typeface="+mn-cs"/>
              </a:endParaRPr>
            </a:p>
          </p:txBody>
        </p:sp>
        <p:sp>
          <p:nvSpPr>
            <p:cNvPr id="141" name="Text Box 114"/>
            <p:cNvSpPr txBox="1">
              <a:spLocks noChangeArrowheads="1"/>
            </p:cNvSpPr>
            <p:nvPr/>
          </p:nvSpPr>
          <p:spPr bwMode="auto">
            <a:xfrm>
              <a:off x="4572000" y="3285636"/>
              <a:ext cx="428628" cy="389047"/>
            </a:xfrm>
            <a:prstGeom prst="rect">
              <a:avLst/>
            </a:prstGeom>
            <a:noFill/>
            <a:ln w="9525">
              <a:noFill/>
              <a:miter lim="800000"/>
            </a:ln>
          </p:spPr>
          <p:txBody>
            <a:bodyPr/>
            <a:lstStyle/>
            <a:p>
              <a:pPr marR="0" algn="just" defTabSz="914400" eaLnBrk="1" hangingPunct="1">
                <a:buClrTx/>
                <a:buSzTx/>
                <a:buFontTx/>
                <a:buNone/>
                <a:defRPr/>
              </a:pPr>
              <a:r>
                <a:rPr kumimoji="1" lang="zh-CN" altLang="en-US" sz="1600" b="1" kern="1200" cap="none" spc="0" normalizeH="0" baseline="0" noProof="0" dirty="0">
                  <a:latin typeface="+mn-ea"/>
                  <a:ea typeface="+mn-ea"/>
                  <a:cs typeface="+mn-cs"/>
                </a:rPr>
                <a:t>黄</a:t>
              </a:r>
              <a:endParaRPr kumimoji="1" lang="zh-CN" sz="1600" b="1" kern="1200" cap="none" spc="0" normalizeH="0" baseline="0" noProof="0" dirty="0">
                <a:latin typeface="+mn-ea"/>
                <a:ea typeface="+mn-ea"/>
                <a:cs typeface="+mn-cs"/>
              </a:endParaRPr>
            </a:p>
          </p:txBody>
        </p:sp>
        <p:sp>
          <p:nvSpPr>
            <p:cNvPr id="142" name="Text Box 114"/>
            <p:cNvSpPr txBox="1">
              <a:spLocks noChangeArrowheads="1"/>
            </p:cNvSpPr>
            <p:nvPr/>
          </p:nvSpPr>
          <p:spPr bwMode="auto">
            <a:xfrm>
              <a:off x="4286248" y="4286041"/>
              <a:ext cx="428628" cy="389047"/>
            </a:xfrm>
            <a:prstGeom prst="rect">
              <a:avLst/>
            </a:prstGeom>
            <a:noFill/>
            <a:ln w="9525">
              <a:noFill/>
              <a:miter lim="800000"/>
            </a:ln>
          </p:spPr>
          <p:txBody>
            <a:bodyPr/>
            <a:lstStyle/>
            <a:p>
              <a:pPr marR="0" algn="just" defTabSz="914400" eaLnBrk="1" hangingPunct="1">
                <a:buClrTx/>
                <a:buSzTx/>
                <a:buFontTx/>
                <a:buNone/>
                <a:defRPr/>
              </a:pPr>
              <a:r>
                <a:rPr kumimoji="1" lang="zh-CN" altLang="en-US" sz="1600" b="1" kern="1200" cap="none" spc="0" normalizeH="0" baseline="0" noProof="0" dirty="0">
                  <a:latin typeface="+mn-ea"/>
                  <a:ea typeface="+mn-ea"/>
                  <a:cs typeface="+mn-cs"/>
                </a:rPr>
                <a:t>黄</a:t>
              </a:r>
              <a:endParaRPr kumimoji="1" lang="zh-CN" sz="1600" b="1" kern="1200" cap="none" spc="0" normalizeH="0" baseline="0" noProof="0" dirty="0">
                <a:latin typeface="+mn-ea"/>
                <a:ea typeface="+mn-ea"/>
                <a:cs typeface="+mn-cs"/>
              </a:endParaRPr>
            </a:p>
          </p:txBody>
        </p:sp>
        <p:sp>
          <p:nvSpPr>
            <p:cNvPr id="143" name="Text Box 114"/>
            <p:cNvSpPr txBox="1">
              <a:spLocks noChangeArrowheads="1"/>
            </p:cNvSpPr>
            <p:nvPr/>
          </p:nvSpPr>
          <p:spPr bwMode="auto">
            <a:xfrm>
              <a:off x="3714744" y="3438079"/>
              <a:ext cx="428628" cy="389047"/>
            </a:xfrm>
            <a:prstGeom prst="rect">
              <a:avLst/>
            </a:prstGeom>
            <a:noFill/>
            <a:ln w="9525">
              <a:noFill/>
              <a:miter lim="800000"/>
            </a:ln>
          </p:spPr>
          <p:txBody>
            <a:bodyPr/>
            <a:lstStyle/>
            <a:p>
              <a:pPr marR="0" algn="just" defTabSz="914400" eaLnBrk="1" hangingPunct="1">
                <a:buClrTx/>
                <a:buSzTx/>
                <a:buFontTx/>
                <a:buNone/>
                <a:defRPr/>
              </a:pPr>
              <a:r>
                <a:rPr kumimoji="1" lang="zh-CN" altLang="en-US" sz="1600" b="1" kern="1200" cap="none" spc="0" normalizeH="0" baseline="0" noProof="0" dirty="0">
                  <a:latin typeface="+mn-ea"/>
                  <a:ea typeface="+mn-ea"/>
                  <a:cs typeface="+mn-cs"/>
                </a:rPr>
                <a:t>黄</a:t>
              </a:r>
              <a:endParaRPr kumimoji="1" lang="zh-CN" sz="1600" b="1" kern="1200" cap="none" spc="0" normalizeH="0" baseline="0" noProof="0" dirty="0">
                <a:latin typeface="+mn-ea"/>
                <a:ea typeface="+mn-ea"/>
                <a:cs typeface="+mn-cs"/>
              </a:endParaRPr>
            </a:p>
          </p:txBody>
        </p:sp>
        <p:sp>
          <p:nvSpPr>
            <p:cNvPr id="144" name="Text Box 114"/>
            <p:cNvSpPr txBox="1">
              <a:spLocks noChangeArrowheads="1"/>
            </p:cNvSpPr>
            <p:nvPr/>
          </p:nvSpPr>
          <p:spPr bwMode="auto">
            <a:xfrm>
              <a:off x="6357950" y="3112550"/>
              <a:ext cx="428628" cy="387458"/>
            </a:xfrm>
            <a:prstGeom prst="rect">
              <a:avLst/>
            </a:prstGeom>
            <a:noFill/>
            <a:ln w="9525">
              <a:noFill/>
              <a:miter lim="800000"/>
            </a:ln>
          </p:spPr>
          <p:txBody>
            <a:bodyPr/>
            <a:lstStyle/>
            <a:p>
              <a:pPr marR="0" algn="just" defTabSz="914400" eaLnBrk="1" hangingPunct="1">
                <a:buClrTx/>
                <a:buSzTx/>
                <a:buFontTx/>
                <a:buNone/>
                <a:defRPr/>
              </a:pPr>
              <a:r>
                <a:rPr kumimoji="1" lang="zh-CN" altLang="en-US" sz="1600" b="1" kern="1200" cap="none" spc="0" normalizeH="0" baseline="0" noProof="0" dirty="0">
                  <a:latin typeface="+mn-ea"/>
                  <a:ea typeface="+mn-ea"/>
                  <a:cs typeface="+mn-cs"/>
                </a:rPr>
                <a:t>黄</a:t>
              </a:r>
              <a:endParaRPr kumimoji="1" lang="zh-CN" sz="1600" b="1" kern="1200" cap="none" spc="0" normalizeH="0" baseline="0" noProof="0" dirty="0">
                <a:latin typeface="+mn-ea"/>
                <a:ea typeface="+mn-ea"/>
                <a:cs typeface="+mn-cs"/>
              </a:endParaRPr>
            </a:p>
          </p:txBody>
        </p:sp>
        <p:sp>
          <p:nvSpPr>
            <p:cNvPr id="145" name="Text Box 114"/>
            <p:cNvSpPr txBox="1">
              <a:spLocks noChangeArrowheads="1"/>
            </p:cNvSpPr>
            <p:nvPr/>
          </p:nvSpPr>
          <p:spPr bwMode="auto">
            <a:xfrm>
              <a:off x="7500958" y="3071264"/>
              <a:ext cx="428628" cy="389046"/>
            </a:xfrm>
            <a:prstGeom prst="rect">
              <a:avLst/>
            </a:prstGeom>
            <a:noFill/>
            <a:ln w="9525">
              <a:noFill/>
              <a:miter lim="800000"/>
            </a:ln>
          </p:spPr>
          <p:txBody>
            <a:bodyPr/>
            <a:lstStyle/>
            <a:p>
              <a:pPr marR="0" algn="just" defTabSz="914400" eaLnBrk="1" hangingPunct="1">
                <a:buClrTx/>
                <a:buSzTx/>
                <a:buFontTx/>
                <a:buNone/>
                <a:defRPr/>
              </a:pPr>
              <a:r>
                <a:rPr kumimoji="1" lang="zh-CN" altLang="en-US" sz="1600" b="1" kern="1200" cap="none" spc="0" normalizeH="0" baseline="0" noProof="0" dirty="0">
                  <a:latin typeface="+mn-ea"/>
                  <a:ea typeface="+mn-ea"/>
                  <a:cs typeface="+mn-cs"/>
                </a:rPr>
                <a:t>黄</a:t>
              </a:r>
              <a:endParaRPr kumimoji="1" lang="zh-CN" sz="1600" b="1" kern="1200" cap="none" spc="0" normalizeH="0" baseline="0" noProof="0" dirty="0">
                <a:latin typeface="+mn-ea"/>
                <a:ea typeface="+mn-ea"/>
                <a:cs typeface="+mn-cs"/>
              </a:endParaRPr>
            </a:p>
          </p:txBody>
        </p:sp>
        <p:sp>
          <p:nvSpPr>
            <p:cNvPr id="146" name="Text Box 114"/>
            <p:cNvSpPr txBox="1">
              <a:spLocks noChangeArrowheads="1"/>
            </p:cNvSpPr>
            <p:nvPr/>
          </p:nvSpPr>
          <p:spPr bwMode="auto">
            <a:xfrm>
              <a:off x="7072330" y="4398785"/>
              <a:ext cx="428628" cy="387458"/>
            </a:xfrm>
            <a:prstGeom prst="rect">
              <a:avLst/>
            </a:prstGeom>
            <a:noFill/>
            <a:ln w="9525">
              <a:noFill/>
              <a:miter lim="800000"/>
            </a:ln>
          </p:spPr>
          <p:txBody>
            <a:bodyPr/>
            <a:lstStyle/>
            <a:p>
              <a:pPr marR="0" algn="just" defTabSz="914400" eaLnBrk="1" hangingPunct="1">
                <a:buClrTx/>
                <a:buSzTx/>
                <a:buFontTx/>
                <a:buNone/>
                <a:defRPr/>
              </a:pPr>
              <a:r>
                <a:rPr kumimoji="1" lang="zh-CN" altLang="en-US" sz="1600" b="1" kern="1200" cap="none" spc="0" normalizeH="0" baseline="0" noProof="0" dirty="0">
                  <a:latin typeface="+mn-ea"/>
                  <a:ea typeface="+mn-ea"/>
                  <a:cs typeface="+mn-cs"/>
                </a:rPr>
                <a:t>黄</a:t>
              </a:r>
              <a:endParaRPr kumimoji="1" lang="zh-CN" sz="1600" b="1" kern="1200" cap="none" spc="0" normalizeH="0" baseline="0" noProof="0" dirty="0">
                <a:latin typeface="+mn-ea"/>
                <a:ea typeface="+mn-ea"/>
                <a:cs typeface="+mn-cs"/>
              </a:endParaRP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Rectangle 2"/>
          <p:cNvSpPr>
            <a:spLocks noGrp="1"/>
          </p:cNvSpPr>
          <p:nvPr>
            <p:ph idx="1" hasCustomPrompt="1"/>
          </p:nvPr>
        </p:nvSpPr>
        <p:spPr>
          <a:xfrm>
            <a:off x="539750" y="1557338"/>
            <a:ext cx="8001000" cy="3743325"/>
          </a:xfrm>
        </p:spPr>
        <p:txBody>
          <a:bodyPr vert="horz" wrap="square" lIns="91440" tIns="45720" rIns="91440" bIns="45720" anchor="t" anchorCtr="0"/>
          <a:p>
            <a:pPr indent="377825" algn="just" eaLnBrk="1" hangingPunct="1">
              <a:spcBef>
                <a:spcPct val="0"/>
              </a:spcBef>
              <a:buSzPct val="60000"/>
            </a:pPr>
            <a:r>
              <a:rPr kumimoji="1" lang="zh-CN" altLang="en-US" sz="2400" kern="1200" dirty="0">
                <a:latin typeface="Times New Roman" panose="02020603050405020304" pitchFamily="18" charset="0"/>
                <a:ea typeface="黑体" panose="02010609060101010101" pitchFamily="2" charset="-122"/>
                <a:cs typeface="+mn-cs"/>
              </a:rPr>
              <a:t>从对偶图的概念，我们可以看到，对于地图的着色问题，可以归纳为对于平面图的结点着色问题，因此四色问题可以归结为要证明对于任何一个无环平面图，一定可以用四种颜色对它的结点进行着色，使得邻接的结点都有不同的颜色。</a:t>
            </a:r>
            <a:endParaRPr kumimoji="1" lang="zh-CN" altLang="en-US" sz="2400" kern="1200" dirty="0">
              <a:latin typeface="Times New Roman" panose="02020603050405020304" pitchFamily="18" charset="0"/>
              <a:ea typeface="黑体" panose="02010609060101010101" pitchFamily="2" charset="-122"/>
              <a:cs typeface="+mn-cs"/>
            </a:endParaRPr>
          </a:p>
        </p:txBody>
      </p:sp>
      <p:sp>
        <p:nvSpPr>
          <p:cNvPr id="44035" name="Rectangle 3"/>
          <p:cNvSpPr>
            <a:spLocks noGrp="1"/>
          </p:cNvSpPr>
          <p:nvPr>
            <p:ph type="title"/>
          </p:nvPr>
        </p:nvSpPr>
        <p:spPr>
          <a:xfrm>
            <a:off x="900113" y="333375"/>
            <a:ext cx="7772400" cy="488950"/>
          </a:xfrm>
        </p:spPr>
        <p:txBody>
          <a:bodyPr vert="horz" wrap="square" lIns="91440" tIns="45720" rIns="91440" bIns="45720" anchor="b" anchorCtr="0"/>
          <a:p>
            <a:pPr eaLnBrk="1" hangingPunct="1"/>
            <a:r>
              <a:rPr kumimoji="1" lang="en-US" altLang="zh-CN" sz="2800" kern="1200" dirty="0">
                <a:latin typeface="黑体" panose="02010609060101010101" pitchFamily="2" charset="-122"/>
                <a:ea typeface="黑体" panose="02010609060101010101" pitchFamily="2" charset="-122"/>
                <a:cs typeface="+mj-cs"/>
              </a:rPr>
              <a:t>7-6 </a:t>
            </a:r>
            <a:r>
              <a:rPr kumimoji="1" lang="zh-CN" altLang="en-US" sz="2800" kern="1200" dirty="0">
                <a:latin typeface="黑体" panose="02010609060101010101" pitchFamily="2" charset="-122"/>
                <a:ea typeface="黑体" panose="02010609060101010101" pitchFamily="2" charset="-122"/>
                <a:cs typeface="+mj-cs"/>
              </a:rPr>
              <a:t>对偶图与着色</a:t>
            </a:r>
            <a:endParaRPr kumimoji="1" lang="zh-CN" altLang="en-US" sz="2800" kern="1200" dirty="0">
              <a:latin typeface="黑体" panose="02010609060101010101" pitchFamily="2" charset="-122"/>
              <a:ea typeface="黑体" panose="02010609060101010101" pitchFamily="2" charset="-122"/>
              <a:cs typeface="+mj-cs"/>
            </a:endParaRP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a:spLocks noGrp="1"/>
          </p:cNvSpPr>
          <p:nvPr>
            <p:ph idx="1" hasCustomPrompt="1"/>
          </p:nvPr>
        </p:nvSpPr>
        <p:spPr>
          <a:xfrm>
            <a:off x="685800" y="1412875"/>
            <a:ext cx="7772400" cy="3600450"/>
          </a:xfrm>
        </p:spPr>
        <p:txBody>
          <a:bodyPr vert="horz" wrap="square" lIns="91440" tIns="45720" rIns="91440" bIns="45720" anchor="t" anchorCtr="0"/>
          <a:p>
            <a:pPr indent="576580" algn="just" eaLnBrk="1" hangingPunct="1">
              <a:spcBef>
                <a:spcPct val="0"/>
              </a:spcBef>
              <a:buSzPct val="60000"/>
            </a:pPr>
            <a:r>
              <a:rPr kumimoji="1" lang="zh-CN" altLang="en-US" kern="1200" dirty="0">
                <a:latin typeface="Times New Roman" panose="02020603050405020304" pitchFamily="18" charset="0"/>
                <a:ea typeface="黑体" panose="02010609060101010101" pitchFamily="2" charset="-122"/>
                <a:cs typeface="+mn-cs"/>
              </a:rPr>
              <a:t>有些图形不论怎样改画，除去结点外，总有边相交。如有三间房子</a:t>
            </a:r>
            <a:r>
              <a:rPr kumimoji="1" lang="en-US" altLang="zh-CN" i="1" kern="1200" dirty="0">
                <a:latin typeface="Times New Roman" panose="02020603050405020304" pitchFamily="18" charset="0"/>
                <a:ea typeface="黑体" panose="02010609060101010101" pitchFamily="2" charset="-122"/>
                <a:cs typeface="+mn-cs"/>
              </a:rPr>
              <a:t>A</a:t>
            </a:r>
            <a:r>
              <a:rPr kumimoji="1" lang="en-US" altLang="zh-CN" kern="1200" baseline="-25000" dirty="0">
                <a:latin typeface="Times New Roman" panose="02020603050405020304" pitchFamily="18" charset="0"/>
                <a:ea typeface="黑体" panose="02010609060101010101" pitchFamily="2" charset="-122"/>
                <a:cs typeface="+mn-cs"/>
              </a:rPr>
              <a:t>1</a:t>
            </a:r>
            <a:r>
              <a:rPr kumimoji="1" lang="zh-CN" altLang="en-US" kern="1200" dirty="0">
                <a:latin typeface="Times New Roman" panose="02020603050405020304" pitchFamily="18" charset="0"/>
                <a:ea typeface="黑体" panose="02010609060101010101" pitchFamily="2" charset="-122"/>
                <a:cs typeface="+mn-cs"/>
              </a:rPr>
              <a:t>、</a:t>
            </a:r>
            <a:r>
              <a:rPr kumimoji="1" lang="en-US" altLang="zh-CN" i="1" kern="1200" dirty="0">
                <a:latin typeface="Times New Roman" panose="02020603050405020304" pitchFamily="18" charset="0"/>
                <a:ea typeface="黑体" panose="02010609060101010101" pitchFamily="2" charset="-122"/>
                <a:cs typeface="+mn-cs"/>
              </a:rPr>
              <a:t>A</a:t>
            </a:r>
            <a:r>
              <a:rPr kumimoji="1" lang="en-US" altLang="zh-CN" kern="1200" baseline="-25000" dirty="0">
                <a:latin typeface="Times New Roman" panose="02020603050405020304" pitchFamily="18" charset="0"/>
                <a:ea typeface="黑体" panose="02010609060101010101" pitchFamily="2" charset="-122"/>
                <a:cs typeface="+mn-cs"/>
              </a:rPr>
              <a:t>2</a:t>
            </a:r>
            <a:r>
              <a:rPr kumimoji="1" lang="zh-CN" altLang="en-US" kern="1200" dirty="0">
                <a:latin typeface="Times New Roman" panose="02020603050405020304" pitchFamily="18" charset="0"/>
                <a:ea typeface="黑体" panose="02010609060101010101" pitchFamily="2" charset="-122"/>
                <a:cs typeface="+mn-cs"/>
              </a:rPr>
              <a:t>、</a:t>
            </a:r>
            <a:r>
              <a:rPr kumimoji="1" lang="en-US" altLang="zh-CN" i="1" kern="1200" dirty="0">
                <a:latin typeface="Times New Roman" panose="02020603050405020304" pitchFamily="18" charset="0"/>
                <a:ea typeface="黑体" panose="02010609060101010101" pitchFamily="2" charset="-122"/>
                <a:cs typeface="+mn-cs"/>
              </a:rPr>
              <a:t>A</a:t>
            </a:r>
            <a:r>
              <a:rPr kumimoji="1" lang="en-US" altLang="zh-CN" kern="1200" baseline="-25000" dirty="0">
                <a:latin typeface="Times New Roman" panose="02020603050405020304" pitchFamily="18" charset="0"/>
                <a:ea typeface="黑体" panose="02010609060101010101" pitchFamily="2" charset="-122"/>
                <a:cs typeface="+mn-cs"/>
              </a:rPr>
              <a:t>3</a:t>
            </a:r>
            <a:r>
              <a:rPr kumimoji="1" lang="zh-CN" altLang="en-US" kern="1200" dirty="0">
                <a:latin typeface="Times New Roman" panose="02020603050405020304" pitchFamily="18" charset="0"/>
                <a:ea typeface="黑体" panose="02010609060101010101" pitchFamily="2" charset="-122"/>
                <a:cs typeface="+mn-cs"/>
              </a:rPr>
              <a:t>，拟分别连接水、煤气和电三个接口，如图</a:t>
            </a:r>
            <a:r>
              <a:rPr kumimoji="1" lang="en-US" altLang="zh-CN" kern="1200" dirty="0">
                <a:latin typeface="Times New Roman" panose="02020603050405020304" pitchFamily="18" charset="0"/>
                <a:ea typeface="黑体" panose="02010609060101010101" pitchFamily="2" charset="-122"/>
                <a:cs typeface="+mn-cs"/>
              </a:rPr>
              <a:t>7-5.2(a)</a:t>
            </a:r>
            <a:r>
              <a:rPr kumimoji="1" lang="zh-CN" altLang="en-US" kern="1200" dirty="0">
                <a:latin typeface="Times New Roman" panose="02020603050405020304" pitchFamily="18" charset="0"/>
                <a:ea typeface="黑体" panose="02010609060101010101" pitchFamily="2" charset="-122"/>
                <a:cs typeface="+mn-cs"/>
              </a:rPr>
              <a:t>所示，这个图不论怎样改画，改画后至少有一条边与其它边在结点以外的地方相交，如图</a:t>
            </a:r>
            <a:r>
              <a:rPr kumimoji="1" lang="en-US" altLang="zh-CN" kern="1200" dirty="0">
                <a:latin typeface="Times New Roman" panose="02020603050405020304" pitchFamily="18" charset="0"/>
                <a:ea typeface="黑体" panose="02010609060101010101" pitchFamily="2" charset="-122"/>
                <a:cs typeface="+mn-cs"/>
              </a:rPr>
              <a:t>7-5.2(b)</a:t>
            </a:r>
            <a:r>
              <a:rPr kumimoji="1" lang="zh-CN" altLang="en-US" kern="1200" dirty="0">
                <a:latin typeface="Times New Roman" panose="02020603050405020304" pitchFamily="18" charset="0"/>
                <a:ea typeface="黑体" panose="02010609060101010101" pitchFamily="2" charset="-122"/>
                <a:cs typeface="+mn-cs"/>
              </a:rPr>
              <a:t>所示，故它不是一个平面图。</a:t>
            </a:r>
            <a:endParaRPr kumimoji="1" lang="zh-CN" altLang="en-US" kern="1200" dirty="0">
              <a:latin typeface="Times New Roman" panose="02020603050405020304" pitchFamily="18" charset="0"/>
              <a:ea typeface="黑体" panose="02010609060101010101" pitchFamily="2" charset="-122"/>
              <a:cs typeface="+mn-cs"/>
            </a:endParaRPr>
          </a:p>
        </p:txBody>
      </p:sp>
      <p:sp>
        <p:nvSpPr>
          <p:cNvPr id="7171" name="Rectangle 3"/>
          <p:cNvSpPr>
            <a:spLocks noGrp="1"/>
          </p:cNvSpPr>
          <p:nvPr>
            <p:ph type="title"/>
          </p:nvPr>
        </p:nvSpPr>
        <p:spPr>
          <a:xfrm>
            <a:off x="971550" y="395288"/>
            <a:ext cx="6696075" cy="441325"/>
          </a:xfrm>
        </p:spPr>
        <p:txBody>
          <a:bodyPr vert="horz" wrap="square" lIns="91440" tIns="45720" rIns="91440" bIns="45720" anchor="b" anchorCtr="0"/>
          <a:p>
            <a:pPr eaLnBrk="1" hangingPunct="1"/>
            <a:r>
              <a:rPr kumimoji="1" lang="en-US" altLang="zh-CN" kern="1200" dirty="0">
                <a:latin typeface="黑体" panose="02010609060101010101" pitchFamily="2" charset="-122"/>
                <a:ea typeface="黑体" panose="02010609060101010101" pitchFamily="2" charset="-122"/>
                <a:cs typeface="+mj-cs"/>
              </a:rPr>
              <a:t>7-5 </a:t>
            </a:r>
            <a:r>
              <a:rPr kumimoji="1" lang="zh-CN" altLang="en-US" kern="1200" dirty="0">
                <a:latin typeface="黑体" panose="02010609060101010101" pitchFamily="2" charset="-122"/>
                <a:ea typeface="黑体" panose="02010609060101010101" pitchFamily="2" charset="-122"/>
                <a:cs typeface="+mj-cs"/>
              </a:rPr>
              <a:t>平面图</a:t>
            </a:r>
            <a:endParaRPr kumimoji="1" lang="zh-CN" altLang="en-US" kern="1200" dirty="0">
              <a:latin typeface="黑体" panose="02010609060101010101" pitchFamily="2" charset="-122"/>
              <a:ea typeface="黑体" panose="02010609060101010101" pitchFamily="2" charset="-122"/>
              <a:cs typeface="+mj-cs"/>
            </a:endParaRPr>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Rectangle 2"/>
          <p:cNvSpPr>
            <a:spLocks noGrp="1"/>
          </p:cNvSpPr>
          <p:nvPr>
            <p:ph idx="1" hasCustomPrompt="1"/>
          </p:nvPr>
        </p:nvSpPr>
        <p:spPr>
          <a:xfrm>
            <a:off x="395288" y="1412875"/>
            <a:ext cx="8424862" cy="4248150"/>
          </a:xfrm>
        </p:spPr>
        <p:txBody>
          <a:bodyPr vert="horz" wrap="square" lIns="91440" tIns="45720" rIns="91440" bIns="45720" anchor="t" anchorCtr="0"/>
          <a:p>
            <a:pPr indent="476250" algn="just" eaLnBrk="1" hangingPunct="1">
              <a:spcBef>
                <a:spcPct val="0"/>
              </a:spcBef>
              <a:buSzPct val="60000"/>
            </a:pPr>
            <a:r>
              <a:rPr kumimoji="1" lang="zh-CN" altLang="en-US" kern="1200" dirty="0">
                <a:latin typeface="Times New Roman" panose="02020603050405020304" pitchFamily="18" charset="0"/>
                <a:ea typeface="黑体" panose="02010609060101010101" pitchFamily="2" charset="-122"/>
                <a:cs typeface="+mn-cs"/>
              </a:rPr>
              <a:t>图</a:t>
            </a:r>
            <a:r>
              <a:rPr kumimoji="1" lang="en-US" altLang="zh-CN" i="1" kern="1200" dirty="0">
                <a:latin typeface="Times New Roman" panose="02020603050405020304" pitchFamily="18" charset="0"/>
                <a:ea typeface="黑体" panose="02010609060101010101" pitchFamily="2" charset="-122"/>
                <a:cs typeface="+mn-cs"/>
              </a:rPr>
              <a:t>G</a:t>
            </a:r>
            <a:r>
              <a:rPr kumimoji="1" lang="zh-CN" altLang="en-US" kern="1200" dirty="0">
                <a:latin typeface="Times New Roman" panose="02020603050405020304" pitchFamily="18" charset="0"/>
                <a:ea typeface="黑体" panose="02010609060101010101" pitchFamily="2" charset="-122"/>
                <a:cs typeface="+mn-cs"/>
              </a:rPr>
              <a:t>的正常着色</a:t>
            </a:r>
            <a:r>
              <a:rPr kumimoji="1" lang="en-US" altLang="zh-CN" kern="1200" dirty="0">
                <a:latin typeface="Times New Roman" panose="02020603050405020304" pitchFamily="18" charset="0"/>
                <a:ea typeface="黑体" panose="02010609060101010101" pitchFamily="2" charset="-122"/>
                <a:cs typeface="+mn-cs"/>
              </a:rPr>
              <a:t>(</a:t>
            </a:r>
            <a:r>
              <a:rPr kumimoji="1" lang="zh-CN" altLang="en-US" kern="1200" dirty="0">
                <a:latin typeface="Times New Roman" panose="02020603050405020304" pitchFamily="18" charset="0"/>
                <a:ea typeface="黑体" panose="02010609060101010101" pitchFamily="2" charset="-122"/>
                <a:cs typeface="+mn-cs"/>
              </a:rPr>
              <a:t>或简称为着色</a:t>
            </a:r>
            <a:r>
              <a:rPr kumimoji="1" lang="en-US" altLang="zh-CN" kern="1200" dirty="0">
                <a:latin typeface="Times New Roman" panose="02020603050405020304" pitchFamily="18" charset="0"/>
                <a:ea typeface="黑体" panose="02010609060101010101" pitchFamily="2" charset="-122"/>
                <a:cs typeface="+mn-cs"/>
              </a:rPr>
              <a:t>)</a:t>
            </a:r>
            <a:r>
              <a:rPr kumimoji="1" lang="zh-CN" altLang="en-US" kern="1200" dirty="0">
                <a:latin typeface="Times New Roman" panose="02020603050405020304" pitchFamily="18" charset="0"/>
                <a:ea typeface="黑体" panose="02010609060101010101" pitchFamily="2" charset="-122"/>
                <a:cs typeface="+mn-cs"/>
              </a:rPr>
              <a:t>是指对它的每一个结点指定一种颜色，使得没有两个相邻的结点有同一种颜色。如果图</a:t>
            </a:r>
            <a:r>
              <a:rPr kumimoji="1" lang="en-US" altLang="zh-CN" i="1" kern="1200" dirty="0">
                <a:latin typeface="Times New Roman" panose="02020603050405020304" pitchFamily="18" charset="0"/>
                <a:ea typeface="黑体" panose="02010609060101010101" pitchFamily="2" charset="-122"/>
                <a:cs typeface="+mn-cs"/>
              </a:rPr>
              <a:t>G</a:t>
            </a:r>
            <a:r>
              <a:rPr kumimoji="1" lang="zh-CN" altLang="en-US" kern="1200" dirty="0">
                <a:latin typeface="Times New Roman" panose="02020603050405020304" pitchFamily="18" charset="0"/>
                <a:ea typeface="黑体" panose="02010609060101010101" pitchFamily="2" charset="-122"/>
                <a:cs typeface="+mn-cs"/>
              </a:rPr>
              <a:t>在着色时用</a:t>
            </a:r>
            <a:r>
              <a:rPr kumimoji="1" lang="en-US" altLang="zh-CN" i="1" kern="1200" dirty="0">
                <a:latin typeface="Times New Roman" panose="02020603050405020304" pitchFamily="18" charset="0"/>
                <a:ea typeface="黑体" panose="02010609060101010101" pitchFamily="2" charset="-122"/>
                <a:cs typeface="+mn-cs"/>
              </a:rPr>
              <a:t>n</a:t>
            </a:r>
            <a:r>
              <a:rPr kumimoji="1" lang="zh-CN" altLang="en-US" kern="1200" dirty="0">
                <a:latin typeface="Times New Roman" panose="02020603050405020304" pitchFamily="18" charset="0"/>
                <a:ea typeface="黑体" panose="02010609060101010101" pitchFamily="2" charset="-122"/>
                <a:cs typeface="+mn-cs"/>
              </a:rPr>
              <a:t>种颜色，我们称</a:t>
            </a:r>
            <a:r>
              <a:rPr kumimoji="1" lang="en-US" altLang="zh-CN" i="1" kern="1200" dirty="0">
                <a:latin typeface="Times New Roman" panose="02020603050405020304" pitchFamily="18" charset="0"/>
                <a:ea typeface="黑体" panose="02010609060101010101" pitchFamily="2" charset="-122"/>
                <a:cs typeface="+mn-cs"/>
              </a:rPr>
              <a:t>G</a:t>
            </a:r>
            <a:r>
              <a:rPr kumimoji="1" lang="zh-CN" altLang="en-US" kern="1200" dirty="0">
                <a:latin typeface="Times New Roman" panose="02020603050405020304" pitchFamily="18" charset="0"/>
                <a:ea typeface="黑体" panose="02010609060101010101" pitchFamily="2" charset="-122"/>
                <a:cs typeface="+mn-cs"/>
              </a:rPr>
              <a:t>为</a:t>
            </a:r>
            <a:r>
              <a:rPr kumimoji="1" lang="en-US" altLang="zh-CN" i="1" kern="1200" dirty="0">
                <a:latin typeface="Times New Roman" panose="02020603050405020304" pitchFamily="18" charset="0"/>
                <a:ea typeface="黑体" panose="02010609060101010101" pitchFamily="2" charset="-122"/>
                <a:cs typeface="+mn-cs"/>
              </a:rPr>
              <a:t>n</a:t>
            </a:r>
            <a:r>
              <a:rPr kumimoji="1" lang="en-US" altLang="zh-CN" kern="1200" dirty="0">
                <a:latin typeface="Times New Roman" panose="02020603050405020304" pitchFamily="18" charset="0"/>
                <a:ea typeface="黑体" panose="02010609060101010101" pitchFamily="2" charset="-122"/>
                <a:cs typeface="+mn-cs"/>
              </a:rPr>
              <a:t>-</a:t>
            </a:r>
            <a:r>
              <a:rPr kumimoji="1" lang="zh-CN" altLang="en-US" kern="1200" dirty="0">
                <a:latin typeface="Times New Roman" panose="02020603050405020304" pitchFamily="18" charset="0"/>
                <a:ea typeface="黑体" panose="02010609060101010101" pitchFamily="2" charset="-122"/>
                <a:cs typeface="+mn-cs"/>
              </a:rPr>
              <a:t>色的。</a:t>
            </a:r>
            <a:endParaRPr kumimoji="1" lang="zh-CN" altLang="en-US" kern="1200" dirty="0">
              <a:latin typeface="Times New Roman" panose="02020603050405020304" pitchFamily="18" charset="0"/>
              <a:ea typeface="黑体" panose="02010609060101010101" pitchFamily="2" charset="-122"/>
              <a:cs typeface="+mn-cs"/>
            </a:endParaRPr>
          </a:p>
          <a:p>
            <a:pPr indent="476250" algn="just" eaLnBrk="1" hangingPunct="1">
              <a:spcBef>
                <a:spcPct val="0"/>
              </a:spcBef>
              <a:buSzPct val="60000"/>
            </a:pPr>
            <a:r>
              <a:rPr kumimoji="1" lang="zh-CN" altLang="en-US" kern="1200" dirty="0">
                <a:solidFill>
                  <a:schemeClr val="tx2"/>
                </a:solidFill>
                <a:latin typeface="Times New Roman" panose="02020603050405020304" pitchFamily="18" charset="0"/>
                <a:ea typeface="黑体" panose="02010609060101010101" pitchFamily="2" charset="-122"/>
                <a:cs typeface="+mn-cs"/>
              </a:rPr>
              <a:t>对于图</a:t>
            </a:r>
            <a:r>
              <a:rPr kumimoji="1" lang="en-US" altLang="zh-CN" i="1" kern="1200" dirty="0">
                <a:solidFill>
                  <a:schemeClr val="tx2"/>
                </a:solidFill>
                <a:latin typeface="Times New Roman" panose="02020603050405020304" pitchFamily="18" charset="0"/>
                <a:ea typeface="黑体" panose="02010609060101010101" pitchFamily="2" charset="-122"/>
                <a:cs typeface="+mn-cs"/>
              </a:rPr>
              <a:t>G</a:t>
            </a:r>
            <a:r>
              <a:rPr kumimoji="1" lang="zh-CN" altLang="en-US" kern="1200" dirty="0">
                <a:solidFill>
                  <a:schemeClr val="tx2"/>
                </a:solidFill>
                <a:latin typeface="Times New Roman" panose="02020603050405020304" pitchFamily="18" charset="0"/>
                <a:ea typeface="黑体" panose="02010609060101010101" pitchFamily="2" charset="-122"/>
                <a:cs typeface="+mn-cs"/>
              </a:rPr>
              <a:t>着色时，需最少颜色数称为着色数，记作</a:t>
            </a:r>
            <a:r>
              <a:rPr kumimoji="1" lang="en-US" altLang="zh-CN" i="1" kern="1200" dirty="0">
                <a:solidFill>
                  <a:schemeClr val="tx2"/>
                </a:solidFill>
                <a:latin typeface="Times New Roman" panose="02020603050405020304" pitchFamily="18" charset="0"/>
                <a:ea typeface="黑体" panose="02010609060101010101" pitchFamily="2" charset="-122"/>
                <a:cs typeface="+mn-cs"/>
              </a:rPr>
              <a:t>x</a:t>
            </a:r>
            <a:r>
              <a:rPr kumimoji="1" lang="en-US" altLang="zh-CN" kern="1200" dirty="0">
                <a:solidFill>
                  <a:schemeClr val="tx2"/>
                </a:solidFill>
                <a:latin typeface="Times New Roman" panose="02020603050405020304" pitchFamily="18" charset="0"/>
                <a:ea typeface="黑体" panose="02010609060101010101" pitchFamily="2" charset="-122"/>
                <a:cs typeface="+mn-cs"/>
              </a:rPr>
              <a:t>(</a:t>
            </a:r>
            <a:r>
              <a:rPr kumimoji="1" lang="en-US" altLang="zh-CN" i="1" kern="1200" dirty="0">
                <a:solidFill>
                  <a:schemeClr val="tx2"/>
                </a:solidFill>
                <a:latin typeface="Times New Roman" panose="02020603050405020304" pitchFamily="18" charset="0"/>
                <a:ea typeface="黑体" panose="02010609060101010101" pitchFamily="2" charset="-122"/>
                <a:cs typeface="+mn-cs"/>
              </a:rPr>
              <a:t>G</a:t>
            </a:r>
            <a:r>
              <a:rPr kumimoji="1" lang="en-US" altLang="zh-CN" kern="1200" dirty="0">
                <a:solidFill>
                  <a:schemeClr val="tx2"/>
                </a:solidFill>
                <a:latin typeface="Times New Roman" panose="02020603050405020304" pitchFamily="18" charset="0"/>
                <a:ea typeface="黑体" panose="02010609060101010101" pitchFamily="2" charset="-122"/>
                <a:cs typeface="+mn-cs"/>
              </a:rPr>
              <a:t>)</a:t>
            </a:r>
            <a:r>
              <a:rPr kumimoji="1" lang="zh-CN" altLang="en-US" kern="1200" dirty="0">
                <a:solidFill>
                  <a:schemeClr val="tx2"/>
                </a:solidFill>
                <a:latin typeface="Times New Roman" panose="02020603050405020304" pitchFamily="18" charset="0"/>
                <a:ea typeface="黑体" panose="02010609060101010101" pitchFamily="2" charset="-122"/>
                <a:cs typeface="+mn-cs"/>
              </a:rPr>
              <a:t>。</a:t>
            </a:r>
            <a:endParaRPr kumimoji="1" lang="zh-CN" altLang="en-US" kern="1200" dirty="0">
              <a:solidFill>
                <a:schemeClr val="tx2"/>
              </a:solidFill>
              <a:latin typeface="Times New Roman" panose="02020603050405020304" pitchFamily="18" charset="0"/>
              <a:ea typeface="黑体" panose="02010609060101010101" pitchFamily="2" charset="-122"/>
              <a:cs typeface="+mn-cs"/>
            </a:endParaRPr>
          </a:p>
          <a:p>
            <a:pPr indent="476250" algn="just" eaLnBrk="1" hangingPunct="1">
              <a:spcBef>
                <a:spcPct val="0"/>
              </a:spcBef>
              <a:buSzPct val="60000"/>
            </a:pPr>
            <a:r>
              <a:rPr kumimoji="1" lang="zh-CN" altLang="en-US" kern="1200" dirty="0">
                <a:latin typeface="Times New Roman" panose="02020603050405020304" pitchFamily="18" charset="0"/>
                <a:ea typeface="黑体" panose="02010609060101010101" pitchFamily="2" charset="-122"/>
                <a:cs typeface="+mn-cs"/>
              </a:rPr>
              <a:t>虽然到现在还没有一个简单通用的方法，可以确定任一图</a:t>
            </a:r>
            <a:r>
              <a:rPr kumimoji="1" lang="en-US" altLang="zh-CN" i="1" kern="1200" dirty="0">
                <a:latin typeface="Times New Roman" panose="02020603050405020304" pitchFamily="18" charset="0"/>
                <a:ea typeface="黑体" panose="02010609060101010101" pitchFamily="2" charset="-122"/>
                <a:cs typeface="+mn-cs"/>
              </a:rPr>
              <a:t>G</a:t>
            </a:r>
            <a:r>
              <a:rPr kumimoji="1" lang="zh-CN" altLang="en-US" kern="1200" dirty="0">
                <a:latin typeface="Times New Roman" panose="02020603050405020304" pitchFamily="18" charset="0"/>
                <a:ea typeface="黑体" panose="02010609060101010101" pitchFamily="2" charset="-122"/>
                <a:cs typeface="+mn-cs"/>
              </a:rPr>
              <a:t>是否是</a:t>
            </a:r>
            <a:r>
              <a:rPr kumimoji="1" lang="en-US" altLang="zh-CN" i="1" kern="1200" dirty="0">
                <a:latin typeface="Times New Roman" panose="02020603050405020304" pitchFamily="18" charset="0"/>
                <a:ea typeface="黑体" panose="02010609060101010101" pitchFamily="2" charset="-122"/>
                <a:cs typeface="+mn-cs"/>
              </a:rPr>
              <a:t>n</a:t>
            </a:r>
            <a:r>
              <a:rPr kumimoji="1" lang="en-US" altLang="zh-CN" kern="1200" dirty="0">
                <a:latin typeface="Times New Roman" panose="02020603050405020304" pitchFamily="18" charset="0"/>
                <a:ea typeface="黑体" panose="02010609060101010101" pitchFamily="2" charset="-122"/>
                <a:cs typeface="+mn-cs"/>
              </a:rPr>
              <a:t>-</a:t>
            </a:r>
            <a:r>
              <a:rPr kumimoji="1" lang="zh-CN" altLang="en-US" kern="1200" dirty="0">
                <a:latin typeface="Times New Roman" panose="02020603050405020304" pitchFamily="18" charset="0"/>
                <a:ea typeface="黑体" panose="02010609060101010101" pitchFamily="2" charset="-122"/>
                <a:cs typeface="+mn-cs"/>
              </a:rPr>
              <a:t>色的。但我们可用韦尔奇</a:t>
            </a:r>
            <a:r>
              <a:rPr kumimoji="1" lang="en-US" altLang="zh-CN" kern="1200" dirty="0">
                <a:latin typeface="Times New Roman" panose="02020603050405020304" pitchFamily="18" charset="0"/>
                <a:ea typeface="黑体" panose="02010609060101010101" pitchFamily="2" charset="-122"/>
                <a:cs typeface="+mn-cs"/>
              </a:rPr>
              <a:t>—</a:t>
            </a:r>
            <a:r>
              <a:rPr kumimoji="1" lang="zh-CN" altLang="en-US" kern="1200" dirty="0">
                <a:latin typeface="Times New Roman" panose="02020603050405020304" pitchFamily="18" charset="0"/>
                <a:ea typeface="黑体" panose="02010609060101010101" pitchFamily="2" charset="-122"/>
                <a:cs typeface="+mn-cs"/>
              </a:rPr>
              <a:t>鲍威尔法</a:t>
            </a:r>
            <a:r>
              <a:rPr kumimoji="1" lang="en-US" altLang="zh-CN" kern="1200" dirty="0">
                <a:latin typeface="Times New Roman" panose="02020603050405020304" pitchFamily="18" charset="0"/>
                <a:ea typeface="黑体" panose="02010609060101010101" pitchFamily="2" charset="-122"/>
                <a:cs typeface="+mn-cs"/>
              </a:rPr>
              <a:t>(W</a:t>
            </a:r>
            <a:r>
              <a:rPr kumimoji="1" lang="en-US" altLang="zh-CN" i="1" kern="1200" dirty="0">
                <a:latin typeface="Times New Roman" panose="02020603050405020304" pitchFamily="18" charset="0"/>
                <a:ea typeface="黑体" panose="02010609060101010101" pitchFamily="2" charset="-122"/>
                <a:cs typeface="+mn-cs"/>
              </a:rPr>
              <a:t>e</a:t>
            </a:r>
            <a:r>
              <a:rPr kumimoji="1" lang="en-US" altLang="zh-CN" kern="1200" dirty="0">
                <a:latin typeface="Times New Roman" panose="02020603050405020304" pitchFamily="18" charset="0"/>
                <a:ea typeface="黑体" panose="02010609060101010101" pitchFamily="2" charset="-122"/>
                <a:cs typeface="+mn-cs"/>
              </a:rPr>
              <a:t>lsh—Pow</a:t>
            </a:r>
            <a:r>
              <a:rPr kumimoji="1" lang="en-US" altLang="zh-CN" i="1" kern="1200" dirty="0">
                <a:latin typeface="Times New Roman" panose="02020603050405020304" pitchFamily="18" charset="0"/>
                <a:ea typeface="黑体" panose="02010609060101010101" pitchFamily="2" charset="-122"/>
                <a:cs typeface="+mn-cs"/>
              </a:rPr>
              <a:t>e</a:t>
            </a:r>
            <a:r>
              <a:rPr kumimoji="1" lang="en-US" altLang="zh-CN" kern="1200" dirty="0">
                <a:latin typeface="Times New Roman" panose="02020603050405020304" pitchFamily="18" charset="0"/>
                <a:ea typeface="黑体" panose="02010609060101010101" pitchFamily="2" charset="-122"/>
                <a:cs typeface="+mn-cs"/>
              </a:rPr>
              <a:t>ll)</a:t>
            </a:r>
            <a:r>
              <a:rPr kumimoji="1" lang="zh-CN" altLang="en-US" kern="1200" dirty="0">
                <a:latin typeface="Times New Roman" panose="02020603050405020304" pitchFamily="18" charset="0"/>
                <a:ea typeface="黑体" panose="02010609060101010101" pitchFamily="2" charset="-122"/>
                <a:cs typeface="+mn-cs"/>
              </a:rPr>
              <a:t>对图</a:t>
            </a:r>
            <a:r>
              <a:rPr kumimoji="1" lang="en-US" altLang="zh-CN" i="1" kern="1200" dirty="0">
                <a:latin typeface="Times New Roman" panose="02020603050405020304" pitchFamily="18" charset="0"/>
                <a:ea typeface="黑体" panose="02010609060101010101" pitchFamily="2" charset="-122"/>
                <a:cs typeface="+mn-cs"/>
              </a:rPr>
              <a:t>G</a:t>
            </a:r>
            <a:r>
              <a:rPr kumimoji="1" lang="zh-CN" altLang="en-US" kern="1200" dirty="0">
                <a:latin typeface="Times New Roman" panose="02020603050405020304" pitchFamily="18" charset="0"/>
                <a:ea typeface="黑体" panose="02010609060101010101" pitchFamily="2" charset="-122"/>
                <a:cs typeface="+mn-cs"/>
              </a:rPr>
              <a:t>进行着色，其方法是：</a:t>
            </a:r>
            <a:endParaRPr kumimoji="1" lang="zh-CN" altLang="en-US" kern="1200" dirty="0">
              <a:latin typeface="Times New Roman" panose="02020603050405020304" pitchFamily="18" charset="0"/>
              <a:ea typeface="黑体" panose="02010609060101010101" pitchFamily="2" charset="-122"/>
              <a:cs typeface="+mn-cs"/>
            </a:endParaRPr>
          </a:p>
        </p:txBody>
      </p:sp>
      <p:sp>
        <p:nvSpPr>
          <p:cNvPr id="45059" name="Rectangle 3"/>
          <p:cNvSpPr>
            <a:spLocks noGrp="1"/>
          </p:cNvSpPr>
          <p:nvPr>
            <p:ph type="title"/>
          </p:nvPr>
        </p:nvSpPr>
        <p:spPr>
          <a:xfrm>
            <a:off x="900113" y="333375"/>
            <a:ext cx="7772400" cy="488950"/>
          </a:xfrm>
        </p:spPr>
        <p:txBody>
          <a:bodyPr vert="horz" wrap="square" lIns="91440" tIns="45720" rIns="91440" bIns="45720" anchor="b" anchorCtr="0"/>
          <a:p>
            <a:pPr eaLnBrk="1" hangingPunct="1"/>
            <a:r>
              <a:rPr kumimoji="1" lang="en-US" altLang="zh-CN" sz="2800" kern="1200" dirty="0">
                <a:latin typeface="黑体" panose="02010609060101010101" pitchFamily="2" charset="-122"/>
                <a:ea typeface="黑体" panose="02010609060101010101" pitchFamily="2" charset="-122"/>
                <a:cs typeface="+mj-cs"/>
              </a:rPr>
              <a:t>7-6 </a:t>
            </a:r>
            <a:r>
              <a:rPr kumimoji="1" lang="zh-CN" altLang="en-US" sz="2800" kern="1200" dirty="0">
                <a:latin typeface="黑体" panose="02010609060101010101" pitchFamily="2" charset="-122"/>
                <a:ea typeface="黑体" panose="02010609060101010101" pitchFamily="2" charset="-122"/>
                <a:cs typeface="+mj-cs"/>
              </a:rPr>
              <a:t>对偶图与着色</a:t>
            </a:r>
            <a:endParaRPr kumimoji="1" lang="zh-CN" altLang="en-US" sz="2800" kern="1200" dirty="0">
              <a:latin typeface="黑体" panose="02010609060101010101" pitchFamily="2" charset="-122"/>
              <a:ea typeface="黑体" panose="02010609060101010101" pitchFamily="2" charset="-122"/>
              <a:cs typeface="+mj-cs"/>
            </a:endParaRPr>
          </a:p>
        </p:txBody>
      </p:sp>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Rectangle 2"/>
          <p:cNvSpPr>
            <a:spLocks noGrp="1"/>
          </p:cNvSpPr>
          <p:nvPr>
            <p:ph idx="1" hasCustomPrompt="1"/>
          </p:nvPr>
        </p:nvSpPr>
        <p:spPr>
          <a:xfrm>
            <a:off x="685800" y="1447800"/>
            <a:ext cx="7772400" cy="4068763"/>
          </a:xfrm>
        </p:spPr>
        <p:txBody>
          <a:bodyPr vert="horz" wrap="square" lIns="91440" tIns="45720" rIns="91440" bIns="45720" anchor="t" anchorCtr="0"/>
          <a:p>
            <a:pPr algn="just" eaLnBrk="1" hangingPunct="1">
              <a:spcBef>
                <a:spcPct val="0"/>
              </a:spcBef>
              <a:buSzPct val="60000"/>
            </a:pPr>
            <a:r>
              <a:rPr kumimoji="1" lang="en-US" altLang="zh-CN" kern="1200" dirty="0">
                <a:latin typeface="Times New Roman" panose="02020603050405020304" pitchFamily="18" charset="0"/>
                <a:ea typeface="黑体" panose="02010609060101010101" pitchFamily="2" charset="-122"/>
                <a:cs typeface="+mn-cs"/>
              </a:rPr>
              <a:t>⑴</a:t>
            </a:r>
            <a:r>
              <a:rPr kumimoji="1" lang="zh-CN" altLang="en-US" kern="1200" dirty="0">
                <a:latin typeface="Times New Roman" panose="02020603050405020304" pitchFamily="18" charset="0"/>
                <a:ea typeface="黑体" panose="02010609060101010101" pitchFamily="2" charset="-122"/>
                <a:cs typeface="+mn-cs"/>
              </a:rPr>
              <a:t>将图</a:t>
            </a:r>
            <a:r>
              <a:rPr kumimoji="1" lang="en-US" altLang="zh-CN" i="1" kern="1200" dirty="0">
                <a:latin typeface="Times New Roman" panose="02020603050405020304" pitchFamily="18" charset="0"/>
                <a:ea typeface="黑体" panose="02010609060101010101" pitchFamily="2" charset="-122"/>
                <a:cs typeface="+mn-cs"/>
              </a:rPr>
              <a:t>G</a:t>
            </a:r>
            <a:r>
              <a:rPr kumimoji="1" lang="zh-CN" altLang="en-US" kern="1200" dirty="0">
                <a:latin typeface="Times New Roman" panose="02020603050405020304" pitchFamily="18" charset="0"/>
                <a:ea typeface="黑体" panose="02010609060101010101" pitchFamily="2" charset="-122"/>
                <a:cs typeface="+mn-cs"/>
              </a:rPr>
              <a:t>的结点按照度数的递减次序进行排列。</a:t>
            </a:r>
            <a:r>
              <a:rPr kumimoji="1" lang="en-US" altLang="zh-CN" kern="1200" dirty="0">
                <a:latin typeface="Times New Roman" panose="02020603050405020304" pitchFamily="18" charset="0"/>
                <a:ea typeface="黑体" panose="02010609060101010101" pitchFamily="2" charset="-122"/>
                <a:cs typeface="+mn-cs"/>
              </a:rPr>
              <a:t>(</a:t>
            </a:r>
            <a:r>
              <a:rPr kumimoji="1" lang="zh-CN" altLang="en-US" kern="1200" dirty="0">
                <a:latin typeface="Times New Roman" panose="02020603050405020304" pitchFamily="18" charset="0"/>
                <a:ea typeface="黑体" panose="02010609060101010101" pitchFamily="2" charset="-122"/>
                <a:cs typeface="+mn-cs"/>
              </a:rPr>
              <a:t>这种排列可能并不是唯一的，因为有些点有相同的度数</a:t>
            </a:r>
            <a:r>
              <a:rPr kumimoji="1" lang="en-US" altLang="zh-CN" kern="1200" dirty="0">
                <a:latin typeface="Times New Roman" panose="02020603050405020304" pitchFamily="18" charset="0"/>
                <a:ea typeface="黑体" panose="02010609060101010101" pitchFamily="2" charset="-122"/>
                <a:cs typeface="+mn-cs"/>
              </a:rPr>
              <a:t>)</a:t>
            </a:r>
            <a:r>
              <a:rPr kumimoji="1" lang="zh-CN" altLang="en-US" kern="1200" dirty="0">
                <a:latin typeface="Times New Roman" panose="02020603050405020304" pitchFamily="18" charset="0"/>
                <a:ea typeface="黑体" panose="02010609060101010101" pitchFamily="2" charset="-122"/>
                <a:cs typeface="+mn-cs"/>
              </a:rPr>
              <a:t>。</a:t>
            </a:r>
            <a:endParaRPr kumimoji="1" lang="zh-CN" altLang="en-US" kern="1200" dirty="0">
              <a:latin typeface="Times New Roman" panose="02020603050405020304" pitchFamily="18" charset="0"/>
              <a:ea typeface="黑体" panose="02010609060101010101" pitchFamily="2" charset="-122"/>
              <a:cs typeface="+mn-cs"/>
            </a:endParaRPr>
          </a:p>
          <a:p>
            <a:pPr algn="just" eaLnBrk="1" hangingPunct="1">
              <a:spcBef>
                <a:spcPct val="0"/>
              </a:spcBef>
              <a:buSzPct val="60000"/>
            </a:pPr>
            <a:r>
              <a:rPr kumimoji="1" lang="zh-CN" altLang="en-US" kern="1200" dirty="0">
                <a:latin typeface="Times New Roman" panose="02020603050405020304" pitchFamily="18" charset="0"/>
                <a:ea typeface="黑体" panose="02010609060101010101" pitchFamily="2" charset="-122"/>
                <a:cs typeface="+mn-cs"/>
              </a:rPr>
              <a:t>⑵用第一种颜色对第一点进行着色，并且按排列次序，对和前面着色点不邻接的每一点着上同样的颜色。</a:t>
            </a:r>
            <a:endParaRPr kumimoji="1" lang="zh-CN" altLang="en-US" kern="1200" dirty="0">
              <a:latin typeface="Times New Roman" panose="02020603050405020304" pitchFamily="18" charset="0"/>
              <a:ea typeface="黑体" panose="02010609060101010101" pitchFamily="2" charset="-122"/>
              <a:cs typeface="+mn-cs"/>
            </a:endParaRPr>
          </a:p>
          <a:p>
            <a:pPr algn="just" eaLnBrk="1" hangingPunct="1">
              <a:spcBef>
                <a:spcPct val="0"/>
              </a:spcBef>
              <a:buSzPct val="60000"/>
            </a:pPr>
            <a:r>
              <a:rPr kumimoji="1" lang="zh-CN" altLang="en-US" kern="1200" dirty="0">
                <a:latin typeface="Times New Roman" panose="02020603050405020304" pitchFamily="18" charset="0"/>
                <a:ea typeface="黑体" panose="02010609060101010101" pitchFamily="2" charset="-122"/>
                <a:cs typeface="+mn-cs"/>
              </a:rPr>
              <a:t>⑶用第二种颜色对尚未着色的点重复⑵，用第三种颜色继续这种做法，直到所有的点全部着上色为止。</a:t>
            </a:r>
            <a:endParaRPr kumimoji="1" lang="zh-CN" altLang="en-US" kern="1200" dirty="0">
              <a:latin typeface="Times New Roman" panose="02020603050405020304" pitchFamily="18" charset="0"/>
              <a:ea typeface="黑体" panose="02010609060101010101" pitchFamily="2" charset="-122"/>
              <a:cs typeface="+mn-cs"/>
            </a:endParaRPr>
          </a:p>
        </p:txBody>
      </p:sp>
      <p:sp>
        <p:nvSpPr>
          <p:cNvPr id="46083" name="Rectangle 3"/>
          <p:cNvSpPr>
            <a:spLocks noGrp="1"/>
          </p:cNvSpPr>
          <p:nvPr>
            <p:ph type="title"/>
          </p:nvPr>
        </p:nvSpPr>
        <p:spPr>
          <a:xfrm>
            <a:off x="900113" y="333375"/>
            <a:ext cx="7772400" cy="488950"/>
          </a:xfrm>
        </p:spPr>
        <p:txBody>
          <a:bodyPr vert="horz" wrap="square" lIns="91440" tIns="45720" rIns="91440" bIns="45720" anchor="b" anchorCtr="0"/>
          <a:p>
            <a:pPr eaLnBrk="1" hangingPunct="1"/>
            <a:r>
              <a:rPr kumimoji="1" lang="en-US" altLang="zh-CN" sz="2800" kern="1200" dirty="0">
                <a:latin typeface="黑体" panose="02010609060101010101" pitchFamily="2" charset="-122"/>
                <a:ea typeface="黑体" panose="02010609060101010101" pitchFamily="2" charset="-122"/>
                <a:cs typeface="+mj-cs"/>
              </a:rPr>
              <a:t>7-6 </a:t>
            </a:r>
            <a:r>
              <a:rPr kumimoji="1" lang="zh-CN" altLang="en-US" sz="2800" kern="1200" dirty="0">
                <a:latin typeface="黑体" panose="02010609060101010101" pitchFamily="2" charset="-122"/>
                <a:ea typeface="黑体" panose="02010609060101010101" pitchFamily="2" charset="-122"/>
                <a:cs typeface="+mj-cs"/>
              </a:rPr>
              <a:t>对偶图与着色</a:t>
            </a:r>
            <a:endParaRPr kumimoji="1" lang="zh-CN" altLang="en-US" sz="2800" kern="1200" dirty="0">
              <a:latin typeface="黑体" panose="02010609060101010101" pitchFamily="2" charset="-122"/>
              <a:ea typeface="黑体" panose="02010609060101010101" pitchFamily="2" charset="-122"/>
              <a:cs typeface="+mj-cs"/>
            </a:endParaRPr>
          </a:p>
        </p:txBody>
      </p:sp>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Rectangle 2"/>
          <p:cNvSpPr>
            <a:spLocks noGrp="1"/>
          </p:cNvSpPr>
          <p:nvPr>
            <p:ph idx="1" hasCustomPrompt="1"/>
          </p:nvPr>
        </p:nvSpPr>
        <p:spPr>
          <a:xfrm>
            <a:off x="1042988" y="793750"/>
            <a:ext cx="7772400" cy="609600"/>
          </a:xfrm>
        </p:spPr>
        <p:txBody>
          <a:bodyPr vert="horz" wrap="square" lIns="91440" tIns="45720" rIns="91440" bIns="45720" anchor="t" anchorCtr="0"/>
          <a:p>
            <a:pPr algn="just" eaLnBrk="1" hangingPunct="1">
              <a:spcBef>
                <a:spcPct val="0"/>
              </a:spcBef>
              <a:buSzPct val="60000"/>
            </a:pPr>
            <a:r>
              <a:rPr kumimoji="1" lang="zh-CN" altLang="en-US" kern="1200" dirty="0">
                <a:solidFill>
                  <a:schemeClr val="tx2"/>
                </a:solidFill>
                <a:latin typeface="Times New Roman" panose="02020603050405020304" pitchFamily="18" charset="0"/>
                <a:ea typeface="黑体" panose="02010609060101010101" pitchFamily="2" charset="-122"/>
                <a:cs typeface="+mn-cs"/>
              </a:rPr>
              <a:t>例</a:t>
            </a:r>
            <a:r>
              <a:rPr kumimoji="1" lang="en-US" altLang="zh-CN" kern="1200" dirty="0">
                <a:solidFill>
                  <a:schemeClr val="tx2"/>
                </a:solidFill>
                <a:latin typeface="Times New Roman" panose="02020603050405020304" pitchFamily="18" charset="0"/>
                <a:ea typeface="黑体" panose="02010609060101010101" pitchFamily="2" charset="-122"/>
                <a:cs typeface="+mn-cs"/>
              </a:rPr>
              <a:t>1</a:t>
            </a:r>
            <a:r>
              <a:rPr kumimoji="1" lang="en-US" altLang="zh-CN" kern="1200" dirty="0">
                <a:latin typeface="Times New Roman" panose="02020603050405020304" pitchFamily="18" charset="0"/>
                <a:ea typeface="黑体" panose="02010609060101010101" pitchFamily="2" charset="-122"/>
                <a:cs typeface="+mn-cs"/>
              </a:rPr>
              <a:t>  </a:t>
            </a:r>
            <a:r>
              <a:rPr kumimoji="1" lang="zh-CN" altLang="en-US" kern="1200" dirty="0">
                <a:latin typeface="Times New Roman" panose="02020603050405020304" pitchFamily="18" charset="0"/>
                <a:ea typeface="黑体" panose="02010609060101010101" pitchFamily="2" charset="-122"/>
                <a:cs typeface="+mn-cs"/>
              </a:rPr>
              <a:t>用韦尔奇</a:t>
            </a:r>
            <a:r>
              <a:rPr kumimoji="1" lang="en-US" altLang="zh-CN" kern="1200" dirty="0">
                <a:latin typeface="Times New Roman" panose="02020603050405020304" pitchFamily="18" charset="0"/>
                <a:ea typeface="黑体" panose="02010609060101010101" pitchFamily="2" charset="-122"/>
                <a:cs typeface="+mn-cs"/>
              </a:rPr>
              <a:t>—</a:t>
            </a:r>
            <a:r>
              <a:rPr kumimoji="1" lang="zh-CN" altLang="en-US" kern="1200" dirty="0">
                <a:latin typeface="Times New Roman" panose="02020603050405020304" pitchFamily="18" charset="0"/>
                <a:ea typeface="黑体" panose="02010609060101010101" pitchFamily="2" charset="-122"/>
                <a:cs typeface="+mn-cs"/>
              </a:rPr>
              <a:t>鲍威尔法对图</a:t>
            </a:r>
            <a:r>
              <a:rPr kumimoji="1" lang="en-US" altLang="zh-CN" kern="1200" dirty="0">
                <a:latin typeface="Times New Roman" panose="02020603050405020304" pitchFamily="18" charset="0"/>
                <a:ea typeface="黑体" panose="02010609060101010101" pitchFamily="2" charset="-122"/>
                <a:cs typeface="+mn-cs"/>
              </a:rPr>
              <a:t>7-6.1</a:t>
            </a:r>
            <a:r>
              <a:rPr kumimoji="1" lang="zh-CN" altLang="en-US" kern="1200" dirty="0">
                <a:latin typeface="Times New Roman" panose="02020603050405020304" pitchFamily="18" charset="0"/>
                <a:ea typeface="黑体" panose="02010609060101010101" pitchFamily="2" charset="-122"/>
                <a:cs typeface="+mn-cs"/>
              </a:rPr>
              <a:t>着色。</a:t>
            </a:r>
            <a:endParaRPr kumimoji="1" lang="zh-CN" altLang="en-US" kern="1200" dirty="0">
              <a:latin typeface="Times New Roman" panose="02020603050405020304" pitchFamily="18" charset="0"/>
              <a:ea typeface="黑体" panose="02010609060101010101" pitchFamily="2" charset="-122"/>
              <a:cs typeface="+mn-cs"/>
            </a:endParaRPr>
          </a:p>
          <a:p>
            <a:pPr algn="just" eaLnBrk="1" hangingPunct="1">
              <a:spcBef>
                <a:spcPct val="0"/>
              </a:spcBef>
              <a:buSzPct val="60000"/>
            </a:pPr>
            <a:endParaRPr kumimoji="1" lang="en-US" altLang="zh-CN" kern="1200" dirty="0">
              <a:latin typeface="Times New Roman" panose="02020603050405020304" pitchFamily="18" charset="0"/>
              <a:ea typeface="黑体" panose="02010609060101010101" pitchFamily="2" charset="-122"/>
              <a:cs typeface="+mn-cs"/>
            </a:endParaRPr>
          </a:p>
        </p:txBody>
      </p:sp>
      <p:sp>
        <p:nvSpPr>
          <p:cNvPr id="47107" name="Text Box 3"/>
          <p:cNvSpPr txBox="1"/>
          <p:nvPr/>
        </p:nvSpPr>
        <p:spPr>
          <a:xfrm>
            <a:off x="395288" y="4292600"/>
            <a:ext cx="8229600" cy="20621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lgn="ctr" eaLnBrk="1" hangingPunct="1">
              <a:buClrTx/>
              <a:buSzTx/>
              <a:buFontTx/>
              <a:buNone/>
            </a:pPr>
            <a:r>
              <a:rPr lang="zh-CN" altLang="en-US" sz="2800" b="1" dirty="0">
                <a:latin typeface="Times New Roman" panose="02020603050405020304" pitchFamily="18" charset="0"/>
              </a:rPr>
              <a:t>图</a:t>
            </a:r>
            <a:r>
              <a:rPr lang="en-US" altLang="zh-CN" sz="2800" b="1" dirty="0">
                <a:latin typeface="Times New Roman" panose="02020603050405020304" pitchFamily="18" charset="0"/>
              </a:rPr>
              <a:t>7-6.1</a:t>
            </a:r>
            <a:endParaRPr lang="en-US" altLang="zh-CN" sz="2800" b="1" dirty="0">
              <a:latin typeface="Times New Roman" panose="02020603050405020304" pitchFamily="18" charset="0"/>
            </a:endParaRPr>
          </a:p>
          <a:p>
            <a:pPr marL="0" lvl="0" indent="0" algn="just" eaLnBrk="1" hangingPunct="1">
              <a:buClrTx/>
              <a:buSzTx/>
              <a:buFontTx/>
              <a:buNone/>
            </a:pPr>
            <a:r>
              <a:rPr lang="zh-CN" altLang="en-US" sz="2800" b="1" dirty="0">
                <a:latin typeface="Times New Roman" panose="02020603050405020304" pitchFamily="18" charset="0"/>
              </a:rPr>
              <a:t>解  ⑴根据递减次序排列各点</a:t>
            </a:r>
            <a:r>
              <a:rPr lang="en-US" altLang="zh-CN" sz="2800" b="1" i="1" dirty="0">
                <a:latin typeface="Times New Roman" panose="02020603050405020304" pitchFamily="18" charset="0"/>
              </a:rPr>
              <a:t>A</a:t>
            </a:r>
            <a:r>
              <a:rPr lang="en-US" altLang="zh-CN" sz="2800" b="1" baseline="-25000" dirty="0">
                <a:latin typeface="Times New Roman" panose="02020603050405020304" pitchFamily="18" charset="0"/>
              </a:rPr>
              <a:t>5</a:t>
            </a:r>
            <a:r>
              <a:rPr lang="zh-CN" altLang="en-US" sz="2800" b="1" dirty="0">
                <a:latin typeface="Times New Roman" panose="02020603050405020304" pitchFamily="18" charset="0"/>
              </a:rPr>
              <a:t>，</a:t>
            </a:r>
            <a:r>
              <a:rPr lang="en-US" altLang="zh-CN" sz="2800" b="1" i="1" dirty="0">
                <a:latin typeface="Times New Roman" panose="02020603050405020304" pitchFamily="18" charset="0"/>
              </a:rPr>
              <a:t>A</a:t>
            </a:r>
            <a:r>
              <a:rPr lang="en-US" altLang="zh-CN" sz="2800" b="1" baseline="-25000" dirty="0">
                <a:latin typeface="Times New Roman" panose="02020603050405020304" pitchFamily="18" charset="0"/>
              </a:rPr>
              <a:t>3</a:t>
            </a:r>
            <a:r>
              <a:rPr lang="zh-CN" altLang="en-US" sz="2800" b="1" dirty="0">
                <a:latin typeface="Times New Roman" panose="02020603050405020304" pitchFamily="18" charset="0"/>
              </a:rPr>
              <a:t>，</a:t>
            </a:r>
            <a:r>
              <a:rPr lang="en-US" altLang="zh-CN" sz="2800" b="1" i="1" dirty="0">
                <a:latin typeface="Times New Roman" panose="02020603050405020304" pitchFamily="18" charset="0"/>
              </a:rPr>
              <a:t>A</a:t>
            </a:r>
            <a:r>
              <a:rPr lang="en-US" altLang="zh-CN" sz="2800" b="1" baseline="-25000" dirty="0">
                <a:latin typeface="Times New Roman" panose="02020603050405020304" pitchFamily="18" charset="0"/>
              </a:rPr>
              <a:t>7</a:t>
            </a:r>
            <a:r>
              <a:rPr lang="zh-CN" altLang="en-US" sz="2800" b="1" dirty="0">
                <a:latin typeface="Times New Roman" panose="02020603050405020304" pitchFamily="18" charset="0"/>
              </a:rPr>
              <a:t>，</a:t>
            </a:r>
            <a:r>
              <a:rPr lang="en-US" altLang="zh-CN" sz="2800" b="1" i="1" dirty="0">
                <a:latin typeface="Times New Roman" panose="02020603050405020304" pitchFamily="18" charset="0"/>
              </a:rPr>
              <a:t>A</a:t>
            </a:r>
            <a:r>
              <a:rPr lang="en-US" altLang="zh-CN" sz="2800" b="1" baseline="-25000" dirty="0">
                <a:latin typeface="Times New Roman" panose="02020603050405020304" pitchFamily="18" charset="0"/>
              </a:rPr>
              <a:t>1</a:t>
            </a:r>
            <a:r>
              <a:rPr lang="zh-CN" altLang="en-US" sz="2800" b="1" dirty="0">
                <a:latin typeface="Times New Roman" panose="02020603050405020304" pitchFamily="18" charset="0"/>
              </a:rPr>
              <a:t>，</a:t>
            </a:r>
            <a:r>
              <a:rPr lang="en-US" altLang="zh-CN" sz="2800" b="1" i="1" dirty="0">
                <a:latin typeface="Times New Roman" panose="02020603050405020304" pitchFamily="18" charset="0"/>
              </a:rPr>
              <a:t>A</a:t>
            </a:r>
            <a:r>
              <a:rPr lang="en-US" altLang="zh-CN" sz="2800" b="1" baseline="-25000" dirty="0">
                <a:latin typeface="Times New Roman" panose="02020603050405020304" pitchFamily="18" charset="0"/>
              </a:rPr>
              <a:t>2</a:t>
            </a:r>
            <a:r>
              <a:rPr lang="zh-CN" altLang="en-US" sz="2800" b="1" dirty="0">
                <a:latin typeface="Times New Roman" panose="02020603050405020304" pitchFamily="18" charset="0"/>
              </a:rPr>
              <a:t>，</a:t>
            </a:r>
            <a:r>
              <a:rPr lang="en-US" altLang="zh-CN" sz="2800" b="1" i="1" dirty="0">
                <a:latin typeface="Times New Roman" panose="02020603050405020304" pitchFamily="18" charset="0"/>
              </a:rPr>
              <a:t>A</a:t>
            </a:r>
            <a:r>
              <a:rPr lang="en-US" altLang="zh-CN" sz="2800" b="1" baseline="-25000" dirty="0">
                <a:latin typeface="Times New Roman" panose="02020603050405020304" pitchFamily="18" charset="0"/>
              </a:rPr>
              <a:t>4</a:t>
            </a:r>
            <a:r>
              <a:rPr lang="zh-CN" altLang="en-US" sz="2800" b="1" dirty="0">
                <a:latin typeface="Times New Roman" panose="02020603050405020304" pitchFamily="18" charset="0"/>
              </a:rPr>
              <a:t>，</a:t>
            </a:r>
            <a:r>
              <a:rPr lang="en-US" altLang="zh-CN" sz="2800" b="1" i="1" dirty="0">
                <a:latin typeface="Times New Roman" panose="02020603050405020304" pitchFamily="18" charset="0"/>
              </a:rPr>
              <a:t>A</a:t>
            </a:r>
            <a:r>
              <a:rPr lang="en-US" altLang="zh-CN" sz="2800" b="1" baseline="-25000" dirty="0">
                <a:latin typeface="Times New Roman" panose="02020603050405020304" pitchFamily="18" charset="0"/>
              </a:rPr>
              <a:t>6</a:t>
            </a:r>
            <a:r>
              <a:rPr lang="zh-CN" altLang="en-US" sz="2800" b="1" dirty="0">
                <a:latin typeface="Times New Roman" panose="02020603050405020304" pitchFamily="18" charset="0"/>
              </a:rPr>
              <a:t>，</a:t>
            </a:r>
            <a:r>
              <a:rPr lang="en-US" altLang="zh-CN" sz="2800" b="1" i="1" dirty="0">
                <a:latin typeface="Times New Roman" panose="02020603050405020304" pitchFamily="18" charset="0"/>
              </a:rPr>
              <a:t>A</a:t>
            </a:r>
            <a:r>
              <a:rPr lang="en-US" altLang="zh-CN" sz="2800" b="1" baseline="-25000" dirty="0">
                <a:latin typeface="Times New Roman" panose="02020603050405020304" pitchFamily="18" charset="0"/>
              </a:rPr>
              <a:t>8</a:t>
            </a:r>
            <a:r>
              <a:rPr lang="zh-CN" altLang="en-US" sz="2800" b="1" dirty="0">
                <a:latin typeface="Times New Roman" panose="02020603050405020304" pitchFamily="18" charset="0"/>
              </a:rPr>
              <a:t>。</a:t>
            </a:r>
            <a:endParaRPr lang="zh-CN" altLang="en-US" sz="2800" b="1" dirty="0">
              <a:latin typeface="Times New Roman" panose="02020603050405020304" pitchFamily="18" charset="0"/>
            </a:endParaRPr>
          </a:p>
          <a:p>
            <a:pPr marL="0" lvl="0" indent="0" algn="just" eaLnBrk="1" hangingPunct="1">
              <a:buClrTx/>
              <a:buSzTx/>
              <a:buFontTx/>
              <a:buNone/>
            </a:pPr>
            <a:endParaRPr lang="en-US" altLang="zh-CN" b="1" dirty="0">
              <a:latin typeface="Times New Roman" panose="02020603050405020304" pitchFamily="18" charset="0"/>
            </a:endParaRPr>
          </a:p>
        </p:txBody>
      </p:sp>
      <p:graphicFrame>
        <p:nvGraphicFramePr>
          <p:cNvPr id="47108" name="Object 4"/>
          <p:cNvGraphicFramePr>
            <a:graphicFrameLocks noChangeAspect="1"/>
          </p:cNvGraphicFramePr>
          <p:nvPr/>
        </p:nvGraphicFramePr>
        <p:xfrm>
          <a:off x="2822575" y="1590675"/>
          <a:ext cx="3375025" cy="2759075"/>
        </p:xfrm>
        <a:graphic>
          <a:graphicData uri="http://schemas.openxmlformats.org/presentationml/2006/ole">
            <mc:AlternateContent xmlns:mc="http://schemas.openxmlformats.org/markup-compatibility/2006">
              <mc:Choice xmlns:v="urn:schemas-microsoft-com:vml" Requires="v">
                <p:oleObj spid="_x0000_s3093" name="" r:id="rId1" imgW="1726565" imgH="1584325" progId="Paint.Picture">
                  <p:embed/>
                </p:oleObj>
              </mc:Choice>
              <mc:Fallback>
                <p:oleObj name="" r:id="rId1" imgW="1726565" imgH="1584325" progId="Paint.Picture">
                  <p:embed/>
                  <p:pic>
                    <p:nvPicPr>
                      <p:cNvPr id="0" name="图片 3092"/>
                      <p:cNvPicPr/>
                      <p:nvPr/>
                    </p:nvPicPr>
                    <p:blipFill>
                      <a:blip r:embed="rId2"/>
                      <a:stretch>
                        <a:fillRect/>
                      </a:stretch>
                    </p:blipFill>
                    <p:spPr>
                      <a:xfrm>
                        <a:off x="2822575" y="1590675"/>
                        <a:ext cx="3375025" cy="2759075"/>
                      </a:xfrm>
                      <a:prstGeom prst="rect">
                        <a:avLst/>
                      </a:prstGeom>
                      <a:noFill/>
                      <a:ln w="38100">
                        <a:noFill/>
                        <a:miter/>
                      </a:ln>
                    </p:spPr>
                  </p:pic>
                </p:oleObj>
              </mc:Fallback>
            </mc:AlternateContent>
          </a:graphicData>
        </a:graphic>
      </p:graphicFrame>
      <p:sp>
        <p:nvSpPr>
          <p:cNvPr id="47109" name="Rectangle 5"/>
          <p:cNvSpPr>
            <a:spLocks noGrp="1"/>
          </p:cNvSpPr>
          <p:nvPr>
            <p:ph type="title"/>
          </p:nvPr>
        </p:nvSpPr>
        <p:spPr>
          <a:xfrm>
            <a:off x="900113" y="333375"/>
            <a:ext cx="7772400" cy="488950"/>
          </a:xfrm>
        </p:spPr>
        <p:txBody>
          <a:bodyPr vert="horz" wrap="square" lIns="91440" tIns="45720" rIns="91440" bIns="45720" anchor="b" anchorCtr="0"/>
          <a:p>
            <a:pPr eaLnBrk="1" hangingPunct="1"/>
            <a:r>
              <a:rPr kumimoji="1" lang="en-US" altLang="zh-CN" sz="2800" kern="1200" dirty="0">
                <a:latin typeface="黑体" panose="02010609060101010101" pitchFamily="2" charset="-122"/>
                <a:ea typeface="黑体" panose="02010609060101010101" pitchFamily="2" charset="-122"/>
                <a:cs typeface="+mj-cs"/>
              </a:rPr>
              <a:t>7-6 </a:t>
            </a:r>
            <a:r>
              <a:rPr kumimoji="1" lang="zh-CN" altLang="en-US" sz="2800" kern="1200" dirty="0">
                <a:latin typeface="黑体" panose="02010609060101010101" pitchFamily="2" charset="-122"/>
                <a:ea typeface="黑体" panose="02010609060101010101" pitchFamily="2" charset="-122"/>
                <a:cs typeface="+mj-cs"/>
              </a:rPr>
              <a:t>对偶图与着色</a:t>
            </a:r>
            <a:endParaRPr kumimoji="1" lang="zh-CN" altLang="en-US" sz="2800" kern="1200" dirty="0">
              <a:latin typeface="黑体" panose="02010609060101010101" pitchFamily="2" charset="-122"/>
              <a:ea typeface="黑体" panose="02010609060101010101" pitchFamily="2" charset="-122"/>
              <a:cs typeface="+mj-cs"/>
            </a:endParaRPr>
          </a:p>
        </p:txBody>
      </p:sp>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Rectangle 2"/>
          <p:cNvSpPr>
            <a:spLocks noGrp="1"/>
          </p:cNvSpPr>
          <p:nvPr>
            <p:ph idx="1" hasCustomPrompt="1"/>
          </p:nvPr>
        </p:nvSpPr>
        <p:spPr>
          <a:xfrm>
            <a:off x="323850" y="1484313"/>
            <a:ext cx="8362950" cy="3313112"/>
          </a:xfrm>
        </p:spPr>
        <p:txBody>
          <a:bodyPr vert="horz" wrap="square" lIns="91440" tIns="45720" rIns="91440" bIns="45720" anchor="t" anchorCtr="0"/>
          <a:p>
            <a:pPr algn="just" eaLnBrk="1" hangingPunct="1">
              <a:spcBef>
                <a:spcPct val="0"/>
              </a:spcBef>
              <a:buSzPct val="60000"/>
            </a:pPr>
            <a:r>
              <a:rPr kumimoji="1" lang="en-US" altLang="zh-CN" kern="1200" dirty="0">
                <a:latin typeface="Times New Roman" panose="02020603050405020304" pitchFamily="18" charset="0"/>
                <a:ea typeface="黑体" panose="02010609060101010101" pitchFamily="2" charset="-122"/>
                <a:cs typeface="+mn-cs"/>
              </a:rPr>
              <a:t>⑵</a:t>
            </a:r>
            <a:r>
              <a:rPr kumimoji="1" lang="zh-CN" altLang="en-US" kern="1200" dirty="0">
                <a:latin typeface="Times New Roman" panose="02020603050405020304" pitchFamily="18" charset="0"/>
                <a:ea typeface="黑体" panose="02010609060101010101" pitchFamily="2" charset="-122"/>
                <a:cs typeface="+mn-cs"/>
              </a:rPr>
              <a:t>第一种颜色对</a:t>
            </a:r>
            <a:r>
              <a:rPr kumimoji="1" lang="en-US" altLang="zh-CN" i="1" kern="1200" dirty="0">
                <a:latin typeface="Times New Roman" panose="02020603050405020304" pitchFamily="18" charset="0"/>
                <a:ea typeface="黑体" panose="02010609060101010101" pitchFamily="2" charset="-122"/>
                <a:cs typeface="+mn-cs"/>
              </a:rPr>
              <a:t>A</a:t>
            </a:r>
            <a:r>
              <a:rPr kumimoji="1" lang="en-US" altLang="zh-CN" kern="1200" baseline="-25000" dirty="0">
                <a:latin typeface="Times New Roman" panose="02020603050405020304" pitchFamily="18" charset="0"/>
                <a:ea typeface="黑体" panose="02010609060101010101" pitchFamily="2" charset="-122"/>
                <a:cs typeface="+mn-cs"/>
              </a:rPr>
              <a:t>5</a:t>
            </a:r>
            <a:r>
              <a:rPr kumimoji="1" lang="zh-CN" altLang="en-US" kern="1200" dirty="0">
                <a:latin typeface="Times New Roman" panose="02020603050405020304" pitchFamily="18" charset="0"/>
                <a:ea typeface="黑体" panose="02010609060101010101" pitchFamily="2" charset="-122"/>
                <a:cs typeface="+mn-cs"/>
              </a:rPr>
              <a:t>着色，并对不相邻的结点</a:t>
            </a:r>
            <a:r>
              <a:rPr kumimoji="1" lang="en-US" altLang="zh-CN" i="1" kern="1200" dirty="0">
                <a:latin typeface="Times New Roman" panose="02020603050405020304" pitchFamily="18" charset="0"/>
                <a:ea typeface="黑体" panose="02010609060101010101" pitchFamily="2" charset="-122"/>
                <a:cs typeface="+mn-cs"/>
              </a:rPr>
              <a:t>A</a:t>
            </a:r>
            <a:r>
              <a:rPr kumimoji="1" lang="en-US" altLang="zh-CN" kern="1200" baseline="-25000" dirty="0">
                <a:latin typeface="Times New Roman" panose="02020603050405020304" pitchFamily="18" charset="0"/>
                <a:ea typeface="黑体" panose="02010609060101010101" pitchFamily="2" charset="-122"/>
                <a:cs typeface="+mn-cs"/>
              </a:rPr>
              <a:t>1</a:t>
            </a:r>
            <a:r>
              <a:rPr kumimoji="1" lang="zh-CN" altLang="en-US" kern="1200" dirty="0">
                <a:latin typeface="Times New Roman" panose="02020603050405020304" pitchFamily="18" charset="0"/>
                <a:ea typeface="黑体" panose="02010609060101010101" pitchFamily="2" charset="-122"/>
                <a:cs typeface="+mn-cs"/>
              </a:rPr>
              <a:t>也着第一种颜色。 </a:t>
            </a:r>
            <a:endParaRPr kumimoji="1" lang="zh-CN" altLang="en-US" kern="1200" dirty="0">
              <a:latin typeface="Times New Roman" panose="02020603050405020304" pitchFamily="18" charset="0"/>
              <a:ea typeface="黑体" panose="02010609060101010101" pitchFamily="2" charset="-122"/>
              <a:cs typeface="+mn-cs"/>
            </a:endParaRPr>
          </a:p>
          <a:p>
            <a:pPr algn="just" eaLnBrk="1" hangingPunct="1">
              <a:spcBef>
                <a:spcPct val="0"/>
              </a:spcBef>
              <a:buSzPct val="60000"/>
            </a:pPr>
            <a:r>
              <a:rPr kumimoji="1" lang="zh-CN" altLang="en-US" kern="1200" dirty="0">
                <a:latin typeface="Times New Roman" panose="02020603050405020304" pitchFamily="18" charset="0"/>
                <a:ea typeface="黑体" panose="02010609060101010101" pitchFamily="2" charset="-122"/>
                <a:cs typeface="+mn-cs"/>
              </a:rPr>
              <a:t>⑶对</a:t>
            </a:r>
            <a:r>
              <a:rPr kumimoji="1" lang="en-US" altLang="zh-CN" i="1" kern="1200" dirty="0">
                <a:latin typeface="Times New Roman" panose="02020603050405020304" pitchFamily="18" charset="0"/>
                <a:ea typeface="黑体" panose="02010609060101010101" pitchFamily="2" charset="-122"/>
                <a:cs typeface="+mn-cs"/>
              </a:rPr>
              <a:t>A</a:t>
            </a:r>
            <a:r>
              <a:rPr kumimoji="1" lang="en-US" altLang="zh-CN" kern="1200" baseline="-25000" dirty="0">
                <a:latin typeface="Times New Roman" panose="02020603050405020304" pitchFamily="18" charset="0"/>
                <a:ea typeface="黑体" panose="02010609060101010101" pitchFamily="2" charset="-122"/>
                <a:cs typeface="+mn-cs"/>
              </a:rPr>
              <a:t>3</a:t>
            </a:r>
            <a:r>
              <a:rPr kumimoji="1" lang="zh-CN" altLang="en-US" kern="1200" dirty="0">
                <a:latin typeface="Times New Roman" panose="02020603050405020304" pitchFamily="18" charset="0"/>
                <a:ea typeface="黑体" panose="02010609060101010101" pitchFamily="2" charset="-122"/>
                <a:cs typeface="+mn-cs"/>
              </a:rPr>
              <a:t>结点和它不相邻的结点</a:t>
            </a:r>
            <a:r>
              <a:rPr kumimoji="1" lang="en-US" altLang="zh-CN" i="1" kern="1200" dirty="0">
                <a:latin typeface="Times New Roman" panose="02020603050405020304" pitchFamily="18" charset="0"/>
                <a:ea typeface="黑体" panose="02010609060101010101" pitchFamily="2" charset="-122"/>
                <a:cs typeface="+mn-cs"/>
              </a:rPr>
              <a:t>A</a:t>
            </a:r>
            <a:r>
              <a:rPr kumimoji="1" lang="en-US" altLang="zh-CN" kern="1200" baseline="-25000" dirty="0">
                <a:latin typeface="Times New Roman" panose="02020603050405020304" pitchFamily="18" charset="0"/>
                <a:ea typeface="黑体" panose="02010609060101010101" pitchFamily="2" charset="-122"/>
                <a:cs typeface="+mn-cs"/>
              </a:rPr>
              <a:t>4</a:t>
            </a:r>
            <a:r>
              <a:rPr kumimoji="1" lang="zh-CN" altLang="en-US" kern="1200" dirty="0">
                <a:latin typeface="Times New Roman" panose="02020603050405020304" pitchFamily="18" charset="0"/>
                <a:ea typeface="黑体" panose="02010609060101010101" pitchFamily="2" charset="-122"/>
                <a:cs typeface="+mn-cs"/>
              </a:rPr>
              <a:t>，</a:t>
            </a:r>
            <a:r>
              <a:rPr kumimoji="1" lang="en-US" altLang="zh-CN" i="1" kern="1200" dirty="0">
                <a:latin typeface="Times New Roman" panose="02020603050405020304" pitchFamily="18" charset="0"/>
                <a:ea typeface="黑体" panose="02010609060101010101" pitchFamily="2" charset="-122"/>
                <a:cs typeface="+mn-cs"/>
              </a:rPr>
              <a:t>A</a:t>
            </a:r>
            <a:r>
              <a:rPr kumimoji="1" lang="en-US" altLang="zh-CN" kern="1200" baseline="-25000" dirty="0">
                <a:latin typeface="Times New Roman" panose="02020603050405020304" pitchFamily="18" charset="0"/>
                <a:ea typeface="黑体" panose="02010609060101010101" pitchFamily="2" charset="-122"/>
                <a:cs typeface="+mn-cs"/>
              </a:rPr>
              <a:t>8</a:t>
            </a:r>
            <a:r>
              <a:rPr kumimoji="1" lang="zh-CN" altLang="en-US" kern="1200" dirty="0">
                <a:latin typeface="Times New Roman" panose="02020603050405020304" pitchFamily="18" charset="0"/>
                <a:ea typeface="黑体" panose="02010609060101010101" pitchFamily="2" charset="-122"/>
                <a:cs typeface="+mn-cs"/>
              </a:rPr>
              <a:t>着第二种颜色。</a:t>
            </a:r>
            <a:endParaRPr kumimoji="1" lang="zh-CN" altLang="en-US" kern="1200" dirty="0">
              <a:latin typeface="Times New Roman" panose="02020603050405020304" pitchFamily="18" charset="0"/>
              <a:ea typeface="黑体" panose="02010609060101010101" pitchFamily="2" charset="-122"/>
              <a:cs typeface="+mn-cs"/>
            </a:endParaRPr>
          </a:p>
          <a:p>
            <a:pPr algn="just" eaLnBrk="1" hangingPunct="1">
              <a:spcBef>
                <a:spcPct val="0"/>
              </a:spcBef>
              <a:buSzPct val="60000"/>
            </a:pPr>
            <a:r>
              <a:rPr kumimoji="1" lang="zh-CN" altLang="en-US" kern="1200" dirty="0">
                <a:latin typeface="Times New Roman" panose="02020603050405020304" pitchFamily="18" charset="0"/>
                <a:ea typeface="黑体" panose="02010609060101010101" pitchFamily="2" charset="-122"/>
                <a:cs typeface="+mn-cs"/>
              </a:rPr>
              <a:t>⑷对</a:t>
            </a:r>
            <a:r>
              <a:rPr kumimoji="1" lang="en-US" altLang="zh-CN" i="1" kern="1200" dirty="0">
                <a:latin typeface="Times New Roman" panose="02020603050405020304" pitchFamily="18" charset="0"/>
                <a:ea typeface="黑体" panose="02010609060101010101" pitchFamily="2" charset="-122"/>
                <a:cs typeface="+mn-cs"/>
              </a:rPr>
              <a:t>A</a:t>
            </a:r>
            <a:r>
              <a:rPr kumimoji="1" lang="en-US" altLang="zh-CN" kern="1200" baseline="-25000" dirty="0">
                <a:latin typeface="Times New Roman" panose="02020603050405020304" pitchFamily="18" charset="0"/>
                <a:ea typeface="黑体" panose="02010609060101010101" pitchFamily="2" charset="-122"/>
                <a:cs typeface="+mn-cs"/>
              </a:rPr>
              <a:t>7</a:t>
            </a:r>
            <a:r>
              <a:rPr kumimoji="1" lang="zh-CN" altLang="en-US" kern="1200" dirty="0">
                <a:latin typeface="Times New Roman" panose="02020603050405020304" pitchFamily="18" charset="0"/>
                <a:ea typeface="黑体" panose="02010609060101010101" pitchFamily="2" charset="-122"/>
                <a:cs typeface="+mn-cs"/>
              </a:rPr>
              <a:t>结点和它不相邻的结点</a:t>
            </a:r>
            <a:r>
              <a:rPr kumimoji="1" lang="en-US" altLang="zh-CN" i="1" kern="1200" dirty="0">
                <a:latin typeface="Times New Roman" panose="02020603050405020304" pitchFamily="18" charset="0"/>
                <a:ea typeface="黑体" panose="02010609060101010101" pitchFamily="2" charset="-122"/>
                <a:cs typeface="+mn-cs"/>
              </a:rPr>
              <a:t>A</a:t>
            </a:r>
            <a:r>
              <a:rPr kumimoji="1" lang="en-US" altLang="zh-CN" kern="1200" baseline="-25000" dirty="0">
                <a:latin typeface="Times New Roman" panose="02020603050405020304" pitchFamily="18" charset="0"/>
                <a:ea typeface="黑体" panose="02010609060101010101" pitchFamily="2" charset="-122"/>
                <a:cs typeface="+mn-cs"/>
              </a:rPr>
              <a:t>2</a:t>
            </a:r>
            <a:r>
              <a:rPr kumimoji="1" lang="zh-CN" altLang="en-US" kern="1200" dirty="0">
                <a:latin typeface="Times New Roman" panose="02020603050405020304" pitchFamily="18" charset="0"/>
                <a:ea typeface="黑体" panose="02010609060101010101" pitchFamily="2" charset="-122"/>
                <a:cs typeface="+mn-cs"/>
              </a:rPr>
              <a:t>，</a:t>
            </a:r>
            <a:r>
              <a:rPr kumimoji="1" lang="en-US" altLang="zh-CN" i="1" kern="1200" dirty="0">
                <a:latin typeface="Times New Roman" panose="02020603050405020304" pitchFamily="18" charset="0"/>
                <a:ea typeface="黑体" panose="02010609060101010101" pitchFamily="2" charset="-122"/>
                <a:cs typeface="+mn-cs"/>
              </a:rPr>
              <a:t>A</a:t>
            </a:r>
            <a:r>
              <a:rPr kumimoji="1" lang="en-US" altLang="zh-CN" kern="1200" baseline="-25000" dirty="0">
                <a:latin typeface="Times New Roman" panose="02020603050405020304" pitchFamily="18" charset="0"/>
                <a:ea typeface="黑体" panose="02010609060101010101" pitchFamily="2" charset="-122"/>
                <a:cs typeface="+mn-cs"/>
              </a:rPr>
              <a:t>6</a:t>
            </a:r>
            <a:r>
              <a:rPr kumimoji="1" lang="zh-CN" altLang="en-US" kern="1200" dirty="0">
                <a:latin typeface="Times New Roman" panose="02020603050405020304" pitchFamily="18" charset="0"/>
                <a:ea typeface="黑体" panose="02010609060101010101" pitchFamily="2" charset="-122"/>
                <a:cs typeface="+mn-cs"/>
              </a:rPr>
              <a:t>着第三种颜色。</a:t>
            </a:r>
            <a:endParaRPr kumimoji="1" lang="zh-CN" altLang="en-US" kern="1200" dirty="0">
              <a:latin typeface="Times New Roman" panose="02020603050405020304" pitchFamily="18" charset="0"/>
              <a:ea typeface="黑体" panose="02010609060101010101" pitchFamily="2" charset="-122"/>
              <a:cs typeface="+mn-cs"/>
            </a:endParaRPr>
          </a:p>
          <a:p>
            <a:pPr algn="just" eaLnBrk="1" hangingPunct="1">
              <a:spcBef>
                <a:spcPct val="0"/>
              </a:spcBef>
              <a:buSzPct val="60000"/>
            </a:pPr>
            <a:r>
              <a:rPr kumimoji="1" lang="zh-CN" altLang="en-US" kern="1200" dirty="0">
                <a:latin typeface="Times New Roman" panose="02020603050405020304" pitchFamily="18" charset="0"/>
                <a:ea typeface="黑体" panose="02010609060101010101" pitchFamily="2" charset="-122"/>
                <a:cs typeface="+mn-cs"/>
              </a:rPr>
              <a:t>因此图</a:t>
            </a:r>
            <a:r>
              <a:rPr kumimoji="1" lang="en-US" altLang="zh-CN" i="1" kern="1200" dirty="0">
                <a:latin typeface="Times New Roman" panose="02020603050405020304" pitchFamily="18" charset="0"/>
                <a:ea typeface="黑体" panose="02010609060101010101" pitchFamily="2" charset="-122"/>
                <a:cs typeface="+mn-cs"/>
              </a:rPr>
              <a:t>G</a:t>
            </a:r>
            <a:r>
              <a:rPr kumimoji="1" lang="zh-CN" altLang="en-US" kern="1200" dirty="0">
                <a:latin typeface="Times New Roman" panose="02020603050405020304" pitchFamily="18" charset="0"/>
                <a:ea typeface="黑体" panose="02010609060101010101" pitchFamily="2" charset="-122"/>
                <a:cs typeface="+mn-cs"/>
              </a:rPr>
              <a:t>是三色的。注意图</a:t>
            </a:r>
            <a:r>
              <a:rPr kumimoji="1" lang="en-US" altLang="zh-CN" i="1" kern="1200" dirty="0">
                <a:latin typeface="Times New Roman" panose="02020603050405020304" pitchFamily="18" charset="0"/>
                <a:ea typeface="黑体" panose="02010609060101010101" pitchFamily="2" charset="-122"/>
                <a:cs typeface="+mn-cs"/>
              </a:rPr>
              <a:t>G</a:t>
            </a:r>
            <a:r>
              <a:rPr kumimoji="1" lang="zh-CN" altLang="en-US" kern="1200" dirty="0">
                <a:latin typeface="Times New Roman" panose="02020603050405020304" pitchFamily="18" charset="0"/>
                <a:ea typeface="黑体" panose="02010609060101010101" pitchFamily="2" charset="-122"/>
                <a:cs typeface="+mn-cs"/>
              </a:rPr>
              <a:t>不可能是二色的，因为</a:t>
            </a:r>
            <a:r>
              <a:rPr kumimoji="1" lang="en-US" altLang="zh-CN" i="1" kern="1200" dirty="0">
                <a:latin typeface="Times New Roman" panose="02020603050405020304" pitchFamily="18" charset="0"/>
                <a:ea typeface="黑体" panose="02010609060101010101" pitchFamily="2" charset="-122"/>
                <a:cs typeface="+mn-cs"/>
              </a:rPr>
              <a:t>A</a:t>
            </a:r>
            <a:r>
              <a:rPr kumimoji="1" lang="en-US" altLang="zh-CN" kern="1200" baseline="-25000" dirty="0">
                <a:latin typeface="Times New Roman" panose="02020603050405020304" pitchFamily="18" charset="0"/>
                <a:ea typeface="黑体" panose="02010609060101010101" pitchFamily="2" charset="-122"/>
                <a:cs typeface="+mn-cs"/>
              </a:rPr>
              <a:t>1</a:t>
            </a:r>
            <a:r>
              <a:rPr kumimoji="1" lang="zh-CN" altLang="en-US" kern="1200" dirty="0">
                <a:latin typeface="Times New Roman" panose="02020603050405020304" pitchFamily="18" charset="0"/>
                <a:ea typeface="黑体" panose="02010609060101010101" pitchFamily="2" charset="-122"/>
                <a:cs typeface="+mn-cs"/>
              </a:rPr>
              <a:t>，</a:t>
            </a:r>
            <a:r>
              <a:rPr kumimoji="1" lang="en-US" altLang="zh-CN" i="1" kern="1200" dirty="0">
                <a:latin typeface="Times New Roman" panose="02020603050405020304" pitchFamily="18" charset="0"/>
                <a:ea typeface="黑体" panose="02010609060101010101" pitchFamily="2" charset="-122"/>
                <a:cs typeface="+mn-cs"/>
              </a:rPr>
              <a:t>A</a:t>
            </a:r>
            <a:r>
              <a:rPr kumimoji="1" lang="en-US" altLang="zh-CN" kern="1200" baseline="-25000" dirty="0">
                <a:latin typeface="Times New Roman" panose="02020603050405020304" pitchFamily="18" charset="0"/>
                <a:ea typeface="黑体" panose="02010609060101010101" pitchFamily="2" charset="-122"/>
                <a:cs typeface="+mn-cs"/>
              </a:rPr>
              <a:t>2</a:t>
            </a:r>
            <a:r>
              <a:rPr kumimoji="1" lang="zh-CN" altLang="en-US" kern="1200" dirty="0">
                <a:latin typeface="Times New Roman" panose="02020603050405020304" pitchFamily="18" charset="0"/>
                <a:ea typeface="黑体" panose="02010609060101010101" pitchFamily="2" charset="-122"/>
                <a:cs typeface="+mn-cs"/>
              </a:rPr>
              <a:t>，</a:t>
            </a:r>
            <a:r>
              <a:rPr kumimoji="1" lang="en-US" altLang="zh-CN" i="1" kern="1200" dirty="0">
                <a:latin typeface="Times New Roman" panose="02020603050405020304" pitchFamily="18" charset="0"/>
                <a:ea typeface="黑体" panose="02010609060101010101" pitchFamily="2" charset="-122"/>
                <a:cs typeface="+mn-cs"/>
              </a:rPr>
              <a:t>A</a:t>
            </a:r>
            <a:r>
              <a:rPr kumimoji="1" lang="en-US" altLang="zh-CN" kern="1200" baseline="-25000" dirty="0">
                <a:latin typeface="Times New Roman" panose="02020603050405020304" pitchFamily="18" charset="0"/>
                <a:ea typeface="黑体" panose="02010609060101010101" pitchFamily="2" charset="-122"/>
                <a:cs typeface="+mn-cs"/>
              </a:rPr>
              <a:t>3</a:t>
            </a:r>
            <a:r>
              <a:rPr kumimoji="1" lang="zh-CN" altLang="en-US" kern="1200" dirty="0">
                <a:latin typeface="Times New Roman" panose="02020603050405020304" pitchFamily="18" charset="0"/>
                <a:ea typeface="黑体" panose="02010609060101010101" pitchFamily="2" charset="-122"/>
                <a:cs typeface="+mn-cs"/>
              </a:rPr>
              <a:t>相互邻接，故必须用三种颜色。所以</a:t>
            </a:r>
            <a:r>
              <a:rPr kumimoji="1" lang="en-US" altLang="zh-CN" i="1" kern="1200" dirty="0">
                <a:latin typeface="Times New Roman" panose="02020603050405020304" pitchFamily="18" charset="0"/>
                <a:ea typeface="黑体" panose="02010609060101010101" pitchFamily="2" charset="-122"/>
                <a:cs typeface="+mn-cs"/>
              </a:rPr>
              <a:t>x</a:t>
            </a:r>
            <a:r>
              <a:rPr kumimoji="1" lang="en-US" altLang="zh-CN" kern="1200" dirty="0">
                <a:latin typeface="Times New Roman" panose="02020603050405020304" pitchFamily="18" charset="0"/>
                <a:ea typeface="黑体" panose="02010609060101010101" pitchFamily="2" charset="-122"/>
                <a:cs typeface="+mn-cs"/>
              </a:rPr>
              <a:t>(</a:t>
            </a:r>
            <a:r>
              <a:rPr kumimoji="1" lang="en-US" altLang="zh-CN" i="1" kern="1200" dirty="0">
                <a:latin typeface="Times New Roman" panose="02020603050405020304" pitchFamily="18" charset="0"/>
                <a:ea typeface="黑体" panose="02010609060101010101" pitchFamily="2" charset="-122"/>
                <a:cs typeface="+mn-cs"/>
              </a:rPr>
              <a:t>G</a:t>
            </a:r>
            <a:r>
              <a:rPr kumimoji="1" lang="en-US" altLang="zh-CN" kern="1200" dirty="0">
                <a:latin typeface="Times New Roman" panose="02020603050405020304" pitchFamily="18" charset="0"/>
                <a:ea typeface="黑体" panose="02010609060101010101" pitchFamily="2" charset="-122"/>
                <a:cs typeface="+mn-cs"/>
              </a:rPr>
              <a:t>)</a:t>
            </a:r>
            <a:r>
              <a:rPr kumimoji="1" lang="zh-CN" altLang="en-US" kern="1200" dirty="0">
                <a:latin typeface="Times New Roman" panose="02020603050405020304" pitchFamily="18" charset="0"/>
                <a:ea typeface="黑体" panose="02010609060101010101" pitchFamily="2" charset="-122"/>
                <a:cs typeface="+mn-cs"/>
              </a:rPr>
              <a:t>＝</a:t>
            </a:r>
            <a:r>
              <a:rPr kumimoji="1" lang="en-US" altLang="zh-CN" kern="1200" dirty="0">
                <a:latin typeface="Times New Roman" panose="02020603050405020304" pitchFamily="18" charset="0"/>
                <a:ea typeface="黑体" panose="02010609060101010101" pitchFamily="2" charset="-122"/>
                <a:cs typeface="+mn-cs"/>
              </a:rPr>
              <a:t>3</a:t>
            </a:r>
            <a:r>
              <a:rPr kumimoji="1" lang="zh-CN" altLang="en-US" kern="1200" dirty="0">
                <a:latin typeface="Times New Roman" panose="02020603050405020304" pitchFamily="18" charset="0"/>
                <a:ea typeface="黑体" panose="02010609060101010101" pitchFamily="2" charset="-122"/>
                <a:cs typeface="+mn-cs"/>
              </a:rPr>
              <a:t>。</a:t>
            </a:r>
            <a:endParaRPr kumimoji="1" lang="zh-CN" altLang="en-US" kern="1200" dirty="0">
              <a:latin typeface="Times New Roman" panose="02020603050405020304" pitchFamily="18" charset="0"/>
              <a:ea typeface="黑体" panose="02010609060101010101" pitchFamily="2" charset="-122"/>
              <a:cs typeface="+mn-cs"/>
            </a:endParaRPr>
          </a:p>
        </p:txBody>
      </p:sp>
      <p:sp>
        <p:nvSpPr>
          <p:cNvPr id="48131" name="Rectangle 3"/>
          <p:cNvSpPr>
            <a:spLocks noGrp="1"/>
          </p:cNvSpPr>
          <p:nvPr>
            <p:ph type="title"/>
          </p:nvPr>
        </p:nvSpPr>
        <p:spPr>
          <a:xfrm>
            <a:off x="900113" y="333375"/>
            <a:ext cx="7772400" cy="488950"/>
          </a:xfrm>
        </p:spPr>
        <p:txBody>
          <a:bodyPr vert="horz" wrap="square" lIns="91440" tIns="45720" rIns="91440" bIns="45720" anchor="b" anchorCtr="0"/>
          <a:p>
            <a:pPr eaLnBrk="1" hangingPunct="1"/>
            <a:r>
              <a:rPr kumimoji="1" lang="en-US" altLang="zh-CN" sz="2800" kern="1200" dirty="0">
                <a:latin typeface="黑体" panose="02010609060101010101" pitchFamily="2" charset="-122"/>
                <a:ea typeface="黑体" panose="02010609060101010101" pitchFamily="2" charset="-122"/>
                <a:cs typeface="+mj-cs"/>
              </a:rPr>
              <a:t>7-6 </a:t>
            </a:r>
            <a:r>
              <a:rPr kumimoji="1" lang="zh-CN" altLang="en-US" sz="2800" kern="1200" dirty="0">
                <a:latin typeface="黑体" panose="02010609060101010101" pitchFamily="2" charset="-122"/>
                <a:ea typeface="黑体" panose="02010609060101010101" pitchFamily="2" charset="-122"/>
                <a:cs typeface="+mj-cs"/>
              </a:rPr>
              <a:t>对偶图与着色</a:t>
            </a:r>
            <a:endParaRPr kumimoji="1" lang="zh-CN" altLang="en-US" sz="2800" kern="1200" dirty="0">
              <a:latin typeface="黑体" panose="02010609060101010101" pitchFamily="2" charset="-122"/>
              <a:ea typeface="黑体" panose="02010609060101010101" pitchFamily="2" charset="-122"/>
              <a:cs typeface="+mj-cs"/>
            </a:endParaRPr>
          </a:p>
        </p:txBody>
      </p:sp>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Rectangle 2"/>
          <p:cNvSpPr>
            <a:spLocks noGrp="1"/>
          </p:cNvSpPr>
          <p:nvPr>
            <p:ph idx="1" hasCustomPrompt="1"/>
          </p:nvPr>
        </p:nvSpPr>
        <p:spPr>
          <a:xfrm>
            <a:off x="539750" y="1412875"/>
            <a:ext cx="8077200" cy="4679950"/>
          </a:xfrm>
        </p:spPr>
        <p:txBody>
          <a:bodyPr vert="horz" wrap="square" lIns="91440" tIns="45720" rIns="91440" bIns="45720" anchor="t" anchorCtr="0"/>
          <a:p>
            <a:pPr eaLnBrk="1" hangingPunct="1">
              <a:lnSpc>
                <a:spcPct val="110000"/>
              </a:lnSpc>
              <a:spcBef>
                <a:spcPct val="0"/>
              </a:spcBef>
              <a:buSzPct val="60000"/>
            </a:pPr>
            <a:r>
              <a:rPr kumimoji="1" lang="zh-CN" altLang="en-US" sz="2400" kern="1200" dirty="0">
                <a:solidFill>
                  <a:srgbClr val="FF0000"/>
                </a:solidFill>
                <a:latin typeface="Times New Roman" panose="02020603050405020304" pitchFamily="18" charset="0"/>
                <a:ea typeface="黑体" panose="02010609060101010101" pitchFamily="2" charset="-122"/>
                <a:cs typeface="+mn-cs"/>
              </a:rPr>
              <a:t>定理</a:t>
            </a:r>
            <a:r>
              <a:rPr kumimoji="1" lang="en-US" altLang="zh-CN" sz="2400" kern="1200" dirty="0">
                <a:solidFill>
                  <a:srgbClr val="FF0000"/>
                </a:solidFill>
                <a:latin typeface="Times New Roman" panose="02020603050405020304" pitchFamily="18" charset="0"/>
                <a:ea typeface="黑体" panose="02010609060101010101" pitchFamily="2" charset="-122"/>
                <a:cs typeface="+mn-cs"/>
              </a:rPr>
              <a:t>7-6.1</a:t>
            </a:r>
            <a:r>
              <a:rPr kumimoji="1" lang="en-US" altLang="zh-CN" sz="2400" kern="1200" dirty="0">
                <a:solidFill>
                  <a:schemeClr val="tx2"/>
                </a:solidFill>
                <a:latin typeface="Times New Roman" panose="02020603050405020304" pitchFamily="18" charset="0"/>
                <a:ea typeface="黑体" panose="02010609060101010101" pitchFamily="2" charset="-122"/>
                <a:cs typeface="+mn-cs"/>
              </a:rPr>
              <a:t>  </a:t>
            </a:r>
            <a:r>
              <a:rPr kumimoji="1" lang="zh-CN" altLang="en-US" sz="2400" kern="1200" dirty="0">
                <a:latin typeface="Times New Roman" panose="02020603050405020304" pitchFamily="18" charset="0"/>
                <a:ea typeface="黑体" panose="02010609060101010101" pitchFamily="2" charset="-122"/>
                <a:cs typeface="+mn-cs"/>
              </a:rPr>
              <a:t>对于</a:t>
            </a:r>
            <a:r>
              <a:rPr kumimoji="1" lang="en-US" altLang="zh-CN" sz="2400" i="1" kern="1200" dirty="0">
                <a:latin typeface="Times New Roman" panose="02020603050405020304" pitchFamily="18" charset="0"/>
                <a:ea typeface="黑体" panose="02010609060101010101" pitchFamily="2" charset="-122"/>
                <a:cs typeface="+mn-cs"/>
              </a:rPr>
              <a:t>n</a:t>
            </a:r>
            <a:r>
              <a:rPr kumimoji="1" lang="zh-CN" altLang="en-US" sz="2400" kern="1200" dirty="0">
                <a:latin typeface="Times New Roman" panose="02020603050405020304" pitchFamily="18" charset="0"/>
                <a:ea typeface="黑体" panose="02010609060101010101" pitchFamily="2" charset="-122"/>
                <a:cs typeface="+mn-cs"/>
              </a:rPr>
              <a:t>个结点的完全图</a:t>
            </a:r>
            <a:r>
              <a:rPr kumimoji="1" lang="en-US" altLang="zh-CN" sz="2400" i="1" kern="1200" dirty="0">
                <a:latin typeface="Times New Roman" panose="02020603050405020304" pitchFamily="18" charset="0"/>
                <a:ea typeface="黑体" panose="02010609060101010101" pitchFamily="2" charset="-122"/>
                <a:cs typeface="+mn-cs"/>
              </a:rPr>
              <a:t>K</a:t>
            </a:r>
            <a:r>
              <a:rPr kumimoji="1" lang="en-US" altLang="zh-CN" sz="2400" i="1" kern="1200" baseline="-25000" dirty="0">
                <a:latin typeface="Times New Roman" panose="02020603050405020304" pitchFamily="18" charset="0"/>
                <a:ea typeface="黑体" panose="02010609060101010101" pitchFamily="2" charset="-122"/>
                <a:cs typeface="+mn-cs"/>
              </a:rPr>
              <a:t>n</a:t>
            </a:r>
            <a:r>
              <a:rPr kumimoji="1" lang="zh-CN" altLang="en-US" sz="2400" kern="1200" dirty="0">
                <a:latin typeface="Times New Roman" panose="02020603050405020304" pitchFamily="18" charset="0"/>
                <a:ea typeface="黑体" panose="02010609060101010101" pitchFamily="2" charset="-122"/>
                <a:cs typeface="+mn-cs"/>
              </a:rPr>
              <a:t>，有</a:t>
            </a:r>
            <a:r>
              <a:rPr kumimoji="1" lang="en-US" altLang="zh-CN" sz="2400" i="1" kern="1200" dirty="0">
                <a:latin typeface="Times New Roman" panose="02020603050405020304" pitchFamily="18" charset="0"/>
                <a:ea typeface="黑体" panose="02010609060101010101" pitchFamily="2" charset="-122"/>
                <a:cs typeface="+mn-cs"/>
              </a:rPr>
              <a:t>x</a:t>
            </a:r>
            <a:r>
              <a:rPr kumimoji="1" lang="en-US" altLang="zh-CN" sz="2400" kern="1200" dirty="0">
                <a:latin typeface="Times New Roman" panose="02020603050405020304" pitchFamily="18" charset="0"/>
                <a:ea typeface="黑体" panose="02010609060101010101" pitchFamily="2" charset="-122"/>
                <a:cs typeface="+mn-cs"/>
              </a:rPr>
              <a:t>(</a:t>
            </a:r>
            <a:r>
              <a:rPr kumimoji="1" lang="en-US" altLang="zh-CN" sz="2400" i="1" kern="1200" dirty="0">
                <a:latin typeface="Times New Roman" panose="02020603050405020304" pitchFamily="18" charset="0"/>
                <a:ea typeface="黑体" panose="02010609060101010101" pitchFamily="2" charset="-122"/>
                <a:cs typeface="+mn-cs"/>
              </a:rPr>
              <a:t>K</a:t>
            </a:r>
            <a:r>
              <a:rPr kumimoji="1" lang="en-US" altLang="zh-CN" sz="2400" i="1" kern="1200" baseline="-25000" dirty="0">
                <a:latin typeface="Times New Roman" panose="02020603050405020304" pitchFamily="18" charset="0"/>
                <a:ea typeface="黑体" panose="02010609060101010101" pitchFamily="2" charset="-122"/>
                <a:cs typeface="+mn-cs"/>
              </a:rPr>
              <a:t>n</a:t>
            </a:r>
            <a:r>
              <a:rPr kumimoji="1" lang="en-US" altLang="zh-CN" sz="2400" kern="1200" dirty="0">
                <a:latin typeface="Times New Roman" panose="02020603050405020304" pitchFamily="18" charset="0"/>
                <a:ea typeface="黑体" panose="02010609060101010101" pitchFamily="2" charset="-122"/>
                <a:cs typeface="+mn-cs"/>
              </a:rPr>
              <a:t>)</a:t>
            </a:r>
            <a:r>
              <a:rPr kumimoji="1" lang="zh-CN" altLang="en-US" sz="2400" kern="1200" dirty="0">
                <a:latin typeface="Times New Roman" panose="02020603050405020304" pitchFamily="18" charset="0"/>
                <a:ea typeface="黑体" panose="02010609060101010101" pitchFamily="2" charset="-122"/>
                <a:cs typeface="+mn-cs"/>
              </a:rPr>
              <a:t>＝</a:t>
            </a:r>
            <a:r>
              <a:rPr kumimoji="1" lang="en-US" altLang="zh-CN" sz="2400" i="1" kern="1200" dirty="0">
                <a:latin typeface="Times New Roman" panose="02020603050405020304" pitchFamily="18" charset="0"/>
                <a:ea typeface="黑体" panose="02010609060101010101" pitchFamily="2" charset="-122"/>
                <a:cs typeface="+mn-cs"/>
              </a:rPr>
              <a:t>n</a:t>
            </a:r>
            <a:r>
              <a:rPr kumimoji="1" lang="zh-CN" altLang="en-US" sz="2400" kern="1200" dirty="0">
                <a:latin typeface="Times New Roman" panose="02020603050405020304" pitchFamily="18" charset="0"/>
                <a:ea typeface="黑体" panose="02010609060101010101" pitchFamily="2" charset="-122"/>
                <a:cs typeface="+mn-cs"/>
              </a:rPr>
              <a:t>。</a:t>
            </a:r>
            <a:endParaRPr kumimoji="1" lang="zh-CN" altLang="en-US" sz="2400" kern="1200" dirty="0">
              <a:latin typeface="Times New Roman" panose="02020603050405020304" pitchFamily="18" charset="0"/>
              <a:ea typeface="黑体" panose="02010609060101010101" pitchFamily="2" charset="-122"/>
              <a:cs typeface="+mn-cs"/>
            </a:endParaRPr>
          </a:p>
          <a:p>
            <a:pPr algn="just" eaLnBrk="1" hangingPunct="1">
              <a:lnSpc>
                <a:spcPct val="110000"/>
              </a:lnSpc>
              <a:spcBef>
                <a:spcPct val="0"/>
              </a:spcBef>
              <a:spcAft>
                <a:spcPts val="2400"/>
              </a:spcAft>
              <a:buSzPct val="60000"/>
            </a:pPr>
            <a:r>
              <a:rPr kumimoji="1" lang="zh-CN" altLang="en-US" sz="2400" kern="1200" dirty="0">
                <a:solidFill>
                  <a:schemeClr val="tx2"/>
                </a:solidFill>
                <a:latin typeface="Times New Roman" panose="02020603050405020304" pitchFamily="18" charset="0"/>
                <a:ea typeface="黑体" panose="02010609060101010101" pitchFamily="2" charset="-122"/>
                <a:cs typeface="+mn-cs"/>
              </a:rPr>
              <a:t>证明</a:t>
            </a:r>
            <a:r>
              <a:rPr kumimoji="1" lang="zh-CN" altLang="en-US" sz="2400" kern="1200" dirty="0">
                <a:latin typeface="Times New Roman" panose="02020603050405020304" pitchFamily="18" charset="0"/>
                <a:ea typeface="黑体" panose="02010609060101010101" pitchFamily="2" charset="-122"/>
                <a:cs typeface="+mn-cs"/>
              </a:rPr>
              <a:t>  因为完全图每一个结点与其它各结点都相邻接，故</a:t>
            </a:r>
            <a:r>
              <a:rPr kumimoji="1" lang="en-US" altLang="zh-CN" sz="2400" i="1" kern="1200" dirty="0">
                <a:latin typeface="Times New Roman" panose="02020603050405020304" pitchFamily="18" charset="0"/>
                <a:ea typeface="黑体" panose="02010609060101010101" pitchFamily="2" charset="-122"/>
                <a:cs typeface="+mn-cs"/>
              </a:rPr>
              <a:t>n</a:t>
            </a:r>
            <a:r>
              <a:rPr kumimoji="1" lang="zh-CN" altLang="en-US" sz="2400" kern="1200" dirty="0">
                <a:latin typeface="Times New Roman" panose="02020603050405020304" pitchFamily="18" charset="0"/>
                <a:ea typeface="黑体" panose="02010609060101010101" pitchFamily="2" charset="-122"/>
                <a:cs typeface="+mn-cs"/>
              </a:rPr>
              <a:t>个结点的着色数不能少于</a:t>
            </a:r>
            <a:r>
              <a:rPr kumimoji="1" lang="en-US" altLang="zh-CN" sz="2400" i="1" kern="1200" dirty="0">
                <a:latin typeface="Times New Roman" panose="02020603050405020304" pitchFamily="18" charset="0"/>
                <a:ea typeface="黑体" panose="02010609060101010101" pitchFamily="2" charset="-122"/>
                <a:cs typeface="+mn-cs"/>
              </a:rPr>
              <a:t>n</a:t>
            </a:r>
            <a:r>
              <a:rPr kumimoji="1" lang="zh-CN" altLang="en-US" sz="2400" kern="1200" dirty="0">
                <a:latin typeface="Times New Roman" panose="02020603050405020304" pitchFamily="18" charset="0"/>
                <a:ea typeface="黑体" panose="02010609060101010101" pitchFamily="2" charset="-122"/>
                <a:cs typeface="+mn-cs"/>
              </a:rPr>
              <a:t>，又</a:t>
            </a:r>
            <a:r>
              <a:rPr kumimoji="1" lang="en-US" altLang="zh-CN" sz="2400" i="1" kern="1200" dirty="0">
                <a:latin typeface="Times New Roman" panose="02020603050405020304" pitchFamily="18" charset="0"/>
                <a:ea typeface="黑体" panose="02010609060101010101" pitchFamily="2" charset="-122"/>
                <a:cs typeface="+mn-cs"/>
              </a:rPr>
              <a:t>n</a:t>
            </a:r>
            <a:r>
              <a:rPr kumimoji="1" lang="zh-CN" altLang="en-US" sz="2400" kern="1200" dirty="0">
                <a:latin typeface="Times New Roman" panose="02020603050405020304" pitchFamily="18" charset="0"/>
                <a:ea typeface="黑体" panose="02010609060101010101" pitchFamily="2" charset="-122"/>
                <a:cs typeface="+mn-cs"/>
              </a:rPr>
              <a:t>个结点的着色数至多为</a:t>
            </a:r>
            <a:r>
              <a:rPr kumimoji="1" lang="en-US" altLang="zh-CN" sz="2400" i="1" kern="1200" dirty="0">
                <a:latin typeface="Times New Roman" panose="02020603050405020304" pitchFamily="18" charset="0"/>
                <a:ea typeface="黑体" panose="02010609060101010101" pitchFamily="2" charset="-122"/>
                <a:cs typeface="+mn-cs"/>
              </a:rPr>
              <a:t>n</a:t>
            </a:r>
            <a:r>
              <a:rPr kumimoji="1" lang="zh-CN" altLang="en-US" sz="2400" kern="1200" dirty="0">
                <a:latin typeface="Times New Roman" panose="02020603050405020304" pitchFamily="18" charset="0"/>
                <a:ea typeface="黑体" panose="02010609060101010101" pitchFamily="2" charset="-122"/>
                <a:cs typeface="+mn-cs"/>
              </a:rPr>
              <a:t>，故有</a:t>
            </a:r>
            <a:r>
              <a:rPr kumimoji="1" lang="en-US" altLang="zh-CN" sz="2400" i="1" kern="1200" dirty="0">
                <a:latin typeface="Times New Roman" panose="02020603050405020304" pitchFamily="18" charset="0"/>
                <a:ea typeface="黑体" panose="02010609060101010101" pitchFamily="2" charset="-122"/>
                <a:cs typeface="+mn-cs"/>
              </a:rPr>
              <a:t>x</a:t>
            </a:r>
            <a:r>
              <a:rPr kumimoji="1" lang="en-US" altLang="zh-CN" sz="2400" kern="1200" dirty="0">
                <a:latin typeface="Times New Roman" panose="02020603050405020304" pitchFamily="18" charset="0"/>
                <a:ea typeface="黑体" panose="02010609060101010101" pitchFamily="2" charset="-122"/>
                <a:cs typeface="+mn-cs"/>
              </a:rPr>
              <a:t>(</a:t>
            </a:r>
            <a:r>
              <a:rPr kumimoji="1" lang="en-US" altLang="zh-CN" sz="2400" i="1" kern="1200" dirty="0">
                <a:latin typeface="Times New Roman" panose="02020603050405020304" pitchFamily="18" charset="0"/>
                <a:ea typeface="黑体" panose="02010609060101010101" pitchFamily="2" charset="-122"/>
                <a:cs typeface="+mn-cs"/>
              </a:rPr>
              <a:t>K</a:t>
            </a:r>
            <a:r>
              <a:rPr kumimoji="1" lang="en-US" altLang="zh-CN" sz="2400" i="1" kern="1200" baseline="-25000" dirty="0">
                <a:latin typeface="Times New Roman" panose="02020603050405020304" pitchFamily="18" charset="0"/>
                <a:ea typeface="黑体" panose="02010609060101010101" pitchFamily="2" charset="-122"/>
                <a:cs typeface="+mn-cs"/>
              </a:rPr>
              <a:t>n</a:t>
            </a:r>
            <a:r>
              <a:rPr kumimoji="1" lang="en-US" altLang="zh-CN" sz="2400" kern="1200" dirty="0">
                <a:latin typeface="Times New Roman" panose="02020603050405020304" pitchFamily="18" charset="0"/>
                <a:ea typeface="黑体" panose="02010609060101010101" pitchFamily="2" charset="-122"/>
                <a:cs typeface="+mn-cs"/>
              </a:rPr>
              <a:t>)</a:t>
            </a:r>
            <a:r>
              <a:rPr kumimoji="1" lang="zh-CN" altLang="en-US" sz="2400" kern="1200" dirty="0">
                <a:latin typeface="Times New Roman" panose="02020603050405020304" pitchFamily="18" charset="0"/>
                <a:ea typeface="黑体" panose="02010609060101010101" pitchFamily="2" charset="-122"/>
                <a:cs typeface="+mn-cs"/>
              </a:rPr>
              <a:t>＝</a:t>
            </a:r>
            <a:r>
              <a:rPr kumimoji="1" lang="en-US" altLang="zh-CN" sz="2400" i="1" kern="1200" dirty="0">
                <a:latin typeface="Times New Roman" panose="02020603050405020304" pitchFamily="18" charset="0"/>
                <a:ea typeface="黑体" panose="02010609060101010101" pitchFamily="2" charset="-122"/>
                <a:cs typeface="+mn-cs"/>
              </a:rPr>
              <a:t>n</a:t>
            </a:r>
            <a:r>
              <a:rPr kumimoji="1" lang="zh-CN" altLang="en-US" sz="2400" kern="1200" dirty="0">
                <a:latin typeface="Times New Roman" panose="02020603050405020304" pitchFamily="18" charset="0"/>
                <a:ea typeface="黑体" panose="02010609060101010101" pitchFamily="2" charset="-122"/>
                <a:cs typeface="+mn-cs"/>
              </a:rPr>
              <a:t>。</a:t>
            </a:r>
            <a:endParaRPr kumimoji="1" lang="zh-CN" altLang="en-US" sz="2400" kern="1200" dirty="0">
              <a:latin typeface="Times New Roman" panose="02020603050405020304" pitchFamily="18" charset="0"/>
              <a:ea typeface="黑体" panose="02010609060101010101" pitchFamily="2" charset="-122"/>
              <a:cs typeface="+mn-cs"/>
            </a:endParaRPr>
          </a:p>
          <a:p>
            <a:pPr eaLnBrk="1" hangingPunct="1">
              <a:lnSpc>
                <a:spcPct val="110000"/>
              </a:lnSpc>
              <a:spcBef>
                <a:spcPct val="0"/>
              </a:spcBef>
              <a:buSzPct val="60000"/>
            </a:pPr>
            <a:r>
              <a:rPr kumimoji="1" lang="zh-CN" altLang="en-US" sz="2400" kern="1200" dirty="0">
                <a:solidFill>
                  <a:srgbClr val="FF0000"/>
                </a:solidFill>
                <a:latin typeface="Times New Roman" panose="02020603050405020304" pitchFamily="18" charset="0"/>
                <a:ea typeface="黑体" panose="02010609060101010101" pitchFamily="2" charset="-122"/>
                <a:cs typeface="+mn-cs"/>
              </a:rPr>
              <a:t>定理</a:t>
            </a:r>
            <a:r>
              <a:rPr kumimoji="1" lang="en-US" altLang="zh-CN" sz="2400" kern="1200" dirty="0">
                <a:solidFill>
                  <a:srgbClr val="FF0000"/>
                </a:solidFill>
                <a:latin typeface="Times New Roman" panose="02020603050405020304" pitchFamily="18" charset="0"/>
                <a:ea typeface="黑体" panose="02010609060101010101" pitchFamily="2" charset="-122"/>
                <a:cs typeface="+mn-cs"/>
              </a:rPr>
              <a:t>7-6.2</a:t>
            </a:r>
            <a:r>
              <a:rPr kumimoji="1" lang="en-US" altLang="zh-CN" sz="2400" kern="1200" dirty="0">
                <a:latin typeface="Times New Roman" panose="02020603050405020304" pitchFamily="18" charset="0"/>
                <a:ea typeface="黑体" panose="02010609060101010101" pitchFamily="2" charset="-122"/>
                <a:cs typeface="+mn-cs"/>
              </a:rPr>
              <a:t>  </a:t>
            </a:r>
            <a:r>
              <a:rPr kumimoji="1" lang="zh-CN" altLang="en-US" sz="2400" kern="1200" dirty="0">
                <a:latin typeface="Times New Roman" panose="02020603050405020304" pitchFamily="18" charset="0"/>
                <a:ea typeface="黑体" panose="02010609060101010101" pitchFamily="2" charset="-122"/>
                <a:cs typeface="+mn-cs"/>
              </a:rPr>
              <a:t>设</a:t>
            </a:r>
            <a:r>
              <a:rPr kumimoji="1" lang="en-US" altLang="zh-CN" sz="2400" i="1" kern="1200" dirty="0">
                <a:latin typeface="Times New Roman" panose="02020603050405020304" pitchFamily="18" charset="0"/>
                <a:ea typeface="黑体" panose="02010609060101010101" pitchFamily="2" charset="-122"/>
                <a:cs typeface="+mn-cs"/>
              </a:rPr>
              <a:t>G</a:t>
            </a:r>
            <a:r>
              <a:rPr kumimoji="1" lang="zh-CN" altLang="en-US" sz="2400" kern="1200" dirty="0">
                <a:latin typeface="Times New Roman" panose="02020603050405020304" pitchFamily="18" charset="0"/>
                <a:ea typeface="黑体" panose="02010609060101010101" pitchFamily="2" charset="-122"/>
                <a:cs typeface="+mn-cs"/>
              </a:rPr>
              <a:t>为至少有三个结点的连通平面图，则</a:t>
            </a:r>
            <a:r>
              <a:rPr kumimoji="1" lang="en-US" altLang="zh-CN" sz="2400" i="1" kern="1200" dirty="0">
                <a:latin typeface="Times New Roman" panose="02020603050405020304" pitchFamily="18" charset="0"/>
                <a:ea typeface="黑体" panose="02010609060101010101" pitchFamily="2" charset="-122"/>
                <a:cs typeface="+mn-cs"/>
              </a:rPr>
              <a:t>G</a:t>
            </a:r>
            <a:r>
              <a:rPr kumimoji="1" lang="zh-CN" altLang="en-US" sz="2400" kern="1200" dirty="0">
                <a:latin typeface="Times New Roman" panose="02020603050405020304" pitchFamily="18" charset="0"/>
                <a:ea typeface="黑体" panose="02010609060101010101" pitchFamily="2" charset="-122"/>
                <a:cs typeface="+mn-cs"/>
              </a:rPr>
              <a:t>中必有一个结点</a:t>
            </a:r>
            <a:r>
              <a:rPr kumimoji="1" lang="en-US" altLang="zh-CN" sz="2400" i="1" kern="1200" dirty="0">
                <a:latin typeface="Times New Roman" panose="02020603050405020304" pitchFamily="18" charset="0"/>
                <a:ea typeface="黑体" panose="02010609060101010101" pitchFamily="2" charset="-122"/>
                <a:cs typeface="+mn-cs"/>
              </a:rPr>
              <a:t>u</a:t>
            </a:r>
            <a:r>
              <a:rPr kumimoji="1" lang="zh-CN" altLang="en-US" sz="2400" kern="1200" dirty="0">
                <a:latin typeface="Times New Roman" panose="02020603050405020304" pitchFamily="18" charset="0"/>
                <a:ea typeface="黑体" panose="02010609060101010101" pitchFamily="2" charset="-122"/>
                <a:cs typeface="+mn-cs"/>
              </a:rPr>
              <a:t>，使得</a:t>
            </a:r>
            <a:r>
              <a:rPr kumimoji="1" lang="en-US" altLang="zh-CN" sz="2400" kern="1200" dirty="0">
                <a:latin typeface="Times New Roman" panose="02020603050405020304" pitchFamily="18" charset="0"/>
                <a:ea typeface="黑体" panose="02010609060101010101" pitchFamily="2" charset="-122"/>
                <a:cs typeface="+mn-cs"/>
              </a:rPr>
              <a:t>d</a:t>
            </a:r>
            <a:r>
              <a:rPr kumimoji="1" lang="en-US" altLang="zh-CN" sz="2400" i="1" kern="1200" dirty="0">
                <a:latin typeface="Times New Roman" panose="02020603050405020304" pitchFamily="18" charset="0"/>
                <a:ea typeface="黑体" panose="02010609060101010101" pitchFamily="2" charset="-122"/>
                <a:cs typeface="+mn-cs"/>
              </a:rPr>
              <a:t>eg</a:t>
            </a:r>
            <a:r>
              <a:rPr kumimoji="1" lang="en-US" altLang="zh-CN" sz="2400" kern="1200" dirty="0">
                <a:latin typeface="Times New Roman" panose="02020603050405020304" pitchFamily="18" charset="0"/>
                <a:ea typeface="黑体" panose="02010609060101010101" pitchFamily="2" charset="-122"/>
                <a:cs typeface="+mn-cs"/>
              </a:rPr>
              <a:t>(</a:t>
            </a:r>
            <a:r>
              <a:rPr kumimoji="1" lang="en-US" altLang="zh-CN" sz="2400" i="1" kern="1200" dirty="0">
                <a:latin typeface="Times New Roman" panose="02020603050405020304" pitchFamily="18" charset="0"/>
                <a:ea typeface="黑体" panose="02010609060101010101" pitchFamily="2" charset="-122"/>
                <a:cs typeface="+mn-cs"/>
              </a:rPr>
              <a:t>u</a:t>
            </a:r>
            <a:r>
              <a:rPr kumimoji="1" lang="en-US" altLang="zh-CN" sz="2400" kern="1200" dirty="0">
                <a:latin typeface="Times New Roman" panose="02020603050405020304" pitchFamily="18" charset="0"/>
                <a:ea typeface="黑体" panose="02010609060101010101" pitchFamily="2" charset="-122"/>
                <a:cs typeface="+mn-cs"/>
              </a:rPr>
              <a:t>)≤5</a:t>
            </a:r>
            <a:r>
              <a:rPr kumimoji="1" lang="zh-CN" altLang="en-US" sz="2400" kern="1200" dirty="0">
                <a:latin typeface="Times New Roman" panose="02020603050405020304" pitchFamily="18" charset="0"/>
                <a:ea typeface="黑体" panose="02010609060101010101" pitchFamily="2" charset="-122"/>
                <a:cs typeface="+mn-cs"/>
              </a:rPr>
              <a:t>。</a:t>
            </a:r>
            <a:endParaRPr kumimoji="1" lang="zh-CN" altLang="en-US" sz="2400" kern="1200" dirty="0">
              <a:latin typeface="Times New Roman" panose="02020603050405020304" pitchFamily="18" charset="0"/>
              <a:ea typeface="黑体" panose="02010609060101010101" pitchFamily="2" charset="-122"/>
              <a:cs typeface="+mn-cs"/>
            </a:endParaRPr>
          </a:p>
          <a:p>
            <a:pPr algn="just" eaLnBrk="1" hangingPunct="1">
              <a:lnSpc>
                <a:spcPct val="110000"/>
              </a:lnSpc>
              <a:spcBef>
                <a:spcPct val="0"/>
              </a:spcBef>
              <a:buSzPct val="60000"/>
            </a:pPr>
            <a:r>
              <a:rPr kumimoji="1" lang="zh-CN" altLang="en-US" sz="2400" kern="1200" dirty="0">
                <a:solidFill>
                  <a:schemeClr val="tx2"/>
                </a:solidFill>
                <a:latin typeface="Times New Roman" panose="02020603050405020304" pitchFamily="18" charset="0"/>
                <a:ea typeface="黑体" panose="02010609060101010101" pitchFamily="2" charset="-122"/>
                <a:cs typeface="+mn-cs"/>
              </a:rPr>
              <a:t>证明</a:t>
            </a:r>
            <a:r>
              <a:rPr kumimoji="1" lang="zh-CN" altLang="en-US" sz="2400" kern="1200" dirty="0">
                <a:latin typeface="Times New Roman" panose="02020603050405020304" pitchFamily="18" charset="0"/>
                <a:ea typeface="黑体" panose="02010609060101010101" pitchFamily="2" charset="-122"/>
                <a:cs typeface="+mn-cs"/>
              </a:rPr>
              <a:t>  设</a:t>
            </a:r>
            <a:r>
              <a:rPr kumimoji="1" lang="en-US" altLang="zh-CN" sz="2400" i="1" kern="1200" dirty="0">
                <a:latin typeface="Times New Roman" panose="02020603050405020304" pitchFamily="18" charset="0"/>
                <a:ea typeface="黑体" panose="02010609060101010101" pitchFamily="2" charset="-122"/>
                <a:cs typeface="+mn-cs"/>
              </a:rPr>
              <a:t>G</a:t>
            </a:r>
            <a:r>
              <a:rPr kumimoji="1" lang="zh-CN" altLang="en-US" sz="2400" kern="1200" dirty="0">
                <a:latin typeface="Times New Roman" panose="02020603050405020304" pitchFamily="18" charset="0"/>
                <a:ea typeface="黑体" panose="02010609060101010101" pitchFamily="2" charset="-122"/>
                <a:cs typeface="+mn-cs"/>
              </a:rPr>
              <a:t>＝</a:t>
            </a:r>
            <a:r>
              <a:rPr kumimoji="1" lang="en-US" altLang="zh-CN" sz="2400" kern="1200" dirty="0">
                <a:latin typeface="Times New Roman" panose="02020603050405020304" pitchFamily="18" charset="0"/>
                <a:ea typeface="黑体" panose="02010609060101010101" pitchFamily="2" charset="-122"/>
                <a:cs typeface="+mn-cs"/>
              </a:rPr>
              <a:t>〈</a:t>
            </a:r>
            <a:r>
              <a:rPr kumimoji="1" lang="en-US" altLang="zh-CN" sz="2400" i="1" kern="1200" dirty="0">
                <a:latin typeface="Times New Roman" panose="02020603050405020304" pitchFamily="18" charset="0"/>
                <a:ea typeface="黑体" panose="02010609060101010101" pitchFamily="2" charset="-122"/>
                <a:cs typeface="+mn-cs"/>
              </a:rPr>
              <a:t>V</a:t>
            </a:r>
            <a:r>
              <a:rPr kumimoji="1" lang="zh-CN" altLang="en-US" sz="2400" kern="1200" dirty="0">
                <a:latin typeface="Times New Roman" panose="02020603050405020304" pitchFamily="18" charset="0"/>
                <a:ea typeface="黑体" panose="02010609060101010101" pitchFamily="2" charset="-122"/>
                <a:cs typeface="+mn-cs"/>
              </a:rPr>
              <a:t>，</a:t>
            </a:r>
            <a:r>
              <a:rPr kumimoji="1" lang="en-US" altLang="zh-CN" sz="2400" i="1" kern="1200" dirty="0">
                <a:latin typeface="Times New Roman" panose="02020603050405020304" pitchFamily="18" charset="0"/>
                <a:ea typeface="黑体" panose="02010609060101010101" pitchFamily="2" charset="-122"/>
                <a:cs typeface="+mn-cs"/>
              </a:rPr>
              <a:t>E</a:t>
            </a:r>
            <a:r>
              <a:rPr kumimoji="1" lang="en-US" altLang="zh-CN" sz="2400" kern="1200" dirty="0">
                <a:latin typeface="Times New Roman" panose="02020603050405020304" pitchFamily="18" charset="0"/>
                <a:ea typeface="黑体" panose="02010609060101010101" pitchFamily="2" charset="-122"/>
                <a:cs typeface="+mn-cs"/>
              </a:rPr>
              <a:t>〉</a:t>
            </a:r>
            <a:r>
              <a:rPr kumimoji="1" lang="zh-CN" altLang="en-US" sz="2400" kern="1200" dirty="0">
                <a:latin typeface="Times New Roman" panose="02020603050405020304" pitchFamily="18" charset="0"/>
                <a:ea typeface="黑体" panose="02010609060101010101" pitchFamily="2" charset="-122"/>
                <a:cs typeface="+mn-cs"/>
              </a:rPr>
              <a:t>，若</a:t>
            </a:r>
            <a:r>
              <a:rPr kumimoji="1" lang="en-US" altLang="zh-CN" sz="2400" i="1" kern="1200" dirty="0">
                <a:latin typeface="Times New Roman" panose="02020603050405020304" pitchFamily="18" charset="0"/>
                <a:ea typeface="黑体" panose="02010609060101010101" pitchFamily="2" charset="-122"/>
                <a:cs typeface="+mn-cs"/>
              </a:rPr>
              <a:t>G</a:t>
            </a:r>
            <a:r>
              <a:rPr kumimoji="1" lang="zh-CN" altLang="en-US" sz="2400" kern="1200" dirty="0">
                <a:latin typeface="Times New Roman" panose="02020603050405020304" pitchFamily="18" charset="0"/>
                <a:ea typeface="黑体" panose="02010609060101010101" pitchFamily="2" charset="-122"/>
                <a:cs typeface="+mn-cs"/>
              </a:rPr>
              <a:t>的每一个结点</a:t>
            </a:r>
            <a:r>
              <a:rPr kumimoji="1" lang="en-US" altLang="zh-CN" sz="2400" i="1" kern="1200" dirty="0">
                <a:latin typeface="Times New Roman" panose="02020603050405020304" pitchFamily="18" charset="0"/>
                <a:ea typeface="黑体" panose="02010609060101010101" pitchFamily="2" charset="-122"/>
                <a:cs typeface="+mn-cs"/>
              </a:rPr>
              <a:t>u</a:t>
            </a:r>
            <a:r>
              <a:rPr kumimoji="1" lang="zh-CN" altLang="en-US" sz="2400" kern="1200" dirty="0">
                <a:latin typeface="Times New Roman" panose="02020603050405020304" pitchFamily="18" charset="0"/>
                <a:ea typeface="黑体" panose="02010609060101010101" pitchFamily="2" charset="-122"/>
                <a:cs typeface="+mn-cs"/>
              </a:rPr>
              <a:t>，都有</a:t>
            </a:r>
            <a:r>
              <a:rPr kumimoji="1" lang="en-US" altLang="zh-CN" sz="2400" kern="1200" dirty="0">
                <a:latin typeface="Times New Roman" panose="02020603050405020304" pitchFamily="18" charset="0"/>
                <a:ea typeface="黑体" panose="02010609060101010101" pitchFamily="2" charset="-122"/>
                <a:cs typeface="+mn-cs"/>
              </a:rPr>
              <a:t>d</a:t>
            </a:r>
            <a:r>
              <a:rPr kumimoji="1" lang="en-US" altLang="zh-CN" sz="2400" i="1" kern="1200" dirty="0">
                <a:latin typeface="Times New Roman" panose="02020603050405020304" pitchFamily="18" charset="0"/>
                <a:ea typeface="黑体" panose="02010609060101010101" pitchFamily="2" charset="-122"/>
                <a:cs typeface="+mn-cs"/>
              </a:rPr>
              <a:t>eg</a:t>
            </a:r>
            <a:r>
              <a:rPr kumimoji="1" lang="en-US" altLang="zh-CN" sz="2400" kern="1200" dirty="0">
                <a:latin typeface="Times New Roman" panose="02020603050405020304" pitchFamily="18" charset="0"/>
                <a:ea typeface="黑体" panose="02010609060101010101" pitchFamily="2" charset="-122"/>
                <a:cs typeface="+mn-cs"/>
              </a:rPr>
              <a:t>(</a:t>
            </a:r>
            <a:r>
              <a:rPr kumimoji="1" lang="en-US" altLang="zh-CN" sz="2400" i="1" kern="1200" dirty="0">
                <a:latin typeface="Times New Roman" panose="02020603050405020304" pitchFamily="18" charset="0"/>
                <a:ea typeface="黑体" panose="02010609060101010101" pitchFamily="2" charset="-122"/>
                <a:cs typeface="+mn-cs"/>
              </a:rPr>
              <a:t>u</a:t>
            </a:r>
            <a:r>
              <a:rPr kumimoji="1" lang="en-US" altLang="zh-CN" sz="2400" kern="1200" dirty="0">
                <a:latin typeface="Times New Roman" panose="02020603050405020304" pitchFamily="18" charset="0"/>
                <a:ea typeface="黑体" panose="02010609060101010101" pitchFamily="2" charset="-122"/>
                <a:cs typeface="+mn-cs"/>
              </a:rPr>
              <a:t>)≥6</a:t>
            </a:r>
            <a:r>
              <a:rPr kumimoji="1" lang="zh-CN" altLang="en-US" sz="2400" kern="1200" dirty="0">
                <a:latin typeface="Times New Roman" panose="02020603050405020304" pitchFamily="18" charset="0"/>
                <a:ea typeface="黑体" panose="02010609060101010101" pitchFamily="2" charset="-122"/>
                <a:cs typeface="+mn-cs"/>
              </a:rPr>
              <a:t>，但   </a:t>
            </a:r>
            <a:endParaRPr kumimoji="1" lang="zh-CN" altLang="en-US" sz="2400" kern="1200" dirty="0">
              <a:latin typeface="Times New Roman" panose="02020603050405020304" pitchFamily="18" charset="0"/>
              <a:ea typeface="黑体" panose="02010609060101010101" pitchFamily="2" charset="-122"/>
              <a:cs typeface="+mn-cs"/>
            </a:endParaRPr>
          </a:p>
          <a:p>
            <a:pPr algn="just" eaLnBrk="1" hangingPunct="1">
              <a:lnSpc>
                <a:spcPct val="110000"/>
              </a:lnSpc>
              <a:spcBef>
                <a:spcPct val="0"/>
              </a:spcBef>
              <a:buSzPct val="60000"/>
            </a:pPr>
            <a:endParaRPr kumimoji="1" lang="zh-CN" altLang="en-US" sz="2400" kern="1200" dirty="0">
              <a:latin typeface="Times New Roman" panose="02020603050405020304" pitchFamily="18" charset="0"/>
              <a:ea typeface="黑体" panose="02010609060101010101" pitchFamily="2" charset="-122"/>
              <a:cs typeface="+mn-cs"/>
            </a:endParaRPr>
          </a:p>
          <a:p>
            <a:pPr algn="just" eaLnBrk="1" hangingPunct="1">
              <a:lnSpc>
                <a:spcPct val="110000"/>
              </a:lnSpc>
              <a:spcBef>
                <a:spcPct val="0"/>
              </a:spcBef>
              <a:buSzPct val="60000"/>
            </a:pPr>
            <a:r>
              <a:rPr kumimoji="1" lang="zh-CN" altLang="en-US" sz="2400" kern="1200" dirty="0">
                <a:latin typeface="Times New Roman" panose="02020603050405020304" pitchFamily="18" charset="0"/>
                <a:ea typeface="黑体" panose="02010609060101010101" pitchFamily="2" charset="-122"/>
                <a:cs typeface="+mn-cs"/>
              </a:rPr>
              <a:t>因故</a:t>
            </a:r>
            <a:r>
              <a:rPr kumimoji="1" lang="en-US" altLang="zh-CN" sz="2400" kern="1200" dirty="0">
                <a:latin typeface="Times New Roman" panose="02020603050405020304" pitchFamily="18" charset="0"/>
                <a:ea typeface="黑体" panose="02010609060101010101" pitchFamily="2" charset="-122"/>
                <a:cs typeface="+mn-cs"/>
              </a:rPr>
              <a:t>2</a:t>
            </a:r>
            <a:r>
              <a:rPr kumimoji="1" lang="en-US" altLang="zh-CN" sz="2400" i="1" kern="1200" dirty="0">
                <a:latin typeface="Times New Roman" panose="02020603050405020304" pitchFamily="18" charset="0"/>
                <a:ea typeface="黑体" panose="02010609060101010101" pitchFamily="2" charset="-122"/>
                <a:cs typeface="+mn-cs"/>
              </a:rPr>
              <a:t>e</a:t>
            </a:r>
            <a:r>
              <a:rPr kumimoji="1" lang="en-US" altLang="zh-CN" sz="2400" kern="1200" dirty="0">
                <a:latin typeface="Times New Roman" panose="02020603050405020304" pitchFamily="18" charset="0"/>
                <a:ea typeface="黑体" panose="02010609060101010101" pitchFamily="2" charset="-122"/>
                <a:cs typeface="+mn-cs"/>
              </a:rPr>
              <a:t>≥6</a:t>
            </a:r>
            <a:r>
              <a:rPr kumimoji="1" lang="en-US" altLang="zh-CN" sz="2400" i="1" kern="1200" dirty="0">
                <a:latin typeface="Times New Roman" panose="02020603050405020304" pitchFamily="18" charset="0"/>
                <a:ea typeface="黑体" panose="02010609060101010101" pitchFamily="2" charset="-122"/>
                <a:cs typeface="+mn-cs"/>
              </a:rPr>
              <a:t>v</a:t>
            </a:r>
            <a:r>
              <a:rPr kumimoji="1" lang="zh-CN" altLang="en-US" sz="2400" kern="1200" dirty="0">
                <a:latin typeface="Times New Roman" panose="02020603050405020304" pitchFamily="18" charset="0"/>
                <a:ea typeface="黑体" panose="02010609060101010101" pitchFamily="2" charset="-122"/>
                <a:cs typeface="+mn-cs"/>
              </a:rPr>
              <a:t>，所以</a:t>
            </a:r>
            <a:r>
              <a:rPr kumimoji="1" lang="en-US" altLang="zh-CN" sz="2400" i="1" kern="1200" dirty="0">
                <a:latin typeface="Times New Roman" panose="02020603050405020304" pitchFamily="18" charset="0"/>
                <a:ea typeface="黑体" panose="02010609060101010101" pitchFamily="2" charset="-122"/>
                <a:cs typeface="+mn-cs"/>
              </a:rPr>
              <a:t>e</a:t>
            </a:r>
            <a:r>
              <a:rPr kumimoji="1" lang="en-US" altLang="zh-CN" sz="2400" kern="1200" dirty="0">
                <a:latin typeface="Times New Roman" panose="02020603050405020304" pitchFamily="18" charset="0"/>
                <a:ea typeface="黑体" panose="02010609060101010101" pitchFamily="2" charset="-122"/>
                <a:cs typeface="+mn-cs"/>
              </a:rPr>
              <a:t>≥3</a:t>
            </a:r>
            <a:r>
              <a:rPr kumimoji="1" lang="en-US" altLang="zh-CN" sz="2400" i="1" kern="1200" dirty="0">
                <a:latin typeface="Times New Roman" panose="02020603050405020304" pitchFamily="18" charset="0"/>
                <a:ea typeface="黑体" panose="02010609060101010101" pitchFamily="2" charset="-122"/>
                <a:cs typeface="+mn-cs"/>
              </a:rPr>
              <a:t>v</a:t>
            </a:r>
            <a:r>
              <a:rPr kumimoji="1" lang="zh-CN" altLang="en-US" sz="2400" kern="1200" dirty="0">
                <a:latin typeface="Times New Roman" panose="02020603050405020304" pitchFamily="18" charset="0"/>
                <a:ea typeface="黑体" panose="02010609060101010101" pitchFamily="2" charset="-122"/>
                <a:cs typeface="+mn-cs"/>
              </a:rPr>
              <a:t>＞</a:t>
            </a:r>
            <a:r>
              <a:rPr kumimoji="1" lang="en-US" altLang="zh-CN" sz="2400" kern="1200" dirty="0">
                <a:latin typeface="Times New Roman" panose="02020603050405020304" pitchFamily="18" charset="0"/>
                <a:ea typeface="黑体" panose="02010609060101010101" pitchFamily="2" charset="-122"/>
                <a:cs typeface="+mn-cs"/>
              </a:rPr>
              <a:t>3</a:t>
            </a:r>
            <a:r>
              <a:rPr kumimoji="1" lang="en-US" altLang="zh-CN" sz="2400" i="1" kern="1200" dirty="0">
                <a:latin typeface="Times New Roman" panose="02020603050405020304" pitchFamily="18" charset="0"/>
                <a:ea typeface="黑体" panose="02010609060101010101" pitchFamily="2" charset="-122"/>
                <a:cs typeface="+mn-cs"/>
              </a:rPr>
              <a:t>v</a:t>
            </a:r>
            <a:r>
              <a:rPr kumimoji="1" lang="zh-CN" altLang="en-US" sz="2400" kern="1200" dirty="0">
                <a:latin typeface="Times New Roman" panose="02020603050405020304" pitchFamily="18" charset="0"/>
                <a:ea typeface="黑体" panose="02010609060101010101" pitchFamily="2" charset="-122"/>
                <a:cs typeface="+mn-cs"/>
              </a:rPr>
              <a:t>－</a:t>
            </a:r>
            <a:r>
              <a:rPr kumimoji="1" lang="en-US" altLang="zh-CN" sz="2400" kern="1200" dirty="0">
                <a:latin typeface="Times New Roman" panose="02020603050405020304" pitchFamily="18" charset="0"/>
                <a:ea typeface="黑体" panose="02010609060101010101" pitchFamily="2" charset="-122"/>
                <a:cs typeface="+mn-cs"/>
              </a:rPr>
              <a:t>6</a:t>
            </a:r>
            <a:r>
              <a:rPr kumimoji="1" lang="zh-CN" altLang="en-US" sz="2400" kern="1200" dirty="0">
                <a:latin typeface="Times New Roman" panose="02020603050405020304" pitchFamily="18" charset="0"/>
                <a:ea typeface="黑体" panose="02010609060101010101" pitchFamily="2" charset="-122"/>
                <a:cs typeface="+mn-cs"/>
              </a:rPr>
              <a:t>，与定理</a:t>
            </a:r>
            <a:r>
              <a:rPr kumimoji="1" lang="en-US" altLang="zh-CN" sz="2400" kern="1200" dirty="0">
                <a:latin typeface="Times New Roman" panose="02020603050405020304" pitchFamily="18" charset="0"/>
                <a:ea typeface="黑体" panose="02010609060101010101" pitchFamily="2" charset="-122"/>
                <a:cs typeface="+mn-cs"/>
              </a:rPr>
              <a:t>7-5.3</a:t>
            </a:r>
            <a:r>
              <a:rPr kumimoji="1" lang="zh-CN" altLang="en-US" sz="2400" kern="1200" dirty="0">
                <a:latin typeface="Times New Roman" panose="02020603050405020304" pitchFamily="18" charset="0"/>
                <a:ea typeface="黑体" panose="02010609060101010101" pitchFamily="2" charset="-122"/>
                <a:cs typeface="+mn-cs"/>
              </a:rPr>
              <a:t>矛盾。</a:t>
            </a:r>
            <a:endParaRPr kumimoji="1" lang="zh-CN" altLang="en-US" sz="2400" kern="1200" dirty="0">
              <a:latin typeface="Times New Roman" panose="02020603050405020304" pitchFamily="18" charset="0"/>
              <a:ea typeface="黑体" panose="02010609060101010101" pitchFamily="2" charset="-122"/>
              <a:cs typeface="+mn-cs"/>
            </a:endParaRPr>
          </a:p>
          <a:p>
            <a:pPr algn="just" eaLnBrk="1" hangingPunct="1">
              <a:lnSpc>
                <a:spcPct val="110000"/>
              </a:lnSpc>
              <a:spcBef>
                <a:spcPct val="0"/>
              </a:spcBef>
              <a:buSzPct val="60000"/>
            </a:pPr>
            <a:r>
              <a:rPr kumimoji="1" lang="zh-CN" altLang="en-US" sz="2400" kern="1200" dirty="0">
                <a:solidFill>
                  <a:srgbClr val="FF0000"/>
                </a:solidFill>
                <a:latin typeface="Times New Roman" panose="02020603050405020304" pitchFamily="18" charset="0"/>
                <a:ea typeface="黑体" panose="02010609060101010101" pitchFamily="2" charset="-122"/>
                <a:cs typeface="+mn-cs"/>
              </a:rPr>
              <a:t>定理</a:t>
            </a:r>
            <a:r>
              <a:rPr kumimoji="1" lang="en-US" altLang="zh-CN" sz="2400" kern="1200" dirty="0">
                <a:solidFill>
                  <a:srgbClr val="FF0000"/>
                </a:solidFill>
                <a:latin typeface="Times New Roman" panose="02020603050405020304" pitchFamily="18" charset="0"/>
                <a:ea typeface="黑体" panose="02010609060101010101" pitchFamily="2" charset="-122"/>
                <a:cs typeface="+mn-cs"/>
              </a:rPr>
              <a:t>7-6.3  </a:t>
            </a:r>
            <a:r>
              <a:rPr kumimoji="1" lang="zh-CN" altLang="en-US" sz="2400" kern="1200" dirty="0">
                <a:latin typeface="Times New Roman" panose="02020603050405020304" pitchFamily="18" charset="0"/>
                <a:ea typeface="黑体" panose="02010609060101010101" pitchFamily="2" charset="-122"/>
                <a:cs typeface="+mn-cs"/>
              </a:rPr>
              <a:t>任意平面图</a:t>
            </a:r>
            <a:r>
              <a:rPr kumimoji="1" lang="en-US" altLang="zh-CN" sz="2400" i="1" kern="1200" dirty="0">
                <a:latin typeface="Times New Roman" panose="02020603050405020304" pitchFamily="18" charset="0"/>
                <a:ea typeface="黑体" panose="02010609060101010101" pitchFamily="2" charset="-122"/>
                <a:cs typeface="+mn-cs"/>
              </a:rPr>
              <a:t>G</a:t>
            </a:r>
            <a:r>
              <a:rPr kumimoji="1" lang="zh-CN" altLang="en-US" sz="2400" kern="1200" dirty="0">
                <a:latin typeface="Times New Roman" panose="02020603050405020304" pitchFamily="18" charset="0"/>
                <a:ea typeface="黑体" panose="02010609060101010101" pitchFamily="2" charset="-122"/>
                <a:cs typeface="+mn-cs"/>
              </a:rPr>
              <a:t>最多是</a:t>
            </a:r>
            <a:r>
              <a:rPr kumimoji="1" lang="en-US" altLang="zh-CN" sz="2400" kern="1200" dirty="0">
                <a:latin typeface="Times New Roman" panose="02020603050405020304" pitchFamily="18" charset="0"/>
                <a:ea typeface="黑体" panose="02010609060101010101" pitchFamily="2" charset="-122"/>
                <a:cs typeface="+mn-cs"/>
              </a:rPr>
              <a:t>5-</a:t>
            </a:r>
            <a:r>
              <a:rPr kumimoji="1" lang="zh-CN" altLang="en-US" sz="2400" kern="1200" dirty="0">
                <a:latin typeface="Times New Roman" panose="02020603050405020304" pitchFamily="18" charset="0"/>
                <a:ea typeface="黑体" panose="02010609060101010101" pitchFamily="2" charset="-122"/>
                <a:cs typeface="+mn-cs"/>
              </a:rPr>
              <a:t>色的。</a:t>
            </a:r>
            <a:endParaRPr kumimoji="1" lang="zh-CN" altLang="en-US" sz="2400" kern="1200" dirty="0">
              <a:latin typeface="Times New Roman" panose="02020603050405020304" pitchFamily="18" charset="0"/>
              <a:ea typeface="黑体" panose="02010609060101010101" pitchFamily="2" charset="-122"/>
              <a:cs typeface="+mn-cs"/>
            </a:endParaRPr>
          </a:p>
        </p:txBody>
      </p:sp>
      <p:graphicFrame>
        <p:nvGraphicFramePr>
          <p:cNvPr id="49155" name="Object 4"/>
          <p:cNvGraphicFramePr>
            <a:graphicFrameLocks noChangeAspect="1"/>
          </p:cNvGraphicFramePr>
          <p:nvPr/>
        </p:nvGraphicFramePr>
        <p:xfrm>
          <a:off x="3276600" y="4508500"/>
          <a:ext cx="1800225" cy="914400"/>
        </p:xfrm>
        <a:graphic>
          <a:graphicData uri="http://schemas.openxmlformats.org/presentationml/2006/ole">
            <mc:AlternateContent xmlns:mc="http://schemas.openxmlformats.org/markup-compatibility/2006">
              <mc:Choice xmlns:v="urn:schemas-microsoft-com:vml" Requires="v">
                <p:oleObj spid="_x0000_s3092" name="" r:id="rId1" imgW="926465" imgH="444500" progId="Equation.3">
                  <p:embed/>
                </p:oleObj>
              </mc:Choice>
              <mc:Fallback>
                <p:oleObj name="" r:id="rId1" imgW="926465" imgH="444500" progId="Equation.3">
                  <p:embed/>
                  <p:pic>
                    <p:nvPicPr>
                      <p:cNvPr id="0" name="图片 3091"/>
                      <p:cNvPicPr/>
                      <p:nvPr/>
                    </p:nvPicPr>
                    <p:blipFill>
                      <a:blip r:embed="rId2"/>
                      <a:stretch>
                        <a:fillRect/>
                      </a:stretch>
                    </p:blipFill>
                    <p:spPr>
                      <a:xfrm>
                        <a:off x="3276600" y="4508500"/>
                        <a:ext cx="1800225" cy="914400"/>
                      </a:xfrm>
                      <a:prstGeom prst="rect">
                        <a:avLst/>
                      </a:prstGeom>
                      <a:noFill/>
                      <a:ln w="38100">
                        <a:noFill/>
                        <a:miter/>
                      </a:ln>
                    </p:spPr>
                  </p:pic>
                </p:oleObj>
              </mc:Fallback>
            </mc:AlternateContent>
          </a:graphicData>
        </a:graphic>
      </p:graphicFrame>
      <p:sp>
        <p:nvSpPr>
          <p:cNvPr id="49156" name="Rectangle 5"/>
          <p:cNvSpPr>
            <a:spLocks noGrp="1"/>
          </p:cNvSpPr>
          <p:nvPr>
            <p:ph type="title"/>
          </p:nvPr>
        </p:nvSpPr>
        <p:spPr>
          <a:xfrm>
            <a:off x="900113" y="333375"/>
            <a:ext cx="7772400" cy="488950"/>
          </a:xfrm>
        </p:spPr>
        <p:txBody>
          <a:bodyPr vert="horz" wrap="square" lIns="91440" tIns="45720" rIns="91440" bIns="45720" anchor="b" anchorCtr="0"/>
          <a:p>
            <a:pPr eaLnBrk="1" hangingPunct="1"/>
            <a:r>
              <a:rPr kumimoji="1" lang="en-US" altLang="zh-CN" sz="2800" kern="1200" dirty="0">
                <a:latin typeface="黑体" panose="02010609060101010101" pitchFamily="2" charset="-122"/>
                <a:ea typeface="黑体" panose="02010609060101010101" pitchFamily="2" charset="-122"/>
                <a:cs typeface="+mj-cs"/>
              </a:rPr>
              <a:t>7-6 </a:t>
            </a:r>
            <a:r>
              <a:rPr kumimoji="1" lang="zh-CN" altLang="en-US" sz="2800" kern="1200" dirty="0">
                <a:latin typeface="黑体" panose="02010609060101010101" pitchFamily="2" charset="-122"/>
                <a:ea typeface="黑体" panose="02010609060101010101" pitchFamily="2" charset="-122"/>
                <a:cs typeface="+mj-cs"/>
              </a:rPr>
              <a:t>对偶图与着色</a:t>
            </a:r>
            <a:endParaRPr kumimoji="1" lang="zh-CN" altLang="en-US" sz="2800" kern="1200" dirty="0">
              <a:latin typeface="黑体" panose="02010609060101010101" pitchFamily="2" charset="-122"/>
              <a:ea typeface="黑体" panose="02010609060101010101" pitchFamily="2" charset="-122"/>
              <a:cs typeface="+mj-cs"/>
            </a:endParaRPr>
          </a:p>
        </p:txBody>
      </p:sp>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6882" name="Rectangle 2"/>
          <p:cNvSpPr>
            <a:spLocks noGrp="1" noChangeArrowheads="1"/>
          </p:cNvSpPr>
          <p:nvPr>
            <p:ph idx="1" hasCustomPrompt="1"/>
          </p:nvPr>
        </p:nvSpPr>
        <p:spPr>
          <a:xfrm>
            <a:off x="323850" y="836613"/>
            <a:ext cx="8351838" cy="5400675"/>
          </a:xfrm>
        </p:spPr>
        <p:txBody>
          <a:bodyPr vert="horz" wrap="square" lIns="91440" tIns="45720" rIns="91440" bIns="45720" numCol="1" anchor="t" anchorCtr="0" compatLnSpc="1">
            <a:normAutofit lnSpcReduction="10000"/>
          </a:bodyPr>
          <a:lstStyle/>
          <a:p>
            <a:pPr marL="609600" marR="0" lvl="0" indent="-609600" algn="l" defTabSz="914400" rtl="0" eaLnBrk="1" fontAlgn="auto" latinLnBrk="0" hangingPunct="1">
              <a:lnSpc>
                <a:spcPct val="120000"/>
              </a:lnSpc>
              <a:spcBef>
                <a:spcPct val="0"/>
              </a:spcBef>
              <a:spcAft>
                <a:spcPts val="0"/>
              </a:spcAft>
              <a:buClr>
                <a:srgbClr val="990000"/>
              </a:buClr>
              <a:buSzPct val="60000"/>
              <a:buFont typeface="Wingdings" panose="05000000000000000000" pitchFamily="2" charset="2"/>
              <a:buNone/>
              <a:defRPr/>
            </a:pPr>
            <a:r>
              <a:rPr kumimoji="1"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2" charset="-122"/>
                <a:cs typeface="+mn-cs"/>
              </a:rPr>
              <a:t>[</a:t>
            </a:r>
            <a:r>
              <a:rPr kumimoji="1" lang="zh-CN" altLang="en-US" sz="2400" b="1"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2" charset="-122"/>
                <a:cs typeface="+mn-cs"/>
              </a:rPr>
              <a:t>五色定理</a:t>
            </a:r>
            <a:r>
              <a:rPr kumimoji="1" lang="en-US" altLang="zh-CN" sz="2400" b="1"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2" charset="-122"/>
                <a:cs typeface="+mn-cs"/>
              </a:rPr>
              <a:t>]</a:t>
            </a:r>
            <a:r>
              <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2" charset="-122"/>
                <a:cs typeface="+mn-cs"/>
              </a:rPr>
              <a:t> </a:t>
            </a:r>
            <a:r>
              <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a:t>
            </a:r>
            <a:r>
              <a:rPr kumimoji="1" lang="en-US" altLang="zh-CN" sz="24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sym typeface="Symbol" panose="05050102010706020507" pitchFamily="18" charset="2"/>
              </a:rPr>
              <a:t>1890</a:t>
            </a:r>
            <a:r>
              <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 </a:t>
            </a:r>
            <a:r>
              <a:rPr kumimoji="1" lang="en-US" altLang="zh-CN" sz="2400" b="1" i="0" u="none" strike="noStrike" kern="1200" cap="none" spc="0" normalizeH="0" baseline="0" noProof="0" dirty="0" err="1" smtClean="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Heawood</a:t>
            </a:r>
            <a:r>
              <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 </a:t>
            </a:r>
            <a:r>
              <a:rPr kumimoji="1"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2" charset="-122"/>
                <a:cs typeface="+mn-cs"/>
              </a:rPr>
              <a:t>任何简单平面图</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都是</a:t>
            </a:r>
            <a:r>
              <a:rPr kumimoji="1" lang="en-US" altLang="zh-CN"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5</a:t>
            </a:r>
            <a:r>
              <a:rPr kumimoji="1" lang="en-US" altLang="zh-CN" sz="2400" b="1" i="0" u="none" strike="noStrike" kern="1200" cap="none" spc="0" normalizeH="0" baseline="0" noProof="0" dirty="0" smtClean="0">
                <a:ln>
                  <a:noFill/>
                </a:ln>
                <a:solidFill>
                  <a:schemeClr val="tx1"/>
                </a:solidFill>
                <a:effectLst/>
                <a:uLnTx/>
                <a:uFillTx/>
                <a:latin typeface="+mn-ea"/>
                <a:ea typeface="黑体" panose="02010609060101010101" pitchFamily="2" charset="-122"/>
                <a:cs typeface="+mn-cs"/>
              </a:rPr>
              <a:t>-</a:t>
            </a:r>
            <a:r>
              <a:rPr kumimoji="1"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2" charset="-122"/>
                <a:cs typeface="+mn-cs"/>
              </a:rPr>
              <a:t>可着色的</a:t>
            </a:r>
            <a:r>
              <a:rPr kumimoji="1"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a:t>
            </a:r>
            <a:endParaRPr kumimoji="1"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endParaRPr>
          </a:p>
          <a:p>
            <a:pPr marL="609600" marR="0" lvl="0" indent="-609600" algn="l" defTabSz="914400" rtl="0" eaLnBrk="0" fontAlgn="auto" latinLnBrk="0" hangingPunct="0">
              <a:lnSpc>
                <a:spcPct val="120000"/>
              </a:lnSpc>
              <a:spcBef>
                <a:spcPct val="0"/>
              </a:spcBef>
              <a:spcAft>
                <a:spcPts val="0"/>
              </a:spcAft>
              <a:buClr>
                <a:schemeClr val="accent3"/>
              </a:buClr>
              <a:buSzPct val="60000"/>
              <a:buFontTx/>
              <a:buNone/>
              <a:defRPr/>
            </a:pPr>
            <a:r>
              <a:rPr kumimoji="1" lang="en-US" altLang="zh-CN" sz="2400" b="1" i="0" u="none" strike="noStrike" kern="1200" cap="none" spc="0" normalizeH="0" baseline="0" noProof="0" dirty="0">
                <a:ln>
                  <a:noFill/>
                </a:ln>
                <a:solidFill>
                  <a:srgbClr val="FF9933"/>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a:t>
            </a:r>
            <a:r>
              <a:rPr kumimoji="1" lang="zh-CN" altLang="en-US" sz="2400" b="1" i="0" u="none" strike="noStrike" kern="1200" cap="none" spc="0" normalizeH="0" baseline="0" noProof="0" dirty="0">
                <a:ln>
                  <a:noFill/>
                </a:ln>
                <a:solidFill>
                  <a:srgbClr val="FF9933"/>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证明</a:t>
            </a:r>
            <a:r>
              <a:rPr kumimoji="1" lang="en-US" altLang="zh-CN" sz="2400" b="1" i="0" u="none" strike="noStrike" kern="1200" cap="none" spc="0" normalizeH="0" baseline="0" noProof="0" dirty="0">
                <a:ln>
                  <a:noFill/>
                </a:ln>
                <a:solidFill>
                  <a:srgbClr val="FF9933"/>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a:t>
            </a:r>
            <a:r>
              <a:rPr kumimoji="1"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2" charset="-122"/>
                <a:cs typeface="+mn-cs"/>
              </a:rPr>
              <a:t>设简单平面图</a:t>
            </a:r>
            <a:r>
              <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2" charset="-122"/>
                <a:cs typeface="+mn-cs"/>
              </a:rPr>
              <a:t>G=(V, E)</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a:t>
            </a:r>
            <a:r>
              <a:rPr kumimoji="1" lang="en-US" altLang="zh-CN" sz="2400" b="1" i="1"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 </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分别用</a:t>
            </a:r>
            <a:r>
              <a:rPr kumimoji="1" lang="en-US" altLang="zh-CN" sz="2400" b="1" i="1"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c</a:t>
            </a:r>
            <a:r>
              <a:rPr kumimoji="1" lang="en-US" altLang="zh-CN" sz="2400" b="1" i="0" u="none" strike="noStrike" kern="1200" cap="none" spc="0" normalizeH="0" baseline="-2500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1</a:t>
            </a:r>
            <a:r>
              <a:rPr kumimoji="1"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a:t>
            </a:r>
            <a:r>
              <a:rPr kumimoji="1" lang="en-US" altLang="zh-CN" sz="2400" b="1" i="1"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c</a:t>
            </a:r>
            <a:r>
              <a:rPr kumimoji="1" lang="en-US" altLang="zh-CN" sz="2400" b="1" i="0" u="none" strike="noStrike" kern="1200" cap="none" spc="0" normalizeH="0" baseline="-2500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5</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五种颜色。</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对 </a:t>
            </a:r>
            <a:r>
              <a:rPr kumimoji="1" lang="en-US" altLang="zh-CN" sz="2400" b="1" i="1"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2" charset="-122"/>
                <a:cs typeface="+mn-cs"/>
              </a:rPr>
              <a:t>n</a:t>
            </a:r>
            <a:r>
              <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2" charset="-122"/>
                <a:cs typeface="+mn-cs"/>
              </a:rPr>
              <a:t>=|V| </a:t>
            </a:r>
            <a:r>
              <a:rPr kumimoji="1"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2" charset="-122"/>
                <a:cs typeface="+mn-cs"/>
              </a:rPr>
              <a:t>作</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归纳。</a:t>
            </a:r>
            <a:endParaRPr kumimoji="1"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2" charset="-122"/>
              <a:cs typeface="+mn-cs"/>
            </a:endParaRPr>
          </a:p>
          <a:p>
            <a:pPr marL="609600" marR="0" lvl="0" indent="-609600" algn="l" defTabSz="914400" rtl="0" eaLnBrk="0" fontAlgn="auto" latinLnBrk="0" hangingPunct="0">
              <a:lnSpc>
                <a:spcPct val="120000"/>
              </a:lnSpc>
              <a:spcBef>
                <a:spcPct val="0"/>
              </a:spcBef>
              <a:spcAft>
                <a:spcPts val="0"/>
              </a:spcAft>
              <a:buClr>
                <a:schemeClr val="accent3"/>
              </a:buClr>
              <a:buSzPct val="60000"/>
              <a:buFontTx/>
              <a:buNone/>
              <a:defRPr/>
            </a:pPr>
            <a:r>
              <a:rPr kumimoji="1"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2" charset="-122"/>
                <a:cs typeface="+mn-cs"/>
              </a:rPr>
              <a:t>        </a:t>
            </a:r>
            <a:r>
              <a:rPr kumimoji="1" lang="zh-CN" altLang="en-US" sz="2400" b="1" i="1"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2" charset="-122"/>
                <a:cs typeface="+mn-cs"/>
              </a:rPr>
              <a:t> </a:t>
            </a:r>
            <a:r>
              <a:rPr kumimoji="1" lang="en-US" altLang="zh-CN" sz="2400" b="1" i="1"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2" charset="-122"/>
                <a:cs typeface="+mn-cs"/>
              </a:rPr>
              <a:t>n </a:t>
            </a:r>
            <a:r>
              <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 </a:t>
            </a:r>
            <a:r>
              <a:rPr kumimoji="1" lang="en-US" altLang="zh-CN"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5</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时，结论</a:t>
            </a:r>
            <a:r>
              <a:rPr kumimoji="1"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2" charset="-122"/>
                <a:cs typeface="+mn-cs"/>
              </a:rPr>
              <a:t>成立。</a:t>
            </a:r>
            <a:endParaRPr kumimoji="1"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2" charset="-122"/>
              <a:cs typeface="+mn-cs"/>
            </a:endParaRPr>
          </a:p>
          <a:p>
            <a:pPr marL="609600" marR="0" lvl="0" indent="-609600" algn="l" defTabSz="914400" rtl="0" eaLnBrk="0" fontAlgn="auto" latinLnBrk="0" hangingPunct="0">
              <a:lnSpc>
                <a:spcPct val="120000"/>
              </a:lnSpc>
              <a:spcBef>
                <a:spcPct val="0"/>
              </a:spcBef>
              <a:spcAft>
                <a:spcPts val="0"/>
              </a:spcAft>
              <a:buClr>
                <a:schemeClr val="accent3"/>
              </a:buClr>
              <a:buSzPct val="60000"/>
              <a:buFontTx/>
              <a:buNone/>
              <a:defRPr/>
            </a:pPr>
            <a:r>
              <a:rPr kumimoji="1"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2" charset="-122"/>
                <a:cs typeface="+mn-cs"/>
              </a:rPr>
              <a:t>        </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假设</a:t>
            </a:r>
            <a:r>
              <a:rPr kumimoji="1" lang="zh-CN" altLang="en-US" sz="2400" b="1" i="1"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 </a:t>
            </a:r>
            <a:r>
              <a:rPr kumimoji="1" lang="en-US" altLang="zh-CN" sz="2400" b="1" i="1"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2" charset="-122"/>
                <a:cs typeface="+mn-cs"/>
              </a:rPr>
              <a:t>n </a:t>
            </a:r>
            <a:r>
              <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2" charset="-122"/>
                <a:cs typeface="+mn-cs"/>
              </a:rPr>
              <a:t>= </a:t>
            </a:r>
            <a:r>
              <a:rPr kumimoji="1" lang="en-US" altLang="zh-CN" sz="2400" b="1" i="1"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k</a:t>
            </a:r>
            <a:r>
              <a:rPr kumimoji="1" lang="en-US" altLang="zh-CN" sz="2400" b="1" i="1"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2" charset="-122"/>
                <a:cs typeface="+mn-cs"/>
              </a:rPr>
              <a:t> </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时</a:t>
            </a:r>
            <a:r>
              <a:rPr kumimoji="1"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2" charset="-122"/>
                <a:cs typeface="+mn-cs"/>
              </a:rPr>
              <a:t>，结论成立。</a:t>
            </a:r>
            <a:endParaRPr kumimoji="1"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2" charset="-122"/>
              <a:cs typeface="+mn-cs"/>
            </a:endParaRPr>
          </a:p>
          <a:p>
            <a:pPr marL="609600" marR="0" lvl="0" indent="-609600" algn="l" defTabSz="914400" rtl="0" eaLnBrk="0" fontAlgn="auto" latinLnBrk="0" hangingPunct="0">
              <a:lnSpc>
                <a:spcPct val="120000"/>
              </a:lnSpc>
              <a:spcBef>
                <a:spcPct val="0"/>
              </a:spcBef>
              <a:spcAft>
                <a:spcPts val="0"/>
              </a:spcAft>
              <a:buClr>
                <a:schemeClr val="accent3"/>
              </a:buClr>
              <a:buSzPct val="60000"/>
              <a:buFontTx/>
              <a:buNone/>
              <a:defRPr/>
            </a:pPr>
            <a:r>
              <a:rPr kumimoji="1"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2" charset="-122"/>
                <a:cs typeface="+mn-cs"/>
              </a:rPr>
              <a:t>        当 </a:t>
            </a:r>
            <a:r>
              <a:rPr kumimoji="1" lang="en-US" altLang="zh-CN" sz="2400" b="1" i="1"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2" charset="-122"/>
                <a:cs typeface="+mn-cs"/>
              </a:rPr>
              <a:t>n = k</a:t>
            </a:r>
            <a:r>
              <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2" charset="-122"/>
                <a:cs typeface="+mn-cs"/>
              </a:rPr>
              <a:t> </a:t>
            </a:r>
            <a:r>
              <a:rPr kumimoji="1" lang="en-US" altLang="zh-CN" sz="26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+1</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时</a:t>
            </a:r>
            <a:r>
              <a:rPr kumimoji="1"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2" charset="-122"/>
                <a:cs typeface="+mn-cs"/>
              </a:rPr>
              <a:t>，</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由于简单</a:t>
            </a:r>
            <a:r>
              <a:rPr kumimoji="1"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2" charset="-122"/>
                <a:cs typeface="+mn-cs"/>
              </a:rPr>
              <a:t>平面图</a:t>
            </a:r>
            <a:r>
              <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2" charset="-122"/>
                <a:cs typeface="+mn-cs"/>
              </a:rPr>
              <a:t>G</a:t>
            </a:r>
            <a:r>
              <a:rPr kumimoji="1"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2" charset="-122"/>
                <a:cs typeface="+mn-cs"/>
              </a:rPr>
              <a:t>至少有一个顶点的度</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小于等于</a:t>
            </a:r>
            <a:r>
              <a:rPr kumimoji="1" lang="en-US" altLang="zh-CN"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5</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。设 </a:t>
            </a:r>
            <a:r>
              <a:rPr kumimoji="1" lang="en-US" altLang="zh-CN" sz="2400" b="1" i="1"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v</a:t>
            </a:r>
            <a:r>
              <a:rPr kumimoji="1" lang="en-US" altLang="zh-CN" sz="2400" b="1" i="0" u="none" strike="noStrike" kern="1200" cap="none" spc="0" normalizeH="0" baseline="-25000" noProof="0" dirty="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0</a:t>
            </a:r>
            <a:r>
              <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V</a:t>
            </a:r>
            <a:r>
              <a:rPr kumimoji="1"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a:t>
            </a:r>
            <a:r>
              <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deg(</a:t>
            </a:r>
            <a:r>
              <a:rPr kumimoji="1" lang="en-US" altLang="zh-CN" sz="2400" b="1" i="1"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v</a:t>
            </a:r>
            <a:r>
              <a:rPr kumimoji="1" lang="en-US" altLang="zh-CN" sz="2400" b="1" i="0" u="none" strike="noStrike" kern="1200" cap="none" spc="0" normalizeH="0" baseline="-25000" noProof="0" dirty="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0</a:t>
            </a:r>
            <a:r>
              <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 </a:t>
            </a:r>
            <a:r>
              <a:rPr kumimoji="1" lang="en-US" altLang="zh-CN" sz="24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rPr>
              <a:t>5</a:t>
            </a:r>
            <a:r>
              <a:rPr kumimoji="1"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。设</a:t>
            </a:r>
            <a:r>
              <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G=G</a:t>
            </a:r>
            <a:r>
              <a:rPr kumimoji="1" lang="en-US" altLang="zh-CN" sz="2400" b="1" i="1"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v</a:t>
            </a:r>
            <a:r>
              <a:rPr kumimoji="1" lang="en-US" altLang="zh-CN" sz="2400" b="1" i="0" u="none" strike="noStrike" kern="1200" cap="none" spc="0" normalizeH="0" baseline="-25000" noProof="0" dirty="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0</a:t>
            </a:r>
            <a:r>
              <a:rPr kumimoji="1"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，由归纳假设，</a:t>
            </a:r>
            <a:r>
              <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G</a:t>
            </a:r>
            <a:r>
              <a:rPr kumimoji="1"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是</a:t>
            </a:r>
            <a:r>
              <a:rPr kumimoji="1" lang="en-US" altLang="zh-CN" sz="24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sym typeface="Symbol" panose="05050102010706020507" pitchFamily="18" charset="2"/>
              </a:rPr>
              <a:t>5</a:t>
            </a:r>
            <a:r>
              <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a:t>
            </a:r>
            <a:r>
              <a:rPr kumimoji="1"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可着色的。给</a:t>
            </a:r>
            <a:r>
              <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G</a:t>
            </a:r>
            <a:r>
              <a:rPr kumimoji="1"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固定一种</a:t>
            </a:r>
            <a:r>
              <a:rPr kumimoji="1" lang="en-US" altLang="zh-CN" sz="24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sym typeface="Symbol" panose="05050102010706020507" pitchFamily="18" charset="2"/>
              </a:rPr>
              <a:t>5</a:t>
            </a:r>
            <a:r>
              <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a:t>
            </a:r>
            <a:r>
              <a:rPr kumimoji="1"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着色方案</a:t>
            </a:r>
            <a:r>
              <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a:t>
            </a:r>
            <a:r>
              <a:rPr kumimoji="1"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再将 </a:t>
            </a:r>
            <a:r>
              <a:rPr kumimoji="1" lang="en-US" altLang="zh-CN" sz="2400" b="1" i="1"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v</a:t>
            </a:r>
            <a:r>
              <a:rPr kumimoji="1" lang="en-US" altLang="zh-CN" sz="2400" b="1" i="0" u="none" strike="noStrike" kern="1200" cap="none" spc="0" normalizeH="0" baseline="-25000" noProof="0" dirty="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0 </a:t>
            </a:r>
            <a:r>
              <a:rPr kumimoji="1"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加回</a:t>
            </a:r>
            <a:r>
              <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G</a:t>
            </a:r>
            <a:r>
              <a:rPr kumimoji="1"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得到</a:t>
            </a:r>
            <a:r>
              <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G</a:t>
            </a:r>
            <a:r>
              <a:rPr kumimoji="1"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，在此情况下讨论 </a:t>
            </a:r>
            <a:r>
              <a:rPr kumimoji="1" lang="en-US" altLang="zh-CN" sz="2400" b="1" i="1"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v</a:t>
            </a:r>
            <a:r>
              <a:rPr kumimoji="1" lang="en-US" altLang="zh-CN" sz="2400" b="1" i="0" u="none" strike="noStrike" kern="1200" cap="none" spc="0" normalizeH="0" baseline="-25000" noProof="0" dirty="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0 </a:t>
            </a:r>
            <a:r>
              <a:rPr kumimoji="1"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的着色。</a:t>
            </a:r>
            <a:endParaRPr kumimoji="1"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endParaRPr>
          </a:p>
          <a:p>
            <a:pPr marL="609600" marR="0" lvl="0" indent="-609600" algn="l" defTabSz="914400" rtl="0" eaLnBrk="0" fontAlgn="auto" latinLnBrk="0" hangingPunct="0">
              <a:lnSpc>
                <a:spcPct val="120000"/>
              </a:lnSpc>
              <a:spcBef>
                <a:spcPct val="0"/>
              </a:spcBef>
              <a:spcAft>
                <a:spcPts val="0"/>
              </a:spcAft>
              <a:buClr>
                <a:schemeClr val="accent3"/>
              </a:buClr>
              <a:buSzPct val="60000"/>
              <a:buFontTx/>
              <a:buNone/>
              <a:defRPr/>
            </a:pPr>
            <a:r>
              <a:rPr kumimoji="1"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  </a:t>
            </a:r>
            <a:r>
              <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(1) </a:t>
            </a:r>
            <a:r>
              <a:rPr kumimoji="1"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若</a:t>
            </a:r>
            <a:r>
              <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deg(</a:t>
            </a:r>
            <a:r>
              <a:rPr kumimoji="1" lang="en-US" altLang="zh-CN" sz="2400" b="1" i="1"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v</a:t>
            </a:r>
            <a:r>
              <a:rPr kumimoji="1" lang="en-US" altLang="zh-CN" sz="2400" b="1" i="0" u="none" strike="noStrike" kern="1200" cap="none" spc="0" normalizeH="0" baseline="-25000" noProof="0" dirty="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0</a:t>
            </a:r>
            <a:r>
              <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  </a:t>
            </a:r>
            <a:r>
              <a:rPr kumimoji="1" lang="en-US" altLang="zh-CN" sz="2400" b="1" i="0" u="none" strike="noStrike" kern="1200" cap="none" spc="0" normalizeH="0" baseline="0" noProof="0" dirty="0">
                <a:ln>
                  <a:noFill/>
                </a:ln>
                <a:solidFill>
                  <a:schemeClr val="tx1"/>
                </a:solidFill>
                <a:effectLst/>
                <a:uLnTx/>
                <a:uFillTx/>
                <a:latin typeface="楷体_GB2312" pitchFamily="49" charset="-122"/>
                <a:ea typeface="楷体_GB2312" pitchFamily="49" charset="-122"/>
                <a:cs typeface="+mn-cs"/>
                <a:sym typeface="Symbol" panose="05050102010706020507" pitchFamily="18" charset="2"/>
              </a:rPr>
              <a:t>4</a:t>
            </a:r>
            <a:r>
              <a:rPr kumimoji="1"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2" charset="-122"/>
                <a:cs typeface="+mn-cs"/>
              </a:rPr>
              <a:t>，则 </a:t>
            </a:r>
            <a:r>
              <a:rPr kumimoji="1" lang="en-US" altLang="zh-CN" sz="2400" b="1" i="1"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v</a:t>
            </a:r>
            <a:r>
              <a:rPr kumimoji="1" lang="en-US" altLang="zh-CN" sz="2400" b="1" i="0" u="none" strike="noStrike" kern="1200" cap="none" spc="0" normalizeH="0" baseline="-25000" noProof="0" dirty="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0 </a:t>
            </a:r>
            <a:r>
              <a:rPr kumimoji="1"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2" charset="-122"/>
                <a:cs typeface="+mn-cs"/>
              </a:rPr>
              <a:t>最多</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邻接</a:t>
            </a:r>
            <a:r>
              <a:rPr kumimoji="1" lang="en-US" altLang="zh-CN"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sym typeface="Symbol" panose="05050102010706020507" pitchFamily="18" charset="2"/>
              </a:rPr>
              <a:t>4</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种</a:t>
            </a:r>
            <a:r>
              <a:rPr kumimoji="1"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2" charset="-122"/>
                <a:cs typeface="+mn-cs"/>
              </a:rPr>
              <a:t>颜色的顶点，给 </a:t>
            </a:r>
            <a:r>
              <a:rPr kumimoji="1" lang="en-US" altLang="zh-CN" sz="2400" b="1" i="1"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v</a:t>
            </a:r>
            <a:r>
              <a:rPr kumimoji="1" lang="en-US" altLang="zh-CN" sz="2400" b="1" i="0" u="none" strike="noStrike" kern="1200" cap="none" spc="0" normalizeH="0" baseline="-25000" noProof="0" dirty="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0 </a:t>
            </a:r>
            <a:r>
              <a:rPr kumimoji="1"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2" charset="-122"/>
                <a:cs typeface="+mn-cs"/>
              </a:rPr>
              <a:t>着以</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第</a:t>
            </a:r>
            <a:r>
              <a:rPr kumimoji="1" lang="en-US" altLang="zh-CN"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5</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种</a:t>
            </a:r>
            <a:r>
              <a:rPr kumimoji="1"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2" charset="-122"/>
                <a:cs typeface="+mn-cs"/>
              </a:rPr>
              <a:t>颜色得到</a:t>
            </a:r>
            <a:r>
              <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2" charset="-122"/>
                <a:cs typeface="+mn-cs"/>
              </a:rPr>
              <a:t>G </a:t>
            </a:r>
            <a:r>
              <a:rPr kumimoji="1"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2" charset="-122"/>
                <a:cs typeface="+mn-cs"/>
              </a:rPr>
              <a:t>的一</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种</a:t>
            </a:r>
            <a:r>
              <a:rPr kumimoji="1" lang="en-US" altLang="zh-CN"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5</a:t>
            </a:r>
            <a:r>
              <a:rPr kumimoji="1"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a:t>
            </a:r>
            <a:r>
              <a:rPr kumimoji="1"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2" charset="-122"/>
                <a:cs typeface="+mn-cs"/>
              </a:rPr>
              <a:t>着色方案。</a:t>
            </a:r>
            <a:endParaRPr kumimoji="1"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2" charset="-122"/>
              <a:cs typeface="+mn-cs"/>
            </a:endParaRPr>
          </a:p>
          <a:p>
            <a:pPr marL="609600" marR="0" lvl="0" indent="-609600" algn="l" defTabSz="914400" rtl="0" eaLnBrk="0" fontAlgn="auto" latinLnBrk="0" hangingPunct="0">
              <a:lnSpc>
                <a:spcPct val="120000"/>
              </a:lnSpc>
              <a:spcBef>
                <a:spcPct val="0"/>
              </a:spcBef>
              <a:spcAft>
                <a:spcPts val="0"/>
              </a:spcAft>
              <a:buClr>
                <a:schemeClr val="accent3"/>
              </a:buClr>
              <a:buSzPct val="60000"/>
              <a:buFontTx/>
              <a:buNone/>
              <a:defRPr/>
            </a:pPr>
            <a:r>
              <a:rPr kumimoji="1"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2" charset="-122"/>
                <a:cs typeface="+mn-cs"/>
              </a:rPr>
              <a:t>  </a:t>
            </a:r>
            <a:r>
              <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2" charset="-122"/>
                <a:cs typeface="+mn-cs"/>
              </a:rPr>
              <a:t>(2) </a:t>
            </a:r>
            <a:r>
              <a:rPr kumimoji="1"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2" charset="-122"/>
                <a:cs typeface="+mn-cs"/>
              </a:rPr>
              <a:t>否则</a:t>
            </a:r>
            <a:r>
              <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deg(</a:t>
            </a:r>
            <a:r>
              <a:rPr kumimoji="1" lang="en-US" altLang="zh-CN" sz="2400" b="1" i="1"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v</a:t>
            </a:r>
            <a:r>
              <a:rPr kumimoji="1" lang="en-US" altLang="zh-CN" sz="2400" b="1" i="0" u="none" strike="noStrike" kern="1200" cap="none" spc="0" normalizeH="0" baseline="-25000" noProof="0" dirty="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0</a:t>
            </a:r>
            <a:r>
              <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 = </a:t>
            </a:r>
            <a:r>
              <a:rPr kumimoji="1" lang="en-US" altLang="zh-CN"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5</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a:t>
            </a:r>
            <a:r>
              <a:rPr kumimoji="1"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2" charset="-122"/>
                <a:cs typeface="+mn-cs"/>
              </a:rPr>
              <a:t>设 </a:t>
            </a:r>
            <a:r>
              <a:rPr kumimoji="1" lang="en-US" altLang="zh-CN" sz="2400" b="1" i="1"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v</a:t>
            </a:r>
            <a:r>
              <a:rPr kumimoji="1" lang="en-US" altLang="zh-CN" sz="2400" b="1" i="0" u="none" strike="noStrike" kern="1200" cap="none" spc="0" normalizeH="0" baseline="-25000" noProof="0" dirty="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0 </a:t>
            </a:r>
            <a:r>
              <a:rPr kumimoji="1"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2" charset="-122"/>
                <a:cs typeface="+mn-cs"/>
              </a:rPr>
              <a:t>的邻接点</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按顺时针</a:t>
            </a:r>
            <a:r>
              <a:rPr kumimoji="1"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2" charset="-122"/>
                <a:cs typeface="+mn-cs"/>
              </a:rPr>
              <a:t>排列为</a:t>
            </a:r>
            <a:r>
              <a:rPr kumimoji="1" lang="en-US" altLang="zh-CN" sz="2400" b="1" i="1"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v</a:t>
            </a:r>
            <a:r>
              <a:rPr kumimoji="1" lang="en-US" altLang="zh-CN" sz="2400" b="1" i="0" u="none" strike="noStrike" kern="1200" cap="none" spc="0" normalizeH="0" baseline="-25000" noProof="0" dirty="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1</a:t>
            </a:r>
            <a:r>
              <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2" charset="-122"/>
                <a:cs typeface="+mn-cs"/>
              </a:rPr>
              <a:t>, </a:t>
            </a:r>
            <a:r>
              <a:rPr kumimoji="1" lang="en-US" altLang="zh-CN" sz="2400" b="1" i="1"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v</a:t>
            </a:r>
            <a:r>
              <a:rPr kumimoji="1" lang="en-US" altLang="zh-CN" sz="2400" b="1" i="0" u="none" strike="noStrike" kern="1200" cap="none" spc="0" normalizeH="0" baseline="-25000" noProof="0" dirty="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2</a:t>
            </a:r>
            <a:r>
              <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2" charset="-122"/>
                <a:cs typeface="+mn-cs"/>
              </a:rPr>
              <a:t>, </a:t>
            </a:r>
            <a:r>
              <a:rPr kumimoji="1" lang="en-US" altLang="zh-CN" sz="2400" b="1" i="1"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v</a:t>
            </a:r>
            <a:r>
              <a:rPr kumimoji="1" lang="en-US" altLang="zh-CN" sz="2400" b="1" i="0" u="none" strike="noStrike" kern="1200" cap="none" spc="0" normalizeH="0" baseline="-25000" noProof="0" dirty="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3</a:t>
            </a:r>
            <a:r>
              <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2" charset="-122"/>
                <a:cs typeface="+mn-cs"/>
              </a:rPr>
              <a:t>, </a:t>
            </a:r>
            <a:r>
              <a:rPr kumimoji="1" lang="en-US" altLang="zh-CN" sz="2400" b="1" i="1"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v</a:t>
            </a:r>
            <a:r>
              <a:rPr kumimoji="1" lang="en-US" altLang="zh-CN" sz="2400" b="1" i="0" u="none" strike="noStrike" kern="1200" cap="none" spc="0" normalizeH="0" baseline="-25000" noProof="0" dirty="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4</a:t>
            </a:r>
            <a:r>
              <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2" charset="-122"/>
                <a:cs typeface="+mn-cs"/>
              </a:rPr>
              <a:t>, </a:t>
            </a:r>
            <a:r>
              <a:rPr kumimoji="1" lang="en-US" altLang="zh-CN" sz="2400" b="1" i="1"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v</a:t>
            </a:r>
            <a:r>
              <a:rPr kumimoji="1" lang="en-US" altLang="zh-CN" sz="2400" b="1" i="0" u="none" strike="noStrike" kern="1200" cap="none" spc="0" normalizeH="0" baseline="-25000" noProof="0" dirty="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5</a:t>
            </a:r>
            <a:r>
              <a:rPr kumimoji="1" lang="en-US" altLang="zh-CN"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2" charset="-122"/>
                <a:cs typeface="+mn-cs"/>
              </a:rPr>
              <a:t>, </a:t>
            </a:r>
            <a:r>
              <a:rPr kumimoji="1"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2" charset="-122"/>
                <a:cs typeface="+mn-cs"/>
              </a:rPr>
              <a:t>如图所示。</a:t>
            </a:r>
            <a:endParaRPr kumimoji="1" lang="zh-CN" altLang="en-US" sz="2400" b="1"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2" charset="-122"/>
              <a:cs typeface="+mn-cs"/>
            </a:endParaRP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Rectangle 2"/>
          <p:cNvSpPr>
            <a:spLocks noGrp="1" noChangeArrowheads="1"/>
          </p:cNvSpPr>
          <p:nvPr>
            <p:ph idx="1" hasCustomPrompt="1"/>
          </p:nvPr>
        </p:nvSpPr>
        <p:spPr>
          <a:xfrm>
            <a:off x="280988" y="750888"/>
            <a:ext cx="8429625" cy="2857500"/>
          </a:xfrm>
        </p:spPr>
        <p:txBody>
          <a:bodyPr vert="horz" wrap="square" lIns="91440" tIns="45720" rIns="91440" bIns="45720" numCol="1" anchor="t" anchorCtr="0" compatLnSpc="1"/>
          <a:lstStyle/>
          <a:p>
            <a:pPr marL="609600" marR="0" lvl="0" indent="-609600" algn="l" defTabSz="914400" rtl="0" eaLnBrk="1" fontAlgn="base" latinLnBrk="0" hangingPunct="1">
              <a:lnSpc>
                <a:spcPct val="120000"/>
              </a:lnSpc>
              <a:spcBef>
                <a:spcPct val="0"/>
              </a:spcBef>
              <a:spcAft>
                <a:spcPct val="0"/>
              </a:spcAft>
              <a:buClr>
                <a:srgbClr val="990000"/>
              </a:buClr>
              <a:buSzPct val="60000"/>
              <a:buFont typeface="Wingdings" panose="05000000000000000000" pitchFamily="2" charset="2"/>
              <a:buNone/>
              <a:defRPr/>
            </a:pPr>
            <a:r>
              <a:rPr kumimoji="1" lang="en-US" altLang="zh-CN" sz="2400" b="1" i="0" u="none" strike="noStrike" kern="1200" cap="none" spc="0" normalizeH="0" baseline="0" noProof="0" dirty="0" smtClean="0">
                <a:ln>
                  <a:noFill/>
                </a:ln>
                <a:solidFill>
                  <a:schemeClr val="tx1"/>
                </a:solidFill>
                <a:effectLst/>
                <a:uLnTx/>
                <a:uFillTx/>
                <a:latin typeface="宋体" panose="02010600030101010101" pitchFamily="2" charset="-122"/>
                <a:ea typeface="黑体" panose="02010609060101010101" pitchFamily="2" charset="-122"/>
                <a:cs typeface="+mn-cs"/>
              </a:rPr>
              <a:t> ① </a:t>
            </a:r>
            <a:r>
              <a:rPr kumimoji="1"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黑体" panose="02010609060101010101" pitchFamily="2" charset="-122"/>
                <a:cs typeface="+mn-cs"/>
              </a:rPr>
              <a:t>若</a:t>
            </a:r>
            <a:r>
              <a:rPr kumimoji="1" lang="en-US" altLang="zh-CN" sz="2400" b="1" i="1"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v</a:t>
            </a:r>
            <a:r>
              <a:rPr kumimoji="1" lang="en-US" altLang="zh-CN" sz="2400" b="1" i="0" u="none" strike="noStrike" kern="1200" cap="none" spc="0" normalizeH="0" baseline="-2500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1</a:t>
            </a:r>
            <a:r>
              <a:rPr kumimoji="1"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 </a:t>
            </a:r>
            <a:r>
              <a:rPr kumimoji="1" lang="en-US" altLang="zh-CN" sz="2400" b="1" i="1"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v</a:t>
            </a:r>
            <a:r>
              <a:rPr kumimoji="1" lang="en-US" altLang="zh-CN" sz="2400" b="1" i="0" u="none" strike="noStrike" kern="1200" cap="none" spc="0" normalizeH="0" baseline="-2500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5 </a:t>
            </a:r>
            <a:r>
              <a:rPr kumimoji="1"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黑体" panose="02010609060101010101" pitchFamily="2" charset="-122"/>
                <a:cs typeface="+mn-cs"/>
              </a:rPr>
              <a:t>的着色数</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 </a:t>
            </a:r>
            <a:r>
              <a:rPr kumimoji="1" lang="en-US" altLang="zh-CN"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sym typeface="Symbol" panose="05050102010706020507" pitchFamily="18" charset="2"/>
              </a:rPr>
              <a:t>4</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，则 </a:t>
            </a:r>
            <a:r>
              <a:rPr kumimoji="1" lang="en-US" altLang="zh-CN" sz="2400" b="1" i="1"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v</a:t>
            </a:r>
            <a:r>
              <a:rPr kumimoji="1" lang="en-US" altLang="zh-CN" sz="2400" b="1" i="0" u="none" strike="noStrike" kern="1200" cap="none" spc="0" normalizeH="0" baseline="-2500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0 </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最多邻接</a:t>
            </a:r>
            <a:r>
              <a:rPr kumimoji="1" lang="en-US" altLang="zh-CN"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sym typeface="Symbol" panose="05050102010706020507" pitchFamily="18" charset="2"/>
              </a:rPr>
              <a:t>4</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种颜色的顶点，给 </a:t>
            </a:r>
            <a:r>
              <a:rPr kumimoji="1" lang="en-US" altLang="zh-CN" sz="2400" b="1" i="1"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v</a:t>
            </a:r>
            <a:r>
              <a:rPr kumimoji="1" lang="en-US" altLang="zh-CN" sz="2400" b="1" i="0" u="none" strike="noStrike" kern="1200" cap="none" spc="0" normalizeH="0" baseline="-2500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0 </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着以第</a:t>
            </a:r>
            <a:r>
              <a:rPr kumimoji="1" lang="en-US" altLang="zh-CN"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5</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种颜色得到</a:t>
            </a:r>
            <a:r>
              <a:rPr kumimoji="1"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G </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的一种</a:t>
            </a:r>
            <a:r>
              <a:rPr kumimoji="1" lang="en-US" altLang="zh-CN" sz="2400" b="1" i="0" u="none" strike="noStrike" kern="1200" cap="none" spc="0" normalizeH="0" baseline="0" noProof="0" dirty="0" smtClean="0">
                <a:ln>
                  <a:noFill/>
                </a:ln>
                <a:solidFill>
                  <a:schemeClr val="tx1"/>
                </a:solidFill>
                <a:effectLst/>
                <a:uLnTx/>
                <a:uFillTx/>
                <a:latin typeface="楷体_GB2312" pitchFamily="49" charset="-122"/>
                <a:ea typeface="楷体_GB2312" pitchFamily="49" charset="-122"/>
                <a:cs typeface="+mn-cs"/>
              </a:rPr>
              <a:t>5</a:t>
            </a:r>
            <a:r>
              <a:rPr kumimoji="1"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着色方案。</a:t>
            </a:r>
            <a:endPar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endParaRPr>
          </a:p>
          <a:p>
            <a:pPr marL="609600" marR="0" lvl="0" indent="-609600" algn="l" defTabSz="914400" rtl="0" eaLnBrk="1" fontAlgn="base" latinLnBrk="0" hangingPunct="1">
              <a:lnSpc>
                <a:spcPct val="120000"/>
              </a:lnSpc>
              <a:spcBef>
                <a:spcPct val="0"/>
              </a:spcBef>
              <a:spcAft>
                <a:spcPct val="0"/>
              </a:spcAft>
              <a:buClr>
                <a:srgbClr val="990000"/>
              </a:buClr>
              <a:buSzPct val="60000"/>
              <a:buFont typeface="Wingdings" panose="05000000000000000000" pitchFamily="2" charset="2"/>
              <a:buNone/>
              <a:defRPr/>
            </a:pP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  </a:t>
            </a:r>
            <a:r>
              <a:rPr kumimoji="1"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黑体" panose="02010609060101010101" pitchFamily="2" charset="-122"/>
                <a:cs typeface="+mn-cs"/>
              </a:rPr>
              <a:t>② 否则 </a:t>
            </a:r>
            <a:r>
              <a:rPr kumimoji="1" lang="en-US" altLang="zh-CN" sz="2400" b="1" i="1"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v</a:t>
            </a:r>
            <a:r>
              <a:rPr kumimoji="1" lang="en-US" altLang="zh-CN" sz="2400" b="1" i="0" u="none" strike="noStrike" kern="1200" cap="none" spc="0" normalizeH="0" baseline="-25000" noProof="0" dirty="0" smtClean="0">
                <a:ln>
                  <a:noFill/>
                </a:ln>
                <a:solidFill>
                  <a:schemeClr val="tx1"/>
                </a:solidFill>
                <a:effectLst/>
                <a:uLnTx/>
                <a:uFillTx/>
                <a:latin typeface="+mn-ea"/>
                <a:ea typeface="黑体" panose="02010609060101010101" pitchFamily="2" charset="-122"/>
                <a:cs typeface="+mn-cs"/>
                <a:sym typeface="Symbol" panose="05050102010706020507" pitchFamily="18" charset="2"/>
              </a:rPr>
              <a:t>1</a:t>
            </a:r>
            <a:r>
              <a:rPr kumimoji="1"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 </a:t>
            </a:r>
            <a:r>
              <a:rPr kumimoji="1" lang="en-US" altLang="zh-CN" sz="2400" b="1" i="1"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v</a:t>
            </a:r>
            <a:r>
              <a:rPr kumimoji="1" lang="en-US" altLang="zh-CN" sz="2400" b="1" i="0" u="none" strike="noStrike" kern="1200" cap="none" spc="0" normalizeH="0" baseline="-25000" noProof="0" dirty="0" smtClean="0">
                <a:ln>
                  <a:noFill/>
                </a:ln>
                <a:solidFill>
                  <a:schemeClr val="tx1"/>
                </a:solidFill>
                <a:effectLst/>
                <a:uLnTx/>
                <a:uFillTx/>
                <a:latin typeface="+mn-ea"/>
                <a:ea typeface="黑体" panose="02010609060101010101" pitchFamily="2" charset="-122"/>
                <a:cs typeface="+mn-cs"/>
                <a:sym typeface="Symbol" panose="05050102010706020507" pitchFamily="18" charset="2"/>
              </a:rPr>
              <a:t>5</a:t>
            </a:r>
            <a:r>
              <a:rPr kumimoji="1" lang="en-US" altLang="zh-CN" sz="2400" b="1" i="0" u="none" strike="noStrike" kern="1200" cap="none" spc="0" normalizeH="0" baseline="-2500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 </a:t>
            </a:r>
            <a:r>
              <a:rPr kumimoji="1"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黑体" panose="02010609060101010101" pitchFamily="2" charset="-122"/>
                <a:cs typeface="+mn-cs"/>
              </a:rPr>
              <a:t>分别被着以颜色 </a:t>
            </a:r>
            <a:r>
              <a:rPr kumimoji="1" lang="en-US" altLang="zh-CN" sz="2400" b="1" i="1"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c</a:t>
            </a:r>
            <a:r>
              <a:rPr kumimoji="1" lang="en-US" altLang="zh-CN" sz="2400" b="1" i="0" u="none" strike="noStrike" kern="1200" cap="none" spc="0" normalizeH="0" baseline="-25000" noProof="0" dirty="0" smtClean="0">
                <a:ln>
                  <a:noFill/>
                </a:ln>
                <a:solidFill>
                  <a:schemeClr val="tx1"/>
                </a:solidFill>
                <a:effectLst/>
                <a:uLnTx/>
                <a:uFillTx/>
                <a:latin typeface="+mn-ea"/>
                <a:ea typeface="黑体" panose="02010609060101010101" pitchFamily="2" charset="-122"/>
                <a:cs typeface="+mn-cs"/>
                <a:sym typeface="Symbol" panose="05050102010706020507" pitchFamily="18" charset="2"/>
              </a:rPr>
              <a:t>1</a:t>
            </a:r>
            <a:r>
              <a:rPr kumimoji="1"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a:t>
            </a:r>
            <a:r>
              <a:rPr kumimoji="1" lang="en-US" altLang="zh-CN" sz="2400" b="1" i="1"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c</a:t>
            </a:r>
            <a:r>
              <a:rPr kumimoji="1" lang="en-US" altLang="zh-CN" sz="2400" b="1" i="0" u="none" strike="noStrike" kern="1200" cap="none" spc="0" normalizeH="0" baseline="-25000" noProof="0" dirty="0" smtClean="0">
                <a:ln>
                  <a:noFill/>
                </a:ln>
                <a:solidFill>
                  <a:schemeClr val="tx1"/>
                </a:solidFill>
                <a:effectLst/>
                <a:uLnTx/>
                <a:uFillTx/>
                <a:latin typeface="+mn-ea"/>
                <a:ea typeface="黑体" panose="02010609060101010101" pitchFamily="2" charset="-122"/>
                <a:cs typeface="+mn-cs"/>
                <a:sym typeface="Symbol" panose="05050102010706020507" pitchFamily="18" charset="2"/>
              </a:rPr>
              <a:t>5</a:t>
            </a:r>
            <a:r>
              <a:rPr kumimoji="1" lang="en-US" altLang="zh-CN" sz="2400" b="1" i="0" u="none" strike="noStrike" kern="1200" cap="none" spc="0" normalizeH="0" baseline="-2500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 </a:t>
            </a:r>
            <a:r>
              <a:rPr kumimoji="1"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黑体" panose="02010609060101010101" pitchFamily="2" charset="-122"/>
                <a:cs typeface="+mn-cs"/>
              </a:rPr>
              <a:t>，此时</a:t>
            </a:r>
            <a:r>
              <a:rPr kumimoji="1" lang="en-US" altLang="zh-CN" sz="2400" b="1" i="1"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v</a:t>
            </a:r>
            <a:r>
              <a:rPr kumimoji="1" lang="en-US" altLang="zh-CN" sz="2400" b="1" i="0" u="none" strike="noStrike" kern="1200" cap="none" spc="0" normalizeH="0" baseline="-2500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0</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的着色就成了问题，考虑如下情况：</a:t>
            </a:r>
            <a:endParaRPr kumimoji="1"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endParaRPr>
          </a:p>
          <a:p>
            <a:pPr marL="609600" marR="0" lvl="0" indent="-609600" algn="l" defTabSz="914400" rtl="0" eaLnBrk="1" fontAlgn="base" latinLnBrk="0" hangingPunct="1">
              <a:lnSpc>
                <a:spcPct val="120000"/>
              </a:lnSpc>
              <a:spcBef>
                <a:spcPct val="0"/>
              </a:spcBef>
              <a:spcAft>
                <a:spcPct val="0"/>
              </a:spcAft>
              <a:buClr>
                <a:srgbClr val="990000"/>
              </a:buClr>
              <a:buSzPct val="60000"/>
              <a:buFont typeface="Wingdings" panose="05000000000000000000" pitchFamily="2" charset="2"/>
              <a:buNone/>
              <a:defRPr/>
            </a:pPr>
            <a:r>
              <a:rPr kumimoji="1"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         V</a:t>
            </a:r>
            <a:r>
              <a:rPr kumimoji="1" lang="en-US" altLang="zh-CN" sz="2400" b="1" i="0" u="none" strike="noStrike" kern="1200" cap="none" spc="0" normalizeH="0" baseline="-25000" noProof="0" dirty="0" smtClean="0">
                <a:ln>
                  <a:noFill/>
                </a:ln>
                <a:solidFill>
                  <a:schemeClr val="tx1"/>
                </a:solidFill>
                <a:effectLst/>
                <a:uLnTx/>
                <a:uFillTx/>
                <a:latin typeface="+mn-ea"/>
                <a:ea typeface="黑体" panose="02010609060101010101" pitchFamily="2" charset="-122"/>
                <a:cs typeface="+mn-cs"/>
                <a:sym typeface="Symbol" panose="05050102010706020507" pitchFamily="18" charset="2"/>
              </a:rPr>
              <a:t>13</a:t>
            </a:r>
            <a:r>
              <a:rPr kumimoji="1"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a:t>
            </a:r>
            <a:r>
              <a:rPr kumimoji="1" lang="en-US" altLang="zh-CN" sz="2400" b="1" i="0" u="none" strike="noStrike" kern="1200" cap="none" spc="0" normalizeH="0" baseline="0" noProof="0" dirty="0" err="1" smtClean="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v|v</a:t>
            </a:r>
            <a:r>
              <a:rPr kumimoji="1"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黑体" panose="02010609060101010101" pitchFamily="2" charset="-122"/>
                <a:cs typeface="+mn-cs"/>
              </a:rPr>
              <a:t>着色</a:t>
            </a:r>
            <a:r>
              <a:rPr kumimoji="1" lang="en-US" altLang="zh-CN" sz="2400" b="1" i="1"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c</a:t>
            </a:r>
            <a:r>
              <a:rPr kumimoji="1" lang="en-US" altLang="zh-CN" sz="2400" b="1" i="0" u="none" strike="noStrike" kern="1200" cap="none" spc="0" normalizeH="0" baseline="-25000" noProof="0" dirty="0" smtClean="0">
                <a:ln>
                  <a:noFill/>
                </a:ln>
                <a:solidFill>
                  <a:schemeClr val="tx1"/>
                </a:solidFill>
                <a:effectLst/>
                <a:uLnTx/>
                <a:uFillTx/>
                <a:latin typeface="+mn-ea"/>
                <a:ea typeface="黑体" panose="02010609060101010101" pitchFamily="2" charset="-122"/>
                <a:cs typeface="+mn-cs"/>
                <a:sym typeface="Symbol" panose="05050102010706020507" pitchFamily="18" charset="2"/>
              </a:rPr>
              <a:t>1</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或</a:t>
            </a:r>
            <a:r>
              <a:rPr kumimoji="1" lang="en-US" altLang="zh-CN" sz="2400" b="1" i="1"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c</a:t>
            </a:r>
            <a:r>
              <a:rPr kumimoji="1" lang="en-US" altLang="zh-CN" sz="2400" b="1" i="0" u="none" strike="noStrike" kern="1200" cap="none" spc="0" normalizeH="0" baseline="-25000" noProof="0" dirty="0" smtClean="0">
                <a:ln>
                  <a:noFill/>
                </a:ln>
                <a:solidFill>
                  <a:schemeClr val="tx1"/>
                </a:solidFill>
                <a:effectLst/>
                <a:uLnTx/>
                <a:uFillTx/>
                <a:latin typeface="+mn-ea"/>
                <a:ea typeface="黑体" panose="02010609060101010101" pitchFamily="2" charset="-122"/>
                <a:cs typeface="+mn-cs"/>
                <a:sym typeface="Symbol" panose="05050102010706020507" pitchFamily="18" charset="2"/>
              </a:rPr>
              <a:t>3</a:t>
            </a:r>
            <a:r>
              <a:rPr kumimoji="1"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黑体" panose="02010609060101010101" pitchFamily="2" charset="-122"/>
                <a:cs typeface="+mn-cs"/>
              </a:rPr>
              <a:t>的顶点）｝，</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设</a:t>
            </a:r>
            <a:r>
              <a:rPr kumimoji="1"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G</a:t>
            </a:r>
            <a:r>
              <a:rPr kumimoji="1" lang="en-US" altLang="zh-CN" sz="2400" b="1" i="0" u="none" strike="noStrike" kern="1200" cap="none" spc="0" normalizeH="0" baseline="-25000" noProof="0" dirty="0" smtClean="0">
                <a:ln>
                  <a:noFill/>
                </a:ln>
                <a:solidFill>
                  <a:schemeClr val="tx1"/>
                </a:solidFill>
                <a:effectLst/>
                <a:uLnTx/>
                <a:uFillTx/>
                <a:latin typeface="+mn-ea"/>
                <a:ea typeface="黑体" panose="02010609060101010101" pitchFamily="2" charset="-122"/>
                <a:cs typeface="+mn-cs"/>
                <a:sym typeface="Symbol" panose="05050102010706020507" pitchFamily="18" charset="2"/>
              </a:rPr>
              <a:t>13</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是</a:t>
            </a:r>
            <a:r>
              <a:rPr kumimoji="1"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V</a:t>
            </a:r>
            <a:r>
              <a:rPr kumimoji="1" lang="en-US" altLang="zh-CN" sz="2400" b="1" i="0" u="none" strike="noStrike" kern="1200" cap="none" spc="0" normalizeH="0" baseline="-25000" noProof="0" dirty="0" smtClean="0">
                <a:ln>
                  <a:noFill/>
                </a:ln>
                <a:solidFill>
                  <a:schemeClr val="tx1"/>
                </a:solidFill>
                <a:effectLst/>
                <a:uLnTx/>
                <a:uFillTx/>
                <a:latin typeface="+mn-ea"/>
                <a:ea typeface="黑体" panose="02010609060101010101" pitchFamily="2" charset="-122"/>
                <a:cs typeface="+mn-cs"/>
                <a:sym typeface="Symbol" panose="05050102010706020507" pitchFamily="18" charset="2"/>
              </a:rPr>
              <a:t>13</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在</a:t>
            </a:r>
            <a:r>
              <a:rPr kumimoji="1"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G</a:t>
            </a:r>
            <a:r>
              <a:rPr kumimoji="1" lang="en-US" altLang="zh-CN" sz="18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 </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的导出子图</a:t>
            </a:r>
            <a:r>
              <a:rPr kumimoji="1"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 </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即 </a:t>
            </a:r>
            <a:r>
              <a:rPr kumimoji="1"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G</a:t>
            </a:r>
            <a:r>
              <a:rPr kumimoji="1" lang="en-US" altLang="zh-CN" sz="2400" b="1" i="0" u="none" strike="noStrike" kern="1200" cap="none" spc="0" normalizeH="0" baseline="-25000" noProof="0" dirty="0" smtClean="0">
                <a:ln>
                  <a:noFill/>
                </a:ln>
                <a:solidFill>
                  <a:schemeClr val="tx1"/>
                </a:solidFill>
                <a:effectLst/>
                <a:uLnTx/>
                <a:uFillTx/>
                <a:latin typeface="+mn-ea"/>
                <a:ea typeface="黑体" panose="02010609060101010101" pitchFamily="2" charset="-122"/>
                <a:cs typeface="+mn-cs"/>
                <a:sym typeface="Symbol" panose="05050102010706020507" pitchFamily="18" charset="2"/>
              </a:rPr>
              <a:t>13</a:t>
            </a:r>
            <a:r>
              <a:rPr kumimoji="1"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=G(V</a:t>
            </a:r>
            <a:r>
              <a:rPr kumimoji="1" lang="en-US" altLang="zh-CN" sz="2400" b="1" i="0" u="none" strike="noStrike" kern="1200" cap="none" spc="0" normalizeH="0" baseline="-25000" noProof="0" dirty="0" smtClean="0">
                <a:ln>
                  <a:noFill/>
                </a:ln>
                <a:solidFill>
                  <a:schemeClr val="tx1"/>
                </a:solidFill>
                <a:effectLst/>
                <a:uLnTx/>
                <a:uFillTx/>
                <a:latin typeface="+mn-ea"/>
                <a:ea typeface="黑体" panose="02010609060101010101" pitchFamily="2" charset="-122"/>
                <a:cs typeface="+mn-cs"/>
                <a:sym typeface="Symbol" panose="05050102010706020507" pitchFamily="18" charset="2"/>
              </a:rPr>
              <a:t>13</a:t>
            </a:r>
            <a:r>
              <a:rPr kumimoji="1"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a:t>
            </a:r>
            <a:endPar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endParaRPr>
          </a:p>
        </p:txBody>
      </p:sp>
      <p:grpSp>
        <p:nvGrpSpPr>
          <p:cNvPr id="51203" name="Group 16"/>
          <p:cNvGrpSpPr/>
          <p:nvPr/>
        </p:nvGrpSpPr>
        <p:grpSpPr>
          <a:xfrm>
            <a:off x="500063" y="3571875"/>
            <a:ext cx="2581275" cy="1981200"/>
            <a:chOff x="3878" y="527"/>
            <a:chExt cx="1626" cy="1248"/>
          </a:xfrm>
        </p:grpSpPr>
        <p:grpSp>
          <p:nvGrpSpPr>
            <p:cNvPr id="51235" name="Group 9"/>
            <p:cNvGrpSpPr/>
            <p:nvPr/>
          </p:nvGrpSpPr>
          <p:grpSpPr>
            <a:xfrm>
              <a:off x="4150" y="754"/>
              <a:ext cx="1043" cy="952"/>
              <a:chOff x="3515" y="754"/>
              <a:chExt cx="1043" cy="952"/>
            </a:xfrm>
          </p:grpSpPr>
          <p:sp>
            <p:nvSpPr>
              <p:cNvPr id="51242" name="Line 4"/>
              <p:cNvSpPr/>
              <p:nvPr/>
            </p:nvSpPr>
            <p:spPr>
              <a:xfrm flipV="1">
                <a:off x="4105" y="754"/>
                <a:ext cx="408" cy="363"/>
              </a:xfrm>
              <a:prstGeom prst="line">
                <a:avLst/>
              </a:prstGeom>
              <a:ln w="28575" cap="flat" cmpd="sng">
                <a:solidFill>
                  <a:srgbClr val="FF0000"/>
                </a:solidFill>
                <a:prstDash val="solid"/>
                <a:headEnd type="oval" w="med" len="med"/>
                <a:tailEnd type="oval" w="med" len="med"/>
              </a:ln>
            </p:spPr>
          </p:sp>
          <p:sp>
            <p:nvSpPr>
              <p:cNvPr id="51243" name="Line 5"/>
              <p:cNvSpPr/>
              <p:nvPr/>
            </p:nvSpPr>
            <p:spPr>
              <a:xfrm>
                <a:off x="4105" y="1107"/>
                <a:ext cx="453" cy="272"/>
              </a:xfrm>
              <a:prstGeom prst="line">
                <a:avLst/>
              </a:prstGeom>
              <a:ln w="28575" cap="flat" cmpd="sng">
                <a:solidFill>
                  <a:srgbClr val="FF0000"/>
                </a:solidFill>
                <a:prstDash val="solid"/>
                <a:headEnd type="oval" w="med" len="med"/>
                <a:tailEnd type="oval" w="med" len="med"/>
              </a:ln>
            </p:spPr>
          </p:sp>
          <p:sp>
            <p:nvSpPr>
              <p:cNvPr id="51244" name="Line 6"/>
              <p:cNvSpPr/>
              <p:nvPr/>
            </p:nvSpPr>
            <p:spPr>
              <a:xfrm flipV="1">
                <a:off x="4059" y="1111"/>
                <a:ext cx="46" cy="595"/>
              </a:xfrm>
              <a:prstGeom prst="line">
                <a:avLst/>
              </a:prstGeom>
              <a:ln w="28575" cap="flat" cmpd="sng">
                <a:solidFill>
                  <a:srgbClr val="FF0000"/>
                </a:solidFill>
                <a:prstDash val="solid"/>
                <a:headEnd type="oval" w="med" len="med"/>
                <a:tailEnd type="oval" w="med" len="med"/>
              </a:ln>
            </p:spPr>
          </p:sp>
          <p:sp>
            <p:nvSpPr>
              <p:cNvPr id="51245" name="Line 7"/>
              <p:cNvSpPr/>
              <p:nvPr/>
            </p:nvSpPr>
            <p:spPr>
              <a:xfrm>
                <a:off x="3742" y="799"/>
                <a:ext cx="367" cy="308"/>
              </a:xfrm>
              <a:prstGeom prst="line">
                <a:avLst/>
              </a:prstGeom>
              <a:ln w="28575" cap="flat" cmpd="sng">
                <a:solidFill>
                  <a:srgbClr val="FF0000"/>
                </a:solidFill>
                <a:prstDash val="solid"/>
                <a:headEnd type="oval" w="med" len="med"/>
                <a:tailEnd type="oval" w="med" len="med"/>
              </a:ln>
            </p:spPr>
          </p:sp>
          <p:sp>
            <p:nvSpPr>
              <p:cNvPr id="51246" name="Line 8"/>
              <p:cNvSpPr/>
              <p:nvPr/>
            </p:nvSpPr>
            <p:spPr>
              <a:xfrm flipV="1">
                <a:off x="3515" y="1107"/>
                <a:ext cx="594" cy="282"/>
              </a:xfrm>
              <a:prstGeom prst="line">
                <a:avLst/>
              </a:prstGeom>
              <a:ln w="28575" cap="flat" cmpd="sng">
                <a:solidFill>
                  <a:srgbClr val="FF0000"/>
                </a:solidFill>
                <a:prstDash val="solid"/>
                <a:headEnd type="oval" w="med" len="med"/>
                <a:tailEnd type="oval" w="med" len="med"/>
              </a:ln>
            </p:spPr>
          </p:sp>
        </p:grpSp>
        <p:sp>
          <p:nvSpPr>
            <p:cNvPr id="51236" name="Rectangle 10"/>
            <p:cNvSpPr/>
            <p:nvPr/>
          </p:nvSpPr>
          <p:spPr>
            <a:xfrm>
              <a:off x="4614" y="776"/>
              <a:ext cx="265" cy="230"/>
            </a:xfrm>
            <a:prstGeom prst="rect">
              <a:avLst/>
            </a:prstGeom>
            <a:noFill/>
            <a:ln w="9525">
              <a:noFill/>
            </a:ln>
          </p:spPr>
          <p:txBody>
            <a:bodyPr lIns="0" tIns="0" rIns="0" bIns="0" anchor="ctr" anchorCtr="1">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400" b="1" i="1" dirty="0">
                  <a:solidFill>
                    <a:srgbClr val="0000FF"/>
                  </a:solidFill>
                  <a:latin typeface="Times New Roman" panose="02020603050405020304" pitchFamily="18" charset="0"/>
                  <a:sym typeface="Symbol" panose="05050102010706020507" pitchFamily="18" charset="2"/>
                </a:rPr>
                <a:t>v</a:t>
              </a:r>
              <a:r>
                <a:rPr lang="en-US" altLang="zh-CN" sz="2400" b="1" baseline="-25000" dirty="0">
                  <a:solidFill>
                    <a:srgbClr val="0000FF"/>
                  </a:solidFill>
                  <a:latin typeface="Times New Roman" panose="02020603050405020304" pitchFamily="18" charset="0"/>
                  <a:sym typeface="Symbol" panose="05050102010706020507" pitchFamily="18" charset="2"/>
                </a:rPr>
                <a:t>0</a:t>
              </a:r>
              <a:endParaRPr lang="en-US" altLang="zh-CN" sz="2400" b="1" baseline="-25000" dirty="0">
                <a:solidFill>
                  <a:srgbClr val="0000FF"/>
                </a:solidFill>
                <a:latin typeface="Times New Roman" panose="02020603050405020304" pitchFamily="18" charset="0"/>
                <a:sym typeface="Symbol" panose="05050102010706020507" pitchFamily="18" charset="2"/>
              </a:endParaRPr>
            </a:p>
          </p:txBody>
        </p:sp>
        <p:sp>
          <p:nvSpPr>
            <p:cNvPr id="51237" name="Rectangle 11"/>
            <p:cNvSpPr/>
            <p:nvPr/>
          </p:nvSpPr>
          <p:spPr>
            <a:xfrm>
              <a:off x="5239" y="1253"/>
              <a:ext cx="265" cy="230"/>
            </a:xfrm>
            <a:prstGeom prst="rect">
              <a:avLst/>
            </a:prstGeom>
            <a:noFill/>
            <a:ln w="9525">
              <a:noFill/>
            </a:ln>
          </p:spPr>
          <p:txBody>
            <a:bodyPr lIns="0" tIns="0" rIns="0" bIns="0" anchor="ctr" anchorCtr="1">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400" b="1" i="1" dirty="0">
                  <a:latin typeface="Times New Roman" panose="02020603050405020304" pitchFamily="18" charset="0"/>
                  <a:sym typeface="Symbol" panose="05050102010706020507" pitchFamily="18" charset="2"/>
                </a:rPr>
                <a:t>v</a:t>
              </a:r>
              <a:r>
                <a:rPr lang="en-US" altLang="zh-CN" sz="2400" b="1" baseline="-25000" dirty="0">
                  <a:latin typeface="Times New Roman" panose="02020603050405020304" pitchFamily="18" charset="0"/>
                  <a:sym typeface="Symbol" panose="05050102010706020507" pitchFamily="18" charset="2"/>
                </a:rPr>
                <a:t>2</a:t>
              </a:r>
              <a:endParaRPr lang="en-US" altLang="zh-CN" sz="2400" b="1" baseline="-25000" dirty="0">
                <a:latin typeface="Times New Roman" panose="02020603050405020304" pitchFamily="18" charset="0"/>
                <a:sym typeface="Symbol" panose="05050102010706020507" pitchFamily="18" charset="2"/>
              </a:endParaRPr>
            </a:p>
          </p:txBody>
        </p:sp>
        <p:sp>
          <p:nvSpPr>
            <p:cNvPr id="51238" name="Rectangle 12"/>
            <p:cNvSpPr/>
            <p:nvPr/>
          </p:nvSpPr>
          <p:spPr>
            <a:xfrm>
              <a:off x="5148" y="527"/>
              <a:ext cx="265" cy="230"/>
            </a:xfrm>
            <a:prstGeom prst="rect">
              <a:avLst/>
            </a:prstGeom>
            <a:noFill/>
            <a:ln w="9525">
              <a:noFill/>
            </a:ln>
          </p:spPr>
          <p:txBody>
            <a:bodyPr lIns="0" tIns="0" rIns="0" bIns="0" anchor="ctr" anchorCtr="1">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400" b="1" i="1" dirty="0">
                  <a:latin typeface="Times New Roman" panose="02020603050405020304" pitchFamily="18" charset="0"/>
                  <a:sym typeface="Symbol" panose="05050102010706020507" pitchFamily="18" charset="2"/>
                </a:rPr>
                <a:t>v</a:t>
              </a:r>
              <a:r>
                <a:rPr lang="en-US" altLang="zh-CN" sz="2400" b="1" baseline="-25000" dirty="0">
                  <a:latin typeface="Times New Roman" panose="02020603050405020304" pitchFamily="18" charset="0"/>
                  <a:sym typeface="Symbol" panose="05050102010706020507" pitchFamily="18" charset="2"/>
                </a:rPr>
                <a:t>1</a:t>
              </a:r>
              <a:endParaRPr lang="en-US" altLang="zh-CN" sz="2400" b="1" baseline="-25000" dirty="0">
                <a:latin typeface="Times New Roman" panose="02020603050405020304" pitchFamily="18" charset="0"/>
                <a:sym typeface="Symbol" panose="05050102010706020507" pitchFamily="18" charset="2"/>
              </a:endParaRPr>
            </a:p>
          </p:txBody>
        </p:sp>
        <p:sp>
          <p:nvSpPr>
            <p:cNvPr id="51239" name="Rectangle 13"/>
            <p:cNvSpPr/>
            <p:nvPr/>
          </p:nvSpPr>
          <p:spPr>
            <a:xfrm>
              <a:off x="4112" y="615"/>
              <a:ext cx="265" cy="230"/>
            </a:xfrm>
            <a:prstGeom prst="rect">
              <a:avLst/>
            </a:prstGeom>
            <a:noFill/>
            <a:ln w="9525">
              <a:noFill/>
            </a:ln>
          </p:spPr>
          <p:txBody>
            <a:bodyPr lIns="0" tIns="0" rIns="0" bIns="0" anchor="ctr" anchorCtr="1">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400" b="1" i="1" dirty="0">
                  <a:latin typeface="Times New Roman" panose="02020603050405020304" pitchFamily="18" charset="0"/>
                  <a:sym typeface="Symbol" panose="05050102010706020507" pitchFamily="18" charset="2"/>
                </a:rPr>
                <a:t>v</a:t>
              </a:r>
              <a:r>
                <a:rPr lang="en-US" altLang="zh-CN" sz="2400" b="1" baseline="-25000" dirty="0">
                  <a:latin typeface="Times New Roman" panose="02020603050405020304" pitchFamily="18" charset="0"/>
                  <a:sym typeface="Symbol" panose="05050102010706020507" pitchFamily="18" charset="2"/>
                </a:rPr>
                <a:t>5</a:t>
              </a:r>
              <a:endParaRPr lang="en-US" altLang="zh-CN" sz="2400" b="1" baseline="-25000" dirty="0">
                <a:latin typeface="Times New Roman" panose="02020603050405020304" pitchFamily="18" charset="0"/>
                <a:sym typeface="Symbol" panose="05050102010706020507" pitchFamily="18" charset="2"/>
              </a:endParaRPr>
            </a:p>
          </p:txBody>
        </p:sp>
        <p:sp>
          <p:nvSpPr>
            <p:cNvPr id="51240" name="Rectangle 14"/>
            <p:cNvSpPr/>
            <p:nvPr/>
          </p:nvSpPr>
          <p:spPr>
            <a:xfrm>
              <a:off x="3878" y="1207"/>
              <a:ext cx="265" cy="230"/>
            </a:xfrm>
            <a:prstGeom prst="rect">
              <a:avLst/>
            </a:prstGeom>
            <a:noFill/>
            <a:ln w="9525">
              <a:noFill/>
            </a:ln>
          </p:spPr>
          <p:txBody>
            <a:bodyPr lIns="0" tIns="0" rIns="0" bIns="0" anchor="ctr" anchorCtr="1">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400" b="1" i="1" dirty="0">
                  <a:latin typeface="Times New Roman" panose="02020603050405020304" pitchFamily="18" charset="0"/>
                  <a:sym typeface="Symbol" panose="05050102010706020507" pitchFamily="18" charset="2"/>
                </a:rPr>
                <a:t>v</a:t>
              </a:r>
              <a:r>
                <a:rPr lang="en-US" altLang="zh-CN" sz="2400" b="1" baseline="-25000" dirty="0">
                  <a:latin typeface="Times New Roman" panose="02020603050405020304" pitchFamily="18" charset="0"/>
                  <a:sym typeface="Symbol" panose="05050102010706020507" pitchFamily="18" charset="2"/>
                </a:rPr>
                <a:t>4</a:t>
              </a:r>
              <a:endParaRPr lang="en-US" altLang="zh-CN" sz="2400" b="1" baseline="-25000" dirty="0">
                <a:latin typeface="Times New Roman" panose="02020603050405020304" pitchFamily="18" charset="0"/>
                <a:sym typeface="Symbol" panose="05050102010706020507" pitchFamily="18" charset="2"/>
              </a:endParaRPr>
            </a:p>
          </p:txBody>
        </p:sp>
        <p:sp>
          <p:nvSpPr>
            <p:cNvPr id="51241" name="Rectangle 15"/>
            <p:cNvSpPr/>
            <p:nvPr/>
          </p:nvSpPr>
          <p:spPr>
            <a:xfrm>
              <a:off x="4740" y="1545"/>
              <a:ext cx="265" cy="230"/>
            </a:xfrm>
            <a:prstGeom prst="rect">
              <a:avLst/>
            </a:prstGeom>
            <a:noFill/>
            <a:ln w="9525">
              <a:noFill/>
            </a:ln>
          </p:spPr>
          <p:txBody>
            <a:bodyPr lIns="0" tIns="0" rIns="0" bIns="0" anchor="ctr" anchorCtr="1">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400" b="1" i="1" dirty="0">
                  <a:latin typeface="Times New Roman" panose="02020603050405020304" pitchFamily="18" charset="0"/>
                  <a:sym typeface="Symbol" panose="05050102010706020507" pitchFamily="18" charset="2"/>
                </a:rPr>
                <a:t>v</a:t>
              </a:r>
              <a:r>
                <a:rPr lang="en-US" altLang="zh-CN" sz="2400" b="1" baseline="-25000" dirty="0">
                  <a:latin typeface="Times New Roman" panose="02020603050405020304" pitchFamily="18" charset="0"/>
                  <a:sym typeface="Symbol" panose="05050102010706020507" pitchFamily="18" charset="2"/>
                </a:rPr>
                <a:t>3</a:t>
              </a:r>
              <a:endParaRPr lang="en-US" altLang="zh-CN" sz="2400" b="1" baseline="-25000" dirty="0">
                <a:latin typeface="Times New Roman" panose="02020603050405020304" pitchFamily="18" charset="0"/>
                <a:sym typeface="Symbol" panose="05050102010706020507" pitchFamily="18" charset="2"/>
              </a:endParaRPr>
            </a:p>
          </p:txBody>
        </p:sp>
      </p:grpSp>
      <p:grpSp>
        <p:nvGrpSpPr>
          <p:cNvPr id="4" name="组合 59"/>
          <p:cNvGrpSpPr/>
          <p:nvPr/>
        </p:nvGrpSpPr>
        <p:grpSpPr>
          <a:xfrm>
            <a:off x="4286250" y="3429000"/>
            <a:ext cx="4135438" cy="2857500"/>
            <a:chOff x="4286248" y="3429000"/>
            <a:chExt cx="4135464" cy="2857520"/>
          </a:xfrm>
        </p:grpSpPr>
        <p:sp>
          <p:nvSpPr>
            <p:cNvPr id="51206" name="Rectangle 14"/>
            <p:cNvSpPr/>
            <p:nvPr/>
          </p:nvSpPr>
          <p:spPr>
            <a:xfrm>
              <a:off x="4286248" y="4937128"/>
              <a:ext cx="420688" cy="365125"/>
            </a:xfrm>
            <a:prstGeom prst="rect">
              <a:avLst/>
            </a:prstGeom>
            <a:noFill/>
            <a:ln w="9525">
              <a:noFill/>
            </a:ln>
          </p:spPr>
          <p:txBody>
            <a:bodyPr lIns="0" tIns="0" rIns="0" bIns="0" anchor="ctr" anchorCtr="1">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400" b="1" i="1" dirty="0">
                  <a:latin typeface="Times New Roman" panose="02020603050405020304" pitchFamily="18" charset="0"/>
                  <a:sym typeface="Symbol" panose="05050102010706020507" pitchFamily="18" charset="2"/>
                </a:rPr>
                <a:t>v</a:t>
              </a:r>
              <a:r>
                <a:rPr lang="en-US" altLang="zh-CN" sz="2400" b="1" baseline="-25000" dirty="0">
                  <a:latin typeface="Times New Roman" panose="02020603050405020304" pitchFamily="18" charset="0"/>
                  <a:sym typeface="Symbol" panose="05050102010706020507" pitchFamily="18" charset="2"/>
                </a:rPr>
                <a:t>4</a:t>
              </a:r>
              <a:endParaRPr lang="en-US" altLang="zh-CN" sz="2400" b="1" baseline="-25000" dirty="0">
                <a:latin typeface="Times New Roman" panose="02020603050405020304" pitchFamily="18" charset="0"/>
                <a:sym typeface="Symbol" panose="05050102010706020507" pitchFamily="18" charset="2"/>
              </a:endParaRPr>
            </a:p>
          </p:txBody>
        </p:sp>
        <p:grpSp>
          <p:nvGrpSpPr>
            <p:cNvPr id="51207" name="组合 58"/>
            <p:cNvGrpSpPr/>
            <p:nvPr/>
          </p:nvGrpSpPr>
          <p:grpSpPr>
            <a:xfrm>
              <a:off x="4429124" y="3429000"/>
              <a:ext cx="3992588" cy="2857520"/>
              <a:chOff x="4429124" y="3429000"/>
              <a:chExt cx="3992588" cy="2857520"/>
            </a:xfrm>
          </p:grpSpPr>
          <p:sp>
            <p:nvSpPr>
              <p:cNvPr id="51208" name="Line 5"/>
              <p:cNvSpPr/>
              <p:nvPr/>
            </p:nvSpPr>
            <p:spPr>
              <a:xfrm>
                <a:off x="5654673" y="4778379"/>
                <a:ext cx="719138" cy="431800"/>
              </a:xfrm>
              <a:prstGeom prst="line">
                <a:avLst/>
              </a:prstGeom>
              <a:ln w="28575" cap="flat" cmpd="sng">
                <a:solidFill>
                  <a:srgbClr val="FF0000"/>
                </a:solidFill>
                <a:prstDash val="solid"/>
                <a:headEnd type="oval" w="med" len="med"/>
                <a:tailEnd type="oval" w="med" len="med"/>
              </a:ln>
            </p:spPr>
          </p:sp>
          <p:grpSp>
            <p:nvGrpSpPr>
              <p:cNvPr id="51209" name="组合 57"/>
              <p:cNvGrpSpPr/>
              <p:nvPr/>
            </p:nvGrpSpPr>
            <p:grpSpPr>
              <a:xfrm>
                <a:off x="4429124" y="3429000"/>
                <a:ext cx="3992588" cy="2857520"/>
                <a:chOff x="4429124" y="3429000"/>
                <a:chExt cx="3992588" cy="2857520"/>
              </a:xfrm>
            </p:grpSpPr>
            <p:sp>
              <p:nvSpPr>
                <p:cNvPr id="51210" name="Line 4"/>
                <p:cNvSpPr/>
                <p:nvPr/>
              </p:nvSpPr>
              <p:spPr>
                <a:xfrm flipV="1">
                  <a:off x="5654673" y="4217991"/>
                  <a:ext cx="647700" cy="576263"/>
                </a:xfrm>
                <a:prstGeom prst="line">
                  <a:avLst/>
                </a:prstGeom>
                <a:ln w="28575" cap="flat" cmpd="sng">
                  <a:solidFill>
                    <a:srgbClr val="FF0000"/>
                  </a:solidFill>
                  <a:prstDash val="solid"/>
                  <a:headEnd type="oval" w="med" len="med"/>
                  <a:tailEnd type="oval" w="med" len="med"/>
                </a:ln>
              </p:spPr>
            </p:sp>
            <p:sp>
              <p:nvSpPr>
                <p:cNvPr id="51211" name="Line 6"/>
                <p:cNvSpPr/>
                <p:nvPr/>
              </p:nvSpPr>
              <p:spPr>
                <a:xfrm flipV="1">
                  <a:off x="5581648" y="4784729"/>
                  <a:ext cx="73025" cy="944563"/>
                </a:xfrm>
                <a:prstGeom prst="line">
                  <a:avLst/>
                </a:prstGeom>
                <a:ln w="28575" cap="flat" cmpd="sng">
                  <a:solidFill>
                    <a:srgbClr val="FF0000"/>
                  </a:solidFill>
                  <a:prstDash val="solid"/>
                  <a:headEnd type="oval" w="med" len="med"/>
                  <a:tailEnd type="oval" w="med" len="med"/>
                </a:ln>
              </p:spPr>
            </p:sp>
            <p:sp>
              <p:nvSpPr>
                <p:cNvPr id="51212" name="Line 7"/>
                <p:cNvSpPr/>
                <p:nvPr/>
              </p:nvSpPr>
              <p:spPr>
                <a:xfrm>
                  <a:off x="5078411" y="4289429"/>
                  <a:ext cx="582613" cy="488950"/>
                </a:xfrm>
                <a:prstGeom prst="line">
                  <a:avLst/>
                </a:prstGeom>
                <a:ln w="28575" cap="flat" cmpd="sng">
                  <a:solidFill>
                    <a:srgbClr val="FF0000"/>
                  </a:solidFill>
                  <a:prstDash val="solid"/>
                  <a:headEnd type="oval" w="med" len="med"/>
                  <a:tailEnd type="oval" w="med" len="med"/>
                </a:ln>
              </p:spPr>
            </p:sp>
            <p:sp>
              <p:nvSpPr>
                <p:cNvPr id="51213" name="Line 8"/>
                <p:cNvSpPr/>
                <p:nvPr/>
              </p:nvSpPr>
              <p:spPr>
                <a:xfrm flipV="1">
                  <a:off x="4718048" y="4778379"/>
                  <a:ext cx="942975" cy="447675"/>
                </a:xfrm>
                <a:prstGeom prst="line">
                  <a:avLst/>
                </a:prstGeom>
                <a:ln w="28575" cap="flat" cmpd="sng">
                  <a:solidFill>
                    <a:srgbClr val="FF0000"/>
                  </a:solidFill>
                  <a:prstDash val="solid"/>
                  <a:headEnd type="oval" w="med" len="med"/>
                  <a:tailEnd type="oval" w="med" len="med"/>
                </a:ln>
              </p:spPr>
            </p:sp>
            <p:sp>
              <p:nvSpPr>
                <p:cNvPr id="51214" name="Rectangle 10"/>
                <p:cNvSpPr/>
                <p:nvPr/>
              </p:nvSpPr>
              <p:spPr>
                <a:xfrm>
                  <a:off x="5454648" y="4252916"/>
                  <a:ext cx="420688" cy="365125"/>
                </a:xfrm>
                <a:prstGeom prst="rect">
                  <a:avLst/>
                </a:prstGeom>
                <a:noFill/>
                <a:ln w="9525">
                  <a:noFill/>
                </a:ln>
              </p:spPr>
              <p:txBody>
                <a:bodyPr lIns="0" tIns="0" rIns="0" bIns="0" anchor="ctr" anchorCtr="1">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400" b="1" i="1" dirty="0">
                      <a:solidFill>
                        <a:srgbClr val="0000FF"/>
                      </a:solidFill>
                      <a:latin typeface="Times New Roman" panose="02020603050405020304" pitchFamily="18" charset="0"/>
                      <a:sym typeface="Symbol" panose="05050102010706020507" pitchFamily="18" charset="2"/>
                    </a:rPr>
                    <a:t>v</a:t>
                  </a:r>
                  <a:r>
                    <a:rPr lang="en-US" altLang="zh-CN" sz="2400" b="1" baseline="-25000" dirty="0">
                      <a:solidFill>
                        <a:srgbClr val="0000FF"/>
                      </a:solidFill>
                      <a:latin typeface="Times New Roman" panose="02020603050405020304" pitchFamily="18" charset="0"/>
                      <a:sym typeface="Symbol" panose="05050102010706020507" pitchFamily="18" charset="2"/>
                    </a:rPr>
                    <a:t>0</a:t>
                  </a:r>
                  <a:endParaRPr lang="en-US" altLang="zh-CN" sz="2400" b="1" baseline="-25000" dirty="0">
                    <a:solidFill>
                      <a:srgbClr val="0000FF"/>
                    </a:solidFill>
                    <a:latin typeface="Times New Roman" panose="02020603050405020304" pitchFamily="18" charset="0"/>
                    <a:sym typeface="Symbol" panose="05050102010706020507" pitchFamily="18" charset="2"/>
                  </a:endParaRPr>
                </a:p>
              </p:txBody>
            </p:sp>
            <p:sp>
              <p:nvSpPr>
                <p:cNvPr id="51215" name="Rectangle 11"/>
                <p:cNvSpPr/>
                <p:nvPr/>
              </p:nvSpPr>
              <p:spPr>
                <a:xfrm>
                  <a:off x="6446836" y="5010153"/>
                  <a:ext cx="420688" cy="365125"/>
                </a:xfrm>
                <a:prstGeom prst="rect">
                  <a:avLst/>
                </a:prstGeom>
                <a:noFill/>
                <a:ln w="9525">
                  <a:noFill/>
                </a:ln>
              </p:spPr>
              <p:txBody>
                <a:bodyPr lIns="0" tIns="0" rIns="0" bIns="0" anchor="ctr" anchorCtr="1">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400" b="1" i="1" dirty="0">
                      <a:latin typeface="Times New Roman" panose="02020603050405020304" pitchFamily="18" charset="0"/>
                      <a:sym typeface="Symbol" panose="05050102010706020507" pitchFamily="18" charset="2"/>
                    </a:rPr>
                    <a:t>v</a:t>
                  </a:r>
                  <a:r>
                    <a:rPr lang="en-US" altLang="zh-CN" sz="2400" b="1" baseline="-25000" dirty="0">
                      <a:latin typeface="Times New Roman" panose="02020603050405020304" pitchFamily="18" charset="0"/>
                      <a:sym typeface="Symbol" panose="05050102010706020507" pitchFamily="18" charset="2"/>
                    </a:rPr>
                    <a:t>2</a:t>
                  </a:r>
                  <a:endParaRPr lang="en-US" altLang="zh-CN" sz="2400" b="1" baseline="-25000" dirty="0">
                    <a:latin typeface="Times New Roman" panose="02020603050405020304" pitchFamily="18" charset="0"/>
                    <a:sym typeface="Symbol" panose="05050102010706020507" pitchFamily="18" charset="2"/>
                  </a:endParaRPr>
                </a:p>
              </p:txBody>
            </p:sp>
            <p:sp>
              <p:nvSpPr>
                <p:cNvPr id="51216" name="Rectangle 12"/>
                <p:cNvSpPr/>
                <p:nvPr/>
              </p:nvSpPr>
              <p:spPr>
                <a:xfrm>
                  <a:off x="5786446" y="3929066"/>
                  <a:ext cx="420688" cy="365125"/>
                </a:xfrm>
                <a:prstGeom prst="rect">
                  <a:avLst/>
                </a:prstGeom>
                <a:noFill/>
                <a:ln w="9525">
                  <a:noFill/>
                </a:ln>
              </p:spPr>
              <p:txBody>
                <a:bodyPr lIns="0" tIns="0" rIns="0" bIns="0" anchor="ctr" anchorCtr="1">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400" b="1" i="1" dirty="0">
                      <a:latin typeface="Times New Roman" panose="02020603050405020304" pitchFamily="18" charset="0"/>
                      <a:sym typeface="Symbol" panose="05050102010706020507" pitchFamily="18" charset="2"/>
                    </a:rPr>
                    <a:t>v</a:t>
                  </a:r>
                  <a:r>
                    <a:rPr lang="en-US" altLang="zh-CN" sz="2400" b="1" baseline="-25000" dirty="0">
                      <a:latin typeface="Times New Roman" panose="02020603050405020304" pitchFamily="18" charset="0"/>
                      <a:sym typeface="Symbol" panose="05050102010706020507" pitchFamily="18" charset="2"/>
                    </a:rPr>
                    <a:t>1</a:t>
                  </a:r>
                  <a:endParaRPr lang="en-US" altLang="zh-CN" sz="2400" b="1" baseline="-25000" dirty="0">
                    <a:latin typeface="Times New Roman" panose="02020603050405020304" pitchFamily="18" charset="0"/>
                    <a:sym typeface="Symbol" panose="05050102010706020507" pitchFamily="18" charset="2"/>
                  </a:endParaRPr>
                </a:p>
              </p:txBody>
            </p:sp>
            <p:sp>
              <p:nvSpPr>
                <p:cNvPr id="51217" name="Rectangle 13"/>
                <p:cNvSpPr/>
                <p:nvPr/>
              </p:nvSpPr>
              <p:spPr>
                <a:xfrm>
                  <a:off x="4657723" y="3997328"/>
                  <a:ext cx="420688" cy="365125"/>
                </a:xfrm>
                <a:prstGeom prst="rect">
                  <a:avLst/>
                </a:prstGeom>
                <a:noFill/>
                <a:ln w="9525">
                  <a:noFill/>
                </a:ln>
              </p:spPr>
              <p:txBody>
                <a:bodyPr lIns="0" tIns="0" rIns="0" bIns="0" anchor="ctr" anchorCtr="1">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400" b="1" i="1" dirty="0">
                      <a:latin typeface="Times New Roman" panose="02020603050405020304" pitchFamily="18" charset="0"/>
                      <a:sym typeface="Symbol" panose="05050102010706020507" pitchFamily="18" charset="2"/>
                    </a:rPr>
                    <a:t>v</a:t>
                  </a:r>
                  <a:r>
                    <a:rPr lang="en-US" altLang="zh-CN" sz="2400" b="1" baseline="-25000" dirty="0">
                      <a:latin typeface="Times New Roman" panose="02020603050405020304" pitchFamily="18" charset="0"/>
                      <a:sym typeface="Symbol" panose="05050102010706020507" pitchFamily="18" charset="2"/>
                    </a:rPr>
                    <a:t>5</a:t>
                  </a:r>
                  <a:endParaRPr lang="en-US" altLang="zh-CN" sz="2400" b="1" baseline="-25000" dirty="0">
                    <a:latin typeface="Times New Roman" panose="02020603050405020304" pitchFamily="18" charset="0"/>
                    <a:sym typeface="Symbol" panose="05050102010706020507" pitchFamily="18" charset="2"/>
                  </a:endParaRPr>
                </a:p>
              </p:txBody>
            </p:sp>
            <p:sp>
              <p:nvSpPr>
                <p:cNvPr id="51218" name="Rectangle 15"/>
                <p:cNvSpPr/>
                <p:nvPr/>
              </p:nvSpPr>
              <p:spPr>
                <a:xfrm>
                  <a:off x="5643570" y="5357826"/>
                  <a:ext cx="420688" cy="365125"/>
                </a:xfrm>
                <a:prstGeom prst="rect">
                  <a:avLst/>
                </a:prstGeom>
                <a:noFill/>
                <a:ln w="9525">
                  <a:noFill/>
                </a:ln>
              </p:spPr>
              <p:txBody>
                <a:bodyPr lIns="0" tIns="0" rIns="0" bIns="0" anchor="ctr" anchorCtr="1">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400" b="1" i="1" dirty="0">
                      <a:latin typeface="Times New Roman" panose="02020603050405020304" pitchFamily="18" charset="0"/>
                      <a:sym typeface="Symbol" panose="05050102010706020507" pitchFamily="18" charset="2"/>
                    </a:rPr>
                    <a:t>v</a:t>
                  </a:r>
                  <a:r>
                    <a:rPr lang="en-US" altLang="zh-CN" sz="2400" b="1" baseline="-25000" dirty="0">
                      <a:latin typeface="Times New Roman" panose="02020603050405020304" pitchFamily="18" charset="0"/>
                      <a:sym typeface="Symbol" panose="05050102010706020507" pitchFamily="18" charset="2"/>
                    </a:rPr>
                    <a:t>3</a:t>
                  </a:r>
                  <a:endParaRPr lang="en-US" altLang="zh-CN" sz="2400" b="1" baseline="-25000" dirty="0">
                    <a:latin typeface="Times New Roman" panose="02020603050405020304" pitchFamily="18" charset="0"/>
                    <a:sym typeface="Symbol" panose="05050102010706020507" pitchFamily="18" charset="2"/>
                  </a:endParaRPr>
                </a:p>
              </p:txBody>
            </p:sp>
            <p:sp>
              <p:nvSpPr>
                <p:cNvPr id="51219" name="Line 4"/>
                <p:cNvSpPr/>
                <p:nvPr/>
              </p:nvSpPr>
              <p:spPr>
                <a:xfrm flipV="1">
                  <a:off x="6286512" y="3714751"/>
                  <a:ext cx="785818" cy="504825"/>
                </a:xfrm>
                <a:prstGeom prst="line">
                  <a:avLst/>
                </a:prstGeom>
                <a:ln w="28575" cap="flat" cmpd="sng">
                  <a:solidFill>
                    <a:srgbClr val="FF0000"/>
                  </a:solidFill>
                  <a:prstDash val="solid"/>
                  <a:headEnd type="oval" w="med" len="med"/>
                  <a:tailEnd type="oval" w="med" len="med"/>
                </a:ln>
              </p:spPr>
            </p:sp>
            <p:sp>
              <p:nvSpPr>
                <p:cNvPr id="51220" name="Line 4"/>
                <p:cNvSpPr/>
                <p:nvPr/>
              </p:nvSpPr>
              <p:spPr>
                <a:xfrm>
                  <a:off x="6286512" y="4214818"/>
                  <a:ext cx="857256" cy="71438"/>
                </a:xfrm>
                <a:prstGeom prst="line">
                  <a:avLst/>
                </a:prstGeom>
                <a:ln w="28575" cap="flat" cmpd="sng">
                  <a:solidFill>
                    <a:srgbClr val="FF0000"/>
                  </a:solidFill>
                  <a:prstDash val="solid"/>
                  <a:headEnd type="oval" w="med" len="med"/>
                  <a:tailEnd type="oval" w="med" len="med"/>
                </a:ln>
              </p:spPr>
            </p:sp>
            <p:sp>
              <p:nvSpPr>
                <p:cNvPr id="51221" name="Line 4"/>
                <p:cNvSpPr/>
                <p:nvPr/>
              </p:nvSpPr>
              <p:spPr>
                <a:xfrm>
                  <a:off x="7072330" y="3714752"/>
                  <a:ext cx="857256" cy="71438"/>
                </a:xfrm>
                <a:prstGeom prst="line">
                  <a:avLst/>
                </a:prstGeom>
                <a:ln w="28575" cap="flat" cmpd="sng">
                  <a:solidFill>
                    <a:srgbClr val="FF0000"/>
                  </a:solidFill>
                  <a:prstDash val="solid"/>
                  <a:headEnd type="oval" w="med" len="med"/>
                  <a:tailEnd type="oval" w="med" len="med"/>
                </a:ln>
              </p:spPr>
            </p:sp>
            <p:sp>
              <p:nvSpPr>
                <p:cNvPr id="51222" name="Line 4"/>
                <p:cNvSpPr/>
                <p:nvPr/>
              </p:nvSpPr>
              <p:spPr>
                <a:xfrm flipV="1">
                  <a:off x="7143768" y="3786190"/>
                  <a:ext cx="785818" cy="504825"/>
                </a:xfrm>
                <a:prstGeom prst="line">
                  <a:avLst/>
                </a:prstGeom>
                <a:ln w="28575" cap="flat" cmpd="sng">
                  <a:solidFill>
                    <a:srgbClr val="FF0000"/>
                  </a:solidFill>
                  <a:prstDash val="solid"/>
                  <a:headEnd type="oval" w="med" len="med"/>
                  <a:tailEnd type="oval" w="med" len="med"/>
                </a:ln>
              </p:spPr>
            </p:sp>
            <p:sp>
              <p:nvSpPr>
                <p:cNvPr id="51223" name="Line 4"/>
                <p:cNvSpPr/>
                <p:nvPr/>
              </p:nvSpPr>
              <p:spPr>
                <a:xfrm>
                  <a:off x="5572132" y="5715016"/>
                  <a:ext cx="571504" cy="209555"/>
                </a:xfrm>
                <a:prstGeom prst="line">
                  <a:avLst/>
                </a:prstGeom>
                <a:ln w="28575" cap="flat" cmpd="sng">
                  <a:solidFill>
                    <a:srgbClr val="FF0000"/>
                  </a:solidFill>
                  <a:prstDash val="solid"/>
                  <a:headEnd type="oval" w="med" len="med"/>
                  <a:tailEnd type="oval" w="med" len="med"/>
                </a:ln>
              </p:spPr>
            </p:sp>
            <p:sp>
              <p:nvSpPr>
                <p:cNvPr id="51224" name="Line 4"/>
                <p:cNvSpPr/>
                <p:nvPr/>
              </p:nvSpPr>
              <p:spPr>
                <a:xfrm>
                  <a:off x="6143636" y="5929330"/>
                  <a:ext cx="571504" cy="357190"/>
                </a:xfrm>
                <a:prstGeom prst="line">
                  <a:avLst/>
                </a:prstGeom>
                <a:ln w="28575" cap="flat" cmpd="sng">
                  <a:solidFill>
                    <a:srgbClr val="FF0000"/>
                  </a:solidFill>
                  <a:prstDash val="solid"/>
                  <a:headEnd type="oval" w="med" len="med"/>
                  <a:tailEnd type="oval" w="med" len="med"/>
                </a:ln>
              </p:spPr>
            </p:sp>
            <p:sp>
              <p:nvSpPr>
                <p:cNvPr id="51225" name="Rectangle 12"/>
                <p:cNvSpPr/>
                <p:nvPr/>
              </p:nvSpPr>
              <p:spPr>
                <a:xfrm>
                  <a:off x="6215074" y="4286256"/>
                  <a:ext cx="420688" cy="184666"/>
                </a:xfrm>
                <a:prstGeom prst="rect">
                  <a:avLst/>
                </a:prstGeom>
                <a:noFill/>
                <a:ln w="9525">
                  <a:noFill/>
                </a:ln>
              </p:spPr>
              <p:txBody>
                <a:bodyPr lIns="0" tIns="0" rIns="0" bIns="0" anchor="ctr" anchorCtr="1">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400" b="1" baseline="-25000" dirty="0">
                      <a:solidFill>
                        <a:srgbClr val="FF0000"/>
                      </a:solidFill>
                      <a:latin typeface="Times New Roman" panose="02020603050405020304" pitchFamily="18" charset="0"/>
                      <a:sym typeface="Symbol" panose="05050102010706020507" pitchFamily="18" charset="2"/>
                    </a:rPr>
                    <a:t>c1</a:t>
                  </a:r>
                  <a:endParaRPr lang="en-US" altLang="zh-CN" sz="2400" b="1" baseline="-25000" dirty="0">
                    <a:solidFill>
                      <a:srgbClr val="FF0000"/>
                    </a:solidFill>
                    <a:latin typeface="Times New Roman" panose="02020603050405020304" pitchFamily="18" charset="0"/>
                    <a:sym typeface="Symbol" panose="05050102010706020507" pitchFamily="18" charset="2"/>
                  </a:endParaRPr>
                </a:p>
              </p:txBody>
            </p:sp>
            <p:sp>
              <p:nvSpPr>
                <p:cNvPr id="51226" name="Rectangle 12"/>
                <p:cNvSpPr/>
                <p:nvPr/>
              </p:nvSpPr>
              <p:spPr>
                <a:xfrm>
                  <a:off x="6072198" y="5286388"/>
                  <a:ext cx="420688" cy="184666"/>
                </a:xfrm>
                <a:prstGeom prst="rect">
                  <a:avLst/>
                </a:prstGeom>
                <a:noFill/>
                <a:ln w="9525">
                  <a:noFill/>
                </a:ln>
              </p:spPr>
              <p:txBody>
                <a:bodyPr lIns="0" tIns="0" rIns="0" bIns="0" anchor="ctr" anchorCtr="1">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400" b="1" baseline="-25000" dirty="0">
                      <a:solidFill>
                        <a:srgbClr val="00B050"/>
                      </a:solidFill>
                      <a:latin typeface="Times New Roman" panose="02020603050405020304" pitchFamily="18" charset="0"/>
                      <a:sym typeface="Symbol" panose="05050102010706020507" pitchFamily="18" charset="2"/>
                    </a:rPr>
                    <a:t>c2</a:t>
                  </a:r>
                  <a:endParaRPr lang="en-US" altLang="zh-CN" sz="2400" b="1" baseline="-25000" dirty="0">
                    <a:solidFill>
                      <a:srgbClr val="00B050"/>
                    </a:solidFill>
                    <a:latin typeface="Times New Roman" panose="02020603050405020304" pitchFamily="18" charset="0"/>
                    <a:sym typeface="Symbol" panose="05050102010706020507" pitchFamily="18" charset="2"/>
                  </a:endParaRPr>
                </a:p>
              </p:txBody>
            </p:sp>
            <p:sp>
              <p:nvSpPr>
                <p:cNvPr id="51227" name="Rectangle 12"/>
                <p:cNvSpPr/>
                <p:nvPr/>
              </p:nvSpPr>
              <p:spPr>
                <a:xfrm>
                  <a:off x="5072066" y="5643578"/>
                  <a:ext cx="420688" cy="184666"/>
                </a:xfrm>
                <a:prstGeom prst="rect">
                  <a:avLst/>
                </a:prstGeom>
                <a:noFill/>
                <a:ln w="9525">
                  <a:noFill/>
                </a:ln>
              </p:spPr>
              <p:txBody>
                <a:bodyPr lIns="0" tIns="0" rIns="0" bIns="0" anchor="ctr" anchorCtr="1">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400" b="1" baseline="-25000" dirty="0">
                      <a:solidFill>
                        <a:srgbClr val="0000FF"/>
                      </a:solidFill>
                      <a:latin typeface="Times New Roman" panose="02020603050405020304" pitchFamily="18" charset="0"/>
                      <a:sym typeface="Symbol" panose="05050102010706020507" pitchFamily="18" charset="2"/>
                    </a:rPr>
                    <a:t>c3</a:t>
                  </a:r>
                  <a:endParaRPr lang="en-US" altLang="zh-CN" sz="2400" b="1" baseline="-25000" dirty="0">
                    <a:solidFill>
                      <a:srgbClr val="0000FF"/>
                    </a:solidFill>
                    <a:latin typeface="Times New Roman" panose="02020603050405020304" pitchFamily="18" charset="0"/>
                    <a:sym typeface="Symbol" panose="05050102010706020507" pitchFamily="18" charset="2"/>
                  </a:endParaRPr>
                </a:p>
              </p:txBody>
            </p:sp>
            <p:sp>
              <p:nvSpPr>
                <p:cNvPr id="51228" name="Rectangle 12"/>
                <p:cNvSpPr/>
                <p:nvPr/>
              </p:nvSpPr>
              <p:spPr>
                <a:xfrm>
                  <a:off x="4429124" y="5357826"/>
                  <a:ext cx="420688" cy="184666"/>
                </a:xfrm>
                <a:prstGeom prst="rect">
                  <a:avLst/>
                </a:prstGeom>
                <a:noFill/>
                <a:ln w="9525">
                  <a:noFill/>
                </a:ln>
              </p:spPr>
              <p:txBody>
                <a:bodyPr lIns="0" tIns="0" rIns="0" bIns="0" anchor="ctr" anchorCtr="1">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400" b="1" baseline="-25000" dirty="0">
                      <a:solidFill>
                        <a:srgbClr val="FF00FF"/>
                      </a:solidFill>
                      <a:latin typeface="Times New Roman" panose="02020603050405020304" pitchFamily="18" charset="0"/>
                      <a:sym typeface="Symbol" panose="05050102010706020507" pitchFamily="18" charset="2"/>
                    </a:rPr>
                    <a:t>c4</a:t>
                  </a:r>
                  <a:endParaRPr lang="en-US" altLang="zh-CN" sz="2400" b="1" baseline="-25000" dirty="0">
                    <a:solidFill>
                      <a:srgbClr val="FF00FF"/>
                    </a:solidFill>
                    <a:latin typeface="Times New Roman" panose="02020603050405020304" pitchFamily="18" charset="0"/>
                    <a:sym typeface="Symbol" panose="05050102010706020507" pitchFamily="18" charset="2"/>
                  </a:endParaRPr>
                </a:p>
              </p:txBody>
            </p:sp>
            <p:sp>
              <p:nvSpPr>
                <p:cNvPr id="51229" name="Rectangle 12"/>
                <p:cNvSpPr/>
                <p:nvPr/>
              </p:nvSpPr>
              <p:spPr>
                <a:xfrm>
                  <a:off x="4643438" y="4429132"/>
                  <a:ext cx="420688" cy="184666"/>
                </a:xfrm>
                <a:prstGeom prst="rect">
                  <a:avLst/>
                </a:prstGeom>
                <a:noFill/>
                <a:ln w="9525">
                  <a:noFill/>
                </a:ln>
              </p:spPr>
              <p:txBody>
                <a:bodyPr lIns="0" tIns="0" rIns="0" bIns="0" anchor="ctr" anchorCtr="1">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400" b="1" baseline="-25000" dirty="0">
                      <a:latin typeface="Times New Roman" panose="02020603050405020304" pitchFamily="18" charset="0"/>
                      <a:sym typeface="Symbol" panose="05050102010706020507" pitchFamily="18" charset="2"/>
                    </a:rPr>
                    <a:t>c5</a:t>
                  </a:r>
                  <a:endParaRPr lang="en-US" altLang="zh-CN" sz="2400" b="1" baseline="-25000" dirty="0">
                    <a:latin typeface="Times New Roman" panose="02020603050405020304" pitchFamily="18" charset="0"/>
                    <a:sym typeface="Symbol" panose="05050102010706020507" pitchFamily="18" charset="2"/>
                  </a:endParaRPr>
                </a:p>
              </p:txBody>
            </p:sp>
            <p:sp>
              <p:nvSpPr>
                <p:cNvPr id="51230" name="Rectangle 12"/>
                <p:cNvSpPr/>
                <p:nvPr/>
              </p:nvSpPr>
              <p:spPr>
                <a:xfrm>
                  <a:off x="7000892" y="4357694"/>
                  <a:ext cx="420688" cy="184666"/>
                </a:xfrm>
                <a:prstGeom prst="rect">
                  <a:avLst/>
                </a:prstGeom>
                <a:noFill/>
                <a:ln w="9525">
                  <a:noFill/>
                </a:ln>
              </p:spPr>
              <p:txBody>
                <a:bodyPr lIns="0" tIns="0" rIns="0" bIns="0" anchor="ctr" anchorCtr="1">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400" b="1" baseline="-25000" dirty="0">
                      <a:solidFill>
                        <a:srgbClr val="0000FF"/>
                      </a:solidFill>
                      <a:latin typeface="Times New Roman" panose="02020603050405020304" pitchFamily="18" charset="0"/>
                      <a:sym typeface="Symbol" panose="05050102010706020507" pitchFamily="18" charset="2"/>
                    </a:rPr>
                    <a:t>c3</a:t>
                  </a:r>
                  <a:endParaRPr lang="en-US" altLang="zh-CN" sz="2400" b="1" baseline="-25000" dirty="0">
                    <a:solidFill>
                      <a:srgbClr val="0000FF"/>
                    </a:solidFill>
                    <a:latin typeface="Times New Roman" panose="02020603050405020304" pitchFamily="18" charset="0"/>
                    <a:sym typeface="Symbol" panose="05050102010706020507" pitchFamily="18" charset="2"/>
                  </a:endParaRPr>
                </a:p>
              </p:txBody>
            </p:sp>
            <p:sp>
              <p:nvSpPr>
                <p:cNvPr id="51231" name="Rectangle 12"/>
                <p:cNvSpPr/>
                <p:nvPr/>
              </p:nvSpPr>
              <p:spPr>
                <a:xfrm>
                  <a:off x="6858016" y="3429000"/>
                  <a:ext cx="420688" cy="184666"/>
                </a:xfrm>
                <a:prstGeom prst="rect">
                  <a:avLst/>
                </a:prstGeom>
                <a:noFill/>
                <a:ln w="9525">
                  <a:noFill/>
                </a:ln>
              </p:spPr>
              <p:txBody>
                <a:bodyPr lIns="0" tIns="0" rIns="0" bIns="0" anchor="ctr" anchorCtr="1">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400" b="1" baseline="-25000" dirty="0">
                      <a:solidFill>
                        <a:srgbClr val="0000FF"/>
                      </a:solidFill>
                      <a:latin typeface="Times New Roman" panose="02020603050405020304" pitchFamily="18" charset="0"/>
                      <a:sym typeface="Symbol" panose="05050102010706020507" pitchFamily="18" charset="2"/>
                    </a:rPr>
                    <a:t>c3</a:t>
                  </a:r>
                  <a:endParaRPr lang="en-US" altLang="zh-CN" sz="2400" b="1" baseline="-25000" dirty="0">
                    <a:solidFill>
                      <a:srgbClr val="0000FF"/>
                    </a:solidFill>
                    <a:latin typeface="Times New Roman" panose="02020603050405020304" pitchFamily="18" charset="0"/>
                    <a:sym typeface="Symbol" panose="05050102010706020507" pitchFamily="18" charset="2"/>
                  </a:endParaRPr>
                </a:p>
              </p:txBody>
            </p:sp>
            <p:sp>
              <p:nvSpPr>
                <p:cNvPr id="51232" name="Rectangle 12"/>
                <p:cNvSpPr/>
                <p:nvPr/>
              </p:nvSpPr>
              <p:spPr>
                <a:xfrm>
                  <a:off x="8001024" y="3643314"/>
                  <a:ext cx="420688" cy="184666"/>
                </a:xfrm>
                <a:prstGeom prst="rect">
                  <a:avLst/>
                </a:prstGeom>
                <a:noFill/>
                <a:ln w="9525">
                  <a:noFill/>
                </a:ln>
              </p:spPr>
              <p:txBody>
                <a:bodyPr lIns="0" tIns="0" rIns="0" bIns="0" anchor="ctr" anchorCtr="1">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400" b="1" baseline="-25000" dirty="0">
                      <a:solidFill>
                        <a:srgbClr val="FF0000"/>
                      </a:solidFill>
                      <a:latin typeface="Times New Roman" panose="02020603050405020304" pitchFamily="18" charset="0"/>
                      <a:sym typeface="Symbol" panose="05050102010706020507" pitchFamily="18" charset="2"/>
                    </a:rPr>
                    <a:t>c1</a:t>
                  </a:r>
                  <a:endParaRPr lang="en-US" altLang="zh-CN" sz="2400" b="1" baseline="-25000" dirty="0">
                    <a:solidFill>
                      <a:srgbClr val="FF0000"/>
                    </a:solidFill>
                    <a:latin typeface="Times New Roman" panose="02020603050405020304" pitchFamily="18" charset="0"/>
                    <a:sym typeface="Symbol" panose="05050102010706020507" pitchFamily="18" charset="2"/>
                  </a:endParaRPr>
                </a:p>
              </p:txBody>
            </p:sp>
            <p:sp>
              <p:nvSpPr>
                <p:cNvPr id="51233" name="Rectangle 12"/>
                <p:cNvSpPr/>
                <p:nvPr/>
              </p:nvSpPr>
              <p:spPr>
                <a:xfrm>
                  <a:off x="5715008" y="6000768"/>
                  <a:ext cx="420688" cy="184666"/>
                </a:xfrm>
                <a:prstGeom prst="rect">
                  <a:avLst/>
                </a:prstGeom>
                <a:noFill/>
                <a:ln w="9525">
                  <a:noFill/>
                </a:ln>
              </p:spPr>
              <p:txBody>
                <a:bodyPr lIns="0" tIns="0" rIns="0" bIns="0" anchor="ctr" anchorCtr="1">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400" b="1" baseline="-25000" dirty="0">
                      <a:solidFill>
                        <a:srgbClr val="FF0000"/>
                      </a:solidFill>
                      <a:latin typeface="Times New Roman" panose="02020603050405020304" pitchFamily="18" charset="0"/>
                      <a:sym typeface="Symbol" panose="05050102010706020507" pitchFamily="18" charset="2"/>
                    </a:rPr>
                    <a:t>c1</a:t>
                  </a:r>
                  <a:endParaRPr lang="en-US" altLang="zh-CN" sz="2400" b="1" baseline="-25000" dirty="0">
                    <a:solidFill>
                      <a:srgbClr val="FF0000"/>
                    </a:solidFill>
                    <a:latin typeface="Times New Roman" panose="02020603050405020304" pitchFamily="18" charset="0"/>
                    <a:sym typeface="Symbol" panose="05050102010706020507" pitchFamily="18" charset="2"/>
                  </a:endParaRPr>
                </a:p>
              </p:txBody>
            </p:sp>
            <p:sp>
              <p:nvSpPr>
                <p:cNvPr id="51234" name="Rectangle 12"/>
                <p:cNvSpPr/>
                <p:nvPr/>
              </p:nvSpPr>
              <p:spPr>
                <a:xfrm>
                  <a:off x="6715140" y="6000768"/>
                  <a:ext cx="420688" cy="184666"/>
                </a:xfrm>
                <a:prstGeom prst="rect">
                  <a:avLst/>
                </a:prstGeom>
                <a:noFill/>
                <a:ln w="9525">
                  <a:noFill/>
                </a:ln>
              </p:spPr>
              <p:txBody>
                <a:bodyPr lIns="0" tIns="0" rIns="0" bIns="0" anchor="ctr" anchorCtr="1">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400" b="1" baseline="-25000" dirty="0">
                      <a:solidFill>
                        <a:srgbClr val="0000FF"/>
                      </a:solidFill>
                      <a:latin typeface="Times New Roman" panose="02020603050405020304" pitchFamily="18" charset="0"/>
                      <a:sym typeface="Symbol" panose="05050102010706020507" pitchFamily="18" charset="2"/>
                    </a:rPr>
                    <a:t>c3</a:t>
                  </a:r>
                  <a:endParaRPr lang="en-US" altLang="zh-CN" sz="2400" b="1" baseline="-25000" dirty="0">
                    <a:solidFill>
                      <a:srgbClr val="0000FF"/>
                    </a:solidFill>
                    <a:latin typeface="Times New Roman" panose="02020603050405020304" pitchFamily="18" charset="0"/>
                    <a:sym typeface="Symbol" panose="05050102010706020507" pitchFamily="18" charset="2"/>
                  </a:endParaRPr>
                </a:p>
              </p:txBody>
            </p:sp>
          </p:grpSp>
        </p:grpSp>
      </p:grpSp>
      <p:sp>
        <p:nvSpPr>
          <p:cNvPr id="57" name="右箭头 56"/>
          <p:cNvSpPr/>
          <p:nvPr/>
        </p:nvSpPr>
        <p:spPr>
          <a:xfrm>
            <a:off x="3571875" y="4857750"/>
            <a:ext cx="500063" cy="142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1" lang="zh-CN" altLang="en-US" sz="24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2226" name="组合 79"/>
          <p:cNvGrpSpPr/>
          <p:nvPr/>
        </p:nvGrpSpPr>
        <p:grpSpPr>
          <a:xfrm>
            <a:off x="0" y="3000375"/>
            <a:ext cx="4149725" cy="2854325"/>
            <a:chOff x="422250" y="3143247"/>
            <a:chExt cx="4149749" cy="2854347"/>
          </a:xfrm>
        </p:grpSpPr>
        <p:sp>
          <p:nvSpPr>
            <p:cNvPr id="52259" name="Line 4"/>
            <p:cNvSpPr/>
            <p:nvPr/>
          </p:nvSpPr>
          <p:spPr>
            <a:xfrm flipV="1">
              <a:off x="1790675" y="3938967"/>
              <a:ext cx="669693" cy="566361"/>
            </a:xfrm>
            <a:prstGeom prst="line">
              <a:avLst/>
            </a:prstGeom>
            <a:ln w="28575" cap="flat" cmpd="sng">
              <a:solidFill>
                <a:srgbClr val="FF0000"/>
              </a:solidFill>
              <a:prstDash val="solid"/>
              <a:headEnd type="oval" w="med" len="med"/>
              <a:tailEnd type="oval" w="med" len="med"/>
            </a:ln>
          </p:spPr>
        </p:sp>
        <p:sp>
          <p:nvSpPr>
            <p:cNvPr id="52260" name="Line 5"/>
            <p:cNvSpPr/>
            <p:nvPr/>
          </p:nvSpPr>
          <p:spPr>
            <a:xfrm>
              <a:off x="1790675" y="4496872"/>
              <a:ext cx="743557" cy="424381"/>
            </a:xfrm>
            <a:prstGeom prst="line">
              <a:avLst/>
            </a:prstGeom>
            <a:ln w="28575" cap="flat" cmpd="sng">
              <a:solidFill>
                <a:srgbClr val="FF0000"/>
              </a:solidFill>
              <a:prstDash val="solid"/>
              <a:headEnd type="oval" w="med" len="med"/>
              <a:tailEnd type="oval" w="med" len="med"/>
            </a:ln>
          </p:spPr>
        </p:sp>
        <p:sp>
          <p:nvSpPr>
            <p:cNvPr id="52261" name="Line 6"/>
            <p:cNvSpPr/>
            <p:nvPr/>
          </p:nvSpPr>
          <p:spPr>
            <a:xfrm flipV="1">
              <a:off x="1717651" y="4512033"/>
              <a:ext cx="75505" cy="928333"/>
            </a:xfrm>
            <a:prstGeom prst="line">
              <a:avLst/>
            </a:prstGeom>
            <a:ln w="28575" cap="flat" cmpd="sng">
              <a:solidFill>
                <a:srgbClr val="FF0000"/>
              </a:solidFill>
              <a:prstDash val="solid"/>
              <a:headEnd type="oval" w="med" len="med"/>
              <a:tailEnd type="oval" w="med" len="med"/>
            </a:ln>
          </p:spPr>
        </p:sp>
        <p:sp>
          <p:nvSpPr>
            <p:cNvPr id="52262" name="Line 7"/>
            <p:cNvSpPr/>
            <p:nvPr/>
          </p:nvSpPr>
          <p:spPr>
            <a:xfrm>
              <a:off x="1214414" y="4008904"/>
              <a:ext cx="602396" cy="480549"/>
            </a:xfrm>
            <a:prstGeom prst="line">
              <a:avLst/>
            </a:prstGeom>
            <a:ln w="28575" cap="flat" cmpd="sng">
              <a:solidFill>
                <a:srgbClr val="FF0000"/>
              </a:solidFill>
              <a:prstDash val="solid"/>
              <a:headEnd type="oval" w="med" len="med"/>
              <a:tailEnd type="oval" w="med" len="med"/>
            </a:ln>
          </p:spPr>
        </p:sp>
        <p:sp>
          <p:nvSpPr>
            <p:cNvPr id="52263" name="Line 8"/>
            <p:cNvSpPr/>
            <p:nvPr/>
          </p:nvSpPr>
          <p:spPr>
            <a:xfrm flipV="1">
              <a:off x="854051" y="4497145"/>
              <a:ext cx="974995" cy="439983"/>
            </a:xfrm>
            <a:prstGeom prst="line">
              <a:avLst/>
            </a:prstGeom>
            <a:ln w="28575" cap="flat" cmpd="sng">
              <a:solidFill>
                <a:srgbClr val="FF0000"/>
              </a:solidFill>
              <a:prstDash val="solid"/>
              <a:headEnd type="oval" w="med" len="med"/>
              <a:tailEnd type="oval" w="med" len="med"/>
            </a:ln>
          </p:spPr>
        </p:sp>
        <p:sp>
          <p:nvSpPr>
            <p:cNvPr id="52264" name="Rectangle 10"/>
            <p:cNvSpPr/>
            <p:nvPr/>
          </p:nvSpPr>
          <p:spPr>
            <a:xfrm>
              <a:off x="1590650" y="3970265"/>
              <a:ext cx="434973" cy="369332"/>
            </a:xfrm>
            <a:prstGeom prst="rect">
              <a:avLst/>
            </a:prstGeom>
            <a:noFill/>
            <a:ln w="9525">
              <a:noFill/>
            </a:ln>
          </p:spPr>
          <p:txBody>
            <a:bodyPr lIns="0" tIns="0" rIns="0" bIns="0" anchor="ctr" anchorCtr="1">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400" b="1" i="1" dirty="0">
                  <a:solidFill>
                    <a:srgbClr val="0000FF"/>
                  </a:solidFill>
                  <a:latin typeface="Times New Roman" panose="02020603050405020304" pitchFamily="18" charset="0"/>
                  <a:sym typeface="Symbol" panose="05050102010706020507" pitchFamily="18" charset="2"/>
                </a:rPr>
                <a:t>v</a:t>
              </a:r>
              <a:r>
                <a:rPr lang="en-US" altLang="zh-CN" sz="2400" b="1" baseline="-25000" dirty="0">
                  <a:solidFill>
                    <a:srgbClr val="0000FF"/>
                  </a:solidFill>
                  <a:latin typeface="Times New Roman" panose="02020603050405020304" pitchFamily="18" charset="0"/>
                  <a:sym typeface="Symbol" panose="05050102010706020507" pitchFamily="18" charset="2"/>
                </a:rPr>
                <a:t>0</a:t>
              </a:r>
              <a:endParaRPr lang="en-US" altLang="zh-CN" sz="2400" b="1" baseline="-25000" dirty="0">
                <a:solidFill>
                  <a:srgbClr val="0000FF"/>
                </a:solidFill>
                <a:latin typeface="Times New Roman" panose="02020603050405020304" pitchFamily="18" charset="0"/>
                <a:sym typeface="Symbol" panose="05050102010706020507" pitchFamily="18" charset="2"/>
              </a:endParaRPr>
            </a:p>
          </p:txBody>
        </p:sp>
        <p:sp>
          <p:nvSpPr>
            <p:cNvPr id="52265" name="Rectangle 11"/>
            <p:cNvSpPr/>
            <p:nvPr/>
          </p:nvSpPr>
          <p:spPr>
            <a:xfrm>
              <a:off x="2582838" y="4727502"/>
              <a:ext cx="434973" cy="369332"/>
            </a:xfrm>
            <a:prstGeom prst="rect">
              <a:avLst/>
            </a:prstGeom>
            <a:noFill/>
            <a:ln w="9525">
              <a:noFill/>
            </a:ln>
          </p:spPr>
          <p:txBody>
            <a:bodyPr lIns="0" tIns="0" rIns="0" bIns="0" anchor="ctr" anchorCtr="1">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400" b="1" i="1" dirty="0">
                  <a:latin typeface="Times New Roman" panose="02020603050405020304" pitchFamily="18" charset="0"/>
                  <a:sym typeface="Symbol" panose="05050102010706020507" pitchFamily="18" charset="2"/>
                </a:rPr>
                <a:t>v</a:t>
              </a:r>
              <a:r>
                <a:rPr lang="en-US" altLang="zh-CN" sz="2400" b="1" baseline="-25000" dirty="0">
                  <a:latin typeface="Times New Roman" panose="02020603050405020304" pitchFamily="18" charset="0"/>
                  <a:sym typeface="Symbol" panose="05050102010706020507" pitchFamily="18" charset="2"/>
                </a:rPr>
                <a:t>2</a:t>
              </a:r>
              <a:endParaRPr lang="en-US" altLang="zh-CN" sz="2400" b="1" baseline="-25000" dirty="0">
                <a:latin typeface="Times New Roman" panose="02020603050405020304" pitchFamily="18" charset="0"/>
                <a:sym typeface="Symbol" panose="05050102010706020507" pitchFamily="18" charset="2"/>
              </a:endParaRPr>
            </a:p>
          </p:txBody>
        </p:sp>
        <p:sp>
          <p:nvSpPr>
            <p:cNvPr id="52266" name="Rectangle 12"/>
            <p:cNvSpPr/>
            <p:nvPr/>
          </p:nvSpPr>
          <p:spPr>
            <a:xfrm>
              <a:off x="1922448" y="3646415"/>
              <a:ext cx="434973" cy="369332"/>
            </a:xfrm>
            <a:prstGeom prst="rect">
              <a:avLst/>
            </a:prstGeom>
            <a:noFill/>
            <a:ln w="9525">
              <a:noFill/>
            </a:ln>
          </p:spPr>
          <p:txBody>
            <a:bodyPr lIns="0" tIns="0" rIns="0" bIns="0" anchor="ctr" anchorCtr="1">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400" b="1" i="1" dirty="0">
                  <a:latin typeface="Times New Roman" panose="02020603050405020304" pitchFamily="18" charset="0"/>
                  <a:sym typeface="Symbol" panose="05050102010706020507" pitchFamily="18" charset="2"/>
                </a:rPr>
                <a:t>v</a:t>
              </a:r>
              <a:r>
                <a:rPr lang="en-US" altLang="zh-CN" sz="2400" b="1" baseline="-25000" dirty="0">
                  <a:latin typeface="Times New Roman" panose="02020603050405020304" pitchFamily="18" charset="0"/>
                  <a:sym typeface="Symbol" panose="05050102010706020507" pitchFamily="18" charset="2"/>
                </a:rPr>
                <a:t>1</a:t>
              </a:r>
              <a:endParaRPr lang="en-US" altLang="zh-CN" sz="2400" b="1" baseline="-25000" dirty="0">
                <a:latin typeface="Times New Roman" panose="02020603050405020304" pitchFamily="18" charset="0"/>
                <a:sym typeface="Symbol" panose="05050102010706020507" pitchFamily="18" charset="2"/>
              </a:endParaRPr>
            </a:p>
          </p:txBody>
        </p:sp>
        <p:sp>
          <p:nvSpPr>
            <p:cNvPr id="52267" name="Rectangle 13"/>
            <p:cNvSpPr/>
            <p:nvPr/>
          </p:nvSpPr>
          <p:spPr>
            <a:xfrm>
              <a:off x="793725" y="3714677"/>
              <a:ext cx="434973" cy="369332"/>
            </a:xfrm>
            <a:prstGeom prst="rect">
              <a:avLst/>
            </a:prstGeom>
            <a:noFill/>
            <a:ln w="9525">
              <a:noFill/>
            </a:ln>
          </p:spPr>
          <p:txBody>
            <a:bodyPr lIns="0" tIns="0" rIns="0" bIns="0" anchor="ctr" anchorCtr="1">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400" b="1" i="1" dirty="0">
                  <a:latin typeface="Times New Roman" panose="02020603050405020304" pitchFamily="18" charset="0"/>
                  <a:sym typeface="Symbol" panose="05050102010706020507" pitchFamily="18" charset="2"/>
                </a:rPr>
                <a:t>v</a:t>
              </a:r>
              <a:r>
                <a:rPr lang="en-US" altLang="zh-CN" sz="2400" b="1" baseline="-25000" dirty="0">
                  <a:latin typeface="Times New Roman" panose="02020603050405020304" pitchFamily="18" charset="0"/>
                  <a:sym typeface="Symbol" panose="05050102010706020507" pitchFamily="18" charset="2"/>
                </a:rPr>
                <a:t>5</a:t>
              </a:r>
              <a:endParaRPr lang="en-US" altLang="zh-CN" sz="2400" b="1" baseline="-25000" dirty="0">
                <a:latin typeface="Times New Roman" panose="02020603050405020304" pitchFamily="18" charset="0"/>
                <a:sym typeface="Symbol" panose="05050102010706020507" pitchFamily="18" charset="2"/>
              </a:endParaRPr>
            </a:p>
          </p:txBody>
        </p:sp>
        <p:sp>
          <p:nvSpPr>
            <p:cNvPr id="52268" name="Rectangle 14"/>
            <p:cNvSpPr/>
            <p:nvPr/>
          </p:nvSpPr>
          <p:spPr>
            <a:xfrm>
              <a:off x="422250" y="4654477"/>
              <a:ext cx="434973" cy="369332"/>
            </a:xfrm>
            <a:prstGeom prst="rect">
              <a:avLst/>
            </a:prstGeom>
            <a:noFill/>
            <a:ln w="9525">
              <a:noFill/>
            </a:ln>
          </p:spPr>
          <p:txBody>
            <a:bodyPr lIns="0" tIns="0" rIns="0" bIns="0" anchor="ctr" anchorCtr="1">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400" b="1" i="1" dirty="0">
                  <a:latin typeface="Times New Roman" panose="02020603050405020304" pitchFamily="18" charset="0"/>
                  <a:sym typeface="Symbol" panose="05050102010706020507" pitchFamily="18" charset="2"/>
                </a:rPr>
                <a:t>v</a:t>
              </a:r>
              <a:r>
                <a:rPr lang="en-US" altLang="zh-CN" sz="2400" b="1" baseline="-25000" dirty="0">
                  <a:latin typeface="Times New Roman" panose="02020603050405020304" pitchFamily="18" charset="0"/>
                  <a:sym typeface="Symbol" panose="05050102010706020507" pitchFamily="18" charset="2"/>
                </a:rPr>
                <a:t>4</a:t>
              </a:r>
              <a:endParaRPr lang="en-US" altLang="zh-CN" sz="2400" b="1" baseline="-25000" dirty="0">
                <a:latin typeface="Times New Roman" panose="02020603050405020304" pitchFamily="18" charset="0"/>
                <a:sym typeface="Symbol" panose="05050102010706020507" pitchFamily="18" charset="2"/>
              </a:endParaRPr>
            </a:p>
          </p:txBody>
        </p:sp>
        <p:sp>
          <p:nvSpPr>
            <p:cNvPr id="52269" name="Rectangle 15"/>
            <p:cNvSpPr/>
            <p:nvPr/>
          </p:nvSpPr>
          <p:spPr>
            <a:xfrm>
              <a:off x="1779572" y="5075175"/>
              <a:ext cx="434973" cy="369332"/>
            </a:xfrm>
            <a:prstGeom prst="rect">
              <a:avLst/>
            </a:prstGeom>
            <a:noFill/>
            <a:ln w="9525">
              <a:noFill/>
            </a:ln>
          </p:spPr>
          <p:txBody>
            <a:bodyPr lIns="0" tIns="0" rIns="0" bIns="0" anchor="ctr" anchorCtr="1">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400" b="1" i="1" dirty="0">
                  <a:latin typeface="Times New Roman" panose="02020603050405020304" pitchFamily="18" charset="0"/>
                  <a:sym typeface="Symbol" panose="05050102010706020507" pitchFamily="18" charset="2"/>
                </a:rPr>
                <a:t>v</a:t>
              </a:r>
              <a:r>
                <a:rPr lang="en-US" altLang="zh-CN" sz="2400" b="1" baseline="-25000" dirty="0">
                  <a:latin typeface="Times New Roman" panose="02020603050405020304" pitchFamily="18" charset="0"/>
                  <a:sym typeface="Symbol" panose="05050102010706020507" pitchFamily="18" charset="2"/>
                </a:rPr>
                <a:t>3</a:t>
              </a:r>
              <a:endParaRPr lang="en-US" altLang="zh-CN" sz="2400" b="1" baseline="-25000" dirty="0">
                <a:latin typeface="Times New Roman" panose="02020603050405020304" pitchFamily="18" charset="0"/>
                <a:sym typeface="Symbol" panose="05050102010706020507" pitchFamily="18" charset="2"/>
              </a:endParaRPr>
            </a:p>
          </p:txBody>
        </p:sp>
        <p:sp>
          <p:nvSpPr>
            <p:cNvPr id="52270" name="Line 4"/>
            <p:cNvSpPr/>
            <p:nvPr/>
          </p:nvSpPr>
          <p:spPr>
            <a:xfrm flipV="1">
              <a:off x="2422514" y="3434499"/>
              <a:ext cx="812501" cy="496151"/>
            </a:xfrm>
            <a:prstGeom prst="line">
              <a:avLst/>
            </a:prstGeom>
            <a:ln w="28575" cap="flat" cmpd="sng">
              <a:solidFill>
                <a:srgbClr val="FF0000"/>
              </a:solidFill>
              <a:prstDash val="solid"/>
              <a:headEnd type="oval" w="med" len="med"/>
              <a:tailEnd type="oval" w="med" len="med"/>
            </a:ln>
          </p:spPr>
        </p:sp>
        <p:sp>
          <p:nvSpPr>
            <p:cNvPr id="52271" name="Line 4"/>
            <p:cNvSpPr/>
            <p:nvPr/>
          </p:nvSpPr>
          <p:spPr>
            <a:xfrm>
              <a:off x="2422514" y="3927119"/>
              <a:ext cx="886365" cy="70211"/>
            </a:xfrm>
            <a:prstGeom prst="line">
              <a:avLst/>
            </a:prstGeom>
            <a:ln w="28575" cap="flat" cmpd="sng">
              <a:solidFill>
                <a:srgbClr val="FF0000"/>
              </a:solidFill>
              <a:prstDash val="solid"/>
              <a:headEnd type="oval" w="med" len="med"/>
              <a:tailEnd type="oval" w="med" len="med"/>
            </a:ln>
          </p:spPr>
        </p:sp>
        <p:sp>
          <p:nvSpPr>
            <p:cNvPr id="52272" name="Line 4"/>
            <p:cNvSpPr/>
            <p:nvPr/>
          </p:nvSpPr>
          <p:spPr>
            <a:xfrm>
              <a:off x="3208332" y="3427053"/>
              <a:ext cx="886365" cy="70211"/>
            </a:xfrm>
            <a:prstGeom prst="line">
              <a:avLst/>
            </a:prstGeom>
            <a:ln w="28575" cap="flat" cmpd="sng">
              <a:solidFill>
                <a:srgbClr val="FF0000"/>
              </a:solidFill>
              <a:prstDash val="solid"/>
              <a:headEnd type="oval" w="med" len="med"/>
              <a:tailEnd type="oval" w="med" len="med"/>
            </a:ln>
          </p:spPr>
        </p:sp>
        <p:sp>
          <p:nvSpPr>
            <p:cNvPr id="52273" name="Line 4"/>
            <p:cNvSpPr/>
            <p:nvPr/>
          </p:nvSpPr>
          <p:spPr>
            <a:xfrm flipV="1">
              <a:off x="3279770" y="3505938"/>
              <a:ext cx="812501" cy="496151"/>
            </a:xfrm>
            <a:prstGeom prst="line">
              <a:avLst/>
            </a:prstGeom>
            <a:ln w="28575" cap="flat" cmpd="sng">
              <a:solidFill>
                <a:srgbClr val="FF0000"/>
              </a:solidFill>
              <a:prstDash val="solid"/>
              <a:headEnd type="oval" w="med" len="med"/>
              <a:tailEnd type="oval" w="med" len="med"/>
            </a:ln>
          </p:spPr>
        </p:sp>
        <p:sp>
          <p:nvSpPr>
            <p:cNvPr id="52274" name="Line 4"/>
            <p:cNvSpPr/>
            <p:nvPr/>
          </p:nvSpPr>
          <p:spPr>
            <a:xfrm>
              <a:off x="1708135" y="5429692"/>
              <a:ext cx="590910" cy="205954"/>
            </a:xfrm>
            <a:prstGeom prst="line">
              <a:avLst/>
            </a:prstGeom>
            <a:ln w="28575" cap="flat" cmpd="sng">
              <a:solidFill>
                <a:srgbClr val="FF0000"/>
              </a:solidFill>
              <a:prstDash val="solid"/>
              <a:headEnd type="oval" w="med" len="med"/>
              <a:tailEnd type="oval" w="med" len="med"/>
            </a:ln>
          </p:spPr>
        </p:sp>
        <p:sp>
          <p:nvSpPr>
            <p:cNvPr id="52275" name="Line 4"/>
            <p:cNvSpPr/>
            <p:nvPr/>
          </p:nvSpPr>
          <p:spPr>
            <a:xfrm>
              <a:off x="2279639" y="5646541"/>
              <a:ext cx="590910" cy="351053"/>
            </a:xfrm>
            <a:prstGeom prst="line">
              <a:avLst/>
            </a:prstGeom>
            <a:ln w="28575" cap="flat" cmpd="sng">
              <a:solidFill>
                <a:srgbClr val="FF0000"/>
              </a:solidFill>
              <a:prstDash val="solid"/>
              <a:headEnd type="oval" w="med" len="med"/>
              <a:tailEnd type="oval" w="med" len="med"/>
            </a:ln>
          </p:spPr>
        </p:sp>
        <p:sp>
          <p:nvSpPr>
            <p:cNvPr id="52276" name="Rectangle 12"/>
            <p:cNvSpPr/>
            <p:nvPr/>
          </p:nvSpPr>
          <p:spPr>
            <a:xfrm>
              <a:off x="2351076" y="4000503"/>
              <a:ext cx="434973" cy="184666"/>
            </a:xfrm>
            <a:prstGeom prst="rect">
              <a:avLst/>
            </a:prstGeom>
            <a:noFill/>
            <a:ln w="9525">
              <a:noFill/>
            </a:ln>
          </p:spPr>
          <p:txBody>
            <a:bodyPr lIns="0" tIns="0" rIns="0" bIns="0" anchor="ctr" anchorCtr="1">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400" b="1" baseline="-25000" dirty="0">
                  <a:solidFill>
                    <a:srgbClr val="FF0000"/>
                  </a:solidFill>
                  <a:latin typeface="Times New Roman" panose="02020603050405020304" pitchFamily="18" charset="0"/>
                  <a:sym typeface="Symbol" panose="05050102010706020507" pitchFamily="18" charset="2"/>
                </a:rPr>
                <a:t>c1</a:t>
              </a:r>
              <a:endParaRPr lang="en-US" altLang="zh-CN" sz="2400" b="1" baseline="-25000" dirty="0">
                <a:solidFill>
                  <a:srgbClr val="FF0000"/>
                </a:solidFill>
                <a:latin typeface="Times New Roman" panose="02020603050405020304" pitchFamily="18" charset="0"/>
                <a:sym typeface="Symbol" panose="05050102010706020507" pitchFamily="18" charset="2"/>
              </a:endParaRPr>
            </a:p>
          </p:txBody>
        </p:sp>
        <p:sp>
          <p:nvSpPr>
            <p:cNvPr id="52277" name="Rectangle 12"/>
            <p:cNvSpPr/>
            <p:nvPr/>
          </p:nvSpPr>
          <p:spPr>
            <a:xfrm>
              <a:off x="2208200" y="5000635"/>
              <a:ext cx="434973" cy="184666"/>
            </a:xfrm>
            <a:prstGeom prst="rect">
              <a:avLst/>
            </a:prstGeom>
            <a:noFill/>
            <a:ln w="9525">
              <a:noFill/>
            </a:ln>
          </p:spPr>
          <p:txBody>
            <a:bodyPr lIns="0" tIns="0" rIns="0" bIns="0" anchor="ctr" anchorCtr="1">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400" b="1" baseline="-25000" dirty="0">
                  <a:solidFill>
                    <a:srgbClr val="00B050"/>
                  </a:solidFill>
                  <a:latin typeface="Times New Roman" panose="02020603050405020304" pitchFamily="18" charset="0"/>
                  <a:sym typeface="Symbol" panose="05050102010706020507" pitchFamily="18" charset="2"/>
                </a:rPr>
                <a:t>c2</a:t>
              </a:r>
              <a:endParaRPr lang="en-US" altLang="zh-CN" sz="2400" b="1" baseline="-25000" dirty="0">
                <a:solidFill>
                  <a:srgbClr val="00B050"/>
                </a:solidFill>
                <a:latin typeface="Times New Roman" panose="02020603050405020304" pitchFamily="18" charset="0"/>
                <a:sym typeface="Symbol" panose="05050102010706020507" pitchFamily="18" charset="2"/>
              </a:endParaRPr>
            </a:p>
          </p:txBody>
        </p:sp>
        <p:sp>
          <p:nvSpPr>
            <p:cNvPr id="52278" name="Rectangle 12"/>
            <p:cNvSpPr/>
            <p:nvPr/>
          </p:nvSpPr>
          <p:spPr>
            <a:xfrm>
              <a:off x="1208068" y="5357825"/>
              <a:ext cx="434973" cy="184666"/>
            </a:xfrm>
            <a:prstGeom prst="rect">
              <a:avLst/>
            </a:prstGeom>
            <a:noFill/>
            <a:ln w="9525">
              <a:noFill/>
            </a:ln>
          </p:spPr>
          <p:txBody>
            <a:bodyPr lIns="0" tIns="0" rIns="0" bIns="0" anchor="ctr" anchorCtr="1">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400" b="1" baseline="-25000" dirty="0">
                  <a:solidFill>
                    <a:srgbClr val="0000FF"/>
                  </a:solidFill>
                  <a:latin typeface="Times New Roman" panose="02020603050405020304" pitchFamily="18" charset="0"/>
                  <a:sym typeface="Symbol" panose="05050102010706020507" pitchFamily="18" charset="2"/>
                </a:rPr>
                <a:t>c3</a:t>
              </a:r>
              <a:endParaRPr lang="en-US" altLang="zh-CN" sz="2400" b="1" baseline="-25000" dirty="0">
                <a:solidFill>
                  <a:srgbClr val="0000FF"/>
                </a:solidFill>
                <a:latin typeface="Times New Roman" panose="02020603050405020304" pitchFamily="18" charset="0"/>
                <a:sym typeface="Symbol" panose="05050102010706020507" pitchFamily="18" charset="2"/>
              </a:endParaRPr>
            </a:p>
          </p:txBody>
        </p:sp>
        <p:sp>
          <p:nvSpPr>
            <p:cNvPr id="52279" name="Rectangle 12"/>
            <p:cNvSpPr/>
            <p:nvPr/>
          </p:nvSpPr>
          <p:spPr>
            <a:xfrm>
              <a:off x="565126" y="5072073"/>
              <a:ext cx="434973" cy="184666"/>
            </a:xfrm>
            <a:prstGeom prst="rect">
              <a:avLst/>
            </a:prstGeom>
            <a:noFill/>
            <a:ln w="9525">
              <a:noFill/>
            </a:ln>
          </p:spPr>
          <p:txBody>
            <a:bodyPr lIns="0" tIns="0" rIns="0" bIns="0" anchor="ctr" anchorCtr="1">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400" b="1" baseline="-25000" dirty="0">
                  <a:solidFill>
                    <a:srgbClr val="FF00FF"/>
                  </a:solidFill>
                  <a:latin typeface="Times New Roman" panose="02020603050405020304" pitchFamily="18" charset="0"/>
                  <a:sym typeface="Symbol" panose="05050102010706020507" pitchFamily="18" charset="2"/>
                </a:rPr>
                <a:t>c4</a:t>
              </a:r>
              <a:endParaRPr lang="en-US" altLang="zh-CN" sz="2400" b="1" baseline="-25000" dirty="0">
                <a:solidFill>
                  <a:srgbClr val="FF00FF"/>
                </a:solidFill>
                <a:latin typeface="Times New Roman" panose="02020603050405020304" pitchFamily="18" charset="0"/>
                <a:sym typeface="Symbol" panose="05050102010706020507" pitchFamily="18" charset="2"/>
              </a:endParaRPr>
            </a:p>
          </p:txBody>
        </p:sp>
        <p:sp>
          <p:nvSpPr>
            <p:cNvPr id="52280" name="Rectangle 12"/>
            <p:cNvSpPr/>
            <p:nvPr/>
          </p:nvSpPr>
          <p:spPr>
            <a:xfrm>
              <a:off x="779440" y="4143379"/>
              <a:ext cx="434973" cy="184666"/>
            </a:xfrm>
            <a:prstGeom prst="rect">
              <a:avLst/>
            </a:prstGeom>
            <a:noFill/>
            <a:ln w="9525">
              <a:noFill/>
            </a:ln>
          </p:spPr>
          <p:txBody>
            <a:bodyPr lIns="0" tIns="0" rIns="0" bIns="0" anchor="ctr" anchorCtr="1">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400" b="1" baseline="-25000" dirty="0">
                  <a:latin typeface="Times New Roman" panose="02020603050405020304" pitchFamily="18" charset="0"/>
                  <a:sym typeface="Symbol" panose="05050102010706020507" pitchFamily="18" charset="2"/>
                </a:rPr>
                <a:t>c5</a:t>
              </a:r>
              <a:endParaRPr lang="en-US" altLang="zh-CN" sz="2400" b="1" baseline="-25000" dirty="0">
                <a:latin typeface="Times New Roman" panose="02020603050405020304" pitchFamily="18" charset="0"/>
                <a:sym typeface="Symbol" panose="05050102010706020507" pitchFamily="18" charset="2"/>
              </a:endParaRPr>
            </a:p>
          </p:txBody>
        </p:sp>
        <p:sp>
          <p:nvSpPr>
            <p:cNvPr id="52281" name="Rectangle 12"/>
            <p:cNvSpPr/>
            <p:nvPr/>
          </p:nvSpPr>
          <p:spPr>
            <a:xfrm>
              <a:off x="3136894" y="4071941"/>
              <a:ext cx="434973" cy="184666"/>
            </a:xfrm>
            <a:prstGeom prst="rect">
              <a:avLst/>
            </a:prstGeom>
            <a:noFill/>
            <a:ln w="9525">
              <a:noFill/>
            </a:ln>
          </p:spPr>
          <p:txBody>
            <a:bodyPr lIns="0" tIns="0" rIns="0" bIns="0" anchor="ctr" anchorCtr="1">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400" b="1" baseline="-25000" dirty="0">
                  <a:solidFill>
                    <a:srgbClr val="0000FF"/>
                  </a:solidFill>
                  <a:latin typeface="Times New Roman" panose="02020603050405020304" pitchFamily="18" charset="0"/>
                  <a:sym typeface="Symbol" panose="05050102010706020507" pitchFamily="18" charset="2"/>
                </a:rPr>
                <a:t>c3</a:t>
              </a:r>
              <a:endParaRPr lang="en-US" altLang="zh-CN" sz="2400" b="1" baseline="-25000" dirty="0">
                <a:solidFill>
                  <a:srgbClr val="0000FF"/>
                </a:solidFill>
                <a:latin typeface="Times New Roman" panose="02020603050405020304" pitchFamily="18" charset="0"/>
                <a:sym typeface="Symbol" panose="05050102010706020507" pitchFamily="18" charset="2"/>
              </a:endParaRPr>
            </a:p>
          </p:txBody>
        </p:sp>
        <p:sp>
          <p:nvSpPr>
            <p:cNvPr id="52282" name="Rectangle 12"/>
            <p:cNvSpPr/>
            <p:nvPr/>
          </p:nvSpPr>
          <p:spPr>
            <a:xfrm>
              <a:off x="2994018" y="3143247"/>
              <a:ext cx="434973" cy="184666"/>
            </a:xfrm>
            <a:prstGeom prst="rect">
              <a:avLst/>
            </a:prstGeom>
            <a:noFill/>
            <a:ln w="9525">
              <a:noFill/>
            </a:ln>
          </p:spPr>
          <p:txBody>
            <a:bodyPr lIns="0" tIns="0" rIns="0" bIns="0" anchor="ctr" anchorCtr="1">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400" b="1" baseline="-25000" dirty="0">
                  <a:solidFill>
                    <a:srgbClr val="0000FF"/>
                  </a:solidFill>
                  <a:latin typeface="Times New Roman" panose="02020603050405020304" pitchFamily="18" charset="0"/>
                  <a:sym typeface="Symbol" panose="05050102010706020507" pitchFamily="18" charset="2"/>
                </a:rPr>
                <a:t>c3</a:t>
              </a:r>
              <a:endParaRPr lang="en-US" altLang="zh-CN" sz="2400" b="1" baseline="-25000" dirty="0">
                <a:solidFill>
                  <a:srgbClr val="0000FF"/>
                </a:solidFill>
                <a:latin typeface="Times New Roman" panose="02020603050405020304" pitchFamily="18" charset="0"/>
                <a:sym typeface="Symbol" panose="05050102010706020507" pitchFamily="18" charset="2"/>
              </a:endParaRPr>
            </a:p>
          </p:txBody>
        </p:sp>
        <p:sp>
          <p:nvSpPr>
            <p:cNvPr id="52283" name="Rectangle 12"/>
            <p:cNvSpPr/>
            <p:nvPr/>
          </p:nvSpPr>
          <p:spPr>
            <a:xfrm>
              <a:off x="4137026" y="3357561"/>
              <a:ext cx="434973" cy="184666"/>
            </a:xfrm>
            <a:prstGeom prst="rect">
              <a:avLst/>
            </a:prstGeom>
            <a:noFill/>
            <a:ln w="9525">
              <a:noFill/>
            </a:ln>
          </p:spPr>
          <p:txBody>
            <a:bodyPr lIns="0" tIns="0" rIns="0" bIns="0" anchor="ctr" anchorCtr="1">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400" b="1" baseline="-25000" dirty="0">
                  <a:solidFill>
                    <a:srgbClr val="FF0000"/>
                  </a:solidFill>
                  <a:latin typeface="Times New Roman" panose="02020603050405020304" pitchFamily="18" charset="0"/>
                  <a:sym typeface="Symbol" panose="05050102010706020507" pitchFamily="18" charset="2"/>
                </a:rPr>
                <a:t>c1</a:t>
              </a:r>
              <a:endParaRPr lang="en-US" altLang="zh-CN" sz="2400" b="1" baseline="-25000" dirty="0">
                <a:solidFill>
                  <a:srgbClr val="FF0000"/>
                </a:solidFill>
                <a:latin typeface="Times New Roman" panose="02020603050405020304" pitchFamily="18" charset="0"/>
                <a:sym typeface="Symbol" panose="05050102010706020507" pitchFamily="18" charset="2"/>
              </a:endParaRPr>
            </a:p>
          </p:txBody>
        </p:sp>
        <p:sp>
          <p:nvSpPr>
            <p:cNvPr id="52284" name="Rectangle 12"/>
            <p:cNvSpPr/>
            <p:nvPr/>
          </p:nvSpPr>
          <p:spPr>
            <a:xfrm>
              <a:off x="1851010" y="5715015"/>
              <a:ext cx="434973" cy="184666"/>
            </a:xfrm>
            <a:prstGeom prst="rect">
              <a:avLst/>
            </a:prstGeom>
            <a:noFill/>
            <a:ln w="9525">
              <a:noFill/>
            </a:ln>
          </p:spPr>
          <p:txBody>
            <a:bodyPr lIns="0" tIns="0" rIns="0" bIns="0" anchor="ctr" anchorCtr="1">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400" b="1" baseline="-25000" dirty="0">
                  <a:solidFill>
                    <a:srgbClr val="FF0000"/>
                  </a:solidFill>
                  <a:latin typeface="Times New Roman" panose="02020603050405020304" pitchFamily="18" charset="0"/>
                  <a:sym typeface="Symbol" panose="05050102010706020507" pitchFamily="18" charset="2"/>
                </a:rPr>
                <a:t>c1</a:t>
              </a:r>
              <a:endParaRPr lang="en-US" altLang="zh-CN" sz="2400" b="1" baseline="-25000" dirty="0">
                <a:solidFill>
                  <a:srgbClr val="FF0000"/>
                </a:solidFill>
                <a:latin typeface="Times New Roman" panose="02020603050405020304" pitchFamily="18" charset="0"/>
                <a:sym typeface="Symbol" panose="05050102010706020507" pitchFamily="18" charset="2"/>
              </a:endParaRPr>
            </a:p>
          </p:txBody>
        </p:sp>
        <p:sp>
          <p:nvSpPr>
            <p:cNvPr id="52285" name="Rectangle 12"/>
            <p:cNvSpPr/>
            <p:nvPr/>
          </p:nvSpPr>
          <p:spPr>
            <a:xfrm>
              <a:off x="2851142" y="5715015"/>
              <a:ext cx="434973" cy="184666"/>
            </a:xfrm>
            <a:prstGeom prst="rect">
              <a:avLst/>
            </a:prstGeom>
            <a:noFill/>
            <a:ln w="9525">
              <a:noFill/>
            </a:ln>
          </p:spPr>
          <p:txBody>
            <a:bodyPr lIns="0" tIns="0" rIns="0" bIns="0" anchor="ctr" anchorCtr="1">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400" b="1" baseline="-25000" dirty="0">
                  <a:solidFill>
                    <a:srgbClr val="0000FF"/>
                  </a:solidFill>
                  <a:latin typeface="Times New Roman" panose="02020603050405020304" pitchFamily="18" charset="0"/>
                  <a:sym typeface="Symbol" panose="05050102010706020507" pitchFamily="18" charset="2"/>
                </a:rPr>
                <a:t>c3</a:t>
              </a:r>
              <a:endParaRPr lang="en-US" altLang="zh-CN" sz="2400" b="1" baseline="-25000" dirty="0">
                <a:solidFill>
                  <a:srgbClr val="0000FF"/>
                </a:solidFill>
                <a:latin typeface="Times New Roman" panose="02020603050405020304" pitchFamily="18" charset="0"/>
                <a:sym typeface="Symbol" panose="05050102010706020507" pitchFamily="18" charset="2"/>
              </a:endParaRPr>
            </a:p>
          </p:txBody>
        </p:sp>
      </p:grpSp>
      <p:sp>
        <p:nvSpPr>
          <p:cNvPr id="52227" name="Rectangle 17"/>
          <p:cNvSpPr/>
          <p:nvPr/>
        </p:nvSpPr>
        <p:spPr>
          <a:xfrm>
            <a:off x="258763" y="784225"/>
            <a:ext cx="8424862" cy="1943100"/>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609600" lvl="0" indent="-609600" eaLnBrk="1" hangingPunct="1">
              <a:lnSpc>
                <a:spcPct val="120000"/>
              </a:lnSpc>
              <a:spcBef>
                <a:spcPct val="0"/>
              </a:spcBef>
              <a:buClr>
                <a:srgbClr val="990000"/>
              </a:buClr>
              <a:buSzTx/>
              <a:buNone/>
            </a:pPr>
            <a:r>
              <a:rPr lang="en-US" altLang="zh-CN" sz="2400" b="1" dirty="0">
                <a:latin typeface="黑体" panose="02010609060101010101" pitchFamily="2" charset="-122"/>
                <a:ea typeface="黑体" panose="02010609060101010101" pitchFamily="2" charset="-122"/>
                <a:sym typeface="Symbol" panose="05050102010706020507" pitchFamily="18" charset="2"/>
              </a:rPr>
              <a:t>  </a:t>
            </a:r>
            <a:r>
              <a:rPr lang="en-US" altLang="zh-CN" sz="2400" dirty="0">
                <a:latin typeface="黑体" panose="02010609060101010101" pitchFamily="2" charset="-122"/>
                <a:ea typeface="黑体" panose="02010609060101010101" pitchFamily="2" charset="-122"/>
                <a:sym typeface="Symbol" panose="05050102010706020507" pitchFamily="18" charset="2"/>
              </a:rPr>
              <a:t>(a) </a:t>
            </a:r>
            <a:r>
              <a:rPr lang="zh-CN" altLang="en-US" sz="2400" b="1" dirty="0">
                <a:latin typeface="黑体" panose="02010609060101010101" pitchFamily="2" charset="-122"/>
                <a:ea typeface="黑体" panose="02010609060101010101" pitchFamily="2" charset="-122"/>
                <a:sym typeface="Symbol" panose="05050102010706020507" pitchFamily="18" charset="2"/>
              </a:rPr>
              <a:t>若 </a:t>
            </a:r>
            <a:r>
              <a:rPr lang="en-US" altLang="zh-CN" sz="2400" b="1" i="1" dirty="0">
                <a:latin typeface="Times New Roman" panose="02020603050405020304" pitchFamily="18" charset="0"/>
                <a:ea typeface="黑体" panose="02010609060101010101" pitchFamily="2" charset="-122"/>
                <a:sym typeface="Symbol" panose="05050102010706020507" pitchFamily="18" charset="2"/>
              </a:rPr>
              <a:t>v</a:t>
            </a:r>
            <a:r>
              <a:rPr lang="en-US" altLang="zh-CN" sz="2400" b="1" baseline="-25000" dirty="0">
                <a:latin typeface="Times New Roman" panose="02020603050405020304" pitchFamily="18" charset="0"/>
                <a:ea typeface="黑体" panose="02010609060101010101" pitchFamily="2" charset="-122"/>
                <a:sym typeface="Symbol" panose="05050102010706020507" pitchFamily="18" charset="2"/>
              </a:rPr>
              <a:t>1 </a:t>
            </a:r>
            <a:r>
              <a:rPr lang="zh-CN" altLang="en-US" sz="2400" b="1" dirty="0">
                <a:latin typeface="黑体" panose="02010609060101010101" pitchFamily="2" charset="-122"/>
                <a:ea typeface="黑体" panose="02010609060101010101" pitchFamily="2" charset="-122"/>
                <a:sym typeface="Symbol" panose="05050102010706020507" pitchFamily="18" charset="2"/>
              </a:rPr>
              <a:t>和 </a:t>
            </a:r>
            <a:r>
              <a:rPr lang="en-US" altLang="zh-CN" sz="2400" b="1" i="1" dirty="0">
                <a:latin typeface="Times New Roman" panose="02020603050405020304" pitchFamily="18" charset="0"/>
                <a:ea typeface="黑体" panose="02010609060101010101" pitchFamily="2" charset="-122"/>
                <a:sym typeface="Symbol" panose="05050102010706020507" pitchFamily="18" charset="2"/>
              </a:rPr>
              <a:t>v</a:t>
            </a:r>
            <a:r>
              <a:rPr lang="en-US" altLang="zh-CN" sz="2400" b="1" baseline="-25000" dirty="0">
                <a:latin typeface="Times New Roman" panose="02020603050405020304" pitchFamily="18" charset="0"/>
                <a:ea typeface="黑体" panose="02010609060101010101" pitchFamily="2" charset="-122"/>
                <a:sym typeface="Symbol" panose="05050102010706020507" pitchFamily="18" charset="2"/>
              </a:rPr>
              <a:t>3</a:t>
            </a:r>
            <a:r>
              <a:rPr lang="en-US" altLang="zh-CN" sz="2400" b="1" baseline="-25000" dirty="0">
                <a:latin typeface="黑体" panose="02010609060101010101" pitchFamily="2" charset="-122"/>
                <a:ea typeface="黑体" panose="02010609060101010101" pitchFamily="2" charset="-122"/>
                <a:sym typeface="Symbol" panose="05050102010706020507" pitchFamily="18" charset="2"/>
              </a:rPr>
              <a:t> </a:t>
            </a:r>
            <a:r>
              <a:rPr lang="zh-CN" altLang="en-US" sz="2400" b="1" dirty="0">
                <a:latin typeface="黑体" panose="02010609060101010101" pitchFamily="2" charset="-122"/>
                <a:ea typeface="黑体" panose="02010609060101010101" pitchFamily="2" charset="-122"/>
                <a:sym typeface="Symbol" panose="05050102010706020507" pitchFamily="18" charset="2"/>
              </a:rPr>
              <a:t>在</a:t>
            </a:r>
            <a:r>
              <a:rPr lang="en-US" altLang="zh-CN" sz="2400" b="1" dirty="0">
                <a:latin typeface="Times New Roman" panose="02020603050405020304" pitchFamily="18" charset="0"/>
                <a:ea typeface="黑体" panose="02010609060101010101" pitchFamily="2" charset="-122"/>
                <a:sym typeface="Symbol" panose="05050102010706020507" pitchFamily="18" charset="2"/>
              </a:rPr>
              <a:t>G</a:t>
            </a:r>
            <a:r>
              <a:rPr lang="en-US" altLang="zh-CN" sz="2400" b="1" baseline="-25000" dirty="0">
                <a:latin typeface="Times New Roman" panose="02020603050405020304" pitchFamily="18" charset="0"/>
                <a:ea typeface="黑体" panose="02010609060101010101" pitchFamily="2" charset="-122"/>
                <a:sym typeface="Symbol" panose="05050102010706020507" pitchFamily="18" charset="2"/>
              </a:rPr>
              <a:t>13</a:t>
            </a:r>
            <a:r>
              <a:rPr lang="zh-CN" altLang="en-US" sz="2400" b="1" dirty="0">
                <a:latin typeface="黑体" panose="02010609060101010101" pitchFamily="2" charset="-122"/>
                <a:ea typeface="黑体" panose="02010609060101010101" pitchFamily="2" charset="-122"/>
                <a:sym typeface="Symbol" panose="05050102010706020507" pitchFamily="18" charset="2"/>
              </a:rPr>
              <a:t>中不连通，将</a:t>
            </a:r>
            <a:r>
              <a:rPr lang="en-US" altLang="zh-CN" sz="2400" b="1" dirty="0">
                <a:latin typeface="Times New Roman" panose="02020603050405020304" pitchFamily="18" charset="0"/>
                <a:ea typeface="黑体" panose="02010609060101010101" pitchFamily="2" charset="-122"/>
                <a:sym typeface="Symbol" panose="05050102010706020507" pitchFamily="18" charset="2"/>
              </a:rPr>
              <a:t>G</a:t>
            </a:r>
            <a:r>
              <a:rPr lang="en-US" altLang="zh-CN" sz="2400" b="1" baseline="-25000" dirty="0">
                <a:latin typeface="Times New Roman" panose="02020603050405020304" pitchFamily="18" charset="0"/>
                <a:ea typeface="黑体" panose="02010609060101010101" pitchFamily="2" charset="-122"/>
                <a:sym typeface="Symbol" panose="05050102010706020507" pitchFamily="18" charset="2"/>
              </a:rPr>
              <a:t>13</a:t>
            </a:r>
            <a:r>
              <a:rPr lang="zh-CN" altLang="en-US" sz="2400" b="1" dirty="0">
                <a:latin typeface="黑体" panose="02010609060101010101" pitchFamily="2" charset="-122"/>
                <a:ea typeface="黑体" panose="02010609060101010101" pitchFamily="2" charset="-122"/>
                <a:sym typeface="Symbol" panose="05050102010706020507" pitchFamily="18" charset="2"/>
              </a:rPr>
              <a:t>中 </a:t>
            </a:r>
            <a:r>
              <a:rPr lang="en-US" altLang="zh-CN" sz="2400" b="1" i="1" dirty="0">
                <a:latin typeface="Times New Roman" panose="02020603050405020304" pitchFamily="18" charset="0"/>
                <a:ea typeface="黑体" panose="02010609060101010101" pitchFamily="2" charset="-122"/>
                <a:sym typeface="Symbol" panose="05050102010706020507" pitchFamily="18" charset="2"/>
              </a:rPr>
              <a:t>v</a:t>
            </a:r>
            <a:r>
              <a:rPr lang="en-US" altLang="zh-CN" sz="2400" b="1" baseline="-25000" dirty="0">
                <a:latin typeface="Times New Roman" panose="02020603050405020304" pitchFamily="18" charset="0"/>
                <a:ea typeface="黑体" panose="02010609060101010101" pitchFamily="2" charset="-122"/>
                <a:sym typeface="Symbol" panose="05050102010706020507" pitchFamily="18" charset="2"/>
              </a:rPr>
              <a:t>1</a:t>
            </a:r>
            <a:r>
              <a:rPr lang="en-US" altLang="zh-CN" sz="2400" b="1" baseline="-25000" dirty="0">
                <a:latin typeface="黑体" panose="02010609060101010101" pitchFamily="2" charset="-122"/>
                <a:ea typeface="黑体" panose="02010609060101010101" pitchFamily="2" charset="-122"/>
                <a:sym typeface="Symbol" panose="05050102010706020507" pitchFamily="18" charset="2"/>
              </a:rPr>
              <a:t> </a:t>
            </a:r>
            <a:r>
              <a:rPr lang="zh-CN" altLang="en-US" sz="2400" b="1" dirty="0">
                <a:latin typeface="黑体" panose="02010609060101010101" pitchFamily="2" charset="-122"/>
                <a:ea typeface="黑体" panose="02010609060101010101" pitchFamily="2" charset="-122"/>
                <a:sym typeface="Symbol" panose="05050102010706020507" pitchFamily="18" charset="2"/>
              </a:rPr>
              <a:t>所在连通分支所有顶点颜色对换，得到</a:t>
            </a:r>
            <a:r>
              <a:rPr lang="en-US" altLang="zh-CN" sz="2400" b="1" dirty="0">
                <a:latin typeface="Times New Roman" panose="02020603050405020304" pitchFamily="18" charset="0"/>
                <a:ea typeface="黑体" panose="02010609060101010101" pitchFamily="2" charset="-122"/>
                <a:sym typeface="Symbol" panose="05050102010706020507" pitchFamily="18" charset="2"/>
              </a:rPr>
              <a:t>G</a:t>
            </a:r>
            <a:r>
              <a:rPr lang="zh-CN" altLang="en-US" sz="2400" b="1" dirty="0">
                <a:latin typeface="黑体" panose="02010609060101010101" pitchFamily="2" charset="-122"/>
                <a:ea typeface="黑体" panose="02010609060101010101" pitchFamily="2" charset="-122"/>
                <a:sym typeface="Symbol" panose="05050102010706020507" pitchFamily="18" charset="2"/>
              </a:rPr>
              <a:t>的另外一种</a:t>
            </a:r>
            <a:r>
              <a:rPr lang="en-US" altLang="zh-CN" sz="2400" b="1" dirty="0">
                <a:latin typeface="Times New Roman" panose="02020603050405020304" pitchFamily="18" charset="0"/>
                <a:ea typeface="黑体" panose="02010609060101010101" pitchFamily="2" charset="-122"/>
                <a:sym typeface="Symbol" panose="05050102010706020507" pitchFamily="18" charset="2"/>
              </a:rPr>
              <a:t>5-</a:t>
            </a:r>
            <a:r>
              <a:rPr lang="zh-CN" altLang="en-US" sz="2400" b="1" dirty="0">
                <a:latin typeface="黑体" panose="02010609060101010101" pitchFamily="2" charset="-122"/>
                <a:ea typeface="黑体" panose="02010609060101010101" pitchFamily="2" charset="-122"/>
                <a:sym typeface="Symbol" panose="05050102010706020507" pitchFamily="18" charset="2"/>
              </a:rPr>
              <a:t>着色方案。此时 </a:t>
            </a:r>
            <a:r>
              <a:rPr lang="en-US" altLang="zh-CN" sz="2400" b="1" i="1" dirty="0">
                <a:latin typeface="Times New Roman" panose="02020603050405020304" pitchFamily="18" charset="0"/>
                <a:ea typeface="黑体" panose="02010609060101010101" pitchFamily="2" charset="-122"/>
                <a:sym typeface="Symbol" panose="05050102010706020507" pitchFamily="18" charset="2"/>
              </a:rPr>
              <a:t>v</a:t>
            </a:r>
            <a:r>
              <a:rPr lang="en-US" altLang="zh-CN" sz="2400" b="1" baseline="-25000" dirty="0">
                <a:latin typeface="Times New Roman" panose="02020603050405020304" pitchFamily="18" charset="0"/>
                <a:ea typeface="黑体" panose="02010609060101010101" pitchFamily="2" charset="-122"/>
                <a:sym typeface="Symbol" panose="05050102010706020507" pitchFamily="18" charset="2"/>
              </a:rPr>
              <a:t>1 </a:t>
            </a:r>
            <a:r>
              <a:rPr lang="zh-CN" altLang="en-US" sz="2400" b="1" dirty="0">
                <a:latin typeface="黑体" panose="02010609060101010101" pitchFamily="2" charset="-122"/>
                <a:ea typeface="黑体" panose="02010609060101010101" pitchFamily="2" charset="-122"/>
                <a:sym typeface="Symbol" panose="05050102010706020507" pitchFamily="18" charset="2"/>
              </a:rPr>
              <a:t>和</a:t>
            </a:r>
            <a:r>
              <a:rPr lang="en-US" altLang="zh-CN" sz="2400" b="1" i="1" dirty="0">
                <a:latin typeface="Times New Roman" panose="02020603050405020304" pitchFamily="18" charset="0"/>
                <a:ea typeface="黑体" panose="02010609060101010101" pitchFamily="2" charset="-122"/>
                <a:sym typeface="Symbol" panose="05050102010706020507" pitchFamily="18" charset="2"/>
              </a:rPr>
              <a:t>v</a:t>
            </a:r>
            <a:r>
              <a:rPr lang="en-US" altLang="zh-CN" sz="2400" b="1" baseline="-25000" dirty="0">
                <a:latin typeface="Times New Roman" panose="02020603050405020304" pitchFamily="18" charset="0"/>
                <a:ea typeface="黑体" panose="02010609060101010101" pitchFamily="2" charset="-122"/>
                <a:sym typeface="Symbol" panose="05050102010706020507" pitchFamily="18" charset="2"/>
              </a:rPr>
              <a:t>3 </a:t>
            </a:r>
            <a:r>
              <a:rPr lang="zh-CN" altLang="en-US" sz="2400" b="1" dirty="0">
                <a:latin typeface="黑体" panose="02010609060101010101" pitchFamily="2" charset="-122"/>
                <a:ea typeface="黑体" panose="02010609060101010101" pitchFamily="2" charset="-122"/>
                <a:sym typeface="Symbol" panose="05050102010706020507" pitchFamily="18" charset="2"/>
              </a:rPr>
              <a:t>都着色</a:t>
            </a:r>
            <a:r>
              <a:rPr lang="zh-CN" altLang="en-US" sz="2400" b="1" dirty="0">
                <a:latin typeface="Times New Roman" panose="02020603050405020304" pitchFamily="18" charset="0"/>
                <a:ea typeface="黑体" panose="02010609060101010101" pitchFamily="2" charset="-122"/>
                <a:sym typeface="Symbol" panose="05050102010706020507" pitchFamily="18" charset="2"/>
              </a:rPr>
              <a:t> </a:t>
            </a:r>
            <a:r>
              <a:rPr lang="en-US" altLang="zh-CN" sz="2400" b="1" i="1" dirty="0">
                <a:latin typeface="Times New Roman" panose="02020603050405020304" pitchFamily="18" charset="0"/>
                <a:ea typeface="黑体" panose="02010609060101010101" pitchFamily="2" charset="-122"/>
              </a:rPr>
              <a:t>c</a:t>
            </a:r>
            <a:r>
              <a:rPr lang="en-US" altLang="zh-CN" sz="2400" b="1" baseline="-25000" dirty="0">
                <a:latin typeface="Times New Roman" panose="02020603050405020304" pitchFamily="18" charset="0"/>
                <a:ea typeface="黑体" panose="02010609060101010101" pitchFamily="2" charset="-122"/>
                <a:sym typeface="Symbol" panose="05050102010706020507" pitchFamily="18" charset="2"/>
              </a:rPr>
              <a:t>3</a:t>
            </a:r>
            <a:r>
              <a:rPr lang="zh-CN" altLang="en-US" sz="2400" b="1" dirty="0">
                <a:latin typeface="黑体" panose="02010609060101010101" pitchFamily="2" charset="-122"/>
                <a:ea typeface="黑体" panose="02010609060101010101" pitchFamily="2" charset="-122"/>
                <a:sym typeface="Symbol" panose="05050102010706020507" pitchFamily="18" charset="2"/>
              </a:rPr>
              <a:t>，即</a:t>
            </a:r>
            <a:r>
              <a:rPr lang="en-US" altLang="zh-CN" sz="2400" b="1" i="1" dirty="0">
                <a:latin typeface="Times New Roman" panose="02020603050405020304" pitchFamily="18" charset="0"/>
                <a:ea typeface="黑体" panose="02010609060101010101" pitchFamily="2" charset="-122"/>
                <a:sym typeface="Symbol" panose="05050102010706020507" pitchFamily="18" charset="2"/>
              </a:rPr>
              <a:t>v</a:t>
            </a:r>
            <a:r>
              <a:rPr lang="en-US" altLang="zh-CN" sz="2400" b="1" baseline="-25000" dirty="0">
                <a:latin typeface="Times New Roman" panose="02020603050405020304" pitchFamily="18" charset="0"/>
                <a:ea typeface="黑体" panose="02010609060101010101" pitchFamily="2" charset="-122"/>
                <a:sym typeface="Symbol" panose="05050102010706020507" pitchFamily="18" charset="2"/>
              </a:rPr>
              <a:t>1</a:t>
            </a:r>
            <a:r>
              <a:rPr lang="en-US" altLang="zh-CN" sz="2400" b="1" dirty="0">
                <a:latin typeface="Times New Roman" panose="02020603050405020304" pitchFamily="18" charset="0"/>
                <a:ea typeface="黑体" panose="02010609060101010101" pitchFamily="2" charset="-122"/>
              </a:rPr>
              <a:t>~ </a:t>
            </a:r>
            <a:r>
              <a:rPr lang="en-US" altLang="zh-CN" sz="2400" b="1" i="1" dirty="0">
                <a:latin typeface="Times New Roman" panose="02020603050405020304" pitchFamily="18" charset="0"/>
                <a:ea typeface="黑体" panose="02010609060101010101" pitchFamily="2" charset="-122"/>
                <a:sym typeface="Symbol" panose="05050102010706020507" pitchFamily="18" charset="2"/>
              </a:rPr>
              <a:t>v</a:t>
            </a:r>
            <a:r>
              <a:rPr lang="en-US" altLang="zh-CN" sz="2400" b="1" baseline="-25000" dirty="0">
                <a:latin typeface="Times New Roman" panose="02020603050405020304" pitchFamily="18" charset="0"/>
                <a:ea typeface="黑体" panose="02010609060101010101" pitchFamily="2" charset="-122"/>
                <a:sym typeface="Symbol" panose="05050102010706020507" pitchFamily="18" charset="2"/>
              </a:rPr>
              <a:t>5 </a:t>
            </a:r>
            <a:r>
              <a:rPr lang="zh-CN" altLang="en-US" sz="2400" b="1" dirty="0">
                <a:latin typeface="黑体" panose="02010609060101010101" pitchFamily="2" charset="-122"/>
                <a:ea typeface="黑体" panose="02010609060101010101" pitchFamily="2" charset="-122"/>
              </a:rPr>
              <a:t>的着色数</a:t>
            </a:r>
            <a:r>
              <a:rPr lang="en-US" altLang="zh-CN" sz="2400" b="1" dirty="0">
                <a:latin typeface="Times New Roman" panose="02020603050405020304" pitchFamily="18" charset="0"/>
                <a:ea typeface="黑体" panose="02010609060101010101" pitchFamily="2" charset="-122"/>
              </a:rPr>
              <a:t>=</a:t>
            </a:r>
            <a:r>
              <a:rPr lang="en-US" altLang="zh-CN" sz="2400" b="1" dirty="0">
                <a:latin typeface="Times New Roman" panose="02020603050405020304" pitchFamily="18" charset="0"/>
                <a:ea typeface="黑体" panose="02010609060101010101" pitchFamily="2" charset="-122"/>
                <a:sym typeface="Symbol" panose="05050102010706020507" pitchFamily="18" charset="2"/>
              </a:rPr>
              <a:t> 4</a:t>
            </a:r>
            <a:r>
              <a:rPr lang="zh-CN" altLang="en-US" sz="2400" b="1" dirty="0">
                <a:latin typeface="黑体" panose="02010609060101010101" pitchFamily="2" charset="-122"/>
                <a:ea typeface="黑体" panose="02010609060101010101" pitchFamily="2" charset="-122"/>
                <a:sym typeface="Symbol" panose="05050102010706020507" pitchFamily="18" charset="2"/>
              </a:rPr>
              <a:t>。由</a:t>
            </a:r>
            <a:r>
              <a:rPr lang="zh-CN" altLang="en-US" sz="2400" b="1" dirty="0">
                <a:latin typeface="黑体" panose="02010609060101010101" pitchFamily="2" charset="-122"/>
                <a:ea typeface="黑体" panose="02010609060101010101" pitchFamily="2" charset="-122"/>
              </a:rPr>
              <a:t>①得到</a:t>
            </a:r>
            <a:r>
              <a:rPr lang="en-US" altLang="zh-CN" sz="2400" b="1" dirty="0">
                <a:latin typeface="Times New Roman" panose="02020603050405020304" pitchFamily="18" charset="0"/>
                <a:ea typeface="黑体" panose="02010609060101010101" pitchFamily="2" charset="-122"/>
              </a:rPr>
              <a:t>G </a:t>
            </a:r>
            <a:r>
              <a:rPr lang="zh-CN" altLang="en-US" sz="2400" b="1" dirty="0">
                <a:latin typeface="黑体" panose="02010609060101010101" pitchFamily="2" charset="-122"/>
                <a:ea typeface="黑体" panose="02010609060101010101" pitchFamily="2" charset="-122"/>
              </a:rPr>
              <a:t>的一种</a:t>
            </a:r>
            <a:r>
              <a:rPr lang="en-US" altLang="zh-CN" sz="2400" b="1" dirty="0">
                <a:latin typeface="黑体" panose="02010609060101010101" pitchFamily="2" charset="-122"/>
                <a:ea typeface="黑体" panose="02010609060101010101" pitchFamily="2" charset="-122"/>
              </a:rPr>
              <a:t>5-</a:t>
            </a:r>
            <a:r>
              <a:rPr lang="zh-CN" altLang="en-US" sz="2400" b="1" dirty="0">
                <a:latin typeface="黑体" panose="02010609060101010101" pitchFamily="2" charset="-122"/>
                <a:ea typeface="黑体" panose="02010609060101010101" pitchFamily="2" charset="-122"/>
              </a:rPr>
              <a:t>着色方案。</a:t>
            </a:r>
            <a:endParaRPr lang="zh-CN" altLang="en-US" sz="2400" b="1" dirty="0">
              <a:latin typeface="黑体" panose="02010609060101010101" pitchFamily="2" charset="-122"/>
              <a:ea typeface="黑体" panose="02010609060101010101" pitchFamily="2" charset="-122"/>
            </a:endParaRPr>
          </a:p>
        </p:txBody>
      </p:sp>
      <p:grpSp>
        <p:nvGrpSpPr>
          <p:cNvPr id="3" name="组合 111"/>
          <p:cNvGrpSpPr/>
          <p:nvPr/>
        </p:nvGrpSpPr>
        <p:grpSpPr>
          <a:xfrm>
            <a:off x="4143375" y="2928938"/>
            <a:ext cx="4135438" cy="2928937"/>
            <a:chOff x="4143372" y="2928934"/>
            <a:chExt cx="4135464" cy="2928958"/>
          </a:xfrm>
        </p:grpSpPr>
        <p:sp>
          <p:nvSpPr>
            <p:cNvPr id="52230" name="Rectangle 13"/>
            <p:cNvSpPr/>
            <p:nvPr/>
          </p:nvSpPr>
          <p:spPr>
            <a:xfrm>
              <a:off x="4514847" y="3568700"/>
              <a:ext cx="420688" cy="365125"/>
            </a:xfrm>
            <a:prstGeom prst="rect">
              <a:avLst/>
            </a:prstGeom>
            <a:noFill/>
            <a:ln w="9525">
              <a:noFill/>
            </a:ln>
          </p:spPr>
          <p:txBody>
            <a:bodyPr lIns="0" tIns="0" rIns="0" bIns="0" anchor="ctr" anchorCtr="1">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400" b="1" i="1" dirty="0">
                  <a:latin typeface="Times New Roman" panose="02020603050405020304" pitchFamily="18" charset="0"/>
                  <a:sym typeface="Symbol" panose="05050102010706020507" pitchFamily="18" charset="2"/>
                </a:rPr>
                <a:t>v</a:t>
              </a:r>
              <a:r>
                <a:rPr lang="en-US" altLang="zh-CN" sz="2400" b="1" baseline="-25000" dirty="0">
                  <a:latin typeface="Times New Roman" panose="02020603050405020304" pitchFamily="18" charset="0"/>
                  <a:sym typeface="Symbol" panose="05050102010706020507" pitchFamily="18" charset="2"/>
                </a:rPr>
                <a:t>5</a:t>
              </a:r>
              <a:endParaRPr lang="en-US" altLang="zh-CN" sz="2400" b="1" baseline="-25000" dirty="0">
                <a:latin typeface="Times New Roman" panose="02020603050405020304" pitchFamily="18" charset="0"/>
                <a:sym typeface="Symbol" panose="05050102010706020507" pitchFamily="18" charset="2"/>
              </a:endParaRPr>
            </a:p>
          </p:txBody>
        </p:sp>
        <p:grpSp>
          <p:nvGrpSpPr>
            <p:cNvPr id="52231" name="组合 110"/>
            <p:cNvGrpSpPr/>
            <p:nvPr/>
          </p:nvGrpSpPr>
          <p:grpSpPr>
            <a:xfrm>
              <a:off x="4143372" y="2928934"/>
              <a:ext cx="4135464" cy="2928958"/>
              <a:chOff x="4143372" y="2928934"/>
              <a:chExt cx="4135464" cy="2928958"/>
            </a:xfrm>
          </p:grpSpPr>
          <p:sp>
            <p:nvSpPr>
              <p:cNvPr id="52232" name="Line 4"/>
              <p:cNvSpPr/>
              <p:nvPr/>
            </p:nvSpPr>
            <p:spPr>
              <a:xfrm flipV="1">
                <a:off x="5511797" y="3789363"/>
                <a:ext cx="647700" cy="576263"/>
              </a:xfrm>
              <a:prstGeom prst="line">
                <a:avLst/>
              </a:prstGeom>
              <a:ln w="28575" cap="flat" cmpd="sng">
                <a:solidFill>
                  <a:srgbClr val="FF0000"/>
                </a:solidFill>
                <a:prstDash val="solid"/>
                <a:headEnd type="oval" w="med" len="med"/>
                <a:tailEnd type="oval" w="med" len="med"/>
              </a:ln>
            </p:spPr>
          </p:sp>
          <p:sp>
            <p:nvSpPr>
              <p:cNvPr id="52233" name="Line 5"/>
              <p:cNvSpPr/>
              <p:nvPr/>
            </p:nvSpPr>
            <p:spPr>
              <a:xfrm>
                <a:off x="5511797" y="4349751"/>
                <a:ext cx="719138" cy="431800"/>
              </a:xfrm>
              <a:prstGeom prst="line">
                <a:avLst/>
              </a:prstGeom>
              <a:ln w="28575" cap="flat" cmpd="sng">
                <a:solidFill>
                  <a:srgbClr val="FF0000"/>
                </a:solidFill>
                <a:prstDash val="solid"/>
                <a:headEnd type="oval" w="med" len="med"/>
                <a:tailEnd type="oval" w="med" len="med"/>
              </a:ln>
            </p:spPr>
          </p:sp>
          <p:sp>
            <p:nvSpPr>
              <p:cNvPr id="52234" name="Line 6"/>
              <p:cNvSpPr/>
              <p:nvPr/>
            </p:nvSpPr>
            <p:spPr>
              <a:xfrm flipV="1">
                <a:off x="5438772" y="4356101"/>
                <a:ext cx="73025" cy="944563"/>
              </a:xfrm>
              <a:prstGeom prst="line">
                <a:avLst/>
              </a:prstGeom>
              <a:ln w="28575" cap="flat" cmpd="sng">
                <a:solidFill>
                  <a:srgbClr val="FF0000"/>
                </a:solidFill>
                <a:prstDash val="solid"/>
                <a:headEnd type="oval" w="med" len="med"/>
                <a:tailEnd type="oval" w="med" len="med"/>
              </a:ln>
            </p:spPr>
          </p:sp>
          <p:sp>
            <p:nvSpPr>
              <p:cNvPr id="52235" name="Line 7"/>
              <p:cNvSpPr/>
              <p:nvPr/>
            </p:nvSpPr>
            <p:spPr>
              <a:xfrm>
                <a:off x="4935535" y="3860801"/>
                <a:ext cx="582613" cy="488950"/>
              </a:xfrm>
              <a:prstGeom prst="line">
                <a:avLst/>
              </a:prstGeom>
              <a:ln w="28575" cap="flat" cmpd="sng">
                <a:solidFill>
                  <a:srgbClr val="FF0000"/>
                </a:solidFill>
                <a:prstDash val="solid"/>
                <a:headEnd type="oval" w="med" len="med"/>
                <a:tailEnd type="oval" w="med" len="med"/>
              </a:ln>
            </p:spPr>
          </p:sp>
          <p:sp>
            <p:nvSpPr>
              <p:cNvPr id="52236" name="Line 8"/>
              <p:cNvSpPr/>
              <p:nvPr/>
            </p:nvSpPr>
            <p:spPr>
              <a:xfrm flipV="1">
                <a:off x="4575172" y="4349751"/>
                <a:ext cx="942975" cy="447675"/>
              </a:xfrm>
              <a:prstGeom prst="line">
                <a:avLst/>
              </a:prstGeom>
              <a:ln w="28575" cap="flat" cmpd="sng">
                <a:solidFill>
                  <a:srgbClr val="FF0000"/>
                </a:solidFill>
                <a:prstDash val="solid"/>
                <a:headEnd type="oval" w="med" len="med"/>
                <a:tailEnd type="oval" w="med" len="med"/>
              </a:ln>
            </p:spPr>
          </p:sp>
          <p:sp>
            <p:nvSpPr>
              <p:cNvPr id="52237" name="Rectangle 10"/>
              <p:cNvSpPr/>
              <p:nvPr/>
            </p:nvSpPr>
            <p:spPr>
              <a:xfrm>
                <a:off x="5311772" y="3824288"/>
                <a:ext cx="420688" cy="365125"/>
              </a:xfrm>
              <a:prstGeom prst="rect">
                <a:avLst/>
              </a:prstGeom>
              <a:noFill/>
              <a:ln w="9525">
                <a:noFill/>
              </a:ln>
            </p:spPr>
            <p:txBody>
              <a:bodyPr lIns="0" tIns="0" rIns="0" bIns="0" anchor="ctr" anchorCtr="1">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400" b="1" i="1" dirty="0">
                    <a:solidFill>
                      <a:srgbClr val="0000FF"/>
                    </a:solidFill>
                    <a:latin typeface="Times New Roman" panose="02020603050405020304" pitchFamily="18" charset="0"/>
                    <a:sym typeface="Symbol" panose="05050102010706020507" pitchFamily="18" charset="2"/>
                  </a:rPr>
                  <a:t>v</a:t>
                </a:r>
                <a:r>
                  <a:rPr lang="en-US" altLang="zh-CN" sz="2400" b="1" baseline="-25000" dirty="0">
                    <a:solidFill>
                      <a:srgbClr val="0000FF"/>
                    </a:solidFill>
                    <a:latin typeface="Times New Roman" panose="02020603050405020304" pitchFamily="18" charset="0"/>
                    <a:sym typeface="Symbol" panose="05050102010706020507" pitchFamily="18" charset="2"/>
                  </a:rPr>
                  <a:t>0</a:t>
                </a:r>
                <a:endParaRPr lang="en-US" altLang="zh-CN" sz="2400" b="1" baseline="-25000" dirty="0">
                  <a:solidFill>
                    <a:srgbClr val="0000FF"/>
                  </a:solidFill>
                  <a:latin typeface="Times New Roman" panose="02020603050405020304" pitchFamily="18" charset="0"/>
                  <a:sym typeface="Symbol" panose="05050102010706020507" pitchFamily="18" charset="2"/>
                </a:endParaRPr>
              </a:p>
            </p:txBody>
          </p:sp>
          <p:sp>
            <p:nvSpPr>
              <p:cNvPr id="52238" name="Rectangle 11"/>
              <p:cNvSpPr/>
              <p:nvPr/>
            </p:nvSpPr>
            <p:spPr>
              <a:xfrm>
                <a:off x="6303960" y="4581525"/>
                <a:ext cx="420688" cy="365125"/>
              </a:xfrm>
              <a:prstGeom prst="rect">
                <a:avLst/>
              </a:prstGeom>
              <a:noFill/>
              <a:ln w="9525">
                <a:noFill/>
              </a:ln>
            </p:spPr>
            <p:txBody>
              <a:bodyPr lIns="0" tIns="0" rIns="0" bIns="0" anchor="ctr" anchorCtr="1">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400" b="1" i="1" dirty="0">
                    <a:latin typeface="Times New Roman" panose="02020603050405020304" pitchFamily="18" charset="0"/>
                    <a:sym typeface="Symbol" panose="05050102010706020507" pitchFamily="18" charset="2"/>
                  </a:rPr>
                  <a:t>v</a:t>
                </a:r>
                <a:r>
                  <a:rPr lang="en-US" altLang="zh-CN" sz="2400" b="1" baseline="-25000" dirty="0">
                    <a:latin typeface="Times New Roman" panose="02020603050405020304" pitchFamily="18" charset="0"/>
                    <a:sym typeface="Symbol" panose="05050102010706020507" pitchFamily="18" charset="2"/>
                  </a:rPr>
                  <a:t>2</a:t>
                </a:r>
                <a:endParaRPr lang="en-US" altLang="zh-CN" sz="2400" b="1" baseline="-25000" dirty="0">
                  <a:latin typeface="Times New Roman" panose="02020603050405020304" pitchFamily="18" charset="0"/>
                  <a:sym typeface="Symbol" panose="05050102010706020507" pitchFamily="18" charset="2"/>
                </a:endParaRPr>
              </a:p>
            </p:txBody>
          </p:sp>
          <p:sp>
            <p:nvSpPr>
              <p:cNvPr id="52239" name="Rectangle 12"/>
              <p:cNvSpPr/>
              <p:nvPr/>
            </p:nvSpPr>
            <p:spPr>
              <a:xfrm>
                <a:off x="5643570" y="3500438"/>
                <a:ext cx="420688" cy="365125"/>
              </a:xfrm>
              <a:prstGeom prst="rect">
                <a:avLst/>
              </a:prstGeom>
              <a:noFill/>
              <a:ln w="9525">
                <a:noFill/>
              </a:ln>
            </p:spPr>
            <p:txBody>
              <a:bodyPr lIns="0" tIns="0" rIns="0" bIns="0" anchor="ctr" anchorCtr="1">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400" b="1" i="1" dirty="0">
                    <a:latin typeface="Times New Roman" panose="02020603050405020304" pitchFamily="18" charset="0"/>
                    <a:sym typeface="Symbol" panose="05050102010706020507" pitchFamily="18" charset="2"/>
                  </a:rPr>
                  <a:t>v</a:t>
                </a:r>
                <a:r>
                  <a:rPr lang="en-US" altLang="zh-CN" sz="2400" b="1" baseline="-25000" dirty="0">
                    <a:latin typeface="Times New Roman" panose="02020603050405020304" pitchFamily="18" charset="0"/>
                    <a:sym typeface="Symbol" panose="05050102010706020507" pitchFamily="18" charset="2"/>
                  </a:rPr>
                  <a:t>1</a:t>
                </a:r>
                <a:endParaRPr lang="en-US" altLang="zh-CN" sz="2400" b="1" baseline="-25000" dirty="0">
                  <a:latin typeface="Times New Roman" panose="02020603050405020304" pitchFamily="18" charset="0"/>
                  <a:sym typeface="Symbol" panose="05050102010706020507" pitchFamily="18" charset="2"/>
                </a:endParaRPr>
              </a:p>
            </p:txBody>
          </p:sp>
          <p:sp>
            <p:nvSpPr>
              <p:cNvPr id="52240" name="Rectangle 14"/>
              <p:cNvSpPr/>
              <p:nvPr/>
            </p:nvSpPr>
            <p:spPr>
              <a:xfrm>
                <a:off x="4143372" y="4508500"/>
                <a:ext cx="420688" cy="365125"/>
              </a:xfrm>
              <a:prstGeom prst="rect">
                <a:avLst/>
              </a:prstGeom>
              <a:noFill/>
              <a:ln w="9525">
                <a:noFill/>
              </a:ln>
            </p:spPr>
            <p:txBody>
              <a:bodyPr lIns="0" tIns="0" rIns="0" bIns="0" anchor="ctr" anchorCtr="1">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400" b="1" i="1" dirty="0">
                    <a:latin typeface="Times New Roman" panose="02020603050405020304" pitchFamily="18" charset="0"/>
                    <a:sym typeface="Symbol" panose="05050102010706020507" pitchFamily="18" charset="2"/>
                  </a:rPr>
                  <a:t>v</a:t>
                </a:r>
                <a:r>
                  <a:rPr lang="en-US" altLang="zh-CN" sz="2400" b="1" baseline="-25000" dirty="0">
                    <a:latin typeface="Times New Roman" panose="02020603050405020304" pitchFamily="18" charset="0"/>
                    <a:sym typeface="Symbol" panose="05050102010706020507" pitchFamily="18" charset="2"/>
                  </a:rPr>
                  <a:t>4</a:t>
                </a:r>
                <a:endParaRPr lang="en-US" altLang="zh-CN" sz="2400" b="1" baseline="-25000" dirty="0">
                  <a:latin typeface="Times New Roman" panose="02020603050405020304" pitchFamily="18" charset="0"/>
                  <a:sym typeface="Symbol" panose="05050102010706020507" pitchFamily="18" charset="2"/>
                </a:endParaRPr>
              </a:p>
            </p:txBody>
          </p:sp>
          <p:sp>
            <p:nvSpPr>
              <p:cNvPr id="52241" name="Rectangle 15"/>
              <p:cNvSpPr/>
              <p:nvPr/>
            </p:nvSpPr>
            <p:spPr>
              <a:xfrm>
                <a:off x="5500694" y="4929198"/>
                <a:ext cx="420688" cy="365125"/>
              </a:xfrm>
              <a:prstGeom prst="rect">
                <a:avLst/>
              </a:prstGeom>
              <a:noFill/>
              <a:ln w="9525">
                <a:noFill/>
              </a:ln>
            </p:spPr>
            <p:txBody>
              <a:bodyPr lIns="0" tIns="0" rIns="0" bIns="0" anchor="ctr" anchorCtr="1">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400" b="1" i="1" dirty="0">
                    <a:latin typeface="Times New Roman" panose="02020603050405020304" pitchFamily="18" charset="0"/>
                    <a:sym typeface="Symbol" panose="05050102010706020507" pitchFamily="18" charset="2"/>
                  </a:rPr>
                  <a:t>v</a:t>
                </a:r>
                <a:r>
                  <a:rPr lang="en-US" altLang="zh-CN" sz="2400" b="1" baseline="-25000" dirty="0">
                    <a:latin typeface="Times New Roman" panose="02020603050405020304" pitchFamily="18" charset="0"/>
                    <a:sym typeface="Symbol" panose="05050102010706020507" pitchFamily="18" charset="2"/>
                  </a:rPr>
                  <a:t>3</a:t>
                </a:r>
                <a:endParaRPr lang="en-US" altLang="zh-CN" sz="2400" b="1" baseline="-25000" dirty="0">
                  <a:latin typeface="Times New Roman" panose="02020603050405020304" pitchFamily="18" charset="0"/>
                  <a:sym typeface="Symbol" panose="05050102010706020507" pitchFamily="18" charset="2"/>
                </a:endParaRPr>
              </a:p>
            </p:txBody>
          </p:sp>
          <p:sp>
            <p:nvSpPr>
              <p:cNvPr id="52242" name="Line 4"/>
              <p:cNvSpPr/>
              <p:nvPr/>
            </p:nvSpPr>
            <p:spPr>
              <a:xfrm flipV="1">
                <a:off x="6143636" y="3286123"/>
                <a:ext cx="785818" cy="504825"/>
              </a:xfrm>
              <a:prstGeom prst="line">
                <a:avLst/>
              </a:prstGeom>
              <a:ln w="28575" cap="flat" cmpd="sng">
                <a:solidFill>
                  <a:srgbClr val="FF0000"/>
                </a:solidFill>
                <a:prstDash val="solid"/>
                <a:headEnd type="oval" w="med" len="med"/>
                <a:tailEnd type="oval" w="med" len="med"/>
              </a:ln>
            </p:spPr>
          </p:sp>
          <p:sp>
            <p:nvSpPr>
              <p:cNvPr id="52243" name="Line 4"/>
              <p:cNvSpPr/>
              <p:nvPr/>
            </p:nvSpPr>
            <p:spPr>
              <a:xfrm>
                <a:off x="6143636" y="3786190"/>
                <a:ext cx="857256" cy="71438"/>
              </a:xfrm>
              <a:prstGeom prst="line">
                <a:avLst/>
              </a:prstGeom>
              <a:ln w="28575" cap="flat" cmpd="sng">
                <a:solidFill>
                  <a:srgbClr val="FF0000"/>
                </a:solidFill>
                <a:prstDash val="solid"/>
                <a:headEnd type="oval" w="med" len="med"/>
                <a:tailEnd type="oval" w="med" len="med"/>
              </a:ln>
            </p:spPr>
          </p:sp>
          <p:sp>
            <p:nvSpPr>
              <p:cNvPr id="52244" name="Line 4"/>
              <p:cNvSpPr/>
              <p:nvPr/>
            </p:nvSpPr>
            <p:spPr>
              <a:xfrm>
                <a:off x="6929454" y="3286124"/>
                <a:ext cx="857256" cy="71438"/>
              </a:xfrm>
              <a:prstGeom prst="line">
                <a:avLst/>
              </a:prstGeom>
              <a:ln w="28575" cap="flat" cmpd="sng">
                <a:solidFill>
                  <a:srgbClr val="FF0000"/>
                </a:solidFill>
                <a:prstDash val="solid"/>
                <a:headEnd type="oval" w="med" len="med"/>
                <a:tailEnd type="oval" w="med" len="med"/>
              </a:ln>
            </p:spPr>
          </p:sp>
          <p:sp>
            <p:nvSpPr>
              <p:cNvPr id="52245" name="Line 4"/>
              <p:cNvSpPr/>
              <p:nvPr/>
            </p:nvSpPr>
            <p:spPr>
              <a:xfrm flipV="1">
                <a:off x="7000892" y="3357562"/>
                <a:ext cx="785818" cy="504825"/>
              </a:xfrm>
              <a:prstGeom prst="line">
                <a:avLst/>
              </a:prstGeom>
              <a:ln w="28575" cap="flat" cmpd="sng">
                <a:solidFill>
                  <a:srgbClr val="FF0000"/>
                </a:solidFill>
                <a:prstDash val="solid"/>
                <a:headEnd type="oval" w="med" len="med"/>
                <a:tailEnd type="oval" w="med" len="med"/>
              </a:ln>
            </p:spPr>
          </p:sp>
          <p:sp>
            <p:nvSpPr>
              <p:cNvPr id="52246" name="Line 4"/>
              <p:cNvSpPr/>
              <p:nvPr/>
            </p:nvSpPr>
            <p:spPr>
              <a:xfrm>
                <a:off x="5429256" y="5286388"/>
                <a:ext cx="571504" cy="209555"/>
              </a:xfrm>
              <a:prstGeom prst="line">
                <a:avLst/>
              </a:prstGeom>
              <a:ln w="28575" cap="flat" cmpd="sng">
                <a:solidFill>
                  <a:srgbClr val="FF0000"/>
                </a:solidFill>
                <a:prstDash val="solid"/>
                <a:headEnd type="oval" w="med" len="med"/>
                <a:tailEnd type="oval" w="med" len="med"/>
              </a:ln>
            </p:spPr>
          </p:sp>
          <p:sp>
            <p:nvSpPr>
              <p:cNvPr id="52247" name="Line 4"/>
              <p:cNvSpPr/>
              <p:nvPr/>
            </p:nvSpPr>
            <p:spPr>
              <a:xfrm>
                <a:off x="6000760" y="5500702"/>
                <a:ext cx="571504" cy="357190"/>
              </a:xfrm>
              <a:prstGeom prst="line">
                <a:avLst/>
              </a:prstGeom>
              <a:ln w="28575" cap="flat" cmpd="sng">
                <a:solidFill>
                  <a:srgbClr val="FF0000"/>
                </a:solidFill>
                <a:prstDash val="solid"/>
                <a:headEnd type="oval" w="med" len="med"/>
                <a:tailEnd type="oval" w="med" len="med"/>
              </a:ln>
            </p:spPr>
          </p:sp>
          <p:sp>
            <p:nvSpPr>
              <p:cNvPr id="52248" name="Rectangle 12"/>
              <p:cNvSpPr/>
              <p:nvPr/>
            </p:nvSpPr>
            <p:spPr>
              <a:xfrm>
                <a:off x="6858016" y="4000504"/>
                <a:ext cx="420688" cy="184666"/>
              </a:xfrm>
              <a:prstGeom prst="rect">
                <a:avLst/>
              </a:prstGeom>
              <a:noFill/>
              <a:ln w="9525">
                <a:noFill/>
              </a:ln>
            </p:spPr>
            <p:txBody>
              <a:bodyPr lIns="0" tIns="0" rIns="0" bIns="0" anchor="ctr" anchorCtr="1">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400" b="1" baseline="-25000" dirty="0">
                    <a:solidFill>
                      <a:srgbClr val="FF0000"/>
                    </a:solidFill>
                    <a:latin typeface="Times New Roman" panose="02020603050405020304" pitchFamily="18" charset="0"/>
                    <a:sym typeface="Symbol" panose="05050102010706020507" pitchFamily="18" charset="2"/>
                  </a:rPr>
                  <a:t>c1</a:t>
                </a:r>
                <a:endParaRPr lang="en-US" altLang="zh-CN" sz="2400" b="1" baseline="-25000" dirty="0">
                  <a:solidFill>
                    <a:srgbClr val="FF0000"/>
                  </a:solidFill>
                  <a:latin typeface="Times New Roman" panose="02020603050405020304" pitchFamily="18" charset="0"/>
                  <a:sym typeface="Symbol" panose="05050102010706020507" pitchFamily="18" charset="2"/>
                </a:endParaRPr>
              </a:p>
            </p:txBody>
          </p:sp>
          <p:sp>
            <p:nvSpPr>
              <p:cNvPr id="52249" name="Rectangle 12"/>
              <p:cNvSpPr/>
              <p:nvPr/>
            </p:nvSpPr>
            <p:spPr>
              <a:xfrm>
                <a:off x="5929322" y="4857760"/>
                <a:ext cx="420688" cy="184666"/>
              </a:xfrm>
              <a:prstGeom prst="rect">
                <a:avLst/>
              </a:prstGeom>
              <a:noFill/>
              <a:ln w="9525">
                <a:noFill/>
              </a:ln>
            </p:spPr>
            <p:txBody>
              <a:bodyPr lIns="0" tIns="0" rIns="0" bIns="0" anchor="ctr" anchorCtr="1">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400" b="1" baseline="-25000" dirty="0">
                    <a:solidFill>
                      <a:srgbClr val="00B050"/>
                    </a:solidFill>
                    <a:latin typeface="Times New Roman" panose="02020603050405020304" pitchFamily="18" charset="0"/>
                    <a:sym typeface="Symbol" panose="05050102010706020507" pitchFamily="18" charset="2"/>
                  </a:rPr>
                  <a:t>c2</a:t>
                </a:r>
                <a:endParaRPr lang="en-US" altLang="zh-CN" sz="2400" b="1" baseline="-25000" dirty="0">
                  <a:solidFill>
                    <a:srgbClr val="00B050"/>
                  </a:solidFill>
                  <a:latin typeface="Times New Roman" panose="02020603050405020304" pitchFamily="18" charset="0"/>
                  <a:sym typeface="Symbol" panose="05050102010706020507" pitchFamily="18" charset="2"/>
                </a:endParaRPr>
              </a:p>
            </p:txBody>
          </p:sp>
          <p:sp>
            <p:nvSpPr>
              <p:cNvPr id="52250" name="Rectangle 12"/>
              <p:cNvSpPr/>
              <p:nvPr/>
            </p:nvSpPr>
            <p:spPr>
              <a:xfrm>
                <a:off x="4929190" y="5214950"/>
                <a:ext cx="420688" cy="184666"/>
              </a:xfrm>
              <a:prstGeom prst="rect">
                <a:avLst/>
              </a:prstGeom>
              <a:noFill/>
              <a:ln w="9525">
                <a:noFill/>
              </a:ln>
            </p:spPr>
            <p:txBody>
              <a:bodyPr lIns="0" tIns="0" rIns="0" bIns="0" anchor="ctr" anchorCtr="1">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400" b="1" baseline="-25000" dirty="0">
                    <a:solidFill>
                      <a:srgbClr val="0000FF"/>
                    </a:solidFill>
                    <a:latin typeface="Times New Roman" panose="02020603050405020304" pitchFamily="18" charset="0"/>
                    <a:sym typeface="Symbol" panose="05050102010706020507" pitchFamily="18" charset="2"/>
                  </a:rPr>
                  <a:t>c3</a:t>
                </a:r>
                <a:endParaRPr lang="en-US" altLang="zh-CN" sz="2400" b="1" baseline="-25000" dirty="0">
                  <a:solidFill>
                    <a:srgbClr val="0000FF"/>
                  </a:solidFill>
                  <a:latin typeface="Times New Roman" panose="02020603050405020304" pitchFamily="18" charset="0"/>
                  <a:sym typeface="Symbol" panose="05050102010706020507" pitchFamily="18" charset="2"/>
                </a:endParaRPr>
              </a:p>
            </p:txBody>
          </p:sp>
          <p:sp>
            <p:nvSpPr>
              <p:cNvPr id="52251" name="Rectangle 12"/>
              <p:cNvSpPr/>
              <p:nvPr/>
            </p:nvSpPr>
            <p:spPr>
              <a:xfrm>
                <a:off x="4286248" y="4929198"/>
                <a:ext cx="420688" cy="184666"/>
              </a:xfrm>
              <a:prstGeom prst="rect">
                <a:avLst/>
              </a:prstGeom>
              <a:noFill/>
              <a:ln w="9525">
                <a:noFill/>
              </a:ln>
            </p:spPr>
            <p:txBody>
              <a:bodyPr lIns="0" tIns="0" rIns="0" bIns="0" anchor="ctr" anchorCtr="1">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400" b="1" baseline="-25000" dirty="0">
                    <a:solidFill>
                      <a:srgbClr val="FF00FF"/>
                    </a:solidFill>
                    <a:latin typeface="Times New Roman" panose="02020603050405020304" pitchFamily="18" charset="0"/>
                    <a:sym typeface="Symbol" panose="05050102010706020507" pitchFamily="18" charset="2"/>
                  </a:rPr>
                  <a:t>c4</a:t>
                </a:r>
                <a:endParaRPr lang="en-US" altLang="zh-CN" sz="2400" b="1" baseline="-25000" dirty="0">
                  <a:solidFill>
                    <a:srgbClr val="FF00FF"/>
                  </a:solidFill>
                  <a:latin typeface="Times New Roman" panose="02020603050405020304" pitchFamily="18" charset="0"/>
                  <a:sym typeface="Symbol" panose="05050102010706020507" pitchFamily="18" charset="2"/>
                </a:endParaRPr>
              </a:p>
            </p:txBody>
          </p:sp>
          <p:sp>
            <p:nvSpPr>
              <p:cNvPr id="52252" name="Rectangle 12"/>
              <p:cNvSpPr/>
              <p:nvPr/>
            </p:nvSpPr>
            <p:spPr>
              <a:xfrm>
                <a:off x="4500562" y="4000504"/>
                <a:ext cx="420688" cy="184666"/>
              </a:xfrm>
              <a:prstGeom prst="rect">
                <a:avLst/>
              </a:prstGeom>
              <a:noFill/>
              <a:ln w="9525">
                <a:noFill/>
              </a:ln>
            </p:spPr>
            <p:txBody>
              <a:bodyPr lIns="0" tIns="0" rIns="0" bIns="0" anchor="ctr" anchorCtr="1">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400" b="1" baseline="-25000" dirty="0">
                    <a:latin typeface="Times New Roman" panose="02020603050405020304" pitchFamily="18" charset="0"/>
                    <a:sym typeface="Symbol" panose="05050102010706020507" pitchFamily="18" charset="2"/>
                  </a:rPr>
                  <a:t>c5</a:t>
                </a:r>
                <a:endParaRPr lang="en-US" altLang="zh-CN" sz="2400" b="1" baseline="-25000" dirty="0">
                  <a:latin typeface="Times New Roman" panose="02020603050405020304" pitchFamily="18" charset="0"/>
                  <a:sym typeface="Symbol" panose="05050102010706020507" pitchFamily="18" charset="2"/>
                </a:endParaRPr>
              </a:p>
            </p:txBody>
          </p:sp>
          <p:sp>
            <p:nvSpPr>
              <p:cNvPr id="52253" name="Rectangle 12"/>
              <p:cNvSpPr/>
              <p:nvPr/>
            </p:nvSpPr>
            <p:spPr>
              <a:xfrm>
                <a:off x="6072198" y="3929066"/>
                <a:ext cx="420688" cy="184666"/>
              </a:xfrm>
              <a:prstGeom prst="rect">
                <a:avLst/>
              </a:prstGeom>
              <a:noFill/>
              <a:ln w="9525">
                <a:noFill/>
              </a:ln>
            </p:spPr>
            <p:txBody>
              <a:bodyPr lIns="0" tIns="0" rIns="0" bIns="0" anchor="ctr" anchorCtr="1">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400" b="1" baseline="-25000" dirty="0">
                    <a:solidFill>
                      <a:srgbClr val="0000FF"/>
                    </a:solidFill>
                    <a:latin typeface="Times New Roman" panose="02020603050405020304" pitchFamily="18" charset="0"/>
                    <a:sym typeface="Symbol" panose="05050102010706020507" pitchFamily="18" charset="2"/>
                  </a:rPr>
                  <a:t>c3</a:t>
                </a:r>
                <a:endParaRPr lang="en-US" altLang="zh-CN" sz="2400" b="1" baseline="-25000" dirty="0">
                  <a:solidFill>
                    <a:srgbClr val="0000FF"/>
                  </a:solidFill>
                  <a:latin typeface="Times New Roman" panose="02020603050405020304" pitchFamily="18" charset="0"/>
                  <a:sym typeface="Symbol" panose="05050102010706020507" pitchFamily="18" charset="2"/>
                </a:endParaRPr>
              </a:p>
            </p:txBody>
          </p:sp>
          <p:sp>
            <p:nvSpPr>
              <p:cNvPr id="52254" name="Rectangle 12"/>
              <p:cNvSpPr/>
              <p:nvPr/>
            </p:nvSpPr>
            <p:spPr>
              <a:xfrm>
                <a:off x="7858148" y="3071810"/>
                <a:ext cx="420688" cy="184666"/>
              </a:xfrm>
              <a:prstGeom prst="rect">
                <a:avLst/>
              </a:prstGeom>
              <a:noFill/>
              <a:ln w="9525">
                <a:noFill/>
              </a:ln>
            </p:spPr>
            <p:txBody>
              <a:bodyPr lIns="0" tIns="0" rIns="0" bIns="0" anchor="ctr" anchorCtr="1">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400" b="1" baseline="-25000" dirty="0">
                    <a:solidFill>
                      <a:srgbClr val="0000FF"/>
                    </a:solidFill>
                    <a:latin typeface="Times New Roman" panose="02020603050405020304" pitchFamily="18" charset="0"/>
                    <a:sym typeface="Symbol" panose="05050102010706020507" pitchFamily="18" charset="2"/>
                  </a:rPr>
                  <a:t>c3</a:t>
                </a:r>
                <a:endParaRPr lang="en-US" altLang="zh-CN" sz="2400" b="1" baseline="-25000" dirty="0">
                  <a:solidFill>
                    <a:srgbClr val="0000FF"/>
                  </a:solidFill>
                  <a:latin typeface="Times New Roman" panose="02020603050405020304" pitchFamily="18" charset="0"/>
                  <a:sym typeface="Symbol" panose="05050102010706020507" pitchFamily="18" charset="2"/>
                </a:endParaRPr>
              </a:p>
            </p:txBody>
          </p:sp>
          <p:sp>
            <p:nvSpPr>
              <p:cNvPr id="52255" name="Rectangle 12"/>
              <p:cNvSpPr/>
              <p:nvPr/>
            </p:nvSpPr>
            <p:spPr>
              <a:xfrm>
                <a:off x="6715140" y="2928934"/>
                <a:ext cx="420688" cy="184666"/>
              </a:xfrm>
              <a:prstGeom prst="rect">
                <a:avLst/>
              </a:prstGeom>
              <a:noFill/>
              <a:ln w="9525">
                <a:noFill/>
              </a:ln>
            </p:spPr>
            <p:txBody>
              <a:bodyPr lIns="0" tIns="0" rIns="0" bIns="0" anchor="ctr" anchorCtr="1">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400" b="1" baseline="-25000" dirty="0">
                    <a:solidFill>
                      <a:srgbClr val="FF0000"/>
                    </a:solidFill>
                    <a:latin typeface="Times New Roman" panose="02020603050405020304" pitchFamily="18" charset="0"/>
                    <a:sym typeface="Symbol" panose="05050102010706020507" pitchFamily="18" charset="2"/>
                  </a:rPr>
                  <a:t>c1</a:t>
                </a:r>
                <a:endParaRPr lang="en-US" altLang="zh-CN" sz="2400" b="1" baseline="-25000" dirty="0">
                  <a:solidFill>
                    <a:srgbClr val="FF0000"/>
                  </a:solidFill>
                  <a:latin typeface="Times New Roman" panose="02020603050405020304" pitchFamily="18" charset="0"/>
                  <a:sym typeface="Symbol" panose="05050102010706020507" pitchFamily="18" charset="2"/>
                </a:endParaRPr>
              </a:p>
            </p:txBody>
          </p:sp>
          <p:sp>
            <p:nvSpPr>
              <p:cNvPr id="52256" name="Rectangle 12"/>
              <p:cNvSpPr/>
              <p:nvPr/>
            </p:nvSpPr>
            <p:spPr>
              <a:xfrm>
                <a:off x="5572132" y="5572140"/>
                <a:ext cx="420688" cy="184666"/>
              </a:xfrm>
              <a:prstGeom prst="rect">
                <a:avLst/>
              </a:prstGeom>
              <a:noFill/>
              <a:ln w="9525">
                <a:noFill/>
              </a:ln>
            </p:spPr>
            <p:txBody>
              <a:bodyPr lIns="0" tIns="0" rIns="0" bIns="0" anchor="ctr" anchorCtr="1">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400" b="1" baseline="-25000" dirty="0">
                    <a:solidFill>
                      <a:srgbClr val="FF0000"/>
                    </a:solidFill>
                    <a:latin typeface="Times New Roman" panose="02020603050405020304" pitchFamily="18" charset="0"/>
                    <a:sym typeface="Symbol" panose="05050102010706020507" pitchFamily="18" charset="2"/>
                  </a:rPr>
                  <a:t>c1</a:t>
                </a:r>
                <a:endParaRPr lang="en-US" altLang="zh-CN" sz="2400" b="1" baseline="-25000" dirty="0">
                  <a:solidFill>
                    <a:srgbClr val="FF0000"/>
                  </a:solidFill>
                  <a:latin typeface="Times New Roman" panose="02020603050405020304" pitchFamily="18" charset="0"/>
                  <a:sym typeface="Symbol" panose="05050102010706020507" pitchFamily="18" charset="2"/>
                </a:endParaRPr>
              </a:p>
            </p:txBody>
          </p:sp>
          <p:sp>
            <p:nvSpPr>
              <p:cNvPr id="52257" name="Rectangle 12"/>
              <p:cNvSpPr/>
              <p:nvPr/>
            </p:nvSpPr>
            <p:spPr>
              <a:xfrm>
                <a:off x="6572264" y="5572140"/>
                <a:ext cx="420688" cy="184666"/>
              </a:xfrm>
              <a:prstGeom prst="rect">
                <a:avLst/>
              </a:prstGeom>
              <a:noFill/>
              <a:ln w="9525">
                <a:noFill/>
              </a:ln>
            </p:spPr>
            <p:txBody>
              <a:bodyPr lIns="0" tIns="0" rIns="0" bIns="0" anchor="ctr" anchorCtr="1">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400" b="1" baseline="-25000" dirty="0">
                    <a:solidFill>
                      <a:srgbClr val="0000FF"/>
                    </a:solidFill>
                    <a:latin typeface="Times New Roman" panose="02020603050405020304" pitchFamily="18" charset="0"/>
                    <a:sym typeface="Symbol" panose="05050102010706020507" pitchFamily="18" charset="2"/>
                  </a:rPr>
                  <a:t>c3</a:t>
                </a:r>
                <a:endParaRPr lang="en-US" altLang="zh-CN" sz="2400" b="1" baseline="-25000" dirty="0">
                  <a:solidFill>
                    <a:srgbClr val="0000FF"/>
                  </a:solidFill>
                  <a:latin typeface="Times New Roman" panose="02020603050405020304" pitchFamily="18" charset="0"/>
                  <a:sym typeface="Symbol" panose="05050102010706020507" pitchFamily="18" charset="2"/>
                </a:endParaRPr>
              </a:p>
            </p:txBody>
          </p:sp>
          <p:sp>
            <p:nvSpPr>
              <p:cNvPr id="52258" name="Rectangle 12"/>
              <p:cNvSpPr/>
              <p:nvPr/>
            </p:nvSpPr>
            <p:spPr>
              <a:xfrm>
                <a:off x="5715008" y="4214818"/>
                <a:ext cx="420688" cy="184666"/>
              </a:xfrm>
              <a:prstGeom prst="rect">
                <a:avLst/>
              </a:prstGeom>
              <a:noFill/>
              <a:ln w="9525">
                <a:noFill/>
              </a:ln>
            </p:spPr>
            <p:txBody>
              <a:bodyPr lIns="0" tIns="0" rIns="0" bIns="0" anchor="ctr" anchorCtr="1">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400" b="1" baseline="-25000" dirty="0">
                    <a:solidFill>
                      <a:srgbClr val="FF0000"/>
                    </a:solidFill>
                    <a:latin typeface="Times New Roman" panose="02020603050405020304" pitchFamily="18" charset="0"/>
                    <a:sym typeface="Symbol" panose="05050102010706020507" pitchFamily="18" charset="2"/>
                  </a:rPr>
                  <a:t>c1</a:t>
                </a:r>
                <a:endParaRPr lang="en-US" altLang="zh-CN" sz="2400" b="1" baseline="-25000" dirty="0">
                  <a:solidFill>
                    <a:srgbClr val="FF0000"/>
                  </a:solidFill>
                  <a:latin typeface="Times New Roman" panose="02020603050405020304" pitchFamily="18" charset="0"/>
                  <a:sym typeface="Symbol" panose="05050102010706020507" pitchFamily="18" charset="2"/>
                </a:endParaRPr>
              </a:p>
            </p:txBody>
          </p:sp>
        </p:grpSp>
      </p:grpSp>
      <p:sp>
        <p:nvSpPr>
          <p:cNvPr id="110" name="右箭头 109"/>
          <p:cNvSpPr/>
          <p:nvPr/>
        </p:nvSpPr>
        <p:spPr>
          <a:xfrm>
            <a:off x="3429000" y="4643438"/>
            <a:ext cx="500063" cy="1428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auto" latinLnBrk="0" hangingPunct="0">
              <a:lnSpc>
                <a:spcPct val="100000"/>
              </a:lnSpc>
              <a:spcBef>
                <a:spcPts val="0"/>
              </a:spcBef>
              <a:spcAft>
                <a:spcPts val="0"/>
              </a:spcAft>
              <a:buClrTx/>
              <a:buSzTx/>
              <a:buFontTx/>
              <a:buNone/>
              <a:defRPr/>
            </a:pPr>
            <a:endParaRPr kumimoji="1" lang="zh-CN" altLang="en-US" sz="24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Rectangle 2"/>
          <p:cNvSpPr>
            <a:spLocks noGrp="1" noChangeArrowheads="1"/>
          </p:cNvSpPr>
          <p:nvPr>
            <p:ph idx="1" hasCustomPrompt="1"/>
          </p:nvPr>
        </p:nvSpPr>
        <p:spPr>
          <a:xfrm>
            <a:off x="292100" y="757238"/>
            <a:ext cx="8572500" cy="2500313"/>
          </a:xfrm>
        </p:spPr>
        <p:txBody>
          <a:bodyPr vert="horz" wrap="square" lIns="91440" tIns="45720" rIns="91440" bIns="45720" numCol="1" anchor="t" anchorCtr="0" compatLnSpc="1"/>
          <a:lstStyle/>
          <a:p>
            <a:pPr marL="609600" marR="0" lvl="0" indent="-609600" algn="l" defTabSz="914400" rtl="0" eaLnBrk="1" fontAlgn="base" latinLnBrk="0" hangingPunct="1">
              <a:lnSpc>
                <a:spcPct val="120000"/>
              </a:lnSpc>
              <a:spcBef>
                <a:spcPct val="0"/>
              </a:spcBef>
              <a:spcAft>
                <a:spcPct val="0"/>
              </a:spcAft>
              <a:buClr>
                <a:srgbClr val="990000"/>
              </a:buClr>
              <a:buSzPct val="60000"/>
              <a:buFont typeface="Wingdings" panose="05000000000000000000" pitchFamily="2" charset="2"/>
              <a:buNone/>
              <a:defRPr/>
            </a:pPr>
            <a:r>
              <a:rPr kumimoji="1" lang="en-US" altLang="zh-CN" sz="2400" b="1" i="0" u="none" strike="noStrike" kern="1200" cap="none" spc="0" normalizeH="0" baseline="0" noProof="0" dirty="0" smtClean="0">
                <a:ln>
                  <a:noFill/>
                </a:ln>
                <a:solidFill>
                  <a:schemeClr val="tx1"/>
                </a:solidFill>
                <a:effectLst/>
                <a:uLnTx/>
                <a:uFillTx/>
                <a:latin typeface="宋体" panose="02010600030101010101" pitchFamily="2" charset="-122"/>
                <a:ea typeface="黑体" panose="02010609060101010101" pitchFamily="2" charset="-122"/>
                <a:cs typeface="+mn-cs"/>
              </a:rPr>
              <a:t> </a:t>
            </a:r>
            <a:r>
              <a:rPr kumimoji="1"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(b) </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若 </a:t>
            </a:r>
            <a:r>
              <a:rPr kumimoji="1" lang="en-US" altLang="zh-CN" sz="2400" b="1" i="1"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v</a:t>
            </a:r>
            <a:r>
              <a:rPr kumimoji="1" lang="en-US" altLang="zh-CN" sz="2400" b="1" i="0" u="none" strike="noStrike" kern="1200" cap="none" spc="0" normalizeH="0" baseline="-25000" noProof="0" dirty="0" smtClean="0">
                <a:ln>
                  <a:noFill/>
                </a:ln>
                <a:solidFill>
                  <a:schemeClr val="tx1"/>
                </a:solidFill>
                <a:effectLst/>
                <a:uLnTx/>
                <a:uFillTx/>
                <a:latin typeface="+mn-ea"/>
                <a:ea typeface="黑体" panose="02010609060101010101" pitchFamily="2" charset="-122"/>
                <a:cs typeface="+mn-cs"/>
                <a:sym typeface="Symbol" panose="05050102010706020507" pitchFamily="18" charset="2"/>
              </a:rPr>
              <a:t>1</a:t>
            </a:r>
            <a:r>
              <a:rPr kumimoji="1" lang="en-US" altLang="zh-CN" sz="2400" b="1" i="0" u="none" strike="noStrike" kern="1200" cap="none" spc="0" normalizeH="0" baseline="-2500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 </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和 </a:t>
            </a:r>
            <a:r>
              <a:rPr kumimoji="1" lang="en-US" altLang="zh-CN" sz="2400" b="1" i="1"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v</a:t>
            </a:r>
            <a:r>
              <a:rPr kumimoji="1" lang="en-US" altLang="zh-CN" sz="2400" b="1" i="0" u="none" strike="noStrike" kern="1200" cap="none" spc="0" normalizeH="0" baseline="-25000" noProof="0" dirty="0" smtClean="0">
                <a:ln>
                  <a:noFill/>
                </a:ln>
                <a:solidFill>
                  <a:schemeClr val="tx1"/>
                </a:solidFill>
                <a:effectLst/>
                <a:uLnTx/>
                <a:uFillTx/>
                <a:latin typeface="+mn-ea"/>
                <a:ea typeface="黑体" panose="02010609060101010101" pitchFamily="2" charset="-122"/>
                <a:cs typeface="+mn-cs"/>
                <a:sym typeface="Symbol" panose="05050102010706020507" pitchFamily="18" charset="2"/>
              </a:rPr>
              <a:t>3</a:t>
            </a:r>
            <a:r>
              <a:rPr kumimoji="1" lang="en-US" altLang="zh-CN" sz="2400" b="1" i="0" u="none" strike="noStrike" kern="1200" cap="none" spc="0" normalizeH="0" baseline="-2500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 </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在</a:t>
            </a:r>
            <a:r>
              <a:rPr kumimoji="1"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G</a:t>
            </a:r>
            <a:r>
              <a:rPr kumimoji="1" lang="en-US" altLang="zh-CN" sz="2400" b="1" i="0" u="none" strike="noStrike" kern="1200" cap="none" spc="0" normalizeH="0" baseline="-25000" noProof="0" dirty="0" smtClean="0">
                <a:ln>
                  <a:noFill/>
                </a:ln>
                <a:solidFill>
                  <a:schemeClr val="tx1"/>
                </a:solidFill>
                <a:effectLst/>
                <a:uLnTx/>
                <a:uFillTx/>
                <a:latin typeface="+mn-ea"/>
                <a:ea typeface="黑体" panose="02010609060101010101" pitchFamily="2" charset="-122"/>
                <a:cs typeface="+mn-cs"/>
                <a:sym typeface="Symbol" panose="05050102010706020507" pitchFamily="18" charset="2"/>
              </a:rPr>
              <a:t>13</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中有连通路径</a:t>
            </a:r>
            <a:r>
              <a:rPr kumimoji="1"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P</a:t>
            </a:r>
            <a:r>
              <a:rPr kumimoji="1" lang="en-US" altLang="zh-CN" sz="2400" b="1" i="0" u="none" strike="noStrike" kern="1200" cap="none" spc="0" normalizeH="0" baseline="-25000" noProof="0" dirty="0" smtClean="0">
                <a:ln>
                  <a:noFill/>
                </a:ln>
                <a:solidFill>
                  <a:schemeClr val="tx1"/>
                </a:solidFill>
                <a:effectLst/>
                <a:uLnTx/>
                <a:uFillTx/>
                <a:latin typeface="+mn-ea"/>
                <a:ea typeface="黑体" panose="02010609060101010101" pitchFamily="2" charset="-122"/>
                <a:cs typeface="+mn-cs"/>
                <a:sym typeface="Symbol" panose="05050102010706020507" pitchFamily="18" charset="2"/>
              </a:rPr>
              <a:t>13</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a:t>
            </a:r>
            <a:endParaRPr kumimoji="1" lang="en-US" altLang="zh-CN" sz="2400" b="1" i="0" u="none" strike="noStrike" kern="1200" cap="none" spc="0" normalizeH="0" baseline="-2500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endParaRPr>
          </a:p>
          <a:p>
            <a:pPr marL="609600" marR="0" lvl="0" indent="-609600" algn="l" defTabSz="914400" rtl="0" eaLnBrk="1" fontAlgn="base" latinLnBrk="0" hangingPunct="1">
              <a:lnSpc>
                <a:spcPct val="120000"/>
              </a:lnSpc>
              <a:spcBef>
                <a:spcPct val="0"/>
              </a:spcBef>
              <a:spcAft>
                <a:spcPct val="0"/>
              </a:spcAft>
              <a:buClr>
                <a:srgbClr val="990000"/>
              </a:buClr>
              <a:buSzPct val="60000"/>
              <a:buFont typeface="Wingdings 2" panose="05020102010507070707" pitchFamily="18" charset="2"/>
              <a:buNone/>
              <a:defRPr/>
            </a:pPr>
            <a:r>
              <a:rPr kumimoji="1" lang="en-US" altLang="zh-CN" sz="2400" b="1" i="0" u="none" strike="noStrike" kern="1200" cap="none" spc="0" normalizeH="0" baseline="-2500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             </a:t>
            </a:r>
            <a:r>
              <a:rPr kumimoji="1"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V</a:t>
            </a:r>
            <a:r>
              <a:rPr kumimoji="1" lang="en-US" altLang="zh-CN" sz="2400" b="1" i="0" u="none" strike="noStrike" kern="1200" cap="none" spc="0" normalizeH="0" baseline="-25000" noProof="0" dirty="0" smtClean="0">
                <a:ln>
                  <a:noFill/>
                </a:ln>
                <a:solidFill>
                  <a:schemeClr val="tx1"/>
                </a:solidFill>
                <a:effectLst/>
                <a:uLnTx/>
                <a:uFillTx/>
                <a:latin typeface="+mn-ea"/>
                <a:ea typeface="黑体" panose="02010609060101010101" pitchFamily="2" charset="-122"/>
                <a:cs typeface="+mn-cs"/>
                <a:sym typeface="Symbol" panose="05050102010706020507" pitchFamily="18" charset="2"/>
              </a:rPr>
              <a:t>24</a:t>
            </a:r>
            <a:r>
              <a:rPr kumimoji="1"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a:t>
            </a:r>
            <a:r>
              <a:rPr kumimoji="1" lang="en-US" altLang="zh-CN" sz="2400" b="1" i="0" u="none" strike="noStrike" kern="1200" cap="none" spc="0" normalizeH="0" baseline="0" noProof="0" dirty="0" err="1" smtClean="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v|v</a:t>
            </a:r>
            <a:r>
              <a:rPr kumimoji="1"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黑体" panose="02010609060101010101" pitchFamily="2" charset="-122"/>
                <a:cs typeface="+mn-cs"/>
              </a:rPr>
              <a:t>着色</a:t>
            </a:r>
            <a:r>
              <a:rPr kumimoji="1" lang="en-US" altLang="zh-CN" sz="2400" b="1" i="1"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c</a:t>
            </a:r>
            <a:r>
              <a:rPr kumimoji="1" lang="en-US" altLang="zh-CN" sz="2400" b="1" i="0" u="none" strike="noStrike" kern="1200" cap="none" spc="0" normalizeH="0" baseline="-25000" noProof="0" dirty="0" smtClean="0">
                <a:ln>
                  <a:noFill/>
                </a:ln>
                <a:solidFill>
                  <a:schemeClr val="tx1"/>
                </a:solidFill>
                <a:effectLst/>
                <a:uLnTx/>
                <a:uFillTx/>
                <a:latin typeface="+mn-ea"/>
                <a:ea typeface="黑体" panose="02010609060101010101" pitchFamily="2" charset="-122"/>
                <a:cs typeface="+mn-cs"/>
                <a:sym typeface="Symbol" panose="05050102010706020507" pitchFamily="18" charset="2"/>
              </a:rPr>
              <a:t>2</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或</a:t>
            </a:r>
            <a:r>
              <a:rPr kumimoji="1" lang="en-US" altLang="zh-CN" sz="2400" b="1" i="1"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c</a:t>
            </a:r>
            <a:r>
              <a:rPr kumimoji="1" lang="en-US" altLang="zh-CN" sz="2400" b="1" i="0" u="none" strike="noStrike" kern="1200" cap="none" spc="0" normalizeH="0" baseline="-25000" noProof="0" dirty="0" smtClean="0">
                <a:ln>
                  <a:noFill/>
                </a:ln>
                <a:solidFill>
                  <a:schemeClr val="tx1"/>
                </a:solidFill>
                <a:effectLst/>
                <a:uLnTx/>
                <a:uFillTx/>
                <a:latin typeface="+mn-ea"/>
                <a:ea typeface="黑体" panose="02010609060101010101" pitchFamily="2" charset="-122"/>
                <a:cs typeface="+mn-cs"/>
                <a:sym typeface="Symbol" panose="05050102010706020507" pitchFamily="18" charset="2"/>
              </a:rPr>
              <a:t>4</a:t>
            </a:r>
            <a:r>
              <a:rPr kumimoji="1" lang="zh-CN" altLang="en-US" sz="2400" b="1" i="0" u="none" strike="noStrike" kern="1200" cap="none" spc="0" normalizeH="0" baseline="0" noProof="0" dirty="0" smtClean="0">
                <a:ln>
                  <a:noFill/>
                </a:ln>
                <a:solidFill>
                  <a:schemeClr val="tx1"/>
                </a:solidFill>
                <a:effectLst/>
                <a:uLnTx/>
                <a:uFillTx/>
                <a:latin typeface="宋体" panose="02010600030101010101" pitchFamily="2" charset="-122"/>
                <a:ea typeface="黑体" panose="02010609060101010101" pitchFamily="2" charset="-122"/>
                <a:cs typeface="+mn-cs"/>
              </a:rPr>
              <a:t>的顶点）｝</a:t>
            </a:r>
            <a:r>
              <a:rPr kumimoji="1" lang="zh-CN" altLang="en-US" sz="2400" b="1" i="0" u="none" strike="noStrike" kern="1200" cap="none" spc="0" normalizeH="0" baseline="-2500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 </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、设</a:t>
            </a:r>
            <a:r>
              <a:rPr kumimoji="1"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G</a:t>
            </a:r>
            <a:r>
              <a:rPr kumimoji="1" lang="en-US" altLang="zh-CN" sz="2400" b="1" i="0" u="none" strike="noStrike" kern="1200" cap="none" spc="0" normalizeH="0" baseline="-25000" noProof="0" dirty="0" smtClean="0">
                <a:ln>
                  <a:noFill/>
                </a:ln>
                <a:solidFill>
                  <a:schemeClr val="tx1"/>
                </a:solidFill>
                <a:effectLst/>
                <a:uLnTx/>
                <a:uFillTx/>
                <a:latin typeface="+mn-ea"/>
                <a:ea typeface="黑体" panose="02010609060101010101" pitchFamily="2" charset="-122"/>
                <a:cs typeface="+mn-cs"/>
                <a:sym typeface="Symbol" panose="05050102010706020507" pitchFamily="18" charset="2"/>
              </a:rPr>
              <a:t>24</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是</a:t>
            </a:r>
            <a:r>
              <a:rPr kumimoji="1"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V</a:t>
            </a:r>
            <a:r>
              <a:rPr kumimoji="1" lang="en-US" altLang="zh-CN" sz="2400" b="1" i="0" u="none" strike="noStrike" kern="1200" cap="none" spc="0" normalizeH="0" baseline="-25000" noProof="0" dirty="0" smtClean="0">
                <a:ln>
                  <a:noFill/>
                </a:ln>
                <a:solidFill>
                  <a:schemeClr val="tx1"/>
                </a:solidFill>
                <a:effectLst/>
                <a:uLnTx/>
                <a:uFillTx/>
                <a:latin typeface="+mn-ea"/>
                <a:ea typeface="黑体" panose="02010609060101010101" pitchFamily="2" charset="-122"/>
                <a:cs typeface="+mn-cs"/>
                <a:sym typeface="Symbol" panose="05050102010706020507" pitchFamily="18" charset="2"/>
              </a:rPr>
              <a:t>24</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在</a:t>
            </a:r>
            <a:r>
              <a:rPr kumimoji="1"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G</a:t>
            </a:r>
            <a:r>
              <a:rPr kumimoji="1" lang="en-US" altLang="zh-CN" sz="18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 </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的导出子图</a:t>
            </a:r>
            <a:r>
              <a:rPr kumimoji="1"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 </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即</a:t>
            </a:r>
            <a:r>
              <a:rPr kumimoji="1"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G</a:t>
            </a:r>
            <a:r>
              <a:rPr kumimoji="1" lang="en-US" altLang="zh-CN" sz="2400" b="1" i="0" u="none" strike="noStrike" kern="1200" cap="none" spc="0" normalizeH="0" baseline="-25000" noProof="0" dirty="0" smtClean="0">
                <a:ln>
                  <a:noFill/>
                </a:ln>
                <a:solidFill>
                  <a:schemeClr val="tx1"/>
                </a:solidFill>
                <a:effectLst/>
                <a:uLnTx/>
                <a:uFillTx/>
                <a:latin typeface="+mn-ea"/>
                <a:ea typeface="黑体" panose="02010609060101010101" pitchFamily="2" charset="-122"/>
                <a:cs typeface="+mn-cs"/>
                <a:sym typeface="Symbol" panose="05050102010706020507" pitchFamily="18" charset="2"/>
              </a:rPr>
              <a:t>24 </a:t>
            </a:r>
            <a:r>
              <a:rPr kumimoji="1"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=G(V</a:t>
            </a:r>
            <a:r>
              <a:rPr kumimoji="1" lang="en-US" altLang="zh-CN" sz="2400" b="1" i="0" u="none" strike="noStrike" kern="1200" cap="none" spc="0" normalizeH="0" baseline="-25000" noProof="0" dirty="0" smtClean="0">
                <a:ln>
                  <a:noFill/>
                </a:ln>
                <a:solidFill>
                  <a:schemeClr val="tx1"/>
                </a:solidFill>
                <a:effectLst/>
                <a:uLnTx/>
                <a:uFillTx/>
                <a:latin typeface="+mn-ea"/>
                <a:ea typeface="黑体" panose="02010609060101010101" pitchFamily="2" charset="-122"/>
                <a:cs typeface="+mn-cs"/>
                <a:sym typeface="Symbol" panose="05050102010706020507" pitchFamily="18" charset="2"/>
              </a:rPr>
              <a:t>24</a:t>
            </a:r>
            <a:r>
              <a:rPr kumimoji="1"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，在</a:t>
            </a:r>
            <a:r>
              <a:rPr kumimoji="1"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G </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中</a:t>
            </a:r>
            <a:r>
              <a:rPr kumimoji="1" lang="en-US" altLang="zh-CN" sz="2400" b="1" i="1"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v</a:t>
            </a:r>
            <a:r>
              <a:rPr kumimoji="1" lang="en-US" altLang="zh-CN" sz="2400" b="1" i="0" u="none" strike="noStrike" kern="1200" cap="none" spc="0" normalizeH="0" baseline="-25000" noProof="0" dirty="0" smtClean="0">
                <a:ln>
                  <a:noFill/>
                </a:ln>
                <a:solidFill>
                  <a:schemeClr val="tx1"/>
                </a:solidFill>
                <a:effectLst/>
                <a:uLnTx/>
                <a:uFillTx/>
                <a:latin typeface="+mn-ea"/>
                <a:ea typeface="黑体" panose="02010609060101010101" pitchFamily="2" charset="-122"/>
                <a:cs typeface="+mn-cs"/>
                <a:sym typeface="Symbol" panose="05050102010706020507" pitchFamily="18" charset="2"/>
              </a:rPr>
              <a:t>2 </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和 </a:t>
            </a:r>
            <a:r>
              <a:rPr kumimoji="1" lang="en-US" altLang="zh-CN" sz="2400" b="1" i="1"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v</a:t>
            </a:r>
            <a:r>
              <a:rPr kumimoji="1" lang="en-US" altLang="zh-CN" sz="2400" b="1" i="0" u="none" strike="noStrike" kern="1200" cap="none" spc="0" normalizeH="0" baseline="-2500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4 </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的通路</a:t>
            </a:r>
            <a:r>
              <a:rPr kumimoji="1"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P</a:t>
            </a:r>
            <a:r>
              <a:rPr kumimoji="1" lang="en-US" altLang="zh-CN" sz="2400" b="1" i="0" u="none" strike="noStrike" kern="1200" cap="none" spc="0" normalizeH="0" baseline="-25000" noProof="0" dirty="0" smtClean="0">
                <a:ln>
                  <a:noFill/>
                </a:ln>
                <a:solidFill>
                  <a:schemeClr val="tx1"/>
                </a:solidFill>
                <a:effectLst/>
                <a:uLnTx/>
                <a:uFillTx/>
                <a:latin typeface="+mn-ea"/>
                <a:ea typeface="黑体" panose="02010609060101010101" pitchFamily="2" charset="-122"/>
                <a:cs typeface="+mn-cs"/>
                <a:sym typeface="Symbol" panose="05050102010706020507" pitchFamily="18" charset="2"/>
              </a:rPr>
              <a:t>24</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一定不存在，否则不是平面图。对 </a:t>
            </a:r>
            <a:r>
              <a:rPr kumimoji="1" lang="en-US" altLang="zh-CN" sz="2400" b="1" i="1"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v</a:t>
            </a:r>
            <a:r>
              <a:rPr kumimoji="1" lang="en-US" altLang="zh-CN" sz="2400" b="1" i="0" u="none" strike="noStrike" kern="1200" cap="none" spc="0" normalizeH="0" baseline="-25000" noProof="0" dirty="0" smtClean="0">
                <a:ln>
                  <a:noFill/>
                </a:ln>
                <a:solidFill>
                  <a:schemeClr val="tx1"/>
                </a:solidFill>
                <a:effectLst/>
                <a:uLnTx/>
                <a:uFillTx/>
                <a:latin typeface="+mn-ea"/>
                <a:ea typeface="黑体" panose="02010609060101010101" pitchFamily="2" charset="-122"/>
                <a:cs typeface="+mn-cs"/>
                <a:sym typeface="Symbol" panose="05050102010706020507" pitchFamily="18" charset="2"/>
              </a:rPr>
              <a:t>2</a:t>
            </a:r>
            <a:r>
              <a:rPr kumimoji="1" lang="en-US" altLang="zh-CN" sz="2400" b="1" i="0" u="none" strike="noStrike" kern="1200" cap="none" spc="0" normalizeH="0" baseline="-2500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 </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和 </a:t>
            </a:r>
            <a:r>
              <a:rPr kumimoji="1" lang="en-US" altLang="zh-CN" sz="2400" b="1" i="1"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v</a:t>
            </a:r>
            <a:r>
              <a:rPr kumimoji="1" lang="en-US" altLang="zh-CN" sz="2400" b="1" i="0" u="none" strike="noStrike" kern="1200" cap="none" spc="0" normalizeH="0" baseline="-2500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4 </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作类似 </a:t>
            </a:r>
            <a:r>
              <a:rPr kumimoji="1"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(a) </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sym typeface="Symbol" panose="05050102010706020507" pitchFamily="18" charset="2"/>
              </a:rPr>
              <a:t>的讨论，可以</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得到</a:t>
            </a:r>
            <a:r>
              <a:rPr kumimoji="1"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G </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的一种</a:t>
            </a:r>
            <a:r>
              <a:rPr kumimoji="1" lang="en-US" altLang="zh-CN" sz="2400" b="1" i="0" u="none" strike="noStrike" kern="1200" cap="none" spc="0" normalizeH="0" baseline="0" noProof="0" dirty="0" smtClean="0">
                <a:ln>
                  <a:noFill/>
                </a:ln>
                <a:solidFill>
                  <a:schemeClr val="tx1"/>
                </a:solidFill>
                <a:effectLst/>
                <a:uLnTx/>
                <a:uFillTx/>
                <a:latin typeface="+mn-ea"/>
                <a:ea typeface="黑体" panose="02010609060101010101" pitchFamily="2" charset="-122"/>
                <a:cs typeface="+mn-cs"/>
              </a:rPr>
              <a:t>5</a:t>
            </a:r>
            <a:r>
              <a:rPr kumimoji="1" lang="en-US" altLang="zh-CN"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a:t>
            </a:r>
            <a:r>
              <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rPr>
              <a:t>着色方案。</a:t>
            </a:r>
            <a:endParaRPr kumimoji="1" lang="zh-CN" altLang="en-US" sz="2400" b="1" i="0" u="none" strike="noStrike" kern="1200" cap="none" spc="0" normalizeH="0" baseline="0" noProof="0" dirty="0" smtClean="0">
              <a:ln>
                <a:noFill/>
              </a:ln>
              <a:solidFill>
                <a:schemeClr val="tx1"/>
              </a:solidFill>
              <a:effectLst/>
              <a:uLnTx/>
              <a:uFillTx/>
              <a:latin typeface="Times New Roman" panose="02020603050405020304" pitchFamily="18" charset="0"/>
              <a:ea typeface="黑体" panose="02010609060101010101" pitchFamily="2" charset="-122"/>
              <a:cs typeface="+mn-cs"/>
            </a:endParaRPr>
          </a:p>
        </p:txBody>
      </p:sp>
      <p:sp>
        <p:nvSpPr>
          <p:cNvPr id="53251" name="Line 4"/>
          <p:cNvSpPr/>
          <p:nvPr/>
        </p:nvSpPr>
        <p:spPr>
          <a:xfrm flipV="1">
            <a:off x="2011363" y="4010025"/>
            <a:ext cx="669925" cy="566738"/>
          </a:xfrm>
          <a:prstGeom prst="line">
            <a:avLst/>
          </a:prstGeom>
          <a:ln w="28575" cap="flat" cmpd="sng">
            <a:solidFill>
              <a:srgbClr val="FF0000"/>
            </a:solidFill>
            <a:prstDash val="solid"/>
            <a:headEnd type="oval" w="med" len="med"/>
            <a:tailEnd type="oval" w="med" len="med"/>
          </a:ln>
        </p:spPr>
      </p:sp>
      <p:sp>
        <p:nvSpPr>
          <p:cNvPr id="53252" name="Line 5"/>
          <p:cNvSpPr/>
          <p:nvPr/>
        </p:nvSpPr>
        <p:spPr>
          <a:xfrm>
            <a:off x="2011363" y="4568825"/>
            <a:ext cx="742950" cy="423863"/>
          </a:xfrm>
          <a:prstGeom prst="line">
            <a:avLst/>
          </a:prstGeom>
          <a:ln w="28575" cap="flat" cmpd="sng">
            <a:solidFill>
              <a:srgbClr val="FF0000"/>
            </a:solidFill>
            <a:prstDash val="solid"/>
            <a:headEnd type="oval" w="med" len="med"/>
            <a:tailEnd type="oval" w="med" len="med"/>
          </a:ln>
        </p:spPr>
      </p:sp>
      <p:sp>
        <p:nvSpPr>
          <p:cNvPr id="53253" name="Line 6"/>
          <p:cNvSpPr/>
          <p:nvPr/>
        </p:nvSpPr>
        <p:spPr>
          <a:xfrm flipV="1">
            <a:off x="1938338" y="4583113"/>
            <a:ext cx="76200" cy="928687"/>
          </a:xfrm>
          <a:prstGeom prst="line">
            <a:avLst/>
          </a:prstGeom>
          <a:ln w="28575" cap="flat" cmpd="sng">
            <a:solidFill>
              <a:srgbClr val="FF0000"/>
            </a:solidFill>
            <a:prstDash val="solid"/>
            <a:headEnd type="oval" w="med" len="med"/>
            <a:tailEnd type="oval" w="med" len="med"/>
          </a:ln>
        </p:spPr>
      </p:sp>
      <p:sp>
        <p:nvSpPr>
          <p:cNvPr id="53254" name="Line 7"/>
          <p:cNvSpPr/>
          <p:nvPr/>
        </p:nvSpPr>
        <p:spPr>
          <a:xfrm>
            <a:off x="1435100" y="4079875"/>
            <a:ext cx="601663" cy="481013"/>
          </a:xfrm>
          <a:prstGeom prst="line">
            <a:avLst/>
          </a:prstGeom>
          <a:ln w="28575" cap="flat" cmpd="sng">
            <a:solidFill>
              <a:srgbClr val="FF0000"/>
            </a:solidFill>
            <a:prstDash val="solid"/>
            <a:headEnd type="oval" w="med" len="med"/>
            <a:tailEnd type="oval" w="med" len="med"/>
          </a:ln>
        </p:spPr>
      </p:sp>
      <p:sp>
        <p:nvSpPr>
          <p:cNvPr id="53255" name="Line 8"/>
          <p:cNvSpPr/>
          <p:nvPr/>
        </p:nvSpPr>
        <p:spPr>
          <a:xfrm flipV="1">
            <a:off x="1074738" y="4568825"/>
            <a:ext cx="974725" cy="439738"/>
          </a:xfrm>
          <a:prstGeom prst="line">
            <a:avLst/>
          </a:prstGeom>
          <a:ln w="28575" cap="flat" cmpd="sng">
            <a:solidFill>
              <a:srgbClr val="FF0000"/>
            </a:solidFill>
            <a:prstDash val="solid"/>
            <a:headEnd type="oval" w="med" len="med"/>
            <a:tailEnd type="oval" w="med" len="med"/>
          </a:ln>
        </p:spPr>
      </p:sp>
      <p:sp>
        <p:nvSpPr>
          <p:cNvPr id="53256" name="Rectangle 10"/>
          <p:cNvSpPr/>
          <p:nvPr/>
        </p:nvSpPr>
        <p:spPr>
          <a:xfrm>
            <a:off x="1811338" y="4041775"/>
            <a:ext cx="434975" cy="369888"/>
          </a:xfrm>
          <a:prstGeom prst="rect">
            <a:avLst/>
          </a:prstGeom>
          <a:noFill/>
          <a:ln w="9525">
            <a:noFill/>
          </a:ln>
        </p:spPr>
        <p:txBody>
          <a:bodyPr lIns="0" tIns="0" rIns="0" bIns="0" anchor="ctr" anchorCtr="1">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400" b="1" i="1" dirty="0">
                <a:solidFill>
                  <a:srgbClr val="0000FF"/>
                </a:solidFill>
                <a:latin typeface="Times New Roman" panose="02020603050405020304" pitchFamily="18" charset="0"/>
                <a:sym typeface="Symbol" panose="05050102010706020507" pitchFamily="18" charset="2"/>
              </a:rPr>
              <a:t>v</a:t>
            </a:r>
            <a:r>
              <a:rPr lang="en-US" altLang="zh-CN" sz="2400" b="1" baseline="-25000" dirty="0">
                <a:solidFill>
                  <a:srgbClr val="0000FF"/>
                </a:solidFill>
                <a:latin typeface="Times New Roman" panose="02020603050405020304" pitchFamily="18" charset="0"/>
                <a:sym typeface="Symbol" panose="05050102010706020507" pitchFamily="18" charset="2"/>
              </a:rPr>
              <a:t>0</a:t>
            </a:r>
            <a:endParaRPr lang="en-US" altLang="zh-CN" sz="2400" b="1" baseline="-25000" dirty="0">
              <a:solidFill>
                <a:srgbClr val="0000FF"/>
              </a:solidFill>
              <a:latin typeface="Times New Roman" panose="02020603050405020304" pitchFamily="18" charset="0"/>
              <a:sym typeface="Symbol" panose="05050102010706020507" pitchFamily="18" charset="2"/>
            </a:endParaRPr>
          </a:p>
        </p:txBody>
      </p:sp>
      <p:sp>
        <p:nvSpPr>
          <p:cNvPr id="53257" name="Rectangle 11"/>
          <p:cNvSpPr/>
          <p:nvPr/>
        </p:nvSpPr>
        <p:spPr>
          <a:xfrm>
            <a:off x="2803525" y="4799013"/>
            <a:ext cx="434975" cy="369887"/>
          </a:xfrm>
          <a:prstGeom prst="rect">
            <a:avLst/>
          </a:prstGeom>
          <a:noFill/>
          <a:ln w="9525">
            <a:noFill/>
          </a:ln>
        </p:spPr>
        <p:txBody>
          <a:bodyPr lIns="0" tIns="0" rIns="0" bIns="0" anchor="ctr" anchorCtr="1">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400" b="1" i="1" dirty="0">
                <a:latin typeface="Times New Roman" panose="02020603050405020304" pitchFamily="18" charset="0"/>
                <a:sym typeface="Symbol" panose="05050102010706020507" pitchFamily="18" charset="2"/>
              </a:rPr>
              <a:t>v</a:t>
            </a:r>
            <a:r>
              <a:rPr lang="en-US" altLang="zh-CN" sz="2400" b="1" baseline="-25000" dirty="0">
                <a:latin typeface="Times New Roman" panose="02020603050405020304" pitchFamily="18" charset="0"/>
                <a:sym typeface="Symbol" panose="05050102010706020507" pitchFamily="18" charset="2"/>
              </a:rPr>
              <a:t>2</a:t>
            </a:r>
            <a:endParaRPr lang="en-US" altLang="zh-CN" sz="2400" b="1" baseline="-25000" dirty="0">
              <a:latin typeface="Times New Roman" panose="02020603050405020304" pitchFamily="18" charset="0"/>
              <a:sym typeface="Symbol" panose="05050102010706020507" pitchFamily="18" charset="2"/>
            </a:endParaRPr>
          </a:p>
        </p:txBody>
      </p:sp>
      <p:sp>
        <p:nvSpPr>
          <p:cNvPr id="53258" name="Rectangle 12"/>
          <p:cNvSpPr/>
          <p:nvPr/>
        </p:nvSpPr>
        <p:spPr>
          <a:xfrm>
            <a:off x="2143125" y="3717925"/>
            <a:ext cx="434975" cy="369888"/>
          </a:xfrm>
          <a:prstGeom prst="rect">
            <a:avLst/>
          </a:prstGeom>
          <a:noFill/>
          <a:ln w="9525">
            <a:noFill/>
          </a:ln>
        </p:spPr>
        <p:txBody>
          <a:bodyPr lIns="0" tIns="0" rIns="0" bIns="0" anchor="ctr" anchorCtr="1">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400" b="1" i="1" dirty="0">
                <a:latin typeface="Times New Roman" panose="02020603050405020304" pitchFamily="18" charset="0"/>
                <a:sym typeface="Symbol" panose="05050102010706020507" pitchFamily="18" charset="2"/>
              </a:rPr>
              <a:t>v</a:t>
            </a:r>
            <a:r>
              <a:rPr lang="en-US" altLang="zh-CN" sz="2400" b="1" baseline="-25000" dirty="0">
                <a:latin typeface="Times New Roman" panose="02020603050405020304" pitchFamily="18" charset="0"/>
                <a:sym typeface="Symbol" panose="05050102010706020507" pitchFamily="18" charset="2"/>
              </a:rPr>
              <a:t>1</a:t>
            </a:r>
            <a:endParaRPr lang="en-US" altLang="zh-CN" sz="2400" b="1" baseline="-25000" dirty="0">
              <a:latin typeface="Times New Roman" panose="02020603050405020304" pitchFamily="18" charset="0"/>
              <a:sym typeface="Symbol" panose="05050102010706020507" pitchFamily="18" charset="2"/>
            </a:endParaRPr>
          </a:p>
        </p:txBody>
      </p:sp>
      <p:sp>
        <p:nvSpPr>
          <p:cNvPr id="53259" name="Rectangle 13"/>
          <p:cNvSpPr/>
          <p:nvPr/>
        </p:nvSpPr>
        <p:spPr>
          <a:xfrm>
            <a:off x="1014413" y="3786188"/>
            <a:ext cx="434975" cy="369887"/>
          </a:xfrm>
          <a:prstGeom prst="rect">
            <a:avLst/>
          </a:prstGeom>
          <a:noFill/>
          <a:ln w="9525">
            <a:noFill/>
          </a:ln>
        </p:spPr>
        <p:txBody>
          <a:bodyPr lIns="0" tIns="0" rIns="0" bIns="0" anchor="ctr" anchorCtr="1">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400" b="1" i="1" dirty="0">
                <a:latin typeface="Times New Roman" panose="02020603050405020304" pitchFamily="18" charset="0"/>
                <a:sym typeface="Symbol" panose="05050102010706020507" pitchFamily="18" charset="2"/>
              </a:rPr>
              <a:t>v</a:t>
            </a:r>
            <a:r>
              <a:rPr lang="en-US" altLang="zh-CN" sz="2400" b="1" baseline="-25000" dirty="0">
                <a:latin typeface="Times New Roman" panose="02020603050405020304" pitchFamily="18" charset="0"/>
                <a:sym typeface="Symbol" panose="05050102010706020507" pitchFamily="18" charset="2"/>
              </a:rPr>
              <a:t>5</a:t>
            </a:r>
            <a:endParaRPr lang="en-US" altLang="zh-CN" sz="2400" b="1" baseline="-25000" dirty="0">
              <a:latin typeface="Times New Roman" panose="02020603050405020304" pitchFamily="18" charset="0"/>
              <a:sym typeface="Symbol" panose="05050102010706020507" pitchFamily="18" charset="2"/>
            </a:endParaRPr>
          </a:p>
        </p:txBody>
      </p:sp>
      <p:sp>
        <p:nvSpPr>
          <p:cNvPr id="53260" name="Rectangle 14"/>
          <p:cNvSpPr/>
          <p:nvPr/>
        </p:nvSpPr>
        <p:spPr>
          <a:xfrm>
            <a:off x="642938" y="4725988"/>
            <a:ext cx="434975" cy="369887"/>
          </a:xfrm>
          <a:prstGeom prst="rect">
            <a:avLst/>
          </a:prstGeom>
          <a:noFill/>
          <a:ln w="9525">
            <a:noFill/>
          </a:ln>
        </p:spPr>
        <p:txBody>
          <a:bodyPr lIns="0" tIns="0" rIns="0" bIns="0" anchor="ctr" anchorCtr="1">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400" b="1" i="1" dirty="0">
                <a:latin typeface="Times New Roman" panose="02020603050405020304" pitchFamily="18" charset="0"/>
                <a:sym typeface="Symbol" panose="05050102010706020507" pitchFamily="18" charset="2"/>
              </a:rPr>
              <a:t>v</a:t>
            </a:r>
            <a:r>
              <a:rPr lang="en-US" altLang="zh-CN" sz="2400" b="1" baseline="-25000" dirty="0">
                <a:latin typeface="Times New Roman" panose="02020603050405020304" pitchFamily="18" charset="0"/>
                <a:sym typeface="Symbol" panose="05050102010706020507" pitchFamily="18" charset="2"/>
              </a:rPr>
              <a:t>4</a:t>
            </a:r>
            <a:endParaRPr lang="en-US" altLang="zh-CN" sz="2400" b="1" baseline="-25000" dirty="0">
              <a:latin typeface="Times New Roman" panose="02020603050405020304" pitchFamily="18" charset="0"/>
              <a:sym typeface="Symbol" panose="05050102010706020507" pitchFamily="18" charset="2"/>
            </a:endParaRPr>
          </a:p>
        </p:txBody>
      </p:sp>
      <p:sp>
        <p:nvSpPr>
          <p:cNvPr id="53261" name="Rectangle 15"/>
          <p:cNvSpPr/>
          <p:nvPr/>
        </p:nvSpPr>
        <p:spPr>
          <a:xfrm>
            <a:off x="2000250" y="5146675"/>
            <a:ext cx="434975" cy="369888"/>
          </a:xfrm>
          <a:prstGeom prst="rect">
            <a:avLst/>
          </a:prstGeom>
          <a:noFill/>
          <a:ln w="9525">
            <a:noFill/>
          </a:ln>
        </p:spPr>
        <p:txBody>
          <a:bodyPr lIns="0" tIns="0" rIns="0" bIns="0" anchor="ctr" anchorCtr="1">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400" b="1" i="1" dirty="0">
                <a:latin typeface="Times New Roman" panose="02020603050405020304" pitchFamily="18" charset="0"/>
                <a:sym typeface="Symbol" panose="05050102010706020507" pitchFamily="18" charset="2"/>
              </a:rPr>
              <a:t>v</a:t>
            </a:r>
            <a:r>
              <a:rPr lang="en-US" altLang="zh-CN" sz="2400" b="1" baseline="-25000" dirty="0">
                <a:latin typeface="Times New Roman" panose="02020603050405020304" pitchFamily="18" charset="0"/>
                <a:sym typeface="Symbol" panose="05050102010706020507" pitchFamily="18" charset="2"/>
              </a:rPr>
              <a:t>3</a:t>
            </a:r>
            <a:endParaRPr lang="en-US" altLang="zh-CN" sz="2400" b="1" baseline="-25000" dirty="0">
              <a:latin typeface="Times New Roman" panose="02020603050405020304" pitchFamily="18" charset="0"/>
              <a:sym typeface="Symbol" panose="05050102010706020507" pitchFamily="18" charset="2"/>
            </a:endParaRPr>
          </a:p>
        </p:txBody>
      </p:sp>
      <p:sp>
        <p:nvSpPr>
          <p:cNvPr id="53262" name="Line 4"/>
          <p:cNvSpPr/>
          <p:nvPr/>
        </p:nvSpPr>
        <p:spPr>
          <a:xfrm flipV="1">
            <a:off x="2643188" y="3857625"/>
            <a:ext cx="928687" cy="139700"/>
          </a:xfrm>
          <a:prstGeom prst="line">
            <a:avLst/>
          </a:prstGeom>
          <a:ln w="28575" cap="flat" cmpd="sng">
            <a:solidFill>
              <a:srgbClr val="FF0000"/>
            </a:solidFill>
            <a:prstDash val="solid"/>
            <a:headEnd type="oval" w="med" len="med"/>
            <a:tailEnd type="oval" w="med" len="med"/>
          </a:ln>
        </p:spPr>
      </p:sp>
      <p:sp>
        <p:nvSpPr>
          <p:cNvPr id="53263" name="Line 4"/>
          <p:cNvSpPr/>
          <p:nvPr/>
        </p:nvSpPr>
        <p:spPr>
          <a:xfrm flipV="1">
            <a:off x="3786188" y="5143500"/>
            <a:ext cx="285750" cy="571500"/>
          </a:xfrm>
          <a:prstGeom prst="line">
            <a:avLst/>
          </a:prstGeom>
          <a:ln w="28575" cap="flat" cmpd="sng">
            <a:solidFill>
              <a:srgbClr val="FF0000"/>
            </a:solidFill>
            <a:prstDash val="solid"/>
            <a:headEnd type="oval" w="med" len="med"/>
            <a:tailEnd type="oval" w="med" len="med"/>
          </a:ln>
        </p:spPr>
      </p:sp>
      <p:sp>
        <p:nvSpPr>
          <p:cNvPr id="53264" name="Line 4"/>
          <p:cNvSpPr/>
          <p:nvPr/>
        </p:nvSpPr>
        <p:spPr>
          <a:xfrm>
            <a:off x="3571875" y="3857625"/>
            <a:ext cx="714375" cy="642938"/>
          </a:xfrm>
          <a:prstGeom prst="line">
            <a:avLst/>
          </a:prstGeom>
          <a:ln w="28575" cap="flat" cmpd="sng">
            <a:solidFill>
              <a:srgbClr val="FF0000"/>
            </a:solidFill>
            <a:prstDash val="solid"/>
            <a:headEnd type="oval" w="med" len="med"/>
            <a:tailEnd type="oval" w="med" len="med"/>
          </a:ln>
        </p:spPr>
      </p:sp>
      <p:sp>
        <p:nvSpPr>
          <p:cNvPr id="53265" name="Line 4"/>
          <p:cNvSpPr/>
          <p:nvPr/>
        </p:nvSpPr>
        <p:spPr>
          <a:xfrm flipV="1">
            <a:off x="4071938" y="4500563"/>
            <a:ext cx="214312" cy="642937"/>
          </a:xfrm>
          <a:prstGeom prst="line">
            <a:avLst/>
          </a:prstGeom>
          <a:ln w="28575" cap="flat" cmpd="sng">
            <a:solidFill>
              <a:srgbClr val="FF0000"/>
            </a:solidFill>
            <a:prstDash val="solid"/>
            <a:headEnd type="oval" w="med" len="med"/>
            <a:tailEnd type="oval" w="med" len="med"/>
          </a:ln>
        </p:spPr>
      </p:sp>
      <p:sp>
        <p:nvSpPr>
          <p:cNvPr id="53266" name="Line 4"/>
          <p:cNvSpPr/>
          <p:nvPr/>
        </p:nvSpPr>
        <p:spPr>
          <a:xfrm>
            <a:off x="1928813" y="5500688"/>
            <a:ext cx="590550" cy="206375"/>
          </a:xfrm>
          <a:prstGeom prst="line">
            <a:avLst/>
          </a:prstGeom>
          <a:ln w="28575" cap="flat" cmpd="sng">
            <a:solidFill>
              <a:srgbClr val="FF0000"/>
            </a:solidFill>
            <a:prstDash val="solid"/>
            <a:headEnd type="oval" w="med" len="med"/>
            <a:tailEnd type="oval" w="med" len="med"/>
          </a:ln>
        </p:spPr>
      </p:sp>
      <p:sp>
        <p:nvSpPr>
          <p:cNvPr id="53267" name="Line 4"/>
          <p:cNvSpPr/>
          <p:nvPr/>
        </p:nvSpPr>
        <p:spPr>
          <a:xfrm>
            <a:off x="2500313" y="5715000"/>
            <a:ext cx="590550" cy="354013"/>
          </a:xfrm>
          <a:prstGeom prst="line">
            <a:avLst/>
          </a:prstGeom>
          <a:ln w="28575" cap="flat" cmpd="sng">
            <a:solidFill>
              <a:srgbClr val="FF0000"/>
            </a:solidFill>
            <a:prstDash val="solid"/>
            <a:headEnd type="oval" w="med" len="med"/>
            <a:tailEnd type="oval" w="med" len="med"/>
          </a:ln>
        </p:spPr>
      </p:sp>
      <p:sp>
        <p:nvSpPr>
          <p:cNvPr id="53268" name="Rectangle 12"/>
          <p:cNvSpPr/>
          <p:nvPr/>
        </p:nvSpPr>
        <p:spPr>
          <a:xfrm>
            <a:off x="2571750" y="4071938"/>
            <a:ext cx="434975" cy="184150"/>
          </a:xfrm>
          <a:prstGeom prst="rect">
            <a:avLst/>
          </a:prstGeom>
          <a:noFill/>
          <a:ln w="9525">
            <a:noFill/>
          </a:ln>
        </p:spPr>
        <p:txBody>
          <a:bodyPr lIns="0" tIns="0" rIns="0" bIns="0" anchor="ctr" anchorCtr="1">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400" b="1" baseline="-25000" dirty="0">
                <a:solidFill>
                  <a:srgbClr val="FF0000"/>
                </a:solidFill>
                <a:latin typeface="Times New Roman" panose="02020603050405020304" pitchFamily="18" charset="0"/>
                <a:sym typeface="Symbol" panose="05050102010706020507" pitchFamily="18" charset="2"/>
              </a:rPr>
              <a:t>c1</a:t>
            </a:r>
            <a:endParaRPr lang="en-US" altLang="zh-CN" sz="2400" b="1" baseline="-25000" dirty="0">
              <a:solidFill>
                <a:srgbClr val="FF0000"/>
              </a:solidFill>
              <a:latin typeface="Times New Roman" panose="02020603050405020304" pitchFamily="18" charset="0"/>
              <a:sym typeface="Symbol" panose="05050102010706020507" pitchFamily="18" charset="2"/>
            </a:endParaRPr>
          </a:p>
        </p:txBody>
      </p:sp>
      <p:sp>
        <p:nvSpPr>
          <p:cNvPr id="53269" name="Rectangle 12"/>
          <p:cNvSpPr/>
          <p:nvPr/>
        </p:nvSpPr>
        <p:spPr>
          <a:xfrm>
            <a:off x="2428875" y="5072063"/>
            <a:ext cx="434975" cy="184150"/>
          </a:xfrm>
          <a:prstGeom prst="rect">
            <a:avLst/>
          </a:prstGeom>
          <a:noFill/>
          <a:ln w="9525">
            <a:noFill/>
          </a:ln>
        </p:spPr>
        <p:txBody>
          <a:bodyPr lIns="0" tIns="0" rIns="0" bIns="0" anchor="ctr" anchorCtr="1">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400" b="1" baseline="-25000" dirty="0">
                <a:solidFill>
                  <a:srgbClr val="00B050"/>
                </a:solidFill>
                <a:latin typeface="Times New Roman" panose="02020603050405020304" pitchFamily="18" charset="0"/>
                <a:sym typeface="Symbol" panose="05050102010706020507" pitchFamily="18" charset="2"/>
              </a:rPr>
              <a:t>c2</a:t>
            </a:r>
            <a:endParaRPr lang="en-US" altLang="zh-CN" sz="2400" b="1" baseline="-25000" dirty="0">
              <a:solidFill>
                <a:srgbClr val="00B050"/>
              </a:solidFill>
              <a:latin typeface="Times New Roman" panose="02020603050405020304" pitchFamily="18" charset="0"/>
              <a:sym typeface="Symbol" panose="05050102010706020507" pitchFamily="18" charset="2"/>
            </a:endParaRPr>
          </a:p>
        </p:txBody>
      </p:sp>
      <p:sp>
        <p:nvSpPr>
          <p:cNvPr id="53270" name="Rectangle 12"/>
          <p:cNvSpPr/>
          <p:nvPr/>
        </p:nvSpPr>
        <p:spPr>
          <a:xfrm>
            <a:off x="1428750" y="5429250"/>
            <a:ext cx="434975" cy="184150"/>
          </a:xfrm>
          <a:prstGeom prst="rect">
            <a:avLst/>
          </a:prstGeom>
          <a:noFill/>
          <a:ln w="9525">
            <a:noFill/>
          </a:ln>
        </p:spPr>
        <p:txBody>
          <a:bodyPr lIns="0" tIns="0" rIns="0" bIns="0" anchor="ctr" anchorCtr="1">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400" b="1" baseline="-25000" dirty="0">
                <a:solidFill>
                  <a:srgbClr val="0000FF"/>
                </a:solidFill>
                <a:latin typeface="Times New Roman" panose="02020603050405020304" pitchFamily="18" charset="0"/>
                <a:sym typeface="Symbol" panose="05050102010706020507" pitchFamily="18" charset="2"/>
              </a:rPr>
              <a:t>c3</a:t>
            </a:r>
            <a:endParaRPr lang="en-US" altLang="zh-CN" sz="2400" b="1" baseline="-25000" dirty="0">
              <a:solidFill>
                <a:srgbClr val="0000FF"/>
              </a:solidFill>
              <a:latin typeface="Times New Roman" panose="02020603050405020304" pitchFamily="18" charset="0"/>
              <a:sym typeface="Symbol" panose="05050102010706020507" pitchFamily="18" charset="2"/>
            </a:endParaRPr>
          </a:p>
        </p:txBody>
      </p:sp>
      <p:sp>
        <p:nvSpPr>
          <p:cNvPr id="53271" name="Rectangle 12"/>
          <p:cNvSpPr/>
          <p:nvPr/>
        </p:nvSpPr>
        <p:spPr>
          <a:xfrm>
            <a:off x="785813" y="5143500"/>
            <a:ext cx="434975" cy="184150"/>
          </a:xfrm>
          <a:prstGeom prst="rect">
            <a:avLst/>
          </a:prstGeom>
          <a:noFill/>
          <a:ln w="9525">
            <a:noFill/>
          </a:ln>
        </p:spPr>
        <p:txBody>
          <a:bodyPr lIns="0" tIns="0" rIns="0" bIns="0" anchor="ctr" anchorCtr="1">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400" b="1" baseline="-25000" dirty="0">
                <a:solidFill>
                  <a:srgbClr val="FF00FF"/>
                </a:solidFill>
                <a:latin typeface="Times New Roman" panose="02020603050405020304" pitchFamily="18" charset="0"/>
                <a:sym typeface="Symbol" panose="05050102010706020507" pitchFamily="18" charset="2"/>
              </a:rPr>
              <a:t>c4</a:t>
            </a:r>
            <a:endParaRPr lang="en-US" altLang="zh-CN" sz="2400" b="1" baseline="-25000" dirty="0">
              <a:solidFill>
                <a:srgbClr val="FF00FF"/>
              </a:solidFill>
              <a:latin typeface="Times New Roman" panose="02020603050405020304" pitchFamily="18" charset="0"/>
              <a:sym typeface="Symbol" panose="05050102010706020507" pitchFamily="18" charset="2"/>
            </a:endParaRPr>
          </a:p>
        </p:txBody>
      </p:sp>
      <p:sp>
        <p:nvSpPr>
          <p:cNvPr id="53272" name="Rectangle 12"/>
          <p:cNvSpPr/>
          <p:nvPr/>
        </p:nvSpPr>
        <p:spPr>
          <a:xfrm>
            <a:off x="1000125" y="4214813"/>
            <a:ext cx="434975" cy="184150"/>
          </a:xfrm>
          <a:prstGeom prst="rect">
            <a:avLst/>
          </a:prstGeom>
          <a:noFill/>
          <a:ln w="9525">
            <a:noFill/>
          </a:ln>
        </p:spPr>
        <p:txBody>
          <a:bodyPr lIns="0" tIns="0" rIns="0" bIns="0" anchor="ctr" anchorCtr="1">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400" b="1" baseline="-25000" dirty="0">
                <a:latin typeface="Times New Roman" panose="02020603050405020304" pitchFamily="18" charset="0"/>
                <a:sym typeface="Symbol" panose="05050102010706020507" pitchFamily="18" charset="2"/>
              </a:rPr>
              <a:t>c5</a:t>
            </a:r>
            <a:endParaRPr lang="en-US" altLang="zh-CN" sz="2400" b="1" baseline="-25000" dirty="0">
              <a:latin typeface="Times New Roman" panose="02020603050405020304" pitchFamily="18" charset="0"/>
              <a:sym typeface="Symbol" panose="05050102010706020507" pitchFamily="18" charset="2"/>
            </a:endParaRPr>
          </a:p>
        </p:txBody>
      </p:sp>
      <p:sp>
        <p:nvSpPr>
          <p:cNvPr id="53273" name="Rectangle 12"/>
          <p:cNvSpPr/>
          <p:nvPr/>
        </p:nvSpPr>
        <p:spPr>
          <a:xfrm>
            <a:off x="3357563" y="4143375"/>
            <a:ext cx="434975" cy="184150"/>
          </a:xfrm>
          <a:prstGeom prst="rect">
            <a:avLst/>
          </a:prstGeom>
          <a:noFill/>
          <a:ln w="9525">
            <a:noFill/>
          </a:ln>
        </p:spPr>
        <p:txBody>
          <a:bodyPr lIns="0" tIns="0" rIns="0" bIns="0" anchor="ctr" anchorCtr="1">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400" b="1" baseline="-25000" dirty="0">
                <a:solidFill>
                  <a:srgbClr val="0000FF"/>
                </a:solidFill>
                <a:latin typeface="Times New Roman" panose="02020603050405020304" pitchFamily="18" charset="0"/>
                <a:sym typeface="Symbol" panose="05050102010706020507" pitchFamily="18" charset="2"/>
              </a:rPr>
              <a:t>c3</a:t>
            </a:r>
            <a:endParaRPr lang="en-US" altLang="zh-CN" sz="2400" b="1" baseline="-25000" dirty="0">
              <a:solidFill>
                <a:srgbClr val="0000FF"/>
              </a:solidFill>
              <a:latin typeface="Times New Roman" panose="02020603050405020304" pitchFamily="18" charset="0"/>
              <a:sym typeface="Symbol" panose="05050102010706020507" pitchFamily="18" charset="2"/>
            </a:endParaRPr>
          </a:p>
        </p:txBody>
      </p:sp>
      <p:sp>
        <p:nvSpPr>
          <p:cNvPr id="53274" name="Rectangle 12"/>
          <p:cNvSpPr/>
          <p:nvPr/>
        </p:nvSpPr>
        <p:spPr>
          <a:xfrm>
            <a:off x="4143375" y="5143500"/>
            <a:ext cx="434975" cy="184150"/>
          </a:xfrm>
          <a:prstGeom prst="rect">
            <a:avLst/>
          </a:prstGeom>
          <a:noFill/>
          <a:ln w="9525">
            <a:noFill/>
          </a:ln>
        </p:spPr>
        <p:txBody>
          <a:bodyPr lIns="0" tIns="0" rIns="0" bIns="0" anchor="ctr" anchorCtr="1">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400" b="1" baseline="-25000" dirty="0">
                <a:solidFill>
                  <a:srgbClr val="0000FF"/>
                </a:solidFill>
                <a:latin typeface="Times New Roman" panose="02020603050405020304" pitchFamily="18" charset="0"/>
                <a:sym typeface="Symbol" panose="05050102010706020507" pitchFamily="18" charset="2"/>
              </a:rPr>
              <a:t>c3</a:t>
            </a:r>
            <a:endParaRPr lang="en-US" altLang="zh-CN" sz="2400" b="1" baseline="-25000" dirty="0">
              <a:solidFill>
                <a:srgbClr val="0000FF"/>
              </a:solidFill>
              <a:latin typeface="Times New Roman" panose="02020603050405020304" pitchFamily="18" charset="0"/>
              <a:sym typeface="Symbol" panose="05050102010706020507" pitchFamily="18" charset="2"/>
            </a:endParaRPr>
          </a:p>
        </p:txBody>
      </p:sp>
      <p:sp>
        <p:nvSpPr>
          <p:cNvPr id="53275" name="Rectangle 12"/>
          <p:cNvSpPr/>
          <p:nvPr/>
        </p:nvSpPr>
        <p:spPr>
          <a:xfrm>
            <a:off x="4429125" y="4429125"/>
            <a:ext cx="434975" cy="184150"/>
          </a:xfrm>
          <a:prstGeom prst="rect">
            <a:avLst/>
          </a:prstGeom>
          <a:noFill/>
          <a:ln w="9525">
            <a:noFill/>
          </a:ln>
        </p:spPr>
        <p:txBody>
          <a:bodyPr lIns="0" tIns="0" rIns="0" bIns="0" anchor="ctr" anchorCtr="1">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400" b="1" baseline="-25000" dirty="0">
                <a:solidFill>
                  <a:srgbClr val="FF0000"/>
                </a:solidFill>
                <a:latin typeface="Times New Roman" panose="02020603050405020304" pitchFamily="18" charset="0"/>
                <a:sym typeface="Symbol" panose="05050102010706020507" pitchFamily="18" charset="2"/>
              </a:rPr>
              <a:t>c1</a:t>
            </a:r>
            <a:endParaRPr lang="en-US" altLang="zh-CN" sz="2400" b="1" baseline="-25000" dirty="0">
              <a:solidFill>
                <a:srgbClr val="FF0000"/>
              </a:solidFill>
              <a:latin typeface="Times New Roman" panose="02020603050405020304" pitchFamily="18" charset="0"/>
              <a:sym typeface="Symbol" panose="05050102010706020507" pitchFamily="18" charset="2"/>
            </a:endParaRPr>
          </a:p>
        </p:txBody>
      </p:sp>
      <p:sp>
        <p:nvSpPr>
          <p:cNvPr id="53276" name="Rectangle 12"/>
          <p:cNvSpPr/>
          <p:nvPr/>
        </p:nvSpPr>
        <p:spPr>
          <a:xfrm>
            <a:off x="2071688" y="5786438"/>
            <a:ext cx="434975" cy="184150"/>
          </a:xfrm>
          <a:prstGeom prst="rect">
            <a:avLst/>
          </a:prstGeom>
          <a:noFill/>
          <a:ln w="9525">
            <a:noFill/>
          </a:ln>
        </p:spPr>
        <p:txBody>
          <a:bodyPr lIns="0" tIns="0" rIns="0" bIns="0" anchor="ctr" anchorCtr="1">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400" b="1" baseline="-25000" dirty="0">
                <a:solidFill>
                  <a:srgbClr val="FF0000"/>
                </a:solidFill>
                <a:latin typeface="Times New Roman" panose="02020603050405020304" pitchFamily="18" charset="0"/>
                <a:sym typeface="Symbol" panose="05050102010706020507" pitchFamily="18" charset="2"/>
              </a:rPr>
              <a:t>c1</a:t>
            </a:r>
            <a:endParaRPr lang="en-US" altLang="zh-CN" sz="2400" b="1" baseline="-25000" dirty="0">
              <a:solidFill>
                <a:srgbClr val="FF0000"/>
              </a:solidFill>
              <a:latin typeface="Times New Roman" panose="02020603050405020304" pitchFamily="18" charset="0"/>
              <a:sym typeface="Symbol" panose="05050102010706020507" pitchFamily="18" charset="2"/>
            </a:endParaRPr>
          </a:p>
        </p:txBody>
      </p:sp>
      <p:sp>
        <p:nvSpPr>
          <p:cNvPr id="53277" name="Rectangle 12"/>
          <p:cNvSpPr/>
          <p:nvPr/>
        </p:nvSpPr>
        <p:spPr>
          <a:xfrm>
            <a:off x="3071813" y="6215063"/>
            <a:ext cx="434975" cy="184150"/>
          </a:xfrm>
          <a:prstGeom prst="rect">
            <a:avLst/>
          </a:prstGeom>
          <a:noFill/>
          <a:ln w="9525">
            <a:noFill/>
          </a:ln>
        </p:spPr>
        <p:txBody>
          <a:bodyPr lIns="0" tIns="0" rIns="0" bIns="0" anchor="ctr" anchorCtr="1">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400" b="1" baseline="-25000" dirty="0">
                <a:solidFill>
                  <a:srgbClr val="0000FF"/>
                </a:solidFill>
                <a:latin typeface="Times New Roman" panose="02020603050405020304" pitchFamily="18" charset="0"/>
                <a:sym typeface="Symbol" panose="05050102010706020507" pitchFamily="18" charset="2"/>
              </a:rPr>
              <a:t>c3</a:t>
            </a:r>
            <a:endParaRPr lang="en-US" altLang="zh-CN" sz="2400" b="1" baseline="-25000" dirty="0">
              <a:solidFill>
                <a:srgbClr val="0000FF"/>
              </a:solidFill>
              <a:latin typeface="Times New Roman" panose="02020603050405020304" pitchFamily="18" charset="0"/>
              <a:sym typeface="Symbol" panose="05050102010706020507" pitchFamily="18" charset="2"/>
            </a:endParaRPr>
          </a:p>
        </p:txBody>
      </p:sp>
      <p:sp>
        <p:nvSpPr>
          <p:cNvPr id="53278" name="Line 4"/>
          <p:cNvSpPr/>
          <p:nvPr/>
        </p:nvSpPr>
        <p:spPr>
          <a:xfrm flipV="1">
            <a:off x="3071813" y="5715000"/>
            <a:ext cx="714375" cy="357188"/>
          </a:xfrm>
          <a:prstGeom prst="line">
            <a:avLst/>
          </a:prstGeom>
          <a:ln w="28575" cap="flat" cmpd="sng">
            <a:solidFill>
              <a:srgbClr val="FF0000"/>
            </a:solidFill>
            <a:prstDash val="solid"/>
            <a:headEnd type="oval" w="med" len="med"/>
            <a:tailEnd type="oval" w="med" len="med"/>
          </a:ln>
        </p:spPr>
      </p:sp>
      <p:sp>
        <p:nvSpPr>
          <p:cNvPr id="53279" name="Rectangle 12"/>
          <p:cNvSpPr/>
          <p:nvPr/>
        </p:nvSpPr>
        <p:spPr>
          <a:xfrm>
            <a:off x="3786188" y="5786438"/>
            <a:ext cx="434975" cy="184150"/>
          </a:xfrm>
          <a:prstGeom prst="rect">
            <a:avLst/>
          </a:prstGeom>
          <a:noFill/>
          <a:ln w="9525">
            <a:noFill/>
          </a:ln>
        </p:spPr>
        <p:txBody>
          <a:bodyPr lIns="0" tIns="0" rIns="0" bIns="0" anchor="ctr" anchorCtr="1">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400" b="1" baseline="-25000" dirty="0">
                <a:solidFill>
                  <a:srgbClr val="FF0000"/>
                </a:solidFill>
                <a:latin typeface="Times New Roman" panose="02020603050405020304" pitchFamily="18" charset="0"/>
                <a:sym typeface="Symbol" panose="05050102010706020507" pitchFamily="18" charset="2"/>
              </a:rPr>
              <a:t>c1</a:t>
            </a:r>
            <a:endParaRPr lang="en-US" altLang="zh-CN" sz="2400" b="1" baseline="-25000" dirty="0">
              <a:solidFill>
                <a:srgbClr val="FF0000"/>
              </a:solidFill>
              <a:latin typeface="Times New Roman" panose="02020603050405020304" pitchFamily="18" charset="0"/>
              <a:sym typeface="Symbol" panose="05050102010706020507" pitchFamily="18" charset="2"/>
            </a:endParaRPr>
          </a:p>
        </p:txBody>
      </p:sp>
      <p:grpSp>
        <p:nvGrpSpPr>
          <p:cNvPr id="2" name="组合 55"/>
          <p:cNvGrpSpPr/>
          <p:nvPr/>
        </p:nvGrpSpPr>
        <p:grpSpPr>
          <a:xfrm>
            <a:off x="5214938" y="3429000"/>
            <a:ext cx="3014662" cy="2773363"/>
            <a:chOff x="5786446" y="1142984"/>
            <a:chExt cx="3014662" cy="2773363"/>
          </a:xfrm>
        </p:grpSpPr>
        <p:grpSp>
          <p:nvGrpSpPr>
            <p:cNvPr id="53281" name="Group 4"/>
            <p:cNvGrpSpPr/>
            <p:nvPr/>
          </p:nvGrpSpPr>
          <p:grpSpPr>
            <a:xfrm>
              <a:off x="5786448" y="1142985"/>
              <a:ext cx="2581276" cy="1981202"/>
              <a:chOff x="3878" y="527"/>
              <a:chExt cx="1626" cy="1248"/>
            </a:xfrm>
          </p:grpSpPr>
          <p:grpSp>
            <p:nvGrpSpPr>
              <p:cNvPr id="53286" name="Group 5"/>
              <p:cNvGrpSpPr/>
              <p:nvPr/>
            </p:nvGrpSpPr>
            <p:grpSpPr>
              <a:xfrm>
                <a:off x="4150" y="754"/>
                <a:ext cx="1043" cy="952"/>
                <a:chOff x="3515" y="754"/>
                <a:chExt cx="1043" cy="952"/>
              </a:xfrm>
            </p:grpSpPr>
            <p:sp>
              <p:nvSpPr>
                <p:cNvPr id="53293" name="Line 6"/>
                <p:cNvSpPr/>
                <p:nvPr/>
              </p:nvSpPr>
              <p:spPr>
                <a:xfrm flipV="1">
                  <a:off x="4105" y="754"/>
                  <a:ext cx="408" cy="363"/>
                </a:xfrm>
                <a:prstGeom prst="line">
                  <a:avLst/>
                </a:prstGeom>
                <a:ln w="28575" cap="flat" cmpd="sng">
                  <a:solidFill>
                    <a:srgbClr val="FF0000"/>
                  </a:solidFill>
                  <a:prstDash val="solid"/>
                  <a:headEnd type="oval" w="med" len="med"/>
                  <a:tailEnd type="oval" w="med" len="med"/>
                </a:ln>
              </p:spPr>
            </p:sp>
            <p:sp>
              <p:nvSpPr>
                <p:cNvPr id="53294" name="Line 7"/>
                <p:cNvSpPr/>
                <p:nvPr/>
              </p:nvSpPr>
              <p:spPr>
                <a:xfrm>
                  <a:off x="4105" y="1107"/>
                  <a:ext cx="453" cy="272"/>
                </a:xfrm>
                <a:prstGeom prst="line">
                  <a:avLst/>
                </a:prstGeom>
                <a:ln w="28575" cap="flat" cmpd="sng">
                  <a:solidFill>
                    <a:srgbClr val="FF0000"/>
                  </a:solidFill>
                  <a:prstDash val="solid"/>
                  <a:headEnd type="oval" w="med" len="med"/>
                  <a:tailEnd type="oval" w="med" len="med"/>
                </a:ln>
              </p:spPr>
            </p:sp>
            <p:sp>
              <p:nvSpPr>
                <p:cNvPr id="53295" name="Line 8"/>
                <p:cNvSpPr/>
                <p:nvPr/>
              </p:nvSpPr>
              <p:spPr>
                <a:xfrm flipV="1">
                  <a:off x="4059" y="1111"/>
                  <a:ext cx="46" cy="595"/>
                </a:xfrm>
                <a:prstGeom prst="line">
                  <a:avLst/>
                </a:prstGeom>
                <a:ln w="28575" cap="flat" cmpd="sng">
                  <a:solidFill>
                    <a:srgbClr val="FF0000"/>
                  </a:solidFill>
                  <a:prstDash val="solid"/>
                  <a:headEnd type="oval" w="med" len="med"/>
                  <a:tailEnd type="oval" w="med" len="med"/>
                </a:ln>
              </p:spPr>
            </p:sp>
            <p:sp>
              <p:nvSpPr>
                <p:cNvPr id="53296" name="Line 9"/>
                <p:cNvSpPr/>
                <p:nvPr/>
              </p:nvSpPr>
              <p:spPr>
                <a:xfrm>
                  <a:off x="3742" y="799"/>
                  <a:ext cx="367" cy="308"/>
                </a:xfrm>
                <a:prstGeom prst="line">
                  <a:avLst/>
                </a:prstGeom>
                <a:ln w="28575" cap="flat" cmpd="sng">
                  <a:solidFill>
                    <a:srgbClr val="FF0000"/>
                  </a:solidFill>
                  <a:prstDash val="solid"/>
                  <a:headEnd type="oval" w="med" len="med"/>
                  <a:tailEnd type="oval" w="med" len="med"/>
                </a:ln>
              </p:spPr>
            </p:sp>
            <p:sp>
              <p:nvSpPr>
                <p:cNvPr id="53297" name="Line 10"/>
                <p:cNvSpPr/>
                <p:nvPr/>
              </p:nvSpPr>
              <p:spPr>
                <a:xfrm flipV="1">
                  <a:off x="3515" y="1107"/>
                  <a:ext cx="594" cy="282"/>
                </a:xfrm>
                <a:prstGeom prst="line">
                  <a:avLst/>
                </a:prstGeom>
                <a:ln w="28575" cap="flat" cmpd="sng">
                  <a:solidFill>
                    <a:srgbClr val="FF0000"/>
                  </a:solidFill>
                  <a:prstDash val="solid"/>
                  <a:headEnd type="oval" w="med" len="med"/>
                  <a:tailEnd type="oval" w="med" len="med"/>
                </a:ln>
              </p:spPr>
            </p:sp>
          </p:grpSp>
          <p:sp>
            <p:nvSpPr>
              <p:cNvPr id="53287" name="Rectangle 11"/>
              <p:cNvSpPr/>
              <p:nvPr/>
            </p:nvSpPr>
            <p:spPr>
              <a:xfrm>
                <a:off x="4614" y="776"/>
                <a:ext cx="265" cy="230"/>
              </a:xfrm>
              <a:prstGeom prst="rect">
                <a:avLst/>
              </a:prstGeom>
              <a:noFill/>
              <a:ln w="9525">
                <a:noFill/>
              </a:ln>
            </p:spPr>
            <p:txBody>
              <a:bodyPr lIns="0" tIns="0" rIns="0" bIns="0" anchor="ctr" anchorCtr="1">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400" b="1" i="1" dirty="0">
                    <a:solidFill>
                      <a:srgbClr val="0000FF"/>
                    </a:solidFill>
                    <a:latin typeface="Times New Roman" panose="02020603050405020304" pitchFamily="18" charset="0"/>
                    <a:sym typeface="Symbol" panose="05050102010706020507" pitchFamily="18" charset="2"/>
                  </a:rPr>
                  <a:t>v</a:t>
                </a:r>
                <a:r>
                  <a:rPr lang="en-US" altLang="zh-CN" sz="2400" b="1" baseline="-25000" dirty="0">
                    <a:solidFill>
                      <a:srgbClr val="0000FF"/>
                    </a:solidFill>
                    <a:latin typeface="Times New Roman" panose="02020603050405020304" pitchFamily="18" charset="0"/>
                    <a:sym typeface="Symbol" panose="05050102010706020507" pitchFamily="18" charset="2"/>
                  </a:rPr>
                  <a:t>0</a:t>
                </a:r>
                <a:endParaRPr lang="en-US" altLang="zh-CN" sz="2400" b="1" baseline="-25000" dirty="0">
                  <a:solidFill>
                    <a:srgbClr val="0000FF"/>
                  </a:solidFill>
                  <a:latin typeface="Times New Roman" panose="02020603050405020304" pitchFamily="18" charset="0"/>
                  <a:sym typeface="Symbol" panose="05050102010706020507" pitchFamily="18" charset="2"/>
                </a:endParaRPr>
              </a:p>
            </p:txBody>
          </p:sp>
          <p:sp>
            <p:nvSpPr>
              <p:cNvPr id="53288" name="Rectangle 12"/>
              <p:cNvSpPr/>
              <p:nvPr/>
            </p:nvSpPr>
            <p:spPr>
              <a:xfrm>
                <a:off x="5239" y="1253"/>
                <a:ext cx="265" cy="230"/>
              </a:xfrm>
              <a:prstGeom prst="rect">
                <a:avLst/>
              </a:prstGeom>
              <a:noFill/>
              <a:ln w="9525">
                <a:noFill/>
              </a:ln>
            </p:spPr>
            <p:txBody>
              <a:bodyPr lIns="0" tIns="0" rIns="0" bIns="0" anchor="ctr" anchorCtr="1">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400" b="1" i="1" dirty="0">
                    <a:latin typeface="Times New Roman" panose="02020603050405020304" pitchFamily="18" charset="0"/>
                    <a:sym typeface="Symbol" panose="05050102010706020507" pitchFamily="18" charset="2"/>
                  </a:rPr>
                  <a:t>v</a:t>
                </a:r>
                <a:r>
                  <a:rPr lang="en-US" altLang="zh-CN" sz="2400" b="1" baseline="-25000" dirty="0">
                    <a:latin typeface="Times New Roman" panose="02020603050405020304" pitchFamily="18" charset="0"/>
                    <a:sym typeface="Symbol" panose="05050102010706020507" pitchFamily="18" charset="2"/>
                  </a:rPr>
                  <a:t>2</a:t>
                </a:r>
                <a:endParaRPr lang="en-US" altLang="zh-CN" sz="2400" b="1" baseline="-25000" dirty="0">
                  <a:latin typeface="Times New Roman" panose="02020603050405020304" pitchFamily="18" charset="0"/>
                  <a:sym typeface="Symbol" panose="05050102010706020507" pitchFamily="18" charset="2"/>
                </a:endParaRPr>
              </a:p>
            </p:txBody>
          </p:sp>
          <p:sp>
            <p:nvSpPr>
              <p:cNvPr id="53289" name="Rectangle 13"/>
              <p:cNvSpPr/>
              <p:nvPr/>
            </p:nvSpPr>
            <p:spPr>
              <a:xfrm>
                <a:off x="5148" y="527"/>
                <a:ext cx="265" cy="230"/>
              </a:xfrm>
              <a:prstGeom prst="rect">
                <a:avLst/>
              </a:prstGeom>
              <a:noFill/>
              <a:ln w="9525">
                <a:noFill/>
              </a:ln>
            </p:spPr>
            <p:txBody>
              <a:bodyPr lIns="0" tIns="0" rIns="0" bIns="0" anchor="ctr" anchorCtr="1">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400" b="1" i="1" dirty="0">
                    <a:latin typeface="Times New Roman" panose="02020603050405020304" pitchFamily="18" charset="0"/>
                    <a:sym typeface="Symbol" panose="05050102010706020507" pitchFamily="18" charset="2"/>
                  </a:rPr>
                  <a:t>v</a:t>
                </a:r>
                <a:r>
                  <a:rPr lang="en-US" altLang="zh-CN" sz="2400" b="1" baseline="-25000" dirty="0">
                    <a:latin typeface="Times New Roman" panose="02020603050405020304" pitchFamily="18" charset="0"/>
                    <a:sym typeface="Symbol" panose="05050102010706020507" pitchFamily="18" charset="2"/>
                  </a:rPr>
                  <a:t>1</a:t>
                </a:r>
                <a:endParaRPr lang="en-US" altLang="zh-CN" sz="2400" b="1" baseline="-25000" dirty="0">
                  <a:latin typeface="Times New Roman" panose="02020603050405020304" pitchFamily="18" charset="0"/>
                  <a:sym typeface="Symbol" panose="05050102010706020507" pitchFamily="18" charset="2"/>
                </a:endParaRPr>
              </a:p>
            </p:txBody>
          </p:sp>
          <p:sp>
            <p:nvSpPr>
              <p:cNvPr id="53290" name="Rectangle 14"/>
              <p:cNvSpPr/>
              <p:nvPr/>
            </p:nvSpPr>
            <p:spPr>
              <a:xfrm>
                <a:off x="4112" y="615"/>
                <a:ext cx="265" cy="230"/>
              </a:xfrm>
              <a:prstGeom prst="rect">
                <a:avLst/>
              </a:prstGeom>
              <a:noFill/>
              <a:ln w="9525">
                <a:noFill/>
              </a:ln>
            </p:spPr>
            <p:txBody>
              <a:bodyPr lIns="0" tIns="0" rIns="0" bIns="0" anchor="ctr" anchorCtr="1">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400" b="1" i="1" dirty="0">
                    <a:latin typeface="Times New Roman" panose="02020603050405020304" pitchFamily="18" charset="0"/>
                    <a:sym typeface="Symbol" panose="05050102010706020507" pitchFamily="18" charset="2"/>
                  </a:rPr>
                  <a:t>v</a:t>
                </a:r>
                <a:r>
                  <a:rPr lang="en-US" altLang="zh-CN" sz="2400" b="1" baseline="-25000" dirty="0">
                    <a:latin typeface="Times New Roman" panose="02020603050405020304" pitchFamily="18" charset="0"/>
                    <a:sym typeface="Symbol" panose="05050102010706020507" pitchFamily="18" charset="2"/>
                  </a:rPr>
                  <a:t>5</a:t>
                </a:r>
                <a:endParaRPr lang="en-US" altLang="zh-CN" sz="2400" b="1" baseline="-25000" dirty="0">
                  <a:latin typeface="Times New Roman" panose="02020603050405020304" pitchFamily="18" charset="0"/>
                  <a:sym typeface="Symbol" panose="05050102010706020507" pitchFamily="18" charset="2"/>
                </a:endParaRPr>
              </a:p>
            </p:txBody>
          </p:sp>
          <p:sp>
            <p:nvSpPr>
              <p:cNvPr id="53291" name="Rectangle 15"/>
              <p:cNvSpPr/>
              <p:nvPr/>
            </p:nvSpPr>
            <p:spPr>
              <a:xfrm>
                <a:off x="3878" y="1207"/>
                <a:ext cx="265" cy="230"/>
              </a:xfrm>
              <a:prstGeom prst="rect">
                <a:avLst/>
              </a:prstGeom>
              <a:noFill/>
              <a:ln w="9525">
                <a:noFill/>
              </a:ln>
            </p:spPr>
            <p:txBody>
              <a:bodyPr lIns="0" tIns="0" rIns="0" bIns="0" anchor="ctr" anchorCtr="1">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400" b="1" i="1" dirty="0">
                    <a:latin typeface="Times New Roman" panose="02020603050405020304" pitchFamily="18" charset="0"/>
                    <a:sym typeface="Symbol" panose="05050102010706020507" pitchFamily="18" charset="2"/>
                  </a:rPr>
                  <a:t>v</a:t>
                </a:r>
                <a:r>
                  <a:rPr lang="en-US" altLang="zh-CN" sz="2400" b="1" baseline="-25000" dirty="0">
                    <a:latin typeface="Times New Roman" panose="02020603050405020304" pitchFamily="18" charset="0"/>
                    <a:sym typeface="Symbol" panose="05050102010706020507" pitchFamily="18" charset="2"/>
                  </a:rPr>
                  <a:t>4</a:t>
                </a:r>
                <a:endParaRPr lang="en-US" altLang="zh-CN" sz="2400" b="1" baseline="-25000" dirty="0">
                  <a:latin typeface="Times New Roman" panose="02020603050405020304" pitchFamily="18" charset="0"/>
                  <a:sym typeface="Symbol" panose="05050102010706020507" pitchFamily="18" charset="2"/>
                </a:endParaRPr>
              </a:p>
            </p:txBody>
          </p:sp>
          <p:sp>
            <p:nvSpPr>
              <p:cNvPr id="53292" name="Rectangle 16"/>
              <p:cNvSpPr/>
              <p:nvPr/>
            </p:nvSpPr>
            <p:spPr>
              <a:xfrm>
                <a:off x="4740" y="1545"/>
                <a:ext cx="265" cy="230"/>
              </a:xfrm>
              <a:prstGeom prst="rect">
                <a:avLst/>
              </a:prstGeom>
              <a:noFill/>
              <a:ln w="9525">
                <a:noFill/>
              </a:ln>
            </p:spPr>
            <p:txBody>
              <a:bodyPr lIns="0" tIns="0" rIns="0" bIns="0" anchor="ctr" anchorCtr="1">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400" b="1" i="1" dirty="0">
                    <a:latin typeface="Times New Roman" panose="02020603050405020304" pitchFamily="18" charset="0"/>
                    <a:sym typeface="Symbol" panose="05050102010706020507" pitchFamily="18" charset="2"/>
                  </a:rPr>
                  <a:t>v</a:t>
                </a:r>
                <a:r>
                  <a:rPr lang="en-US" altLang="zh-CN" sz="2400" b="1" baseline="-25000" dirty="0">
                    <a:latin typeface="Times New Roman" panose="02020603050405020304" pitchFamily="18" charset="0"/>
                    <a:sym typeface="Symbol" panose="05050102010706020507" pitchFamily="18" charset="2"/>
                  </a:rPr>
                  <a:t>3</a:t>
                </a:r>
                <a:endParaRPr lang="en-US" altLang="zh-CN" sz="2400" b="1" baseline="-25000" dirty="0">
                  <a:latin typeface="Times New Roman" panose="02020603050405020304" pitchFamily="18" charset="0"/>
                  <a:sym typeface="Symbol" panose="05050102010706020507" pitchFamily="18" charset="2"/>
                </a:endParaRPr>
              </a:p>
            </p:txBody>
          </p:sp>
        </p:grpSp>
        <p:sp>
          <p:nvSpPr>
            <p:cNvPr id="53282" name="Arc 18"/>
            <p:cNvSpPr/>
            <p:nvPr/>
          </p:nvSpPr>
          <p:spPr>
            <a:xfrm>
              <a:off x="7081846" y="1501759"/>
              <a:ext cx="1249362" cy="1719263"/>
            </a:xfrm>
            <a:custGeom>
              <a:avLst/>
              <a:gdLst>
                <a:gd name="txL" fmla="*/ 0 w 34980"/>
                <a:gd name="txT" fmla="*/ 0 h 42040"/>
                <a:gd name="txR" fmla="*/ 34980 w 34980"/>
                <a:gd name="txB" fmla="*/ 42040 h 42040"/>
              </a:gdLst>
              <a:ahLst/>
              <a:cxnLst>
                <a:cxn ang="0">
                  <a:pos x="2147483646" y="0"/>
                </a:cxn>
                <a:cxn ang="0">
                  <a:pos x="0" y="2147483646"/>
                </a:cxn>
                <a:cxn ang="0">
                  <a:pos x="2147483646" y="2147483646"/>
                </a:cxn>
              </a:cxnLst>
              <a:rect l="txL" t="txT" r="txR" b="txB"/>
              <a:pathLst>
                <a:path w="34980" h="42040" fill="none">
                  <a:moveTo>
                    <a:pt x="20363" y="-1"/>
                  </a:moveTo>
                  <a:cubicBezTo>
                    <a:pt x="29105" y="2986"/>
                    <a:pt x="34980" y="11201"/>
                    <a:pt x="34980" y="20440"/>
                  </a:cubicBezTo>
                  <a:cubicBezTo>
                    <a:pt x="34980" y="32369"/>
                    <a:pt x="25309" y="42040"/>
                    <a:pt x="13380" y="42040"/>
                  </a:cubicBezTo>
                  <a:cubicBezTo>
                    <a:pt x="8524" y="42040"/>
                    <a:pt x="3811" y="40404"/>
                    <a:pt x="0" y="37396"/>
                  </a:cubicBezTo>
                </a:path>
                <a:path w="34980" h="42040" stroke="0">
                  <a:moveTo>
                    <a:pt x="20363" y="-1"/>
                  </a:moveTo>
                  <a:cubicBezTo>
                    <a:pt x="29105" y="2986"/>
                    <a:pt x="34980" y="11201"/>
                    <a:pt x="34980" y="20440"/>
                  </a:cubicBezTo>
                  <a:cubicBezTo>
                    <a:pt x="34980" y="32369"/>
                    <a:pt x="25309" y="42040"/>
                    <a:pt x="13380" y="42040"/>
                  </a:cubicBezTo>
                  <a:cubicBezTo>
                    <a:pt x="8524" y="42040"/>
                    <a:pt x="3811" y="40404"/>
                    <a:pt x="0" y="37396"/>
                  </a:cubicBezTo>
                  <a:lnTo>
                    <a:pt x="13380" y="20440"/>
                  </a:lnTo>
                  <a:lnTo>
                    <a:pt x="20363" y="-1"/>
                  </a:lnTo>
                  <a:close/>
                </a:path>
              </a:pathLst>
            </a:custGeom>
            <a:noFill/>
            <a:ln w="28575" cap="flat" cmpd="sng">
              <a:solidFill>
                <a:srgbClr val="0000FF">
                  <a:alpha val="100000"/>
                </a:srgbClr>
              </a:solidFill>
              <a:prstDash val="dash"/>
              <a:round/>
              <a:headEnd type="none" w="med" len="med"/>
              <a:tailEnd type="none" w="med" len="med"/>
            </a:ln>
          </p:spPr>
          <p:txBody>
            <a:bodyPr/>
            <a:p>
              <a:endParaRPr lang="zh-CN" altLang="en-US"/>
            </a:p>
          </p:txBody>
        </p:sp>
        <p:sp>
          <p:nvSpPr>
            <p:cNvPr id="53283" name="Rectangle 35"/>
            <p:cNvSpPr/>
            <p:nvPr/>
          </p:nvSpPr>
          <p:spPr>
            <a:xfrm>
              <a:off x="8296283" y="1792272"/>
              <a:ext cx="504825"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000" b="1" dirty="0">
                  <a:solidFill>
                    <a:srgbClr val="0000FF"/>
                  </a:solidFill>
                  <a:latin typeface="Times New Roman" panose="02020603050405020304" pitchFamily="18" charset="0"/>
                  <a:sym typeface="Symbol" panose="05050102010706020507" pitchFamily="18" charset="2"/>
                </a:rPr>
                <a:t>P</a:t>
              </a:r>
              <a:r>
                <a:rPr lang="en-US" altLang="zh-CN" sz="2000" b="1" baseline="-25000" dirty="0">
                  <a:solidFill>
                    <a:srgbClr val="0000FF"/>
                  </a:solidFill>
                  <a:latin typeface="Times New Roman" panose="02020603050405020304" pitchFamily="18" charset="0"/>
                  <a:sym typeface="Symbol" panose="05050102010706020507" pitchFamily="18" charset="2"/>
                </a:rPr>
                <a:t>13</a:t>
              </a:r>
              <a:endParaRPr lang="en-US" altLang="zh-CN" sz="2000" b="1" baseline="-25000" dirty="0">
                <a:solidFill>
                  <a:srgbClr val="0000FF"/>
                </a:solidFill>
                <a:latin typeface="Times New Roman" panose="02020603050405020304" pitchFamily="18" charset="0"/>
                <a:sym typeface="Symbol" panose="05050102010706020507" pitchFamily="18" charset="2"/>
              </a:endParaRPr>
            </a:p>
          </p:txBody>
        </p:sp>
        <p:sp>
          <p:nvSpPr>
            <p:cNvPr id="53284" name="Arc 37"/>
            <p:cNvSpPr/>
            <p:nvPr/>
          </p:nvSpPr>
          <p:spPr>
            <a:xfrm>
              <a:off x="6208721" y="2511409"/>
              <a:ext cx="1728787" cy="935038"/>
            </a:xfrm>
            <a:custGeom>
              <a:avLst/>
              <a:gdLst>
                <a:gd name="txL" fmla="*/ 0 w 43200"/>
                <a:gd name="txT" fmla="*/ 0 h 25619"/>
                <a:gd name="txR" fmla="*/ 43200 w 43200"/>
                <a:gd name="txB" fmla="*/ 25619 h 25619"/>
              </a:gdLst>
              <a:ahLst/>
              <a:cxnLst>
                <a:cxn ang="0">
                  <a:pos x="2147483646" y="0"/>
                </a:cxn>
                <a:cxn ang="0">
                  <a:pos x="2147483646" y="2147483646"/>
                </a:cxn>
                <a:cxn ang="0">
                  <a:pos x="2147483646" y="2147483646"/>
                </a:cxn>
              </a:cxnLst>
              <a:rect l="txL" t="txT" r="txR" b="txB"/>
              <a:pathLst>
                <a:path w="43200" h="25619" fill="none">
                  <a:moveTo>
                    <a:pt x="42822" y="0"/>
                  </a:moveTo>
                  <a:cubicBezTo>
                    <a:pt x="43073" y="1324"/>
                    <a:pt x="43200" y="2670"/>
                    <a:pt x="43200" y="4019"/>
                  </a:cubicBezTo>
                  <a:cubicBezTo>
                    <a:pt x="43200" y="15948"/>
                    <a:pt x="33529" y="25619"/>
                    <a:pt x="21600" y="25619"/>
                  </a:cubicBezTo>
                  <a:cubicBezTo>
                    <a:pt x="9670" y="25619"/>
                    <a:pt x="0" y="15948"/>
                    <a:pt x="0" y="4019"/>
                  </a:cubicBezTo>
                  <a:cubicBezTo>
                    <a:pt x="-1" y="2827"/>
                    <a:pt x="98" y="1638"/>
                    <a:pt x="294" y="462"/>
                  </a:cubicBezTo>
                </a:path>
                <a:path w="43200" h="25619" stroke="0">
                  <a:moveTo>
                    <a:pt x="42822" y="0"/>
                  </a:moveTo>
                  <a:cubicBezTo>
                    <a:pt x="43073" y="1324"/>
                    <a:pt x="43200" y="2670"/>
                    <a:pt x="43200" y="4019"/>
                  </a:cubicBezTo>
                  <a:cubicBezTo>
                    <a:pt x="43200" y="15948"/>
                    <a:pt x="33529" y="25619"/>
                    <a:pt x="21600" y="25619"/>
                  </a:cubicBezTo>
                  <a:cubicBezTo>
                    <a:pt x="9670" y="25619"/>
                    <a:pt x="0" y="15948"/>
                    <a:pt x="0" y="4019"/>
                  </a:cubicBezTo>
                  <a:cubicBezTo>
                    <a:pt x="-1" y="2827"/>
                    <a:pt x="98" y="1638"/>
                    <a:pt x="294" y="462"/>
                  </a:cubicBezTo>
                  <a:lnTo>
                    <a:pt x="21600" y="4019"/>
                  </a:lnTo>
                  <a:lnTo>
                    <a:pt x="42822" y="0"/>
                  </a:lnTo>
                  <a:close/>
                </a:path>
              </a:pathLst>
            </a:custGeom>
            <a:noFill/>
            <a:ln w="28575" cap="flat" cmpd="sng">
              <a:solidFill>
                <a:srgbClr val="009900">
                  <a:alpha val="100000"/>
                </a:srgbClr>
              </a:solidFill>
              <a:prstDash val="dash"/>
              <a:round/>
              <a:headEnd type="none" w="med" len="med"/>
              <a:tailEnd type="none" w="med" len="med"/>
            </a:ln>
          </p:spPr>
          <p:txBody>
            <a:bodyPr/>
            <a:p>
              <a:endParaRPr lang="zh-CN" altLang="en-US"/>
            </a:p>
          </p:txBody>
        </p:sp>
        <p:sp>
          <p:nvSpPr>
            <p:cNvPr id="53285" name="Rectangle 38"/>
            <p:cNvSpPr/>
            <p:nvPr/>
          </p:nvSpPr>
          <p:spPr>
            <a:xfrm>
              <a:off x="6858008" y="3519472"/>
              <a:ext cx="504825" cy="396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000" b="1" dirty="0">
                  <a:solidFill>
                    <a:srgbClr val="009900"/>
                  </a:solidFill>
                  <a:latin typeface="Times New Roman" panose="02020603050405020304" pitchFamily="18" charset="0"/>
                  <a:sym typeface="Symbol" panose="05050102010706020507" pitchFamily="18" charset="2"/>
                </a:rPr>
                <a:t>P</a:t>
              </a:r>
              <a:r>
                <a:rPr lang="en-US" altLang="zh-CN" sz="2000" b="1" baseline="-25000" dirty="0">
                  <a:solidFill>
                    <a:srgbClr val="009900"/>
                  </a:solidFill>
                  <a:latin typeface="Times New Roman" panose="02020603050405020304" pitchFamily="18" charset="0"/>
                  <a:sym typeface="Symbol" panose="05050102010706020507" pitchFamily="18" charset="2"/>
                </a:rPr>
                <a:t>24</a:t>
              </a:r>
              <a:endParaRPr lang="en-US" altLang="zh-CN" sz="2000" b="1" baseline="-25000" dirty="0">
                <a:solidFill>
                  <a:srgbClr val="009900"/>
                </a:solidFill>
                <a:latin typeface="Times New Roman" panose="02020603050405020304" pitchFamily="18" charset="0"/>
                <a:sym typeface="Symbol" panose="05050102010706020507" pitchFamily="18" charset="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Rectangle 2"/>
          <p:cNvSpPr/>
          <p:nvPr/>
        </p:nvSpPr>
        <p:spPr>
          <a:xfrm>
            <a:off x="849313" y="2227263"/>
            <a:ext cx="7467600" cy="375443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fontAlgn="ctr">
              <a:lnSpc>
                <a:spcPct val="140000"/>
              </a:lnSpc>
              <a:spcBef>
                <a:spcPct val="50000"/>
              </a:spcBef>
              <a:buNone/>
            </a:pPr>
            <a:r>
              <a:rPr lang="en-US" altLang="zh-CN" sz="2800" b="1" dirty="0">
                <a:latin typeface="黑体" panose="02010609060101010101" pitchFamily="2" charset="-122"/>
                <a:ea typeface="黑体" panose="02010609060101010101" pitchFamily="2" charset="-122"/>
              </a:rPr>
              <a:t>    </a:t>
            </a:r>
            <a:r>
              <a:rPr lang="zh-CN" altLang="en-US" sz="2800" b="1" dirty="0">
                <a:solidFill>
                  <a:srgbClr val="0000CC"/>
                </a:solidFill>
                <a:latin typeface="黑体" panose="02010609060101010101" pitchFamily="2" charset="-122"/>
                <a:ea typeface="黑体" panose="02010609060101010101" pitchFamily="2" charset="-122"/>
              </a:rPr>
              <a:t>证明：</a:t>
            </a:r>
            <a:r>
              <a:rPr lang="zh-CN" altLang="en-US" sz="2800" b="1" dirty="0">
                <a:latin typeface="黑体" panose="02010609060101010101" pitchFamily="2" charset="-122"/>
                <a:ea typeface="黑体" panose="02010609060101010101" pitchFamily="2" charset="-122"/>
              </a:rPr>
              <a:t>若图</a:t>
            </a:r>
            <a:r>
              <a:rPr lang="en-US" altLang="zh-CN" sz="2800" b="1" dirty="0">
                <a:latin typeface="黑体" panose="02010609060101010101" pitchFamily="2" charset="-122"/>
                <a:ea typeface="黑体" panose="02010609060101010101" pitchFamily="2" charset="-122"/>
              </a:rPr>
              <a:t>G</a:t>
            </a:r>
            <a:r>
              <a:rPr lang="zh-CN" altLang="en-US" sz="2800" b="1" dirty="0">
                <a:latin typeface="黑体" panose="02010609060101010101" pitchFamily="2" charset="-122"/>
                <a:ea typeface="黑体" panose="02010609060101010101" pitchFamily="2" charset="-122"/>
              </a:rPr>
              <a:t>是自对偶的，则</a:t>
            </a:r>
            <a:r>
              <a:rPr lang="en-US" altLang="zh-CN" sz="2800" b="1" dirty="0">
                <a:latin typeface="黑体" panose="02010609060101010101" pitchFamily="2" charset="-122"/>
                <a:ea typeface="黑体" panose="02010609060101010101" pitchFamily="2" charset="-122"/>
              </a:rPr>
              <a:t>v=v*</a:t>
            </a:r>
            <a:r>
              <a:rPr lang="zh-CN" altLang="en-US" sz="2800" b="1" dirty="0">
                <a:latin typeface="黑体" panose="02010609060101010101" pitchFamily="2" charset="-122"/>
                <a:ea typeface="黑体" panose="02010609060101010101" pitchFamily="2" charset="-122"/>
              </a:rPr>
              <a:t>，</a:t>
            </a:r>
            <a:r>
              <a:rPr lang="en-US" altLang="zh-CN" sz="2800" b="1" dirty="0">
                <a:latin typeface="黑体" panose="02010609060101010101" pitchFamily="2" charset="-122"/>
                <a:ea typeface="黑体" panose="02010609060101010101" pitchFamily="2" charset="-122"/>
              </a:rPr>
              <a:t>e=e*</a:t>
            </a:r>
            <a:r>
              <a:rPr lang="zh-CN" altLang="en-US" sz="2800" b="1" dirty="0">
                <a:latin typeface="黑体" panose="02010609060101010101" pitchFamily="2" charset="-122"/>
                <a:ea typeface="黑体" panose="02010609060101010101" pitchFamily="2" charset="-122"/>
              </a:rPr>
              <a:t>，即</a:t>
            </a:r>
            <a:r>
              <a:rPr lang="en-US" altLang="zh-CN" sz="2800" b="1" dirty="0">
                <a:latin typeface="黑体" panose="02010609060101010101" pitchFamily="2" charset="-122"/>
                <a:ea typeface="黑体" panose="02010609060101010101" pitchFamily="2" charset="-122"/>
              </a:rPr>
              <a:t>r*=v=v*=r</a:t>
            </a:r>
            <a:r>
              <a:rPr lang="zh-CN" altLang="en-US" sz="2800" b="1" dirty="0">
                <a:latin typeface="黑体" panose="02010609060101010101" pitchFamily="2" charset="-122"/>
                <a:ea typeface="黑体" panose="02010609060101010101" pitchFamily="2" charset="-122"/>
              </a:rPr>
              <a:t>，</a:t>
            </a:r>
            <a:r>
              <a:rPr lang="en-US" altLang="zh-CN" sz="2800" b="1" dirty="0">
                <a:latin typeface="黑体" panose="02010609060101010101" pitchFamily="2" charset="-122"/>
                <a:ea typeface="黑体" panose="02010609060101010101" pitchFamily="2" charset="-122"/>
              </a:rPr>
              <a:t>e=e*</a:t>
            </a:r>
            <a:r>
              <a:rPr lang="zh-CN" altLang="en-US" sz="2800" b="1" dirty="0">
                <a:latin typeface="黑体" panose="02010609060101010101" pitchFamily="2" charset="-122"/>
                <a:ea typeface="黑体" panose="02010609060101010101" pitchFamily="2" charset="-122"/>
              </a:rPr>
              <a:t>则由欧拉定理</a:t>
            </a:r>
            <a:r>
              <a:rPr lang="en-US" altLang="zh-CN" sz="2800" b="1" dirty="0">
                <a:latin typeface="黑体" panose="02010609060101010101" pitchFamily="2" charset="-122"/>
                <a:ea typeface="黑体" panose="02010609060101010101" pitchFamily="2" charset="-122"/>
              </a:rPr>
              <a:t>v-e+r=2</a:t>
            </a:r>
            <a:endParaRPr lang="en-US" altLang="zh-CN" sz="2800" b="1" dirty="0">
              <a:latin typeface="黑体" panose="02010609060101010101" pitchFamily="2" charset="-122"/>
              <a:ea typeface="黑体" panose="02010609060101010101" pitchFamily="2" charset="-122"/>
            </a:endParaRPr>
          </a:p>
          <a:p>
            <a:pPr marL="0" lvl="0" indent="0" fontAlgn="ctr">
              <a:lnSpc>
                <a:spcPct val="140000"/>
              </a:lnSpc>
              <a:spcBef>
                <a:spcPct val="50000"/>
              </a:spcBef>
              <a:buNone/>
            </a:pPr>
            <a:r>
              <a:rPr lang="zh-CN" altLang="en-US" sz="2800" b="1" dirty="0">
                <a:latin typeface="黑体" panose="02010609060101010101" pitchFamily="2" charset="-122"/>
                <a:ea typeface="黑体" panose="02010609060101010101" pitchFamily="2" charset="-122"/>
              </a:rPr>
              <a:t>得</a:t>
            </a:r>
            <a:r>
              <a:rPr lang="en-US" altLang="zh-CN" sz="2800" b="1" dirty="0">
                <a:latin typeface="黑体" panose="02010609060101010101" pitchFamily="2" charset="-122"/>
                <a:ea typeface="黑体" panose="02010609060101010101" pitchFamily="2" charset="-122"/>
              </a:rPr>
              <a:t>v-e+v=2</a:t>
            </a:r>
            <a:r>
              <a:rPr lang="zh-CN" altLang="en-US" sz="2800" b="1" dirty="0">
                <a:latin typeface="黑体" panose="02010609060101010101" pitchFamily="2" charset="-122"/>
                <a:ea typeface="黑体" panose="02010609060101010101" pitchFamily="2" charset="-122"/>
              </a:rPr>
              <a:t>，即</a:t>
            </a:r>
            <a:r>
              <a:rPr lang="en-US" altLang="zh-CN" sz="2800" b="1" dirty="0">
                <a:latin typeface="黑体" panose="02010609060101010101" pitchFamily="2" charset="-122"/>
                <a:ea typeface="黑体" panose="02010609060101010101" pitchFamily="2" charset="-122"/>
              </a:rPr>
              <a:t>e=2v-2</a:t>
            </a:r>
            <a:r>
              <a:rPr lang="zh-CN" altLang="en-US" sz="2800" b="1" dirty="0">
                <a:latin typeface="黑体" panose="02010609060101010101" pitchFamily="2" charset="-122"/>
                <a:ea typeface="黑体" panose="02010609060101010101" pitchFamily="2" charset="-122"/>
              </a:rPr>
              <a:t>。</a:t>
            </a:r>
            <a:endParaRPr lang="zh-CN" altLang="en-US" sz="2800" b="1" dirty="0">
              <a:latin typeface="黑体" panose="02010609060101010101" pitchFamily="2" charset="-122"/>
              <a:ea typeface="黑体" panose="02010609060101010101" pitchFamily="2" charset="-122"/>
            </a:endParaRPr>
          </a:p>
          <a:p>
            <a:pPr marL="0" lvl="0" indent="0" fontAlgn="ctr">
              <a:lnSpc>
                <a:spcPct val="140000"/>
              </a:lnSpc>
              <a:spcBef>
                <a:spcPct val="50000"/>
              </a:spcBef>
              <a:buNone/>
            </a:pPr>
            <a:r>
              <a:rPr lang="zh-CN" altLang="en-US" sz="2800" b="1" dirty="0">
                <a:latin typeface="黑体" panose="02010609060101010101" pitchFamily="2" charset="-122"/>
                <a:ea typeface="黑体" panose="02010609060101010101" pitchFamily="2" charset="-122"/>
              </a:rPr>
              <a:t>    若图</a:t>
            </a:r>
            <a:r>
              <a:rPr lang="en-US" altLang="zh-CN" sz="2800" b="1" dirty="0">
                <a:latin typeface="黑体" panose="02010609060101010101" pitchFamily="2" charset="-122"/>
                <a:ea typeface="黑体" panose="02010609060101010101" pitchFamily="2" charset="-122"/>
              </a:rPr>
              <a:t>G</a:t>
            </a:r>
            <a:r>
              <a:rPr lang="zh-CN" altLang="en-US" sz="2800" b="1" dirty="0">
                <a:latin typeface="黑体" panose="02010609060101010101" pitchFamily="2" charset="-122"/>
                <a:ea typeface="黑体" panose="02010609060101010101" pitchFamily="2" charset="-122"/>
              </a:rPr>
              <a:t>是自对偶的，则</a:t>
            </a:r>
            <a:r>
              <a:rPr lang="en-US" altLang="zh-CN" sz="2800" b="1" dirty="0">
                <a:latin typeface="黑体" panose="02010609060101010101" pitchFamily="2" charset="-122"/>
                <a:ea typeface="黑体" panose="02010609060101010101" pitchFamily="2" charset="-122"/>
              </a:rPr>
              <a:t>e=2v-2</a:t>
            </a:r>
            <a:r>
              <a:rPr lang="zh-CN" altLang="en-US" sz="2800" b="1" dirty="0">
                <a:latin typeface="黑体" panose="02010609060101010101" pitchFamily="2" charset="-122"/>
                <a:ea typeface="黑体" panose="02010609060101010101" pitchFamily="2" charset="-122"/>
              </a:rPr>
              <a:t>。</a:t>
            </a:r>
            <a:endParaRPr lang="zh-CN" altLang="en-US" sz="2800" b="1" dirty="0">
              <a:latin typeface="黑体" panose="02010609060101010101" pitchFamily="2" charset="-122"/>
              <a:ea typeface="黑体" panose="02010609060101010101" pitchFamily="2" charset="-122"/>
            </a:endParaRPr>
          </a:p>
          <a:p>
            <a:pPr marL="0" lvl="0" indent="0" fontAlgn="ctr">
              <a:lnSpc>
                <a:spcPct val="140000"/>
              </a:lnSpc>
              <a:spcBef>
                <a:spcPct val="50000"/>
              </a:spcBef>
              <a:buNone/>
            </a:pPr>
            <a:r>
              <a:rPr lang="zh-CN" altLang="en-US" sz="2800" b="1" dirty="0">
                <a:latin typeface="黑体" panose="02010609060101010101" pitchFamily="2" charset="-122"/>
                <a:ea typeface="黑体" panose="02010609060101010101" pitchFamily="2" charset="-122"/>
              </a:rPr>
              <a:t>可证明，</a:t>
            </a:r>
            <a:r>
              <a:rPr lang="en-US" altLang="zh-CN" sz="2800" b="1" dirty="0">
                <a:latin typeface="黑体" panose="02010609060101010101" pitchFamily="2" charset="-122"/>
                <a:ea typeface="黑体" panose="02010609060101010101" pitchFamily="2" charset="-122"/>
              </a:rPr>
              <a:t>K</a:t>
            </a:r>
            <a:r>
              <a:rPr lang="en-US" altLang="zh-CN" sz="2800" b="1" baseline="-25000" dirty="0">
                <a:latin typeface="黑体" panose="02010609060101010101" pitchFamily="2" charset="-122"/>
                <a:ea typeface="黑体" panose="02010609060101010101" pitchFamily="2" charset="-122"/>
              </a:rPr>
              <a:t>4</a:t>
            </a:r>
            <a:r>
              <a:rPr lang="zh-CN" altLang="en-US" sz="2800" b="1" dirty="0">
                <a:latin typeface="黑体" panose="02010609060101010101" pitchFamily="2" charset="-122"/>
                <a:ea typeface="黑体" panose="02010609060101010101" pitchFamily="2" charset="-122"/>
              </a:rPr>
              <a:t>是自对偶图，</a:t>
            </a:r>
            <a:r>
              <a:rPr lang="en-US" altLang="zh-CN" sz="2800" b="1" dirty="0">
                <a:latin typeface="黑体" panose="02010609060101010101" pitchFamily="2" charset="-122"/>
                <a:ea typeface="黑体" panose="02010609060101010101" pitchFamily="2" charset="-122"/>
              </a:rPr>
              <a:t>K</a:t>
            </a:r>
            <a:r>
              <a:rPr lang="en-US" altLang="zh-CN" sz="2800" b="1" baseline="-25000" dirty="0">
                <a:latin typeface="黑体" panose="02010609060101010101" pitchFamily="2" charset="-122"/>
                <a:ea typeface="黑体" panose="02010609060101010101" pitchFamily="2" charset="-122"/>
              </a:rPr>
              <a:t>3</a:t>
            </a:r>
            <a:r>
              <a:rPr lang="zh-CN" altLang="en-US" sz="2800" b="1" dirty="0">
                <a:latin typeface="黑体" panose="02010609060101010101" pitchFamily="2" charset="-122"/>
                <a:ea typeface="黑体" panose="02010609060101010101" pitchFamily="2" charset="-122"/>
              </a:rPr>
              <a:t>不是自对偶。</a:t>
            </a:r>
            <a:endParaRPr lang="zh-CN" altLang="en-US" sz="2800" b="1" dirty="0">
              <a:latin typeface="黑体" panose="02010609060101010101" pitchFamily="2" charset="-122"/>
              <a:ea typeface="黑体" panose="02010609060101010101" pitchFamily="2" charset="-122"/>
            </a:endParaRPr>
          </a:p>
        </p:txBody>
      </p:sp>
      <p:sp>
        <p:nvSpPr>
          <p:cNvPr id="40963" name="Rectangle 7"/>
          <p:cNvSpPr/>
          <p:nvPr/>
        </p:nvSpPr>
        <p:spPr>
          <a:xfrm>
            <a:off x="825500" y="1557338"/>
            <a:ext cx="6310313"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spcBef>
                <a:spcPct val="0"/>
              </a:spcBef>
              <a:buClrTx/>
              <a:buSzTx/>
              <a:buFontTx/>
              <a:buNone/>
            </a:pPr>
            <a:r>
              <a:rPr lang="zh-CN" altLang="en-US" sz="2800" b="1" dirty="0">
                <a:latin typeface="黑体" panose="02010609060101010101" pitchFamily="2" charset="-122"/>
                <a:ea typeface="黑体" panose="02010609060101010101" pitchFamily="2" charset="-122"/>
              </a:rPr>
              <a:t>证明：若图</a:t>
            </a:r>
            <a:r>
              <a:rPr lang="en-US" altLang="zh-CN" sz="2800" b="1" dirty="0">
                <a:latin typeface="黑体" panose="02010609060101010101" pitchFamily="2" charset="-122"/>
                <a:ea typeface="黑体" panose="02010609060101010101" pitchFamily="2" charset="-122"/>
              </a:rPr>
              <a:t>G</a:t>
            </a:r>
            <a:r>
              <a:rPr lang="zh-CN" altLang="en-US" sz="2800" b="1" dirty="0">
                <a:latin typeface="黑体" panose="02010609060101010101" pitchFamily="2" charset="-122"/>
                <a:ea typeface="黑体" panose="02010609060101010101" pitchFamily="2" charset="-122"/>
              </a:rPr>
              <a:t>是自对偶的，则</a:t>
            </a:r>
            <a:r>
              <a:rPr lang="en-US" altLang="zh-CN" sz="2800" b="1" dirty="0">
                <a:latin typeface="黑体" panose="02010609060101010101" pitchFamily="2" charset="-122"/>
                <a:ea typeface="黑体" panose="02010609060101010101" pitchFamily="2" charset="-122"/>
              </a:rPr>
              <a:t>e=2v-2</a:t>
            </a:r>
            <a:r>
              <a:rPr lang="zh-CN" altLang="en-US" sz="2800" b="1" dirty="0">
                <a:latin typeface="黑体" panose="02010609060101010101" pitchFamily="2" charset="-122"/>
                <a:ea typeface="黑体" panose="02010609060101010101" pitchFamily="2" charset="-122"/>
              </a:rPr>
              <a:t>。</a:t>
            </a:r>
            <a:endParaRPr lang="zh-CN" altLang="en-US" sz="2800" b="1" dirty="0">
              <a:latin typeface="黑体" panose="02010609060101010101" pitchFamily="2" charset="-122"/>
              <a:ea typeface="黑体" panose="02010609060101010101" pitchFamily="2" charset="-122"/>
            </a:endParaRPr>
          </a:p>
        </p:txBody>
      </p:sp>
      <p:sp>
        <p:nvSpPr>
          <p:cNvPr id="40964" name="文本框 5"/>
          <p:cNvSpPr txBox="1"/>
          <p:nvPr/>
        </p:nvSpPr>
        <p:spPr>
          <a:xfrm>
            <a:off x="1331913" y="620713"/>
            <a:ext cx="2351087" cy="523875"/>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spcBef>
                <a:spcPct val="0"/>
              </a:spcBef>
              <a:buClrTx/>
              <a:buSzTx/>
              <a:buFontTx/>
              <a:buNone/>
            </a:pPr>
            <a:r>
              <a:rPr lang="zh-CN" altLang="en-US" sz="2800" b="1" dirty="0">
                <a:solidFill>
                  <a:srgbClr val="0000CC"/>
                </a:solidFill>
                <a:latin typeface="黑体" panose="02010609060101010101" pitchFamily="2" charset="-122"/>
                <a:ea typeface="黑体" panose="02010609060101010101" pitchFamily="2" charset="-122"/>
              </a:rPr>
              <a:t>习题</a:t>
            </a:r>
            <a:r>
              <a:rPr lang="en-US" altLang="zh-CN" sz="2800" b="1" dirty="0">
                <a:solidFill>
                  <a:srgbClr val="0000CC"/>
                </a:solidFill>
                <a:latin typeface="黑体" panose="02010609060101010101" pitchFamily="2" charset="-122"/>
                <a:ea typeface="黑体" panose="02010609060101010101" pitchFamily="2" charset="-122"/>
              </a:rPr>
              <a:t>7-6</a:t>
            </a:r>
            <a:r>
              <a:rPr lang="zh-CN" altLang="en-US" sz="2800" b="1" dirty="0">
                <a:solidFill>
                  <a:srgbClr val="0000CC"/>
                </a:solidFill>
                <a:latin typeface="黑体" panose="02010609060101010101" pitchFamily="2" charset="-122"/>
                <a:ea typeface="黑体" panose="02010609060101010101" pitchFamily="2" charset="-122"/>
              </a:rPr>
              <a:t>（</a:t>
            </a:r>
            <a:r>
              <a:rPr lang="en-US" altLang="zh-CN" sz="2800" b="1" dirty="0">
                <a:solidFill>
                  <a:srgbClr val="0000CC"/>
                </a:solidFill>
                <a:latin typeface="黑体" panose="02010609060101010101" pitchFamily="2" charset="-122"/>
                <a:ea typeface="黑体" panose="02010609060101010101" pitchFamily="2" charset="-122"/>
              </a:rPr>
              <a:t>4</a:t>
            </a:r>
            <a:r>
              <a:rPr lang="zh-CN" altLang="en-US" sz="2800" b="1" dirty="0">
                <a:solidFill>
                  <a:srgbClr val="0000CC"/>
                </a:solidFill>
                <a:latin typeface="黑体" panose="02010609060101010101" pitchFamily="2" charset="-122"/>
                <a:ea typeface="黑体" panose="02010609060101010101" pitchFamily="2" charset="-122"/>
              </a:rPr>
              <a:t>）</a:t>
            </a:r>
            <a:endParaRPr lang="zh-CN" altLang="en-US" sz="2800" b="1" dirty="0">
              <a:solidFill>
                <a:srgbClr val="0000CC"/>
              </a:solidFill>
              <a:latin typeface="黑体" panose="02010609060101010101" pitchFamily="2" charset="-122"/>
              <a:ea typeface="黑体" panose="0201060906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2770"/>
                                        </p:tgtEl>
                                        <p:attrNameLst>
                                          <p:attrName>style.visibility</p:attrName>
                                        </p:attrNameLst>
                                      </p:cBhvr>
                                      <p:to>
                                        <p:strVal val="visible"/>
                                      </p:to>
                                    </p:set>
                                    <p:anim calcmode="lin" valueType="num">
                                      <p:cBhvr additive="base">
                                        <p:cTn id="7" dur="500" fill="hold"/>
                                        <p:tgtEl>
                                          <p:spTgt spid="32770"/>
                                        </p:tgtEl>
                                        <p:attrNameLst>
                                          <p:attrName>ppt_x</p:attrName>
                                        </p:attrNameLst>
                                      </p:cBhvr>
                                      <p:tavLst>
                                        <p:tav tm="0">
                                          <p:val>
                                            <p:strVal val="0-#ppt_w/2"/>
                                          </p:val>
                                        </p:tav>
                                        <p:tav tm="100000">
                                          <p:val>
                                            <p:strVal val="#ppt_x"/>
                                          </p:val>
                                        </p:tav>
                                      </p:tavLst>
                                    </p:anim>
                                    <p:anim calcmode="lin" valueType="num">
                                      <p:cBhvr additive="base">
                                        <p:cTn id="8" dur="500" fill="hold"/>
                                        <p:tgtEl>
                                          <p:spTgt spid="327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8194" name="Object 3"/>
          <p:cNvGraphicFramePr>
            <a:graphicFrameLocks noChangeAspect="1"/>
          </p:cNvGraphicFramePr>
          <p:nvPr/>
        </p:nvGraphicFramePr>
        <p:xfrm>
          <a:off x="609600" y="1412875"/>
          <a:ext cx="7924800" cy="3586163"/>
        </p:xfrm>
        <a:graphic>
          <a:graphicData uri="http://schemas.openxmlformats.org/presentationml/2006/ole">
            <mc:AlternateContent xmlns:mc="http://schemas.openxmlformats.org/markup-compatibility/2006">
              <mc:Choice xmlns:v="urn:schemas-microsoft-com:vml" Requires="v">
                <p:oleObj spid="_x0000_s3080" name="" r:id="rId1" imgW="4362450" imgH="1943100" progId="Paint.Picture">
                  <p:embed/>
                </p:oleObj>
              </mc:Choice>
              <mc:Fallback>
                <p:oleObj name="" r:id="rId1" imgW="4362450" imgH="1943100" progId="Paint.Picture">
                  <p:embed/>
                  <p:pic>
                    <p:nvPicPr>
                      <p:cNvPr id="0" name="图片 3079"/>
                      <p:cNvPicPr/>
                      <p:nvPr/>
                    </p:nvPicPr>
                    <p:blipFill>
                      <a:blip r:embed="rId2"/>
                      <a:stretch>
                        <a:fillRect/>
                      </a:stretch>
                    </p:blipFill>
                    <p:spPr>
                      <a:xfrm>
                        <a:off x="609600" y="1412875"/>
                        <a:ext cx="7924800" cy="3586163"/>
                      </a:xfrm>
                      <a:prstGeom prst="rect">
                        <a:avLst/>
                      </a:prstGeom>
                      <a:noFill/>
                      <a:ln w="38100">
                        <a:noFill/>
                        <a:miter/>
                      </a:ln>
                    </p:spPr>
                  </p:pic>
                </p:oleObj>
              </mc:Fallback>
            </mc:AlternateContent>
          </a:graphicData>
        </a:graphic>
      </p:graphicFrame>
      <p:sp>
        <p:nvSpPr>
          <p:cNvPr id="8195" name="Text Box 4"/>
          <p:cNvSpPr txBox="1"/>
          <p:nvPr/>
        </p:nvSpPr>
        <p:spPr>
          <a:xfrm>
            <a:off x="1600200" y="5334000"/>
            <a:ext cx="5638800" cy="5794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lgn="ctr" eaLnBrk="1" hangingPunct="1">
              <a:spcBef>
                <a:spcPct val="50000"/>
              </a:spcBef>
              <a:buClrTx/>
              <a:buSzTx/>
              <a:buFontTx/>
              <a:buNone/>
            </a:pPr>
            <a:r>
              <a:rPr lang="zh-CN" altLang="en-US" dirty="0">
                <a:latin typeface="Times New Roman" panose="02020603050405020304" pitchFamily="18" charset="0"/>
              </a:rPr>
              <a:t>图</a:t>
            </a:r>
            <a:r>
              <a:rPr lang="en-US" altLang="zh-CN" dirty="0">
                <a:latin typeface="Times New Roman" panose="02020603050405020304" pitchFamily="18" charset="0"/>
              </a:rPr>
              <a:t>7-5.2  </a:t>
            </a:r>
            <a:r>
              <a:rPr lang="zh-CN" altLang="en-US" dirty="0">
                <a:latin typeface="Times New Roman" panose="02020603050405020304" pitchFamily="18" charset="0"/>
              </a:rPr>
              <a:t>不是平面图</a:t>
            </a:r>
            <a:endParaRPr lang="zh-CN" altLang="en-US" dirty="0">
              <a:latin typeface="Times New Roman" panose="02020603050405020304" pitchFamily="18" charset="0"/>
            </a:endParaRPr>
          </a:p>
        </p:txBody>
      </p:sp>
      <p:sp>
        <p:nvSpPr>
          <p:cNvPr id="8196" name="Rectangle 5"/>
          <p:cNvSpPr>
            <a:spLocks noGrp="1"/>
          </p:cNvSpPr>
          <p:nvPr>
            <p:ph type="title"/>
          </p:nvPr>
        </p:nvSpPr>
        <p:spPr>
          <a:xfrm>
            <a:off x="971550" y="395288"/>
            <a:ext cx="6696075" cy="441325"/>
          </a:xfrm>
        </p:spPr>
        <p:txBody>
          <a:bodyPr vert="horz" wrap="square" lIns="91440" tIns="45720" rIns="91440" bIns="45720" anchor="b" anchorCtr="0"/>
          <a:p>
            <a:pPr eaLnBrk="1" hangingPunct="1"/>
            <a:r>
              <a:rPr kumimoji="1" lang="en-US" altLang="zh-CN" kern="1200" dirty="0">
                <a:latin typeface="黑体" panose="02010609060101010101" pitchFamily="2" charset="-122"/>
                <a:ea typeface="黑体" panose="02010609060101010101" pitchFamily="2" charset="-122"/>
                <a:cs typeface="+mj-cs"/>
              </a:rPr>
              <a:t>7-5 </a:t>
            </a:r>
            <a:r>
              <a:rPr kumimoji="1" lang="zh-CN" altLang="en-US" kern="1200" dirty="0">
                <a:latin typeface="黑体" panose="02010609060101010101" pitchFamily="2" charset="-122"/>
                <a:ea typeface="黑体" panose="02010609060101010101" pitchFamily="2" charset="-122"/>
                <a:cs typeface="+mj-cs"/>
              </a:rPr>
              <a:t>平面图</a:t>
            </a:r>
            <a:endParaRPr kumimoji="1" lang="zh-CN" altLang="en-US" kern="1200" dirty="0">
              <a:latin typeface="黑体" panose="02010609060101010101" pitchFamily="2" charset="-122"/>
              <a:ea typeface="黑体" panose="02010609060101010101" pitchFamily="2" charset="-122"/>
              <a:cs typeface="+mj-cs"/>
            </a:endParaRPr>
          </a:p>
        </p:txBody>
      </p:sp>
    </p:spTree>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Rectangle 17"/>
          <p:cNvSpPr/>
          <p:nvPr/>
        </p:nvSpPr>
        <p:spPr>
          <a:xfrm>
            <a:off x="395288" y="1557338"/>
            <a:ext cx="8424862" cy="1150937"/>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609600" lvl="0" indent="-609600" eaLnBrk="1" hangingPunct="1">
              <a:lnSpc>
                <a:spcPct val="120000"/>
              </a:lnSpc>
              <a:spcBef>
                <a:spcPct val="0"/>
              </a:spcBef>
              <a:buClr>
                <a:srgbClr val="990000"/>
              </a:buClr>
              <a:buSzTx/>
              <a:buNone/>
            </a:pPr>
            <a:r>
              <a:rPr lang="zh-CN" altLang="en-US" sz="2400" dirty="0">
                <a:latin typeface="黑体" panose="02010609060101010101" pitchFamily="2" charset="-122"/>
                <a:ea typeface="黑体" panose="02010609060101010101" pitchFamily="2" charset="-122"/>
                <a:sym typeface="Symbol" panose="05050102010706020507" pitchFamily="18" charset="2"/>
              </a:rPr>
              <a:t>结论：综合上述讨论，</a:t>
            </a:r>
            <a:r>
              <a:rPr lang="en-US" altLang="zh-CN" sz="2400" i="1" dirty="0">
                <a:latin typeface="Times New Roman" panose="02020603050405020304" pitchFamily="18" charset="0"/>
                <a:ea typeface="黑体" panose="02010609060101010101" pitchFamily="2" charset="-122"/>
                <a:sym typeface="Symbol" panose="05050102010706020507" pitchFamily="18" charset="2"/>
              </a:rPr>
              <a:t>n = k+</a:t>
            </a:r>
            <a:r>
              <a:rPr lang="en-US" altLang="zh-CN" sz="2400" dirty="0">
                <a:latin typeface="Times New Roman" panose="02020603050405020304" pitchFamily="18" charset="0"/>
                <a:ea typeface="黑体" panose="02010609060101010101" pitchFamily="2" charset="-122"/>
                <a:sym typeface="Symbol" panose="05050102010706020507" pitchFamily="18" charset="2"/>
              </a:rPr>
              <a:t>1</a:t>
            </a:r>
            <a:r>
              <a:rPr lang="zh-CN" altLang="en-US" sz="2400" dirty="0">
                <a:latin typeface="黑体" panose="02010609060101010101" pitchFamily="2" charset="-122"/>
                <a:ea typeface="黑体" panose="02010609060101010101" pitchFamily="2" charset="-122"/>
                <a:sym typeface="Symbol" panose="05050102010706020507" pitchFamily="18" charset="2"/>
              </a:rPr>
              <a:t>时结论仍然成立。由归纳原理，定理得证。</a:t>
            </a:r>
            <a:endParaRPr lang="en-US" altLang="zh-CN" sz="2400" dirty="0">
              <a:latin typeface="黑体" panose="02010609060101010101" pitchFamily="2" charset="-122"/>
              <a:ea typeface="黑体" panose="02010609060101010101" pitchFamily="2" charset="-122"/>
              <a:sym typeface="Symbol" panose="05050102010706020507" pitchFamily="18" charset="2"/>
            </a:endParaRPr>
          </a:p>
          <a:p>
            <a:pPr marL="609600" lvl="0" indent="-609600" eaLnBrk="1" hangingPunct="1">
              <a:lnSpc>
                <a:spcPct val="120000"/>
              </a:lnSpc>
              <a:spcBef>
                <a:spcPct val="0"/>
              </a:spcBef>
              <a:buClr>
                <a:srgbClr val="990000"/>
              </a:buClr>
              <a:buSzTx/>
              <a:buNone/>
            </a:pPr>
            <a:endParaRPr lang="zh-CN" altLang="en-US" sz="2400" dirty="0">
              <a:latin typeface="黑体" panose="02010609060101010101" pitchFamily="2" charset="-122"/>
              <a:ea typeface="黑体" panose="02010609060101010101" pitchFamily="2" charset="-122"/>
            </a:endParaRP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标题 1"/>
          <p:cNvSpPr>
            <a:spLocks noGrp="1"/>
          </p:cNvSpPr>
          <p:nvPr>
            <p:ph type="title"/>
          </p:nvPr>
        </p:nvSpPr>
        <p:spPr/>
        <p:txBody>
          <a:bodyPr vert="horz" wrap="square" lIns="91440" tIns="45720" rIns="91440" bIns="45720" anchor="b" anchorCtr="0"/>
          <a:p>
            <a:r>
              <a:rPr kumimoji="1" lang="zh-CN" altLang="en-US" kern="1200" dirty="0">
                <a:latin typeface="黑体" panose="02010609060101010101" pitchFamily="2" charset="-122"/>
                <a:ea typeface="黑体" panose="02010609060101010101" pitchFamily="2" charset="-122"/>
                <a:cs typeface="+mj-cs"/>
              </a:rPr>
              <a:t>四色定理</a:t>
            </a:r>
            <a:endParaRPr kumimoji="1" lang="zh-CN" altLang="en-US" kern="1200" dirty="0">
              <a:latin typeface="黑体" panose="02010609060101010101" pitchFamily="2" charset="-122"/>
              <a:ea typeface="黑体" panose="02010609060101010101" pitchFamily="2" charset="-122"/>
              <a:cs typeface="+mj-cs"/>
            </a:endParaRPr>
          </a:p>
        </p:txBody>
      </p:sp>
      <p:sp>
        <p:nvSpPr>
          <p:cNvPr id="55299" name="内容占位符 2"/>
          <p:cNvSpPr>
            <a:spLocks noGrp="1"/>
          </p:cNvSpPr>
          <p:nvPr>
            <p:ph idx="1" hasCustomPrompt="1"/>
          </p:nvPr>
        </p:nvSpPr>
        <p:spPr>
          <a:xfrm>
            <a:off x="468313" y="1341438"/>
            <a:ext cx="8218487" cy="5183187"/>
          </a:xfrm>
        </p:spPr>
        <p:txBody>
          <a:bodyPr vert="horz" wrap="square" lIns="91440" tIns="45720" rIns="91440" bIns="45720" anchor="t" anchorCtr="0"/>
          <a:p>
            <a:pPr algn="just">
              <a:spcBef>
                <a:spcPct val="0"/>
              </a:spcBef>
              <a:buSzPct val="60000"/>
            </a:pPr>
            <a:r>
              <a:rPr kumimoji="1" lang="zh-CN" altLang="en-US" sz="2000" b="0" kern="1200" dirty="0">
                <a:latin typeface="Times New Roman" panose="02020603050405020304" pitchFamily="18" charset="0"/>
                <a:ea typeface="黑体" panose="02010609060101010101" pitchFamily="2" charset="-122"/>
                <a:cs typeface="+mn-cs"/>
              </a:rPr>
              <a:t>四色问题从猜想到定理历经三代证明</a:t>
            </a:r>
            <a:r>
              <a:rPr kumimoji="1" lang="en-US" altLang="zh-CN" sz="2000" b="0" kern="1200" dirty="0">
                <a:latin typeface="Times New Roman" panose="02020603050405020304" pitchFamily="18" charset="0"/>
                <a:ea typeface="黑体" panose="02010609060101010101" pitchFamily="2" charset="-122"/>
                <a:cs typeface="+mn-cs"/>
              </a:rPr>
              <a:t>:</a:t>
            </a:r>
            <a:endParaRPr kumimoji="1" lang="en-US" altLang="zh-CN" sz="2000" b="0" kern="1200" dirty="0">
              <a:latin typeface="Times New Roman" panose="02020603050405020304" pitchFamily="18" charset="0"/>
              <a:ea typeface="黑体" panose="02010609060101010101" pitchFamily="2" charset="-122"/>
              <a:cs typeface="+mn-cs"/>
            </a:endParaRPr>
          </a:p>
          <a:p>
            <a:pPr algn="just">
              <a:spcBef>
                <a:spcPct val="0"/>
              </a:spcBef>
              <a:buSzPct val="60000"/>
            </a:pPr>
            <a:r>
              <a:rPr kumimoji="1" lang="en-US" altLang="zh-CN" sz="2000" b="0" kern="1200" dirty="0">
                <a:latin typeface="Times New Roman" panose="02020603050405020304" pitchFamily="18" charset="0"/>
                <a:ea typeface="黑体" panose="02010609060101010101" pitchFamily="2" charset="-122"/>
                <a:cs typeface="+mn-cs"/>
              </a:rPr>
              <a:t>    1976</a:t>
            </a:r>
            <a:r>
              <a:rPr kumimoji="1" lang="zh-CN" altLang="en-US" sz="2000" b="0" kern="1200" dirty="0">
                <a:latin typeface="Times New Roman" panose="02020603050405020304" pitchFamily="18" charset="0"/>
                <a:ea typeface="黑体" panose="02010609060101010101" pitchFamily="2" charset="-122"/>
                <a:cs typeface="+mn-cs"/>
              </a:rPr>
              <a:t>年，阿佩尔</a:t>
            </a:r>
            <a:r>
              <a:rPr kumimoji="1" lang="en-US" altLang="zh-CN" sz="2000" b="0" kern="1200" dirty="0">
                <a:latin typeface="Times New Roman" panose="02020603050405020304" pitchFamily="18" charset="0"/>
                <a:ea typeface="黑体" panose="02010609060101010101" pitchFamily="2" charset="-122"/>
                <a:cs typeface="+mn-cs"/>
              </a:rPr>
              <a:t>(K. Appel, 1932-)</a:t>
            </a:r>
            <a:r>
              <a:rPr kumimoji="1" lang="zh-CN" altLang="en-US" sz="2000" b="0" kern="1200" dirty="0">
                <a:latin typeface="Times New Roman" panose="02020603050405020304" pitchFamily="18" charset="0"/>
                <a:ea typeface="黑体" panose="02010609060101010101" pitchFamily="2" charset="-122"/>
                <a:cs typeface="+mn-cs"/>
              </a:rPr>
              <a:t>和哈肯</a:t>
            </a:r>
            <a:r>
              <a:rPr kumimoji="1" lang="en-US" altLang="zh-CN" sz="2000" b="0" kern="1200" dirty="0">
                <a:latin typeface="Times New Roman" panose="02020603050405020304" pitchFamily="18" charset="0"/>
                <a:ea typeface="黑体" panose="02010609060101010101" pitchFamily="2" charset="-122"/>
                <a:cs typeface="+mn-cs"/>
              </a:rPr>
              <a:t>(W. Haken, 1928-)</a:t>
            </a:r>
            <a:r>
              <a:rPr kumimoji="1" lang="zh-CN" altLang="en-US" sz="2000" b="0" kern="1200" dirty="0">
                <a:latin typeface="Times New Roman" panose="02020603050405020304" pitchFamily="18" charset="0"/>
                <a:ea typeface="黑体" panose="02010609060101010101" pitchFamily="2" charset="-122"/>
                <a:cs typeface="+mn-cs"/>
              </a:rPr>
              <a:t>的计算机辅助证明</a:t>
            </a:r>
            <a:r>
              <a:rPr kumimoji="1" lang="en-US" altLang="zh-CN" sz="2000" b="0" kern="1200" dirty="0">
                <a:latin typeface="Times New Roman" panose="02020603050405020304" pitchFamily="18" charset="0"/>
                <a:ea typeface="黑体" panose="02010609060101010101" pitchFamily="2" charset="-122"/>
                <a:cs typeface="+mn-cs"/>
              </a:rPr>
              <a:t>, </a:t>
            </a:r>
            <a:r>
              <a:rPr kumimoji="1" lang="zh-CN" altLang="en-US" sz="2000" b="0" kern="1200" dirty="0">
                <a:latin typeface="Times New Roman" panose="02020603050405020304" pitchFamily="18" charset="0"/>
                <a:ea typeface="黑体" panose="02010609060101010101" pitchFamily="2" charset="-122"/>
                <a:cs typeface="+mn-cs"/>
              </a:rPr>
              <a:t>不过这个证明在长达</a:t>
            </a:r>
            <a:r>
              <a:rPr kumimoji="1" lang="en-US" altLang="zh-CN" sz="2000" b="0" kern="1200" dirty="0">
                <a:latin typeface="Times New Roman" panose="02020603050405020304" pitchFamily="18" charset="0"/>
                <a:ea typeface="黑体" panose="02010609060101010101" pitchFamily="2" charset="-122"/>
                <a:cs typeface="+mn-cs"/>
              </a:rPr>
              <a:t>20</a:t>
            </a:r>
            <a:r>
              <a:rPr kumimoji="1" lang="zh-CN" altLang="en-US" sz="2000" b="0" kern="1200" dirty="0">
                <a:latin typeface="Times New Roman" panose="02020603050405020304" pitchFamily="18" charset="0"/>
                <a:ea typeface="黑体" panose="02010609060101010101" pitchFamily="2" charset="-122"/>
                <a:cs typeface="+mn-cs"/>
              </a:rPr>
              <a:t>年内未能获得一致认同</a:t>
            </a:r>
            <a:r>
              <a:rPr kumimoji="1" lang="en-US" altLang="zh-CN" sz="2000" b="0" kern="1200" dirty="0">
                <a:latin typeface="Times New Roman" panose="02020603050405020304" pitchFamily="18" charset="0"/>
                <a:ea typeface="黑体" panose="02010609060101010101" pitchFamily="2" charset="-122"/>
                <a:cs typeface="+mn-cs"/>
              </a:rPr>
              <a:t>, </a:t>
            </a:r>
            <a:r>
              <a:rPr kumimoji="1" lang="zh-CN" altLang="en-US" sz="2000" b="0" kern="1200" dirty="0">
                <a:latin typeface="Times New Roman" panose="02020603050405020304" pitchFamily="18" charset="0"/>
                <a:ea typeface="黑体" panose="02010609060101010101" pitchFamily="2" charset="-122"/>
                <a:cs typeface="+mn-cs"/>
              </a:rPr>
              <a:t>原因在于证明中使用了计算机</a:t>
            </a:r>
            <a:r>
              <a:rPr kumimoji="1" lang="en-US" altLang="zh-CN" sz="2000" b="0" kern="1200" dirty="0">
                <a:latin typeface="Times New Roman" panose="02020603050405020304" pitchFamily="18" charset="0"/>
                <a:ea typeface="黑体" panose="02010609060101010101" pitchFamily="2" charset="-122"/>
                <a:cs typeface="+mn-cs"/>
              </a:rPr>
              <a:t>, </a:t>
            </a:r>
            <a:r>
              <a:rPr kumimoji="1" lang="zh-CN" altLang="en-US" sz="2000" b="0" kern="1200" dirty="0">
                <a:latin typeface="Times New Roman" panose="02020603050405020304" pitchFamily="18" charset="0"/>
                <a:ea typeface="黑体" panose="02010609060101010101" pitchFamily="2" charset="-122"/>
                <a:cs typeface="+mn-cs"/>
              </a:rPr>
              <a:t>且无法用手算核实</a:t>
            </a:r>
            <a:r>
              <a:rPr kumimoji="1" lang="en-US" altLang="zh-CN" sz="2000" b="0" kern="1200" dirty="0">
                <a:latin typeface="Times New Roman" panose="02020603050405020304" pitchFamily="18" charset="0"/>
                <a:ea typeface="黑体" panose="02010609060101010101" pitchFamily="2" charset="-122"/>
                <a:cs typeface="+mn-cs"/>
              </a:rPr>
              <a:t>; </a:t>
            </a:r>
            <a:r>
              <a:rPr kumimoji="1" lang="zh-CN" altLang="en-US" sz="2000" b="0" kern="1200" dirty="0">
                <a:latin typeface="Times New Roman" panose="02020603050405020304" pitchFamily="18" charset="0"/>
                <a:ea typeface="黑体" panose="02010609060101010101" pitchFamily="2" charset="-122"/>
                <a:cs typeface="+mn-cs"/>
              </a:rPr>
              <a:t>而理应用手算核实的部分又极其繁琐以至于没有人能够独立进行验证。</a:t>
            </a:r>
            <a:endParaRPr kumimoji="1" lang="en-US" altLang="zh-CN" sz="2000" b="0" kern="1200" dirty="0">
              <a:latin typeface="Times New Roman" panose="02020603050405020304" pitchFamily="18" charset="0"/>
              <a:ea typeface="黑体" panose="02010609060101010101" pitchFamily="2" charset="-122"/>
              <a:cs typeface="+mn-cs"/>
            </a:endParaRPr>
          </a:p>
          <a:p>
            <a:pPr algn="just">
              <a:spcBef>
                <a:spcPct val="0"/>
              </a:spcBef>
              <a:buSzPct val="60000"/>
            </a:pPr>
            <a:r>
              <a:rPr kumimoji="1" lang="en-US" altLang="zh-CN" sz="2000" b="0" kern="1200" dirty="0">
                <a:latin typeface="Times New Roman" panose="02020603050405020304" pitchFamily="18" charset="0"/>
                <a:ea typeface="黑体" panose="02010609060101010101" pitchFamily="2" charset="-122"/>
                <a:cs typeface="+mn-cs"/>
              </a:rPr>
              <a:t>    1994</a:t>
            </a:r>
            <a:r>
              <a:rPr kumimoji="1" lang="zh-CN" altLang="en-US" sz="2000" b="0" kern="1200" dirty="0">
                <a:latin typeface="Times New Roman" panose="02020603050405020304" pitchFamily="18" charset="0"/>
                <a:ea typeface="黑体" panose="02010609060101010101" pitchFamily="2" charset="-122"/>
                <a:cs typeface="+mn-cs"/>
              </a:rPr>
              <a:t>年</a:t>
            </a:r>
            <a:r>
              <a:rPr kumimoji="1" lang="en-US" altLang="zh-CN" sz="2000" b="0" kern="1200" dirty="0">
                <a:latin typeface="Times New Roman" panose="02020603050405020304" pitchFamily="18" charset="0"/>
                <a:ea typeface="黑体" panose="02010609060101010101" pitchFamily="2" charset="-122"/>
                <a:cs typeface="+mn-cs"/>
              </a:rPr>
              <a:t>, </a:t>
            </a:r>
            <a:r>
              <a:rPr kumimoji="1" lang="zh-CN" altLang="en-US" sz="2000" b="0" kern="1200" dirty="0">
                <a:latin typeface="Times New Roman" panose="02020603050405020304" pitchFamily="18" charset="0"/>
                <a:ea typeface="黑体" panose="02010609060101010101" pitchFamily="2" charset="-122"/>
                <a:cs typeface="+mn-cs"/>
              </a:rPr>
              <a:t>西缪尔</a:t>
            </a:r>
            <a:r>
              <a:rPr kumimoji="1" lang="en-US" altLang="zh-CN" sz="2000" b="0" kern="1200" dirty="0">
                <a:latin typeface="Times New Roman" panose="02020603050405020304" pitchFamily="18" charset="0"/>
                <a:ea typeface="黑体" panose="02010609060101010101" pitchFamily="2" charset="-122"/>
                <a:cs typeface="+mn-cs"/>
              </a:rPr>
              <a:t>(P. Seymour, 1950-)</a:t>
            </a:r>
            <a:r>
              <a:rPr kumimoji="1" lang="zh-CN" altLang="en-US" sz="2000" b="0" kern="1200" dirty="0">
                <a:latin typeface="Times New Roman" panose="02020603050405020304" pitchFamily="18" charset="0"/>
                <a:ea typeface="黑体" panose="02010609060101010101" pitchFamily="2" charset="-122"/>
                <a:cs typeface="+mn-cs"/>
              </a:rPr>
              <a:t>、罗伯逊</a:t>
            </a:r>
            <a:r>
              <a:rPr kumimoji="1" lang="en-US" altLang="zh-CN" sz="2000" b="0" kern="1200" dirty="0">
                <a:latin typeface="Times New Roman" panose="02020603050405020304" pitchFamily="18" charset="0"/>
                <a:ea typeface="黑体" panose="02010609060101010101" pitchFamily="2" charset="-122"/>
                <a:cs typeface="+mn-cs"/>
              </a:rPr>
              <a:t>(N. Robertson, 1938-)</a:t>
            </a:r>
            <a:r>
              <a:rPr kumimoji="1" lang="zh-CN" altLang="en-US" sz="2000" b="0" kern="1200" dirty="0">
                <a:latin typeface="Times New Roman" panose="02020603050405020304" pitchFamily="18" charset="0"/>
                <a:ea typeface="黑体" panose="02010609060101010101" pitchFamily="2" charset="-122"/>
                <a:cs typeface="+mn-cs"/>
              </a:rPr>
              <a:t>、桑德斯</a:t>
            </a:r>
            <a:r>
              <a:rPr kumimoji="1" lang="en-US" altLang="zh-CN" sz="2000" b="0" kern="1200" dirty="0">
                <a:latin typeface="Times New Roman" panose="02020603050405020304" pitchFamily="18" charset="0"/>
                <a:ea typeface="黑体" panose="02010609060101010101" pitchFamily="2" charset="-122"/>
                <a:cs typeface="+mn-cs"/>
              </a:rPr>
              <a:t>(D. P. Sanders)</a:t>
            </a:r>
            <a:r>
              <a:rPr kumimoji="1" lang="zh-CN" altLang="en-US" sz="2000" b="0" kern="1200" dirty="0">
                <a:latin typeface="Times New Roman" panose="02020603050405020304" pitchFamily="18" charset="0"/>
                <a:ea typeface="黑体" panose="02010609060101010101" pitchFamily="2" charset="-122"/>
                <a:cs typeface="+mn-cs"/>
              </a:rPr>
              <a:t>和托马斯</a:t>
            </a:r>
            <a:r>
              <a:rPr kumimoji="1" lang="en-US" altLang="zh-CN" sz="2000" b="0" kern="1200" dirty="0">
                <a:latin typeface="Times New Roman" panose="02020603050405020304" pitchFamily="18" charset="0"/>
                <a:ea typeface="黑体" panose="02010609060101010101" pitchFamily="2" charset="-122"/>
                <a:cs typeface="+mn-cs"/>
              </a:rPr>
              <a:t>(R. Thomas)</a:t>
            </a:r>
            <a:r>
              <a:rPr kumimoji="1" lang="zh-CN" altLang="en-US" sz="2000" b="0" kern="1200" dirty="0">
                <a:latin typeface="Times New Roman" panose="02020603050405020304" pitchFamily="18" charset="0"/>
                <a:ea typeface="黑体" panose="02010609060101010101" pitchFamily="2" charset="-122"/>
                <a:cs typeface="+mn-cs"/>
              </a:rPr>
              <a:t>做出了属于他们自己的证明。二代证明虽然也使用了计算机</a:t>
            </a:r>
            <a:r>
              <a:rPr kumimoji="1" lang="en-US" altLang="zh-CN" sz="2000" b="0" kern="1200" dirty="0">
                <a:latin typeface="Times New Roman" panose="02020603050405020304" pitchFamily="18" charset="0"/>
                <a:ea typeface="黑体" panose="02010609060101010101" pitchFamily="2" charset="-122"/>
                <a:cs typeface="+mn-cs"/>
              </a:rPr>
              <a:t>, </a:t>
            </a:r>
            <a:r>
              <a:rPr kumimoji="1" lang="zh-CN" altLang="en-US" sz="2000" b="0" kern="1200" dirty="0">
                <a:latin typeface="Times New Roman" panose="02020603050405020304" pitchFamily="18" charset="0"/>
                <a:ea typeface="黑体" panose="02010609060101010101" pitchFamily="2" charset="-122"/>
                <a:cs typeface="+mn-cs"/>
              </a:rPr>
              <a:t>但它达到了单独人工复核的标准</a:t>
            </a:r>
            <a:r>
              <a:rPr kumimoji="1" lang="en-US" altLang="zh-CN" sz="2000" b="0" kern="1200" dirty="0">
                <a:latin typeface="Times New Roman" panose="02020603050405020304" pitchFamily="18" charset="0"/>
                <a:ea typeface="黑体" panose="02010609060101010101" pitchFamily="2" charset="-122"/>
                <a:cs typeface="+mn-cs"/>
              </a:rPr>
              <a:t>, </a:t>
            </a:r>
            <a:r>
              <a:rPr kumimoji="1" lang="zh-CN" altLang="en-US" sz="2000" b="0" kern="1200" dirty="0">
                <a:latin typeface="Times New Roman" panose="02020603050405020304" pitchFamily="18" charset="0"/>
                <a:ea typeface="黑体" panose="02010609060101010101" pitchFamily="2" charset="-122"/>
                <a:cs typeface="+mn-cs"/>
              </a:rPr>
              <a:t>且在几分钟内就能用计算机辅助验证</a:t>
            </a:r>
            <a:r>
              <a:rPr kumimoji="1" lang="en-US" altLang="zh-CN" sz="2000" b="0" kern="1200" dirty="0">
                <a:latin typeface="Times New Roman" panose="02020603050405020304" pitchFamily="18" charset="0"/>
                <a:ea typeface="黑体" panose="02010609060101010101" pitchFamily="2" charset="-122"/>
                <a:cs typeface="+mn-cs"/>
              </a:rPr>
              <a:t>, </a:t>
            </a:r>
            <a:r>
              <a:rPr kumimoji="1" lang="zh-CN" altLang="en-US" sz="2000" b="0" kern="1200" dirty="0">
                <a:latin typeface="Times New Roman" panose="02020603050405020304" pitchFamily="18" charset="0"/>
                <a:ea typeface="黑体" panose="02010609060101010101" pitchFamily="2" charset="-122"/>
                <a:cs typeface="+mn-cs"/>
              </a:rPr>
              <a:t>从而消除了人们对一代证明有效性的怀疑</a:t>
            </a:r>
            <a:r>
              <a:rPr kumimoji="1" lang="en-US" altLang="zh-CN" sz="2000" b="0" kern="1200" dirty="0">
                <a:latin typeface="Times New Roman" panose="02020603050405020304" pitchFamily="18" charset="0"/>
                <a:ea typeface="黑体" panose="02010609060101010101" pitchFamily="2" charset="-122"/>
                <a:cs typeface="+mn-cs"/>
              </a:rPr>
              <a:t>, </a:t>
            </a:r>
            <a:r>
              <a:rPr kumimoji="1" lang="zh-CN" altLang="en-US" sz="2000" b="0" kern="1200" dirty="0">
                <a:latin typeface="Times New Roman" panose="02020603050405020304" pitchFamily="18" charset="0"/>
                <a:ea typeface="黑体" panose="02010609060101010101" pitchFamily="2" charset="-122"/>
                <a:cs typeface="+mn-cs"/>
              </a:rPr>
              <a:t>有力地肯定了四色定理的正确性。尽管如此</a:t>
            </a:r>
            <a:r>
              <a:rPr kumimoji="1" lang="en-US" altLang="zh-CN" sz="2000" b="0" kern="1200" dirty="0">
                <a:latin typeface="Times New Roman" panose="02020603050405020304" pitchFamily="18" charset="0"/>
                <a:ea typeface="黑体" panose="02010609060101010101" pitchFamily="2" charset="-122"/>
                <a:cs typeface="+mn-cs"/>
              </a:rPr>
              <a:t>, </a:t>
            </a:r>
            <a:r>
              <a:rPr kumimoji="1" lang="zh-CN" altLang="en-US" sz="2000" b="0" kern="1200" dirty="0">
                <a:latin typeface="Times New Roman" panose="02020603050405020304" pitchFamily="18" charset="0"/>
                <a:ea typeface="黑体" panose="02010609060101010101" pitchFamily="2" charset="-122"/>
                <a:cs typeface="+mn-cs"/>
              </a:rPr>
              <a:t>隐藏在计算机内部的逻辑步骤终究不够透明。</a:t>
            </a:r>
            <a:endParaRPr kumimoji="1" lang="en-US" altLang="zh-CN" sz="2000" b="0" kern="1200" dirty="0">
              <a:latin typeface="Times New Roman" panose="02020603050405020304" pitchFamily="18" charset="0"/>
              <a:ea typeface="黑体" panose="02010609060101010101" pitchFamily="2" charset="-122"/>
              <a:cs typeface="+mn-cs"/>
            </a:endParaRPr>
          </a:p>
          <a:p>
            <a:pPr algn="just">
              <a:spcBef>
                <a:spcPct val="0"/>
              </a:spcBef>
              <a:buSzPct val="60000"/>
            </a:pPr>
            <a:r>
              <a:rPr kumimoji="1" lang="en-US" altLang="zh-CN" sz="2000" b="0" kern="1200" dirty="0">
                <a:latin typeface="Times New Roman" panose="02020603050405020304" pitchFamily="18" charset="0"/>
                <a:ea typeface="黑体" panose="02010609060101010101" pitchFamily="2" charset="-122"/>
                <a:cs typeface="+mn-cs"/>
              </a:rPr>
              <a:t>    2005</a:t>
            </a:r>
            <a:r>
              <a:rPr kumimoji="1" lang="zh-CN" altLang="en-US" sz="2000" b="0" kern="1200" dirty="0">
                <a:latin typeface="Times New Roman" panose="02020603050405020304" pitchFamily="18" charset="0"/>
                <a:ea typeface="黑体" panose="02010609060101010101" pitchFamily="2" charset="-122"/>
                <a:cs typeface="+mn-cs"/>
              </a:rPr>
              <a:t>年</a:t>
            </a:r>
            <a:r>
              <a:rPr kumimoji="1" lang="en-US" altLang="zh-CN" sz="2000" b="0" kern="1200" dirty="0">
                <a:latin typeface="Times New Roman" panose="02020603050405020304" pitchFamily="18" charset="0"/>
                <a:ea typeface="黑体" panose="02010609060101010101" pitchFamily="2" charset="-122"/>
                <a:cs typeface="+mn-cs"/>
              </a:rPr>
              <a:t>, </a:t>
            </a:r>
            <a:r>
              <a:rPr kumimoji="1" lang="zh-CN" altLang="en-US" sz="2000" b="0" kern="1200" dirty="0">
                <a:latin typeface="Times New Roman" panose="02020603050405020304" pitchFamily="18" charset="0"/>
                <a:ea typeface="黑体" panose="02010609060101010101" pitchFamily="2" charset="-122"/>
                <a:cs typeface="+mn-cs"/>
              </a:rPr>
              <a:t>贡蒂埃</a:t>
            </a:r>
            <a:r>
              <a:rPr kumimoji="1" lang="en-US" altLang="zh-CN" sz="2000" b="0" kern="1200" dirty="0">
                <a:latin typeface="Times New Roman" panose="02020603050405020304" pitchFamily="18" charset="0"/>
                <a:ea typeface="黑体" panose="02010609060101010101" pitchFamily="2" charset="-122"/>
                <a:cs typeface="+mn-cs"/>
              </a:rPr>
              <a:t>(Georges Gonthier)</a:t>
            </a:r>
            <a:r>
              <a:rPr kumimoji="1" lang="zh-CN" altLang="en-US" sz="2000" b="0" kern="1200" dirty="0">
                <a:latin typeface="Times New Roman" panose="02020603050405020304" pitchFamily="18" charset="0"/>
                <a:ea typeface="黑体" panose="02010609060101010101" pitchFamily="2" charset="-122"/>
                <a:cs typeface="+mn-cs"/>
              </a:rPr>
              <a:t>的形式证明就是一种把所有逻辑步骤都写出了的证明</a:t>
            </a:r>
            <a:r>
              <a:rPr kumimoji="1" lang="en-US" altLang="zh-CN" sz="2000" b="0" kern="1200" dirty="0">
                <a:latin typeface="Times New Roman" panose="02020603050405020304" pitchFamily="18" charset="0"/>
                <a:ea typeface="黑体" panose="02010609060101010101" pitchFamily="2" charset="-122"/>
                <a:cs typeface="+mn-cs"/>
              </a:rPr>
              <a:t>, </a:t>
            </a:r>
            <a:r>
              <a:rPr kumimoji="1" lang="zh-CN" altLang="en-US" sz="2000" b="0" kern="1200" dirty="0">
                <a:latin typeface="Times New Roman" panose="02020603050405020304" pitchFamily="18" charset="0"/>
                <a:ea typeface="黑体" panose="02010609060101010101" pitchFamily="2" charset="-122"/>
                <a:cs typeface="+mn-cs"/>
              </a:rPr>
              <a:t>这第三代证明不仅强烈肯定四色定理确是一个定理</a:t>
            </a:r>
            <a:r>
              <a:rPr kumimoji="1" lang="en-US" altLang="zh-CN" sz="2000" b="0" kern="1200" dirty="0">
                <a:latin typeface="Times New Roman" panose="02020603050405020304" pitchFamily="18" charset="0"/>
                <a:ea typeface="黑体" panose="02010609060101010101" pitchFamily="2" charset="-122"/>
                <a:cs typeface="+mn-cs"/>
              </a:rPr>
              <a:t>, </a:t>
            </a:r>
            <a:r>
              <a:rPr kumimoji="1" lang="zh-CN" altLang="en-US" sz="2000" b="0" kern="1200" dirty="0">
                <a:latin typeface="Times New Roman" panose="02020603050405020304" pitchFamily="18" charset="0"/>
                <a:ea typeface="黑体" panose="02010609060101010101" pitchFamily="2" charset="-122"/>
                <a:cs typeface="+mn-cs"/>
              </a:rPr>
              <a:t>而且对数学和计算机科学都有着十分重要的意义。</a:t>
            </a:r>
            <a:endParaRPr kumimoji="1" lang="zh-CN" altLang="en-US" sz="2000" kern="1200" dirty="0">
              <a:latin typeface="Times New Roman" panose="02020603050405020304" pitchFamily="18" charset="0"/>
              <a:ea typeface="黑体" panose="02010609060101010101" pitchFamily="2" charset="-122"/>
              <a:cs typeface="+mn-cs"/>
            </a:endParaRPr>
          </a:p>
        </p:txBody>
      </p:sp>
      <p:sp>
        <p:nvSpPr>
          <p:cNvPr id="55300" name="灯片编号占位符 3"/>
          <p:cNvSpPr txBox="1">
            <a:spLocks noGrp="1"/>
          </p:cNvSpPr>
          <p:nvPr>
            <p:ph type="sldNum" sz="quarter" idx="12"/>
          </p:nvPr>
        </p:nvSpPr>
        <p:spPr/>
        <p:txBody>
          <a:bodyPr anchor="b" anchorCtr="0"/>
          <a:p>
            <a:pPr marL="0" indent="0" algn="r" eaLnBrk="1" hangingPunct="1">
              <a:spcBef>
                <a:spcPct val="0"/>
              </a:spcBef>
              <a:buClrTx/>
              <a:buSzTx/>
              <a:buFontTx/>
              <a:buNone/>
            </a:pPr>
            <a:fld id="{9A0DB2DC-4C9A-4742-B13C-FB6460FD3503}" type="slidenum">
              <a:rPr lang="en-US" altLang="zh-CN" sz="1400" dirty="0"/>
            </a:fld>
            <a:endParaRPr lang="en-US" altLang="zh-CN" sz="14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6322" name="图片 4"/>
          <p:cNvPicPr>
            <a:picLocks noChangeAspect="1"/>
          </p:cNvPicPr>
          <p:nvPr/>
        </p:nvPicPr>
        <p:blipFill>
          <a:blip r:embed="rId1"/>
          <a:stretch>
            <a:fillRect/>
          </a:stretch>
        </p:blipFill>
        <p:spPr>
          <a:xfrm>
            <a:off x="2916238" y="4076700"/>
            <a:ext cx="2232025" cy="1673225"/>
          </a:xfrm>
          <a:prstGeom prst="rect">
            <a:avLst/>
          </a:prstGeom>
          <a:noFill/>
          <a:ln w="9525">
            <a:noFill/>
          </a:ln>
        </p:spPr>
      </p:pic>
      <p:sp>
        <p:nvSpPr>
          <p:cNvPr id="56323" name="标题 1"/>
          <p:cNvSpPr>
            <a:spLocks noGrp="1"/>
          </p:cNvSpPr>
          <p:nvPr>
            <p:ph type="title"/>
          </p:nvPr>
        </p:nvSpPr>
        <p:spPr/>
        <p:txBody>
          <a:bodyPr vert="horz" wrap="square" lIns="91440" tIns="45720" rIns="91440" bIns="45720" anchor="b" anchorCtr="0"/>
          <a:p>
            <a:r>
              <a:rPr kumimoji="1" lang="zh-CN" altLang="en-US" kern="1200" dirty="0">
                <a:latin typeface="黑体" panose="02010609060101010101" pitchFamily="2" charset="-122"/>
                <a:ea typeface="黑体" panose="02010609060101010101" pitchFamily="2" charset="-122"/>
                <a:cs typeface="+mj-cs"/>
              </a:rPr>
              <a:t>四色定理证明思路</a:t>
            </a:r>
            <a:endParaRPr kumimoji="1" lang="zh-CN" altLang="en-US" kern="1200" dirty="0">
              <a:latin typeface="黑体" panose="02010609060101010101" pitchFamily="2" charset="-122"/>
              <a:ea typeface="黑体" panose="02010609060101010101" pitchFamily="2" charset="-122"/>
              <a:cs typeface="+mj-cs"/>
            </a:endParaRPr>
          </a:p>
        </p:txBody>
      </p:sp>
      <p:sp>
        <p:nvSpPr>
          <p:cNvPr id="56324" name="内容占位符 2"/>
          <p:cNvSpPr>
            <a:spLocks noGrp="1"/>
          </p:cNvSpPr>
          <p:nvPr>
            <p:ph idx="1" hasCustomPrompt="1"/>
          </p:nvPr>
        </p:nvSpPr>
        <p:spPr>
          <a:xfrm>
            <a:off x="539750" y="1412875"/>
            <a:ext cx="8147050" cy="4454525"/>
          </a:xfrm>
        </p:spPr>
        <p:txBody>
          <a:bodyPr vert="horz" wrap="square" lIns="91440" tIns="45720" rIns="91440" bIns="45720" anchor="t" anchorCtr="0"/>
          <a:p>
            <a:pPr>
              <a:spcBef>
                <a:spcPct val="0"/>
              </a:spcBef>
              <a:spcAft>
                <a:spcPts val="2400"/>
              </a:spcAft>
              <a:buSzPct val="60000"/>
            </a:pPr>
            <a:r>
              <a:rPr kumimoji="1" lang="zh-CN" altLang="en-US" kern="1200" dirty="0">
                <a:solidFill>
                  <a:srgbClr val="0000CC"/>
                </a:solidFill>
                <a:latin typeface="Times New Roman" panose="02020603050405020304" pitchFamily="18" charset="0"/>
                <a:ea typeface="黑体" panose="02010609060101010101" pitchFamily="2" charset="-122"/>
                <a:cs typeface="+mn-cs"/>
              </a:rPr>
              <a:t>总体思路：</a:t>
            </a:r>
            <a:r>
              <a:rPr kumimoji="1" lang="zh-CN" altLang="en-US" kern="1200" dirty="0">
                <a:latin typeface="Times New Roman" panose="02020603050405020304" pitchFamily="18" charset="0"/>
                <a:ea typeface="黑体" panose="02010609060101010101" pitchFamily="2" charset="-122"/>
                <a:cs typeface="+mn-cs"/>
              </a:rPr>
              <a:t>反证法。假设猜想不成立，则存在一个最小的反例，即不能</a:t>
            </a:r>
            <a:r>
              <a:rPr kumimoji="1" lang="en-US" altLang="zh-CN" kern="1200" dirty="0">
                <a:latin typeface="Times New Roman" panose="02020603050405020304" pitchFamily="18" charset="0"/>
                <a:ea typeface="黑体" panose="02010609060101010101" pitchFamily="2" charset="-122"/>
                <a:cs typeface="+mn-cs"/>
              </a:rPr>
              <a:t>4-</a:t>
            </a:r>
            <a:r>
              <a:rPr kumimoji="1" lang="zh-CN" altLang="en-US" kern="1200" dirty="0">
                <a:latin typeface="Times New Roman" panose="02020603050405020304" pitchFamily="18" charset="0"/>
                <a:ea typeface="黑体" panose="02010609060101010101" pitchFamily="2" charset="-122"/>
                <a:cs typeface="+mn-cs"/>
              </a:rPr>
              <a:t>色的最小的平面图</a:t>
            </a:r>
            <a:r>
              <a:rPr kumimoji="1" lang="en-US" altLang="zh-CN" i="1" kern="1200" dirty="0">
                <a:latin typeface="Times New Roman" panose="02020603050405020304" pitchFamily="18" charset="0"/>
                <a:ea typeface="黑体" panose="02010609060101010101" pitchFamily="2" charset="-122"/>
                <a:cs typeface="+mn-cs"/>
              </a:rPr>
              <a:t>G</a:t>
            </a:r>
            <a:r>
              <a:rPr kumimoji="1" lang="zh-CN" altLang="en-US" kern="1200" dirty="0">
                <a:latin typeface="Times New Roman" panose="02020603050405020304" pitchFamily="18" charset="0"/>
                <a:ea typeface="黑体" panose="02010609060101010101" pitchFamily="2" charset="-122"/>
                <a:cs typeface="+mn-cs"/>
              </a:rPr>
              <a:t>，往证</a:t>
            </a:r>
            <a:r>
              <a:rPr kumimoji="1" lang="en-US" altLang="zh-CN" i="1" kern="1200" dirty="0">
                <a:latin typeface="Times New Roman" panose="02020603050405020304" pitchFamily="18" charset="0"/>
                <a:ea typeface="黑体" panose="02010609060101010101" pitchFamily="2" charset="-122"/>
                <a:cs typeface="+mn-cs"/>
              </a:rPr>
              <a:t>G</a:t>
            </a:r>
            <a:r>
              <a:rPr kumimoji="1" lang="zh-CN" altLang="en-US" kern="1200" dirty="0">
                <a:latin typeface="Times New Roman" panose="02020603050405020304" pitchFamily="18" charset="0"/>
                <a:ea typeface="黑体" panose="02010609060101010101" pitchFamily="2" charset="-122"/>
                <a:cs typeface="+mn-cs"/>
              </a:rPr>
              <a:t>必含有某种“构型”，而该构型能使得</a:t>
            </a:r>
            <a:r>
              <a:rPr kumimoji="1" lang="en-US" altLang="zh-CN" kern="1200" dirty="0">
                <a:latin typeface="Times New Roman" panose="02020603050405020304" pitchFamily="18" charset="0"/>
                <a:ea typeface="黑体" panose="02010609060101010101" pitchFamily="2" charset="-122"/>
                <a:cs typeface="+mn-cs"/>
              </a:rPr>
              <a:t>G</a:t>
            </a:r>
            <a:r>
              <a:rPr kumimoji="1" lang="zh-CN" altLang="en-US" kern="1200" dirty="0">
                <a:latin typeface="Times New Roman" panose="02020603050405020304" pitchFamily="18" charset="0"/>
                <a:ea typeface="黑体" panose="02010609060101010101" pitchFamily="2" charset="-122"/>
                <a:cs typeface="+mn-cs"/>
              </a:rPr>
              <a:t>不可能是</a:t>
            </a:r>
            <a:r>
              <a:rPr kumimoji="1" lang="en-US" altLang="zh-CN" kern="1200" dirty="0">
                <a:latin typeface="Times New Roman" panose="02020603050405020304" pitchFamily="18" charset="0"/>
                <a:ea typeface="黑体" panose="02010609060101010101" pitchFamily="2" charset="-122"/>
                <a:cs typeface="+mn-cs"/>
              </a:rPr>
              <a:t>4-</a:t>
            </a:r>
            <a:r>
              <a:rPr kumimoji="1" lang="zh-CN" altLang="en-US" kern="1200" dirty="0">
                <a:latin typeface="Times New Roman" panose="02020603050405020304" pitchFamily="18" charset="0"/>
                <a:ea typeface="黑体" panose="02010609060101010101" pitchFamily="2" charset="-122"/>
                <a:cs typeface="+mn-cs"/>
              </a:rPr>
              <a:t>色猜想的最小反例。从而产生矛盾。</a:t>
            </a:r>
            <a:endParaRPr kumimoji="1" lang="en-US" altLang="zh-CN" kern="1200" dirty="0">
              <a:latin typeface="Times New Roman" panose="02020603050405020304" pitchFamily="18" charset="0"/>
              <a:ea typeface="黑体" panose="02010609060101010101" pitchFamily="2" charset="-122"/>
              <a:cs typeface="+mn-cs"/>
            </a:endParaRPr>
          </a:p>
          <a:p>
            <a:pPr>
              <a:spcBef>
                <a:spcPct val="0"/>
              </a:spcBef>
              <a:buSzPct val="60000"/>
            </a:pPr>
            <a:r>
              <a:rPr kumimoji="1" lang="en-US" altLang="zh-CN" kern="1200" dirty="0">
                <a:latin typeface="Times New Roman" panose="02020603050405020304" pitchFamily="18" charset="0"/>
                <a:ea typeface="黑体" panose="02010609060101010101" pitchFamily="2" charset="-122"/>
                <a:cs typeface="+mn-cs"/>
              </a:rPr>
              <a:t>1</a:t>
            </a:r>
            <a:r>
              <a:rPr kumimoji="1" lang="zh-CN" altLang="en-US" kern="1200" dirty="0">
                <a:latin typeface="Times New Roman" panose="02020603050405020304" pitchFamily="18" charset="0"/>
                <a:ea typeface="黑体" panose="02010609060101010101" pitchFamily="2" charset="-122"/>
                <a:cs typeface="+mn-cs"/>
              </a:rPr>
              <a:t>、只需考虑平面三角剖分图，即极大平面图</a:t>
            </a:r>
            <a:endParaRPr kumimoji="1" lang="en-US" altLang="zh-CN" kern="1200" dirty="0">
              <a:latin typeface="Times New Roman" panose="02020603050405020304" pitchFamily="18" charset="0"/>
              <a:ea typeface="黑体" panose="02010609060101010101" pitchFamily="2" charset="-122"/>
              <a:cs typeface="+mn-cs"/>
            </a:endParaRPr>
          </a:p>
          <a:p>
            <a:pPr>
              <a:spcBef>
                <a:spcPct val="0"/>
              </a:spcBef>
              <a:buSzPct val="60000"/>
            </a:pPr>
            <a:endParaRPr kumimoji="1" lang="en-US" altLang="zh-CN" kern="1200" dirty="0">
              <a:solidFill>
                <a:srgbClr val="0000CC"/>
              </a:solidFill>
              <a:latin typeface="Times New Roman" panose="02020603050405020304" pitchFamily="18" charset="0"/>
              <a:ea typeface="黑体" panose="02010609060101010101" pitchFamily="2" charset="-122"/>
              <a:cs typeface="+mn-cs"/>
            </a:endParaRPr>
          </a:p>
          <a:p>
            <a:pPr>
              <a:spcBef>
                <a:spcPct val="0"/>
              </a:spcBef>
              <a:buSzPct val="60000"/>
            </a:pPr>
            <a:endParaRPr kumimoji="1" lang="en-US" altLang="zh-CN" kern="1200" dirty="0">
              <a:solidFill>
                <a:srgbClr val="0000CC"/>
              </a:solidFill>
              <a:latin typeface="Times New Roman" panose="02020603050405020304" pitchFamily="18" charset="0"/>
              <a:ea typeface="黑体" panose="02010609060101010101" pitchFamily="2" charset="-122"/>
              <a:cs typeface="+mn-cs"/>
            </a:endParaRPr>
          </a:p>
          <a:p>
            <a:pPr>
              <a:spcBef>
                <a:spcPct val="0"/>
              </a:spcBef>
              <a:buSzPct val="60000"/>
            </a:pPr>
            <a:endParaRPr kumimoji="1" lang="en-US" altLang="zh-CN" kern="1200" dirty="0">
              <a:solidFill>
                <a:srgbClr val="0000CC"/>
              </a:solidFill>
              <a:latin typeface="Times New Roman" panose="02020603050405020304" pitchFamily="18" charset="0"/>
              <a:ea typeface="黑体" panose="02010609060101010101" pitchFamily="2" charset="-122"/>
              <a:cs typeface="+mn-cs"/>
            </a:endParaRPr>
          </a:p>
          <a:p>
            <a:pPr>
              <a:spcBef>
                <a:spcPts val="1800"/>
              </a:spcBef>
              <a:buSzPct val="60000"/>
            </a:pPr>
            <a:r>
              <a:rPr kumimoji="1" lang="en-US" altLang="zh-CN" kern="1200" dirty="0">
                <a:solidFill>
                  <a:srgbClr val="0000CC"/>
                </a:solidFill>
                <a:latin typeface="Times New Roman" panose="02020603050405020304" pitchFamily="18" charset="0"/>
                <a:ea typeface="黑体" panose="02010609060101010101" pitchFamily="2" charset="-122"/>
                <a:cs typeface="+mn-cs"/>
              </a:rPr>
              <a:t>[</a:t>
            </a:r>
            <a:r>
              <a:rPr kumimoji="1" lang="zh-CN" altLang="en-US" kern="1200" dirty="0">
                <a:solidFill>
                  <a:srgbClr val="0000CC"/>
                </a:solidFill>
                <a:latin typeface="Times New Roman" panose="02020603050405020304" pitchFamily="18" charset="0"/>
                <a:ea typeface="黑体" panose="02010609060101010101" pitchFamily="2" charset="-122"/>
                <a:cs typeface="+mn-cs"/>
              </a:rPr>
              <a:t>定理</a:t>
            </a:r>
            <a:r>
              <a:rPr kumimoji="1" lang="en-US" altLang="zh-CN" kern="1200" dirty="0">
                <a:solidFill>
                  <a:srgbClr val="0000CC"/>
                </a:solidFill>
                <a:latin typeface="Times New Roman" panose="02020603050405020304" pitchFamily="18" charset="0"/>
                <a:ea typeface="黑体" panose="02010609060101010101" pitchFamily="2" charset="-122"/>
                <a:cs typeface="+mn-cs"/>
              </a:rPr>
              <a:t>]</a:t>
            </a:r>
            <a:r>
              <a:rPr kumimoji="1" lang="zh-CN" altLang="en-US" kern="1200" dirty="0">
                <a:latin typeface="Times New Roman" panose="02020603050405020304" pitchFamily="18" charset="0"/>
                <a:ea typeface="黑体" panose="02010609060101010101" pitchFamily="2" charset="-122"/>
                <a:cs typeface="+mn-cs"/>
              </a:rPr>
              <a:t>极大平面图中，必有一个至多</a:t>
            </a:r>
            <a:r>
              <a:rPr kumimoji="1" lang="en-US" altLang="zh-CN" kern="1200" dirty="0">
                <a:latin typeface="Times New Roman" panose="02020603050405020304" pitchFamily="18" charset="0"/>
                <a:ea typeface="黑体" panose="02010609060101010101" pitchFamily="2" charset="-122"/>
                <a:cs typeface="+mn-cs"/>
              </a:rPr>
              <a:t>5</a:t>
            </a:r>
            <a:r>
              <a:rPr kumimoji="1" lang="zh-CN" altLang="en-US" kern="1200" dirty="0">
                <a:latin typeface="Times New Roman" panose="02020603050405020304" pitchFamily="18" charset="0"/>
                <a:ea typeface="黑体" panose="02010609060101010101" pitchFamily="2" charset="-122"/>
                <a:cs typeface="+mn-cs"/>
              </a:rPr>
              <a:t>度的结点。</a:t>
            </a:r>
            <a:endParaRPr kumimoji="1" lang="en-US" altLang="zh-CN" kern="1200" dirty="0">
              <a:latin typeface="Times New Roman" panose="02020603050405020304" pitchFamily="18" charset="0"/>
              <a:ea typeface="黑体" panose="02010609060101010101" pitchFamily="2" charset="-122"/>
              <a:cs typeface="+mn-cs"/>
            </a:endParaRPr>
          </a:p>
          <a:p>
            <a:pPr>
              <a:spcBef>
                <a:spcPct val="0"/>
              </a:spcBef>
              <a:buSzPct val="60000"/>
            </a:pPr>
            <a:r>
              <a:rPr kumimoji="1" lang="en-US" altLang="zh-CN" kern="1200" dirty="0">
                <a:latin typeface="Times New Roman" panose="02020603050405020304" pitchFamily="18" charset="0"/>
                <a:ea typeface="黑体" panose="02010609060101010101" pitchFamily="2" charset="-122"/>
                <a:cs typeface="+mn-cs"/>
              </a:rPr>
              <a:t> </a:t>
            </a:r>
            <a:endParaRPr kumimoji="1" lang="zh-CN" altLang="en-US" kern="1200" dirty="0">
              <a:latin typeface="Times New Roman" panose="02020603050405020304" pitchFamily="18" charset="0"/>
              <a:ea typeface="黑体" panose="02010609060101010101" pitchFamily="2" charset="-122"/>
              <a:cs typeface="+mn-cs"/>
            </a:endParaRPr>
          </a:p>
        </p:txBody>
      </p:sp>
      <p:sp>
        <p:nvSpPr>
          <p:cNvPr id="56325" name="灯片编号占位符 3"/>
          <p:cNvSpPr txBox="1">
            <a:spLocks noGrp="1"/>
          </p:cNvSpPr>
          <p:nvPr>
            <p:ph type="sldNum" sz="quarter" idx="12"/>
          </p:nvPr>
        </p:nvSpPr>
        <p:spPr/>
        <p:txBody>
          <a:bodyPr anchor="b" anchorCtr="0"/>
          <a:p>
            <a:pPr marL="0" indent="0" algn="r" eaLnBrk="1" hangingPunct="1">
              <a:spcBef>
                <a:spcPct val="0"/>
              </a:spcBef>
              <a:buClrTx/>
              <a:buSzTx/>
              <a:buFontTx/>
              <a:buNone/>
            </a:pPr>
            <a:fld id="{9A0DB2DC-4C9A-4742-B13C-FB6460FD3503}" type="slidenum">
              <a:rPr lang="en-US" altLang="zh-CN" sz="1400" dirty="0"/>
            </a:fld>
            <a:endParaRPr lang="en-US" altLang="zh-CN" sz="14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标题 1"/>
          <p:cNvSpPr>
            <a:spLocks noGrp="1"/>
          </p:cNvSpPr>
          <p:nvPr>
            <p:ph type="title"/>
          </p:nvPr>
        </p:nvSpPr>
        <p:spPr/>
        <p:txBody>
          <a:bodyPr vert="horz" wrap="square" lIns="91440" tIns="45720" rIns="91440" bIns="45720" anchor="b" anchorCtr="0"/>
          <a:p>
            <a:r>
              <a:rPr kumimoji="1" lang="zh-CN" altLang="en-US" kern="1200" dirty="0">
                <a:latin typeface="黑体" panose="02010609060101010101" pitchFamily="2" charset="-122"/>
                <a:ea typeface="黑体" panose="02010609060101010101" pitchFamily="2" charset="-122"/>
                <a:cs typeface="+mj-cs"/>
              </a:rPr>
              <a:t>四色定理证明思路</a:t>
            </a:r>
            <a:endParaRPr kumimoji="1" lang="zh-CN" altLang="en-US" kern="1200" dirty="0">
              <a:latin typeface="黑体" panose="02010609060101010101" pitchFamily="2" charset="-122"/>
              <a:ea typeface="黑体" panose="02010609060101010101" pitchFamily="2" charset="-122"/>
              <a:cs typeface="+mj-cs"/>
            </a:endParaRPr>
          </a:p>
        </p:txBody>
      </p:sp>
      <p:sp>
        <p:nvSpPr>
          <p:cNvPr id="57347" name="内容占位符 2"/>
          <p:cNvSpPr>
            <a:spLocks noGrp="1"/>
          </p:cNvSpPr>
          <p:nvPr>
            <p:ph idx="1" hasCustomPrompt="1"/>
          </p:nvPr>
        </p:nvSpPr>
        <p:spPr>
          <a:xfrm>
            <a:off x="323850" y="1412875"/>
            <a:ext cx="5832475" cy="5040313"/>
          </a:xfrm>
        </p:spPr>
        <p:txBody>
          <a:bodyPr vert="horz" wrap="square" lIns="91440" tIns="45720" rIns="91440" bIns="45720" anchor="t" anchorCtr="0"/>
          <a:p>
            <a:pPr algn="just">
              <a:spcBef>
                <a:spcPct val="0"/>
              </a:spcBef>
              <a:buSzPct val="60000"/>
            </a:pPr>
            <a:r>
              <a:rPr kumimoji="1" lang="en-US" altLang="zh-CN" kern="1200" dirty="0">
                <a:latin typeface="Times New Roman" panose="02020603050405020304" pitchFamily="18" charset="0"/>
                <a:ea typeface="黑体" panose="02010609060101010101" pitchFamily="2" charset="-122"/>
                <a:cs typeface="+mn-cs"/>
              </a:rPr>
              <a:t>2</a:t>
            </a:r>
            <a:r>
              <a:rPr kumimoji="1" lang="zh-CN" altLang="en-US" kern="1200" dirty="0">
                <a:latin typeface="Times New Roman" panose="02020603050405020304" pitchFamily="18" charset="0"/>
                <a:ea typeface="黑体" panose="02010609060101010101" pitchFamily="2" charset="-122"/>
                <a:cs typeface="+mn-cs"/>
              </a:rPr>
              <a:t>、构型</a:t>
            </a:r>
            <a:r>
              <a:rPr kumimoji="1" lang="zh-CN" altLang="en-US" kern="1200" dirty="0">
                <a:latin typeface="Times New Roman" panose="02020603050405020304" pitchFamily="18" charset="0"/>
                <a:ea typeface="黑体" panose="02010609060101010101" pitchFamily="2" charset="-122"/>
                <a:cs typeface="+mn-cs"/>
                <a:sym typeface="Wingdings" panose="05000000000000000000" pitchFamily="2" charset="2"/>
              </a:rPr>
              <a:t>：</a:t>
            </a:r>
            <a:r>
              <a:rPr kumimoji="1" lang="zh-CN" altLang="en-US" kern="1200" dirty="0">
                <a:latin typeface="Times New Roman" panose="02020603050405020304" pitchFamily="18" charset="0"/>
                <a:ea typeface="黑体" panose="02010609060101010101" pitchFamily="2" charset="-122"/>
                <a:cs typeface="+mn-cs"/>
              </a:rPr>
              <a:t>平面三角剖分的某个圈内的部分（包含圈本身）称为一个构型。</a:t>
            </a:r>
            <a:endParaRPr kumimoji="1" lang="en-US" altLang="zh-CN" kern="1200" dirty="0">
              <a:latin typeface="Times New Roman" panose="02020603050405020304" pitchFamily="18" charset="0"/>
              <a:ea typeface="黑体" panose="02010609060101010101" pitchFamily="2" charset="-122"/>
              <a:cs typeface="+mn-cs"/>
            </a:endParaRPr>
          </a:p>
          <a:p>
            <a:pPr algn="just">
              <a:spcBef>
                <a:spcPct val="0"/>
              </a:spcBef>
              <a:spcAft>
                <a:spcPts val="1800"/>
              </a:spcAft>
              <a:buSzPct val="60000"/>
            </a:pPr>
            <a:r>
              <a:rPr kumimoji="1" lang="en-US" altLang="zh-CN" kern="1200" dirty="0">
                <a:latin typeface="Times New Roman" panose="02020603050405020304" pitchFamily="18" charset="0"/>
                <a:ea typeface="黑体" panose="02010609060101010101" pitchFamily="2" charset="-122"/>
                <a:cs typeface="+mn-cs"/>
              </a:rPr>
              <a:t>    </a:t>
            </a:r>
            <a:r>
              <a:rPr kumimoji="1" lang="zh-CN" altLang="en-US" kern="1200" dirty="0">
                <a:latin typeface="Times New Roman" panose="02020603050405020304" pitchFamily="18" charset="0"/>
                <a:ea typeface="黑体" panose="02010609060101010101" pitchFamily="2" charset="-122"/>
                <a:cs typeface="+mn-cs"/>
              </a:rPr>
              <a:t>右图即为某个构型。</a:t>
            </a:r>
            <a:r>
              <a:rPr kumimoji="1" lang="en-US" altLang="zh-CN" kern="1200" dirty="0">
                <a:latin typeface="Times New Roman" panose="02020603050405020304" pitchFamily="18" charset="0"/>
                <a:ea typeface="黑体" panose="02010609060101010101" pitchFamily="2" charset="-122"/>
                <a:cs typeface="+mn-cs"/>
              </a:rPr>
              <a:t>   </a:t>
            </a:r>
            <a:endParaRPr kumimoji="1" lang="en-US" altLang="zh-CN" kern="1200" dirty="0">
              <a:latin typeface="Times New Roman" panose="02020603050405020304" pitchFamily="18" charset="0"/>
              <a:ea typeface="黑体" panose="02010609060101010101" pitchFamily="2" charset="-122"/>
              <a:cs typeface="+mn-cs"/>
            </a:endParaRPr>
          </a:p>
          <a:p>
            <a:pPr algn="just">
              <a:spcBef>
                <a:spcPct val="0"/>
              </a:spcBef>
              <a:buSzPct val="60000"/>
            </a:pPr>
            <a:r>
              <a:rPr kumimoji="1" lang="en-US" altLang="zh-CN" kern="1200" dirty="0">
                <a:latin typeface="Times New Roman" panose="02020603050405020304" pitchFamily="18" charset="0"/>
                <a:ea typeface="黑体" panose="02010609060101010101" pitchFamily="2" charset="-122"/>
                <a:cs typeface="+mn-cs"/>
              </a:rPr>
              <a:t>3</a:t>
            </a:r>
            <a:r>
              <a:rPr kumimoji="1" lang="zh-CN" altLang="en-US" kern="1200" dirty="0">
                <a:latin typeface="Times New Roman" panose="02020603050405020304" pitchFamily="18" charset="0"/>
                <a:ea typeface="黑体" panose="02010609060101010101" pitchFamily="2" charset="-122"/>
                <a:cs typeface="+mn-cs"/>
              </a:rPr>
              <a:t>、不可避免集：</a:t>
            </a:r>
            <a:r>
              <a:rPr kumimoji="1" lang="en-US" altLang="zh-CN" kern="1200" dirty="0">
                <a:latin typeface="Times New Roman" panose="02020603050405020304" pitchFamily="18" charset="0"/>
                <a:ea typeface="黑体" panose="02010609060101010101" pitchFamily="2" charset="-122"/>
                <a:cs typeface="+mn-cs"/>
              </a:rPr>
              <a:t>U</a:t>
            </a:r>
            <a:r>
              <a:rPr kumimoji="1" lang="zh-CN" altLang="en-US" kern="1200" dirty="0">
                <a:latin typeface="Times New Roman" panose="02020603050405020304" pitchFamily="18" charset="0"/>
                <a:ea typeface="黑体" panose="02010609060101010101" pitchFamily="2" charset="-122"/>
                <a:cs typeface="+mn-cs"/>
              </a:rPr>
              <a:t>是一个“构型”集合，且每个平面三角剖分皆含</a:t>
            </a:r>
            <a:r>
              <a:rPr kumimoji="1" lang="en-US" altLang="zh-CN" kern="1200" dirty="0">
                <a:latin typeface="Times New Roman" panose="02020603050405020304" pitchFamily="18" charset="0"/>
                <a:ea typeface="黑体" panose="02010609060101010101" pitchFamily="2" charset="-122"/>
                <a:cs typeface="+mn-cs"/>
              </a:rPr>
              <a:t>U</a:t>
            </a:r>
            <a:r>
              <a:rPr kumimoji="1" lang="zh-CN" altLang="en-US" kern="1200" dirty="0">
                <a:latin typeface="Times New Roman" panose="02020603050405020304" pitchFamily="18" charset="0"/>
                <a:ea typeface="黑体" panose="02010609060101010101" pitchFamily="2" charset="-122"/>
                <a:cs typeface="+mn-cs"/>
              </a:rPr>
              <a:t>中至少一个元素，则称</a:t>
            </a:r>
            <a:r>
              <a:rPr kumimoji="1" lang="en-US" altLang="zh-CN" kern="1200" dirty="0">
                <a:latin typeface="Times New Roman" panose="02020603050405020304" pitchFamily="18" charset="0"/>
                <a:ea typeface="黑体" panose="02010609060101010101" pitchFamily="2" charset="-122"/>
                <a:cs typeface="+mn-cs"/>
              </a:rPr>
              <a:t>U</a:t>
            </a:r>
            <a:r>
              <a:rPr kumimoji="1" lang="zh-CN" altLang="en-US" kern="1200" dirty="0">
                <a:latin typeface="Times New Roman" panose="02020603050405020304" pitchFamily="18" charset="0"/>
                <a:ea typeface="黑体" panose="02010609060101010101" pitchFamily="2" charset="-122"/>
                <a:cs typeface="+mn-cs"/>
              </a:rPr>
              <a:t>为不可避免集。</a:t>
            </a:r>
            <a:r>
              <a:rPr kumimoji="1" lang="en-US" altLang="zh-CN" kern="1200" dirty="0">
                <a:latin typeface="Times New Roman" panose="02020603050405020304" pitchFamily="18" charset="0"/>
                <a:ea typeface="黑体" panose="02010609060101010101" pitchFamily="2" charset="-122"/>
                <a:cs typeface="+mn-cs"/>
              </a:rPr>
              <a:t> </a:t>
            </a:r>
            <a:r>
              <a:rPr kumimoji="1" lang="zh-CN" altLang="en-US" kern="1200" dirty="0">
                <a:latin typeface="Times New Roman" panose="02020603050405020304" pitchFamily="18" charset="0"/>
                <a:ea typeface="黑体" panose="02010609060101010101" pitchFamily="2" charset="-122"/>
                <a:cs typeface="+mn-cs"/>
              </a:rPr>
              <a:t>如</a:t>
            </a:r>
            <a:endParaRPr kumimoji="1" lang="zh-CN" altLang="en-US" kern="1200" dirty="0">
              <a:latin typeface="Times New Roman" panose="02020603050405020304" pitchFamily="18" charset="0"/>
              <a:ea typeface="黑体" panose="02010609060101010101" pitchFamily="2" charset="-122"/>
              <a:cs typeface="+mn-cs"/>
            </a:endParaRPr>
          </a:p>
        </p:txBody>
      </p:sp>
      <p:sp>
        <p:nvSpPr>
          <p:cNvPr id="57348" name="灯片编号占位符 3"/>
          <p:cNvSpPr txBox="1">
            <a:spLocks noGrp="1"/>
          </p:cNvSpPr>
          <p:nvPr>
            <p:ph type="sldNum" sz="quarter" idx="12"/>
          </p:nvPr>
        </p:nvSpPr>
        <p:spPr/>
        <p:txBody>
          <a:bodyPr anchor="b" anchorCtr="0"/>
          <a:p>
            <a:pPr marL="0" indent="0" algn="r" eaLnBrk="1" hangingPunct="1">
              <a:spcBef>
                <a:spcPct val="0"/>
              </a:spcBef>
              <a:buClrTx/>
              <a:buSzTx/>
              <a:buFontTx/>
              <a:buNone/>
            </a:pPr>
            <a:fld id="{9A0DB2DC-4C9A-4742-B13C-FB6460FD3503}" type="slidenum">
              <a:rPr lang="en-US" altLang="zh-CN" sz="1400" dirty="0"/>
            </a:fld>
            <a:endParaRPr lang="en-US" altLang="zh-CN" sz="1400" dirty="0"/>
          </a:p>
        </p:txBody>
      </p:sp>
      <p:pic>
        <p:nvPicPr>
          <p:cNvPr id="57349" name="图片 4"/>
          <p:cNvPicPr>
            <a:picLocks noChangeAspect="1"/>
          </p:cNvPicPr>
          <p:nvPr/>
        </p:nvPicPr>
        <p:blipFill>
          <a:blip r:embed="rId1"/>
          <a:stretch>
            <a:fillRect/>
          </a:stretch>
        </p:blipFill>
        <p:spPr>
          <a:xfrm>
            <a:off x="6300788" y="1412875"/>
            <a:ext cx="2016125" cy="2146300"/>
          </a:xfrm>
          <a:prstGeom prst="rect">
            <a:avLst/>
          </a:prstGeom>
          <a:noFill/>
          <a:ln w="9525">
            <a:noFill/>
          </a:ln>
        </p:spPr>
      </p:pic>
      <p:pic>
        <p:nvPicPr>
          <p:cNvPr id="57350" name="图片 5"/>
          <p:cNvPicPr>
            <a:picLocks noChangeAspect="1"/>
          </p:cNvPicPr>
          <p:nvPr/>
        </p:nvPicPr>
        <p:blipFill>
          <a:blip r:embed="rId2"/>
          <a:stretch>
            <a:fillRect/>
          </a:stretch>
        </p:blipFill>
        <p:spPr>
          <a:xfrm>
            <a:off x="2339975" y="4737100"/>
            <a:ext cx="4572000" cy="1627188"/>
          </a:xfrm>
          <a:prstGeom prst="rect">
            <a:avLst/>
          </a:prstGeom>
          <a:noFill/>
          <a:ln w="9525">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标题 1"/>
          <p:cNvSpPr>
            <a:spLocks noGrp="1"/>
          </p:cNvSpPr>
          <p:nvPr>
            <p:ph type="title"/>
          </p:nvPr>
        </p:nvSpPr>
        <p:spPr/>
        <p:txBody>
          <a:bodyPr vert="horz" wrap="square" lIns="91440" tIns="45720" rIns="91440" bIns="45720" anchor="b" anchorCtr="0"/>
          <a:p>
            <a:r>
              <a:rPr kumimoji="1" lang="zh-CN" altLang="en-US" kern="1200" dirty="0">
                <a:latin typeface="黑体" panose="02010609060101010101" pitchFamily="2" charset="-122"/>
                <a:ea typeface="黑体" panose="02010609060101010101" pitchFamily="2" charset="-122"/>
                <a:cs typeface="+mj-cs"/>
              </a:rPr>
              <a:t>四色定理证明思路</a:t>
            </a:r>
            <a:endParaRPr kumimoji="1" lang="zh-CN" altLang="en-US" kern="1200" dirty="0">
              <a:latin typeface="黑体" panose="02010609060101010101" pitchFamily="2" charset="-122"/>
              <a:ea typeface="黑体" panose="02010609060101010101" pitchFamily="2" charset="-122"/>
              <a:cs typeface="+mj-cs"/>
            </a:endParaRPr>
          </a:p>
        </p:txBody>
      </p:sp>
      <p:sp>
        <p:nvSpPr>
          <p:cNvPr id="58371" name="内容占位符 2"/>
          <p:cNvSpPr>
            <a:spLocks noGrp="1"/>
          </p:cNvSpPr>
          <p:nvPr>
            <p:ph idx="1" hasCustomPrompt="1"/>
          </p:nvPr>
        </p:nvSpPr>
        <p:spPr>
          <a:xfrm>
            <a:off x="457200" y="1412875"/>
            <a:ext cx="4546600" cy="647700"/>
          </a:xfrm>
        </p:spPr>
        <p:txBody>
          <a:bodyPr vert="horz" wrap="square" lIns="91440" tIns="45720" rIns="91440" bIns="45720" anchor="t" anchorCtr="0"/>
          <a:p>
            <a:pPr>
              <a:spcBef>
                <a:spcPct val="0"/>
              </a:spcBef>
              <a:buSzPct val="60000"/>
            </a:pPr>
            <a:r>
              <a:rPr kumimoji="1" lang="zh-CN" altLang="en-US" kern="1200" dirty="0">
                <a:latin typeface="Times New Roman" panose="02020603050405020304" pitchFamily="18" charset="0"/>
                <a:ea typeface="黑体" panose="02010609060101010101" pitchFamily="2" charset="-122"/>
                <a:cs typeface="+mn-cs"/>
              </a:rPr>
              <a:t>再举两个不可避免集的例子：</a:t>
            </a:r>
            <a:endParaRPr kumimoji="1" lang="zh-CN" altLang="en-US" kern="1200" dirty="0">
              <a:latin typeface="Times New Roman" panose="02020603050405020304" pitchFamily="18" charset="0"/>
              <a:ea typeface="黑体" panose="02010609060101010101" pitchFamily="2" charset="-122"/>
              <a:cs typeface="+mn-cs"/>
            </a:endParaRPr>
          </a:p>
        </p:txBody>
      </p:sp>
      <p:sp>
        <p:nvSpPr>
          <p:cNvPr id="58372" name="灯片编号占位符 3"/>
          <p:cNvSpPr txBox="1">
            <a:spLocks noGrp="1"/>
          </p:cNvSpPr>
          <p:nvPr>
            <p:ph type="sldNum" sz="quarter" idx="12"/>
          </p:nvPr>
        </p:nvSpPr>
        <p:spPr/>
        <p:txBody>
          <a:bodyPr anchor="b" anchorCtr="0"/>
          <a:p>
            <a:pPr marL="0" indent="0" algn="r" eaLnBrk="1" hangingPunct="1">
              <a:spcBef>
                <a:spcPct val="0"/>
              </a:spcBef>
              <a:buClrTx/>
              <a:buSzTx/>
              <a:buFontTx/>
              <a:buNone/>
            </a:pPr>
            <a:fld id="{9A0DB2DC-4C9A-4742-B13C-FB6460FD3503}" type="slidenum">
              <a:rPr lang="en-US" altLang="zh-CN" sz="1400" dirty="0"/>
            </a:fld>
            <a:endParaRPr lang="en-US" altLang="zh-CN" sz="1400" dirty="0"/>
          </a:p>
        </p:txBody>
      </p:sp>
      <p:pic>
        <p:nvPicPr>
          <p:cNvPr id="58373" name="图片 6"/>
          <p:cNvPicPr>
            <a:picLocks noChangeAspect="1"/>
          </p:cNvPicPr>
          <p:nvPr/>
        </p:nvPicPr>
        <p:blipFill>
          <a:blip r:embed="rId1"/>
          <a:stretch>
            <a:fillRect/>
          </a:stretch>
        </p:blipFill>
        <p:spPr>
          <a:xfrm>
            <a:off x="1042988" y="2133600"/>
            <a:ext cx="6805612" cy="3744913"/>
          </a:xfrm>
          <a:prstGeom prst="rect">
            <a:avLst/>
          </a:prstGeom>
          <a:noFill/>
          <a:ln w="9525">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标题 1"/>
          <p:cNvSpPr>
            <a:spLocks noGrp="1"/>
          </p:cNvSpPr>
          <p:nvPr>
            <p:ph type="title"/>
          </p:nvPr>
        </p:nvSpPr>
        <p:spPr/>
        <p:txBody>
          <a:bodyPr vert="horz" wrap="square" lIns="91440" tIns="45720" rIns="91440" bIns="45720" anchor="b" anchorCtr="0"/>
          <a:p>
            <a:r>
              <a:rPr kumimoji="1" lang="zh-CN" altLang="en-US" kern="1200" dirty="0">
                <a:latin typeface="黑体" panose="02010609060101010101" pitchFamily="2" charset="-122"/>
                <a:ea typeface="黑体" panose="02010609060101010101" pitchFamily="2" charset="-122"/>
                <a:cs typeface="+mj-cs"/>
              </a:rPr>
              <a:t>四色定理证明思路</a:t>
            </a:r>
            <a:endParaRPr kumimoji="1" lang="zh-CN" altLang="en-US" kern="1200" dirty="0">
              <a:latin typeface="黑体" panose="02010609060101010101" pitchFamily="2" charset="-122"/>
              <a:ea typeface="黑体" panose="02010609060101010101" pitchFamily="2" charset="-122"/>
              <a:cs typeface="+mj-cs"/>
            </a:endParaRPr>
          </a:p>
        </p:txBody>
      </p:sp>
      <p:sp>
        <p:nvSpPr>
          <p:cNvPr id="59395" name="内容占位符 2"/>
          <p:cNvSpPr>
            <a:spLocks noGrp="1"/>
          </p:cNvSpPr>
          <p:nvPr>
            <p:ph idx="1" hasCustomPrompt="1"/>
          </p:nvPr>
        </p:nvSpPr>
        <p:spPr>
          <a:xfrm>
            <a:off x="323850" y="1341438"/>
            <a:ext cx="5688013" cy="5040312"/>
          </a:xfrm>
        </p:spPr>
        <p:txBody>
          <a:bodyPr vert="horz" wrap="square" lIns="91440" tIns="45720" rIns="91440" bIns="45720" anchor="t" anchorCtr="0"/>
          <a:p>
            <a:pPr>
              <a:spcBef>
                <a:spcPct val="0"/>
              </a:spcBef>
              <a:buSzPct val="60000"/>
            </a:pPr>
            <a:r>
              <a:rPr kumimoji="1" lang="en-US" altLang="zh-CN" sz="2400" kern="1200" dirty="0">
                <a:latin typeface="Times New Roman" panose="02020603050405020304" pitchFamily="18" charset="0"/>
                <a:ea typeface="黑体" panose="02010609060101010101" pitchFamily="2" charset="-122"/>
                <a:cs typeface="+mn-cs"/>
              </a:rPr>
              <a:t>4</a:t>
            </a:r>
            <a:r>
              <a:rPr kumimoji="1" lang="zh-CN" altLang="en-US" sz="2400" kern="1200" dirty="0">
                <a:latin typeface="Times New Roman" panose="02020603050405020304" pitchFamily="18" charset="0"/>
                <a:ea typeface="黑体" panose="02010609060101010101" pitchFamily="2" charset="-122"/>
                <a:cs typeface="+mn-cs"/>
              </a:rPr>
              <a:t>、可约构型：不含于四色猜想最小反例之中的构型。右图中的 </a:t>
            </a:r>
            <a:r>
              <a:rPr kumimoji="1" lang="en-US" altLang="zh-CN" sz="2400" kern="1200" dirty="0">
                <a:latin typeface="Times New Roman" panose="02020603050405020304" pitchFamily="18" charset="0"/>
                <a:ea typeface="黑体" panose="02010609060101010101" pitchFamily="2" charset="-122"/>
                <a:cs typeface="+mn-cs"/>
              </a:rPr>
              <a:t>Birkhoff </a:t>
            </a:r>
            <a:r>
              <a:rPr kumimoji="1" lang="zh-CN" altLang="en-US" sz="2400" kern="1200" dirty="0">
                <a:latin typeface="Times New Roman" panose="02020603050405020304" pitchFamily="18" charset="0"/>
                <a:ea typeface="黑体" panose="02010609060101010101" pitchFamily="2" charset="-122"/>
                <a:cs typeface="+mn-cs"/>
              </a:rPr>
              <a:t>钻石即为一个可约构型。</a:t>
            </a:r>
            <a:endParaRPr kumimoji="1" lang="en-US" altLang="zh-CN" sz="2400" kern="1200" dirty="0">
              <a:latin typeface="Times New Roman" panose="02020603050405020304" pitchFamily="18" charset="0"/>
              <a:ea typeface="黑体" panose="02010609060101010101" pitchFamily="2" charset="-122"/>
              <a:cs typeface="+mn-cs"/>
            </a:endParaRPr>
          </a:p>
          <a:p>
            <a:pPr>
              <a:spcBef>
                <a:spcPct val="0"/>
              </a:spcBef>
              <a:buSzPct val="60000"/>
            </a:pPr>
            <a:endParaRPr kumimoji="1" lang="en-US" altLang="zh-CN" sz="2400" kern="1200" dirty="0">
              <a:latin typeface="Times New Roman" panose="02020603050405020304" pitchFamily="18" charset="0"/>
              <a:ea typeface="黑体" panose="02010609060101010101" pitchFamily="2" charset="-122"/>
              <a:cs typeface="+mn-cs"/>
            </a:endParaRPr>
          </a:p>
          <a:p>
            <a:pPr>
              <a:spcBef>
                <a:spcPct val="0"/>
              </a:spcBef>
              <a:buSzPct val="60000"/>
            </a:pPr>
            <a:r>
              <a:rPr kumimoji="1" lang="en-US" altLang="zh-CN" sz="2400" kern="1200" dirty="0">
                <a:latin typeface="Times New Roman" panose="02020603050405020304" pitchFamily="18" charset="0"/>
                <a:ea typeface="黑体" panose="02010609060101010101" pitchFamily="2" charset="-122"/>
                <a:cs typeface="+mn-cs"/>
              </a:rPr>
              <a:t>5</a:t>
            </a:r>
            <a:r>
              <a:rPr kumimoji="1" lang="zh-CN" altLang="en-US" sz="2400" kern="1200" dirty="0">
                <a:latin typeface="Times New Roman" panose="02020603050405020304" pitchFamily="18" charset="0"/>
                <a:ea typeface="黑体" panose="02010609060101010101" pitchFamily="2" charset="-122"/>
                <a:cs typeface="+mn-cs"/>
              </a:rPr>
              <a:t>、根据以上定义，可知最小反例不能包含可约构型，但必须要包含不可避免集中的至少一个元素（即构型）。</a:t>
            </a:r>
            <a:endParaRPr kumimoji="1" lang="en-US" altLang="zh-CN" sz="2400" kern="1200" dirty="0">
              <a:latin typeface="Times New Roman" panose="02020603050405020304" pitchFamily="18" charset="0"/>
              <a:ea typeface="黑体" panose="02010609060101010101" pitchFamily="2" charset="-122"/>
              <a:cs typeface="+mn-cs"/>
            </a:endParaRPr>
          </a:p>
          <a:p>
            <a:pPr>
              <a:spcBef>
                <a:spcPct val="0"/>
              </a:spcBef>
              <a:buSzPct val="60000"/>
            </a:pPr>
            <a:endParaRPr kumimoji="1" lang="en-US" altLang="zh-CN" sz="2400" kern="1200" dirty="0">
              <a:latin typeface="Times New Roman" panose="02020603050405020304" pitchFamily="18" charset="0"/>
              <a:ea typeface="黑体" panose="02010609060101010101" pitchFamily="2" charset="-122"/>
              <a:cs typeface="+mn-cs"/>
            </a:endParaRPr>
          </a:p>
          <a:p>
            <a:pPr>
              <a:spcBef>
                <a:spcPct val="0"/>
              </a:spcBef>
              <a:buSzPct val="60000"/>
            </a:pPr>
            <a:r>
              <a:rPr kumimoji="1" lang="en-US" altLang="zh-CN" sz="2400" kern="1200" dirty="0">
                <a:latin typeface="Times New Roman" panose="02020603050405020304" pitchFamily="18" charset="0"/>
                <a:ea typeface="黑体" panose="02010609060101010101" pitchFamily="2" charset="-122"/>
                <a:cs typeface="+mn-cs"/>
              </a:rPr>
              <a:t>6</a:t>
            </a:r>
            <a:r>
              <a:rPr kumimoji="1" lang="zh-CN" altLang="en-US" sz="2400" kern="1200" dirty="0">
                <a:latin typeface="Times New Roman" panose="02020603050405020304" pitchFamily="18" charset="0"/>
                <a:ea typeface="黑体" panose="02010609060101010101" pitchFamily="2" charset="-122"/>
                <a:cs typeface="+mn-cs"/>
              </a:rPr>
              <a:t>、</a:t>
            </a:r>
            <a:r>
              <a:rPr kumimoji="1" lang="en-US" altLang="zh-CN" sz="2400" kern="1200" dirty="0">
                <a:latin typeface="Times New Roman" panose="02020603050405020304" pitchFamily="18" charset="0"/>
                <a:ea typeface="黑体" panose="02010609060101010101" pitchFamily="2" charset="-122"/>
                <a:cs typeface="+mn-cs"/>
              </a:rPr>
              <a:t>Appel</a:t>
            </a:r>
            <a:r>
              <a:rPr kumimoji="1" lang="zh-CN" altLang="en-US" sz="2400" kern="1200" dirty="0">
                <a:latin typeface="Times New Roman" panose="02020603050405020304" pitchFamily="18" charset="0"/>
                <a:ea typeface="黑体" panose="02010609060101010101" pitchFamily="2" charset="-122"/>
                <a:cs typeface="+mn-cs"/>
              </a:rPr>
              <a:t>和</a:t>
            </a:r>
            <a:r>
              <a:rPr kumimoji="1" lang="en-US" altLang="zh-CN" sz="2400" kern="1200" dirty="0">
                <a:latin typeface="Times New Roman" panose="02020603050405020304" pitchFamily="18" charset="0"/>
                <a:ea typeface="黑体" panose="02010609060101010101" pitchFamily="2" charset="-122"/>
                <a:cs typeface="+mn-cs"/>
              </a:rPr>
              <a:t>Haken</a:t>
            </a:r>
            <a:r>
              <a:rPr kumimoji="1" lang="zh-CN" altLang="en-US" sz="2400" kern="1200" dirty="0">
                <a:latin typeface="Times New Roman" panose="02020603050405020304" pitchFamily="18" charset="0"/>
                <a:ea typeface="黑体" panose="02010609060101010101" pitchFamily="2" charset="-122"/>
                <a:cs typeface="+mn-cs"/>
              </a:rPr>
              <a:t>用计算机做了两件事：</a:t>
            </a:r>
            <a:endParaRPr kumimoji="1" lang="en-US" altLang="zh-CN" sz="2400" kern="1200" dirty="0">
              <a:latin typeface="Times New Roman" panose="02020603050405020304" pitchFamily="18" charset="0"/>
              <a:ea typeface="黑体" panose="02010609060101010101" pitchFamily="2" charset="-122"/>
              <a:cs typeface="+mn-cs"/>
            </a:endParaRPr>
          </a:p>
          <a:p>
            <a:pPr>
              <a:spcBef>
                <a:spcPct val="0"/>
              </a:spcBef>
              <a:buSzPct val="60000"/>
            </a:pPr>
            <a:r>
              <a:rPr kumimoji="1" lang="zh-CN" altLang="en-US" sz="2400" kern="1200" dirty="0">
                <a:latin typeface="Times New Roman" panose="02020603050405020304" pitchFamily="18" charset="0"/>
                <a:ea typeface="黑体" panose="02010609060101010101" pitchFamily="2" charset="-122"/>
                <a:cs typeface="+mn-cs"/>
              </a:rPr>
              <a:t>（</a:t>
            </a:r>
            <a:r>
              <a:rPr kumimoji="1" lang="en-US" altLang="zh-CN" sz="2400" kern="1200" dirty="0">
                <a:latin typeface="Times New Roman" panose="02020603050405020304" pitchFamily="18" charset="0"/>
                <a:ea typeface="黑体" panose="02010609060101010101" pitchFamily="2" charset="-122"/>
                <a:cs typeface="+mn-cs"/>
              </a:rPr>
              <a:t>1</a:t>
            </a:r>
            <a:r>
              <a:rPr kumimoji="1" lang="zh-CN" altLang="en-US" sz="2400" kern="1200" dirty="0">
                <a:latin typeface="Times New Roman" panose="02020603050405020304" pitchFamily="18" charset="0"/>
                <a:ea typeface="黑体" panose="02010609060101010101" pitchFamily="2" charset="-122"/>
                <a:cs typeface="+mn-cs"/>
              </a:rPr>
              <a:t>）构造了一个不可避免集</a:t>
            </a:r>
            <a:endParaRPr kumimoji="1" lang="en-US" altLang="zh-CN" sz="2400" kern="1200" dirty="0">
              <a:latin typeface="Times New Roman" panose="02020603050405020304" pitchFamily="18" charset="0"/>
              <a:ea typeface="黑体" panose="02010609060101010101" pitchFamily="2" charset="-122"/>
              <a:cs typeface="+mn-cs"/>
            </a:endParaRPr>
          </a:p>
          <a:p>
            <a:pPr>
              <a:spcBef>
                <a:spcPct val="0"/>
              </a:spcBef>
              <a:buSzPct val="60000"/>
            </a:pPr>
            <a:r>
              <a:rPr kumimoji="1" lang="zh-CN" altLang="en-US" sz="2400" kern="1200" dirty="0">
                <a:latin typeface="Times New Roman" panose="02020603050405020304" pitchFamily="18" charset="0"/>
                <a:ea typeface="黑体" panose="02010609060101010101" pitchFamily="2" charset="-122"/>
                <a:cs typeface="+mn-cs"/>
              </a:rPr>
              <a:t>（</a:t>
            </a:r>
            <a:r>
              <a:rPr kumimoji="1" lang="en-US" altLang="zh-CN" sz="2400" kern="1200" dirty="0">
                <a:latin typeface="Times New Roman" panose="02020603050405020304" pitchFamily="18" charset="0"/>
                <a:ea typeface="黑体" panose="02010609060101010101" pitchFamily="2" charset="-122"/>
                <a:cs typeface="+mn-cs"/>
              </a:rPr>
              <a:t>2</a:t>
            </a:r>
            <a:r>
              <a:rPr kumimoji="1" lang="zh-CN" altLang="en-US" sz="2400" kern="1200" dirty="0">
                <a:latin typeface="Times New Roman" panose="02020603050405020304" pitchFamily="18" charset="0"/>
                <a:ea typeface="黑体" panose="02010609060101010101" pitchFamily="2" charset="-122"/>
                <a:cs typeface="+mn-cs"/>
              </a:rPr>
              <a:t>）证明（</a:t>
            </a:r>
            <a:r>
              <a:rPr kumimoji="1" lang="en-US" altLang="zh-CN" sz="2400" kern="1200" dirty="0">
                <a:latin typeface="Times New Roman" panose="02020603050405020304" pitchFamily="18" charset="0"/>
                <a:ea typeface="黑体" panose="02010609060101010101" pitchFamily="2" charset="-122"/>
                <a:cs typeface="+mn-cs"/>
              </a:rPr>
              <a:t>1</a:t>
            </a:r>
            <a:r>
              <a:rPr kumimoji="1" lang="zh-CN" altLang="en-US" sz="2400" kern="1200" dirty="0">
                <a:latin typeface="Times New Roman" panose="02020603050405020304" pitchFamily="18" charset="0"/>
                <a:ea typeface="黑体" panose="02010609060101010101" pitchFamily="2" charset="-122"/>
                <a:cs typeface="+mn-cs"/>
              </a:rPr>
              <a:t>）中的构型都是可约的</a:t>
            </a:r>
            <a:endParaRPr kumimoji="1" lang="en-US" altLang="zh-CN" sz="2400" kern="1200" dirty="0">
              <a:latin typeface="Times New Roman" panose="02020603050405020304" pitchFamily="18" charset="0"/>
              <a:ea typeface="黑体" panose="02010609060101010101" pitchFamily="2" charset="-122"/>
              <a:cs typeface="+mn-cs"/>
            </a:endParaRPr>
          </a:p>
          <a:p>
            <a:pPr>
              <a:spcBef>
                <a:spcPct val="0"/>
              </a:spcBef>
              <a:buSzPct val="60000"/>
            </a:pPr>
            <a:r>
              <a:rPr kumimoji="1" lang="zh-CN" altLang="en-US" sz="2400" kern="1200" dirty="0">
                <a:latin typeface="Times New Roman" panose="02020603050405020304" pitchFamily="18" charset="0"/>
                <a:ea typeface="黑体" panose="02010609060101010101" pitchFamily="2" charset="-122"/>
                <a:cs typeface="+mn-cs"/>
              </a:rPr>
              <a:t>从而证明了四色定理。</a:t>
            </a:r>
            <a:endParaRPr kumimoji="1" lang="zh-CN" altLang="en-US" sz="2400" kern="1200" dirty="0">
              <a:latin typeface="Times New Roman" panose="02020603050405020304" pitchFamily="18" charset="0"/>
              <a:ea typeface="黑体" panose="02010609060101010101" pitchFamily="2" charset="-122"/>
              <a:cs typeface="+mn-cs"/>
            </a:endParaRPr>
          </a:p>
        </p:txBody>
      </p:sp>
      <p:sp>
        <p:nvSpPr>
          <p:cNvPr id="59396" name="灯片编号占位符 3"/>
          <p:cNvSpPr txBox="1">
            <a:spLocks noGrp="1"/>
          </p:cNvSpPr>
          <p:nvPr>
            <p:ph type="sldNum" sz="quarter" idx="12"/>
          </p:nvPr>
        </p:nvSpPr>
        <p:spPr/>
        <p:txBody>
          <a:bodyPr anchor="b" anchorCtr="0"/>
          <a:p>
            <a:pPr marL="0" indent="0" algn="r" eaLnBrk="1" hangingPunct="1">
              <a:spcBef>
                <a:spcPct val="0"/>
              </a:spcBef>
              <a:buClrTx/>
              <a:buSzTx/>
              <a:buFontTx/>
              <a:buNone/>
            </a:pPr>
            <a:fld id="{9A0DB2DC-4C9A-4742-B13C-FB6460FD3503}" type="slidenum">
              <a:rPr lang="en-US" altLang="zh-CN" sz="1400" dirty="0"/>
            </a:fld>
            <a:endParaRPr lang="en-US" altLang="zh-CN" sz="1400" dirty="0"/>
          </a:p>
        </p:txBody>
      </p:sp>
      <p:pic>
        <p:nvPicPr>
          <p:cNvPr id="59397" name="图片 6"/>
          <p:cNvPicPr>
            <a:picLocks noChangeAspect="1"/>
          </p:cNvPicPr>
          <p:nvPr/>
        </p:nvPicPr>
        <p:blipFill>
          <a:blip r:embed="rId1"/>
          <a:stretch>
            <a:fillRect/>
          </a:stretch>
        </p:blipFill>
        <p:spPr>
          <a:xfrm>
            <a:off x="6011863" y="1412875"/>
            <a:ext cx="2654300" cy="3092450"/>
          </a:xfrm>
          <a:prstGeom prst="rect">
            <a:avLst/>
          </a:prstGeom>
          <a:noFill/>
          <a:ln w="9525">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标题 1"/>
          <p:cNvSpPr>
            <a:spLocks noGrp="1"/>
          </p:cNvSpPr>
          <p:nvPr>
            <p:ph type="title"/>
          </p:nvPr>
        </p:nvSpPr>
        <p:spPr/>
        <p:txBody>
          <a:bodyPr vert="horz" wrap="square" lIns="91440" tIns="45720" rIns="91440" bIns="45720" anchor="b" anchorCtr="0"/>
          <a:p>
            <a:r>
              <a:rPr kumimoji="1" lang="zh-CN" altLang="en-US" kern="1200" dirty="0">
                <a:latin typeface="黑体" panose="02010609060101010101" pitchFamily="2" charset="-122"/>
                <a:ea typeface="黑体" panose="02010609060101010101" pitchFamily="2" charset="-122"/>
                <a:cs typeface="+mj-cs"/>
              </a:rPr>
              <a:t>四色定理证明思路</a:t>
            </a:r>
            <a:endParaRPr kumimoji="1" lang="zh-CN" altLang="en-US" kern="1200" dirty="0">
              <a:latin typeface="黑体" panose="02010609060101010101" pitchFamily="2" charset="-122"/>
              <a:ea typeface="黑体" panose="02010609060101010101" pitchFamily="2" charset="-122"/>
              <a:cs typeface="+mj-cs"/>
            </a:endParaRPr>
          </a:p>
        </p:txBody>
      </p:sp>
      <p:sp>
        <p:nvSpPr>
          <p:cNvPr id="60419" name="内容占位符 2"/>
          <p:cNvSpPr>
            <a:spLocks noGrp="1"/>
          </p:cNvSpPr>
          <p:nvPr>
            <p:ph idx="1" hasCustomPrompt="1"/>
          </p:nvPr>
        </p:nvSpPr>
        <p:spPr>
          <a:xfrm>
            <a:off x="457200" y="1412875"/>
            <a:ext cx="8218488" cy="5040313"/>
          </a:xfrm>
        </p:spPr>
        <p:txBody>
          <a:bodyPr vert="horz" wrap="square" lIns="91440" tIns="45720" rIns="91440" bIns="45720" anchor="t" anchorCtr="0"/>
          <a:p>
            <a:pPr algn="just">
              <a:spcBef>
                <a:spcPct val="0"/>
              </a:spcBef>
              <a:buSzPct val="60000"/>
            </a:pPr>
            <a:r>
              <a:rPr kumimoji="1" lang="zh-CN" altLang="en-US" sz="2200" kern="1200" dirty="0">
                <a:latin typeface="Times New Roman" panose="02020603050405020304" pitchFamily="18" charset="0"/>
                <a:ea typeface="黑体" panose="02010609060101010101" pitchFamily="2" charset="-122"/>
                <a:cs typeface="+mn-cs"/>
              </a:rPr>
              <a:t>（</a:t>
            </a:r>
            <a:r>
              <a:rPr kumimoji="1" lang="en-US" altLang="zh-CN" sz="2200" kern="1200" dirty="0">
                <a:latin typeface="Times New Roman" panose="02020603050405020304" pitchFamily="18" charset="0"/>
                <a:ea typeface="黑体" panose="02010609060101010101" pitchFamily="2" charset="-122"/>
                <a:cs typeface="+mn-cs"/>
              </a:rPr>
              <a:t>1</a:t>
            </a:r>
            <a:r>
              <a:rPr kumimoji="1" lang="zh-CN" altLang="en-US" sz="2200" kern="1200" dirty="0">
                <a:latin typeface="Times New Roman" panose="02020603050405020304" pitchFamily="18" charset="0"/>
                <a:ea typeface="黑体" panose="02010609060101010101" pitchFamily="2" charset="-122"/>
                <a:cs typeface="+mn-cs"/>
              </a:rPr>
              <a:t>）证明一个构型集合是不可避免集</a:t>
            </a:r>
            <a:endParaRPr kumimoji="1" lang="en-US" altLang="zh-CN" sz="2200" kern="1200" dirty="0">
              <a:latin typeface="Times New Roman" panose="02020603050405020304" pitchFamily="18" charset="0"/>
              <a:ea typeface="黑体" panose="02010609060101010101" pitchFamily="2" charset="-122"/>
              <a:cs typeface="+mn-cs"/>
            </a:endParaRPr>
          </a:p>
          <a:p>
            <a:pPr algn="just">
              <a:spcBef>
                <a:spcPct val="0"/>
              </a:spcBef>
              <a:spcAft>
                <a:spcPts val="1800"/>
              </a:spcAft>
              <a:buSzPct val="60000"/>
            </a:pPr>
            <a:r>
              <a:rPr kumimoji="1" lang="zh-CN" altLang="en-US" sz="2200" kern="1200" dirty="0">
                <a:latin typeface="Times New Roman" panose="02020603050405020304" pitchFamily="18" charset="0"/>
                <a:ea typeface="黑体" panose="02010609060101010101" pitchFamily="2" charset="-122"/>
                <a:cs typeface="+mn-cs"/>
              </a:rPr>
              <a:t>可通过“放电”（</a:t>
            </a:r>
            <a:r>
              <a:rPr kumimoji="1" lang="en-US" altLang="zh-CN" sz="2200" kern="1200" dirty="0">
                <a:latin typeface="Times New Roman" panose="02020603050405020304" pitchFamily="18" charset="0"/>
                <a:ea typeface="黑体" panose="02010609060101010101" pitchFamily="2" charset="-122"/>
                <a:cs typeface="+mn-cs"/>
              </a:rPr>
              <a:t>discharging</a:t>
            </a:r>
            <a:r>
              <a:rPr kumimoji="1" lang="zh-CN" altLang="en-US" sz="2200" kern="1200" dirty="0">
                <a:latin typeface="Times New Roman" panose="02020603050405020304" pitchFamily="18" charset="0"/>
                <a:ea typeface="黑体" panose="02010609060101010101" pitchFamily="2" charset="-122"/>
                <a:cs typeface="+mn-cs"/>
              </a:rPr>
              <a:t>）技术，来证明一个构型集合是不可避免集。大致思路：在每个结点上放置一电荷（</a:t>
            </a:r>
            <a:r>
              <a:rPr kumimoji="1" lang="en-US" altLang="zh-CN" sz="2200" kern="1200" dirty="0">
                <a:latin typeface="Times New Roman" panose="02020603050405020304" pitchFamily="18" charset="0"/>
                <a:ea typeface="黑体" panose="02010609060101010101" pitchFamily="2" charset="-122"/>
                <a:cs typeface="+mn-cs"/>
              </a:rPr>
              <a:t>k</a:t>
            </a:r>
            <a:r>
              <a:rPr kumimoji="1" lang="zh-CN" altLang="en-US" sz="2200" kern="1200" dirty="0">
                <a:latin typeface="Times New Roman" panose="02020603050405020304" pitchFamily="18" charset="0"/>
                <a:ea typeface="黑体" panose="02010609060101010101" pitchFamily="2" charset="-122"/>
                <a:cs typeface="+mn-cs"/>
              </a:rPr>
              <a:t>度结点带电荷为</a:t>
            </a:r>
            <a:r>
              <a:rPr kumimoji="1" lang="en-US" altLang="zh-CN" sz="2200" kern="1200" dirty="0">
                <a:latin typeface="Times New Roman" panose="02020603050405020304" pitchFamily="18" charset="0"/>
                <a:ea typeface="黑体" panose="02010609060101010101" pitchFamily="2" charset="-122"/>
                <a:cs typeface="+mn-cs"/>
              </a:rPr>
              <a:t>6-k</a:t>
            </a:r>
            <a:r>
              <a:rPr kumimoji="1" lang="zh-CN" altLang="en-US" sz="2200" kern="1200" dirty="0">
                <a:latin typeface="Times New Roman" panose="02020603050405020304" pitchFamily="18" charset="0"/>
                <a:ea typeface="黑体" panose="02010609060101010101" pitchFamily="2" charset="-122"/>
                <a:cs typeface="+mn-cs"/>
              </a:rPr>
              <a:t>），然后让电荷根据一定的放电规则重新分配，让带正电的结点“放电”为带负电或不带电，若能让整个系统电荷数为负或零，则可排除这种情况（因为根据欧拉公式从初始电荷设定可算出系统总电荷为</a:t>
            </a:r>
            <a:r>
              <a:rPr kumimoji="1" lang="en-US" altLang="zh-CN" sz="2200" kern="1200" dirty="0">
                <a:latin typeface="Times New Roman" panose="02020603050405020304" pitchFamily="18" charset="0"/>
                <a:ea typeface="黑体" panose="02010609060101010101" pitchFamily="2" charset="-122"/>
                <a:cs typeface="+mn-cs"/>
              </a:rPr>
              <a:t>12</a:t>
            </a:r>
            <a:r>
              <a:rPr kumimoji="1" lang="zh-CN" altLang="en-US" sz="2200" kern="1200" dirty="0">
                <a:latin typeface="Times New Roman" panose="02020603050405020304" pitchFamily="18" charset="0"/>
                <a:ea typeface="黑体" panose="02010609060101010101" pitchFamily="2" charset="-122"/>
                <a:cs typeface="+mn-cs"/>
              </a:rPr>
              <a:t>）。进而确定某个集合是不可避免集。</a:t>
            </a:r>
            <a:endParaRPr kumimoji="1" lang="en-US" altLang="zh-CN" sz="2200" kern="1200" dirty="0">
              <a:latin typeface="Times New Roman" panose="02020603050405020304" pitchFamily="18" charset="0"/>
              <a:ea typeface="黑体" panose="02010609060101010101" pitchFamily="2" charset="-122"/>
              <a:cs typeface="+mn-cs"/>
            </a:endParaRPr>
          </a:p>
          <a:p>
            <a:pPr algn="just">
              <a:spcBef>
                <a:spcPct val="0"/>
              </a:spcBef>
              <a:buSzPct val="60000"/>
            </a:pPr>
            <a:r>
              <a:rPr kumimoji="1" lang="zh-CN" altLang="en-US" sz="2200" kern="1200" dirty="0">
                <a:latin typeface="Times New Roman" panose="02020603050405020304" pitchFamily="18" charset="0"/>
                <a:ea typeface="黑体" panose="02010609060101010101" pitchFamily="2" charset="-122"/>
                <a:cs typeface="+mn-cs"/>
              </a:rPr>
              <a:t>（</a:t>
            </a:r>
            <a:r>
              <a:rPr kumimoji="1" lang="en-US" altLang="zh-CN" sz="2200" kern="1200" dirty="0">
                <a:latin typeface="Times New Roman" panose="02020603050405020304" pitchFamily="18" charset="0"/>
                <a:ea typeface="黑体" panose="02010609060101010101" pitchFamily="2" charset="-122"/>
                <a:cs typeface="+mn-cs"/>
              </a:rPr>
              <a:t>2</a:t>
            </a:r>
            <a:r>
              <a:rPr kumimoji="1" lang="zh-CN" altLang="en-US" sz="2200" kern="1200" dirty="0">
                <a:latin typeface="Times New Roman" panose="02020603050405020304" pitchFamily="18" charset="0"/>
                <a:ea typeface="黑体" panose="02010609060101010101" pitchFamily="2" charset="-122"/>
                <a:cs typeface="+mn-cs"/>
              </a:rPr>
              <a:t>）证明构型是可约的</a:t>
            </a:r>
            <a:endParaRPr kumimoji="1" lang="en-US" altLang="zh-CN" sz="2200" kern="1200" dirty="0">
              <a:latin typeface="Times New Roman" panose="02020603050405020304" pitchFamily="18" charset="0"/>
              <a:ea typeface="黑体" panose="02010609060101010101" pitchFamily="2" charset="-122"/>
              <a:cs typeface="+mn-cs"/>
            </a:endParaRPr>
          </a:p>
          <a:p>
            <a:pPr algn="just">
              <a:spcBef>
                <a:spcPct val="0"/>
              </a:spcBef>
              <a:buSzPct val="60000"/>
            </a:pPr>
            <a:r>
              <a:rPr kumimoji="1" lang="zh-CN" altLang="en-US" sz="2200" kern="1200" dirty="0">
                <a:latin typeface="Times New Roman" panose="02020603050405020304" pitchFamily="18" charset="0"/>
                <a:ea typeface="黑体" panose="02010609060101010101" pitchFamily="2" charset="-122"/>
                <a:cs typeface="+mn-cs"/>
              </a:rPr>
              <a:t>分情况讨论最小反例中的每种着色情况，采用类似五色定理中使用的“色交换技术”，逐个证明每种着色情况均可用</a:t>
            </a:r>
            <a:r>
              <a:rPr kumimoji="1" lang="en-US" altLang="zh-CN" sz="2200" kern="1200" dirty="0">
                <a:latin typeface="Times New Roman" panose="02020603050405020304" pitchFamily="18" charset="0"/>
                <a:ea typeface="黑体" panose="02010609060101010101" pitchFamily="2" charset="-122"/>
                <a:cs typeface="+mn-cs"/>
              </a:rPr>
              <a:t>4</a:t>
            </a:r>
            <a:r>
              <a:rPr kumimoji="1" lang="zh-CN" altLang="en-US" sz="2200" kern="1200" dirty="0">
                <a:latin typeface="Times New Roman" panose="02020603050405020304" pitchFamily="18" charset="0"/>
                <a:ea typeface="黑体" panose="02010609060101010101" pitchFamily="2" charset="-122"/>
                <a:cs typeface="+mn-cs"/>
              </a:rPr>
              <a:t>种颜色着色。从而证明该构型是可约的。</a:t>
            </a:r>
            <a:endParaRPr kumimoji="1" lang="zh-CN" altLang="en-US" sz="2200" kern="1200" dirty="0">
              <a:latin typeface="Times New Roman" panose="02020603050405020304" pitchFamily="18" charset="0"/>
              <a:ea typeface="黑体" panose="02010609060101010101" pitchFamily="2" charset="-122"/>
              <a:cs typeface="+mn-cs"/>
            </a:endParaRPr>
          </a:p>
        </p:txBody>
      </p:sp>
      <p:sp>
        <p:nvSpPr>
          <p:cNvPr id="60420" name="灯片编号占位符 3"/>
          <p:cNvSpPr txBox="1">
            <a:spLocks noGrp="1"/>
          </p:cNvSpPr>
          <p:nvPr>
            <p:ph type="sldNum" sz="quarter" idx="12"/>
          </p:nvPr>
        </p:nvSpPr>
        <p:spPr/>
        <p:txBody>
          <a:bodyPr anchor="b" anchorCtr="0"/>
          <a:p>
            <a:pPr marL="0" indent="0" algn="r" eaLnBrk="1" hangingPunct="1">
              <a:spcBef>
                <a:spcPct val="0"/>
              </a:spcBef>
              <a:buClrTx/>
              <a:buSzTx/>
              <a:buFontTx/>
              <a:buNone/>
            </a:pPr>
            <a:fld id="{9A0DB2DC-4C9A-4742-B13C-FB6460FD3503}" type="slidenum">
              <a:rPr lang="en-US" altLang="zh-CN" sz="1400" dirty="0"/>
            </a:fld>
            <a:endParaRPr lang="en-US" altLang="zh-CN" sz="14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标题 1"/>
          <p:cNvSpPr>
            <a:spLocks noGrp="1"/>
          </p:cNvSpPr>
          <p:nvPr>
            <p:ph type="title"/>
          </p:nvPr>
        </p:nvSpPr>
        <p:spPr/>
        <p:txBody>
          <a:bodyPr vert="horz" wrap="square" lIns="91440" tIns="45720" rIns="91440" bIns="45720" anchor="b" anchorCtr="0"/>
          <a:p>
            <a:r>
              <a:rPr kumimoji="1" lang="zh-CN" altLang="en-US" kern="1200" dirty="0">
                <a:latin typeface="黑体" panose="02010609060101010101" pitchFamily="2" charset="-122"/>
                <a:ea typeface="黑体" panose="02010609060101010101" pitchFamily="2" charset="-122"/>
                <a:cs typeface="+mj-cs"/>
              </a:rPr>
              <a:t>四色定理</a:t>
            </a:r>
            <a:endParaRPr kumimoji="1" lang="zh-CN" altLang="en-US" kern="1200" dirty="0">
              <a:latin typeface="黑体" panose="02010609060101010101" pitchFamily="2" charset="-122"/>
              <a:ea typeface="黑体" panose="02010609060101010101" pitchFamily="2" charset="-122"/>
              <a:cs typeface="+mj-cs"/>
            </a:endParaRPr>
          </a:p>
        </p:txBody>
      </p:sp>
      <p:sp>
        <p:nvSpPr>
          <p:cNvPr id="61443" name="内容占位符 2"/>
          <p:cNvSpPr>
            <a:spLocks noGrp="1"/>
          </p:cNvSpPr>
          <p:nvPr>
            <p:ph idx="1" hasCustomPrompt="1"/>
          </p:nvPr>
        </p:nvSpPr>
        <p:spPr>
          <a:xfrm>
            <a:off x="457200" y="1341438"/>
            <a:ext cx="8218488" cy="5040312"/>
          </a:xfrm>
        </p:spPr>
        <p:txBody>
          <a:bodyPr vert="horz" wrap="square" lIns="91440" tIns="45720" rIns="91440" bIns="45720" anchor="t" anchorCtr="0"/>
          <a:p>
            <a:pPr>
              <a:spcBef>
                <a:spcPct val="0"/>
              </a:spcBef>
              <a:buSzPct val="60000"/>
            </a:pPr>
            <a:r>
              <a:rPr kumimoji="1" lang="en-US" altLang="zh-CN" sz="2400" b="0" kern="1200" dirty="0">
                <a:latin typeface="Times New Roman" panose="02020603050405020304" pitchFamily="18" charset="0"/>
                <a:ea typeface="黑体" panose="02010609060101010101" pitchFamily="2" charset="-122"/>
                <a:cs typeface="+mn-cs"/>
              </a:rPr>
              <a:t>    1976 </a:t>
            </a:r>
            <a:r>
              <a:rPr kumimoji="1" lang="zh-CN" altLang="en-US" sz="2400" b="0" kern="1200" dirty="0">
                <a:latin typeface="Times New Roman" panose="02020603050405020304" pitchFamily="18" charset="0"/>
                <a:ea typeface="黑体" panose="02010609060101010101" pitchFamily="2" charset="-122"/>
                <a:cs typeface="+mn-cs"/>
              </a:rPr>
              <a:t>年初</a:t>
            </a:r>
            <a:r>
              <a:rPr kumimoji="1" lang="en-US" altLang="zh-CN" sz="2400" b="0" kern="1200" dirty="0">
                <a:latin typeface="Times New Roman" panose="02020603050405020304" pitchFamily="18" charset="0"/>
                <a:ea typeface="黑体" panose="02010609060101010101" pitchFamily="2" charset="-122"/>
                <a:cs typeface="+mn-cs"/>
              </a:rPr>
              <a:t>, </a:t>
            </a:r>
            <a:r>
              <a:rPr kumimoji="1" lang="zh-CN" altLang="en-US" sz="2400" b="0" kern="1200" dirty="0">
                <a:latin typeface="Times New Roman" panose="02020603050405020304" pitchFamily="18" charset="0"/>
                <a:ea typeface="黑体" panose="02010609060101010101" pitchFamily="2" charset="-122"/>
                <a:cs typeface="+mn-cs"/>
              </a:rPr>
              <a:t>阿佩尔和哈肯找到了一种新的放电程序</a:t>
            </a:r>
            <a:r>
              <a:rPr kumimoji="1" lang="en-US" altLang="zh-CN" sz="2400" b="0" kern="1200" dirty="0">
                <a:latin typeface="Times New Roman" panose="02020603050405020304" pitchFamily="18" charset="0"/>
                <a:ea typeface="黑体" panose="02010609060101010101" pitchFamily="2" charset="-122"/>
                <a:cs typeface="+mn-cs"/>
              </a:rPr>
              <a:t>, </a:t>
            </a:r>
            <a:r>
              <a:rPr kumimoji="1" lang="zh-CN" altLang="en-US" sz="2400" b="0" kern="1200" dirty="0">
                <a:latin typeface="Times New Roman" panose="02020603050405020304" pitchFamily="18" charset="0"/>
                <a:ea typeface="黑体" panose="02010609060101010101" pitchFamily="2" charset="-122"/>
                <a:cs typeface="+mn-cs"/>
              </a:rPr>
              <a:t>构造了一个含有</a:t>
            </a:r>
            <a:r>
              <a:rPr kumimoji="1" lang="en-US" altLang="zh-CN" sz="2400" b="0" kern="1200" dirty="0">
                <a:latin typeface="Times New Roman" panose="02020603050405020304" pitchFamily="18" charset="0"/>
                <a:ea typeface="黑体" panose="02010609060101010101" pitchFamily="2" charset="-122"/>
                <a:cs typeface="+mn-cs"/>
              </a:rPr>
              <a:t>1936 </a:t>
            </a:r>
            <a:r>
              <a:rPr kumimoji="1" lang="zh-CN" altLang="en-US" sz="2400" b="0" kern="1200" dirty="0">
                <a:latin typeface="Times New Roman" panose="02020603050405020304" pitchFamily="18" charset="0"/>
                <a:ea typeface="黑体" panose="02010609060101010101" pitchFamily="2" charset="-122"/>
                <a:cs typeface="+mn-cs"/>
              </a:rPr>
              <a:t>个构形的不可避免集。为验证这些构形的可约性</a:t>
            </a:r>
            <a:r>
              <a:rPr kumimoji="1" lang="en-US" altLang="zh-CN" sz="2400" b="0" kern="1200" dirty="0">
                <a:latin typeface="Times New Roman" panose="02020603050405020304" pitchFamily="18" charset="0"/>
                <a:ea typeface="黑体" panose="02010609060101010101" pitchFamily="2" charset="-122"/>
                <a:cs typeface="+mn-cs"/>
              </a:rPr>
              <a:t>, </a:t>
            </a:r>
            <a:r>
              <a:rPr kumimoji="1" lang="zh-CN" altLang="en-US" sz="2400" b="0" kern="1200" dirty="0">
                <a:latin typeface="Times New Roman" panose="02020603050405020304" pitchFamily="18" charset="0"/>
                <a:ea typeface="黑体" panose="02010609060101010101" pitchFamily="2" charset="-122"/>
                <a:cs typeface="+mn-cs"/>
              </a:rPr>
              <a:t>他们一方面修改科赫</a:t>
            </a:r>
            <a:r>
              <a:rPr kumimoji="1" lang="en-US" altLang="zh-CN" sz="2400" b="0" kern="1200" dirty="0">
                <a:latin typeface="Times New Roman" panose="02020603050405020304" pitchFamily="18" charset="0"/>
                <a:ea typeface="黑体" panose="02010609060101010101" pitchFamily="2" charset="-122"/>
                <a:cs typeface="+mn-cs"/>
              </a:rPr>
              <a:t>(J. Koch)</a:t>
            </a:r>
            <a:r>
              <a:rPr kumimoji="1" lang="zh-CN" altLang="en-US" sz="2400" b="0" kern="1200" dirty="0">
                <a:latin typeface="Times New Roman" panose="02020603050405020304" pitchFamily="18" charset="0"/>
                <a:ea typeface="黑体" panose="02010609060101010101" pitchFamily="2" charset="-122"/>
                <a:cs typeface="+mn-cs"/>
              </a:rPr>
              <a:t>的可约性程序</a:t>
            </a:r>
            <a:r>
              <a:rPr kumimoji="1" lang="en-US" altLang="zh-CN" sz="2400" b="0" kern="1200" dirty="0">
                <a:latin typeface="Times New Roman" panose="02020603050405020304" pitchFamily="18" charset="0"/>
                <a:ea typeface="黑体" panose="02010609060101010101" pitchFamily="2" charset="-122"/>
                <a:cs typeface="+mn-cs"/>
              </a:rPr>
              <a:t>, </a:t>
            </a:r>
            <a:r>
              <a:rPr kumimoji="1" lang="zh-CN" altLang="en-US" sz="2400" b="0" kern="1200" dirty="0">
                <a:latin typeface="Times New Roman" panose="02020603050405020304" pitchFamily="18" charset="0"/>
                <a:ea typeface="黑体" panose="02010609060101010101" pitchFamily="2" charset="-122"/>
                <a:cs typeface="+mn-cs"/>
              </a:rPr>
              <a:t>一方面利用伯克霍夫的更一般性的约减步骤改进程序</a:t>
            </a:r>
            <a:r>
              <a:rPr kumimoji="1" lang="en-US" altLang="zh-CN" sz="2400" b="0" kern="1200" dirty="0">
                <a:latin typeface="Times New Roman" panose="02020603050405020304" pitchFamily="18" charset="0"/>
                <a:ea typeface="黑体" panose="02010609060101010101" pitchFamily="2" charset="-122"/>
                <a:cs typeface="+mn-cs"/>
              </a:rPr>
              <a:t>, </a:t>
            </a:r>
            <a:r>
              <a:rPr kumimoji="1" lang="zh-CN" altLang="en-US" sz="2400" b="0" kern="1200" dirty="0">
                <a:latin typeface="Times New Roman" panose="02020603050405020304" pitchFamily="18" charset="0"/>
                <a:ea typeface="黑体" panose="02010609060101010101" pitchFamily="2" charset="-122"/>
                <a:cs typeface="+mn-cs"/>
              </a:rPr>
              <a:t>最终在</a:t>
            </a:r>
            <a:r>
              <a:rPr kumimoji="1" lang="en-US" altLang="zh-CN" sz="2400" b="0" kern="1200" dirty="0">
                <a:latin typeface="Times New Roman" panose="02020603050405020304" pitchFamily="18" charset="0"/>
                <a:ea typeface="黑体" panose="02010609060101010101" pitchFamily="2" charset="-122"/>
                <a:cs typeface="+mn-cs"/>
              </a:rPr>
              <a:t>IBM360</a:t>
            </a:r>
            <a:r>
              <a:rPr kumimoji="1" lang="zh-CN" altLang="en-US" sz="2400" b="0" kern="1200" dirty="0">
                <a:latin typeface="Times New Roman" panose="02020603050405020304" pitchFamily="18" charset="0"/>
                <a:ea typeface="黑体" panose="02010609060101010101" pitchFamily="2" charset="-122"/>
                <a:cs typeface="+mn-cs"/>
              </a:rPr>
              <a:t>计算机上耗费</a:t>
            </a:r>
            <a:r>
              <a:rPr kumimoji="1" lang="en-US" altLang="zh-CN" sz="2400" b="0" kern="1200" dirty="0">
                <a:latin typeface="Times New Roman" panose="02020603050405020304" pitchFamily="18" charset="0"/>
                <a:ea typeface="黑体" panose="02010609060101010101" pitchFamily="2" charset="-122"/>
                <a:cs typeface="+mn-cs"/>
              </a:rPr>
              <a:t>1200</a:t>
            </a:r>
            <a:r>
              <a:rPr kumimoji="1" lang="zh-CN" altLang="en-US" sz="2400" b="0" kern="1200" dirty="0">
                <a:latin typeface="Times New Roman" panose="02020603050405020304" pitchFamily="18" charset="0"/>
                <a:ea typeface="黑体" panose="02010609060101010101" pitchFamily="2" charset="-122"/>
                <a:cs typeface="+mn-cs"/>
              </a:rPr>
              <a:t>小时验证了构形的可约性。</a:t>
            </a:r>
            <a:endParaRPr kumimoji="1" lang="en-US" altLang="zh-CN" sz="2400" b="0" kern="1200" dirty="0">
              <a:latin typeface="Times New Roman" panose="02020603050405020304" pitchFamily="18" charset="0"/>
              <a:ea typeface="黑体" panose="02010609060101010101" pitchFamily="2" charset="-122"/>
              <a:cs typeface="+mn-cs"/>
            </a:endParaRPr>
          </a:p>
          <a:p>
            <a:pPr>
              <a:spcBef>
                <a:spcPct val="0"/>
              </a:spcBef>
              <a:buSzPct val="60000"/>
            </a:pPr>
            <a:r>
              <a:rPr kumimoji="1" lang="en-US" altLang="zh-CN" sz="2400" b="0" kern="1200" dirty="0">
                <a:latin typeface="Times New Roman" panose="02020603050405020304" pitchFamily="18" charset="0"/>
                <a:ea typeface="黑体" panose="02010609060101010101" pitchFamily="2" charset="-122"/>
                <a:cs typeface="+mn-cs"/>
              </a:rPr>
              <a:t>    1976</a:t>
            </a:r>
            <a:r>
              <a:rPr kumimoji="1" lang="zh-CN" altLang="en-US" sz="2400" b="0" kern="1200" dirty="0">
                <a:latin typeface="Times New Roman" panose="02020603050405020304" pitchFamily="18" charset="0"/>
                <a:ea typeface="黑体" panose="02010609060101010101" pitchFamily="2" charset="-122"/>
                <a:cs typeface="+mn-cs"/>
              </a:rPr>
              <a:t>年</a:t>
            </a:r>
            <a:r>
              <a:rPr kumimoji="1" lang="en-US" altLang="zh-CN" sz="2400" b="0" kern="1200" dirty="0">
                <a:latin typeface="Times New Roman" panose="02020603050405020304" pitchFamily="18" charset="0"/>
                <a:ea typeface="黑体" panose="02010609060101010101" pitchFamily="2" charset="-122"/>
                <a:cs typeface="+mn-cs"/>
              </a:rPr>
              <a:t>6</a:t>
            </a:r>
            <a:r>
              <a:rPr kumimoji="1" lang="zh-CN" altLang="en-US" sz="2400" b="0" kern="1200" dirty="0">
                <a:latin typeface="Times New Roman" panose="02020603050405020304" pitchFamily="18" charset="0"/>
                <a:ea typeface="黑体" panose="02010609060101010101" pitchFamily="2" charset="-122"/>
                <a:cs typeface="+mn-cs"/>
              </a:rPr>
              <a:t>月</a:t>
            </a:r>
            <a:r>
              <a:rPr kumimoji="1" lang="en-US" altLang="zh-CN" sz="2400" b="0" kern="1200" dirty="0">
                <a:latin typeface="Times New Roman" panose="02020603050405020304" pitchFamily="18" charset="0"/>
                <a:ea typeface="黑体" panose="02010609060101010101" pitchFamily="2" charset="-122"/>
                <a:cs typeface="+mn-cs"/>
              </a:rPr>
              <a:t>, </a:t>
            </a:r>
            <a:r>
              <a:rPr kumimoji="1" lang="zh-CN" altLang="en-US" sz="2400" b="0" kern="1200" dirty="0">
                <a:latin typeface="Times New Roman" panose="02020603050405020304" pitchFamily="18" charset="0"/>
                <a:ea typeface="黑体" panose="02010609060101010101" pitchFamily="2" charset="-122"/>
                <a:cs typeface="+mn-cs"/>
              </a:rPr>
              <a:t>他们在</a:t>
            </a:r>
            <a:r>
              <a:rPr kumimoji="1" lang="en-US" altLang="zh-CN" sz="2400" b="0" kern="1200" dirty="0">
                <a:latin typeface="Times New Roman" panose="02020603050405020304" pitchFamily="18" charset="0"/>
                <a:ea typeface="黑体" panose="02010609060101010101" pitchFamily="2" charset="-122"/>
                <a:cs typeface="+mn-cs"/>
              </a:rPr>
              <a:t>《</a:t>
            </a:r>
            <a:r>
              <a:rPr kumimoji="1" lang="zh-CN" altLang="en-US" sz="2400" b="0" kern="1200" dirty="0">
                <a:latin typeface="Times New Roman" panose="02020603050405020304" pitchFamily="18" charset="0"/>
                <a:ea typeface="黑体" panose="02010609060101010101" pitchFamily="2" charset="-122"/>
                <a:cs typeface="+mn-cs"/>
              </a:rPr>
              <a:t>美国数学会通报</a:t>
            </a:r>
            <a:r>
              <a:rPr kumimoji="1" lang="en-US" altLang="zh-CN" sz="2400" b="0" kern="1200" dirty="0">
                <a:latin typeface="Times New Roman" panose="02020603050405020304" pitchFamily="18" charset="0"/>
                <a:ea typeface="黑体" panose="02010609060101010101" pitchFamily="2" charset="-122"/>
                <a:cs typeface="+mn-cs"/>
              </a:rPr>
              <a:t>》</a:t>
            </a:r>
            <a:r>
              <a:rPr kumimoji="1" lang="zh-CN" altLang="en-US" sz="2400" b="0" kern="1200" dirty="0">
                <a:latin typeface="Times New Roman" panose="02020603050405020304" pitchFamily="18" charset="0"/>
                <a:ea typeface="黑体" panose="02010609060101010101" pitchFamily="2" charset="-122"/>
                <a:cs typeface="+mn-cs"/>
              </a:rPr>
              <a:t>上宣布证明了四色定理。第二年</a:t>
            </a:r>
            <a:r>
              <a:rPr kumimoji="1" lang="en-US" altLang="zh-CN" sz="2400" b="0" kern="1200" dirty="0">
                <a:latin typeface="Times New Roman" panose="02020603050405020304" pitchFamily="18" charset="0"/>
                <a:ea typeface="黑体" panose="02010609060101010101" pitchFamily="2" charset="-122"/>
                <a:cs typeface="+mn-cs"/>
              </a:rPr>
              <a:t>, 《</a:t>
            </a:r>
            <a:r>
              <a:rPr kumimoji="1" lang="zh-CN" altLang="en-US" sz="2400" b="0" kern="1200" dirty="0">
                <a:latin typeface="Times New Roman" panose="02020603050405020304" pitchFamily="18" charset="0"/>
                <a:ea typeface="黑体" panose="02010609060101010101" pitchFamily="2" charset="-122"/>
                <a:cs typeface="+mn-cs"/>
              </a:rPr>
              <a:t>伊利诺斯数学杂志</a:t>
            </a:r>
            <a:r>
              <a:rPr kumimoji="1" lang="en-US" altLang="zh-CN" sz="2400" b="0" kern="1200" dirty="0">
                <a:latin typeface="Times New Roman" panose="02020603050405020304" pitchFamily="18" charset="0"/>
                <a:ea typeface="黑体" panose="02010609060101010101" pitchFamily="2" charset="-122"/>
                <a:cs typeface="+mn-cs"/>
              </a:rPr>
              <a:t>》</a:t>
            </a:r>
            <a:r>
              <a:rPr kumimoji="1" lang="zh-CN" altLang="en-US" sz="2400" b="0" kern="1200" dirty="0">
                <a:latin typeface="Times New Roman" panose="02020603050405020304" pitchFamily="18" charset="0"/>
                <a:ea typeface="黑体" panose="02010609060101010101" pitchFamily="2" charset="-122"/>
                <a:cs typeface="+mn-cs"/>
              </a:rPr>
              <a:t>刊出他们的论文“每个平面地图都可四色”。全文长达</a:t>
            </a:r>
            <a:r>
              <a:rPr kumimoji="1" lang="en-US" altLang="zh-CN" sz="2400" b="0" kern="1200" dirty="0">
                <a:latin typeface="Times New Roman" panose="02020603050405020304" pitchFamily="18" charset="0"/>
                <a:ea typeface="黑体" panose="02010609060101010101" pitchFamily="2" charset="-122"/>
                <a:cs typeface="+mn-cs"/>
              </a:rPr>
              <a:t>139</a:t>
            </a:r>
            <a:r>
              <a:rPr kumimoji="1" lang="zh-CN" altLang="en-US" sz="2400" b="0" kern="1200" dirty="0">
                <a:latin typeface="Times New Roman" panose="02020603050405020304" pitchFamily="18" charset="0"/>
                <a:ea typeface="黑体" panose="02010609060101010101" pitchFamily="2" charset="-122"/>
                <a:cs typeface="+mn-cs"/>
              </a:rPr>
              <a:t>页</a:t>
            </a:r>
            <a:r>
              <a:rPr kumimoji="1" lang="en-US" altLang="zh-CN" sz="2400" b="0" kern="1200" dirty="0">
                <a:latin typeface="Times New Roman" panose="02020603050405020304" pitchFamily="18" charset="0"/>
                <a:ea typeface="黑体" panose="02010609060101010101" pitchFamily="2" charset="-122"/>
                <a:cs typeface="+mn-cs"/>
              </a:rPr>
              <a:t>, </a:t>
            </a:r>
            <a:r>
              <a:rPr kumimoji="1" lang="zh-CN" altLang="en-US" sz="2400" b="0" kern="1200" dirty="0">
                <a:latin typeface="Times New Roman" panose="02020603050405020304" pitchFamily="18" charset="0"/>
                <a:ea typeface="黑体" panose="02010609060101010101" pitchFamily="2" charset="-122"/>
                <a:cs typeface="+mn-cs"/>
              </a:rPr>
              <a:t>另附有计算机程序的微缩胶片</a:t>
            </a:r>
            <a:r>
              <a:rPr kumimoji="1" lang="en-US" altLang="zh-CN" sz="2400" b="0" kern="1200" dirty="0">
                <a:latin typeface="Times New Roman" panose="02020603050405020304" pitchFamily="18" charset="0"/>
                <a:ea typeface="黑体" panose="02010609060101010101" pitchFamily="2" charset="-122"/>
                <a:cs typeface="+mn-cs"/>
              </a:rPr>
              <a:t>400</a:t>
            </a:r>
            <a:r>
              <a:rPr kumimoji="1" lang="zh-CN" altLang="en-US" sz="2400" b="0" kern="1200" dirty="0">
                <a:latin typeface="Times New Roman" panose="02020603050405020304" pitchFamily="18" charset="0"/>
                <a:ea typeface="黑体" panose="02010609060101010101" pitchFamily="2" charset="-122"/>
                <a:cs typeface="+mn-cs"/>
              </a:rPr>
              <a:t>页</a:t>
            </a:r>
            <a:r>
              <a:rPr kumimoji="1" lang="en-US" altLang="zh-CN" sz="2400" b="0" kern="1200" dirty="0">
                <a:latin typeface="Times New Roman" panose="02020603050405020304" pitchFamily="18" charset="0"/>
                <a:ea typeface="黑体" panose="02010609060101010101" pitchFamily="2" charset="-122"/>
                <a:cs typeface="+mn-cs"/>
              </a:rPr>
              <a:t>, </a:t>
            </a:r>
            <a:r>
              <a:rPr kumimoji="1" lang="zh-CN" altLang="en-US" sz="2400" b="0" kern="1200" dirty="0">
                <a:latin typeface="Times New Roman" panose="02020603050405020304" pitchFamily="18" charset="0"/>
                <a:ea typeface="黑体" panose="02010609060101010101" pitchFamily="2" charset="-122"/>
                <a:cs typeface="+mn-cs"/>
              </a:rPr>
              <a:t>共分两个部分</a:t>
            </a:r>
            <a:r>
              <a:rPr kumimoji="1" lang="en-US" altLang="zh-CN" sz="2400" b="0" kern="1200" dirty="0">
                <a:latin typeface="Times New Roman" panose="02020603050405020304" pitchFamily="18" charset="0"/>
                <a:ea typeface="黑体" panose="02010609060101010101" pitchFamily="2" charset="-122"/>
                <a:cs typeface="+mn-cs"/>
              </a:rPr>
              <a:t>: </a:t>
            </a:r>
            <a:endParaRPr kumimoji="1" lang="en-US" altLang="zh-CN" sz="2400" b="0" kern="1200" dirty="0">
              <a:latin typeface="Times New Roman" panose="02020603050405020304" pitchFamily="18" charset="0"/>
              <a:ea typeface="黑体" panose="02010609060101010101" pitchFamily="2" charset="-122"/>
              <a:cs typeface="+mn-cs"/>
            </a:endParaRPr>
          </a:p>
          <a:p>
            <a:pPr>
              <a:spcBef>
                <a:spcPct val="0"/>
              </a:spcBef>
              <a:buSzPct val="60000"/>
            </a:pPr>
            <a:r>
              <a:rPr kumimoji="1" lang="en-US" altLang="zh-CN" sz="2400" b="0" kern="1200" dirty="0">
                <a:latin typeface="Times New Roman" panose="02020603050405020304" pitchFamily="18" charset="0"/>
                <a:ea typeface="黑体" panose="02010609060101010101" pitchFamily="2" charset="-122"/>
                <a:cs typeface="+mn-cs"/>
              </a:rPr>
              <a:t>    </a:t>
            </a:r>
            <a:r>
              <a:rPr kumimoji="1" lang="zh-CN" altLang="en-US" sz="2400" b="0" kern="1200" dirty="0">
                <a:latin typeface="Times New Roman" panose="02020603050405020304" pitchFamily="18" charset="0"/>
                <a:ea typeface="黑体" panose="02010609060101010101" pitchFamily="2" charset="-122"/>
                <a:cs typeface="+mn-cs"/>
              </a:rPr>
              <a:t>第</a:t>
            </a:r>
            <a:r>
              <a:rPr kumimoji="1" lang="en-US" altLang="zh-CN" sz="2400" b="0" kern="1200" dirty="0">
                <a:latin typeface="Times New Roman" panose="02020603050405020304" pitchFamily="18" charset="0"/>
                <a:ea typeface="黑体" panose="02010609060101010101" pitchFamily="2" charset="-122"/>
                <a:cs typeface="+mn-cs"/>
              </a:rPr>
              <a:t>Ⅰ</a:t>
            </a:r>
            <a:r>
              <a:rPr kumimoji="1" lang="zh-CN" altLang="en-US" sz="2400" b="0" kern="1200" dirty="0">
                <a:latin typeface="Times New Roman" panose="02020603050405020304" pitchFamily="18" charset="0"/>
                <a:ea typeface="黑体" panose="02010609060101010101" pitchFamily="2" charset="-122"/>
                <a:cs typeface="+mn-cs"/>
              </a:rPr>
              <a:t>部分“ 放电”</a:t>
            </a:r>
            <a:r>
              <a:rPr kumimoji="1" lang="en-US" altLang="zh-CN" sz="2400" b="0" kern="1200" dirty="0">
                <a:latin typeface="Times New Roman" panose="02020603050405020304" pitchFamily="18" charset="0"/>
                <a:ea typeface="黑体" panose="02010609060101010101" pitchFamily="2" charset="-122"/>
                <a:cs typeface="+mn-cs"/>
              </a:rPr>
              <a:t>, </a:t>
            </a:r>
            <a:r>
              <a:rPr kumimoji="1" lang="zh-CN" altLang="en-US" sz="2400" b="0" kern="1200" dirty="0">
                <a:latin typeface="Times New Roman" panose="02020603050405020304" pitchFamily="18" charset="0"/>
                <a:ea typeface="黑体" panose="02010609060101010101" pitchFamily="2" charset="-122"/>
                <a:cs typeface="+mn-cs"/>
              </a:rPr>
              <a:t>描述了用来构造不可避免集的放电方法</a:t>
            </a:r>
            <a:r>
              <a:rPr kumimoji="1" lang="en-US" altLang="zh-CN" sz="2400" b="0" kern="1200" dirty="0">
                <a:latin typeface="Times New Roman" panose="02020603050405020304" pitchFamily="18" charset="0"/>
                <a:ea typeface="黑体" panose="02010609060101010101" pitchFamily="2" charset="-122"/>
                <a:cs typeface="+mn-cs"/>
              </a:rPr>
              <a:t>, </a:t>
            </a:r>
            <a:r>
              <a:rPr kumimoji="1" lang="zh-CN" altLang="en-US" sz="2400" b="0" kern="1200" dirty="0">
                <a:latin typeface="Times New Roman" panose="02020603050405020304" pitchFamily="18" charset="0"/>
                <a:ea typeface="黑体" panose="02010609060101010101" pitchFamily="2" charset="-122"/>
                <a:cs typeface="+mn-cs"/>
              </a:rPr>
              <a:t>给出了证明的全部策略</a:t>
            </a:r>
            <a:r>
              <a:rPr kumimoji="1" lang="en-US" altLang="zh-CN" sz="2400" b="0" kern="1200" dirty="0">
                <a:latin typeface="Times New Roman" panose="02020603050405020304" pitchFamily="18" charset="0"/>
                <a:ea typeface="黑体" panose="02010609060101010101" pitchFamily="2" charset="-122"/>
                <a:cs typeface="+mn-cs"/>
              </a:rPr>
              <a:t>; </a:t>
            </a:r>
            <a:r>
              <a:rPr kumimoji="1" lang="zh-CN" altLang="en-US" sz="2400" b="0" kern="1200" dirty="0">
                <a:latin typeface="Times New Roman" panose="02020603050405020304" pitchFamily="18" charset="0"/>
                <a:ea typeface="黑体" panose="02010609060101010101" pitchFamily="2" charset="-122"/>
                <a:cs typeface="+mn-cs"/>
              </a:rPr>
              <a:t>第</a:t>
            </a:r>
            <a:r>
              <a:rPr kumimoji="1" lang="en-US" altLang="zh-CN" sz="2400" b="0" kern="1200" dirty="0">
                <a:latin typeface="Times New Roman" panose="02020603050405020304" pitchFamily="18" charset="0"/>
                <a:ea typeface="黑体" panose="02010609060101010101" pitchFamily="2" charset="-122"/>
                <a:cs typeface="+mn-cs"/>
              </a:rPr>
              <a:t>Ⅱ</a:t>
            </a:r>
            <a:r>
              <a:rPr kumimoji="1" lang="zh-CN" altLang="en-US" sz="2400" b="0" kern="1200" dirty="0">
                <a:latin typeface="Times New Roman" panose="02020603050405020304" pitchFamily="18" charset="0"/>
                <a:ea typeface="黑体" panose="02010609060101010101" pitchFamily="2" charset="-122"/>
                <a:cs typeface="+mn-cs"/>
              </a:rPr>
              <a:t>部分“可约性”</a:t>
            </a:r>
            <a:r>
              <a:rPr kumimoji="1" lang="en-US" altLang="zh-CN" sz="2400" b="0" kern="1200" dirty="0">
                <a:latin typeface="Times New Roman" panose="02020603050405020304" pitchFamily="18" charset="0"/>
                <a:ea typeface="黑体" panose="02010609060101010101" pitchFamily="2" charset="-122"/>
                <a:cs typeface="+mn-cs"/>
              </a:rPr>
              <a:t>, </a:t>
            </a:r>
            <a:r>
              <a:rPr kumimoji="1" lang="zh-CN" altLang="en-US" sz="2400" b="0" kern="1200" dirty="0">
                <a:latin typeface="Times New Roman" panose="02020603050405020304" pitchFamily="18" charset="0"/>
                <a:ea typeface="黑体" panose="02010609060101010101" pitchFamily="2" charset="-122"/>
                <a:cs typeface="+mn-cs"/>
              </a:rPr>
              <a:t>刻画了计算机程序的实现过程</a:t>
            </a:r>
            <a:r>
              <a:rPr kumimoji="1" lang="en-US" altLang="zh-CN" sz="2400" b="0" kern="1200" dirty="0">
                <a:latin typeface="Times New Roman" panose="02020603050405020304" pitchFamily="18" charset="0"/>
                <a:ea typeface="黑体" panose="02010609060101010101" pitchFamily="2" charset="-122"/>
                <a:cs typeface="+mn-cs"/>
              </a:rPr>
              <a:t>, </a:t>
            </a:r>
            <a:r>
              <a:rPr kumimoji="1" lang="zh-CN" altLang="en-US" sz="2400" b="0" kern="1200" dirty="0">
                <a:latin typeface="Times New Roman" panose="02020603050405020304" pitchFamily="18" charset="0"/>
                <a:ea typeface="黑体" panose="02010609060101010101" pitchFamily="2" charset="-122"/>
                <a:cs typeface="+mn-cs"/>
              </a:rPr>
              <a:t>并列出了</a:t>
            </a:r>
            <a:r>
              <a:rPr kumimoji="1" lang="en-US" altLang="zh-CN" sz="2400" b="0" kern="1200" dirty="0">
                <a:latin typeface="Times New Roman" panose="02020603050405020304" pitchFamily="18" charset="0"/>
                <a:ea typeface="黑体" panose="02010609060101010101" pitchFamily="2" charset="-122"/>
                <a:cs typeface="+mn-cs"/>
              </a:rPr>
              <a:t>1482 </a:t>
            </a:r>
            <a:r>
              <a:rPr kumimoji="1" lang="zh-CN" altLang="en-US" sz="2400" b="0" kern="1200" dirty="0">
                <a:latin typeface="Times New Roman" panose="02020603050405020304" pitchFamily="18" charset="0"/>
                <a:ea typeface="黑体" panose="02010609060101010101" pitchFamily="2" charset="-122"/>
                <a:cs typeface="+mn-cs"/>
              </a:rPr>
              <a:t>个可约构形的不可避免集。</a:t>
            </a:r>
            <a:endParaRPr kumimoji="1" lang="zh-CN" altLang="en-US" sz="2000" kern="1200" dirty="0">
              <a:latin typeface="Times New Roman" panose="02020603050405020304" pitchFamily="18" charset="0"/>
              <a:ea typeface="黑体" panose="02010609060101010101" pitchFamily="2" charset="-122"/>
              <a:cs typeface="+mn-cs"/>
            </a:endParaRPr>
          </a:p>
        </p:txBody>
      </p:sp>
      <p:sp>
        <p:nvSpPr>
          <p:cNvPr id="61444" name="灯片编号占位符 3"/>
          <p:cNvSpPr txBox="1">
            <a:spLocks noGrp="1"/>
          </p:cNvSpPr>
          <p:nvPr>
            <p:ph type="sldNum" sz="quarter" idx="12"/>
          </p:nvPr>
        </p:nvSpPr>
        <p:spPr/>
        <p:txBody>
          <a:bodyPr anchor="b" anchorCtr="0"/>
          <a:p>
            <a:pPr marL="0" indent="0" algn="r" eaLnBrk="1" hangingPunct="1">
              <a:spcBef>
                <a:spcPct val="0"/>
              </a:spcBef>
              <a:buClrTx/>
              <a:buSzTx/>
              <a:buFontTx/>
              <a:buNone/>
            </a:pPr>
            <a:fld id="{9A0DB2DC-4C9A-4742-B13C-FB6460FD3503}" type="slidenum">
              <a:rPr lang="en-US" altLang="zh-CN" sz="1400" dirty="0"/>
            </a:fld>
            <a:endParaRPr lang="en-US" altLang="zh-CN" sz="14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标题 1"/>
          <p:cNvSpPr>
            <a:spLocks noGrp="1"/>
          </p:cNvSpPr>
          <p:nvPr>
            <p:ph type="title"/>
          </p:nvPr>
        </p:nvSpPr>
        <p:spPr/>
        <p:txBody>
          <a:bodyPr vert="horz" wrap="square" lIns="91440" tIns="45720" rIns="91440" bIns="45720" anchor="b" anchorCtr="0"/>
          <a:p>
            <a:r>
              <a:rPr kumimoji="1" lang="zh-CN" altLang="en-US" kern="1200" dirty="0">
                <a:latin typeface="黑体" panose="02010609060101010101" pitchFamily="2" charset="-122"/>
                <a:ea typeface="黑体" panose="02010609060101010101" pitchFamily="2" charset="-122"/>
                <a:cs typeface="+mj-cs"/>
              </a:rPr>
              <a:t>四色问题的影响</a:t>
            </a:r>
            <a:endParaRPr kumimoji="1" lang="zh-CN" altLang="en-US" kern="1200" dirty="0">
              <a:latin typeface="黑体" panose="02010609060101010101" pitchFamily="2" charset="-122"/>
              <a:ea typeface="黑体" panose="02010609060101010101" pitchFamily="2" charset="-122"/>
              <a:cs typeface="+mj-cs"/>
            </a:endParaRPr>
          </a:p>
        </p:txBody>
      </p:sp>
      <p:sp>
        <p:nvSpPr>
          <p:cNvPr id="62467" name="内容占位符 2"/>
          <p:cNvSpPr>
            <a:spLocks noGrp="1"/>
          </p:cNvSpPr>
          <p:nvPr>
            <p:ph idx="1" hasCustomPrompt="1"/>
          </p:nvPr>
        </p:nvSpPr>
        <p:spPr>
          <a:xfrm>
            <a:off x="611188" y="1557338"/>
            <a:ext cx="8208962" cy="4535487"/>
          </a:xfrm>
        </p:spPr>
        <p:txBody>
          <a:bodyPr vert="horz" wrap="square" lIns="91440" tIns="45720" rIns="91440" bIns="45720" anchor="t" anchorCtr="0"/>
          <a:p>
            <a:pPr algn="just">
              <a:spcBef>
                <a:spcPct val="0"/>
              </a:spcBef>
              <a:buSzPct val="60000"/>
            </a:pPr>
            <a:r>
              <a:rPr kumimoji="1" lang="zh-CN" altLang="en-US" sz="2400" b="0" kern="1200" dirty="0">
                <a:latin typeface="Times New Roman" panose="02020603050405020304" pitchFamily="18" charset="0"/>
                <a:ea typeface="黑体" panose="02010609060101010101" pitchFamily="2" charset="-122"/>
                <a:cs typeface="+mn-cs"/>
              </a:rPr>
              <a:t>    四色问题推动了图论的发展</a:t>
            </a:r>
            <a:r>
              <a:rPr kumimoji="1" lang="en-US" altLang="zh-CN" sz="2400" b="0" kern="1200" dirty="0">
                <a:latin typeface="Times New Roman" panose="02020603050405020304" pitchFamily="18" charset="0"/>
                <a:ea typeface="黑体" panose="02010609060101010101" pitchFamily="2" charset="-122"/>
                <a:cs typeface="+mn-cs"/>
              </a:rPr>
              <a:t>, </a:t>
            </a:r>
            <a:r>
              <a:rPr kumimoji="1" lang="zh-CN" altLang="en-US" sz="2400" b="0" kern="1200" dirty="0">
                <a:latin typeface="Times New Roman" panose="02020603050405020304" pitchFamily="18" charset="0"/>
                <a:ea typeface="黑体" panose="02010609060101010101" pitchFamily="2" charset="-122"/>
                <a:cs typeface="+mn-cs"/>
              </a:rPr>
              <a:t>成为图论的核心部分</a:t>
            </a:r>
            <a:r>
              <a:rPr kumimoji="1" lang="en-US" altLang="zh-CN" sz="2400" b="0" kern="1200" dirty="0">
                <a:latin typeface="Times New Roman" panose="02020603050405020304" pitchFamily="18" charset="0"/>
                <a:ea typeface="黑体" panose="02010609060101010101" pitchFamily="2" charset="-122"/>
                <a:cs typeface="+mn-cs"/>
              </a:rPr>
              <a:t>, </a:t>
            </a:r>
            <a:r>
              <a:rPr kumimoji="1" lang="zh-CN" altLang="en-US" sz="2400" b="0" kern="1200" dirty="0">
                <a:latin typeface="Times New Roman" panose="02020603050405020304" pitchFamily="18" charset="0"/>
                <a:ea typeface="黑体" panose="02010609060101010101" pitchFamily="2" charset="-122"/>
                <a:cs typeface="+mn-cs"/>
              </a:rPr>
              <a:t>激起了许多重要的新的数学思想的形成</a:t>
            </a:r>
            <a:r>
              <a:rPr kumimoji="1" lang="en-US" altLang="zh-CN" sz="2400" b="0" kern="1200" dirty="0">
                <a:latin typeface="Times New Roman" panose="02020603050405020304" pitchFamily="18" charset="0"/>
                <a:ea typeface="黑体" panose="02010609060101010101" pitchFamily="2" charset="-122"/>
                <a:cs typeface="+mn-cs"/>
              </a:rPr>
              <a:t>, </a:t>
            </a:r>
            <a:r>
              <a:rPr kumimoji="1" lang="zh-CN" altLang="en-US" sz="2400" b="0" kern="1200" dirty="0">
                <a:latin typeface="Times New Roman" panose="02020603050405020304" pitchFamily="18" charset="0"/>
                <a:ea typeface="黑体" panose="02010609060101010101" pitchFamily="2" charset="-122"/>
                <a:cs typeface="+mn-cs"/>
              </a:rPr>
              <a:t>产生出大量理论及应用的分支。例如图的着色理论</a:t>
            </a:r>
            <a:r>
              <a:rPr kumimoji="1" lang="en-US" altLang="zh-CN" sz="2400" b="0" kern="1200" dirty="0">
                <a:latin typeface="Times New Roman" panose="02020603050405020304" pitchFamily="18" charset="0"/>
                <a:ea typeface="黑体" panose="02010609060101010101" pitchFamily="2" charset="-122"/>
                <a:cs typeface="+mn-cs"/>
              </a:rPr>
              <a:t>, </a:t>
            </a:r>
            <a:r>
              <a:rPr kumimoji="1" lang="zh-CN" altLang="en-US" sz="2400" b="0" kern="1200" dirty="0">
                <a:latin typeface="Times New Roman" panose="02020603050405020304" pitchFamily="18" charset="0"/>
                <a:ea typeface="黑体" panose="02010609060101010101" pitchFamily="2" charset="-122"/>
                <a:cs typeface="+mn-cs"/>
              </a:rPr>
              <a:t>已经发展成为一个深刻、漂亮的研究领域。把地图四色问题推广到任意曲面上推动了拓扑图论的发展。例如</a:t>
            </a:r>
            <a:r>
              <a:rPr kumimoji="1" lang="en-US" altLang="zh-CN" sz="2400" b="0" kern="1200" dirty="0">
                <a:latin typeface="Times New Roman" panose="02020603050405020304" pitchFamily="18" charset="0"/>
                <a:ea typeface="黑体" panose="02010609060101010101" pitchFamily="2" charset="-122"/>
                <a:cs typeface="+mn-cs"/>
              </a:rPr>
              <a:t>, </a:t>
            </a:r>
            <a:r>
              <a:rPr kumimoji="1" lang="zh-CN" altLang="en-US" sz="2400" b="0" kern="1200" dirty="0">
                <a:latin typeface="Times New Roman" panose="02020603050405020304" pitchFamily="18" charset="0"/>
                <a:ea typeface="黑体" panose="02010609060101010101" pitchFamily="2" charset="-122"/>
                <a:cs typeface="+mn-cs"/>
              </a:rPr>
              <a:t>一个平面或球面上的地图</a:t>
            </a:r>
            <a:r>
              <a:rPr kumimoji="1" lang="en-US" altLang="zh-CN" sz="2400" b="0" kern="1200" dirty="0">
                <a:latin typeface="Times New Roman" panose="02020603050405020304" pitchFamily="18" charset="0"/>
                <a:ea typeface="黑体" panose="02010609060101010101" pitchFamily="2" charset="-122"/>
                <a:cs typeface="+mn-cs"/>
              </a:rPr>
              <a:t>, </a:t>
            </a:r>
            <a:r>
              <a:rPr kumimoji="1" lang="zh-CN" altLang="en-US" sz="2400" b="0" kern="1200" dirty="0">
                <a:latin typeface="Times New Roman" panose="02020603050405020304" pitchFamily="18" charset="0"/>
                <a:ea typeface="黑体" panose="02010609060101010101" pitchFamily="2" charset="-122"/>
                <a:cs typeface="+mn-cs"/>
              </a:rPr>
              <a:t>四色是足够的</a:t>
            </a:r>
            <a:r>
              <a:rPr kumimoji="1" lang="en-US" altLang="zh-CN" sz="2400" b="0" kern="1200" dirty="0">
                <a:latin typeface="Times New Roman" panose="02020603050405020304" pitchFamily="18" charset="0"/>
                <a:ea typeface="黑体" panose="02010609060101010101" pitchFamily="2" charset="-122"/>
                <a:cs typeface="+mn-cs"/>
              </a:rPr>
              <a:t>, </a:t>
            </a:r>
            <a:r>
              <a:rPr kumimoji="1" lang="zh-CN" altLang="en-US" sz="2400" b="0" kern="1200" dirty="0">
                <a:latin typeface="Times New Roman" panose="02020603050405020304" pitchFamily="18" charset="0"/>
                <a:ea typeface="黑体" panose="02010609060101010101" pitchFamily="2" charset="-122"/>
                <a:cs typeface="+mn-cs"/>
              </a:rPr>
              <a:t>那么在环面</a:t>
            </a:r>
            <a:r>
              <a:rPr kumimoji="1" lang="en-US" altLang="zh-CN" sz="2400" b="0" kern="1200" dirty="0">
                <a:latin typeface="Times New Roman" panose="02020603050405020304" pitchFamily="18" charset="0"/>
                <a:ea typeface="黑体" panose="02010609060101010101" pitchFamily="2" charset="-122"/>
                <a:cs typeface="+mn-cs"/>
              </a:rPr>
              <a:t>(</a:t>
            </a:r>
            <a:r>
              <a:rPr kumimoji="1" lang="zh-CN" altLang="en-US" sz="2400" b="0" kern="1200" dirty="0">
                <a:latin typeface="Times New Roman" panose="02020603050405020304" pitchFamily="18" charset="0"/>
                <a:ea typeface="黑体" panose="02010609060101010101" pitchFamily="2" charset="-122"/>
                <a:cs typeface="+mn-cs"/>
              </a:rPr>
              <a:t>轮胎面</a:t>
            </a:r>
            <a:r>
              <a:rPr kumimoji="1" lang="en-US" altLang="zh-CN" sz="2400" b="0" kern="1200" dirty="0">
                <a:latin typeface="Times New Roman" panose="02020603050405020304" pitchFamily="18" charset="0"/>
                <a:ea typeface="黑体" panose="02010609060101010101" pitchFamily="2" charset="-122"/>
                <a:cs typeface="+mn-cs"/>
              </a:rPr>
              <a:t>)</a:t>
            </a:r>
            <a:r>
              <a:rPr kumimoji="1" lang="zh-CN" altLang="en-US" sz="2400" b="0" kern="1200" dirty="0">
                <a:latin typeface="Times New Roman" panose="02020603050405020304" pitchFamily="18" charset="0"/>
                <a:ea typeface="黑体" panose="02010609060101010101" pitchFamily="2" charset="-122"/>
                <a:cs typeface="+mn-cs"/>
              </a:rPr>
              <a:t>上</a:t>
            </a:r>
            <a:r>
              <a:rPr kumimoji="1" lang="en-US" altLang="zh-CN" sz="2400" b="0" kern="1200" dirty="0">
                <a:latin typeface="Times New Roman" panose="02020603050405020304" pitchFamily="18" charset="0"/>
                <a:ea typeface="黑体" panose="02010609060101010101" pitchFamily="2" charset="-122"/>
                <a:cs typeface="+mn-cs"/>
              </a:rPr>
              <a:t>, </a:t>
            </a:r>
            <a:r>
              <a:rPr kumimoji="1" lang="zh-CN" altLang="en-US" sz="2400" b="0" kern="1200" dirty="0">
                <a:latin typeface="Times New Roman" panose="02020603050405020304" pitchFamily="18" charset="0"/>
                <a:ea typeface="黑体" panose="02010609060101010101" pitchFamily="2" charset="-122"/>
                <a:cs typeface="+mn-cs"/>
              </a:rPr>
              <a:t>四色就不够了</a:t>
            </a:r>
            <a:r>
              <a:rPr kumimoji="1" lang="en-US" altLang="zh-CN" sz="2400" b="0" kern="1200" dirty="0">
                <a:latin typeface="Times New Roman" panose="02020603050405020304" pitchFamily="18" charset="0"/>
                <a:ea typeface="黑体" panose="02010609060101010101" pitchFamily="2" charset="-122"/>
                <a:cs typeface="+mn-cs"/>
              </a:rPr>
              <a:t>, </a:t>
            </a:r>
            <a:r>
              <a:rPr kumimoji="1" lang="zh-CN" altLang="en-US" sz="2400" b="0" kern="1200" dirty="0">
                <a:latin typeface="Times New Roman" panose="02020603050405020304" pitchFamily="18" charset="0"/>
                <a:ea typeface="黑体" panose="02010609060101010101" pitchFamily="2" charset="-122"/>
                <a:cs typeface="+mn-cs"/>
              </a:rPr>
              <a:t>至少需要七色才行。图论在网络理论中的作用更是不言而喻</a:t>
            </a:r>
            <a:r>
              <a:rPr kumimoji="1" lang="en-US" altLang="zh-CN" sz="2400" b="0" kern="1200" dirty="0">
                <a:latin typeface="Times New Roman" panose="02020603050405020304" pitchFamily="18" charset="0"/>
                <a:ea typeface="黑体" panose="02010609060101010101" pitchFamily="2" charset="-122"/>
                <a:cs typeface="+mn-cs"/>
              </a:rPr>
              <a:t>, </a:t>
            </a:r>
            <a:r>
              <a:rPr kumimoji="1" lang="zh-CN" altLang="en-US" sz="2400" b="0" kern="1200" dirty="0">
                <a:latin typeface="Times New Roman" panose="02020603050405020304" pitchFamily="18" charset="0"/>
                <a:ea typeface="黑体" panose="02010609060101010101" pitchFamily="2" charset="-122"/>
                <a:cs typeface="+mn-cs"/>
              </a:rPr>
              <a:t>在当今的网络世界中离开图论可以说是寸步难行。抚今追昔</a:t>
            </a:r>
            <a:r>
              <a:rPr kumimoji="1" lang="en-US" altLang="zh-CN" sz="2400" b="0" kern="1200" dirty="0">
                <a:latin typeface="Times New Roman" panose="02020603050405020304" pitchFamily="18" charset="0"/>
                <a:ea typeface="黑体" panose="02010609060101010101" pitchFamily="2" charset="-122"/>
                <a:cs typeface="+mn-cs"/>
              </a:rPr>
              <a:t>, </a:t>
            </a:r>
            <a:r>
              <a:rPr kumimoji="1" lang="zh-CN" altLang="en-US" sz="2400" b="0" kern="1200" dirty="0">
                <a:latin typeface="Times New Roman" panose="02020603050405020304" pitchFamily="18" charset="0"/>
                <a:ea typeface="黑体" panose="02010609060101010101" pitchFamily="2" charset="-122"/>
                <a:cs typeface="+mn-cs"/>
              </a:rPr>
              <a:t>这一切均由四色问题所赐。</a:t>
            </a:r>
            <a:endParaRPr kumimoji="1" lang="zh-CN" altLang="en-US" sz="2400" kern="1200" dirty="0">
              <a:latin typeface="Times New Roman" panose="02020603050405020304" pitchFamily="18" charset="0"/>
              <a:ea typeface="黑体" panose="02010609060101010101" pitchFamily="2" charset="-122"/>
              <a:cs typeface="+mn-cs"/>
            </a:endParaRPr>
          </a:p>
        </p:txBody>
      </p:sp>
      <p:sp>
        <p:nvSpPr>
          <p:cNvPr id="62468" name="灯片编号占位符 3"/>
          <p:cNvSpPr txBox="1">
            <a:spLocks noGrp="1"/>
          </p:cNvSpPr>
          <p:nvPr>
            <p:ph type="sldNum" sz="quarter" idx="12"/>
          </p:nvPr>
        </p:nvSpPr>
        <p:spPr/>
        <p:txBody>
          <a:bodyPr anchor="b" anchorCtr="0"/>
          <a:p>
            <a:pPr marL="0" indent="0" algn="r" eaLnBrk="1" hangingPunct="1">
              <a:spcBef>
                <a:spcPct val="0"/>
              </a:spcBef>
              <a:buClrTx/>
              <a:buSzTx/>
              <a:buFontTx/>
              <a:buNone/>
            </a:pPr>
            <a:fld id="{9A0DB2DC-4C9A-4742-B13C-FB6460FD3503}" type="slidenum">
              <a:rPr lang="en-US" altLang="zh-CN" sz="1400" dirty="0"/>
            </a:fld>
            <a:endParaRPr lang="en-US" altLang="zh-CN"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2"/>
          <p:cNvSpPr>
            <a:spLocks noGrp="1"/>
          </p:cNvSpPr>
          <p:nvPr>
            <p:ph idx="1" hasCustomPrompt="1"/>
          </p:nvPr>
        </p:nvSpPr>
        <p:spPr>
          <a:xfrm>
            <a:off x="685800" y="1676400"/>
            <a:ext cx="7772400" cy="2616200"/>
          </a:xfrm>
        </p:spPr>
        <p:txBody>
          <a:bodyPr vert="horz" wrap="square" lIns="91440" tIns="45720" rIns="91440" bIns="45720" anchor="t" anchorCtr="0"/>
          <a:p>
            <a:pPr indent="476250" algn="just" eaLnBrk="1" hangingPunct="1">
              <a:spcBef>
                <a:spcPct val="0"/>
              </a:spcBef>
              <a:buSzPct val="60000"/>
            </a:pPr>
            <a:r>
              <a:rPr kumimoji="1" lang="en-US" altLang="zh-CN" kern="1200" dirty="0">
                <a:solidFill>
                  <a:srgbClr val="FF0000"/>
                </a:solidFill>
                <a:latin typeface="Times New Roman" panose="02020603050405020304" pitchFamily="18" charset="0"/>
                <a:ea typeface="黑体" panose="02010609060101010101" pitchFamily="2" charset="-122"/>
                <a:cs typeface="+mn-cs"/>
              </a:rPr>
              <a:t>[</a:t>
            </a:r>
            <a:r>
              <a:rPr kumimoji="1" lang="zh-CN" altLang="en-US" kern="1200" dirty="0">
                <a:solidFill>
                  <a:srgbClr val="FF0000"/>
                </a:solidFill>
                <a:latin typeface="Times New Roman" panose="02020603050405020304" pitchFamily="18" charset="0"/>
                <a:ea typeface="黑体" panose="02010609060101010101" pitchFamily="2" charset="-122"/>
                <a:cs typeface="+mn-cs"/>
              </a:rPr>
              <a:t>定义</a:t>
            </a:r>
            <a:r>
              <a:rPr kumimoji="1" lang="en-US" altLang="zh-CN" kern="1200" dirty="0">
                <a:solidFill>
                  <a:srgbClr val="FF0000"/>
                </a:solidFill>
                <a:latin typeface="Times New Roman" panose="02020603050405020304" pitchFamily="18" charset="0"/>
                <a:ea typeface="黑体" panose="02010609060101010101" pitchFamily="2" charset="-122"/>
                <a:cs typeface="+mn-cs"/>
              </a:rPr>
              <a:t>7-5.2] </a:t>
            </a:r>
            <a:r>
              <a:rPr kumimoji="1" lang="zh-CN" altLang="en-US" kern="1200" dirty="0">
                <a:solidFill>
                  <a:srgbClr val="FF0000"/>
                </a:solidFill>
                <a:latin typeface="Times New Roman" panose="02020603050405020304" pitchFamily="18" charset="0"/>
                <a:ea typeface="黑体" panose="02010609060101010101" pitchFamily="2" charset="-122"/>
                <a:cs typeface="+mn-cs"/>
              </a:rPr>
              <a:t>图</a:t>
            </a:r>
            <a:r>
              <a:rPr kumimoji="1" lang="en-US" altLang="zh-CN" i="1" kern="1200" dirty="0">
                <a:solidFill>
                  <a:srgbClr val="FF0000"/>
                </a:solidFill>
                <a:latin typeface="Times New Roman" panose="02020603050405020304" pitchFamily="18" charset="0"/>
                <a:ea typeface="黑体" panose="02010609060101010101" pitchFamily="2" charset="-122"/>
                <a:cs typeface="+mn-cs"/>
              </a:rPr>
              <a:t>G</a:t>
            </a:r>
            <a:r>
              <a:rPr kumimoji="1" lang="zh-CN" altLang="en-US" kern="1200" dirty="0">
                <a:solidFill>
                  <a:srgbClr val="FF0000"/>
                </a:solidFill>
                <a:latin typeface="Times New Roman" panose="02020603050405020304" pitchFamily="18" charset="0"/>
                <a:ea typeface="黑体" panose="02010609060101010101" pitchFamily="2" charset="-122"/>
                <a:cs typeface="+mn-cs"/>
              </a:rPr>
              <a:t>的面和边界</a:t>
            </a:r>
            <a:r>
              <a:rPr kumimoji="1" lang="zh-CN" altLang="en-US" kern="1200" dirty="0">
                <a:solidFill>
                  <a:schemeClr val="tx2"/>
                </a:solidFill>
                <a:latin typeface="Times New Roman" panose="02020603050405020304" pitchFamily="18" charset="0"/>
                <a:ea typeface="黑体" panose="02010609060101010101" pitchFamily="2" charset="-122"/>
                <a:cs typeface="+mn-cs"/>
              </a:rPr>
              <a:t> </a:t>
            </a:r>
            <a:endParaRPr kumimoji="1" lang="zh-CN" altLang="en-US" kern="1200" dirty="0">
              <a:solidFill>
                <a:schemeClr val="tx2"/>
              </a:solidFill>
              <a:latin typeface="Times New Roman" panose="02020603050405020304" pitchFamily="18" charset="0"/>
              <a:ea typeface="黑体" panose="02010609060101010101" pitchFamily="2" charset="-122"/>
              <a:cs typeface="+mn-cs"/>
            </a:endParaRPr>
          </a:p>
          <a:p>
            <a:pPr indent="476250" algn="just" eaLnBrk="1" hangingPunct="1">
              <a:lnSpc>
                <a:spcPct val="110000"/>
              </a:lnSpc>
              <a:spcBef>
                <a:spcPct val="0"/>
              </a:spcBef>
              <a:buSzPct val="60000"/>
            </a:pPr>
            <a:r>
              <a:rPr kumimoji="1" lang="zh-CN" altLang="en-US" kern="1200" dirty="0">
                <a:latin typeface="Times New Roman" panose="02020603050405020304" pitchFamily="18" charset="0"/>
                <a:ea typeface="黑体" panose="02010609060101010101" pitchFamily="2" charset="-122"/>
                <a:cs typeface="+mn-cs"/>
              </a:rPr>
              <a:t>设</a:t>
            </a:r>
            <a:r>
              <a:rPr kumimoji="1" lang="en-US" altLang="zh-CN" i="1" kern="1200" dirty="0">
                <a:latin typeface="Times New Roman" panose="02020603050405020304" pitchFamily="18" charset="0"/>
                <a:ea typeface="黑体" panose="02010609060101010101" pitchFamily="2" charset="-122"/>
                <a:cs typeface="+mn-cs"/>
              </a:rPr>
              <a:t>G</a:t>
            </a:r>
            <a:r>
              <a:rPr kumimoji="1" lang="zh-CN" altLang="en-US" kern="1200" dirty="0">
                <a:latin typeface="Times New Roman" panose="02020603050405020304" pitchFamily="18" charset="0"/>
                <a:ea typeface="黑体" panose="02010609060101010101" pitchFamily="2" charset="-122"/>
                <a:cs typeface="+mn-cs"/>
              </a:rPr>
              <a:t>是一个连通平面图，由图中的边所包围的区域，在区域内既不包含图的结点，也不包含图的边，这样的区域称为图</a:t>
            </a:r>
            <a:r>
              <a:rPr kumimoji="1" lang="en-US" altLang="zh-CN" i="1" kern="1200" dirty="0">
                <a:latin typeface="Times New Roman" panose="02020603050405020304" pitchFamily="18" charset="0"/>
                <a:ea typeface="黑体" panose="02010609060101010101" pitchFamily="2" charset="-122"/>
                <a:cs typeface="+mn-cs"/>
              </a:rPr>
              <a:t>G</a:t>
            </a:r>
            <a:r>
              <a:rPr kumimoji="1" lang="zh-CN" altLang="en-US" kern="1200" dirty="0">
                <a:latin typeface="Times New Roman" panose="02020603050405020304" pitchFamily="18" charset="0"/>
                <a:ea typeface="黑体" panose="02010609060101010101" pitchFamily="2" charset="-122"/>
                <a:cs typeface="+mn-cs"/>
              </a:rPr>
              <a:t>的一个</a:t>
            </a:r>
            <a:r>
              <a:rPr kumimoji="1" lang="zh-CN" altLang="en-US" kern="1200" dirty="0">
                <a:solidFill>
                  <a:schemeClr val="tx2"/>
                </a:solidFill>
                <a:latin typeface="Times New Roman" panose="02020603050405020304" pitchFamily="18" charset="0"/>
                <a:ea typeface="黑体" panose="02010609060101010101" pitchFamily="2" charset="-122"/>
                <a:cs typeface="+mn-cs"/>
              </a:rPr>
              <a:t>面</a:t>
            </a:r>
            <a:r>
              <a:rPr kumimoji="1" lang="zh-CN" altLang="en-US" kern="1200" dirty="0">
                <a:latin typeface="Times New Roman" panose="02020603050405020304" pitchFamily="18" charset="0"/>
                <a:ea typeface="黑体" panose="02010609060101010101" pitchFamily="2" charset="-122"/>
                <a:cs typeface="+mn-cs"/>
              </a:rPr>
              <a:t>，包围该面的诸边所构成的回路称为这个</a:t>
            </a:r>
            <a:r>
              <a:rPr kumimoji="1" lang="zh-CN" altLang="en-US" kern="1200" dirty="0">
                <a:solidFill>
                  <a:schemeClr val="tx2"/>
                </a:solidFill>
                <a:latin typeface="Times New Roman" panose="02020603050405020304" pitchFamily="18" charset="0"/>
                <a:ea typeface="黑体" panose="02010609060101010101" pitchFamily="2" charset="-122"/>
                <a:cs typeface="+mn-cs"/>
              </a:rPr>
              <a:t>面的边界</a:t>
            </a:r>
            <a:r>
              <a:rPr kumimoji="1" lang="zh-CN" altLang="en-US" kern="1200" dirty="0">
                <a:latin typeface="Times New Roman" panose="02020603050405020304" pitchFamily="18" charset="0"/>
                <a:ea typeface="黑体" panose="02010609060101010101" pitchFamily="2" charset="-122"/>
                <a:cs typeface="+mn-cs"/>
              </a:rPr>
              <a:t>。</a:t>
            </a:r>
            <a:endParaRPr kumimoji="1" lang="zh-CN" altLang="en-US" kern="1200" dirty="0">
              <a:latin typeface="Times New Roman" panose="02020603050405020304" pitchFamily="18" charset="0"/>
              <a:ea typeface="黑体" panose="02010609060101010101" pitchFamily="2" charset="-122"/>
              <a:cs typeface="+mn-cs"/>
            </a:endParaRPr>
          </a:p>
        </p:txBody>
      </p:sp>
      <p:sp>
        <p:nvSpPr>
          <p:cNvPr id="9219" name="Rectangle 3"/>
          <p:cNvSpPr>
            <a:spLocks noGrp="1"/>
          </p:cNvSpPr>
          <p:nvPr>
            <p:ph type="title"/>
          </p:nvPr>
        </p:nvSpPr>
        <p:spPr>
          <a:xfrm>
            <a:off x="971550" y="395288"/>
            <a:ext cx="6696075" cy="441325"/>
          </a:xfrm>
        </p:spPr>
        <p:txBody>
          <a:bodyPr vert="horz" wrap="square" lIns="91440" tIns="45720" rIns="91440" bIns="45720" anchor="b" anchorCtr="0"/>
          <a:p>
            <a:pPr eaLnBrk="1" hangingPunct="1"/>
            <a:r>
              <a:rPr kumimoji="1" lang="en-US" altLang="zh-CN" kern="1200" dirty="0">
                <a:latin typeface="黑体" panose="02010609060101010101" pitchFamily="2" charset="-122"/>
                <a:ea typeface="黑体" panose="02010609060101010101" pitchFamily="2" charset="-122"/>
                <a:cs typeface="+mj-cs"/>
              </a:rPr>
              <a:t>7-5 </a:t>
            </a:r>
            <a:r>
              <a:rPr kumimoji="1" lang="zh-CN" altLang="en-US" kern="1200" dirty="0">
                <a:latin typeface="黑体" panose="02010609060101010101" pitchFamily="2" charset="-122"/>
                <a:ea typeface="黑体" panose="02010609060101010101" pitchFamily="2" charset="-122"/>
                <a:cs typeface="+mj-cs"/>
              </a:rPr>
              <a:t>平面图</a:t>
            </a:r>
            <a:endParaRPr kumimoji="1" lang="zh-CN" altLang="en-US" kern="1200" dirty="0">
              <a:latin typeface="黑体" panose="02010609060101010101" pitchFamily="2" charset="-122"/>
              <a:ea typeface="黑体" panose="02010609060101010101" pitchFamily="2" charset="-122"/>
              <a:cs typeface="+mj-cs"/>
            </a:endParaRP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0242" name="Object 3"/>
          <p:cNvGraphicFramePr>
            <a:graphicFrameLocks noChangeAspect="1"/>
          </p:cNvGraphicFramePr>
          <p:nvPr/>
        </p:nvGraphicFramePr>
        <p:xfrm>
          <a:off x="1258888" y="1157288"/>
          <a:ext cx="6858000" cy="3652837"/>
        </p:xfrm>
        <a:graphic>
          <a:graphicData uri="http://schemas.openxmlformats.org/presentationml/2006/ole">
            <mc:AlternateContent xmlns:mc="http://schemas.openxmlformats.org/markup-compatibility/2006">
              <mc:Choice xmlns:v="urn:schemas-microsoft-com:vml" Requires="v">
                <p:oleObj spid="_x0000_s3079" name="" r:id="rId1" imgW="3038475" imgH="1581150" progId="Paint.Picture">
                  <p:embed/>
                </p:oleObj>
              </mc:Choice>
              <mc:Fallback>
                <p:oleObj name="" r:id="rId1" imgW="3038475" imgH="1581150" progId="Paint.Picture">
                  <p:embed/>
                  <p:pic>
                    <p:nvPicPr>
                      <p:cNvPr id="0" name="图片 3078"/>
                      <p:cNvPicPr/>
                      <p:nvPr/>
                    </p:nvPicPr>
                    <p:blipFill>
                      <a:blip r:embed="rId2"/>
                      <a:stretch>
                        <a:fillRect/>
                      </a:stretch>
                    </p:blipFill>
                    <p:spPr>
                      <a:xfrm>
                        <a:off x="1258888" y="1157288"/>
                        <a:ext cx="6858000" cy="3652837"/>
                      </a:xfrm>
                      <a:prstGeom prst="rect">
                        <a:avLst/>
                      </a:prstGeom>
                      <a:noFill/>
                      <a:ln w="38100">
                        <a:noFill/>
                        <a:miter/>
                      </a:ln>
                    </p:spPr>
                  </p:pic>
                </p:oleObj>
              </mc:Fallback>
            </mc:AlternateContent>
          </a:graphicData>
        </a:graphic>
      </p:graphicFrame>
      <p:sp>
        <p:nvSpPr>
          <p:cNvPr id="10243" name="Text Box 4"/>
          <p:cNvSpPr txBox="1"/>
          <p:nvPr/>
        </p:nvSpPr>
        <p:spPr>
          <a:xfrm>
            <a:off x="1600200" y="5105400"/>
            <a:ext cx="57912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lgn="ctr" eaLnBrk="1" hangingPunct="1">
              <a:spcBef>
                <a:spcPct val="50000"/>
              </a:spcBef>
              <a:buClrTx/>
              <a:buSzTx/>
              <a:buFontTx/>
              <a:buNone/>
            </a:pPr>
            <a:r>
              <a:rPr lang="zh-CN" altLang="en-US" sz="2800" b="1" dirty="0">
                <a:latin typeface="Times New Roman" panose="02020603050405020304" pitchFamily="18" charset="0"/>
              </a:rPr>
              <a:t>图</a:t>
            </a:r>
            <a:r>
              <a:rPr lang="en-US" altLang="zh-CN" sz="2800" b="1" dirty="0">
                <a:latin typeface="Times New Roman" panose="02020603050405020304" pitchFamily="18" charset="0"/>
              </a:rPr>
              <a:t>7-5.3</a:t>
            </a:r>
            <a:r>
              <a:rPr lang="en-US" altLang="zh-CN" sz="2800" dirty="0">
                <a:latin typeface="Times New Roman" panose="02020603050405020304" pitchFamily="18" charset="0"/>
              </a:rPr>
              <a:t>  </a:t>
            </a:r>
            <a:r>
              <a:rPr lang="zh-CN" altLang="en-US" sz="2800" dirty="0">
                <a:latin typeface="Times New Roman" panose="02020603050405020304" pitchFamily="18" charset="0"/>
              </a:rPr>
              <a:t>面及其边界</a:t>
            </a:r>
            <a:r>
              <a:rPr lang="zh-CN" altLang="en-US" sz="2400" dirty="0">
                <a:latin typeface="Times New Roman" panose="02020603050405020304" pitchFamily="18" charset="0"/>
              </a:rPr>
              <a:t> </a:t>
            </a:r>
            <a:endParaRPr lang="zh-CN" altLang="en-US" sz="2400" dirty="0">
              <a:latin typeface="Times New Roman" panose="02020603050405020304" pitchFamily="18" charset="0"/>
            </a:endParaRPr>
          </a:p>
        </p:txBody>
      </p:sp>
      <p:sp>
        <p:nvSpPr>
          <p:cNvPr id="10244" name="Rectangle 5"/>
          <p:cNvSpPr>
            <a:spLocks noGrp="1"/>
          </p:cNvSpPr>
          <p:nvPr>
            <p:ph type="title"/>
          </p:nvPr>
        </p:nvSpPr>
        <p:spPr>
          <a:xfrm>
            <a:off x="971550" y="395288"/>
            <a:ext cx="6696075" cy="441325"/>
          </a:xfrm>
        </p:spPr>
        <p:txBody>
          <a:bodyPr vert="horz" wrap="square" lIns="91440" tIns="45720" rIns="91440" bIns="45720" anchor="b" anchorCtr="0"/>
          <a:p>
            <a:pPr eaLnBrk="1" hangingPunct="1"/>
            <a:r>
              <a:rPr kumimoji="1" lang="en-US" altLang="zh-CN" kern="1200" dirty="0">
                <a:latin typeface="黑体" panose="02010609060101010101" pitchFamily="2" charset="-122"/>
                <a:ea typeface="黑体" panose="02010609060101010101" pitchFamily="2" charset="-122"/>
                <a:cs typeface="+mj-cs"/>
              </a:rPr>
              <a:t>7-5 </a:t>
            </a:r>
            <a:r>
              <a:rPr kumimoji="1" lang="zh-CN" altLang="en-US" kern="1200" dirty="0">
                <a:latin typeface="黑体" panose="02010609060101010101" pitchFamily="2" charset="-122"/>
                <a:ea typeface="黑体" panose="02010609060101010101" pitchFamily="2" charset="-122"/>
                <a:cs typeface="+mj-cs"/>
              </a:rPr>
              <a:t>平面图</a:t>
            </a:r>
            <a:endParaRPr kumimoji="1" lang="zh-CN" altLang="en-US" kern="1200" dirty="0">
              <a:latin typeface="黑体" panose="02010609060101010101" pitchFamily="2" charset="-122"/>
              <a:ea typeface="黑体" panose="02010609060101010101" pitchFamily="2" charset="-122"/>
              <a:cs typeface="+mj-cs"/>
            </a:endParaRPr>
          </a:p>
        </p:txBody>
      </p:sp>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2"/>
          <p:cNvSpPr>
            <a:spLocks noGrp="1"/>
          </p:cNvSpPr>
          <p:nvPr>
            <p:ph idx="1" hasCustomPrompt="1"/>
          </p:nvPr>
        </p:nvSpPr>
        <p:spPr>
          <a:xfrm>
            <a:off x="684213" y="1268413"/>
            <a:ext cx="8135937" cy="5545137"/>
          </a:xfrm>
        </p:spPr>
        <p:txBody>
          <a:bodyPr vert="horz" wrap="square" lIns="91440" tIns="45720" rIns="91440" bIns="45720" anchor="t" anchorCtr="0"/>
          <a:p>
            <a:pPr algn="just" eaLnBrk="1" hangingPunct="1">
              <a:spcBef>
                <a:spcPct val="0"/>
              </a:spcBef>
              <a:buSzPct val="60000"/>
            </a:pPr>
            <a:r>
              <a:rPr kumimoji="1" lang="zh-CN" altLang="en-US" kern="1200" dirty="0">
                <a:latin typeface="Times New Roman" panose="02020603050405020304" pitchFamily="18" charset="0"/>
                <a:ea typeface="黑体" panose="02010609060101010101" pitchFamily="2" charset="-122"/>
                <a:cs typeface="+mn-cs"/>
              </a:rPr>
              <a:t>    例如图</a:t>
            </a:r>
            <a:r>
              <a:rPr kumimoji="1" lang="en-US" altLang="zh-CN" kern="1200" dirty="0">
                <a:latin typeface="Times New Roman" panose="02020603050405020304" pitchFamily="18" charset="0"/>
                <a:ea typeface="黑体" panose="02010609060101010101" pitchFamily="2" charset="-122"/>
                <a:cs typeface="+mn-cs"/>
              </a:rPr>
              <a:t>7-5.3</a:t>
            </a:r>
            <a:r>
              <a:rPr kumimoji="1" lang="zh-CN" altLang="en-US" kern="1200" dirty="0">
                <a:latin typeface="Times New Roman" panose="02020603050405020304" pitchFamily="18" charset="0"/>
                <a:ea typeface="黑体" panose="02010609060101010101" pitchFamily="2" charset="-122"/>
                <a:cs typeface="+mn-cs"/>
              </a:rPr>
              <a:t>，具有六个结点九条边，它把平面分成五个面。其中</a:t>
            </a:r>
            <a:r>
              <a:rPr kumimoji="1" lang="en-US" altLang="zh-CN" i="1" kern="1200" dirty="0">
                <a:latin typeface="Times New Roman" panose="02020603050405020304" pitchFamily="18" charset="0"/>
                <a:ea typeface="黑体" panose="02010609060101010101" pitchFamily="2" charset="-122"/>
                <a:cs typeface="+mn-cs"/>
              </a:rPr>
              <a:t>r</a:t>
            </a:r>
            <a:r>
              <a:rPr kumimoji="1" lang="en-US" altLang="zh-CN" kern="1200" baseline="-25000" dirty="0">
                <a:latin typeface="Times New Roman" panose="02020603050405020304" pitchFamily="18" charset="0"/>
                <a:ea typeface="黑体" panose="02010609060101010101" pitchFamily="2" charset="-122"/>
                <a:cs typeface="+mn-cs"/>
              </a:rPr>
              <a:t>1</a:t>
            </a:r>
            <a:r>
              <a:rPr kumimoji="1" lang="zh-CN" altLang="en-US" kern="1200" dirty="0">
                <a:latin typeface="Times New Roman" panose="02020603050405020304" pitchFamily="18" charset="0"/>
                <a:ea typeface="黑体" panose="02010609060101010101" pitchFamily="2" charset="-122"/>
                <a:cs typeface="+mn-cs"/>
              </a:rPr>
              <a:t>、</a:t>
            </a:r>
            <a:r>
              <a:rPr kumimoji="1" lang="en-US" altLang="zh-CN" i="1" kern="1200" dirty="0">
                <a:latin typeface="Times New Roman" panose="02020603050405020304" pitchFamily="18" charset="0"/>
                <a:ea typeface="黑体" panose="02010609060101010101" pitchFamily="2" charset="-122"/>
                <a:cs typeface="+mn-cs"/>
              </a:rPr>
              <a:t>r</a:t>
            </a:r>
            <a:r>
              <a:rPr kumimoji="1" lang="en-US" altLang="zh-CN" kern="1200" baseline="-25000" dirty="0">
                <a:latin typeface="Times New Roman" panose="02020603050405020304" pitchFamily="18" charset="0"/>
                <a:ea typeface="黑体" panose="02010609060101010101" pitchFamily="2" charset="-122"/>
                <a:cs typeface="+mn-cs"/>
              </a:rPr>
              <a:t>2</a:t>
            </a:r>
            <a:r>
              <a:rPr kumimoji="1" lang="zh-CN" altLang="en-US" kern="1200" dirty="0">
                <a:latin typeface="Times New Roman" panose="02020603050405020304" pitchFamily="18" charset="0"/>
                <a:ea typeface="黑体" panose="02010609060101010101" pitchFamily="2" charset="-122"/>
                <a:cs typeface="+mn-cs"/>
              </a:rPr>
              <a:t>、</a:t>
            </a:r>
            <a:r>
              <a:rPr kumimoji="1" lang="en-US" altLang="zh-CN" i="1" kern="1200" dirty="0">
                <a:latin typeface="Times New Roman" panose="02020603050405020304" pitchFamily="18" charset="0"/>
                <a:ea typeface="黑体" panose="02010609060101010101" pitchFamily="2" charset="-122"/>
                <a:cs typeface="+mn-cs"/>
              </a:rPr>
              <a:t>r</a:t>
            </a:r>
            <a:r>
              <a:rPr kumimoji="1" lang="en-US" altLang="zh-CN" kern="1200" baseline="-25000" dirty="0">
                <a:latin typeface="Times New Roman" panose="02020603050405020304" pitchFamily="18" charset="0"/>
                <a:ea typeface="黑体" panose="02010609060101010101" pitchFamily="2" charset="-122"/>
                <a:cs typeface="+mn-cs"/>
              </a:rPr>
              <a:t>3</a:t>
            </a:r>
            <a:r>
              <a:rPr kumimoji="1" lang="zh-CN" altLang="en-US" kern="1200" dirty="0">
                <a:latin typeface="Times New Roman" panose="02020603050405020304" pitchFamily="18" charset="0"/>
                <a:ea typeface="黑体" panose="02010609060101010101" pitchFamily="2" charset="-122"/>
                <a:cs typeface="+mn-cs"/>
              </a:rPr>
              <a:t>、</a:t>
            </a:r>
            <a:r>
              <a:rPr kumimoji="1" lang="en-US" altLang="zh-CN" i="1" kern="1200" dirty="0">
                <a:latin typeface="Times New Roman" panose="02020603050405020304" pitchFamily="18" charset="0"/>
                <a:ea typeface="黑体" panose="02010609060101010101" pitchFamily="2" charset="-122"/>
                <a:cs typeface="+mn-cs"/>
              </a:rPr>
              <a:t>r</a:t>
            </a:r>
            <a:r>
              <a:rPr kumimoji="1" lang="en-US" altLang="zh-CN" kern="1200" baseline="-25000" dirty="0">
                <a:latin typeface="Times New Roman" panose="02020603050405020304" pitchFamily="18" charset="0"/>
                <a:ea typeface="黑体" panose="02010609060101010101" pitchFamily="2" charset="-122"/>
                <a:cs typeface="+mn-cs"/>
              </a:rPr>
              <a:t>4</a:t>
            </a:r>
            <a:r>
              <a:rPr kumimoji="1" lang="zh-CN" altLang="en-US" kern="1200" dirty="0">
                <a:latin typeface="Times New Roman" panose="02020603050405020304" pitchFamily="18" charset="0"/>
                <a:ea typeface="黑体" panose="02010609060101010101" pitchFamily="2" charset="-122"/>
                <a:cs typeface="+mn-cs"/>
              </a:rPr>
              <a:t>四个面是由回路构成边界，如由回路</a:t>
            </a:r>
            <a:r>
              <a:rPr kumimoji="1" lang="en-US" altLang="zh-CN" i="1" kern="1200" dirty="0">
                <a:latin typeface="Times New Roman" panose="02020603050405020304" pitchFamily="18" charset="0"/>
                <a:ea typeface="黑体" panose="02010609060101010101" pitchFamily="2" charset="-122"/>
                <a:cs typeface="+mn-cs"/>
              </a:rPr>
              <a:t>BADB</a:t>
            </a:r>
            <a:r>
              <a:rPr kumimoji="1" lang="zh-CN" altLang="en-US" kern="1200" dirty="0">
                <a:latin typeface="Times New Roman" panose="02020603050405020304" pitchFamily="18" charset="0"/>
                <a:ea typeface="黑体" panose="02010609060101010101" pitchFamily="2" charset="-122"/>
                <a:cs typeface="+mn-cs"/>
              </a:rPr>
              <a:t>所围，</a:t>
            </a:r>
            <a:r>
              <a:rPr kumimoji="1" lang="en-US" altLang="zh-CN" i="1" kern="1200" dirty="0">
                <a:latin typeface="Times New Roman" panose="02020603050405020304" pitchFamily="18" charset="0"/>
                <a:ea typeface="黑体" panose="02010609060101010101" pitchFamily="2" charset="-122"/>
                <a:cs typeface="+mn-cs"/>
              </a:rPr>
              <a:t>r</a:t>
            </a:r>
            <a:r>
              <a:rPr kumimoji="1" lang="en-US" altLang="zh-CN" kern="1200" baseline="-25000" dirty="0">
                <a:latin typeface="Times New Roman" panose="02020603050405020304" pitchFamily="18" charset="0"/>
                <a:ea typeface="黑体" panose="02010609060101010101" pitchFamily="2" charset="-122"/>
                <a:cs typeface="+mn-cs"/>
              </a:rPr>
              <a:t>3</a:t>
            </a:r>
            <a:r>
              <a:rPr kumimoji="1" lang="zh-CN" altLang="en-US" kern="1200" dirty="0">
                <a:latin typeface="Times New Roman" panose="02020603050405020304" pitchFamily="18" charset="0"/>
                <a:ea typeface="黑体" panose="02010609060101010101" pitchFamily="2" charset="-122"/>
                <a:cs typeface="+mn-cs"/>
              </a:rPr>
              <a:t>可看成从</a:t>
            </a:r>
            <a:r>
              <a:rPr kumimoji="1" lang="en-US" altLang="zh-CN" kern="1200" dirty="0">
                <a:latin typeface="Times New Roman" panose="02020603050405020304" pitchFamily="18" charset="0"/>
                <a:ea typeface="黑体" panose="02010609060101010101" pitchFamily="2" charset="-122"/>
                <a:cs typeface="+mn-cs"/>
              </a:rPr>
              <a:t>C</a:t>
            </a:r>
            <a:r>
              <a:rPr kumimoji="1" lang="zh-CN" altLang="en-US" kern="1200" dirty="0">
                <a:latin typeface="Times New Roman" panose="02020603050405020304" pitchFamily="18" charset="0"/>
                <a:ea typeface="黑体" panose="02010609060101010101" pitchFamily="2" charset="-122"/>
                <a:cs typeface="+mn-cs"/>
              </a:rPr>
              <a:t>点开始围绕</a:t>
            </a:r>
            <a:r>
              <a:rPr kumimoji="1" lang="en-US" altLang="zh-CN" i="1" kern="1200" dirty="0">
                <a:latin typeface="Times New Roman" panose="02020603050405020304" pitchFamily="18" charset="0"/>
                <a:ea typeface="黑体" panose="02010609060101010101" pitchFamily="2" charset="-122"/>
                <a:cs typeface="+mn-cs"/>
              </a:rPr>
              <a:t>r</a:t>
            </a:r>
            <a:r>
              <a:rPr kumimoji="1" lang="en-US" altLang="zh-CN" kern="1200" baseline="-25000" dirty="0">
                <a:latin typeface="Times New Roman" panose="02020603050405020304" pitchFamily="18" charset="0"/>
                <a:ea typeface="黑体" panose="02010609060101010101" pitchFamily="2" charset="-122"/>
                <a:cs typeface="+mn-cs"/>
              </a:rPr>
              <a:t>3</a:t>
            </a:r>
            <a:r>
              <a:rPr kumimoji="1" lang="zh-CN" altLang="en-US" kern="1200" dirty="0">
                <a:latin typeface="Times New Roman" panose="02020603050405020304" pitchFamily="18" charset="0"/>
                <a:ea typeface="黑体" panose="02010609060101010101" pitchFamily="2" charset="-122"/>
                <a:cs typeface="+mn-cs"/>
              </a:rPr>
              <a:t>按反时针走，得到回路</a:t>
            </a:r>
            <a:r>
              <a:rPr kumimoji="1" lang="en-US" altLang="zh-CN" i="1" kern="1200" dirty="0">
                <a:latin typeface="Times New Roman" panose="02020603050405020304" pitchFamily="18" charset="0"/>
                <a:ea typeface="黑体" panose="02010609060101010101" pitchFamily="2" charset="-122"/>
                <a:cs typeface="+mn-cs"/>
              </a:rPr>
              <a:t>CDEFEC</a:t>
            </a:r>
            <a:r>
              <a:rPr kumimoji="1" lang="zh-CN" altLang="en-US" kern="1200" dirty="0">
                <a:latin typeface="Times New Roman" panose="02020603050405020304" pitchFamily="18" charset="0"/>
                <a:ea typeface="黑体" panose="02010609060101010101" pitchFamily="2" charset="-122"/>
                <a:cs typeface="+mn-cs"/>
              </a:rPr>
              <a:t>所围。另外还有一个面</a:t>
            </a:r>
            <a:r>
              <a:rPr kumimoji="1" lang="en-US" altLang="zh-CN" i="1" kern="1200" dirty="0">
                <a:latin typeface="Times New Roman" panose="02020603050405020304" pitchFamily="18" charset="0"/>
                <a:ea typeface="黑体" panose="02010609060101010101" pitchFamily="2" charset="-122"/>
                <a:cs typeface="+mn-cs"/>
              </a:rPr>
              <a:t>r</a:t>
            </a:r>
            <a:r>
              <a:rPr kumimoji="1" lang="en-US" altLang="zh-CN" kern="1200" baseline="-25000" dirty="0">
                <a:latin typeface="Times New Roman" panose="02020603050405020304" pitchFamily="18" charset="0"/>
                <a:ea typeface="黑体" panose="02010609060101010101" pitchFamily="2" charset="-122"/>
                <a:cs typeface="+mn-cs"/>
              </a:rPr>
              <a:t>5</a:t>
            </a:r>
            <a:r>
              <a:rPr kumimoji="1" lang="zh-CN" altLang="en-US" kern="1200" dirty="0">
                <a:latin typeface="Times New Roman" panose="02020603050405020304" pitchFamily="18" charset="0"/>
                <a:ea typeface="黑体" panose="02010609060101010101" pitchFamily="2" charset="-122"/>
                <a:cs typeface="+mn-cs"/>
              </a:rPr>
              <a:t>在图形之外，不受边界约束，称作</a:t>
            </a:r>
            <a:r>
              <a:rPr kumimoji="1" lang="zh-CN" altLang="en-US" kern="1200" dirty="0">
                <a:solidFill>
                  <a:schemeClr val="tx2"/>
                </a:solidFill>
                <a:latin typeface="Times New Roman" panose="02020603050405020304" pitchFamily="18" charset="0"/>
                <a:ea typeface="黑体" panose="02010609060101010101" pitchFamily="2" charset="-122"/>
                <a:cs typeface="+mn-cs"/>
              </a:rPr>
              <a:t>无限面</a:t>
            </a:r>
            <a:r>
              <a:rPr kumimoji="1" lang="zh-CN" altLang="en-US" kern="1200" dirty="0">
                <a:latin typeface="Times New Roman" panose="02020603050405020304" pitchFamily="18" charset="0"/>
                <a:ea typeface="黑体" panose="02010609060101010101" pitchFamily="2" charset="-122"/>
                <a:cs typeface="+mn-cs"/>
              </a:rPr>
              <a:t>。如果我们把图形看作包含在比整个平面还要大的一个矩形之内，那么在计算图形面的数目时，就不会遗漏无限面了。</a:t>
            </a:r>
            <a:endParaRPr kumimoji="1" lang="zh-CN" altLang="en-US" kern="1200" dirty="0">
              <a:latin typeface="Times New Roman" panose="02020603050405020304" pitchFamily="18" charset="0"/>
              <a:ea typeface="黑体" panose="02010609060101010101" pitchFamily="2" charset="-122"/>
              <a:cs typeface="+mn-cs"/>
            </a:endParaRPr>
          </a:p>
          <a:p>
            <a:pPr algn="just" eaLnBrk="1" hangingPunct="1">
              <a:spcBef>
                <a:spcPct val="0"/>
              </a:spcBef>
              <a:buSzPct val="60000"/>
            </a:pPr>
            <a:r>
              <a:rPr kumimoji="1" lang="zh-CN" altLang="en-US" kern="1200" dirty="0">
                <a:latin typeface="Times New Roman" panose="02020603050405020304" pitchFamily="18" charset="0"/>
                <a:ea typeface="黑体" panose="02010609060101010101" pitchFamily="2" charset="-122"/>
                <a:cs typeface="+mn-cs"/>
              </a:rPr>
              <a:t>今后我们把</a:t>
            </a:r>
            <a:r>
              <a:rPr kumimoji="1" lang="zh-CN" altLang="en-US" kern="1200" dirty="0">
                <a:solidFill>
                  <a:srgbClr val="FF0000"/>
                </a:solidFill>
                <a:latin typeface="Times New Roman" panose="02020603050405020304" pitchFamily="18" charset="0"/>
                <a:ea typeface="黑体" panose="02010609060101010101" pitchFamily="2" charset="-122"/>
                <a:cs typeface="+mn-cs"/>
              </a:rPr>
              <a:t>面的边界的回路长度</a:t>
            </a:r>
            <a:r>
              <a:rPr kumimoji="1" lang="zh-CN" altLang="en-US" kern="1200" dirty="0">
                <a:latin typeface="Times New Roman" panose="02020603050405020304" pitchFamily="18" charset="0"/>
                <a:ea typeface="黑体" panose="02010609060101010101" pitchFamily="2" charset="-122"/>
                <a:cs typeface="+mn-cs"/>
              </a:rPr>
              <a:t>称作该</a:t>
            </a:r>
            <a:r>
              <a:rPr kumimoji="1" lang="zh-CN" altLang="en-US" kern="1200" dirty="0">
                <a:solidFill>
                  <a:schemeClr val="tx2"/>
                </a:solidFill>
                <a:latin typeface="Times New Roman" panose="02020603050405020304" pitchFamily="18" charset="0"/>
                <a:ea typeface="黑体" panose="02010609060101010101" pitchFamily="2" charset="-122"/>
                <a:cs typeface="+mn-cs"/>
              </a:rPr>
              <a:t>面的次数</a:t>
            </a:r>
            <a:r>
              <a:rPr kumimoji="1" lang="zh-CN" altLang="en-US" kern="1200" dirty="0">
                <a:latin typeface="Times New Roman" panose="02020603050405020304" pitchFamily="18" charset="0"/>
                <a:ea typeface="黑体" panose="02010609060101010101" pitchFamily="2" charset="-122"/>
                <a:cs typeface="+mn-cs"/>
              </a:rPr>
              <a:t>，记为</a:t>
            </a:r>
            <a:r>
              <a:rPr kumimoji="1" lang="en-US" altLang="zh-CN" kern="1200" dirty="0">
                <a:solidFill>
                  <a:schemeClr val="tx2"/>
                </a:solidFill>
                <a:latin typeface="Times New Roman" panose="02020603050405020304" pitchFamily="18" charset="0"/>
                <a:ea typeface="黑体" panose="02010609060101010101" pitchFamily="2" charset="-122"/>
                <a:cs typeface="+mn-cs"/>
              </a:rPr>
              <a:t>d</a:t>
            </a:r>
            <a:r>
              <a:rPr kumimoji="1" lang="en-US" altLang="zh-CN" i="1" kern="1200" dirty="0">
                <a:solidFill>
                  <a:schemeClr val="tx2"/>
                </a:solidFill>
                <a:latin typeface="Times New Roman" panose="02020603050405020304" pitchFamily="18" charset="0"/>
                <a:ea typeface="黑体" panose="02010609060101010101" pitchFamily="2" charset="-122"/>
                <a:cs typeface="+mn-cs"/>
              </a:rPr>
              <a:t>eg</a:t>
            </a:r>
            <a:r>
              <a:rPr kumimoji="1" lang="en-US" altLang="zh-CN" kern="1200" dirty="0">
                <a:solidFill>
                  <a:schemeClr val="tx2"/>
                </a:solidFill>
                <a:latin typeface="Times New Roman" panose="02020603050405020304" pitchFamily="18" charset="0"/>
                <a:ea typeface="黑体" panose="02010609060101010101" pitchFamily="2" charset="-122"/>
                <a:cs typeface="+mn-cs"/>
              </a:rPr>
              <a:t>(</a:t>
            </a:r>
            <a:r>
              <a:rPr kumimoji="1" lang="en-US" altLang="zh-CN" i="1" kern="1200" dirty="0">
                <a:solidFill>
                  <a:schemeClr val="tx2"/>
                </a:solidFill>
                <a:latin typeface="Times New Roman" panose="02020603050405020304" pitchFamily="18" charset="0"/>
                <a:ea typeface="黑体" panose="02010609060101010101" pitchFamily="2" charset="-122"/>
                <a:cs typeface="+mn-cs"/>
              </a:rPr>
              <a:t>r</a:t>
            </a:r>
            <a:r>
              <a:rPr kumimoji="1" lang="en-US" altLang="zh-CN" kern="1200" dirty="0">
                <a:solidFill>
                  <a:schemeClr val="tx2"/>
                </a:solidFill>
                <a:latin typeface="Times New Roman" panose="02020603050405020304" pitchFamily="18" charset="0"/>
                <a:ea typeface="黑体" panose="02010609060101010101" pitchFamily="2" charset="-122"/>
                <a:cs typeface="+mn-cs"/>
              </a:rPr>
              <a:t>)</a:t>
            </a:r>
            <a:r>
              <a:rPr kumimoji="1" lang="zh-CN" altLang="en-US" kern="1200" dirty="0">
                <a:latin typeface="Times New Roman" panose="02020603050405020304" pitchFamily="18" charset="0"/>
                <a:ea typeface="黑体" panose="02010609060101010101" pitchFamily="2" charset="-122"/>
                <a:cs typeface="+mn-cs"/>
              </a:rPr>
              <a:t>，</a:t>
            </a:r>
            <a:endParaRPr kumimoji="1" lang="zh-CN" altLang="en-US" kern="1200" dirty="0">
              <a:latin typeface="Times New Roman" panose="02020603050405020304" pitchFamily="18" charset="0"/>
              <a:ea typeface="黑体" panose="02010609060101010101" pitchFamily="2" charset="-122"/>
              <a:cs typeface="+mn-cs"/>
            </a:endParaRPr>
          </a:p>
          <a:p>
            <a:pPr algn="just" eaLnBrk="1" hangingPunct="1">
              <a:spcBef>
                <a:spcPct val="0"/>
              </a:spcBef>
              <a:buSzPct val="60000"/>
            </a:pPr>
            <a:r>
              <a:rPr kumimoji="1" lang="zh-CN" altLang="en-US" kern="1200" dirty="0">
                <a:latin typeface="Times New Roman" panose="02020603050405020304" pitchFamily="18" charset="0"/>
                <a:ea typeface="黑体" panose="02010609060101010101" pitchFamily="2" charset="-122"/>
                <a:cs typeface="+mn-cs"/>
              </a:rPr>
              <a:t>在图</a:t>
            </a:r>
            <a:r>
              <a:rPr kumimoji="1" lang="en-US" altLang="zh-CN" kern="1200" dirty="0">
                <a:latin typeface="Times New Roman" panose="02020603050405020304" pitchFamily="18" charset="0"/>
                <a:ea typeface="黑体" panose="02010609060101010101" pitchFamily="2" charset="-122"/>
                <a:cs typeface="+mn-cs"/>
              </a:rPr>
              <a:t>7-5.3</a:t>
            </a:r>
            <a:r>
              <a:rPr kumimoji="1" lang="zh-CN" altLang="en-US" kern="1200" dirty="0">
                <a:latin typeface="Times New Roman" panose="02020603050405020304" pitchFamily="18" charset="0"/>
                <a:ea typeface="黑体" panose="02010609060101010101" pitchFamily="2" charset="-122"/>
                <a:cs typeface="+mn-cs"/>
              </a:rPr>
              <a:t>中</a:t>
            </a:r>
            <a:r>
              <a:rPr kumimoji="1" lang="en-US" altLang="zh-CN" kern="1200" dirty="0">
                <a:latin typeface="Times New Roman" panose="02020603050405020304" pitchFamily="18" charset="0"/>
                <a:ea typeface="黑体" panose="02010609060101010101" pitchFamily="2" charset="-122"/>
                <a:cs typeface="+mn-cs"/>
              </a:rPr>
              <a:t>d</a:t>
            </a:r>
            <a:r>
              <a:rPr kumimoji="1" lang="en-US" altLang="zh-CN" i="1" kern="1200" dirty="0">
                <a:latin typeface="Times New Roman" panose="02020603050405020304" pitchFamily="18" charset="0"/>
                <a:ea typeface="黑体" panose="02010609060101010101" pitchFamily="2" charset="-122"/>
                <a:cs typeface="+mn-cs"/>
              </a:rPr>
              <a:t>eg</a:t>
            </a:r>
            <a:r>
              <a:rPr kumimoji="1" lang="en-US" altLang="zh-CN" kern="1200" dirty="0">
                <a:latin typeface="Times New Roman" panose="02020603050405020304" pitchFamily="18" charset="0"/>
                <a:ea typeface="黑体" panose="02010609060101010101" pitchFamily="2" charset="-122"/>
                <a:cs typeface="+mn-cs"/>
              </a:rPr>
              <a:t>(</a:t>
            </a:r>
            <a:r>
              <a:rPr kumimoji="1" lang="en-US" altLang="zh-CN" i="1" kern="1200" dirty="0">
                <a:latin typeface="Times New Roman" panose="02020603050405020304" pitchFamily="18" charset="0"/>
                <a:ea typeface="黑体" panose="02010609060101010101" pitchFamily="2" charset="-122"/>
                <a:cs typeface="+mn-cs"/>
              </a:rPr>
              <a:t>r</a:t>
            </a:r>
            <a:r>
              <a:rPr kumimoji="1" lang="en-US" altLang="zh-CN" kern="1200" baseline="-25000" dirty="0">
                <a:latin typeface="Times New Roman" panose="02020603050405020304" pitchFamily="18" charset="0"/>
                <a:ea typeface="黑体" panose="02010609060101010101" pitchFamily="2" charset="-122"/>
                <a:cs typeface="+mn-cs"/>
              </a:rPr>
              <a:t>1</a:t>
            </a:r>
            <a:r>
              <a:rPr kumimoji="1" lang="en-US" altLang="zh-CN" kern="1200" dirty="0">
                <a:latin typeface="Times New Roman" panose="02020603050405020304" pitchFamily="18" charset="0"/>
                <a:ea typeface="黑体" panose="02010609060101010101" pitchFamily="2" charset="-122"/>
                <a:cs typeface="+mn-cs"/>
              </a:rPr>
              <a:t>)</a:t>
            </a:r>
            <a:r>
              <a:rPr kumimoji="1" lang="zh-CN" altLang="en-US" kern="1200" dirty="0">
                <a:latin typeface="Times New Roman" panose="02020603050405020304" pitchFamily="18" charset="0"/>
                <a:ea typeface="黑体" panose="02010609060101010101" pitchFamily="2" charset="-122"/>
                <a:cs typeface="+mn-cs"/>
              </a:rPr>
              <a:t>＝</a:t>
            </a:r>
            <a:r>
              <a:rPr kumimoji="1" lang="en-US" altLang="zh-CN" kern="1200" dirty="0">
                <a:latin typeface="Times New Roman" panose="02020603050405020304" pitchFamily="18" charset="0"/>
                <a:ea typeface="黑体" panose="02010609060101010101" pitchFamily="2" charset="-122"/>
                <a:cs typeface="+mn-cs"/>
              </a:rPr>
              <a:t>3</a:t>
            </a:r>
            <a:r>
              <a:rPr kumimoji="1" lang="zh-CN" altLang="en-US" kern="1200" dirty="0">
                <a:latin typeface="Times New Roman" panose="02020603050405020304" pitchFamily="18" charset="0"/>
                <a:ea typeface="黑体" panose="02010609060101010101" pitchFamily="2" charset="-122"/>
                <a:cs typeface="+mn-cs"/>
              </a:rPr>
              <a:t>，</a:t>
            </a:r>
            <a:r>
              <a:rPr kumimoji="1" lang="en-US" altLang="zh-CN" kern="1200" dirty="0">
                <a:latin typeface="Times New Roman" panose="02020603050405020304" pitchFamily="18" charset="0"/>
                <a:ea typeface="黑体" panose="02010609060101010101" pitchFamily="2" charset="-122"/>
                <a:cs typeface="+mn-cs"/>
              </a:rPr>
              <a:t>d</a:t>
            </a:r>
            <a:r>
              <a:rPr kumimoji="1" lang="en-US" altLang="zh-CN" i="1" kern="1200" dirty="0">
                <a:latin typeface="Times New Roman" panose="02020603050405020304" pitchFamily="18" charset="0"/>
                <a:ea typeface="黑体" panose="02010609060101010101" pitchFamily="2" charset="-122"/>
                <a:cs typeface="+mn-cs"/>
              </a:rPr>
              <a:t>eg</a:t>
            </a:r>
            <a:r>
              <a:rPr kumimoji="1" lang="en-US" altLang="zh-CN" kern="1200" dirty="0">
                <a:latin typeface="Times New Roman" panose="02020603050405020304" pitchFamily="18" charset="0"/>
                <a:ea typeface="黑体" panose="02010609060101010101" pitchFamily="2" charset="-122"/>
                <a:cs typeface="+mn-cs"/>
              </a:rPr>
              <a:t>(</a:t>
            </a:r>
            <a:r>
              <a:rPr kumimoji="1" lang="en-US" altLang="zh-CN" i="1" kern="1200" dirty="0">
                <a:latin typeface="Times New Roman" panose="02020603050405020304" pitchFamily="18" charset="0"/>
                <a:ea typeface="黑体" panose="02010609060101010101" pitchFamily="2" charset="-122"/>
                <a:cs typeface="+mn-cs"/>
              </a:rPr>
              <a:t>r</a:t>
            </a:r>
            <a:r>
              <a:rPr kumimoji="1" lang="en-US" altLang="zh-CN" kern="1200" baseline="-25000" dirty="0">
                <a:latin typeface="Times New Roman" panose="02020603050405020304" pitchFamily="18" charset="0"/>
                <a:ea typeface="黑体" panose="02010609060101010101" pitchFamily="2" charset="-122"/>
                <a:cs typeface="+mn-cs"/>
              </a:rPr>
              <a:t>2</a:t>
            </a:r>
            <a:r>
              <a:rPr kumimoji="1" lang="en-US" altLang="zh-CN" kern="1200" dirty="0">
                <a:latin typeface="Times New Roman" panose="02020603050405020304" pitchFamily="18" charset="0"/>
                <a:ea typeface="黑体" panose="02010609060101010101" pitchFamily="2" charset="-122"/>
                <a:cs typeface="+mn-cs"/>
              </a:rPr>
              <a:t>)</a:t>
            </a:r>
            <a:r>
              <a:rPr kumimoji="1" lang="zh-CN" altLang="en-US" kern="1200" dirty="0">
                <a:latin typeface="Times New Roman" panose="02020603050405020304" pitchFamily="18" charset="0"/>
                <a:ea typeface="黑体" panose="02010609060101010101" pitchFamily="2" charset="-122"/>
                <a:cs typeface="+mn-cs"/>
              </a:rPr>
              <a:t>＝</a:t>
            </a:r>
            <a:r>
              <a:rPr kumimoji="1" lang="en-US" altLang="zh-CN" kern="1200" dirty="0">
                <a:latin typeface="Times New Roman" panose="02020603050405020304" pitchFamily="18" charset="0"/>
                <a:ea typeface="黑体" panose="02010609060101010101" pitchFamily="2" charset="-122"/>
                <a:cs typeface="+mn-cs"/>
              </a:rPr>
              <a:t>3</a:t>
            </a:r>
            <a:r>
              <a:rPr kumimoji="1" lang="zh-CN" altLang="en-US" kern="1200" dirty="0">
                <a:latin typeface="Times New Roman" panose="02020603050405020304" pitchFamily="18" charset="0"/>
                <a:ea typeface="黑体" panose="02010609060101010101" pitchFamily="2" charset="-122"/>
                <a:cs typeface="+mn-cs"/>
              </a:rPr>
              <a:t>，</a:t>
            </a:r>
            <a:r>
              <a:rPr kumimoji="1" lang="en-US" altLang="zh-CN" kern="1200" dirty="0">
                <a:latin typeface="Times New Roman" panose="02020603050405020304" pitchFamily="18" charset="0"/>
                <a:ea typeface="黑体" panose="02010609060101010101" pitchFamily="2" charset="-122"/>
                <a:cs typeface="+mn-cs"/>
              </a:rPr>
              <a:t>d</a:t>
            </a:r>
            <a:r>
              <a:rPr kumimoji="1" lang="en-US" altLang="zh-CN" i="1" kern="1200" dirty="0">
                <a:latin typeface="Times New Roman" panose="02020603050405020304" pitchFamily="18" charset="0"/>
                <a:ea typeface="黑体" panose="02010609060101010101" pitchFamily="2" charset="-122"/>
                <a:cs typeface="+mn-cs"/>
              </a:rPr>
              <a:t>eg</a:t>
            </a:r>
            <a:r>
              <a:rPr kumimoji="1" lang="en-US" altLang="zh-CN" kern="1200" dirty="0">
                <a:latin typeface="Times New Roman" panose="02020603050405020304" pitchFamily="18" charset="0"/>
                <a:ea typeface="黑体" panose="02010609060101010101" pitchFamily="2" charset="-122"/>
                <a:cs typeface="+mn-cs"/>
              </a:rPr>
              <a:t>(</a:t>
            </a:r>
            <a:r>
              <a:rPr kumimoji="1" lang="en-US" altLang="zh-CN" i="1" kern="1200" dirty="0">
                <a:latin typeface="Times New Roman" panose="02020603050405020304" pitchFamily="18" charset="0"/>
                <a:ea typeface="黑体" panose="02010609060101010101" pitchFamily="2" charset="-122"/>
                <a:cs typeface="+mn-cs"/>
              </a:rPr>
              <a:t>r</a:t>
            </a:r>
            <a:r>
              <a:rPr kumimoji="1" lang="en-US" altLang="zh-CN" kern="1200" baseline="-25000" dirty="0">
                <a:latin typeface="Times New Roman" panose="02020603050405020304" pitchFamily="18" charset="0"/>
                <a:ea typeface="黑体" panose="02010609060101010101" pitchFamily="2" charset="-122"/>
                <a:cs typeface="+mn-cs"/>
              </a:rPr>
              <a:t>3</a:t>
            </a:r>
            <a:r>
              <a:rPr kumimoji="1" lang="en-US" altLang="zh-CN" kern="1200" dirty="0">
                <a:latin typeface="Times New Roman" panose="02020603050405020304" pitchFamily="18" charset="0"/>
                <a:ea typeface="黑体" panose="02010609060101010101" pitchFamily="2" charset="-122"/>
                <a:cs typeface="+mn-cs"/>
              </a:rPr>
              <a:t>)</a:t>
            </a:r>
            <a:r>
              <a:rPr kumimoji="1" lang="zh-CN" altLang="en-US" kern="1200" dirty="0">
                <a:latin typeface="Times New Roman" panose="02020603050405020304" pitchFamily="18" charset="0"/>
                <a:ea typeface="黑体" panose="02010609060101010101" pitchFamily="2" charset="-122"/>
                <a:cs typeface="+mn-cs"/>
              </a:rPr>
              <a:t>＝</a:t>
            </a:r>
            <a:r>
              <a:rPr kumimoji="1" lang="en-US" altLang="zh-CN" kern="1200" dirty="0">
                <a:latin typeface="Times New Roman" panose="02020603050405020304" pitchFamily="18" charset="0"/>
                <a:ea typeface="黑体" panose="02010609060101010101" pitchFamily="2" charset="-122"/>
                <a:cs typeface="+mn-cs"/>
              </a:rPr>
              <a:t>5</a:t>
            </a:r>
            <a:r>
              <a:rPr kumimoji="1" lang="zh-CN" altLang="en-US" kern="1200" dirty="0">
                <a:latin typeface="Times New Roman" panose="02020603050405020304" pitchFamily="18" charset="0"/>
                <a:ea typeface="黑体" panose="02010609060101010101" pitchFamily="2" charset="-122"/>
                <a:cs typeface="+mn-cs"/>
              </a:rPr>
              <a:t>，</a:t>
            </a:r>
            <a:r>
              <a:rPr kumimoji="1" lang="en-US" altLang="zh-CN" kern="1200" dirty="0">
                <a:latin typeface="Times New Roman" panose="02020603050405020304" pitchFamily="18" charset="0"/>
                <a:ea typeface="黑体" panose="02010609060101010101" pitchFamily="2" charset="-122"/>
                <a:cs typeface="+mn-cs"/>
              </a:rPr>
              <a:t>d</a:t>
            </a:r>
            <a:r>
              <a:rPr kumimoji="1" lang="en-US" altLang="zh-CN" i="1" kern="1200" dirty="0">
                <a:latin typeface="Times New Roman" panose="02020603050405020304" pitchFamily="18" charset="0"/>
                <a:ea typeface="黑体" panose="02010609060101010101" pitchFamily="2" charset="-122"/>
                <a:cs typeface="+mn-cs"/>
              </a:rPr>
              <a:t>eg</a:t>
            </a:r>
            <a:r>
              <a:rPr kumimoji="1" lang="en-US" altLang="zh-CN" kern="1200" dirty="0">
                <a:latin typeface="Times New Roman" panose="02020603050405020304" pitchFamily="18" charset="0"/>
                <a:ea typeface="黑体" panose="02010609060101010101" pitchFamily="2" charset="-122"/>
                <a:cs typeface="+mn-cs"/>
              </a:rPr>
              <a:t>(</a:t>
            </a:r>
            <a:r>
              <a:rPr kumimoji="1" lang="en-US" altLang="zh-CN" i="1" kern="1200" dirty="0">
                <a:latin typeface="Times New Roman" panose="02020603050405020304" pitchFamily="18" charset="0"/>
                <a:ea typeface="黑体" panose="02010609060101010101" pitchFamily="2" charset="-122"/>
                <a:cs typeface="+mn-cs"/>
              </a:rPr>
              <a:t>r</a:t>
            </a:r>
            <a:r>
              <a:rPr kumimoji="1" lang="en-US" altLang="zh-CN" kern="1200" baseline="-25000" dirty="0">
                <a:latin typeface="Times New Roman" panose="02020603050405020304" pitchFamily="18" charset="0"/>
                <a:ea typeface="黑体" panose="02010609060101010101" pitchFamily="2" charset="-122"/>
                <a:cs typeface="+mn-cs"/>
              </a:rPr>
              <a:t>4</a:t>
            </a:r>
            <a:r>
              <a:rPr kumimoji="1" lang="en-US" altLang="zh-CN" kern="1200" dirty="0">
                <a:latin typeface="Times New Roman" panose="02020603050405020304" pitchFamily="18" charset="0"/>
                <a:ea typeface="黑体" panose="02010609060101010101" pitchFamily="2" charset="-122"/>
                <a:cs typeface="+mn-cs"/>
              </a:rPr>
              <a:t>)</a:t>
            </a:r>
            <a:r>
              <a:rPr kumimoji="1" lang="zh-CN" altLang="en-US" kern="1200" dirty="0">
                <a:latin typeface="Times New Roman" panose="02020603050405020304" pitchFamily="18" charset="0"/>
                <a:ea typeface="黑体" panose="02010609060101010101" pitchFamily="2" charset="-122"/>
                <a:cs typeface="+mn-cs"/>
              </a:rPr>
              <a:t>＝</a:t>
            </a:r>
            <a:r>
              <a:rPr kumimoji="1" lang="en-US" altLang="zh-CN" kern="1200" dirty="0">
                <a:latin typeface="Times New Roman" panose="02020603050405020304" pitchFamily="18" charset="0"/>
                <a:ea typeface="黑体" panose="02010609060101010101" pitchFamily="2" charset="-122"/>
                <a:cs typeface="+mn-cs"/>
              </a:rPr>
              <a:t>4</a:t>
            </a:r>
            <a:r>
              <a:rPr kumimoji="1" lang="zh-CN" altLang="en-US" kern="1200" dirty="0">
                <a:latin typeface="Times New Roman" panose="02020603050405020304" pitchFamily="18" charset="0"/>
                <a:ea typeface="黑体" panose="02010609060101010101" pitchFamily="2" charset="-122"/>
                <a:cs typeface="+mn-cs"/>
              </a:rPr>
              <a:t>，</a:t>
            </a:r>
            <a:r>
              <a:rPr kumimoji="1" lang="en-US" altLang="zh-CN" kern="1200" dirty="0">
                <a:latin typeface="Times New Roman" panose="02020603050405020304" pitchFamily="18" charset="0"/>
                <a:ea typeface="黑体" panose="02010609060101010101" pitchFamily="2" charset="-122"/>
                <a:cs typeface="+mn-cs"/>
              </a:rPr>
              <a:t>d</a:t>
            </a:r>
            <a:r>
              <a:rPr kumimoji="1" lang="en-US" altLang="zh-CN" i="1" kern="1200" dirty="0">
                <a:latin typeface="Times New Roman" panose="02020603050405020304" pitchFamily="18" charset="0"/>
                <a:ea typeface="黑体" panose="02010609060101010101" pitchFamily="2" charset="-122"/>
                <a:cs typeface="+mn-cs"/>
              </a:rPr>
              <a:t>eg</a:t>
            </a:r>
            <a:r>
              <a:rPr kumimoji="1" lang="en-US" altLang="zh-CN" kern="1200" dirty="0">
                <a:latin typeface="Times New Roman" panose="02020603050405020304" pitchFamily="18" charset="0"/>
                <a:ea typeface="黑体" panose="02010609060101010101" pitchFamily="2" charset="-122"/>
                <a:cs typeface="+mn-cs"/>
              </a:rPr>
              <a:t>(</a:t>
            </a:r>
            <a:r>
              <a:rPr kumimoji="1" lang="en-US" altLang="zh-CN" i="1" kern="1200" dirty="0">
                <a:latin typeface="Times New Roman" panose="02020603050405020304" pitchFamily="18" charset="0"/>
                <a:ea typeface="黑体" panose="02010609060101010101" pitchFamily="2" charset="-122"/>
                <a:cs typeface="+mn-cs"/>
              </a:rPr>
              <a:t>r</a:t>
            </a:r>
            <a:r>
              <a:rPr kumimoji="1" lang="en-US" altLang="zh-CN" kern="1200" baseline="-25000" dirty="0">
                <a:latin typeface="Times New Roman" panose="02020603050405020304" pitchFamily="18" charset="0"/>
                <a:ea typeface="黑体" panose="02010609060101010101" pitchFamily="2" charset="-122"/>
                <a:cs typeface="+mn-cs"/>
              </a:rPr>
              <a:t>5</a:t>
            </a:r>
            <a:r>
              <a:rPr kumimoji="1" lang="en-US" altLang="zh-CN" kern="1200" dirty="0">
                <a:latin typeface="Times New Roman" panose="02020603050405020304" pitchFamily="18" charset="0"/>
                <a:ea typeface="黑体" panose="02010609060101010101" pitchFamily="2" charset="-122"/>
                <a:cs typeface="+mn-cs"/>
              </a:rPr>
              <a:t>)</a:t>
            </a:r>
            <a:r>
              <a:rPr kumimoji="1" lang="zh-CN" altLang="en-US" kern="1200" dirty="0">
                <a:latin typeface="Times New Roman" panose="02020603050405020304" pitchFamily="18" charset="0"/>
                <a:ea typeface="黑体" panose="02010609060101010101" pitchFamily="2" charset="-122"/>
                <a:cs typeface="+mn-cs"/>
              </a:rPr>
              <a:t>＝</a:t>
            </a:r>
            <a:r>
              <a:rPr kumimoji="1" lang="en-US" altLang="zh-CN" kern="1200" dirty="0">
                <a:latin typeface="Times New Roman" panose="02020603050405020304" pitchFamily="18" charset="0"/>
                <a:ea typeface="黑体" panose="02010609060101010101" pitchFamily="2" charset="-122"/>
                <a:cs typeface="+mn-cs"/>
              </a:rPr>
              <a:t>3</a:t>
            </a:r>
            <a:r>
              <a:rPr kumimoji="1" lang="zh-CN" altLang="en-US" kern="1200" dirty="0">
                <a:latin typeface="Times New Roman" panose="02020603050405020304" pitchFamily="18" charset="0"/>
                <a:ea typeface="黑体" panose="02010609060101010101" pitchFamily="2" charset="-122"/>
                <a:cs typeface="+mn-cs"/>
              </a:rPr>
              <a:t>。</a:t>
            </a:r>
            <a:endParaRPr kumimoji="1" lang="zh-CN" altLang="en-US" kern="1200" dirty="0">
              <a:latin typeface="Times New Roman" panose="02020603050405020304" pitchFamily="18" charset="0"/>
              <a:ea typeface="黑体" panose="02010609060101010101" pitchFamily="2" charset="-122"/>
              <a:cs typeface="+mn-cs"/>
            </a:endParaRPr>
          </a:p>
        </p:txBody>
      </p:sp>
      <p:sp>
        <p:nvSpPr>
          <p:cNvPr id="11267" name="Rectangle 3"/>
          <p:cNvSpPr>
            <a:spLocks noGrp="1"/>
          </p:cNvSpPr>
          <p:nvPr>
            <p:ph type="title"/>
          </p:nvPr>
        </p:nvSpPr>
        <p:spPr>
          <a:xfrm>
            <a:off x="971550" y="395288"/>
            <a:ext cx="6696075" cy="441325"/>
          </a:xfrm>
        </p:spPr>
        <p:txBody>
          <a:bodyPr vert="horz" wrap="square" lIns="91440" tIns="45720" rIns="91440" bIns="45720" anchor="b" anchorCtr="0"/>
          <a:p>
            <a:pPr eaLnBrk="1" hangingPunct="1"/>
            <a:r>
              <a:rPr kumimoji="1" lang="en-US" altLang="zh-CN" kern="1200" dirty="0">
                <a:latin typeface="黑体" panose="02010609060101010101" pitchFamily="2" charset="-122"/>
                <a:ea typeface="黑体" panose="02010609060101010101" pitchFamily="2" charset="-122"/>
                <a:cs typeface="+mj-cs"/>
              </a:rPr>
              <a:t>7-5 </a:t>
            </a:r>
            <a:r>
              <a:rPr kumimoji="1" lang="zh-CN" altLang="en-US" kern="1200" dirty="0">
                <a:latin typeface="黑体" panose="02010609060101010101" pitchFamily="2" charset="-122"/>
                <a:ea typeface="黑体" panose="02010609060101010101" pitchFamily="2" charset="-122"/>
                <a:cs typeface="+mj-cs"/>
              </a:rPr>
              <a:t>平面图</a:t>
            </a:r>
            <a:endParaRPr kumimoji="1" lang="zh-CN" altLang="en-US" kern="1200" dirty="0">
              <a:latin typeface="黑体" panose="02010609060101010101" pitchFamily="2" charset="-122"/>
              <a:ea typeface="黑体" panose="02010609060101010101" pitchFamily="2" charset="-122"/>
              <a:cs typeface="+mj-cs"/>
            </a:endParaRPr>
          </a:p>
        </p:txBody>
      </p:sp>
    </p:spTree>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5314" name="Rectangle 2"/>
          <p:cNvSpPr>
            <a:spLocks noGrp="1"/>
          </p:cNvSpPr>
          <p:nvPr>
            <p:ph idx="1" hasCustomPrompt="1"/>
          </p:nvPr>
        </p:nvSpPr>
        <p:spPr>
          <a:xfrm>
            <a:off x="395288" y="1341438"/>
            <a:ext cx="8497887" cy="4967287"/>
          </a:xfrm>
        </p:spPr>
        <p:txBody>
          <a:bodyPr vert="horz" wrap="square" lIns="91440" tIns="45720" rIns="91440" bIns="45720" anchor="t" anchorCtr="0"/>
          <a:p>
            <a:pPr indent="576580" eaLnBrk="1" hangingPunct="1">
              <a:spcBef>
                <a:spcPct val="0"/>
              </a:spcBef>
              <a:buSzPct val="60000"/>
            </a:pPr>
            <a:r>
              <a:rPr kumimoji="1" lang="zh-CN" altLang="en-US" kern="1200" dirty="0">
                <a:solidFill>
                  <a:srgbClr val="FF0000"/>
                </a:solidFill>
                <a:latin typeface="Times New Roman" panose="02020603050405020304" pitchFamily="18" charset="0"/>
                <a:ea typeface="黑体" panose="02010609060101010101" pitchFamily="2" charset="-122"/>
                <a:cs typeface="+mn-cs"/>
              </a:rPr>
              <a:t>定理</a:t>
            </a:r>
            <a:r>
              <a:rPr kumimoji="1" lang="en-US" altLang="zh-CN" kern="1200" dirty="0">
                <a:solidFill>
                  <a:srgbClr val="FF0000"/>
                </a:solidFill>
                <a:latin typeface="Times New Roman" panose="02020603050405020304" pitchFamily="18" charset="0"/>
                <a:ea typeface="黑体" panose="02010609060101010101" pitchFamily="2" charset="-122"/>
                <a:cs typeface="+mn-cs"/>
              </a:rPr>
              <a:t>7-5.1</a:t>
            </a:r>
            <a:r>
              <a:rPr kumimoji="1" lang="zh-CN" altLang="en-US" kern="1200" dirty="0">
                <a:latin typeface="Times New Roman" panose="02020603050405020304" pitchFamily="18" charset="0"/>
                <a:ea typeface="黑体" panose="02010609060101010101" pitchFamily="2" charset="-122"/>
                <a:cs typeface="+mn-cs"/>
              </a:rPr>
              <a:t>一个有限平面图，面的次数之和等于其边数的两倍。</a:t>
            </a:r>
            <a:endParaRPr kumimoji="1" lang="zh-CN" altLang="en-US" kern="1200" dirty="0">
              <a:latin typeface="Times New Roman" panose="02020603050405020304" pitchFamily="18" charset="0"/>
              <a:ea typeface="黑体" panose="02010609060101010101" pitchFamily="2" charset="-122"/>
              <a:cs typeface="+mn-cs"/>
            </a:endParaRPr>
          </a:p>
          <a:p>
            <a:pPr indent="576580" algn="just" eaLnBrk="1" hangingPunct="1">
              <a:spcBef>
                <a:spcPct val="0"/>
              </a:spcBef>
              <a:buSzPct val="60000"/>
            </a:pPr>
            <a:r>
              <a:rPr kumimoji="1" lang="zh-CN" altLang="en-US" kern="1200" dirty="0">
                <a:solidFill>
                  <a:schemeClr val="tx2"/>
                </a:solidFill>
                <a:latin typeface="Times New Roman" panose="02020603050405020304" pitchFamily="18" charset="0"/>
                <a:ea typeface="黑体" panose="02010609060101010101" pitchFamily="2" charset="-122"/>
                <a:cs typeface="+mn-cs"/>
              </a:rPr>
              <a:t>证明</a:t>
            </a:r>
            <a:r>
              <a:rPr kumimoji="1" lang="zh-CN" altLang="en-US" kern="1200" dirty="0">
                <a:latin typeface="Times New Roman" panose="02020603050405020304" pitchFamily="18" charset="0"/>
                <a:ea typeface="黑体" panose="02010609060101010101" pitchFamily="2" charset="-122"/>
                <a:cs typeface="+mn-cs"/>
              </a:rPr>
              <a:t>  因为任何一条边，或者是两个面的公共边，或者在一个面中作为边界被重复计算两次，故面的次数之和等于其边数的两倍：</a:t>
            </a:r>
            <a:endParaRPr kumimoji="1" lang="zh-CN" altLang="en-US" kern="1200" dirty="0">
              <a:latin typeface="Times New Roman" panose="02020603050405020304" pitchFamily="18" charset="0"/>
              <a:ea typeface="黑体" panose="02010609060101010101" pitchFamily="2" charset="-122"/>
              <a:cs typeface="+mn-cs"/>
            </a:endParaRPr>
          </a:p>
        </p:txBody>
      </p:sp>
      <p:graphicFrame>
        <p:nvGraphicFramePr>
          <p:cNvPr id="1165315" name="Object 3"/>
          <p:cNvGraphicFramePr>
            <a:graphicFrameLocks noChangeAspect="1"/>
          </p:cNvGraphicFramePr>
          <p:nvPr/>
        </p:nvGraphicFramePr>
        <p:xfrm>
          <a:off x="2916238" y="4787900"/>
          <a:ext cx="1439862" cy="944563"/>
        </p:xfrm>
        <a:graphic>
          <a:graphicData uri="http://schemas.openxmlformats.org/presentationml/2006/ole">
            <mc:AlternateContent xmlns:mc="http://schemas.openxmlformats.org/markup-compatibility/2006">
              <mc:Choice xmlns:v="urn:schemas-microsoft-com:vml" Requires="v">
                <p:oleObj spid="_x0000_s3077" name="" r:id="rId1" imgW="603250" imgH="349885" progId="Equation.3">
                  <p:embed/>
                </p:oleObj>
              </mc:Choice>
              <mc:Fallback>
                <p:oleObj name="" r:id="rId1" imgW="603250" imgH="349885" progId="Equation.3">
                  <p:embed/>
                  <p:pic>
                    <p:nvPicPr>
                      <p:cNvPr id="0" name="图片 3076"/>
                      <p:cNvPicPr/>
                      <p:nvPr/>
                    </p:nvPicPr>
                    <p:blipFill>
                      <a:blip r:embed="rId2">
                        <a:clrChange>
                          <a:clrFrom>
                            <a:srgbClr val="000000"/>
                          </a:clrFrom>
                          <a:clrTo>
                            <a:srgbClr val="000000"/>
                          </a:clrTo>
                        </a:clrChange>
                        <a:clrChange>
                          <a:clrFrom>
                            <a:srgbClr val="FFFFFF"/>
                          </a:clrFrom>
                          <a:clrTo>
                            <a:srgbClr val="000000"/>
                          </a:clrTo>
                        </a:clrChange>
                      </a:blip>
                      <a:stretch>
                        <a:fillRect/>
                      </a:stretch>
                    </p:blipFill>
                    <p:spPr>
                      <a:xfrm>
                        <a:off x="2916238" y="4787900"/>
                        <a:ext cx="1439862" cy="944563"/>
                      </a:xfrm>
                      <a:prstGeom prst="rect">
                        <a:avLst/>
                      </a:prstGeom>
                      <a:noFill/>
                      <a:ln w="38100">
                        <a:noFill/>
                        <a:miter/>
                      </a:ln>
                    </p:spPr>
                  </p:pic>
                </p:oleObj>
              </mc:Fallback>
            </mc:AlternateContent>
          </a:graphicData>
        </a:graphic>
      </p:graphicFrame>
      <p:graphicFrame>
        <p:nvGraphicFramePr>
          <p:cNvPr id="1165316" name="Object 4"/>
          <p:cNvGraphicFramePr>
            <a:graphicFrameLocks noChangeAspect="1"/>
          </p:cNvGraphicFramePr>
          <p:nvPr/>
        </p:nvGraphicFramePr>
        <p:xfrm>
          <a:off x="2339975" y="3709988"/>
          <a:ext cx="2447925" cy="1108075"/>
        </p:xfrm>
        <a:graphic>
          <a:graphicData uri="http://schemas.openxmlformats.org/presentationml/2006/ole">
            <mc:AlternateContent xmlns:mc="http://schemas.openxmlformats.org/markup-compatibility/2006">
              <mc:Choice xmlns:v="urn:schemas-microsoft-com:vml" Requires="v">
                <p:oleObj spid="_x0000_s3078" name="" r:id="rId3" imgW="904875" imgH="379095" progId="Equation.3">
                  <p:embed/>
                </p:oleObj>
              </mc:Choice>
              <mc:Fallback>
                <p:oleObj name="" r:id="rId3" imgW="904875" imgH="379095" progId="Equation.3">
                  <p:embed/>
                  <p:pic>
                    <p:nvPicPr>
                      <p:cNvPr id="0" name="图片 3077"/>
                      <p:cNvPicPr/>
                      <p:nvPr/>
                    </p:nvPicPr>
                    <p:blipFill>
                      <a:blip r:embed="rId4">
                        <a:clrChange>
                          <a:clrFrom>
                            <a:srgbClr val="000000"/>
                          </a:clrFrom>
                          <a:clrTo>
                            <a:srgbClr val="000000"/>
                          </a:clrTo>
                        </a:clrChange>
                      </a:blip>
                      <a:stretch>
                        <a:fillRect/>
                      </a:stretch>
                    </p:blipFill>
                    <p:spPr>
                      <a:xfrm>
                        <a:off x="2339975" y="3709988"/>
                        <a:ext cx="2447925" cy="1108075"/>
                      </a:xfrm>
                      <a:prstGeom prst="rect">
                        <a:avLst/>
                      </a:prstGeom>
                      <a:noFill/>
                      <a:ln w="38100">
                        <a:noFill/>
                        <a:miter/>
                      </a:ln>
                    </p:spPr>
                  </p:pic>
                </p:oleObj>
              </mc:Fallback>
            </mc:AlternateContent>
          </a:graphicData>
        </a:graphic>
      </p:graphicFrame>
      <p:sp>
        <p:nvSpPr>
          <p:cNvPr id="1165317" name="Text Box 5"/>
          <p:cNvSpPr txBox="1"/>
          <p:nvPr/>
        </p:nvSpPr>
        <p:spPr>
          <a:xfrm>
            <a:off x="468313" y="5013325"/>
            <a:ext cx="8229600" cy="4921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576580" eaLnBrk="1" hangingPunct="1">
              <a:spcBef>
                <a:spcPct val="50000"/>
              </a:spcBef>
              <a:buClrTx/>
              <a:buSzTx/>
              <a:buFontTx/>
              <a:buNone/>
            </a:pPr>
            <a:r>
              <a:rPr lang="zh-CN" altLang="en-US" sz="2600" b="1" dirty="0">
                <a:latin typeface="Times New Roman" panose="02020603050405020304" pitchFamily="18" charset="0"/>
                <a:ea typeface="黑体" panose="02010609060101010101" pitchFamily="2" charset="-122"/>
              </a:rPr>
              <a:t>如图</a:t>
            </a:r>
            <a:r>
              <a:rPr lang="en-US" altLang="zh-CN" sz="2600" b="1" dirty="0">
                <a:latin typeface="Times New Roman" panose="02020603050405020304" pitchFamily="18" charset="0"/>
                <a:ea typeface="黑体" panose="02010609060101010101" pitchFamily="2" charset="-122"/>
              </a:rPr>
              <a:t>7-5.3</a:t>
            </a:r>
            <a:r>
              <a:rPr lang="zh-CN" altLang="en-US" sz="2600" b="1" dirty="0">
                <a:latin typeface="Times New Roman" panose="02020603050405020304" pitchFamily="18" charset="0"/>
                <a:ea typeface="黑体" panose="02010609060101010101" pitchFamily="2" charset="-122"/>
              </a:rPr>
              <a:t>中                   ＝</a:t>
            </a:r>
            <a:r>
              <a:rPr lang="en-US" altLang="zh-CN" sz="2600" b="1" dirty="0">
                <a:latin typeface="Times New Roman" panose="02020603050405020304" pitchFamily="18" charset="0"/>
                <a:ea typeface="黑体" panose="02010609060101010101" pitchFamily="2" charset="-122"/>
              </a:rPr>
              <a:t>18</a:t>
            </a:r>
            <a:r>
              <a:rPr lang="zh-CN" altLang="en-US" sz="2600" b="1" dirty="0">
                <a:latin typeface="Times New Roman" panose="02020603050405020304" pitchFamily="18" charset="0"/>
                <a:ea typeface="黑体" panose="02010609060101010101" pitchFamily="2" charset="-122"/>
              </a:rPr>
              <a:t>，正好是边数</a:t>
            </a:r>
            <a:r>
              <a:rPr lang="en-US" altLang="zh-CN" sz="2600" b="1" dirty="0">
                <a:latin typeface="Times New Roman" panose="02020603050405020304" pitchFamily="18" charset="0"/>
                <a:ea typeface="黑体" panose="02010609060101010101" pitchFamily="2" charset="-122"/>
              </a:rPr>
              <a:t>9</a:t>
            </a:r>
            <a:r>
              <a:rPr lang="zh-CN" altLang="en-US" sz="2600" b="1" dirty="0">
                <a:latin typeface="Times New Roman" panose="02020603050405020304" pitchFamily="18" charset="0"/>
                <a:ea typeface="黑体" panose="02010609060101010101" pitchFamily="2" charset="-122"/>
              </a:rPr>
              <a:t>的两倍。</a:t>
            </a:r>
            <a:endParaRPr lang="zh-CN" altLang="en-US" sz="2600" b="1" dirty="0">
              <a:latin typeface="Times New Roman" panose="02020603050405020304" pitchFamily="18" charset="0"/>
              <a:ea typeface="黑体" panose="02010609060101010101" pitchFamily="2" charset="-122"/>
            </a:endParaRPr>
          </a:p>
        </p:txBody>
      </p:sp>
      <p:sp>
        <p:nvSpPr>
          <p:cNvPr id="12294" name="Rectangle 6"/>
          <p:cNvSpPr>
            <a:spLocks noGrp="1"/>
          </p:cNvSpPr>
          <p:nvPr>
            <p:ph type="title"/>
          </p:nvPr>
        </p:nvSpPr>
        <p:spPr>
          <a:xfrm>
            <a:off x="971550" y="395288"/>
            <a:ext cx="6696075" cy="441325"/>
          </a:xfrm>
        </p:spPr>
        <p:txBody>
          <a:bodyPr vert="horz" wrap="square" lIns="91440" tIns="45720" rIns="91440" bIns="45720" anchor="b" anchorCtr="0"/>
          <a:p>
            <a:pPr eaLnBrk="1" hangingPunct="1"/>
            <a:r>
              <a:rPr kumimoji="1" lang="en-US" altLang="zh-CN" kern="1200" dirty="0">
                <a:latin typeface="黑体" panose="02010609060101010101" pitchFamily="2" charset="-122"/>
                <a:ea typeface="黑体" panose="02010609060101010101" pitchFamily="2" charset="-122"/>
                <a:cs typeface="+mj-cs"/>
              </a:rPr>
              <a:t>7-5 </a:t>
            </a:r>
            <a:r>
              <a:rPr kumimoji="1" lang="zh-CN" altLang="en-US" kern="1200" dirty="0">
                <a:latin typeface="黑体" panose="02010609060101010101" pitchFamily="2" charset="-122"/>
                <a:ea typeface="黑体" panose="02010609060101010101" pitchFamily="2" charset="-122"/>
                <a:cs typeface="+mj-cs"/>
              </a:rPr>
              <a:t>平面图</a:t>
            </a:r>
            <a:endParaRPr kumimoji="1" lang="zh-CN" altLang="en-US" kern="1200" dirty="0">
              <a:latin typeface="黑体" panose="02010609060101010101" pitchFamily="2" charset="-122"/>
              <a:ea typeface="黑体" panose="02010609060101010101" pitchFamily="2" charset="-122"/>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65314">
                                            <p:txEl>
                                              <p:charRg st="0" end="3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65314">
                                            <p:txEl>
                                              <p:charRg st="31" end="9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1653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1653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11653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5314" grpId="0" build="p"/>
      <p:bldP spid="1165317" grpId="0"/>
    </p:bld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400" b="0" i="0" u="none" strike="noStrike" cap="none" normalizeH="0" baseline="0" smtClean="0">
            <a:ln>
              <a:noFill/>
            </a:ln>
            <a:solidFill>
              <a:schemeClr val="tx1"/>
            </a:solidFill>
            <a:effectLst/>
            <a:latin typeface="Tahoma" panose="020B0604030504040204" pitchFamily="34" charset="0"/>
            <a:ea typeface="宋体" panose="02010600030101010101"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0</TotalTime>
  <Words>8102</Words>
  <Application>WPS 演示</Application>
  <PresentationFormat>全屏显示(4:3)</PresentationFormat>
  <Paragraphs>571</Paragraphs>
  <Slides>58</Slides>
  <Notes>0</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23</vt:i4>
      </vt:variant>
      <vt:variant>
        <vt:lpstr>幻灯片标题</vt:lpstr>
      </vt:variant>
      <vt:variant>
        <vt:i4>58</vt:i4>
      </vt:variant>
    </vt:vector>
  </HeadingPairs>
  <TitlesOfParts>
    <vt:vector size="96" baseType="lpstr">
      <vt:lpstr>Arial</vt:lpstr>
      <vt:lpstr>宋体</vt:lpstr>
      <vt:lpstr>Wingdings</vt:lpstr>
      <vt:lpstr>Tahoma</vt:lpstr>
      <vt:lpstr>黑体</vt:lpstr>
      <vt:lpstr>Times New Roman</vt:lpstr>
      <vt:lpstr>微软雅黑</vt:lpstr>
      <vt:lpstr>Arial Unicode MS</vt:lpstr>
      <vt:lpstr>Century Gothic</vt:lpstr>
      <vt:lpstr>Arial Black</vt:lpstr>
      <vt:lpstr>Symbol</vt:lpstr>
      <vt:lpstr>楷体_GB2312</vt:lpstr>
      <vt:lpstr>新宋体</vt:lpstr>
      <vt:lpstr>Wingdings 2</vt:lpstr>
      <vt:lpstr>Blends</vt:lpstr>
      <vt:lpstr>Paint.Picture</vt:lpstr>
      <vt:lpstr>Paint.Picture</vt:lpstr>
      <vt:lpstr>Equation.3</vt:lpstr>
      <vt:lpstr>Equation.3</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Equation.3</vt:lpstr>
      <vt:lpstr>Paint.Picture</vt:lpstr>
      <vt:lpstr>Equation.3</vt:lpstr>
      <vt:lpstr>Equation.3</vt:lpstr>
      <vt:lpstr>Paint.Picture</vt:lpstr>
      <vt:lpstr>Equation.3</vt:lpstr>
      <vt:lpstr>Equation.3</vt:lpstr>
      <vt:lpstr>Equation.3</vt:lpstr>
      <vt:lpstr>7-5 平面图</vt:lpstr>
      <vt:lpstr>7-5 平面图</vt:lpstr>
      <vt:lpstr>7-5 平面图</vt:lpstr>
      <vt:lpstr>7-5 平面图</vt:lpstr>
      <vt:lpstr>7-5 平面图</vt:lpstr>
      <vt:lpstr>7-5 平面图</vt:lpstr>
      <vt:lpstr>7-5 平面图</vt:lpstr>
      <vt:lpstr>7-5 平面图</vt:lpstr>
      <vt:lpstr>7-5 平面图</vt:lpstr>
      <vt:lpstr>7-5 平面图</vt:lpstr>
      <vt:lpstr>7-5 平面图</vt:lpstr>
      <vt:lpstr>7-5 平面图</vt:lpstr>
      <vt:lpstr>7-5 平面图</vt:lpstr>
      <vt:lpstr>7-5 平面图</vt:lpstr>
      <vt:lpstr>7-5 平面图</vt:lpstr>
      <vt:lpstr>7-5 平面图</vt:lpstr>
      <vt:lpstr>7-5 平面图</vt:lpstr>
      <vt:lpstr>7-5 平面图</vt:lpstr>
      <vt:lpstr>7-5 平面图</vt:lpstr>
      <vt:lpstr>库拉托夫斯基图(Kuratowski graph)</vt:lpstr>
      <vt:lpstr>7-5 平面图</vt:lpstr>
      <vt:lpstr>PowerPoint 演示文稿</vt:lpstr>
      <vt:lpstr>7-6 对偶图与着色</vt:lpstr>
      <vt:lpstr>7-6 对偶图与着色</vt:lpstr>
      <vt:lpstr>PowerPoint 演示文稿</vt:lpstr>
      <vt:lpstr>PowerPoint 演示文稿</vt:lpstr>
      <vt:lpstr>PowerPoint 演示文稿</vt:lpstr>
      <vt:lpstr>7-6 对偶图与着色</vt:lpstr>
      <vt:lpstr>PowerPoint 演示文稿</vt:lpstr>
      <vt:lpstr>PowerPoint 演示文稿</vt:lpstr>
      <vt:lpstr>PowerPoint 演示文稿</vt:lpstr>
      <vt:lpstr>PowerPoint 演示文稿</vt:lpstr>
      <vt:lpstr>PowerPoint 演示文稿</vt:lpstr>
      <vt:lpstr>平面图的对偶图的实例</vt:lpstr>
      <vt:lpstr>平面图的对偶图的性质</vt:lpstr>
      <vt:lpstr>7-6 对偶图与着色</vt:lpstr>
      <vt:lpstr>地图着色</vt:lpstr>
      <vt:lpstr>地图着色与平面图的点着色</vt:lpstr>
      <vt:lpstr>7-6 对偶图与着色</vt:lpstr>
      <vt:lpstr>7-6 对偶图与着色</vt:lpstr>
      <vt:lpstr>7-6 对偶图与着色</vt:lpstr>
      <vt:lpstr>7-6 对偶图与着色</vt:lpstr>
      <vt:lpstr>7-6 对偶图与着色</vt:lpstr>
      <vt:lpstr>7-6 对偶图与着色</vt:lpstr>
      <vt:lpstr>PowerPoint 演示文稿</vt:lpstr>
      <vt:lpstr>PowerPoint 演示文稿</vt:lpstr>
      <vt:lpstr>PowerPoint 演示文稿</vt:lpstr>
      <vt:lpstr>PowerPoint 演示文稿</vt:lpstr>
      <vt:lpstr>PowerPoint 演示文稿</vt:lpstr>
      <vt:lpstr>PowerPoint 演示文稿</vt:lpstr>
      <vt:lpstr>四色定理</vt:lpstr>
      <vt:lpstr>四色定理证明思路</vt:lpstr>
      <vt:lpstr>四色定理证明思路</vt:lpstr>
      <vt:lpstr>四色定理证明思路</vt:lpstr>
      <vt:lpstr>四色定理证明思路</vt:lpstr>
      <vt:lpstr>四色定理证明思路</vt:lpstr>
      <vt:lpstr>四色定理</vt:lpstr>
      <vt:lpstr>四色问题的影响</vt:lpstr>
    </vt:vector>
  </TitlesOfParts>
  <Company>ICBCOA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7-1  图的基本概念</dc:title>
  <dc:creator>mhx</dc:creator>
  <cp:lastModifiedBy>芬迪</cp:lastModifiedBy>
  <cp:revision>199</cp:revision>
  <dcterms:created xsi:type="dcterms:W3CDTF">2006-12-30T03:01:00Z</dcterms:created>
  <dcterms:modified xsi:type="dcterms:W3CDTF">2021-06-13T12:50:07Z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5075F6C144A740F680E804C123D991E5</vt:lpwstr>
  </property>
  <property fmtid="{D5CDD505-2E9C-101B-9397-08002B2CF9AE}" pid="3" name="KSOProductBuildVer">
    <vt:lpwstr>2052-11.1.0.10577</vt:lpwstr>
  </property>
</Properties>
</file>