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0"/>
  </p:notesMasterIdLst>
  <p:sldIdLst>
    <p:sldId id="256" r:id="rId2"/>
    <p:sldId id="381" r:id="rId3"/>
    <p:sldId id="355" r:id="rId4"/>
    <p:sldId id="380" r:id="rId5"/>
    <p:sldId id="404" r:id="rId6"/>
    <p:sldId id="454" r:id="rId7"/>
    <p:sldId id="427" r:id="rId8"/>
    <p:sldId id="433" r:id="rId9"/>
    <p:sldId id="434" r:id="rId10"/>
    <p:sldId id="421" r:id="rId11"/>
    <p:sldId id="437" r:id="rId12"/>
    <p:sldId id="422" r:id="rId13"/>
    <p:sldId id="440" r:id="rId14"/>
    <p:sldId id="441" r:id="rId15"/>
    <p:sldId id="416" r:id="rId16"/>
    <p:sldId id="419" r:id="rId17"/>
    <p:sldId id="442" r:id="rId18"/>
    <p:sldId id="445" r:id="rId19"/>
    <p:sldId id="446" r:id="rId20"/>
    <p:sldId id="443" r:id="rId21"/>
    <p:sldId id="263" r:id="rId22"/>
    <p:sldId id="447" r:id="rId23"/>
    <p:sldId id="448" r:id="rId24"/>
    <p:sldId id="449" r:id="rId25"/>
    <p:sldId id="450" r:id="rId26"/>
    <p:sldId id="451" r:id="rId27"/>
    <p:sldId id="452" r:id="rId28"/>
    <p:sldId id="45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13FBA"/>
    <a:srgbClr val="000000"/>
    <a:srgbClr val="EEB500"/>
    <a:srgbClr val="FFFFFF"/>
    <a:srgbClr val="799FDD"/>
    <a:srgbClr val="00B050"/>
    <a:srgbClr val="E17533"/>
    <a:srgbClr val="FDA901"/>
    <a:srgbClr val="313EC0"/>
    <a:srgbClr val="1FC7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FE29B-A910-40D0-987F-11892113F3CC}" type="doc">
      <dgm:prSet loTypeId="urn:microsoft.com/office/officeart/2005/8/layout/process1" loCatId="process" qsTypeId="urn:microsoft.com/office/officeart/2005/8/quickstyle/simple1" qsCatId="simple" csTypeId="urn:microsoft.com/office/officeart/2005/8/colors/accent1_2" csCatId="accent1" phldr="1"/>
      <dgm:spPr/>
    </dgm:pt>
    <dgm:pt modelId="{32478744-E408-4D65-812B-AE021DF73CDF}">
      <dgm:prSet phldrT="[Text]" custT="1"/>
      <dgm:spPr>
        <a:solidFill>
          <a:srgbClr val="7451E9"/>
        </a:solidFill>
        <a:effectLst>
          <a:outerShdw blurRad="50800" dist="38100" dir="2700000" algn="tl" rotWithShape="0">
            <a:prstClr val="black">
              <a:alpha val="40000"/>
            </a:prstClr>
          </a:outerShdw>
        </a:effectLst>
      </dgm:spPr>
      <dgm:t>
        <a:bodyPr/>
        <a:lstStyle/>
        <a:p>
          <a:r>
            <a:rPr lang="fr-FR" sz="1400" dirty="0"/>
            <a:t>Introduction</a:t>
          </a:r>
        </a:p>
      </dgm:t>
    </dgm:pt>
    <dgm:pt modelId="{2270F646-4510-4293-A229-69E0D1F68015}" type="parTrans" cxnId="{83D0D3BE-42B5-4DD7-ACBF-060C462EF0BB}">
      <dgm:prSet/>
      <dgm:spPr/>
      <dgm:t>
        <a:bodyPr/>
        <a:lstStyle/>
        <a:p>
          <a:endParaRPr lang="fr-FR" sz="1200"/>
        </a:p>
      </dgm:t>
    </dgm:pt>
    <dgm:pt modelId="{5D764176-FC93-49B7-9068-0E31CE40CE58}" type="sibTrans" cxnId="{83D0D3BE-42B5-4DD7-ACBF-060C462EF0BB}">
      <dgm:prSet custT="1"/>
      <dgm:spPr>
        <a:solidFill>
          <a:srgbClr val="78EEA3"/>
        </a:solidFill>
        <a:effectLst>
          <a:outerShdw blurRad="50800" dist="38100" dir="2700000" algn="tl" rotWithShape="0">
            <a:prstClr val="black">
              <a:alpha val="40000"/>
            </a:prstClr>
          </a:outerShdw>
        </a:effectLst>
      </dgm:spPr>
      <dgm:t>
        <a:bodyPr/>
        <a:lstStyle/>
        <a:p>
          <a:endParaRPr lang="fr-FR" sz="1200"/>
        </a:p>
      </dgm:t>
    </dgm:pt>
    <dgm:pt modelId="{1DE1161B-CFC0-4324-9275-E3811208B081}">
      <dgm:prSet phldrT="[Text]" custT="1"/>
      <dgm:spPr>
        <a:solidFill>
          <a:srgbClr val="7451E9"/>
        </a:solidFill>
        <a:effectLst>
          <a:outerShdw blurRad="50800" dist="38100" dir="2700000" algn="tl" rotWithShape="0">
            <a:prstClr val="black">
              <a:alpha val="40000"/>
            </a:prstClr>
          </a:outerShdw>
        </a:effectLst>
      </dgm:spPr>
      <dgm:t>
        <a:bodyPr/>
        <a:lstStyle/>
        <a:p>
          <a:r>
            <a:rPr lang="fr-FR" sz="1400" dirty="0"/>
            <a:t>Présentation des données</a:t>
          </a:r>
        </a:p>
      </dgm:t>
    </dgm:pt>
    <dgm:pt modelId="{DEB7A8AA-8C93-4273-ACE7-22D6FABB74ED}" type="parTrans" cxnId="{7EF6717A-29C0-4F4D-BB47-51DC53AE4F0F}">
      <dgm:prSet/>
      <dgm:spPr/>
      <dgm:t>
        <a:bodyPr/>
        <a:lstStyle/>
        <a:p>
          <a:endParaRPr lang="fr-FR" sz="1200"/>
        </a:p>
      </dgm:t>
    </dgm:pt>
    <dgm:pt modelId="{B3283348-CD4A-4243-8AD7-C4B0A45038BA}" type="sibTrans" cxnId="{7EF6717A-29C0-4F4D-BB47-51DC53AE4F0F}">
      <dgm:prSet custT="1"/>
      <dgm:spPr>
        <a:solidFill>
          <a:srgbClr val="78EEA3"/>
        </a:solidFill>
        <a:effectLst>
          <a:outerShdw blurRad="50800" dist="38100" dir="2700000" algn="tl" rotWithShape="0">
            <a:prstClr val="black">
              <a:alpha val="40000"/>
            </a:prstClr>
          </a:outerShdw>
        </a:effectLst>
      </dgm:spPr>
      <dgm:t>
        <a:bodyPr/>
        <a:lstStyle/>
        <a:p>
          <a:endParaRPr lang="fr-FR" sz="1200"/>
        </a:p>
      </dgm:t>
    </dgm:pt>
    <dgm:pt modelId="{52044FD9-E057-4804-A17F-50E5B1EC3344}">
      <dgm:prSet phldrT="[Text]" custT="1"/>
      <dgm:spPr>
        <a:solidFill>
          <a:srgbClr val="7451E9"/>
        </a:solidFill>
        <a:effectLst>
          <a:outerShdw blurRad="50800" dist="38100" dir="2700000" algn="tl" rotWithShape="0">
            <a:prstClr val="black">
              <a:alpha val="40000"/>
            </a:prstClr>
          </a:outerShdw>
        </a:effectLst>
      </dgm:spPr>
      <dgm:t>
        <a:bodyPr/>
        <a:lstStyle/>
        <a:p>
          <a:r>
            <a:rPr lang="fr-FR" sz="1400" dirty="0"/>
            <a:t>AWS: architecture </a:t>
          </a:r>
          <a:r>
            <a:rPr lang="fr-FR" sz="1400" dirty="0" err="1"/>
            <a:t>BigData</a:t>
          </a:r>
          <a:endParaRPr lang="fr-FR" sz="1400" dirty="0"/>
        </a:p>
      </dgm:t>
    </dgm:pt>
    <dgm:pt modelId="{264AAA2C-75C5-49BE-AC21-FD18E1FDA5C1}" type="parTrans" cxnId="{8C66A0D7-B257-4FF7-BA91-D4712EE4AA13}">
      <dgm:prSet/>
      <dgm:spPr/>
      <dgm:t>
        <a:bodyPr/>
        <a:lstStyle/>
        <a:p>
          <a:endParaRPr lang="fr-FR" sz="1200"/>
        </a:p>
      </dgm:t>
    </dgm:pt>
    <dgm:pt modelId="{C7E441FE-65BE-4499-9D5D-AB1EB46E7242}" type="sibTrans" cxnId="{8C66A0D7-B257-4FF7-BA91-D4712EE4AA13}">
      <dgm:prSet custT="1"/>
      <dgm:spPr>
        <a:solidFill>
          <a:srgbClr val="78EEA3"/>
        </a:solidFill>
        <a:effectLst>
          <a:outerShdw blurRad="50800" dist="38100" dir="2700000" algn="tl" rotWithShape="0">
            <a:prstClr val="black">
              <a:alpha val="40000"/>
            </a:prstClr>
          </a:outerShdw>
        </a:effectLst>
      </dgm:spPr>
      <dgm:t>
        <a:bodyPr/>
        <a:lstStyle/>
        <a:p>
          <a:endParaRPr lang="fr-FR" sz="1200"/>
        </a:p>
      </dgm:t>
    </dgm:pt>
    <dgm:pt modelId="{27906D96-46C4-4D41-B176-CD22FB75418D}">
      <dgm:prSet phldrT="[Text]" custT="1"/>
      <dgm:spPr>
        <a:solidFill>
          <a:srgbClr val="7451E9"/>
        </a:solidFill>
        <a:effectLst>
          <a:outerShdw blurRad="50800" dist="38100" dir="2700000" algn="tl" rotWithShape="0">
            <a:prstClr val="black">
              <a:alpha val="40000"/>
            </a:prstClr>
          </a:outerShdw>
        </a:effectLst>
      </dgm:spPr>
      <dgm:t>
        <a:bodyPr/>
        <a:lstStyle/>
        <a:p>
          <a:r>
            <a:rPr lang="fr-FR" sz="1400" kern="1200" dirty="0"/>
            <a:t>Traitement d’images et réduction de dimensions</a:t>
          </a:r>
        </a:p>
      </dgm:t>
    </dgm:pt>
    <dgm:pt modelId="{66A72C07-1393-4141-B4FF-54D1F92AB547}" type="parTrans" cxnId="{2563D3C3-1039-4B8D-930F-754136333769}">
      <dgm:prSet/>
      <dgm:spPr/>
      <dgm:t>
        <a:bodyPr/>
        <a:lstStyle/>
        <a:p>
          <a:endParaRPr lang="fr-FR" sz="1200"/>
        </a:p>
      </dgm:t>
    </dgm:pt>
    <dgm:pt modelId="{E1109498-B056-473E-9EB1-1D6BA3F49D47}" type="sibTrans" cxnId="{2563D3C3-1039-4B8D-930F-754136333769}">
      <dgm:prSet custT="1"/>
      <dgm:spPr>
        <a:solidFill>
          <a:srgbClr val="78EEA3"/>
        </a:solidFill>
        <a:effectLst>
          <a:outerShdw blurRad="50800" dist="38100" dir="2700000" algn="tl" rotWithShape="0">
            <a:prstClr val="black">
              <a:alpha val="40000"/>
            </a:prstClr>
          </a:outerShdw>
        </a:effectLst>
      </dgm:spPr>
      <dgm:t>
        <a:bodyPr/>
        <a:lstStyle/>
        <a:p>
          <a:endParaRPr lang="fr-FR" sz="1200"/>
        </a:p>
      </dgm:t>
    </dgm:pt>
    <dgm:pt modelId="{A0657BBC-F534-4799-8673-5AEEAE7CAE12}">
      <dgm:prSet phldrT="[Text]" custT="1"/>
      <dgm:spPr>
        <a:solidFill>
          <a:srgbClr val="7451E9"/>
        </a:solidFill>
        <a:effectLst>
          <a:outerShdw blurRad="50800" dist="38100" dir="2700000" algn="tl" rotWithShape="0">
            <a:prstClr val="black">
              <a:alpha val="40000"/>
            </a:prstClr>
          </a:outerShdw>
        </a:effectLst>
      </dgm:spPr>
      <dgm:t>
        <a:bodyPr/>
        <a:lstStyle/>
        <a:p>
          <a:r>
            <a:rPr lang="fr-FR" sz="1400" dirty="0"/>
            <a:t>Pistes d’amélioration et conclusions</a:t>
          </a:r>
        </a:p>
      </dgm:t>
    </dgm:pt>
    <dgm:pt modelId="{891A471D-5DD9-4F9E-88B4-E8970B812784}" type="parTrans" cxnId="{9B0BB767-7A25-4C00-807E-F0406205C75E}">
      <dgm:prSet/>
      <dgm:spPr/>
      <dgm:t>
        <a:bodyPr/>
        <a:lstStyle/>
        <a:p>
          <a:endParaRPr lang="fr-FR" sz="1200"/>
        </a:p>
      </dgm:t>
    </dgm:pt>
    <dgm:pt modelId="{B636B681-5E2C-43DF-9AE4-361D98A48E6B}" type="sibTrans" cxnId="{9B0BB767-7A25-4C00-807E-F0406205C75E}">
      <dgm:prSet/>
      <dgm:spPr/>
      <dgm:t>
        <a:bodyPr/>
        <a:lstStyle/>
        <a:p>
          <a:endParaRPr lang="fr-FR" sz="1200"/>
        </a:p>
      </dgm:t>
    </dgm:pt>
    <dgm:pt modelId="{053ACD78-79C2-4C0B-9E0A-AED0226E80EB}" type="pres">
      <dgm:prSet presAssocID="{EFEFE29B-A910-40D0-987F-11892113F3CC}" presName="Name0" presStyleCnt="0">
        <dgm:presLayoutVars>
          <dgm:dir/>
          <dgm:resizeHandles val="exact"/>
        </dgm:presLayoutVars>
      </dgm:prSet>
      <dgm:spPr/>
    </dgm:pt>
    <dgm:pt modelId="{3C4D6FC9-DF9A-4A72-B1E7-204C0BC84A4E}" type="pres">
      <dgm:prSet presAssocID="{32478744-E408-4D65-812B-AE021DF73CDF}" presName="node" presStyleLbl="node1" presStyleIdx="0" presStyleCnt="5">
        <dgm:presLayoutVars>
          <dgm:bulletEnabled val="1"/>
        </dgm:presLayoutVars>
      </dgm:prSet>
      <dgm:spPr/>
    </dgm:pt>
    <dgm:pt modelId="{3C4740BF-2058-4BED-9136-1C9EA8033540}" type="pres">
      <dgm:prSet presAssocID="{5D764176-FC93-49B7-9068-0E31CE40CE58}" presName="sibTrans" presStyleLbl="sibTrans2D1" presStyleIdx="0" presStyleCnt="4"/>
      <dgm:spPr/>
    </dgm:pt>
    <dgm:pt modelId="{FA9E331A-CA21-4207-B372-97463DCF861A}" type="pres">
      <dgm:prSet presAssocID="{5D764176-FC93-49B7-9068-0E31CE40CE58}" presName="connectorText" presStyleLbl="sibTrans2D1" presStyleIdx="0" presStyleCnt="4"/>
      <dgm:spPr/>
    </dgm:pt>
    <dgm:pt modelId="{6EABBEDC-46E8-4F7D-A123-1FE9A25281A6}" type="pres">
      <dgm:prSet presAssocID="{1DE1161B-CFC0-4324-9275-E3811208B081}" presName="node" presStyleLbl="node1" presStyleIdx="1" presStyleCnt="5">
        <dgm:presLayoutVars>
          <dgm:bulletEnabled val="1"/>
        </dgm:presLayoutVars>
      </dgm:prSet>
      <dgm:spPr/>
    </dgm:pt>
    <dgm:pt modelId="{F2B9C7EB-C3E4-46E9-B05F-D817B53BE9C4}" type="pres">
      <dgm:prSet presAssocID="{B3283348-CD4A-4243-8AD7-C4B0A45038BA}" presName="sibTrans" presStyleLbl="sibTrans2D1" presStyleIdx="1" presStyleCnt="4"/>
      <dgm:spPr/>
    </dgm:pt>
    <dgm:pt modelId="{45D0FFC4-D4CE-4387-A6D7-2F5913696D3C}" type="pres">
      <dgm:prSet presAssocID="{B3283348-CD4A-4243-8AD7-C4B0A45038BA}" presName="connectorText" presStyleLbl="sibTrans2D1" presStyleIdx="1" presStyleCnt="4"/>
      <dgm:spPr/>
    </dgm:pt>
    <dgm:pt modelId="{3BFCCB25-3BAD-42C8-BFFC-9E00C89E58E3}" type="pres">
      <dgm:prSet presAssocID="{52044FD9-E057-4804-A17F-50E5B1EC3344}" presName="node" presStyleLbl="node1" presStyleIdx="2" presStyleCnt="5">
        <dgm:presLayoutVars>
          <dgm:bulletEnabled val="1"/>
        </dgm:presLayoutVars>
      </dgm:prSet>
      <dgm:spPr/>
    </dgm:pt>
    <dgm:pt modelId="{C8CE1B25-341E-4043-8345-BB9643E2FA80}" type="pres">
      <dgm:prSet presAssocID="{C7E441FE-65BE-4499-9D5D-AB1EB46E7242}" presName="sibTrans" presStyleLbl="sibTrans2D1" presStyleIdx="2" presStyleCnt="4"/>
      <dgm:spPr/>
    </dgm:pt>
    <dgm:pt modelId="{6DD636FB-E49F-4264-BCF2-3CA24A7ED196}" type="pres">
      <dgm:prSet presAssocID="{C7E441FE-65BE-4499-9D5D-AB1EB46E7242}" presName="connectorText" presStyleLbl="sibTrans2D1" presStyleIdx="2" presStyleCnt="4"/>
      <dgm:spPr/>
    </dgm:pt>
    <dgm:pt modelId="{359662BC-D609-43A3-B123-2A57AE390F68}" type="pres">
      <dgm:prSet presAssocID="{27906D96-46C4-4D41-B176-CD22FB75418D}" presName="node" presStyleLbl="node1" presStyleIdx="3" presStyleCnt="5">
        <dgm:presLayoutVars>
          <dgm:bulletEnabled val="1"/>
        </dgm:presLayoutVars>
      </dgm:prSet>
      <dgm:spPr/>
    </dgm:pt>
    <dgm:pt modelId="{84C3C1A6-C34F-49D7-AAD7-07F3821F73AA}" type="pres">
      <dgm:prSet presAssocID="{E1109498-B056-473E-9EB1-1D6BA3F49D47}" presName="sibTrans" presStyleLbl="sibTrans2D1" presStyleIdx="3" presStyleCnt="4"/>
      <dgm:spPr/>
    </dgm:pt>
    <dgm:pt modelId="{0197496A-F62F-4F8F-80A3-9FECC136A1A3}" type="pres">
      <dgm:prSet presAssocID="{E1109498-B056-473E-9EB1-1D6BA3F49D47}" presName="connectorText" presStyleLbl="sibTrans2D1" presStyleIdx="3" presStyleCnt="4"/>
      <dgm:spPr/>
    </dgm:pt>
    <dgm:pt modelId="{45674B8F-5744-4A8D-BF0D-297FCB8D15DA}" type="pres">
      <dgm:prSet presAssocID="{A0657BBC-F534-4799-8673-5AEEAE7CAE12}" presName="node" presStyleLbl="node1" presStyleIdx="4" presStyleCnt="5">
        <dgm:presLayoutVars>
          <dgm:bulletEnabled val="1"/>
        </dgm:presLayoutVars>
      </dgm:prSet>
      <dgm:spPr/>
    </dgm:pt>
  </dgm:ptLst>
  <dgm:cxnLst>
    <dgm:cxn modelId="{1C834A03-E12D-48AF-A09D-8C44D6B8F897}" type="presOf" srcId="{32478744-E408-4D65-812B-AE021DF73CDF}" destId="{3C4D6FC9-DF9A-4A72-B1E7-204C0BC84A4E}" srcOrd="0" destOrd="0" presId="urn:microsoft.com/office/officeart/2005/8/layout/process1"/>
    <dgm:cxn modelId="{A874F50B-F96E-43AB-BE25-639415D8FBE4}" type="presOf" srcId="{E1109498-B056-473E-9EB1-1D6BA3F49D47}" destId="{84C3C1A6-C34F-49D7-AAD7-07F3821F73AA}" srcOrd="0" destOrd="0" presId="urn:microsoft.com/office/officeart/2005/8/layout/process1"/>
    <dgm:cxn modelId="{203C630D-55CC-4CA5-A83C-B7093EB18633}" type="presOf" srcId="{52044FD9-E057-4804-A17F-50E5B1EC3344}" destId="{3BFCCB25-3BAD-42C8-BFFC-9E00C89E58E3}" srcOrd="0" destOrd="0" presId="urn:microsoft.com/office/officeart/2005/8/layout/process1"/>
    <dgm:cxn modelId="{E7A2AA2B-EFDB-48B3-86BF-1249A019B1A1}" type="presOf" srcId="{5D764176-FC93-49B7-9068-0E31CE40CE58}" destId="{3C4740BF-2058-4BED-9136-1C9EA8033540}" srcOrd="0" destOrd="0" presId="urn:microsoft.com/office/officeart/2005/8/layout/process1"/>
    <dgm:cxn modelId="{4D04EF34-3D86-4D35-8035-397AF1351268}" type="presOf" srcId="{27906D96-46C4-4D41-B176-CD22FB75418D}" destId="{359662BC-D609-43A3-B123-2A57AE390F68}" srcOrd="0" destOrd="0" presId="urn:microsoft.com/office/officeart/2005/8/layout/process1"/>
    <dgm:cxn modelId="{5C92F635-D892-4E28-A1B8-3AB2DF099F68}" type="presOf" srcId="{C7E441FE-65BE-4499-9D5D-AB1EB46E7242}" destId="{6DD636FB-E49F-4264-BCF2-3CA24A7ED196}" srcOrd="1" destOrd="0" presId="urn:microsoft.com/office/officeart/2005/8/layout/process1"/>
    <dgm:cxn modelId="{F491D538-2052-4D4D-A595-7F32DC307A58}" type="presOf" srcId="{EFEFE29B-A910-40D0-987F-11892113F3CC}" destId="{053ACD78-79C2-4C0B-9E0A-AED0226E80EB}" srcOrd="0" destOrd="0" presId="urn:microsoft.com/office/officeart/2005/8/layout/process1"/>
    <dgm:cxn modelId="{9B0BB767-7A25-4C00-807E-F0406205C75E}" srcId="{EFEFE29B-A910-40D0-987F-11892113F3CC}" destId="{A0657BBC-F534-4799-8673-5AEEAE7CAE12}" srcOrd="4" destOrd="0" parTransId="{891A471D-5DD9-4F9E-88B4-E8970B812784}" sibTransId="{B636B681-5E2C-43DF-9AE4-361D98A48E6B}"/>
    <dgm:cxn modelId="{92247770-8A48-4D04-97F4-24BC11B7DCB9}" type="presOf" srcId="{E1109498-B056-473E-9EB1-1D6BA3F49D47}" destId="{0197496A-F62F-4F8F-80A3-9FECC136A1A3}" srcOrd="1" destOrd="0" presId="urn:microsoft.com/office/officeart/2005/8/layout/process1"/>
    <dgm:cxn modelId="{7A24A478-8E62-4FC9-8FE4-178C740EFD5F}" type="presOf" srcId="{B3283348-CD4A-4243-8AD7-C4B0A45038BA}" destId="{45D0FFC4-D4CE-4387-A6D7-2F5913696D3C}" srcOrd="1" destOrd="0" presId="urn:microsoft.com/office/officeart/2005/8/layout/process1"/>
    <dgm:cxn modelId="{7EF6717A-29C0-4F4D-BB47-51DC53AE4F0F}" srcId="{EFEFE29B-A910-40D0-987F-11892113F3CC}" destId="{1DE1161B-CFC0-4324-9275-E3811208B081}" srcOrd="1" destOrd="0" parTransId="{DEB7A8AA-8C93-4273-ACE7-22D6FABB74ED}" sibTransId="{B3283348-CD4A-4243-8AD7-C4B0A45038BA}"/>
    <dgm:cxn modelId="{C84CA27B-23D8-45A6-8EF4-CD5068B1DBB1}" type="presOf" srcId="{B3283348-CD4A-4243-8AD7-C4B0A45038BA}" destId="{F2B9C7EB-C3E4-46E9-B05F-D817B53BE9C4}" srcOrd="0" destOrd="0" presId="urn:microsoft.com/office/officeart/2005/8/layout/process1"/>
    <dgm:cxn modelId="{83D0D3BE-42B5-4DD7-ACBF-060C462EF0BB}" srcId="{EFEFE29B-A910-40D0-987F-11892113F3CC}" destId="{32478744-E408-4D65-812B-AE021DF73CDF}" srcOrd="0" destOrd="0" parTransId="{2270F646-4510-4293-A229-69E0D1F68015}" sibTransId="{5D764176-FC93-49B7-9068-0E31CE40CE58}"/>
    <dgm:cxn modelId="{2563D3C3-1039-4B8D-930F-754136333769}" srcId="{EFEFE29B-A910-40D0-987F-11892113F3CC}" destId="{27906D96-46C4-4D41-B176-CD22FB75418D}" srcOrd="3" destOrd="0" parTransId="{66A72C07-1393-4141-B4FF-54D1F92AB547}" sibTransId="{E1109498-B056-473E-9EB1-1D6BA3F49D47}"/>
    <dgm:cxn modelId="{64705ECC-D1FE-49A4-8DD1-F7E0FCFF3B65}" type="presOf" srcId="{A0657BBC-F534-4799-8673-5AEEAE7CAE12}" destId="{45674B8F-5744-4A8D-BF0D-297FCB8D15DA}" srcOrd="0" destOrd="0" presId="urn:microsoft.com/office/officeart/2005/8/layout/process1"/>
    <dgm:cxn modelId="{8C66A0D7-B257-4FF7-BA91-D4712EE4AA13}" srcId="{EFEFE29B-A910-40D0-987F-11892113F3CC}" destId="{52044FD9-E057-4804-A17F-50E5B1EC3344}" srcOrd="2" destOrd="0" parTransId="{264AAA2C-75C5-49BE-AC21-FD18E1FDA5C1}" sibTransId="{C7E441FE-65BE-4499-9D5D-AB1EB46E7242}"/>
    <dgm:cxn modelId="{075B31DB-2029-4594-8727-578CE3842512}" type="presOf" srcId="{1DE1161B-CFC0-4324-9275-E3811208B081}" destId="{6EABBEDC-46E8-4F7D-A123-1FE9A25281A6}" srcOrd="0" destOrd="0" presId="urn:microsoft.com/office/officeart/2005/8/layout/process1"/>
    <dgm:cxn modelId="{65DE48ED-3770-4A24-A490-7ECC2EBD6B1B}" type="presOf" srcId="{C7E441FE-65BE-4499-9D5D-AB1EB46E7242}" destId="{C8CE1B25-341E-4043-8345-BB9643E2FA80}" srcOrd="0" destOrd="0" presId="urn:microsoft.com/office/officeart/2005/8/layout/process1"/>
    <dgm:cxn modelId="{6D39C7FD-6CFA-4483-8404-5468A82B60E0}" type="presOf" srcId="{5D764176-FC93-49B7-9068-0E31CE40CE58}" destId="{FA9E331A-CA21-4207-B372-97463DCF861A}" srcOrd="1" destOrd="0" presId="urn:microsoft.com/office/officeart/2005/8/layout/process1"/>
    <dgm:cxn modelId="{30CE6E11-07FA-4D4B-9EC2-22EC8A6BB0BD}" type="presParOf" srcId="{053ACD78-79C2-4C0B-9E0A-AED0226E80EB}" destId="{3C4D6FC9-DF9A-4A72-B1E7-204C0BC84A4E}" srcOrd="0" destOrd="0" presId="urn:microsoft.com/office/officeart/2005/8/layout/process1"/>
    <dgm:cxn modelId="{01FFD544-54DD-4C28-AF3B-3B9339101BE4}" type="presParOf" srcId="{053ACD78-79C2-4C0B-9E0A-AED0226E80EB}" destId="{3C4740BF-2058-4BED-9136-1C9EA8033540}" srcOrd="1" destOrd="0" presId="urn:microsoft.com/office/officeart/2005/8/layout/process1"/>
    <dgm:cxn modelId="{84FAF0E4-E8FA-4BF7-A479-095972407141}" type="presParOf" srcId="{3C4740BF-2058-4BED-9136-1C9EA8033540}" destId="{FA9E331A-CA21-4207-B372-97463DCF861A}" srcOrd="0" destOrd="0" presId="urn:microsoft.com/office/officeart/2005/8/layout/process1"/>
    <dgm:cxn modelId="{392093F1-33D1-48CD-BEDC-29B80810CA56}" type="presParOf" srcId="{053ACD78-79C2-4C0B-9E0A-AED0226E80EB}" destId="{6EABBEDC-46E8-4F7D-A123-1FE9A25281A6}" srcOrd="2" destOrd="0" presId="urn:microsoft.com/office/officeart/2005/8/layout/process1"/>
    <dgm:cxn modelId="{D354921C-58F0-4D39-9E9D-76C7C361CDEE}" type="presParOf" srcId="{053ACD78-79C2-4C0B-9E0A-AED0226E80EB}" destId="{F2B9C7EB-C3E4-46E9-B05F-D817B53BE9C4}" srcOrd="3" destOrd="0" presId="urn:microsoft.com/office/officeart/2005/8/layout/process1"/>
    <dgm:cxn modelId="{5E6AE66D-AFEE-454A-9A30-758FB156C2D7}" type="presParOf" srcId="{F2B9C7EB-C3E4-46E9-B05F-D817B53BE9C4}" destId="{45D0FFC4-D4CE-4387-A6D7-2F5913696D3C}" srcOrd="0" destOrd="0" presId="urn:microsoft.com/office/officeart/2005/8/layout/process1"/>
    <dgm:cxn modelId="{F9B22BD5-673B-4EF7-9278-C7648B9F5AE1}" type="presParOf" srcId="{053ACD78-79C2-4C0B-9E0A-AED0226E80EB}" destId="{3BFCCB25-3BAD-42C8-BFFC-9E00C89E58E3}" srcOrd="4" destOrd="0" presId="urn:microsoft.com/office/officeart/2005/8/layout/process1"/>
    <dgm:cxn modelId="{FE3E3CE4-229B-4022-BBD6-8B487FCF82AA}" type="presParOf" srcId="{053ACD78-79C2-4C0B-9E0A-AED0226E80EB}" destId="{C8CE1B25-341E-4043-8345-BB9643E2FA80}" srcOrd="5" destOrd="0" presId="urn:microsoft.com/office/officeart/2005/8/layout/process1"/>
    <dgm:cxn modelId="{AFF3E117-3ADB-4F67-B39E-3647E75C3768}" type="presParOf" srcId="{C8CE1B25-341E-4043-8345-BB9643E2FA80}" destId="{6DD636FB-E49F-4264-BCF2-3CA24A7ED196}" srcOrd="0" destOrd="0" presId="urn:microsoft.com/office/officeart/2005/8/layout/process1"/>
    <dgm:cxn modelId="{6EAE1C0B-274B-4B80-9028-E8FD4A453463}" type="presParOf" srcId="{053ACD78-79C2-4C0B-9E0A-AED0226E80EB}" destId="{359662BC-D609-43A3-B123-2A57AE390F68}" srcOrd="6" destOrd="0" presId="urn:microsoft.com/office/officeart/2005/8/layout/process1"/>
    <dgm:cxn modelId="{32D4C275-339B-42A5-B172-3B389B45B246}" type="presParOf" srcId="{053ACD78-79C2-4C0B-9E0A-AED0226E80EB}" destId="{84C3C1A6-C34F-49D7-AAD7-07F3821F73AA}" srcOrd="7" destOrd="0" presId="urn:microsoft.com/office/officeart/2005/8/layout/process1"/>
    <dgm:cxn modelId="{5A013688-D9A2-45D5-AF54-69EE751D5C03}" type="presParOf" srcId="{84C3C1A6-C34F-49D7-AAD7-07F3821F73AA}" destId="{0197496A-F62F-4F8F-80A3-9FECC136A1A3}" srcOrd="0" destOrd="0" presId="urn:microsoft.com/office/officeart/2005/8/layout/process1"/>
    <dgm:cxn modelId="{B42A0188-9557-4A04-B929-C48E42495A78}" type="presParOf" srcId="{053ACD78-79C2-4C0B-9E0A-AED0226E80EB}" destId="{45674B8F-5744-4A8D-BF0D-297FCB8D15DA}" srcOrd="8" destOrd="0" presId="urn:microsoft.com/office/officeart/2005/8/layout/process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EFE29B-A910-40D0-987F-11892113F3CC}" type="doc">
      <dgm:prSet loTypeId="urn:microsoft.com/office/officeart/2005/8/layout/process1" loCatId="process" qsTypeId="urn:microsoft.com/office/officeart/2005/8/quickstyle/simple1" qsCatId="simple" csTypeId="urn:microsoft.com/office/officeart/2005/8/colors/accent1_2" csCatId="accent1" phldr="1"/>
      <dgm:spPr/>
    </dgm:pt>
    <dgm:pt modelId="{32478744-E408-4D65-812B-AE021DF73CDF}">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Mise en place architecture Big Data</a:t>
          </a:r>
        </a:p>
      </dgm:t>
    </dgm:pt>
    <dgm:pt modelId="{2270F646-4510-4293-A229-69E0D1F68015}" type="parTrans" cxnId="{83D0D3BE-42B5-4DD7-ACBF-060C462EF0BB}">
      <dgm:prSet/>
      <dgm:spPr/>
      <dgm:t>
        <a:bodyPr/>
        <a:lstStyle/>
        <a:p>
          <a:endParaRPr lang="fr-FR" sz="1200"/>
        </a:p>
      </dgm:t>
    </dgm:pt>
    <dgm:pt modelId="{5D764176-FC93-49B7-9068-0E31CE40CE58}" type="sibTrans" cxnId="{83D0D3BE-42B5-4DD7-ACBF-060C462EF0BB}">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1DE1161B-CFC0-4324-9275-E3811208B081}">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Utilisation de Spark pour le calcul distribué</a:t>
          </a:r>
        </a:p>
      </dgm:t>
    </dgm:pt>
    <dgm:pt modelId="{DEB7A8AA-8C93-4273-ACE7-22D6FABB74ED}" type="parTrans" cxnId="{7EF6717A-29C0-4F4D-BB47-51DC53AE4F0F}">
      <dgm:prSet/>
      <dgm:spPr/>
      <dgm:t>
        <a:bodyPr/>
        <a:lstStyle/>
        <a:p>
          <a:endParaRPr lang="fr-FR" sz="1200"/>
        </a:p>
      </dgm:t>
    </dgm:pt>
    <dgm:pt modelId="{B3283348-CD4A-4243-8AD7-C4B0A45038BA}" type="sibTrans" cxnId="{7EF6717A-29C0-4F4D-BB47-51DC53AE4F0F}">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52044FD9-E057-4804-A17F-50E5B1EC3344}">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Preprocessing des images</a:t>
          </a:r>
        </a:p>
      </dgm:t>
    </dgm:pt>
    <dgm:pt modelId="{264AAA2C-75C5-49BE-AC21-FD18E1FDA5C1}" type="parTrans" cxnId="{8C66A0D7-B257-4FF7-BA91-D4712EE4AA13}">
      <dgm:prSet/>
      <dgm:spPr/>
      <dgm:t>
        <a:bodyPr/>
        <a:lstStyle/>
        <a:p>
          <a:endParaRPr lang="fr-FR" sz="1200"/>
        </a:p>
      </dgm:t>
    </dgm:pt>
    <dgm:pt modelId="{C7E441FE-65BE-4499-9D5D-AB1EB46E7242}" type="sibTrans" cxnId="{8C66A0D7-B257-4FF7-BA91-D4712EE4AA13}">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27906D96-46C4-4D41-B176-CD22FB75418D}">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Extraction des features</a:t>
          </a:r>
        </a:p>
      </dgm:t>
    </dgm:pt>
    <dgm:pt modelId="{66A72C07-1393-4141-B4FF-54D1F92AB547}" type="parTrans" cxnId="{2563D3C3-1039-4B8D-930F-754136333769}">
      <dgm:prSet/>
      <dgm:spPr/>
      <dgm:t>
        <a:bodyPr/>
        <a:lstStyle/>
        <a:p>
          <a:endParaRPr lang="fr-FR" sz="1200"/>
        </a:p>
      </dgm:t>
    </dgm:pt>
    <dgm:pt modelId="{E1109498-B056-473E-9EB1-1D6BA3F49D47}" type="sibTrans" cxnId="{2563D3C3-1039-4B8D-930F-754136333769}">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A0657BBC-F534-4799-8673-5AEEAE7CAE12}">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Réduction de dimension </a:t>
          </a:r>
        </a:p>
      </dgm:t>
    </dgm:pt>
    <dgm:pt modelId="{891A471D-5DD9-4F9E-88B4-E8970B812784}" type="parTrans" cxnId="{9B0BB767-7A25-4C00-807E-F0406205C75E}">
      <dgm:prSet/>
      <dgm:spPr/>
      <dgm:t>
        <a:bodyPr/>
        <a:lstStyle/>
        <a:p>
          <a:endParaRPr lang="fr-FR" sz="1200"/>
        </a:p>
      </dgm:t>
    </dgm:pt>
    <dgm:pt modelId="{B636B681-5E2C-43DF-9AE4-361D98A48E6B}" type="sibTrans" cxnId="{9B0BB767-7A25-4C00-807E-F0406205C75E}">
      <dgm:prSet/>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053ACD78-79C2-4C0B-9E0A-AED0226E80EB}" type="pres">
      <dgm:prSet presAssocID="{EFEFE29B-A910-40D0-987F-11892113F3CC}" presName="Name0" presStyleCnt="0">
        <dgm:presLayoutVars>
          <dgm:dir/>
          <dgm:resizeHandles val="exact"/>
        </dgm:presLayoutVars>
      </dgm:prSet>
      <dgm:spPr/>
    </dgm:pt>
    <dgm:pt modelId="{3C4D6FC9-DF9A-4A72-B1E7-204C0BC84A4E}" type="pres">
      <dgm:prSet presAssocID="{32478744-E408-4D65-812B-AE021DF73CDF}" presName="node" presStyleLbl="node1" presStyleIdx="0" presStyleCnt="5" custLinFactNeighborX="0" custLinFactNeighborY="0">
        <dgm:presLayoutVars>
          <dgm:bulletEnabled val="1"/>
        </dgm:presLayoutVars>
      </dgm:prSet>
      <dgm:spPr/>
    </dgm:pt>
    <dgm:pt modelId="{3C4740BF-2058-4BED-9136-1C9EA8033540}" type="pres">
      <dgm:prSet presAssocID="{5D764176-FC93-49B7-9068-0E31CE40CE58}" presName="sibTrans" presStyleLbl="sibTrans2D1" presStyleIdx="0" presStyleCnt="4"/>
      <dgm:spPr/>
    </dgm:pt>
    <dgm:pt modelId="{FA9E331A-CA21-4207-B372-97463DCF861A}" type="pres">
      <dgm:prSet presAssocID="{5D764176-FC93-49B7-9068-0E31CE40CE58}" presName="connectorText" presStyleLbl="sibTrans2D1" presStyleIdx="0" presStyleCnt="4"/>
      <dgm:spPr/>
    </dgm:pt>
    <dgm:pt modelId="{6EABBEDC-46E8-4F7D-A123-1FE9A25281A6}" type="pres">
      <dgm:prSet presAssocID="{1DE1161B-CFC0-4324-9275-E3811208B081}" presName="node" presStyleLbl="node1" presStyleIdx="1" presStyleCnt="5" custLinFactNeighborX="0" custLinFactNeighborY="0">
        <dgm:presLayoutVars>
          <dgm:bulletEnabled val="1"/>
        </dgm:presLayoutVars>
      </dgm:prSet>
      <dgm:spPr/>
    </dgm:pt>
    <dgm:pt modelId="{F2B9C7EB-C3E4-46E9-B05F-D817B53BE9C4}" type="pres">
      <dgm:prSet presAssocID="{B3283348-CD4A-4243-8AD7-C4B0A45038BA}" presName="sibTrans" presStyleLbl="sibTrans2D1" presStyleIdx="1" presStyleCnt="4"/>
      <dgm:spPr/>
    </dgm:pt>
    <dgm:pt modelId="{45D0FFC4-D4CE-4387-A6D7-2F5913696D3C}" type="pres">
      <dgm:prSet presAssocID="{B3283348-CD4A-4243-8AD7-C4B0A45038BA}" presName="connectorText" presStyleLbl="sibTrans2D1" presStyleIdx="1" presStyleCnt="4"/>
      <dgm:spPr/>
    </dgm:pt>
    <dgm:pt modelId="{3BFCCB25-3BAD-42C8-BFFC-9E00C89E58E3}" type="pres">
      <dgm:prSet presAssocID="{52044FD9-E057-4804-A17F-50E5B1EC3344}" presName="node" presStyleLbl="node1" presStyleIdx="2" presStyleCnt="5" custLinFactNeighborX="0" custLinFactNeighborY="0">
        <dgm:presLayoutVars>
          <dgm:bulletEnabled val="1"/>
        </dgm:presLayoutVars>
      </dgm:prSet>
      <dgm:spPr/>
    </dgm:pt>
    <dgm:pt modelId="{C8CE1B25-341E-4043-8345-BB9643E2FA80}" type="pres">
      <dgm:prSet presAssocID="{C7E441FE-65BE-4499-9D5D-AB1EB46E7242}" presName="sibTrans" presStyleLbl="sibTrans2D1" presStyleIdx="2" presStyleCnt="4"/>
      <dgm:spPr/>
    </dgm:pt>
    <dgm:pt modelId="{6DD636FB-E49F-4264-BCF2-3CA24A7ED196}" type="pres">
      <dgm:prSet presAssocID="{C7E441FE-65BE-4499-9D5D-AB1EB46E7242}" presName="connectorText" presStyleLbl="sibTrans2D1" presStyleIdx="2" presStyleCnt="4"/>
      <dgm:spPr/>
    </dgm:pt>
    <dgm:pt modelId="{359662BC-D609-43A3-B123-2A57AE390F68}" type="pres">
      <dgm:prSet presAssocID="{27906D96-46C4-4D41-B176-CD22FB75418D}" presName="node" presStyleLbl="node1" presStyleIdx="3" presStyleCnt="5">
        <dgm:presLayoutVars>
          <dgm:bulletEnabled val="1"/>
        </dgm:presLayoutVars>
      </dgm:prSet>
      <dgm:spPr/>
    </dgm:pt>
    <dgm:pt modelId="{84C3C1A6-C34F-49D7-AAD7-07F3821F73AA}" type="pres">
      <dgm:prSet presAssocID="{E1109498-B056-473E-9EB1-1D6BA3F49D47}" presName="sibTrans" presStyleLbl="sibTrans2D1" presStyleIdx="3" presStyleCnt="4"/>
      <dgm:spPr/>
    </dgm:pt>
    <dgm:pt modelId="{0197496A-F62F-4F8F-80A3-9FECC136A1A3}" type="pres">
      <dgm:prSet presAssocID="{E1109498-B056-473E-9EB1-1D6BA3F49D47}" presName="connectorText" presStyleLbl="sibTrans2D1" presStyleIdx="3" presStyleCnt="4"/>
      <dgm:spPr/>
    </dgm:pt>
    <dgm:pt modelId="{45674B8F-5744-4A8D-BF0D-297FCB8D15DA}" type="pres">
      <dgm:prSet presAssocID="{A0657BBC-F534-4799-8673-5AEEAE7CAE12}" presName="node" presStyleLbl="node1" presStyleIdx="4" presStyleCnt="5">
        <dgm:presLayoutVars>
          <dgm:bulletEnabled val="1"/>
        </dgm:presLayoutVars>
      </dgm:prSet>
      <dgm:spPr/>
    </dgm:pt>
  </dgm:ptLst>
  <dgm:cxnLst>
    <dgm:cxn modelId="{1C834A03-E12D-48AF-A09D-8C44D6B8F897}" type="presOf" srcId="{32478744-E408-4D65-812B-AE021DF73CDF}" destId="{3C4D6FC9-DF9A-4A72-B1E7-204C0BC84A4E}" srcOrd="0" destOrd="0" presId="urn:microsoft.com/office/officeart/2005/8/layout/process1"/>
    <dgm:cxn modelId="{A874F50B-F96E-43AB-BE25-639415D8FBE4}" type="presOf" srcId="{E1109498-B056-473E-9EB1-1D6BA3F49D47}" destId="{84C3C1A6-C34F-49D7-AAD7-07F3821F73AA}" srcOrd="0" destOrd="0" presId="urn:microsoft.com/office/officeart/2005/8/layout/process1"/>
    <dgm:cxn modelId="{203C630D-55CC-4CA5-A83C-B7093EB18633}" type="presOf" srcId="{52044FD9-E057-4804-A17F-50E5B1EC3344}" destId="{3BFCCB25-3BAD-42C8-BFFC-9E00C89E58E3}" srcOrd="0" destOrd="0" presId="urn:microsoft.com/office/officeart/2005/8/layout/process1"/>
    <dgm:cxn modelId="{E7A2AA2B-EFDB-48B3-86BF-1249A019B1A1}" type="presOf" srcId="{5D764176-FC93-49B7-9068-0E31CE40CE58}" destId="{3C4740BF-2058-4BED-9136-1C9EA8033540}" srcOrd="0" destOrd="0" presId="urn:microsoft.com/office/officeart/2005/8/layout/process1"/>
    <dgm:cxn modelId="{4D04EF34-3D86-4D35-8035-397AF1351268}" type="presOf" srcId="{27906D96-46C4-4D41-B176-CD22FB75418D}" destId="{359662BC-D609-43A3-B123-2A57AE390F68}" srcOrd="0" destOrd="0" presId="urn:microsoft.com/office/officeart/2005/8/layout/process1"/>
    <dgm:cxn modelId="{5C92F635-D892-4E28-A1B8-3AB2DF099F68}" type="presOf" srcId="{C7E441FE-65BE-4499-9D5D-AB1EB46E7242}" destId="{6DD636FB-E49F-4264-BCF2-3CA24A7ED196}" srcOrd="1" destOrd="0" presId="urn:microsoft.com/office/officeart/2005/8/layout/process1"/>
    <dgm:cxn modelId="{F491D538-2052-4D4D-A595-7F32DC307A58}" type="presOf" srcId="{EFEFE29B-A910-40D0-987F-11892113F3CC}" destId="{053ACD78-79C2-4C0B-9E0A-AED0226E80EB}" srcOrd="0" destOrd="0" presId="urn:microsoft.com/office/officeart/2005/8/layout/process1"/>
    <dgm:cxn modelId="{9B0BB767-7A25-4C00-807E-F0406205C75E}" srcId="{EFEFE29B-A910-40D0-987F-11892113F3CC}" destId="{A0657BBC-F534-4799-8673-5AEEAE7CAE12}" srcOrd="4" destOrd="0" parTransId="{891A471D-5DD9-4F9E-88B4-E8970B812784}" sibTransId="{B636B681-5E2C-43DF-9AE4-361D98A48E6B}"/>
    <dgm:cxn modelId="{92247770-8A48-4D04-97F4-24BC11B7DCB9}" type="presOf" srcId="{E1109498-B056-473E-9EB1-1D6BA3F49D47}" destId="{0197496A-F62F-4F8F-80A3-9FECC136A1A3}" srcOrd="1" destOrd="0" presId="urn:microsoft.com/office/officeart/2005/8/layout/process1"/>
    <dgm:cxn modelId="{7A24A478-8E62-4FC9-8FE4-178C740EFD5F}" type="presOf" srcId="{B3283348-CD4A-4243-8AD7-C4B0A45038BA}" destId="{45D0FFC4-D4CE-4387-A6D7-2F5913696D3C}" srcOrd="1" destOrd="0" presId="urn:microsoft.com/office/officeart/2005/8/layout/process1"/>
    <dgm:cxn modelId="{7EF6717A-29C0-4F4D-BB47-51DC53AE4F0F}" srcId="{EFEFE29B-A910-40D0-987F-11892113F3CC}" destId="{1DE1161B-CFC0-4324-9275-E3811208B081}" srcOrd="1" destOrd="0" parTransId="{DEB7A8AA-8C93-4273-ACE7-22D6FABB74ED}" sibTransId="{B3283348-CD4A-4243-8AD7-C4B0A45038BA}"/>
    <dgm:cxn modelId="{C84CA27B-23D8-45A6-8EF4-CD5068B1DBB1}" type="presOf" srcId="{B3283348-CD4A-4243-8AD7-C4B0A45038BA}" destId="{F2B9C7EB-C3E4-46E9-B05F-D817B53BE9C4}" srcOrd="0" destOrd="0" presId="urn:microsoft.com/office/officeart/2005/8/layout/process1"/>
    <dgm:cxn modelId="{83D0D3BE-42B5-4DD7-ACBF-060C462EF0BB}" srcId="{EFEFE29B-A910-40D0-987F-11892113F3CC}" destId="{32478744-E408-4D65-812B-AE021DF73CDF}" srcOrd="0" destOrd="0" parTransId="{2270F646-4510-4293-A229-69E0D1F68015}" sibTransId="{5D764176-FC93-49B7-9068-0E31CE40CE58}"/>
    <dgm:cxn modelId="{2563D3C3-1039-4B8D-930F-754136333769}" srcId="{EFEFE29B-A910-40D0-987F-11892113F3CC}" destId="{27906D96-46C4-4D41-B176-CD22FB75418D}" srcOrd="3" destOrd="0" parTransId="{66A72C07-1393-4141-B4FF-54D1F92AB547}" sibTransId="{E1109498-B056-473E-9EB1-1D6BA3F49D47}"/>
    <dgm:cxn modelId="{64705ECC-D1FE-49A4-8DD1-F7E0FCFF3B65}" type="presOf" srcId="{A0657BBC-F534-4799-8673-5AEEAE7CAE12}" destId="{45674B8F-5744-4A8D-BF0D-297FCB8D15DA}" srcOrd="0" destOrd="0" presId="urn:microsoft.com/office/officeart/2005/8/layout/process1"/>
    <dgm:cxn modelId="{8C66A0D7-B257-4FF7-BA91-D4712EE4AA13}" srcId="{EFEFE29B-A910-40D0-987F-11892113F3CC}" destId="{52044FD9-E057-4804-A17F-50E5B1EC3344}" srcOrd="2" destOrd="0" parTransId="{264AAA2C-75C5-49BE-AC21-FD18E1FDA5C1}" sibTransId="{C7E441FE-65BE-4499-9D5D-AB1EB46E7242}"/>
    <dgm:cxn modelId="{075B31DB-2029-4594-8727-578CE3842512}" type="presOf" srcId="{1DE1161B-CFC0-4324-9275-E3811208B081}" destId="{6EABBEDC-46E8-4F7D-A123-1FE9A25281A6}" srcOrd="0" destOrd="0" presId="urn:microsoft.com/office/officeart/2005/8/layout/process1"/>
    <dgm:cxn modelId="{65DE48ED-3770-4A24-A490-7ECC2EBD6B1B}" type="presOf" srcId="{C7E441FE-65BE-4499-9D5D-AB1EB46E7242}" destId="{C8CE1B25-341E-4043-8345-BB9643E2FA80}" srcOrd="0" destOrd="0" presId="urn:microsoft.com/office/officeart/2005/8/layout/process1"/>
    <dgm:cxn modelId="{6D39C7FD-6CFA-4483-8404-5468A82B60E0}" type="presOf" srcId="{5D764176-FC93-49B7-9068-0E31CE40CE58}" destId="{FA9E331A-CA21-4207-B372-97463DCF861A}" srcOrd="1" destOrd="0" presId="urn:microsoft.com/office/officeart/2005/8/layout/process1"/>
    <dgm:cxn modelId="{30CE6E11-07FA-4D4B-9EC2-22EC8A6BB0BD}" type="presParOf" srcId="{053ACD78-79C2-4C0B-9E0A-AED0226E80EB}" destId="{3C4D6FC9-DF9A-4A72-B1E7-204C0BC84A4E}" srcOrd="0" destOrd="0" presId="urn:microsoft.com/office/officeart/2005/8/layout/process1"/>
    <dgm:cxn modelId="{01FFD544-54DD-4C28-AF3B-3B9339101BE4}" type="presParOf" srcId="{053ACD78-79C2-4C0B-9E0A-AED0226E80EB}" destId="{3C4740BF-2058-4BED-9136-1C9EA8033540}" srcOrd="1" destOrd="0" presId="urn:microsoft.com/office/officeart/2005/8/layout/process1"/>
    <dgm:cxn modelId="{84FAF0E4-E8FA-4BF7-A479-095972407141}" type="presParOf" srcId="{3C4740BF-2058-4BED-9136-1C9EA8033540}" destId="{FA9E331A-CA21-4207-B372-97463DCF861A}" srcOrd="0" destOrd="0" presId="urn:microsoft.com/office/officeart/2005/8/layout/process1"/>
    <dgm:cxn modelId="{392093F1-33D1-48CD-BEDC-29B80810CA56}" type="presParOf" srcId="{053ACD78-79C2-4C0B-9E0A-AED0226E80EB}" destId="{6EABBEDC-46E8-4F7D-A123-1FE9A25281A6}" srcOrd="2" destOrd="0" presId="urn:microsoft.com/office/officeart/2005/8/layout/process1"/>
    <dgm:cxn modelId="{D354921C-58F0-4D39-9E9D-76C7C361CDEE}" type="presParOf" srcId="{053ACD78-79C2-4C0B-9E0A-AED0226E80EB}" destId="{F2B9C7EB-C3E4-46E9-B05F-D817B53BE9C4}" srcOrd="3" destOrd="0" presId="urn:microsoft.com/office/officeart/2005/8/layout/process1"/>
    <dgm:cxn modelId="{5E6AE66D-AFEE-454A-9A30-758FB156C2D7}" type="presParOf" srcId="{F2B9C7EB-C3E4-46E9-B05F-D817B53BE9C4}" destId="{45D0FFC4-D4CE-4387-A6D7-2F5913696D3C}" srcOrd="0" destOrd="0" presId="urn:microsoft.com/office/officeart/2005/8/layout/process1"/>
    <dgm:cxn modelId="{F9B22BD5-673B-4EF7-9278-C7648B9F5AE1}" type="presParOf" srcId="{053ACD78-79C2-4C0B-9E0A-AED0226E80EB}" destId="{3BFCCB25-3BAD-42C8-BFFC-9E00C89E58E3}" srcOrd="4" destOrd="0" presId="urn:microsoft.com/office/officeart/2005/8/layout/process1"/>
    <dgm:cxn modelId="{FE3E3CE4-229B-4022-BBD6-8B487FCF82AA}" type="presParOf" srcId="{053ACD78-79C2-4C0B-9E0A-AED0226E80EB}" destId="{C8CE1B25-341E-4043-8345-BB9643E2FA80}" srcOrd="5" destOrd="0" presId="urn:microsoft.com/office/officeart/2005/8/layout/process1"/>
    <dgm:cxn modelId="{AFF3E117-3ADB-4F67-B39E-3647E75C3768}" type="presParOf" srcId="{C8CE1B25-341E-4043-8345-BB9643E2FA80}" destId="{6DD636FB-E49F-4264-BCF2-3CA24A7ED196}" srcOrd="0" destOrd="0" presId="urn:microsoft.com/office/officeart/2005/8/layout/process1"/>
    <dgm:cxn modelId="{6EAE1C0B-274B-4B80-9028-E8FD4A453463}" type="presParOf" srcId="{053ACD78-79C2-4C0B-9E0A-AED0226E80EB}" destId="{359662BC-D609-43A3-B123-2A57AE390F68}" srcOrd="6" destOrd="0" presId="urn:microsoft.com/office/officeart/2005/8/layout/process1"/>
    <dgm:cxn modelId="{32D4C275-339B-42A5-B172-3B389B45B246}" type="presParOf" srcId="{053ACD78-79C2-4C0B-9E0A-AED0226E80EB}" destId="{84C3C1A6-C34F-49D7-AAD7-07F3821F73AA}" srcOrd="7" destOrd="0" presId="urn:microsoft.com/office/officeart/2005/8/layout/process1"/>
    <dgm:cxn modelId="{5A013688-D9A2-45D5-AF54-69EE751D5C03}" type="presParOf" srcId="{84C3C1A6-C34F-49D7-AAD7-07F3821F73AA}" destId="{0197496A-F62F-4F8F-80A3-9FECC136A1A3}" srcOrd="0" destOrd="0" presId="urn:microsoft.com/office/officeart/2005/8/layout/process1"/>
    <dgm:cxn modelId="{B42A0188-9557-4A04-B929-C48E42495A78}" type="presParOf" srcId="{053ACD78-79C2-4C0B-9E0A-AED0226E80EB}" destId="{45674B8F-5744-4A8D-BF0D-297FCB8D15DA}" srcOrd="8" destOrd="0" presId="urn:microsoft.com/office/officeart/2005/8/layout/process1"/>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A5DCF03-AE03-4B7F-8231-A0335174EAEB}" type="doc">
      <dgm:prSet loTypeId="urn:microsoft.com/office/officeart/2005/8/layout/venn3" loCatId="relationship" qsTypeId="urn:microsoft.com/office/officeart/2005/8/quickstyle/3d1" qsCatId="3D" csTypeId="urn:microsoft.com/office/officeart/2005/8/colors/colorful5" csCatId="colorful" phldr="1"/>
      <dgm:spPr/>
      <dgm:t>
        <a:bodyPr/>
        <a:lstStyle/>
        <a:p>
          <a:endParaRPr lang="fr-FR"/>
        </a:p>
      </dgm:t>
    </dgm:pt>
    <dgm:pt modelId="{C5A9B745-7D2A-406A-82A8-93C9AC195294}">
      <dgm:prSet/>
      <dgm:spPr/>
      <dgm:t>
        <a:bodyPr/>
        <a:lstStyle/>
        <a:p>
          <a:r>
            <a:rPr lang="fr-FR" dirty="0"/>
            <a:t>Pyspark est une interface pour Apache Spark sur Python.</a:t>
          </a:r>
        </a:p>
      </dgm:t>
    </dgm:pt>
    <dgm:pt modelId="{F0485162-2616-4619-8C21-79FCFADC6FBB}" type="parTrans" cxnId="{70770CA8-CE5E-4748-A3B3-57F437B3EF03}">
      <dgm:prSet/>
      <dgm:spPr/>
      <dgm:t>
        <a:bodyPr/>
        <a:lstStyle/>
        <a:p>
          <a:endParaRPr lang="fr-FR"/>
        </a:p>
      </dgm:t>
    </dgm:pt>
    <dgm:pt modelId="{8C58F03C-1CDD-40E9-AC74-12BFCCF8F8E7}" type="sibTrans" cxnId="{70770CA8-CE5E-4748-A3B3-57F437B3EF03}">
      <dgm:prSet/>
      <dgm:spPr/>
      <dgm:t>
        <a:bodyPr/>
        <a:lstStyle/>
        <a:p>
          <a:endParaRPr lang="fr-FR"/>
        </a:p>
      </dgm:t>
    </dgm:pt>
    <dgm:pt modelId="{D302DB48-2B8E-4966-949C-B4056872FD1F}">
      <dgm:prSet/>
      <dgm:spPr/>
      <dgm:t>
        <a:bodyPr/>
        <a:lstStyle/>
        <a:p>
          <a:r>
            <a:rPr lang="fr-FR" dirty="0"/>
            <a:t>Une alternative plus puissante que pandas pour le traitement de gros volume de données</a:t>
          </a:r>
        </a:p>
      </dgm:t>
    </dgm:pt>
    <dgm:pt modelId="{95F1683B-1AF6-4664-856B-F309769F6A78}" type="parTrans" cxnId="{F7722DFD-3E22-4E62-BF74-78AA5898D968}">
      <dgm:prSet/>
      <dgm:spPr/>
      <dgm:t>
        <a:bodyPr/>
        <a:lstStyle/>
        <a:p>
          <a:endParaRPr lang="fr-FR"/>
        </a:p>
      </dgm:t>
    </dgm:pt>
    <dgm:pt modelId="{5C5DA0F8-25D9-4AB7-8F83-33DD864F1303}" type="sibTrans" cxnId="{F7722DFD-3E22-4E62-BF74-78AA5898D968}">
      <dgm:prSet/>
      <dgm:spPr/>
      <dgm:t>
        <a:bodyPr/>
        <a:lstStyle/>
        <a:p>
          <a:endParaRPr lang="fr-FR"/>
        </a:p>
      </dgm:t>
    </dgm:pt>
    <dgm:pt modelId="{B6FC77A2-60D8-4168-A957-ACC8E9960318}">
      <dgm:prSet/>
      <dgm:spPr/>
      <dgm:t>
        <a:bodyPr/>
        <a:lstStyle/>
        <a:p>
          <a:pPr>
            <a:buNone/>
          </a:pPr>
          <a:r>
            <a:rPr lang="fr-FR" dirty="0" err="1"/>
            <a:t>PySpark</a:t>
          </a:r>
          <a:r>
            <a:rPr lang="fr-FR" dirty="0"/>
            <a:t> prend en charge la plus part des fonctionnalité de Spark telles que Spark SQL, </a:t>
          </a:r>
          <a:r>
            <a:rPr lang="fr-FR" dirty="0" err="1"/>
            <a:t>Streamin</a:t>
          </a:r>
          <a:r>
            <a:rPr lang="fr-FR" dirty="0"/>
            <a:t>, </a:t>
          </a:r>
          <a:r>
            <a:rPr lang="fr-FR" dirty="0" err="1"/>
            <a:t>Mllib</a:t>
          </a:r>
          <a:endParaRPr lang="fr-FR" dirty="0"/>
        </a:p>
      </dgm:t>
    </dgm:pt>
    <dgm:pt modelId="{83537730-337E-4E73-B7D4-BDC6FE4FA2BA}" type="parTrans" cxnId="{62DA0AC1-8584-4473-8124-5A276AAA1A5E}">
      <dgm:prSet/>
      <dgm:spPr/>
      <dgm:t>
        <a:bodyPr/>
        <a:lstStyle/>
        <a:p>
          <a:endParaRPr lang="fr-FR"/>
        </a:p>
      </dgm:t>
    </dgm:pt>
    <dgm:pt modelId="{DE666551-D4EF-47F9-99C1-A36201030D0C}" type="sibTrans" cxnId="{62DA0AC1-8584-4473-8124-5A276AAA1A5E}">
      <dgm:prSet/>
      <dgm:spPr/>
      <dgm:t>
        <a:bodyPr/>
        <a:lstStyle/>
        <a:p>
          <a:endParaRPr lang="fr-FR"/>
        </a:p>
      </dgm:t>
    </dgm:pt>
    <dgm:pt modelId="{63F07D34-A878-4EFB-AF96-431A4AD99326}" type="pres">
      <dgm:prSet presAssocID="{0A5DCF03-AE03-4B7F-8231-A0335174EAEB}" presName="Name0" presStyleCnt="0">
        <dgm:presLayoutVars>
          <dgm:dir/>
          <dgm:resizeHandles val="exact"/>
        </dgm:presLayoutVars>
      </dgm:prSet>
      <dgm:spPr/>
    </dgm:pt>
    <dgm:pt modelId="{8B3E9A45-0212-48F8-97EA-F8C703014DAF}" type="pres">
      <dgm:prSet presAssocID="{C5A9B745-7D2A-406A-82A8-93C9AC195294}" presName="Name5" presStyleLbl="vennNode1" presStyleIdx="0" presStyleCnt="3" custLinFactNeighborY="716">
        <dgm:presLayoutVars>
          <dgm:bulletEnabled val="1"/>
        </dgm:presLayoutVars>
      </dgm:prSet>
      <dgm:spPr/>
    </dgm:pt>
    <dgm:pt modelId="{E3A6E6E8-3013-4E3C-AE3C-E387E7CD583F}" type="pres">
      <dgm:prSet presAssocID="{8C58F03C-1CDD-40E9-AC74-12BFCCF8F8E7}" presName="space" presStyleCnt="0"/>
      <dgm:spPr/>
    </dgm:pt>
    <dgm:pt modelId="{D8794B65-F0B5-4291-9D2B-23D28859ABC6}" type="pres">
      <dgm:prSet presAssocID="{D302DB48-2B8E-4966-949C-B4056872FD1F}" presName="Name5" presStyleLbl="vennNode1" presStyleIdx="1" presStyleCnt="3">
        <dgm:presLayoutVars>
          <dgm:bulletEnabled val="1"/>
        </dgm:presLayoutVars>
      </dgm:prSet>
      <dgm:spPr/>
    </dgm:pt>
    <dgm:pt modelId="{20C0FDA9-2DC7-4833-9F76-CDE4968DFC48}" type="pres">
      <dgm:prSet presAssocID="{5C5DA0F8-25D9-4AB7-8F83-33DD864F1303}" presName="space" presStyleCnt="0"/>
      <dgm:spPr/>
    </dgm:pt>
    <dgm:pt modelId="{DC0794B6-C3AE-443B-8475-6B16CB313B59}" type="pres">
      <dgm:prSet presAssocID="{B6FC77A2-60D8-4168-A957-ACC8E9960318}" presName="Name5" presStyleLbl="vennNode1" presStyleIdx="2" presStyleCnt="3">
        <dgm:presLayoutVars>
          <dgm:bulletEnabled val="1"/>
        </dgm:presLayoutVars>
      </dgm:prSet>
      <dgm:spPr/>
    </dgm:pt>
  </dgm:ptLst>
  <dgm:cxnLst>
    <dgm:cxn modelId="{EC1D4F48-7EB3-4F50-970D-313F6C08DA63}" type="presOf" srcId="{B6FC77A2-60D8-4168-A957-ACC8E9960318}" destId="{DC0794B6-C3AE-443B-8475-6B16CB313B59}" srcOrd="0" destOrd="0" presId="urn:microsoft.com/office/officeart/2005/8/layout/venn3"/>
    <dgm:cxn modelId="{29CCB24C-A473-4756-B28D-178B3E2EA247}" type="presOf" srcId="{0A5DCF03-AE03-4B7F-8231-A0335174EAEB}" destId="{63F07D34-A878-4EFB-AF96-431A4AD99326}" srcOrd="0" destOrd="0" presId="urn:microsoft.com/office/officeart/2005/8/layout/venn3"/>
    <dgm:cxn modelId="{4683B94C-33DC-4E00-ABB0-0802273C5AED}" type="presOf" srcId="{D302DB48-2B8E-4966-949C-B4056872FD1F}" destId="{D8794B65-F0B5-4291-9D2B-23D28859ABC6}" srcOrd="0" destOrd="0" presId="urn:microsoft.com/office/officeart/2005/8/layout/venn3"/>
    <dgm:cxn modelId="{70770CA8-CE5E-4748-A3B3-57F437B3EF03}" srcId="{0A5DCF03-AE03-4B7F-8231-A0335174EAEB}" destId="{C5A9B745-7D2A-406A-82A8-93C9AC195294}" srcOrd="0" destOrd="0" parTransId="{F0485162-2616-4619-8C21-79FCFADC6FBB}" sibTransId="{8C58F03C-1CDD-40E9-AC74-12BFCCF8F8E7}"/>
    <dgm:cxn modelId="{62DA0AC1-8584-4473-8124-5A276AAA1A5E}" srcId="{0A5DCF03-AE03-4B7F-8231-A0335174EAEB}" destId="{B6FC77A2-60D8-4168-A957-ACC8E9960318}" srcOrd="2" destOrd="0" parTransId="{83537730-337E-4E73-B7D4-BDC6FE4FA2BA}" sibTransId="{DE666551-D4EF-47F9-99C1-A36201030D0C}"/>
    <dgm:cxn modelId="{B26C4FF4-918D-4628-A21A-C8B2B3777DF3}" type="presOf" srcId="{C5A9B745-7D2A-406A-82A8-93C9AC195294}" destId="{8B3E9A45-0212-48F8-97EA-F8C703014DAF}" srcOrd="0" destOrd="0" presId="urn:microsoft.com/office/officeart/2005/8/layout/venn3"/>
    <dgm:cxn modelId="{F7722DFD-3E22-4E62-BF74-78AA5898D968}" srcId="{0A5DCF03-AE03-4B7F-8231-A0335174EAEB}" destId="{D302DB48-2B8E-4966-949C-B4056872FD1F}" srcOrd="1" destOrd="0" parTransId="{95F1683B-1AF6-4664-856B-F309769F6A78}" sibTransId="{5C5DA0F8-25D9-4AB7-8F83-33DD864F1303}"/>
    <dgm:cxn modelId="{82637DAF-AEC8-4ABC-8A1E-E272D9475F54}" type="presParOf" srcId="{63F07D34-A878-4EFB-AF96-431A4AD99326}" destId="{8B3E9A45-0212-48F8-97EA-F8C703014DAF}" srcOrd="0" destOrd="0" presId="urn:microsoft.com/office/officeart/2005/8/layout/venn3"/>
    <dgm:cxn modelId="{1591AD0F-9EAE-4F63-87E0-BC3241D36DBC}" type="presParOf" srcId="{63F07D34-A878-4EFB-AF96-431A4AD99326}" destId="{E3A6E6E8-3013-4E3C-AE3C-E387E7CD583F}" srcOrd="1" destOrd="0" presId="urn:microsoft.com/office/officeart/2005/8/layout/venn3"/>
    <dgm:cxn modelId="{14D94812-2560-4F67-A151-7048041F08ED}" type="presParOf" srcId="{63F07D34-A878-4EFB-AF96-431A4AD99326}" destId="{D8794B65-F0B5-4291-9D2B-23D28859ABC6}" srcOrd="2" destOrd="0" presId="urn:microsoft.com/office/officeart/2005/8/layout/venn3"/>
    <dgm:cxn modelId="{E9296F02-159D-4158-A735-79FB6017A75E}" type="presParOf" srcId="{63F07D34-A878-4EFB-AF96-431A4AD99326}" destId="{20C0FDA9-2DC7-4833-9F76-CDE4968DFC48}" srcOrd="3" destOrd="0" presId="urn:microsoft.com/office/officeart/2005/8/layout/venn3"/>
    <dgm:cxn modelId="{D4D1F272-AE28-4710-A3B8-E4A761B114AB}" type="presParOf" srcId="{63F07D34-A878-4EFB-AF96-431A4AD99326}" destId="{DC0794B6-C3AE-443B-8475-6B16CB313B59}"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EFE29B-A910-40D0-987F-11892113F3CC}" type="doc">
      <dgm:prSet loTypeId="urn:microsoft.com/office/officeart/2005/8/layout/process1" loCatId="process" qsTypeId="urn:microsoft.com/office/officeart/2005/8/quickstyle/simple1" qsCatId="simple" csTypeId="urn:microsoft.com/office/officeart/2005/8/colors/accent1_2" csCatId="accent1" phldr="1"/>
      <dgm:spPr/>
    </dgm:pt>
    <dgm:pt modelId="{32478744-E408-4D65-812B-AE021DF73CDF}">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Créer compte AWS</a:t>
          </a:r>
        </a:p>
      </dgm:t>
    </dgm:pt>
    <dgm:pt modelId="{2270F646-4510-4293-A229-69E0D1F68015}" type="parTrans" cxnId="{83D0D3BE-42B5-4DD7-ACBF-060C462EF0BB}">
      <dgm:prSet/>
      <dgm:spPr/>
      <dgm:t>
        <a:bodyPr/>
        <a:lstStyle/>
        <a:p>
          <a:endParaRPr lang="fr-FR" sz="1200"/>
        </a:p>
      </dgm:t>
    </dgm:pt>
    <dgm:pt modelId="{5D764176-FC93-49B7-9068-0E31CE40CE58}" type="sibTrans" cxnId="{83D0D3BE-42B5-4DD7-ACBF-060C462EF0BB}">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1DE1161B-CFC0-4324-9275-E3811208B081}">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Ouvrir et configurer instance EC2</a:t>
          </a:r>
        </a:p>
      </dgm:t>
    </dgm:pt>
    <dgm:pt modelId="{DEB7A8AA-8C93-4273-ACE7-22D6FABB74ED}" type="parTrans" cxnId="{7EF6717A-29C0-4F4D-BB47-51DC53AE4F0F}">
      <dgm:prSet/>
      <dgm:spPr/>
      <dgm:t>
        <a:bodyPr/>
        <a:lstStyle/>
        <a:p>
          <a:endParaRPr lang="fr-FR" sz="1200"/>
        </a:p>
      </dgm:t>
    </dgm:pt>
    <dgm:pt modelId="{B3283348-CD4A-4243-8AD7-C4B0A45038BA}" type="sibTrans" cxnId="{7EF6717A-29C0-4F4D-BB47-51DC53AE4F0F}">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52044FD9-E057-4804-A17F-50E5B1EC3344}">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Créer </a:t>
          </a:r>
          <a:r>
            <a:rPr lang="fr-FR" sz="1400" dirty="0" err="1"/>
            <a:t>Bucket</a:t>
          </a:r>
          <a:r>
            <a:rPr lang="fr-FR" sz="1400" dirty="0"/>
            <a:t> dédié au projet (stocker les images)</a:t>
          </a:r>
        </a:p>
      </dgm:t>
    </dgm:pt>
    <dgm:pt modelId="{264AAA2C-75C5-49BE-AC21-FD18E1FDA5C1}" type="parTrans" cxnId="{8C66A0D7-B257-4FF7-BA91-D4712EE4AA13}">
      <dgm:prSet/>
      <dgm:spPr/>
      <dgm:t>
        <a:bodyPr/>
        <a:lstStyle/>
        <a:p>
          <a:endParaRPr lang="fr-FR" sz="1200"/>
        </a:p>
      </dgm:t>
    </dgm:pt>
    <dgm:pt modelId="{C7E441FE-65BE-4499-9D5D-AB1EB46E7242}" type="sibTrans" cxnId="{8C66A0D7-B257-4FF7-BA91-D4712EE4AA13}">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27906D96-46C4-4D41-B176-CD22FB75418D}">
      <dgm:prSet phldrT="[Text]" custT="1"/>
      <dgm:spPr>
        <a:solidFill>
          <a:schemeClr val="tx2">
            <a:lumMod val="90000"/>
            <a:lumOff val="10000"/>
          </a:schemeClr>
        </a:solidFill>
        <a:effectLst>
          <a:outerShdw blurRad="50800" dist="38100" dir="2700000" algn="tl" rotWithShape="0">
            <a:prstClr val="black">
              <a:alpha val="40000"/>
            </a:prstClr>
          </a:outerShdw>
        </a:effectLst>
      </dgm:spPr>
      <dgm:t>
        <a:bodyPr/>
        <a:lstStyle/>
        <a:p>
          <a:r>
            <a:rPr lang="fr-FR" sz="1400" dirty="0"/>
            <a:t>Identity and </a:t>
          </a:r>
        </a:p>
        <a:p>
          <a:r>
            <a:rPr lang="fr-FR" sz="1400" dirty="0"/>
            <a:t>Access </a:t>
          </a:r>
          <a:r>
            <a:rPr lang="fr-FR" sz="1400" dirty="0" err="1"/>
            <a:t>Managment</a:t>
          </a:r>
          <a:r>
            <a:rPr lang="fr-FR" sz="1400" dirty="0"/>
            <a:t> </a:t>
          </a:r>
        </a:p>
        <a:p>
          <a:r>
            <a:rPr lang="fr-FR" sz="1400" dirty="0"/>
            <a:t>créer un rôle </a:t>
          </a:r>
        </a:p>
      </dgm:t>
    </dgm:pt>
    <dgm:pt modelId="{66A72C07-1393-4141-B4FF-54D1F92AB547}" type="parTrans" cxnId="{2563D3C3-1039-4B8D-930F-754136333769}">
      <dgm:prSet/>
      <dgm:spPr/>
      <dgm:t>
        <a:bodyPr/>
        <a:lstStyle/>
        <a:p>
          <a:endParaRPr lang="fr-FR" sz="1200"/>
        </a:p>
      </dgm:t>
    </dgm:pt>
    <dgm:pt modelId="{E1109498-B056-473E-9EB1-1D6BA3F49D47}" type="sibTrans" cxnId="{2563D3C3-1039-4B8D-930F-754136333769}">
      <dgm:prSet custT="1"/>
      <dgm:spPr>
        <a:solidFill>
          <a:schemeClr val="accent6">
            <a:lumMod val="75000"/>
          </a:schemeClr>
        </a:solidFill>
        <a:effectLst>
          <a:outerShdw blurRad="50800" dist="38100" dir="2700000" algn="tl" rotWithShape="0">
            <a:prstClr val="black">
              <a:alpha val="40000"/>
            </a:prstClr>
          </a:outerShdw>
        </a:effectLst>
      </dgm:spPr>
      <dgm:t>
        <a:bodyPr/>
        <a:lstStyle/>
        <a:p>
          <a:endParaRPr lang="fr-FR" sz="1200"/>
        </a:p>
      </dgm:t>
    </dgm:pt>
    <dgm:pt modelId="{053ACD78-79C2-4C0B-9E0A-AED0226E80EB}" type="pres">
      <dgm:prSet presAssocID="{EFEFE29B-A910-40D0-987F-11892113F3CC}" presName="Name0" presStyleCnt="0">
        <dgm:presLayoutVars>
          <dgm:dir/>
          <dgm:resizeHandles val="exact"/>
        </dgm:presLayoutVars>
      </dgm:prSet>
      <dgm:spPr/>
    </dgm:pt>
    <dgm:pt modelId="{3C4D6FC9-DF9A-4A72-B1E7-204C0BC84A4E}" type="pres">
      <dgm:prSet presAssocID="{32478744-E408-4D65-812B-AE021DF73CDF}" presName="node" presStyleLbl="node1" presStyleIdx="0" presStyleCnt="4" custLinFactNeighborX="0" custLinFactNeighborY="0">
        <dgm:presLayoutVars>
          <dgm:bulletEnabled val="1"/>
        </dgm:presLayoutVars>
      </dgm:prSet>
      <dgm:spPr/>
    </dgm:pt>
    <dgm:pt modelId="{3C4740BF-2058-4BED-9136-1C9EA8033540}" type="pres">
      <dgm:prSet presAssocID="{5D764176-FC93-49B7-9068-0E31CE40CE58}" presName="sibTrans" presStyleLbl="sibTrans2D1" presStyleIdx="0" presStyleCnt="3"/>
      <dgm:spPr/>
    </dgm:pt>
    <dgm:pt modelId="{FA9E331A-CA21-4207-B372-97463DCF861A}" type="pres">
      <dgm:prSet presAssocID="{5D764176-FC93-49B7-9068-0E31CE40CE58}" presName="connectorText" presStyleLbl="sibTrans2D1" presStyleIdx="0" presStyleCnt="3"/>
      <dgm:spPr/>
    </dgm:pt>
    <dgm:pt modelId="{6EABBEDC-46E8-4F7D-A123-1FE9A25281A6}" type="pres">
      <dgm:prSet presAssocID="{1DE1161B-CFC0-4324-9275-E3811208B081}" presName="node" presStyleLbl="node1" presStyleIdx="1" presStyleCnt="4" custLinFactNeighborX="0" custLinFactNeighborY="0">
        <dgm:presLayoutVars>
          <dgm:bulletEnabled val="1"/>
        </dgm:presLayoutVars>
      </dgm:prSet>
      <dgm:spPr/>
    </dgm:pt>
    <dgm:pt modelId="{F2B9C7EB-C3E4-46E9-B05F-D817B53BE9C4}" type="pres">
      <dgm:prSet presAssocID="{B3283348-CD4A-4243-8AD7-C4B0A45038BA}" presName="sibTrans" presStyleLbl="sibTrans2D1" presStyleIdx="1" presStyleCnt="3"/>
      <dgm:spPr/>
    </dgm:pt>
    <dgm:pt modelId="{45D0FFC4-D4CE-4387-A6D7-2F5913696D3C}" type="pres">
      <dgm:prSet presAssocID="{B3283348-CD4A-4243-8AD7-C4B0A45038BA}" presName="connectorText" presStyleLbl="sibTrans2D1" presStyleIdx="1" presStyleCnt="3"/>
      <dgm:spPr/>
    </dgm:pt>
    <dgm:pt modelId="{3BFCCB25-3BAD-42C8-BFFC-9E00C89E58E3}" type="pres">
      <dgm:prSet presAssocID="{52044FD9-E057-4804-A17F-50E5B1EC3344}" presName="node" presStyleLbl="node1" presStyleIdx="2" presStyleCnt="4" custLinFactNeighborX="0" custLinFactNeighborY="0">
        <dgm:presLayoutVars>
          <dgm:bulletEnabled val="1"/>
        </dgm:presLayoutVars>
      </dgm:prSet>
      <dgm:spPr/>
    </dgm:pt>
    <dgm:pt modelId="{C8CE1B25-341E-4043-8345-BB9643E2FA80}" type="pres">
      <dgm:prSet presAssocID="{C7E441FE-65BE-4499-9D5D-AB1EB46E7242}" presName="sibTrans" presStyleLbl="sibTrans2D1" presStyleIdx="2" presStyleCnt="3"/>
      <dgm:spPr/>
    </dgm:pt>
    <dgm:pt modelId="{6DD636FB-E49F-4264-BCF2-3CA24A7ED196}" type="pres">
      <dgm:prSet presAssocID="{C7E441FE-65BE-4499-9D5D-AB1EB46E7242}" presName="connectorText" presStyleLbl="sibTrans2D1" presStyleIdx="2" presStyleCnt="3"/>
      <dgm:spPr/>
    </dgm:pt>
    <dgm:pt modelId="{359662BC-D609-43A3-B123-2A57AE390F68}" type="pres">
      <dgm:prSet presAssocID="{27906D96-46C4-4D41-B176-CD22FB75418D}" presName="node" presStyleLbl="node1" presStyleIdx="3" presStyleCnt="4">
        <dgm:presLayoutVars>
          <dgm:bulletEnabled val="1"/>
        </dgm:presLayoutVars>
      </dgm:prSet>
      <dgm:spPr/>
    </dgm:pt>
  </dgm:ptLst>
  <dgm:cxnLst>
    <dgm:cxn modelId="{1C834A03-E12D-48AF-A09D-8C44D6B8F897}" type="presOf" srcId="{32478744-E408-4D65-812B-AE021DF73CDF}" destId="{3C4D6FC9-DF9A-4A72-B1E7-204C0BC84A4E}" srcOrd="0" destOrd="0" presId="urn:microsoft.com/office/officeart/2005/8/layout/process1"/>
    <dgm:cxn modelId="{203C630D-55CC-4CA5-A83C-B7093EB18633}" type="presOf" srcId="{52044FD9-E057-4804-A17F-50E5B1EC3344}" destId="{3BFCCB25-3BAD-42C8-BFFC-9E00C89E58E3}" srcOrd="0" destOrd="0" presId="urn:microsoft.com/office/officeart/2005/8/layout/process1"/>
    <dgm:cxn modelId="{E7A2AA2B-EFDB-48B3-86BF-1249A019B1A1}" type="presOf" srcId="{5D764176-FC93-49B7-9068-0E31CE40CE58}" destId="{3C4740BF-2058-4BED-9136-1C9EA8033540}" srcOrd="0" destOrd="0" presId="urn:microsoft.com/office/officeart/2005/8/layout/process1"/>
    <dgm:cxn modelId="{4D04EF34-3D86-4D35-8035-397AF1351268}" type="presOf" srcId="{27906D96-46C4-4D41-B176-CD22FB75418D}" destId="{359662BC-D609-43A3-B123-2A57AE390F68}" srcOrd="0" destOrd="0" presId="urn:microsoft.com/office/officeart/2005/8/layout/process1"/>
    <dgm:cxn modelId="{5C92F635-D892-4E28-A1B8-3AB2DF099F68}" type="presOf" srcId="{C7E441FE-65BE-4499-9D5D-AB1EB46E7242}" destId="{6DD636FB-E49F-4264-BCF2-3CA24A7ED196}" srcOrd="1" destOrd="0" presId="urn:microsoft.com/office/officeart/2005/8/layout/process1"/>
    <dgm:cxn modelId="{F491D538-2052-4D4D-A595-7F32DC307A58}" type="presOf" srcId="{EFEFE29B-A910-40D0-987F-11892113F3CC}" destId="{053ACD78-79C2-4C0B-9E0A-AED0226E80EB}" srcOrd="0" destOrd="0" presId="urn:microsoft.com/office/officeart/2005/8/layout/process1"/>
    <dgm:cxn modelId="{7A24A478-8E62-4FC9-8FE4-178C740EFD5F}" type="presOf" srcId="{B3283348-CD4A-4243-8AD7-C4B0A45038BA}" destId="{45D0FFC4-D4CE-4387-A6D7-2F5913696D3C}" srcOrd="1" destOrd="0" presId="urn:microsoft.com/office/officeart/2005/8/layout/process1"/>
    <dgm:cxn modelId="{7EF6717A-29C0-4F4D-BB47-51DC53AE4F0F}" srcId="{EFEFE29B-A910-40D0-987F-11892113F3CC}" destId="{1DE1161B-CFC0-4324-9275-E3811208B081}" srcOrd="1" destOrd="0" parTransId="{DEB7A8AA-8C93-4273-ACE7-22D6FABB74ED}" sibTransId="{B3283348-CD4A-4243-8AD7-C4B0A45038BA}"/>
    <dgm:cxn modelId="{C84CA27B-23D8-45A6-8EF4-CD5068B1DBB1}" type="presOf" srcId="{B3283348-CD4A-4243-8AD7-C4B0A45038BA}" destId="{F2B9C7EB-C3E4-46E9-B05F-D817B53BE9C4}" srcOrd="0" destOrd="0" presId="urn:microsoft.com/office/officeart/2005/8/layout/process1"/>
    <dgm:cxn modelId="{83D0D3BE-42B5-4DD7-ACBF-060C462EF0BB}" srcId="{EFEFE29B-A910-40D0-987F-11892113F3CC}" destId="{32478744-E408-4D65-812B-AE021DF73CDF}" srcOrd="0" destOrd="0" parTransId="{2270F646-4510-4293-A229-69E0D1F68015}" sibTransId="{5D764176-FC93-49B7-9068-0E31CE40CE58}"/>
    <dgm:cxn modelId="{2563D3C3-1039-4B8D-930F-754136333769}" srcId="{EFEFE29B-A910-40D0-987F-11892113F3CC}" destId="{27906D96-46C4-4D41-B176-CD22FB75418D}" srcOrd="3" destOrd="0" parTransId="{66A72C07-1393-4141-B4FF-54D1F92AB547}" sibTransId="{E1109498-B056-473E-9EB1-1D6BA3F49D47}"/>
    <dgm:cxn modelId="{8C66A0D7-B257-4FF7-BA91-D4712EE4AA13}" srcId="{EFEFE29B-A910-40D0-987F-11892113F3CC}" destId="{52044FD9-E057-4804-A17F-50E5B1EC3344}" srcOrd="2" destOrd="0" parTransId="{264AAA2C-75C5-49BE-AC21-FD18E1FDA5C1}" sibTransId="{C7E441FE-65BE-4499-9D5D-AB1EB46E7242}"/>
    <dgm:cxn modelId="{075B31DB-2029-4594-8727-578CE3842512}" type="presOf" srcId="{1DE1161B-CFC0-4324-9275-E3811208B081}" destId="{6EABBEDC-46E8-4F7D-A123-1FE9A25281A6}" srcOrd="0" destOrd="0" presId="urn:microsoft.com/office/officeart/2005/8/layout/process1"/>
    <dgm:cxn modelId="{65DE48ED-3770-4A24-A490-7ECC2EBD6B1B}" type="presOf" srcId="{C7E441FE-65BE-4499-9D5D-AB1EB46E7242}" destId="{C8CE1B25-341E-4043-8345-BB9643E2FA80}" srcOrd="0" destOrd="0" presId="urn:microsoft.com/office/officeart/2005/8/layout/process1"/>
    <dgm:cxn modelId="{6D39C7FD-6CFA-4483-8404-5468A82B60E0}" type="presOf" srcId="{5D764176-FC93-49B7-9068-0E31CE40CE58}" destId="{FA9E331A-CA21-4207-B372-97463DCF861A}" srcOrd="1" destOrd="0" presId="urn:microsoft.com/office/officeart/2005/8/layout/process1"/>
    <dgm:cxn modelId="{30CE6E11-07FA-4D4B-9EC2-22EC8A6BB0BD}" type="presParOf" srcId="{053ACD78-79C2-4C0B-9E0A-AED0226E80EB}" destId="{3C4D6FC9-DF9A-4A72-B1E7-204C0BC84A4E}" srcOrd="0" destOrd="0" presId="urn:microsoft.com/office/officeart/2005/8/layout/process1"/>
    <dgm:cxn modelId="{01FFD544-54DD-4C28-AF3B-3B9339101BE4}" type="presParOf" srcId="{053ACD78-79C2-4C0B-9E0A-AED0226E80EB}" destId="{3C4740BF-2058-4BED-9136-1C9EA8033540}" srcOrd="1" destOrd="0" presId="urn:microsoft.com/office/officeart/2005/8/layout/process1"/>
    <dgm:cxn modelId="{84FAF0E4-E8FA-4BF7-A479-095972407141}" type="presParOf" srcId="{3C4740BF-2058-4BED-9136-1C9EA8033540}" destId="{FA9E331A-CA21-4207-B372-97463DCF861A}" srcOrd="0" destOrd="0" presId="urn:microsoft.com/office/officeart/2005/8/layout/process1"/>
    <dgm:cxn modelId="{392093F1-33D1-48CD-BEDC-29B80810CA56}" type="presParOf" srcId="{053ACD78-79C2-4C0B-9E0A-AED0226E80EB}" destId="{6EABBEDC-46E8-4F7D-A123-1FE9A25281A6}" srcOrd="2" destOrd="0" presId="urn:microsoft.com/office/officeart/2005/8/layout/process1"/>
    <dgm:cxn modelId="{D354921C-58F0-4D39-9E9D-76C7C361CDEE}" type="presParOf" srcId="{053ACD78-79C2-4C0B-9E0A-AED0226E80EB}" destId="{F2B9C7EB-C3E4-46E9-B05F-D817B53BE9C4}" srcOrd="3" destOrd="0" presId="urn:microsoft.com/office/officeart/2005/8/layout/process1"/>
    <dgm:cxn modelId="{5E6AE66D-AFEE-454A-9A30-758FB156C2D7}" type="presParOf" srcId="{F2B9C7EB-C3E4-46E9-B05F-D817B53BE9C4}" destId="{45D0FFC4-D4CE-4387-A6D7-2F5913696D3C}" srcOrd="0" destOrd="0" presId="urn:microsoft.com/office/officeart/2005/8/layout/process1"/>
    <dgm:cxn modelId="{F9B22BD5-673B-4EF7-9278-C7648B9F5AE1}" type="presParOf" srcId="{053ACD78-79C2-4C0B-9E0A-AED0226E80EB}" destId="{3BFCCB25-3BAD-42C8-BFFC-9E00C89E58E3}" srcOrd="4" destOrd="0" presId="urn:microsoft.com/office/officeart/2005/8/layout/process1"/>
    <dgm:cxn modelId="{FE3E3CE4-229B-4022-BBD6-8B487FCF82AA}" type="presParOf" srcId="{053ACD78-79C2-4C0B-9E0A-AED0226E80EB}" destId="{C8CE1B25-341E-4043-8345-BB9643E2FA80}" srcOrd="5" destOrd="0" presId="urn:microsoft.com/office/officeart/2005/8/layout/process1"/>
    <dgm:cxn modelId="{AFF3E117-3ADB-4F67-B39E-3647E75C3768}" type="presParOf" srcId="{C8CE1B25-341E-4043-8345-BB9643E2FA80}" destId="{6DD636FB-E49F-4264-BCF2-3CA24A7ED196}" srcOrd="0" destOrd="0" presId="urn:microsoft.com/office/officeart/2005/8/layout/process1"/>
    <dgm:cxn modelId="{6EAE1C0B-274B-4B80-9028-E8FD4A453463}" type="presParOf" srcId="{053ACD78-79C2-4C0B-9E0A-AED0226E80EB}" destId="{359662BC-D609-43A3-B123-2A57AE390F68}" srcOrd="6" destOrd="0" presId="urn:microsoft.com/office/officeart/2005/8/layout/process1"/>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6FC9-DF9A-4A72-B1E7-204C0BC84A4E}">
      <dsp:nvSpPr>
        <dsp:cNvPr id="0" name=""/>
        <dsp:cNvSpPr/>
      </dsp:nvSpPr>
      <dsp:spPr>
        <a:xfrm>
          <a:off x="5451" y="93215"/>
          <a:ext cx="1689829" cy="1013897"/>
        </a:xfrm>
        <a:prstGeom prst="roundRect">
          <a:avLst>
            <a:gd name="adj" fmla="val 10000"/>
          </a:avLst>
        </a:prstGeom>
        <a:solidFill>
          <a:srgbClr val="7451E9"/>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35147" y="122911"/>
        <a:ext cx="1630437" cy="954505"/>
      </dsp:txXfrm>
    </dsp:sp>
    <dsp:sp modelId="{3C4740BF-2058-4BED-9136-1C9EA8033540}">
      <dsp:nvSpPr>
        <dsp:cNvPr id="0" name=""/>
        <dsp:cNvSpPr/>
      </dsp:nvSpPr>
      <dsp:spPr>
        <a:xfrm>
          <a:off x="1864263" y="390625"/>
          <a:ext cx="358243" cy="419077"/>
        </a:xfrm>
        <a:prstGeom prst="rightArrow">
          <a:avLst>
            <a:gd name="adj1" fmla="val 60000"/>
            <a:gd name="adj2" fmla="val 50000"/>
          </a:avLst>
        </a:prstGeom>
        <a:solidFill>
          <a:srgbClr val="78EEA3"/>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1864263" y="474440"/>
        <a:ext cx="250770" cy="251447"/>
      </dsp:txXfrm>
    </dsp:sp>
    <dsp:sp modelId="{6EABBEDC-46E8-4F7D-A123-1FE9A25281A6}">
      <dsp:nvSpPr>
        <dsp:cNvPr id="0" name=""/>
        <dsp:cNvSpPr/>
      </dsp:nvSpPr>
      <dsp:spPr>
        <a:xfrm>
          <a:off x="2371211" y="93215"/>
          <a:ext cx="1689829" cy="1013897"/>
        </a:xfrm>
        <a:prstGeom prst="roundRect">
          <a:avLst>
            <a:gd name="adj" fmla="val 10000"/>
          </a:avLst>
        </a:prstGeom>
        <a:solidFill>
          <a:srgbClr val="7451E9"/>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Présentation des données</a:t>
          </a:r>
        </a:p>
      </dsp:txBody>
      <dsp:txXfrm>
        <a:off x="2400907" y="122911"/>
        <a:ext cx="1630437" cy="954505"/>
      </dsp:txXfrm>
    </dsp:sp>
    <dsp:sp modelId="{F2B9C7EB-C3E4-46E9-B05F-D817B53BE9C4}">
      <dsp:nvSpPr>
        <dsp:cNvPr id="0" name=""/>
        <dsp:cNvSpPr/>
      </dsp:nvSpPr>
      <dsp:spPr>
        <a:xfrm>
          <a:off x="4230024" y="390625"/>
          <a:ext cx="358243" cy="419077"/>
        </a:xfrm>
        <a:prstGeom prst="rightArrow">
          <a:avLst>
            <a:gd name="adj1" fmla="val 60000"/>
            <a:gd name="adj2" fmla="val 50000"/>
          </a:avLst>
        </a:prstGeom>
        <a:solidFill>
          <a:srgbClr val="78EEA3"/>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4230024" y="474440"/>
        <a:ext cx="250770" cy="251447"/>
      </dsp:txXfrm>
    </dsp:sp>
    <dsp:sp modelId="{3BFCCB25-3BAD-42C8-BFFC-9E00C89E58E3}">
      <dsp:nvSpPr>
        <dsp:cNvPr id="0" name=""/>
        <dsp:cNvSpPr/>
      </dsp:nvSpPr>
      <dsp:spPr>
        <a:xfrm>
          <a:off x="4736972" y="93215"/>
          <a:ext cx="1689829" cy="1013897"/>
        </a:xfrm>
        <a:prstGeom prst="roundRect">
          <a:avLst>
            <a:gd name="adj" fmla="val 10000"/>
          </a:avLst>
        </a:prstGeom>
        <a:solidFill>
          <a:srgbClr val="7451E9"/>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AWS: architecture </a:t>
          </a:r>
          <a:r>
            <a:rPr lang="fr-FR" sz="1400" kern="1200" dirty="0" err="1"/>
            <a:t>BigData</a:t>
          </a:r>
          <a:endParaRPr lang="fr-FR" sz="1400" kern="1200" dirty="0"/>
        </a:p>
      </dsp:txBody>
      <dsp:txXfrm>
        <a:off x="4766668" y="122911"/>
        <a:ext cx="1630437" cy="954505"/>
      </dsp:txXfrm>
    </dsp:sp>
    <dsp:sp modelId="{C8CE1B25-341E-4043-8345-BB9643E2FA80}">
      <dsp:nvSpPr>
        <dsp:cNvPr id="0" name=""/>
        <dsp:cNvSpPr/>
      </dsp:nvSpPr>
      <dsp:spPr>
        <a:xfrm>
          <a:off x="6595785" y="390625"/>
          <a:ext cx="358243" cy="419077"/>
        </a:xfrm>
        <a:prstGeom prst="rightArrow">
          <a:avLst>
            <a:gd name="adj1" fmla="val 60000"/>
            <a:gd name="adj2" fmla="val 50000"/>
          </a:avLst>
        </a:prstGeom>
        <a:solidFill>
          <a:srgbClr val="78EEA3"/>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6595785" y="474440"/>
        <a:ext cx="250770" cy="251447"/>
      </dsp:txXfrm>
    </dsp:sp>
    <dsp:sp modelId="{359662BC-D609-43A3-B123-2A57AE390F68}">
      <dsp:nvSpPr>
        <dsp:cNvPr id="0" name=""/>
        <dsp:cNvSpPr/>
      </dsp:nvSpPr>
      <dsp:spPr>
        <a:xfrm>
          <a:off x="7102733" y="93215"/>
          <a:ext cx="1689829" cy="1013897"/>
        </a:xfrm>
        <a:prstGeom prst="roundRect">
          <a:avLst>
            <a:gd name="adj" fmla="val 10000"/>
          </a:avLst>
        </a:prstGeom>
        <a:solidFill>
          <a:srgbClr val="7451E9"/>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Traitement d’images et réduction de dimensions</a:t>
          </a:r>
        </a:p>
      </dsp:txBody>
      <dsp:txXfrm>
        <a:off x="7132429" y="122911"/>
        <a:ext cx="1630437" cy="954505"/>
      </dsp:txXfrm>
    </dsp:sp>
    <dsp:sp modelId="{84C3C1A6-C34F-49D7-AAD7-07F3821F73AA}">
      <dsp:nvSpPr>
        <dsp:cNvPr id="0" name=""/>
        <dsp:cNvSpPr/>
      </dsp:nvSpPr>
      <dsp:spPr>
        <a:xfrm>
          <a:off x="8961545" y="390625"/>
          <a:ext cx="358243" cy="419077"/>
        </a:xfrm>
        <a:prstGeom prst="rightArrow">
          <a:avLst>
            <a:gd name="adj1" fmla="val 60000"/>
            <a:gd name="adj2" fmla="val 50000"/>
          </a:avLst>
        </a:prstGeom>
        <a:solidFill>
          <a:srgbClr val="78EEA3"/>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8961545" y="474440"/>
        <a:ext cx="250770" cy="251447"/>
      </dsp:txXfrm>
    </dsp:sp>
    <dsp:sp modelId="{45674B8F-5744-4A8D-BF0D-297FCB8D15DA}">
      <dsp:nvSpPr>
        <dsp:cNvPr id="0" name=""/>
        <dsp:cNvSpPr/>
      </dsp:nvSpPr>
      <dsp:spPr>
        <a:xfrm>
          <a:off x="9468494" y="93215"/>
          <a:ext cx="1689829" cy="1013897"/>
        </a:xfrm>
        <a:prstGeom prst="roundRect">
          <a:avLst>
            <a:gd name="adj" fmla="val 10000"/>
          </a:avLst>
        </a:prstGeom>
        <a:solidFill>
          <a:srgbClr val="7451E9"/>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Pistes d’amélioration et conclusions</a:t>
          </a:r>
        </a:p>
      </dsp:txBody>
      <dsp:txXfrm>
        <a:off x="9498190" y="122911"/>
        <a:ext cx="1630437" cy="954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6FC9-DF9A-4A72-B1E7-204C0BC84A4E}">
      <dsp:nvSpPr>
        <dsp:cNvPr id="0" name=""/>
        <dsp:cNvSpPr/>
      </dsp:nvSpPr>
      <dsp:spPr>
        <a:xfrm>
          <a:off x="5726" y="415353"/>
          <a:ext cx="1775251" cy="1065151"/>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Mise en place architecture Big Data</a:t>
          </a:r>
        </a:p>
      </dsp:txBody>
      <dsp:txXfrm>
        <a:off x="36923" y="446550"/>
        <a:ext cx="1712857" cy="1002757"/>
      </dsp:txXfrm>
    </dsp:sp>
    <dsp:sp modelId="{3C4740BF-2058-4BED-9136-1C9EA8033540}">
      <dsp:nvSpPr>
        <dsp:cNvPr id="0" name=""/>
        <dsp:cNvSpPr/>
      </dsp:nvSpPr>
      <dsp:spPr>
        <a:xfrm>
          <a:off x="1958503" y="727798"/>
          <a:ext cx="376353" cy="440262"/>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1958503" y="815850"/>
        <a:ext cx="263447" cy="264158"/>
      </dsp:txXfrm>
    </dsp:sp>
    <dsp:sp modelId="{6EABBEDC-46E8-4F7D-A123-1FE9A25281A6}">
      <dsp:nvSpPr>
        <dsp:cNvPr id="0" name=""/>
        <dsp:cNvSpPr/>
      </dsp:nvSpPr>
      <dsp:spPr>
        <a:xfrm>
          <a:off x="2491079" y="415353"/>
          <a:ext cx="1775251" cy="1065151"/>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Utilisation de Spark pour le calcul distribué</a:t>
          </a:r>
        </a:p>
      </dsp:txBody>
      <dsp:txXfrm>
        <a:off x="2522276" y="446550"/>
        <a:ext cx="1712857" cy="1002757"/>
      </dsp:txXfrm>
    </dsp:sp>
    <dsp:sp modelId="{F2B9C7EB-C3E4-46E9-B05F-D817B53BE9C4}">
      <dsp:nvSpPr>
        <dsp:cNvPr id="0" name=""/>
        <dsp:cNvSpPr/>
      </dsp:nvSpPr>
      <dsp:spPr>
        <a:xfrm>
          <a:off x="4443856" y="727798"/>
          <a:ext cx="376353" cy="440262"/>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4443856" y="815850"/>
        <a:ext cx="263447" cy="264158"/>
      </dsp:txXfrm>
    </dsp:sp>
    <dsp:sp modelId="{3BFCCB25-3BAD-42C8-BFFC-9E00C89E58E3}">
      <dsp:nvSpPr>
        <dsp:cNvPr id="0" name=""/>
        <dsp:cNvSpPr/>
      </dsp:nvSpPr>
      <dsp:spPr>
        <a:xfrm>
          <a:off x="4976431" y="415353"/>
          <a:ext cx="1775251" cy="1065151"/>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Preprocessing des images</a:t>
          </a:r>
        </a:p>
      </dsp:txBody>
      <dsp:txXfrm>
        <a:off x="5007628" y="446550"/>
        <a:ext cx="1712857" cy="1002757"/>
      </dsp:txXfrm>
    </dsp:sp>
    <dsp:sp modelId="{C8CE1B25-341E-4043-8345-BB9643E2FA80}">
      <dsp:nvSpPr>
        <dsp:cNvPr id="0" name=""/>
        <dsp:cNvSpPr/>
      </dsp:nvSpPr>
      <dsp:spPr>
        <a:xfrm>
          <a:off x="6929208" y="727798"/>
          <a:ext cx="376353" cy="440262"/>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6929208" y="815850"/>
        <a:ext cx="263447" cy="264158"/>
      </dsp:txXfrm>
    </dsp:sp>
    <dsp:sp modelId="{359662BC-D609-43A3-B123-2A57AE390F68}">
      <dsp:nvSpPr>
        <dsp:cNvPr id="0" name=""/>
        <dsp:cNvSpPr/>
      </dsp:nvSpPr>
      <dsp:spPr>
        <a:xfrm>
          <a:off x="7461784" y="415353"/>
          <a:ext cx="1775251" cy="1065151"/>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Extraction des features</a:t>
          </a:r>
        </a:p>
      </dsp:txBody>
      <dsp:txXfrm>
        <a:off x="7492981" y="446550"/>
        <a:ext cx="1712857" cy="1002757"/>
      </dsp:txXfrm>
    </dsp:sp>
    <dsp:sp modelId="{84C3C1A6-C34F-49D7-AAD7-07F3821F73AA}">
      <dsp:nvSpPr>
        <dsp:cNvPr id="0" name=""/>
        <dsp:cNvSpPr/>
      </dsp:nvSpPr>
      <dsp:spPr>
        <a:xfrm>
          <a:off x="9414561" y="727798"/>
          <a:ext cx="376353" cy="440262"/>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9414561" y="815850"/>
        <a:ext cx="263447" cy="264158"/>
      </dsp:txXfrm>
    </dsp:sp>
    <dsp:sp modelId="{45674B8F-5744-4A8D-BF0D-297FCB8D15DA}">
      <dsp:nvSpPr>
        <dsp:cNvPr id="0" name=""/>
        <dsp:cNvSpPr/>
      </dsp:nvSpPr>
      <dsp:spPr>
        <a:xfrm>
          <a:off x="9947136" y="415353"/>
          <a:ext cx="1775251" cy="1065151"/>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Réduction de dimension </a:t>
          </a:r>
        </a:p>
      </dsp:txBody>
      <dsp:txXfrm>
        <a:off x="9978333" y="446550"/>
        <a:ext cx="1712857" cy="1002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E9A45-0212-48F8-97EA-F8C703014DAF}">
      <dsp:nvSpPr>
        <dsp:cNvPr id="0" name=""/>
        <dsp:cNvSpPr/>
      </dsp:nvSpPr>
      <dsp:spPr>
        <a:xfrm>
          <a:off x="273243" y="1791"/>
          <a:ext cx="2610677" cy="2610677"/>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3674" tIns="20320" rIns="143674" bIns="20320" numCol="1" spcCol="1270" anchor="ctr" anchorCtr="0">
          <a:noAutofit/>
        </a:bodyPr>
        <a:lstStyle/>
        <a:p>
          <a:pPr marL="0" lvl="0" indent="0" algn="ctr" defTabSz="711200">
            <a:lnSpc>
              <a:spcPct val="90000"/>
            </a:lnSpc>
            <a:spcBef>
              <a:spcPct val="0"/>
            </a:spcBef>
            <a:spcAft>
              <a:spcPct val="35000"/>
            </a:spcAft>
            <a:buNone/>
          </a:pPr>
          <a:r>
            <a:rPr lang="fr-FR" sz="1600" kern="1200" dirty="0"/>
            <a:t>Pyspark est une interface pour Apache Spark sur Python.</a:t>
          </a:r>
        </a:p>
      </dsp:txBody>
      <dsp:txXfrm>
        <a:off x="655568" y="384116"/>
        <a:ext cx="1846027" cy="1846027"/>
      </dsp:txXfrm>
    </dsp:sp>
    <dsp:sp modelId="{D8794B65-F0B5-4291-9D2B-23D28859ABC6}">
      <dsp:nvSpPr>
        <dsp:cNvPr id="0" name=""/>
        <dsp:cNvSpPr/>
      </dsp:nvSpPr>
      <dsp:spPr>
        <a:xfrm>
          <a:off x="2361786" y="895"/>
          <a:ext cx="2610677" cy="2610677"/>
        </a:xfrm>
        <a:prstGeom prst="ellipse">
          <a:avLst/>
        </a:prstGeom>
        <a:solidFill>
          <a:schemeClr val="accent5">
            <a:alpha val="50000"/>
            <a:hueOff val="-752056"/>
            <a:satOff val="261"/>
            <a:lumOff val="-353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3674" tIns="20320" rIns="143674" bIns="20320" numCol="1" spcCol="1270" anchor="ctr" anchorCtr="0">
          <a:noAutofit/>
        </a:bodyPr>
        <a:lstStyle/>
        <a:p>
          <a:pPr marL="0" lvl="0" indent="0" algn="ctr" defTabSz="711200">
            <a:lnSpc>
              <a:spcPct val="90000"/>
            </a:lnSpc>
            <a:spcBef>
              <a:spcPct val="0"/>
            </a:spcBef>
            <a:spcAft>
              <a:spcPct val="35000"/>
            </a:spcAft>
            <a:buNone/>
          </a:pPr>
          <a:r>
            <a:rPr lang="fr-FR" sz="1600" kern="1200" dirty="0"/>
            <a:t>Une alternative plus puissante que pandas pour le traitement de gros volume de données</a:t>
          </a:r>
        </a:p>
      </dsp:txBody>
      <dsp:txXfrm>
        <a:off x="2744111" y="383220"/>
        <a:ext cx="1846027" cy="1846027"/>
      </dsp:txXfrm>
    </dsp:sp>
    <dsp:sp modelId="{DC0794B6-C3AE-443B-8475-6B16CB313B59}">
      <dsp:nvSpPr>
        <dsp:cNvPr id="0" name=""/>
        <dsp:cNvSpPr/>
      </dsp:nvSpPr>
      <dsp:spPr>
        <a:xfrm>
          <a:off x="4450328" y="895"/>
          <a:ext cx="2610677" cy="2610677"/>
        </a:xfrm>
        <a:prstGeom prst="ellipse">
          <a:avLst/>
        </a:prstGeom>
        <a:solidFill>
          <a:schemeClr val="accent5">
            <a:alpha val="50000"/>
            <a:hueOff val="-1504112"/>
            <a:satOff val="521"/>
            <a:lumOff val="-706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3674" tIns="20320" rIns="143674" bIns="20320" numCol="1" spcCol="1270" anchor="ctr" anchorCtr="0">
          <a:noAutofit/>
        </a:bodyPr>
        <a:lstStyle/>
        <a:p>
          <a:pPr marL="0" lvl="0" indent="0" algn="ctr" defTabSz="711200">
            <a:lnSpc>
              <a:spcPct val="90000"/>
            </a:lnSpc>
            <a:spcBef>
              <a:spcPct val="0"/>
            </a:spcBef>
            <a:spcAft>
              <a:spcPct val="35000"/>
            </a:spcAft>
            <a:buNone/>
          </a:pPr>
          <a:r>
            <a:rPr lang="fr-FR" sz="1600" kern="1200" dirty="0" err="1"/>
            <a:t>PySpark</a:t>
          </a:r>
          <a:r>
            <a:rPr lang="fr-FR" sz="1600" kern="1200" dirty="0"/>
            <a:t> prend en charge la plus part des fonctionnalité de Spark telles que Spark SQL, </a:t>
          </a:r>
          <a:r>
            <a:rPr lang="fr-FR" sz="1600" kern="1200" dirty="0" err="1"/>
            <a:t>Streamin</a:t>
          </a:r>
          <a:r>
            <a:rPr lang="fr-FR" sz="1600" kern="1200" dirty="0"/>
            <a:t>, </a:t>
          </a:r>
          <a:r>
            <a:rPr lang="fr-FR" sz="1600" kern="1200" dirty="0" err="1"/>
            <a:t>Mllib</a:t>
          </a:r>
          <a:endParaRPr lang="fr-FR" sz="1600" kern="1200" dirty="0"/>
        </a:p>
      </dsp:txBody>
      <dsp:txXfrm>
        <a:off x="4832653" y="383220"/>
        <a:ext cx="1846027" cy="1846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6FC9-DF9A-4A72-B1E7-204C0BC84A4E}">
      <dsp:nvSpPr>
        <dsp:cNvPr id="0" name=""/>
        <dsp:cNvSpPr/>
      </dsp:nvSpPr>
      <dsp:spPr>
        <a:xfrm>
          <a:off x="4114" y="60523"/>
          <a:ext cx="1798803" cy="1079282"/>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Créer compte AWS</a:t>
          </a:r>
        </a:p>
      </dsp:txBody>
      <dsp:txXfrm>
        <a:off x="35725" y="92134"/>
        <a:ext cx="1735581" cy="1016060"/>
      </dsp:txXfrm>
    </dsp:sp>
    <dsp:sp modelId="{3C4740BF-2058-4BED-9136-1C9EA8033540}">
      <dsp:nvSpPr>
        <dsp:cNvPr id="0" name=""/>
        <dsp:cNvSpPr/>
      </dsp:nvSpPr>
      <dsp:spPr>
        <a:xfrm>
          <a:off x="1982798" y="377112"/>
          <a:ext cx="381346" cy="446103"/>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1982798" y="466333"/>
        <a:ext cx="266942" cy="267661"/>
      </dsp:txXfrm>
    </dsp:sp>
    <dsp:sp modelId="{6EABBEDC-46E8-4F7D-A123-1FE9A25281A6}">
      <dsp:nvSpPr>
        <dsp:cNvPr id="0" name=""/>
        <dsp:cNvSpPr/>
      </dsp:nvSpPr>
      <dsp:spPr>
        <a:xfrm>
          <a:off x="2522439" y="60523"/>
          <a:ext cx="1798803" cy="1079282"/>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Ouvrir et configurer instance EC2</a:t>
          </a:r>
        </a:p>
      </dsp:txBody>
      <dsp:txXfrm>
        <a:off x="2554050" y="92134"/>
        <a:ext cx="1735581" cy="1016060"/>
      </dsp:txXfrm>
    </dsp:sp>
    <dsp:sp modelId="{F2B9C7EB-C3E4-46E9-B05F-D817B53BE9C4}">
      <dsp:nvSpPr>
        <dsp:cNvPr id="0" name=""/>
        <dsp:cNvSpPr/>
      </dsp:nvSpPr>
      <dsp:spPr>
        <a:xfrm>
          <a:off x="4501123" y="377112"/>
          <a:ext cx="381346" cy="446103"/>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4501123" y="466333"/>
        <a:ext cx="266942" cy="267661"/>
      </dsp:txXfrm>
    </dsp:sp>
    <dsp:sp modelId="{3BFCCB25-3BAD-42C8-BFFC-9E00C89E58E3}">
      <dsp:nvSpPr>
        <dsp:cNvPr id="0" name=""/>
        <dsp:cNvSpPr/>
      </dsp:nvSpPr>
      <dsp:spPr>
        <a:xfrm>
          <a:off x="5040764" y="60523"/>
          <a:ext cx="1798803" cy="1079282"/>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Créer </a:t>
          </a:r>
          <a:r>
            <a:rPr lang="fr-FR" sz="1400" kern="1200" dirty="0" err="1"/>
            <a:t>Bucket</a:t>
          </a:r>
          <a:r>
            <a:rPr lang="fr-FR" sz="1400" kern="1200" dirty="0"/>
            <a:t> dédié au projet (stocker les images)</a:t>
          </a:r>
        </a:p>
      </dsp:txBody>
      <dsp:txXfrm>
        <a:off x="5072375" y="92134"/>
        <a:ext cx="1735581" cy="1016060"/>
      </dsp:txXfrm>
    </dsp:sp>
    <dsp:sp modelId="{C8CE1B25-341E-4043-8345-BB9643E2FA80}">
      <dsp:nvSpPr>
        <dsp:cNvPr id="0" name=""/>
        <dsp:cNvSpPr/>
      </dsp:nvSpPr>
      <dsp:spPr>
        <a:xfrm>
          <a:off x="7019448" y="377112"/>
          <a:ext cx="381346" cy="446103"/>
        </a:xfrm>
        <a:prstGeom prst="rightArrow">
          <a:avLst>
            <a:gd name="adj1" fmla="val 60000"/>
            <a:gd name="adj2" fmla="val 50000"/>
          </a:avLst>
        </a:prstGeom>
        <a:solidFill>
          <a:schemeClr val="accent6">
            <a:lumMod val="7500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7019448" y="466333"/>
        <a:ext cx="266942" cy="267661"/>
      </dsp:txXfrm>
    </dsp:sp>
    <dsp:sp modelId="{359662BC-D609-43A3-B123-2A57AE390F68}">
      <dsp:nvSpPr>
        <dsp:cNvPr id="0" name=""/>
        <dsp:cNvSpPr/>
      </dsp:nvSpPr>
      <dsp:spPr>
        <a:xfrm>
          <a:off x="7559090" y="60523"/>
          <a:ext cx="1798803" cy="1079282"/>
        </a:xfrm>
        <a:prstGeom prst="roundRect">
          <a:avLst>
            <a:gd name="adj" fmla="val 10000"/>
          </a:avLst>
        </a:prstGeom>
        <a:solidFill>
          <a:schemeClr val="tx2">
            <a:lumMod val="90000"/>
            <a:lumOff val="1000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Identity and </a:t>
          </a:r>
        </a:p>
        <a:p>
          <a:pPr marL="0" lvl="0" indent="0" algn="ctr" defTabSz="622300">
            <a:lnSpc>
              <a:spcPct val="90000"/>
            </a:lnSpc>
            <a:spcBef>
              <a:spcPct val="0"/>
            </a:spcBef>
            <a:spcAft>
              <a:spcPct val="35000"/>
            </a:spcAft>
            <a:buNone/>
          </a:pPr>
          <a:r>
            <a:rPr lang="fr-FR" sz="1400" kern="1200" dirty="0"/>
            <a:t>Access </a:t>
          </a:r>
          <a:r>
            <a:rPr lang="fr-FR" sz="1400" kern="1200" dirty="0" err="1"/>
            <a:t>Managment</a:t>
          </a:r>
          <a:r>
            <a:rPr lang="fr-FR" sz="1400" kern="1200" dirty="0"/>
            <a:t> </a:t>
          </a:r>
        </a:p>
        <a:p>
          <a:pPr marL="0" lvl="0" indent="0" algn="ctr" defTabSz="622300">
            <a:lnSpc>
              <a:spcPct val="90000"/>
            </a:lnSpc>
            <a:spcBef>
              <a:spcPct val="0"/>
            </a:spcBef>
            <a:spcAft>
              <a:spcPct val="35000"/>
            </a:spcAft>
            <a:buNone/>
          </a:pPr>
          <a:r>
            <a:rPr lang="fr-FR" sz="1400" kern="1200" dirty="0"/>
            <a:t>créer un rôle </a:t>
          </a:r>
        </a:p>
      </dsp:txBody>
      <dsp:txXfrm>
        <a:off x="7590701" y="92134"/>
        <a:ext cx="1735581" cy="1016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833D5-A7DA-4D45-B8A8-9B4B195225F6}" type="datetimeFigureOut">
              <a:rPr lang="fr-FR" smtClean="0"/>
              <a:t>12/02/2022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1D4B0-8B99-452B-AEEB-343ECC520E67}" type="slidenum">
              <a:rPr lang="fr-FR" smtClean="0"/>
              <a:t>‹N°›</a:t>
            </a:fld>
            <a:endParaRPr lang="fr-FR"/>
          </a:p>
        </p:txBody>
      </p:sp>
    </p:spTree>
    <p:extLst>
      <p:ext uri="{BB962C8B-B14F-4D97-AF65-F5344CB8AC3E}">
        <p14:creationId xmlns:p14="http://schemas.microsoft.com/office/powerpoint/2010/main" val="373265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6551D4B0-8B99-452B-AEEB-343ECC520E67}" type="slidenum">
              <a:rPr lang="fr-FR" smtClean="0"/>
              <a:t>4</a:t>
            </a:fld>
            <a:endParaRPr lang="fr-FR"/>
          </a:p>
        </p:txBody>
      </p:sp>
    </p:spTree>
    <p:extLst>
      <p:ext uri="{BB962C8B-B14F-4D97-AF65-F5344CB8AC3E}">
        <p14:creationId xmlns:p14="http://schemas.microsoft.com/office/powerpoint/2010/main" val="407006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40789A1A-4CBC-413E-9301-6636651547BA}" type="datetime1">
              <a:rPr lang="en-US" smtClean="0"/>
              <a:t>2/12/2022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46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9F5B5521-5B68-44C7-8D4E-85DA8D1F4014}" type="datetime1">
              <a:rPr lang="en-US" smtClean="0"/>
              <a:t>2/12/2022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243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CC2076A1-F74F-4E00-BAE6-4A8C4EC26210}" type="datetime1">
              <a:rPr lang="en-US" smtClean="0"/>
              <a:t>2/12/2022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8157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32D0995E-8E81-437E-B9AB-5B115317A35C}" type="datetime1">
              <a:rPr lang="en-US" smtClean="0"/>
              <a:t>2/12/2022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4357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012ADD89-6DD4-4C08-86C3-3E910E04E456}" type="datetime1">
              <a:rPr lang="en-US" smtClean="0"/>
              <a:t>2/12/2022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6897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8E8F6DF-1F51-4A42-8BA9-3D02D58533E7}" type="datetime1">
              <a:rPr lang="en-US" smtClean="0"/>
              <a:t>2/12/2022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6039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69C8CB2-8531-4864-AF86-66E0DA8CCE1C}" type="datetime1">
              <a:rPr lang="en-US" smtClean="0"/>
              <a:t>2/12/2022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6165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D578C9B5-B41E-433D-96FD-D3ED53DC3AE5}" type="datetime1">
              <a:rPr lang="en-US" smtClean="0"/>
              <a:t>2/12/2022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15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DC2132A-D18C-4E23-8F44-0C89DB81B748}" type="datetime1">
              <a:rPr lang="en-US" smtClean="0"/>
              <a:t>2/12/2022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4344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779CB1A8-E52A-4F01-A8CF-3480BC14BD26}" type="datetime1">
              <a:rPr lang="en-US" smtClean="0"/>
              <a:t>2/12/2022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88800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BF220BD-3664-4DD4-BA97-B4D999769B66}" type="datetime1">
              <a:rPr lang="en-US" smtClean="0"/>
              <a:t>2/12/2022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27606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4482FAA-0ED6-458D-9709-D4541F56C281}" type="datetime1">
              <a:rPr lang="en-US" smtClean="0"/>
              <a:t>2/12/2022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7575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diagramLayout" Target="../diagrams/layout4.xml"/><Relationship Id="rId7" Type="http://schemas.openxmlformats.org/officeDocument/2006/relationships/image" Target="../media/image26.jpeg"/><Relationship Id="rId12" Type="http://schemas.openxmlformats.org/officeDocument/2006/relationships/image" Target="../media/image3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30.png"/><Relationship Id="rId5" Type="http://schemas.openxmlformats.org/officeDocument/2006/relationships/diagramColors" Target="../diagrams/colors4.xml"/><Relationship Id="rId10" Type="http://schemas.openxmlformats.org/officeDocument/2006/relationships/image" Target="../media/image29.png"/><Relationship Id="rId4" Type="http://schemas.openxmlformats.org/officeDocument/2006/relationships/diagramQuickStyle" Target="../diagrams/quickStyle4.xml"/><Relationship Id="rId9" Type="http://schemas.openxmlformats.org/officeDocument/2006/relationships/image" Target="../media/image28.png"/><Relationship Id="rId14"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26.jpe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7.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37.png"/><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19.jp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8.jp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g"/><Relationship Id="rId11" Type="http://schemas.openxmlformats.org/officeDocument/2006/relationships/image" Target="../media/image2.jpe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jp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CE95DF-06BC-4C8D-A019-4EF5ED9339B5}"/>
              </a:ext>
            </a:extLst>
          </p:cNvPr>
          <p:cNvSpPr>
            <a:spLocks noGrp="1"/>
          </p:cNvSpPr>
          <p:nvPr>
            <p:ph type="ctrTitle"/>
          </p:nvPr>
        </p:nvSpPr>
        <p:spPr>
          <a:xfrm>
            <a:off x="5289754" y="639097"/>
            <a:ext cx="6253317" cy="3686015"/>
          </a:xfrm>
        </p:spPr>
        <p:txBody>
          <a:bodyPr>
            <a:normAutofit/>
          </a:bodyPr>
          <a:lstStyle/>
          <a:p>
            <a:r>
              <a:rPr lang="fr-FR" dirty="0"/>
              <a:t>Projet  8</a:t>
            </a:r>
          </a:p>
        </p:txBody>
      </p:sp>
      <p:sp>
        <p:nvSpPr>
          <p:cNvPr id="3" name="Sous-titre 2">
            <a:extLst>
              <a:ext uri="{FF2B5EF4-FFF2-40B4-BE49-F238E27FC236}">
                <a16:creationId xmlns:a16="http://schemas.microsoft.com/office/drawing/2014/main" id="{29A0F3F7-EEF2-49C8-AC4E-93CA74016B13}"/>
              </a:ext>
            </a:extLst>
          </p:cNvPr>
          <p:cNvSpPr>
            <a:spLocks noGrp="1"/>
          </p:cNvSpPr>
          <p:nvPr>
            <p:ph type="subTitle" idx="1"/>
          </p:nvPr>
        </p:nvSpPr>
        <p:spPr>
          <a:xfrm>
            <a:off x="5289754" y="4672738"/>
            <a:ext cx="6568871" cy="1032735"/>
          </a:xfrm>
        </p:spPr>
        <p:txBody>
          <a:bodyPr>
            <a:normAutofit fontScale="55000" lnSpcReduction="20000"/>
          </a:bodyPr>
          <a:lstStyle/>
          <a:p>
            <a:r>
              <a:rPr lang="fr-FR" sz="5300" dirty="0">
                <a:solidFill>
                  <a:schemeClr val="tx1">
                    <a:lumMod val="85000"/>
                    <a:lumOff val="15000"/>
                  </a:schemeClr>
                </a:solidFill>
              </a:rPr>
              <a:t>Déployez un modèle dans le cloud</a:t>
            </a:r>
          </a:p>
          <a:p>
            <a:endParaRPr lang="fr-FR" sz="5200" dirty="0">
              <a:solidFill>
                <a:schemeClr val="tx1">
                  <a:lumMod val="85000"/>
                  <a:lumOff val="15000"/>
                </a:schemeClr>
              </a:solidFill>
            </a:endParaRPr>
          </a:p>
          <a:p>
            <a:endParaRPr lang="fr-FR" sz="5100" dirty="0">
              <a:solidFill>
                <a:schemeClr val="tx1">
                  <a:lumMod val="85000"/>
                  <a:lumOff val="15000"/>
                </a:schemeClr>
              </a:solidFill>
            </a:endParaRPr>
          </a:p>
        </p:txBody>
      </p:sp>
      <p:pic>
        <p:nvPicPr>
          <p:cNvPr id="4" name="Picture 3" descr="Graphiques financiers numériques">
            <a:extLst>
              <a:ext uri="{FF2B5EF4-FFF2-40B4-BE49-F238E27FC236}">
                <a16:creationId xmlns:a16="http://schemas.microsoft.com/office/drawing/2014/main" id="{807C9847-EF77-4FB2-9894-70677E6DB60A}"/>
              </a:ext>
            </a:extLst>
          </p:cNvPr>
          <p:cNvPicPr>
            <a:picLocks noChangeAspect="1"/>
          </p:cNvPicPr>
          <p:nvPr/>
        </p:nvPicPr>
        <p:blipFill rotWithShape="1">
          <a:blip r:embed="rId2"/>
          <a:srcRect l="36349" r="7214"/>
          <a:stretch/>
        </p:blipFill>
        <p:spPr>
          <a:xfrm>
            <a:off x="-1" y="1"/>
            <a:ext cx="4823280" cy="6857999"/>
          </a:xfrm>
          <a:prstGeom prst="rect">
            <a:avLst/>
          </a:prstGeom>
        </p:spPr>
      </p:pic>
      <p:cxnSp>
        <p:nvCxnSpPr>
          <p:cNvPr id="28" name="Straight Connector 2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30C88A0A-291E-41FC-8B70-C5546BCB51C9}"/>
              </a:ext>
            </a:extLst>
          </p:cNvPr>
          <p:cNvSpPr txBox="1"/>
          <p:nvPr/>
        </p:nvSpPr>
        <p:spPr>
          <a:xfrm>
            <a:off x="619843" y="144691"/>
            <a:ext cx="2870780" cy="369332"/>
          </a:xfrm>
          <a:prstGeom prst="rect">
            <a:avLst/>
          </a:prstGeom>
          <a:noFill/>
        </p:spPr>
        <p:txBody>
          <a:bodyPr wrap="square" rtlCol="0">
            <a:spAutoFit/>
          </a:bodyPr>
          <a:lstStyle/>
          <a:p>
            <a:pPr>
              <a:spcAft>
                <a:spcPts val="600"/>
              </a:spcAft>
            </a:pPr>
            <a:r>
              <a:rPr lang="fr-FR" i="1" dirty="0">
                <a:solidFill>
                  <a:schemeClr val="bg1"/>
                </a:solidFill>
                <a:latin typeface="Times New Roman" panose="02020603050405020304" pitchFamily="18" charset="0"/>
                <a:cs typeface="Times New Roman" panose="02020603050405020304" pitchFamily="18" charset="0"/>
              </a:rPr>
              <a:t>Parcours: « Data Scientist »</a:t>
            </a:r>
          </a:p>
        </p:txBody>
      </p:sp>
      <p:sp>
        <p:nvSpPr>
          <p:cNvPr id="8" name="ZoneTexte 7">
            <a:extLst>
              <a:ext uri="{FF2B5EF4-FFF2-40B4-BE49-F238E27FC236}">
                <a16:creationId xmlns:a16="http://schemas.microsoft.com/office/drawing/2014/main" id="{866D95C2-DE1C-4D2A-8E5F-B0EB2A3E6609}"/>
              </a:ext>
            </a:extLst>
          </p:cNvPr>
          <p:cNvSpPr txBox="1"/>
          <p:nvPr/>
        </p:nvSpPr>
        <p:spPr>
          <a:xfrm>
            <a:off x="10614991" y="6367420"/>
            <a:ext cx="1757237" cy="307777"/>
          </a:xfrm>
          <a:prstGeom prst="rect">
            <a:avLst/>
          </a:prstGeom>
          <a:noFill/>
        </p:spPr>
        <p:txBody>
          <a:bodyPr wrap="square" rtlCol="0">
            <a:spAutoFit/>
          </a:bodyPr>
          <a:lstStyle/>
          <a:p>
            <a:pPr>
              <a:spcAft>
                <a:spcPts val="600"/>
              </a:spcAft>
            </a:pPr>
            <a:r>
              <a:rPr lang="fr-FR" sz="1400" i="1" dirty="0">
                <a:latin typeface="Times New Roman" panose="02020603050405020304" pitchFamily="18" charset="0"/>
                <a:cs typeface="Times New Roman" panose="02020603050405020304" pitchFamily="18" charset="0"/>
              </a:rPr>
              <a:t>Housna KOUIDRI</a:t>
            </a:r>
          </a:p>
        </p:txBody>
      </p:sp>
      <p:sp>
        <p:nvSpPr>
          <p:cNvPr id="6" name="Espace réservé du numéro de diapositive 5">
            <a:extLst>
              <a:ext uri="{FF2B5EF4-FFF2-40B4-BE49-F238E27FC236}">
                <a16:creationId xmlns:a16="http://schemas.microsoft.com/office/drawing/2014/main" id="{A33F416C-59C9-43EC-B496-E213D38EDAC5}"/>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1" name="Picture 6" descr="Code Promo Openclassrooms : Jusqu&amp;#39;à 10% de réduction - 2022">
            <a:extLst>
              <a:ext uri="{FF2B5EF4-FFF2-40B4-BE49-F238E27FC236}">
                <a16:creationId xmlns:a16="http://schemas.microsoft.com/office/drawing/2014/main" id="{93BA2999-39EA-49F0-B7CF-C35D607BF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10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D655A74-7F30-4554-8C7C-2296DEBDFA50}"/>
              </a:ext>
            </a:extLst>
          </p:cNvPr>
          <p:cNvSpPr>
            <a:spLocks noGrp="1"/>
          </p:cNvSpPr>
          <p:nvPr>
            <p:ph type="sldNum" sz="quarter" idx="12"/>
          </p:nvPr>
        </p:nvSpPr>
        <p:spPr/>
        <p:txBody>
          <a:bodyPr/>
          <a:lstStyle/>
          <a:p>
            <a:fld id="{3A98EE3D-8CD1-4C3F-BD1C-C98C9596463C}" type="slidenum">
              <a:rPr lang="en-US" sz="2200" smtClean="0"/>
              <a:t>10</a:t>
            </a:fld>
            <a:endParaRPr lang="en-US" sz="2200" dirty="0"/>
          </a:p>
        </p:txBody>
      </p:sp>
      <p:pic>
        <p:nvPicPr>
          <p:cNvPr id="4" name="Picture 2">
            <a:extLst>
              <a:ext uri="{FF2B5EF4-FFF2-40B4-BE49-F238E27FC236}">
                <a16:creationId xmlns:a16="http://schemas.microsoft.com/office/drawing/2014/main" id="{CDB59B03-0667-43A8-8CEA-6CED84163D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55" b="28816"/>
          <a:stretch/>
        </p:blipFill>
        <p:spPr bwMode="auto">
          <a:xfrm>
            <a:off x="5147366" y="684750"/>
            <a:ext cx="2735432" cy="11409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Espace réservé du contenu 2">
            <a:extLst>
              <a:ext uri="{FF2B5EF4-FFF2-40B4-BE49-F238E27FC236}">
                <a16:creationId xmlns:a16="http://schemas.microsoft.com/office/drawing/2014/main" id="{6FD4E2B9-9632-4EA9-8A83-9EBC833E4157}"/>
              </a:ext>
            </a:extLst>
          </p:cNvPr>
          <p:cNvGraphicFramePr>
            <a:graphicFrameLocks noGrp="1"/>
          </p:cNvGraphicFramePr>
          <p:nvPr>
            <p:extLst>
              <p:ext uri="{D42A27DB-BD31-4B8C-83A1-F6EECF244321}">
                <p14:modId xmlns:p14="http://schemas.microsoft.com/office/powerpoint/2010/main" val="1232960263"/>
              </p:ext>
            </p:extLst>
          </p:nvPr>
        </p:nvGraphicFramePr>
        <p:xfrm>
          <a:off x="-123825" y="2548803"/>
          <a:ext cx="7334250" cy="2612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e 19">
            <a:extLst>
              <a:ext uri="{FF2B5EF4-FFF2-40B4-BE49-F238E27FC236}">
                <a16:creationId xmlns:a16="http://schemas.microsoft.com/office/drawing/2014/main" id="{2E2F7B06-5799-46B8-AF6C-C2D91BEC0BC0}"/>
              </a:ext>
            </a:extLst>
          </p:cNvPr>
          <p:cNvGrpSpPr/>
          <p:nvPr/>
        </p:nvGrpSpPr>
        <p:grpSpPr>
          <a:xfrm>
            <a:off x="7464787" y="2720252"/>
            <a:ext cx="4639368" cy="2185122"/>
            <a:chOff x="7134224" y="1958253"/>
            <a:chExt cx="4639368" cy="2185122"/>
          </a:xfrm>
        </p:grpSpPr>
        <p:sp>
          <p:nvSpPr>
            <p:cNvPr id="11" name="Forme libre : forme 10">
              <a:extLst>
                <a:ext uri="{FF2B5EF4-FFF2-40B4-BE49-F238E27FC236}">
                  <a16:creationId xmlns:a16="http://schemas.microsoft.com/office/drawing/2014/main" id="{8161B6D2-09B4-441D-BD5D-F85088A6C06B}"/>
                </a:ext>
              </a:extLst>
            </p:cNvPr>
            <p:cNvSpPr/>
            <p:nvPr/>
          </p:nvSpPr>
          <p:spPr>
            <a:xfrm>
              <a:off x="7134225" y="1958253"/>
              <a:ext cx="4639367" cy="523220"/>
            </a:xfrm>
            <a:custGeom>
              <a:avLst/>
              <a:gdLst>
                <a:gd name="connsiteX0" fmla="*/ 0 w 9008926"/>
                <a:gd name="connsiteY0" fmla="*/ 0 h 717226"/>
                <a:gd name="connsiteX1" fmla="*/ 9008926 w 9008926"/>
                <a:gd name="connsiteY1" fmla="*/ 0 h 717226"/>
                <a:gd name="connsiteX2" fmla="*/ 9008926 w 9008926"/>
                <a:gd name="connsiteY2" fmla="*/ 717226 h 717226"/>
                <a:gd name="connsiteX3" fmla="*/ 0 w 9008926"/>
                <a:gd name="connsiteY3" fmla="*/ 717226 h 717226"/>
                <a:gd name="connsiteX4" fmla="*/ 0 w 9008926"/>
                <a:gd name="connsiteY4" fmla="*/ 0 h 717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8926" h="717226">
                  <a:moveTo>
                    <a:pt x="0" y="0"/>
                  </a:moveTo>
                  <a:lnTo>
                    <a:pt x="9008926" y="0"/>
                  </a:lnTo>
                  <a:lnTo>
                    <a:pt x="9008926" y="717226"/>
                  </a:lnTo>
                  <a:lnTo>
                    <a:pt x="0" y="717226"/>
                  </a:lnTo>
                  <a:lnTo>
                    <a:pt x="0" y="0"/>
                  </a:lnTo>
                  <a:close/>
                </a:path>
              </a:pathLst>
            </a:custGeom>
            <a:solidFill>
              <a:schemeClr val="accent6">
                <a:lumMod val="20000"/>
                <a:lumOff val="80000"/>
              </a:schemeClr>
            </a:solidFill>
            <a:ln>
              <a:solidFill>
                <a:schemeClr val="accent6">
                  <a:lumMod val="50000"/>
                </a:schemeClr>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fr-FR" sz="2300" kern="1200" dirty="0">
                  <a:latin typeface="Times New Roman" panose="02020603050405020304" pitchFamily="18" charset="0"/>
                  <a:cs typeface="Times New Roman" panose="02020603050405020304" pitchFamily="18" charset="0"/>
                </a:rPr>
                <a:t>Pandas UDF (User </a:t>
              </a:r>
              <a:r>
                <a:rPr lang="fr-FR" sz="2300" kern="1200" dirty="0" err="1">
                  <a:latin typeface="Times New Roman" panose="02020603050405020304" pitchFamily="18" charset="0"/>
                  <a:cs typeface="Times New Roman" panose="02020603050405020304" pitchFamily="18" charset="0"/>
                </a:rPr>
                <a:t>Defined</a:t>
              </a:r>
              <a:r>
                <a:rPr lang="fr-FR" sz="2300" kern="1200" dirty="0">
                  <a:latin typeface="Times New Roman" panose="02020603050405020304" pitchFamily="18" charset="0"/>
                  <a:cs typeface="Times New Roman" panose="02020603050405020304" pitchFamily="18" charset="0"/>
                </a:rPr>
                <a:t> </a:t>
              </a:r>
              <a:r>
                <a:rPr lang="fr-FR" sz="2300" kern="1200" dirty="0" err="1">
                  <a:latin typeface="Times New Roman" panose="02020603050405020304" pitchFamily="18" charset="0"/>
                  <a:cs typeface="Times New Roman" panose="02020603050405020304" pitchFamily="18" charset="0"/>
                </a:rPr>
                <a:t>Function</a:t>
              </a:r>
              <a:r>
                <a:rPr lang="fr-FR" sz="2300" kern="1200" dirty="0">
                  <a:latin typeface="Times New Roman" panose="02020603050405020304" pitchFamily="18" charset="0"/>
                  <a:cs typeface="Times New Roman" panose="02020603050405020304" pitchFamily="18" charset="0"/>
                </a:rPr>
                <a:t>)</a:t>
              </a:r>
            </a:p>
          </p:txBody>
        </p:sp>
        <p:sp>
          <p:nvSpPr>
            <p:cNvPr id="19" name="Forme libre : forme 18">
              <a:extLst>
                <a:ext uri="{FF2B5EF4-FFF2-40B4-BE49-F238E27FC236}">
                  <a16:creationId xmlns:a16="http://schemas.microsoft.com/office/drawing/2014/main" id="{F5907D8D-78AA-4F1E-9E44-F81EDED87BF8}"/>
                </a:ext>
              </a:extLst>
            </p:cNvPr>
            <p:cNvSpPr/>
            <p:nvPr/>
          </p:nvSpPr>
          <p:spPr>
            <a:xfrm>
              <a:off x="7134224" y="2481473"/>
              <a:ext cx="4639367" cy="1661902"/>
            </a:xfrm>
            <a:custGeom>
              <a:avLst/>
              <a:gdLst>
                <a:gd name="connsiteX0" fmla="*/ 0 w 9170243"/>
                <a:gd name="connsiteY0" fmla="*/ 0 h 1341119"/>
                <a:gd name="connsiteX1" fmla="*/ 9170243 w 9170243"/>
                <a:gd name="connsiteY1" fmla="*/ 0 h 1341119"/>
                <a:gd name="connsiteX2" fmla="*/ 9170243 w 9170243"/>
                <a:gd name="connsiteY2" fmla="*/ 1341119 h 1341119"/>
                <a:gd name="connsiteX3" fmla="*/ 0 w 9170243"/>
                <a:gd name="connsiteY3" fmla="*/ 1341119 h 1341119"/>
                <a:gd name="connsiteX4" fmla="*/ 0 w 9170243"/>
                <a:gd name="connsiteY4" fmla="*/ 0 h 134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0243" h="1341119">
                  <a:moveTo>
                    <a:pt x="0" y="0"/>
                  </a:moveTo>
                  <a:lnTo>
                    <a:pt x="9170243" y="0"/>
                  </a:lnTo>
                  <a:lnTo>
                    <a:pt x="9170243" y="1341119"/>
                  </a:lnTo>
                  <a:lnTo>
                    <a:pt x="0" y="1341119"/>
                  </a:lnTo>
                  <a:lnTo>
                    <a:pt x="0" y="0"/>
                  </a:lnTo>
                  <a:close/>
                </a:path>
              </a:pathLst>
            </a:custGeom>
            <a:solidFill>
              <a:schemeClr val="bg2">
                <a:lumMod val="90000"/>
              </a:schemeClr>
            </a:solidFill>
            <a:ln>
              <a:solidFill>
                <a:schemeClr val="accent6">
                  <a:lumMod val="5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fr-FR" sz="2400" kern="1200" dirty="0">
                  <a:latin typeface="Times New Roman" panose="02020603050405020304" pitchFamily="18" charset="0"/>
                  <a:cs typeface="Times New Roman" panose="02020603050405020304" pitchFamily="18" charset="0"/>
                </a:rPr>
                <a:t>Fonction définie par l'utilisateur </a:t>
              </a:r>
            </a:p>
            <a:p>
              <a:pPr marL="0" lvl="0" indent="0" algn="l" defTabSz="755650">
                <a:lnSpc>
                  <a:spcPct val="90000"/>
                </a:lnSpc>
                <a:spcBef>
                  <a:spcPct val="0"/>
                </a:spcBef>
                <a:spcAft>
                  <a:spcPct val="35000"/>
                </a:spcAft>
                <a:buNone/>
              </a:pPr>
              <a:r>
                <a:rPr lang="fr-FR" sz="2400" kern="1200" dirty="0">
                  <a:latin typeface="Times New Roman" panose="02020603050405020304" pitchFamily="18" charset="0"/>
                  <a:cs typeface="Times New Roman" panose="02020603050405020304" pitchFamily="18" charset="0"/>
                </a:rPr>
                <a:t>Permet des opérations vectorisées </a:t>
              </a:r>
            </a:p>
            <a:p>
              <a:pPr marL="114300" lvl="1" indent="-114300" algn="l" defTabSz="577850">
                <a:lnSpc>
                  <a:spcPct val="90000"/>
                </a:lnSpc>
                <a:spcBef>
                  <a:spcPct val="0"/>
                </a:spcBef>
                <a:spcAft>
                  <a:spcPct val="15000"/>
                </a:spcAft>
                <a:buFont typeface="Wingdings" panose="05000000000000000000" pitchFamily="2" charset="2"/>
                <a:buChar char="Ø"/>
              </a:pPr>
              <a:r>
                <a:rPr lang="fr-FR" kern="1200" dirty="0">
                  <a:latin typeface="Times New Roman" panose="02020603050405020304" pitchFamily="18" charset="0"/>
                  <a:cs typeface="Times New Roman" panose="02020603050405020304" pitchFamily="18" charset="0"/>
                </a:rPr>
                <a:t>Performances jusqu'à 100 fois supérieures aux UDF Python (one-</a:t>
              </a:r>
              <a:r>
                <a:rPr lang="fr-FR" kern="1200" dirty="0" err="1">
                  <a:latin typeface="Times New Roman" panose="02020603050405020304" pitchFamily="18" charset="0"/>
                  <a:cs typeface="Times New Roman" panose="02020603050405020304" pitchFamily="18" charset="0"/>
                </a:rPr>
                <a:t>row</a:t>
              </a:r>
              <a:r>
                <a:rPr lang="fr-FR" dirty="0">
                  <a:latin typeface="Times New Roman" panose="02020603050405020304" pitchFamily="18" charset="0"/>
                  <a:cs typeface="Times New Roman" panose="02020603050405020304" pitchFamily="18" charset="0"/>
                </a:rPr>
                <a:t>-</a:t>
              </a:r>
              <a:r>
                <a:rPr lang="fr-FR" kern="1200" dirty="0">
                  <a:latin typeface="Times New Roman" panose="02020603050405020304" pitchFamily="18" charset="0"/>
                  <a:cs typeface="Times New Roman" panose="02020603050405020304" pitchFamily="18" charset="0"/>
                </a:rPr>
                <a:t>at-a-time)</a:t>
              </a:r>
            </a:p>
          </p:txBody>
        </p:sp>
      </p:grpSp>
      <p:sp>
        <p:nvSpPr>
          <p:cNvPr id="7" name="TextBox 14">
            <a:extLst>
              <a:ext uri="{FF2B5EF4-FFF2-40B4-BE49-F238E27FC236}">
                <a16:creationId xmlns:a16="http://schemas.microsoft.com/office/drawing/2014/main" id="{8C93BE13-CEB3-4711-B7DF-8E8643011400}"/>
              </a:ext>
            </a:extLst>
          </p:cNvPr>
          <p:cNvSpPr txBox="1"/>
          <p:nvPr/>
        </p:nvSpPr>
        <p:spPr>
          <a:xfrm>
            <a:off x="510341" y="335429"/>
            <a:ext cx="7009089" cy="523220"/>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800" b="1" dirty="0">
                <a:latin typeface="Times New Roman" panose="02020603050405020304" pitchFamily="18" charset="0"/>
                <a:cs typeface="Times New Roman" panose="02020603050405020304" pitchFamily="18" charset="0"/>
              </a:rPr>
              <a:t>Fonctionnement de </a:t>
            </a:r>
            <a:r>
              <a:rPr lang="fr-FR" sz="2800" b="1" dirty="0" err="1">
                <a:latin typeface="Times New Roman" panose="02020603050405020304" pitchFamily="18" charset="0"/>
                <a:cs typeface="Times New Roman" panose="02020603050405020304" pitchFamily="18" charset="0"/>
              </a:rPr>
              <a:t>PySpark</a:t>
            </a:r>
            <a:r>
              <a:rPr lang="fr-FR" sz="2800" b="1" dirty="0">
                <a:latin typeface="Times New Roman" panose="02020603050405020304" pitchFamily="18" charset="0"/>
                <a:cs typeface="Times New Roman" panose="02020603050405020304" pitchFamily="18" charset="0"/>
              </a:rPr>
              <a:t>:</a:t>
            </a:r>
          </a:p>
        </p:txBody>
      </p:sp>
      <p:pic>
        <p:nvPicPr>
          <p:cNvPr id="8" name="Picture 6" descr="Code Promo Openclassrooms : Jusqu&amp;#39;à 10% de réduction - 2022">
            <a:extLst>
              <a:ext uri="{FF2B5EF4-FFF2-40B4-BE49-F238E27FC236}">
                <a16:creationId xmlns:a16="http://schemas.microsoft.com/office/drawing/2014/main" id="{D40CC4D4-3972-4891-85B6-0A1A50F297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4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E68501F-2E20-49E0-A0BE-4E6FB17018FF}"/>
              </a:ext>
            </a:extLst>
          </p:cNvPr>
          <p:cNvSpPr>
            <a:spLocks noGrp="1"/>
          </p:cNvSpPr>
          <p:nvPr>
            <p:ph type="sldNum" sz="quarter" idx="12"/>
          </p:nvPr>
        </p:nvSpPr>
        <p:spPr/>
        <p:txBody>
          <a:bodyPr/>
          <a:lstStyle/>
          <a:p>
            <a:r>
              <a:rPr lang="en-US" sz="2200" dirty="0"/>
              <a:t>11</a:t>
            </a:r>
          </a:p>
        </p:txBody>
      </p:sp>
      <p:grpSp>
        <p:nvGrpSpPr>
          <p:cNvPr id="14" name="Groupe 13">
            <a:extLst>
              <a:ext uri="{FF2B5EF4-FFF2-40B4-BE49-F238E27FC236}">
                <a16:creationId xmlns:a16="http://schemas.microsoft.com/office/drawing/2014/main" id="{2D36482E-4352-43A8-911D-E743595473D2}"/>
              </a:ext>
            </a:extLst>
          </p:cNvPr>
          <p:cNvGrpSpPr/>
          <p:nvPr/>
        </p:nvGrpSpPr>
        <p:grpSpPr>
          <a:xfrm>
            <a:off x="9825063" y="3175367"/>
            <a:ext cx="381346" cy="446103"/>
            <a:chOff x="7019448" y="377112"/>
            <a:chExt cx="381346" cy="446103"/>
          </a:xfrm>
        </p:grpSpPr>
        <p:sp>
          <p:nvSpPr>
            <p:cNvPr id="15" name="Flèche : droite 14">
              <a:extLst>
                <a:ext uri="{FF2B5EF4-FFF2-40B4-BE49-F238E27FC236}">
                  <a16:creationId xmlns:a16="http://schemas.microsoft.com/office/drawing/2014/main" id="{0E4DF306-C32F-4B5B-AC92-67AAF23C249C}"/>
                </a:ext>
              </a:extLst>
            </p:cNvPr>
            <p:cNvSpPr/>
            <p:nvPr/>
          </p:nvSpPr>
          <p:spPr>
            <a:xfrm>
              <a:off x="7019448" y="377112"/>
              <a:ext cx="381346" cy="446103"/>
            </a:xfrm>
            <a:prstGeom prst="rightArrow">
              <a:avLst>
                <a:gd name="adj1" fmla="val 60000"/>
                <a:gd name="adj2" fmla="val 50000"/>
              </a:avLst>
            </a:prstGeom>
            <a:solidFill>
              <a:schemeClr val="accent6">
                <a:lumMod val="75000"/>
              </a:schemeClr>
            </a:solid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rgbClr r="0" g="0" b="0"/>
            </a:fillRef>
            <a:effectRef idx="0">
              <a:scrgbClr r="0" g="0" b="0"/>
            </a:effectRef>
            <a:fontRef idx="minor">
              <a:schemeClr val="lt1"/>
            </a:fontRef>
          </p:style>
        </p:sp>
        <p:sp>
          <p:nvSpPr>
            <p:cNvPr id="16" name="Flèche : droite 4">
              <a:extLst>
                <a:ext uri="{FF2B5EF4-FFF2-40B4-BE49-F238E27FC236}">
                  <a16:creationId xmlns:a16="http://schemas.microsoft.com/office/drawing/2014/main" id="{024BC0B3-0F52-4AA4-8299-F88203F3B9BC}"/>
                </a:ext>
              </a:extLst>
            </p:cNvPr>
            <p:cNvSpPr txBox="1"/>
            <p:nvPr/>
          </p:nvSpPr>
          <p:spPr>
            <a:xfrm>
              <a:off x="7019448" y="466333"/>
              <a:ext cx="266942" cy="2676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p:txBody>
        </p:sp>
      </p:grpSp>
      <p:sp>
        <p:nvSpPr>
          <p:cNvPr id="17" name="AutoShape 2" descr="Formation - Devensys">
            <a:extLst>
              <a:ext uri="{FF2B5EF4-FFF2-40B4-BE49-F238E27FC236}">
                <a16:creationId xmlns:a16="http://schemas.microsoft.com/office/drawing/2014/main" id="{25B13B3D-4FBD-442B-B8DC-81215748DC9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0" name="AutoShape 8">
            <a:extLst>
              <a:ext uri="{FF2B5EF4-FFF2-40B4-BE49-F238E27FC236}">
                <a16:creationId xmlns:a16="http://schemas.microsoft.com/office/drawing/2014/main" id="{9E4AB6FD-D917-47F3-A8EB-CA6008B48F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25" name="Groupe 24">
            <a:extLst>
              <a:ext uri="{FF2B5EF4-FFF2-40B4-BE49-F238E27FC236}">
                <a16:creationId xmlns:a16="http://schemas.microsoft.com/office/drawing/2014/main" id="{42047168-03E3-4580-B7A6-766B8AC28216}"/>
              </a:ext>
            </a:extLst>
          </p:cNvPr>
          <p:cNvGrpSpPr/>
          <p:nvPr/>
        </p:nvGrpSpPr>
        <p:grpSpPr>
          <a:xfrm>
            <a:off x="295853" y="1021278"/>
            <a:ext cx="11600294" cy="2963250"/>
            <a:chOff x="295853" y="1544369"/>
            <a:chExt cx="11600294" cy="2963250"/>
          </a:xfrm>
        </p:grpSpPr>
        <p:grpSp>
          <p:nvGrpSpPr>
            <p:cNvPr id="7" name="Groupe 6">
              <a:extLst>
                <a:ext uri="{FF2B5EF4-FFF2-40B4-BE49-F238E27FC236}">
                  <a16:creationId xmlns:a16="http://schemas.microsoft.com/office/drawing/2014/main" id="{90F45C14-6E2F-48A6-AE55-E3A35AE6430C}"/>
                </a:ext>
              </a:extLst>
            </p:cNvPr>
            <p:cNvGrpSpPr/>
            <p:nvPr/>
          </p:nvGrpSpPr>
          <p:grpSpPr>
            <a:xfrm>
              <a:off x="295853" y="3307290"/>
              <a:ext cx="11600294" cy="1200329"/>
              <a:chOff x="226130" y="1441056"/>
              <a:chExt cx="11600294" cy="1200329"/>
            </a:xfrm>
          </p:grpSpPr>
          <p:graphicFrame>
            <p:nvGraphicFramePr>
              <p:cNvPr id="8" name="Diagram 78">
                <a:extLst>
                  <a:ext uri="{FF2B5EF4-FFF2-40B4-BE49-F238E27FC236}">
                    <a16:creationId xmlns:a16="http://schemas.microsoft.com/office/drawing/2014/main" id="{A788F380-55B9-4942-9A78-24D8E5BD3F43}"/>
                  </a:ext>
                </a:extLst>
              </p:cNvPr>
              <p:cNvGraphicFramePr/>
              <p:nvPr>
                <p:extLst>
                  <p:ext uri="{D42A27DB-BD31-4B8C-83A1-F6EECF244321}">
                    <p14:modId xmlns:p14="http://schemas.microsoft.com/office/powerpoint/2010/main" val="2540967351"/>
                  </p:ext>
                </p:extLst>
              </p:nvPr>
            </p:nvGraphicFramePr>
            <p:xfrm>
              <a:off x="226130" y="1441056"/>
              <a:ext cx="9362008"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e 8">
                <a:extLst>
                  <a:ext uri="{FF2B5EF4-FFF2-40B4-BE49-F238E27FC236}">
                    <a16:creationId xmlns:a16="http://schemas.microsoft.com/office/drawing/2014/main" id="{66F0E293-A0A5-40B3-B848-80AAFD66D3FD}"/>
                  </a:ext>
                </a:extLst>
              </p:cNvPr>
              <p:cNvGrpSpPr/>
              <p:nvPr/>
            </p:nvGrpSpPr>
            <p:grpSpPr>
              <a:xfrm>
                <a:off x="10136595" y="1522729"/>
                <a:ext cx="1689829" cy="1118655"/>
                <a:chOff x="9473945" y="81673"/>
                <a:chExt cx="1689829" cy="1118655"/>
              </a:xfrm>
            </p:grpSpPr>
            <p:sp>
              <p:nvSpPr>
                <p:cNvPr id="11" name="Rectangle : coins arrondis 10">
                  <a:extLst>
                    <a:ext uri="{FF2B5EF4-FFF2-40B4-BE49-F238E27FC236}">
                      <a16:creationId xmlns:a16="http://schemas.microsoft.com/office/drawing/2014/main" id="{4690117D-B085-460B-A935-A0604D162157}"/>
                    </a:ext>
                  </a:extLst>
                </p:cNvPr>
                <p:cNvSpPr/>
                <p:nvPr/>
              </p:nvSpPr>
              <p:spPr>
                <a:xfrm>
                  <a:off x="9473945" y="81673"/>
                  <a:ext cx="1689829" cy="1118655"/>
                </a:xfrm>
                <a:prstGeom prst="roundRect">
                  <a:avLst>
                    <a:gd name="adj" fmla="val 10000"/>
                  </a:avLst>
                </a:prstGeom>
                <a:solidFill>
                  <a:schemeClr val="tx2">
                    <a:lumMod val="90000"/>
                    <a:lumOff val="10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2" name="Rectangle : coins arrondis 4">
                  <a:extLst>
                    <a:ext uri="{FF2B5EF4-FFF2-40B4-BE49-F238E27FC236}">
                      <a16:creationId xmlns:a16="http://schemas.microsoft.com/office/drawing/2014/main" id="{9BC462F9-103C-4814-A672-6FFF3A56FB90}"/>
                    </a:ext>
                  </a:extLst>
                </p:cNvPr>
                <p:cNvSpPr txBox="1"/>
                <p:nvPr/>
              </p:nvSpPr>
              <p:spPr>
                <a:xfrm>
                  <a:off x="9503641" y="122911"/>
                  <a:ext cx="1630437" cy="9545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400" kern="1200" dirty="0"/>
                    <a:t>Installer les packages et logiciels</a:t>
                  </a:r>
                  <a:endParaRPr lang="fr-FR" sz="1200" kern="1200" dirty="0"/>
                </a:p>
              </p:txBody>
            </p:sp>
          </p:grpSp>
        </p:grpSp>
        <p:grpSp>
          <p:nvGrpSpPr>
            <p:cNvPr id="22" name="Groupe 21">
              <a:extLst>
                <a:ext uri="{FF2B5EF4-FFF2-40B4-BE49-F238E27FC236}">
                  <a16:creationId xmlns:a16="http://schemas.microsoft.com/office/drawing/2014/main" id="{9C2B7CED-FD91-452B-AC60-19A05727CB9B}"/>
                </a:ext>
              </a:extLst>
            </p:cNvPr>
            <p:cNvGrpSpPr/>
            <p:nvPr/>
          </p:nvGrpSpPr>
          <p:grpSpPr>
            <a:xfrm>
              <a:off x="686152" y="1544369"/>
              <a:ext cx="11180299" cy="1489361"/>
              <a:chOff x="823381" y="859292"/>
              <a:chExt cx="11180299" cy="1489361"/>
            </a:xfrm>
          </p:grpSpPr>
          <p:pic>
            <p:nvPicPr>
              <p:cNvPr id="4" name="Picture 2">
                <a:extLst>
                  <a:ext uri="{FF2B5EF4-FFF2-40B4-BE49-F238E27FC236}">
                    <a16:creationId xmlns:a16="http://schemas.microsoft.com/office/drawing/2014/main" id="{E891DC31-286F-492E-8A93-98CDD4C0F09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9351" t="13081" r="29595" b="16993"/>
              <a:stretch/>
            </p:blipFill>
            <p:spPr bwMode="auto">
              <a:xfrm>
                <a:off x="5536684" y="859292"/>
                <a:ext cx="1697890" cy="14893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80EEE72-1B22-4C9E-B685-628E898CF1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381" y="1188113"/>
                <a:ext cx="1263493" cy="7580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01BC4381-5704-4700-9BB0-2B3D3F29E0C9}"/>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174172" y="859292"/>
                <a:ext cx="1358134" cy="1452549"/>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FE636E50-06B2-4B9A-B51C-255AC149589F}"/>
                  </a:ext>
                </a:extLst>
              </p:cNvPr>
              <p:cNvPicPr>
                <a:picLocks noChangeAspect="1"/>
              </p:cNvPicPr>
              <p:nvPr/>
            </p:nvPicPr>
            <p:blipFill>
              <a:blip r:embed="rId10"/>
              <a:stretch>
                <a:fillRect/>
              </a:stretch>
            </p:blipFill>
            <p:spPr>
              <a:xfrm>
                <a:off x="8408587" y="988846"/>
                <a:ext cx="883699" cy="1322995"/>
              </a:xfrm>
              <a:prstGeom prst="rect">
                <a:avLst/>
              </a:prstGeom>
            </p:spPr>
          </p:pic>
          <p:pic>
            <p:nvPicPr>
              <p:cNvPr id="21" name="Image 20">
                <a:extLst>
                  <a:ext uri="{FF2B5EF4-FFF2-40B4-BE49-F238E27FC236}">
                    <a16:creationId xmlns:a16="http://schemas.microsoft.com/office/drawing/2014/main" id="{8E19B896-D496-43F6-81B6-6408A9E2A800}"/>
                  </a:ext>
                </a:extLst>
              </p:cNvPr>
              <p:cNvPicPr>
                <a:picLocks noChangeAspect="1"/>
              </p:cNvPicPr>
              <p:nvPr/>
            </p:nvPicPr>
            <p:blipFill>
              <a:blip r:embed="rId11"/>
              <a:stretch>
                <a:fillRect/>
              </a:stretch>
            </p:blipFill>
            <p:spPr>
              <a:xfrm>
                <a:off x="10373243" y="1097022"/>
                <a:ext cx="1630437" cy="867813"/>
              </a:xfrm>
              <a:prstGeom prst="rect">
                <a:avLst/>
              </a:prstGeom>
            </p:spPr>
          </p:pic>
        </p:grpSp>
      </p:grpSp>
      <p:sp>
        <p:nvSpPr>
          <p:cNvPr id="23" name="TextBox 14">
            <a:extLst>
              <a:ext uri="{FF2B5EF4-FFF2-40B4-BE49-F238E27FC236}">
                <a16:creationId xmlns:a16="http://schemas.microsoft.com/office/drawing/2014/main" id="{E4D956A9-350F-4FB0-8CD3-CBF1A0AEEF33}"/>
              </a:ext>
            </a:extLst>
          </p:cNvPr>
          <p:cNvSpPr txBox="1"/>
          <p:nvPr/>
        </p:nvSpPr>
        <p:spPr>
          <a:xfrm>
            <a:off x="295853" y="387317"/>
            <a:ext cx="7852701" cy="461665"/>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u="sng" dirty="0">
                <a:latin typeface="Times New Roman" panose="02020603050405020304" pitchFamily="18" charset="0"/>
                <a:cs typeface="Times New Roman" panose="02020603050405020304" pitchFamily="18" charset="0"/>
              </a:rPr>
              <a:t>Préparation de l’environnement de travail:</a:t>
            </a:r>
          </a:p>
        </p:txBody>
      </p:sp>
      <p:pic>
        <p:nvPicPr>
          <p:cNvPr id="24" name="Image 23">
            <a:extLst>
              <a:ext uri="{FF2B5EF4-FFF2-40B4-BE49-F238E27FC236}">
                <a16:creationId xmlns:a16="http://schemas.microsoft.com/office/drawing/2014/main" id="{CD02931E-BEC8-4BFD-95E3-A2A77322707D}"/>
              </a:ext>
            </a:extLst>
          </p:cNvPr>
          <p:cNvPicPr>
            <a:picLocks noChangeAspect="1"/>
          </p:cNvPicPr>
          <p:nvPr/>
        </p:nvPicPr>
        <p:blipFill rotWithShape="1">
          <a:blip r:embed="rId12"/>
          <a:srcRect r="16309"/>
          <a:stretch/>
        </p:blipFill>
        <p:spPr>
          <a:xfrm>
            <a:off x="57373" y="4629329"/>
            <a:ext cx="8064881" cy="1576159"/>
          </a:xfrm>
          <a:prstGeom prst="rect">
            <a:avLst/>
          </a:prstGeom>
        </p:spPr>
      </p:pic>
      <p:pic>
        <p:nvPicPr>
          <p:cNvPr id="26" name="Image 25">
            <a:extLst>
              <a:ext uri="{FF2B5EF4-FFF2-40B4-BE49-F238E27FC236}">
                <a16:creationId xmlns:a16="http://schemas.microsoft.com/office/drawing/2014/main" id="{64083006-2FAF-4525-9F45-2821D28F735C}"/>
              </a:ext>
            </a:extLst>
          </p:cNvPr>
          <p:cNvPicPr>
            <a:picLocks noChangeAspect="1"/>
          </p:cNvPicPr>
          <p:nvPr/>
        </p:nvPicPr>
        <p:blipFill rotWithShape="1">
          <a:blip r:embed="rId13"/>
          <a:srcRect l="-1" t="53923" r="61475"/>
          <a:stretch/>
        </p:blipFill>
        <p:spPr>
          <a:xfrm>
            <a:off x="8639503" y="4699536"/>
            <a:ext cx="3134089" cy="1575006"/>
          </a:xfrm>
          <a:prstGeom prst="rect">
            <a:avLst/>
          </a:prstGeom>
        </p:spPr>
      </p:pic>
      <p:cxnSp>
        <p:nvCxnSpPr>
          <p:cNvPr id="28" name="Connecteur droit avec flèche 27">
            <a:extLst>
              <a:ext uri="{FF2B5EF4-FFF2-40B4-BE49-F238E27FC236}">
                <a16:creationId xmlns:a16="http://schemas.microsoft.com/office/drawing/2014/main" id="{86B73AD8-1A78-450F-B516-972E2D0398BD}"/>
              </a:ext>
            </a:extLst>
          </p:cNvPr>
          <p:cNvCxnSpPr/>
          <p:nvPr/>
        </p:nvCxnSpPr>
        <p:spPr>
          <a:xfrm>
            <a:off x="13190483" y="199696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561B6194-7D59-4D30-8B88-51DD0D303D0E}"/>
              </a:ext>
            </a:extLst>
          </p:cNvPr>
          <p:cNvCxnSpPr>
            <a:cxnSpLocks/>
          </p:cNvCxnSpPr>
          <p:nvPr/>
        </p:nvCxnSpPr>
        <p:spPr>
          <a:xfrm rot="16200000" flipH="1">
            <a:off x="8965360" y="3976745"/>
            <a:ext cx="660841" cy="636309"/>
          </a:xfrm>
          <a:prstGeom prst="bentConnector3">
            <a:avLst>
              <a:gd name="adj1" fmla="val 50000"/>
            </a:avLst>
          </a:prstGeom>
          <a:ln w="38100">
            <a:solidFill>
              <a:schemeClr val="accent6">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E9CFC19B-F659-49CA-AFFA-79FD234D14B6}"/>
              </a:ext>
            </a:extLst>
          </p:cNvPr>
          <p:cNvCxnSpPr>
            <a:cxnSpLocks/>
          </p:cNvCxnSpPr>
          <p:nvPr/>
        </p:nvCxnSpPr>
        <p:spPr>
          <a:xfrm rot="16200000" flipH="1">
            <a:off x="3746502" y="3976745"/>
            <a:ext cx="660841" cy="636309"/>
          </a:xfrm>
          <a:prstGeom prst="bentConnector3">
            <a:avLst>
              <a:gd name="adj1" fmla="val 50000"/>
            </a:avLst>
          </a:prstGeom>
          <a:ln w="38100">
            <a:solidFill>
              <a:schemeClr val="accent6">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pic>
        <p:nvPicPr>
          <p:cNvPr id="38" name="Picture 6" descr="Code Promo Openclassrooms : Jusqu&amp;#39;à 10% de réduction - 2022">
            <a:extLst>
              <a:ext uri="{FF2B5EF4-FFF2-40B4-BE49-F238E27FC236}">
                <a16:creationId xmlns:a16="http://schemas.microsoft.com/office/drawing/2014/main" id="{E061B768-7760-4AC1-9551-84A6395916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162DC979-A458-49EF-AB60-15B5FE92B2CF}"/>
              </a:ext>
            </a:extLst>
          </p:cNvPr>
          <p:cNvSpPr txBox="1"/>
          <p:nvPr/>
        </p:nvSpPr>
        <p:spPr>
          <a:xfrm>
            <a:off x="-48259" y="4337168"/>
            <a:ext cx="6638924" cy="369332"/>
          </a:xfrm>
          <a:prstGeom prst="rect">
            <a:avLst/>
          </a:prstGeom>
          <a:noFill/>
        </p:spPr>
        <p:txBody>
          <a:bodyPr wrap="square">
            <a:spAutoFit/>
          </a:bodyPr>
          <a:lstStyle/>
          <a:p>
            <a:r>
              <a:rPr lang="fr-FR" sz="1800" b="1" dirty="0">
                <a:effectLst/>
                <a:latin typeface="Times New Roman" panose="02020603050405020304" pitchFamily="18" charset="0"/>
                <a:ea typeface="Times New Roman" panose="02020603050405020304" pitchFamily="18" charset="0"/>
              </a:rPr>
              <a:t>paramétrage du groupe de sécurité</a:t>
            </a:r>
            <a:endParaRPr lang="fr-FR" dirty="0"/>
          </a:p>
        </p:txBody>
      </p:sp>
    </p:spTree>
    <p:extLst>
      <p:ext uri="{BB962C8B-B14F-4D97-AF65-F5344CB8AC3E}">
        <p14:creationId xmlns:p14="http://schemas.microsoft.com/office/powerpoint/2010/main" val="239120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7F97690-55DB-48F9-9BD3-9159CBC8537B}"/>
              </a:ext>
            </a:extLst>
          </p:cNvPr>
          <p:cNvSpPr>
            <a:spLocks noGrp="1"/>
          </p:cNvSpPr>
          <p:nvPr>
            <p:ph type="sldNum" sz="quarter" idx="12"/>
          </p:nvPr>
        </p:nvSpPr>
        <p:spPr/>
        <p:txBody>
          <a:bodyPr/>
          <a:lstStyle/>
          <a:p>
            <a:fld id="{3A98EE3D-8CD1-4C3F-BD1C-C98C9596463C}" type="slidenum">
              <a:rPr lang="en-US" sz="2200" smtClean="0"/>
              <a:t>12</a:t>
            </a:fld>
            <a:endParaRPr lang="en-US" sz="2200" dirty="0"/>
          </a:p>
        </p:txBody>
      </p:sp>
      <p:pic>
        <p:nvPicPr>
          <p:cNvPr id="12" name="Picture 8">
            <a:extLst>
              <a:ext uri="{FF2B5EF4-FFF2-40B4-BE49-F238E27FC236}">
                <a16:creationId xmlns:a16="http://schemas.microsoft.com/office/drawing/2014/main" id="{F0E21FC8-1398-46BC-88CD-9707F6EB79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8161" y="3192752"/>
            <a:ext cx="1358134" cy="14525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F8FB86A-34EF-40BF-9F0D-C58F65EEDB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51" t="13081" r="29595" b="16993"/>
          <a:stretch/>
        </p:blipFill>
        <p:spPr bwMode="auto">
          <a:xfrm>
            <a:off x="1880520" y="3274169"/>
            <a:ext cx="1697890" cy="1489361"/>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14">
            <a:extLst>
              <a:ext uri="{FF2B5EF4-FFF2-40B4-BE49-F238E27FC236}">
                <a16:creationId xmlns:a16="http://schemas.microsoft.com/office/drawing/2014/main" id="{EB3458DC-0BAB-4915-B6ED-556F1C0F28BF}"/>
              </a:ext>
            </a:extLst>
          </p:cNvPr>
          <p:cNvPicPr>
            <a:picLocks noChangeAspect="1"/>
          </p:cNvPicPr>
          <p:nvPr/>
        </p:nvPicPr>
        <p:blipFill>
          <a:blip r:embed="rId4"/>
          <a:stretch>
            <a:fillRect/>
          </a:stretch>
        </p:blipFill>
        <p:spPr>
          <a:xfrm>
            <a:off x="5375061" y="3983803"/>
            <a:ext cx="883699" cy="1322995"/>
          </a:xfrm>
          <a:prstGeom prst="rect">
            <a:avLst/>
          </a:prstGeom>
        </p:spPr>
      </p:pic>
      <p:pic>
        <p:nvPicPr>
          <p:cNvPr id="5" name="Picture 2">
            <a:extLst>
              <a:ext uri="{FF2B5EF4-FFF2-40B4-BE49-F238E27FC236}">
                <a16:creationId xmlns:a16="http://schemas.microsoft.com/office/drawing/2014/main" id="{C35B0B6F-E965-4565-AC31-5601A1CD3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061" y="2578751"/>
            <a:ext cx="1263493" cy="75809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9ADBB4A-9C42-4B25-ACAD-5B585705C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8789" y="368476"/>
            <a:ext cx="1753975" cy="1753975"/>
          </a:xfrm>
          <a:prstGeom prst="rect">
            <a:avLst/>
          </a:prstGeom>
        </p:spPr>
      </p:pic>
      <p:pic>
        <p:nvPicPr>
          <p:cNvPr id="8194" name="Picture 2" descr="Jupyter — Wikipédia">
            <a:extLst>
              <a:ext uri="{FF2B5EF4-FFF2-40B4-BE49-F238E27FC236}">
                <a16:creationId xmlns:a16="http://schemas.microsoft.com/office/drawing/2014/main" id="{F9345E50-5E99-44A7-8949-8A9AA4912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0509" y="3274169"/>
            <a:ext cx="1116452" cy="1294436"/>
          </a:xfrm>
          <a:prstGeom prst="rect">
            <a:avLst/>
          </a:prstGeom>
          <a:noFill/>
          <a:extLst>
            <a:ext uri="{909E8E84-426E-40DD-AFC4-6F175D3DCCD1}">
              <a14:hiddenFill xmlns:a14="http://schemas.microsoft.com/office/drawing/2010/main">
                <a:solidFill>
                  <a:srgbClr val="FFFFFF"/>
                </a:solidFill>
              </a14:hiddenFill>
            </a:ext>
          </a:extLst>
        </p:spPr>
      </p:pic>
      <p:sp>
        <p:nvSpPr>
          <p:cNvPr id="35" name="Forme libre : forme 34">
            <a:extLst>
              <a:ext uri="{FF2B5EF4-FFF2-40B4-BE49-F238E27FC236}">
                <a16:creationId xmlns:a16="http://schemas.microsoft.com/office/drawing/2014/main" id="{2D9D2816-5763-4426-ADE1-918B10E04956}"/>
              </a:ext>
            </a:extLst>
          </p:cNvPr>
          <p:cNvSpPr/>
          <p:nvPr/>
        </p:nvSpPr>
        <p:spPr>
          <a:xfrm>
            <a:off x="7554300" y="4726718"/>
            <a:ext cx="3819762" cy="1635155"/>
          </a:xfrm>
          <a:custGeom>
            <a:avLst/>
            <a:gdLst>
              <a:gd name="connsiteX0" fmla="*/ 0 w 9170243"/>
              <a:gd name="connsiteY0" fmla="*/ 0 h 1341119"/>
              <a:gd name="connsiteX1" fmla="*/ 9170243 w 9170243"/>
              <a:gd name="connsiteY1" fmla="*/ 0 h 1341119"/>
              <a:gd name="connsiteX2" fmla="*/ 9170243 w 9170243"/>
              <a:gd name="connsiteY2" fmla="*/ 1341119 h 1341119"/>
              <a:gd name="connsiteX3" fmla="*/ 0 w 9170243"/>
              <a:gd name="connsiteY3" fmla="*/ 1341119 h 1341119"/>
              <a:gd name="connsiteX4" fmla="*/ 0 w 9170243"/>
              <a:gd name="connsiteY4" fmla="*/ 0 h 134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0243" h="1341119">
                <a:moveTo>
                  <a:pt x="0" y="0"/>
                </a:moveTo>
                <a:lnTo>
                  <a:pt x="9170243" y="0"/>
                </a:lnTo>
                <a:lnTo>
                  <a:pt x="9170243" y="1341119"/>
                </a:lnTo>
                <a:lnTo>
                  <a:pt x="0" y="1341119"/>
                </a:lnTo>
                <a:lnTo>
                  <a:pt x="0" y="0"/>
                </a:lnTo>
                <a:close/>
              </a:path>
            </a:pathLst>
          </a:custGeom>
          <a:solidFill>
            <a:schemeClr val="bg2">
              <a:lumMod val="90000"/>
            </a:schemeClr>
          </a:solidFill>
          <a:ln>
            <a:solidFill>
              <a:schemeClr val="accent6">
                <a:lumMod val="5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fr-FR" sz="2000" u="sng" kern="1200" dirty="0">
                <a:latin typeface="Times New Roman" panose="02020603050405020304" pitchFamily="18" charset="0"/>
                <a:cs typeface="Times New Roman" panose="02020603050405020304" pitchFamily="18" charset="0"/>
              </a:rPr>
              <a:t>Instance de calcul à distance:</a:t>
            </a:r>
          </a:p>
          <a:p>
            <a:pPr marL="285750" lvl="0" indent="-285750" algn="l" defTabSz="755650">
              <a:lnSpc>
                <a:spcPct val="90000"/>
              </a:lnSpc>
              <a:spcBef>
                <a:spcPct val="0"/>
              </a:spcBef>
              <a:spcAft>
                <a:spcPct val="35000"/>
              </a:spcAf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Calculs distribués via l’API </a:t>
            </a:r>
            <a:r>
              <a:rPr lang="fr-FR" dirty="0" err="1">
                <a:latin typeface="Times New Roman" panose="02020603050405020304" pitchFamily="18" charset="0"/>
                <a:cs typeface="Times New Roman" panose="02020603050405020304" pitchFamily="18" charset="0"/>
              </a:rPr>
              <a:t>PySpark</a:t>
            </a:r>
            <a:endParaRPr lang="fr-FR" dirty="0">
              <a:latin typeface="Times New Roman" panose="02020603050405020304" pitchFamily="18" charset="0"/>
              <a:cs typeface="Times New Roman" panose="02020603050405020304" pitchFamily="18" charset="0"/>
            </a:endParaRPr>
          </a:p>
          <a:p>
            <a:pPr marL="285750" lvl="0" indent="-285750" algn="l" defTabSz="755650">
              <a:lnSpc>
                <a:spcPct val="90000"/>
              </a:lnSpc>
              <a:spcBef>
                <a:spcPct val="0"/>
              </a:spcBef>
              <a:spcAft>
                <a:spcPct val="35000"/>
              </a:spcAft>
              <a:buFont typeface="Arial" panose="020B0604020202020204" pitchFamily="34" charset="0"/>
              <a:buChar char="•"/>
            </a:pPr>
            <a:r>
              <a:rPr lang="fr-FR" kern="1200" dirty="0">
                <a:latin typeface="Times New Roman" panose="02020603050405020304" pitchFamily="18" charset="0"/>
                <a:cs typeface="Times New Roman" panose="02020603050405020304" pitchFamily="18" charset="0"/>
              </a:rPr>
              <a:t>Installation de</a:t>
            </a:r>
            <a:r>
              <a:rPr lang="fr-FR" dirty="0">
                <a:latin typeface="Times New Roman" panose="02020603050405020304" pitchFamily="18" charset="0"/>
                <a:cs typeface="Times New Roman" panose="02020603050405020304" pitchFamily="18" charset="0"/>
              </a:rPr>
              <a:t>s packages</a:t>
            </a:r>
          </a:p>
          <a:p>
            <a:pPr marL="285750" lvl="0" indent="-285750" algn="l" defTabSz="755650">
              <a:lnSpc>
                <a:spcPct val="90000"/>
              </a:lnSpc>
              <a:spcBef>
                <a:spcPct val="0"/>
              </a:spcBef>
              <a:spcAft>
                <a:spcPct val="35000"/>
              </a:spcAft>
              <a:buFont typeface="Arial" panose="020B0604020202020204" pitchFamily="34" charset="0"/>
              <a:buChar char="•"/>
            </a:pPr>
            <a:r>
              <a:rPr lang="fr-FR" kern="1200" dirty="0">
                <a:latin typeface="Times New Roman" panose="02020603050405020304" pitchFamily="18" charset="0"/>
                <a:cs typeface="Times New Roman" panose="02020603050405020304" pitchFamily="18" charset="0"/>
              </a:rPr>
              <a:t>Extraction des features et réduction de dimensions</a:t>
            </a:r>
            <a:endParaRPr lang="fr-FR" sz="1400" kern="1200" dirty="0">
              <a:latin typeface="Times New Roman" panose="02020603050405020304" pitchFamily="18" charset="0"/>
              <a:cs typeface="Times New Roman" panose="02020603050405020304" pitchFamily="18" charset="0"/>
            </a:endParaRPr>
          </a:p>
        </p:txBody>
      </p:sp>
      <p:sp>
        <p:nvSpPr>
          <p:cNvPr id="36" name="Forme libre : forme 35">
            <a:extLst>
              <a:ext uri="{FF2B5EF4-FFF2-40B4-BE49-F238E27FC236}">
                <a16:creationId xmlns:a16="http://schemas.microsoft.com/office/drawing/2014/main" id="{FAA24A61-072A-40BE-AD43-C08642C65258}"/>
              </a:ext>
            </a:extLst>
          </p:cNvPr>
          <p:cNvSpPr/>
          <p:nvPr/>
        </p:nvSpPr>
        <p:spPr>
          <a:xfrm>
            <a:off x="1030916" y="4857890"/>
            <a:ext cx="3238664" cy="1372809"/>
          </a:xfrm>
          <a:custGeom>
            <a:avLst/>
            <a:gdLst>
              <a:gd name="connsiteX0" fmla="*/ 0 w 9170243"/>
              <a:gd name="connsiteY0" fmla="*/ 0 h 1341119"/>
              <a:gd name="connsiteX1" fmla="*/ 9170243 w 9170243"/>
              <a:gd name="connsiteY1" fmla="*/ 0 h 1341119"/>
              <a:gd name="connsiteX2" fmla="*/ 9170243 w 9170243"/>
              <a:gd name="connsiteY2" fmla="*/ 1341119 h 1341119"/>
              <a:gd name="connsiteX3" fmla="*/ 0 w 9170243"/>
              <a:gd name="connsiteY3" fmla="*/ 1341119 h 1341119"/>
              <a:gd name="connsiteX4" fmla="*/ 0 w 9170243"/>
              <a:gd name="connsiteY4" fmla="*/ 0 h 134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0243" h="1341119">
                <a:moveTo>
                  <a:pt x="0" y="0"/>
                </a:moveTo>
                <a:lnTo>
                  <a:pt x="9170243" y="0"/>
                </a:lnTo>
                <a:lnTo>
                  <a:pt x="9170243" y="1341119"/>
                </a:lnTo>
                <a:lnTo>
                  <a:pt x="0" y="1341119"/>
                </a:lnTo>
                <a:lnTo>
                  <a:pt x="0" y="0"/>
                </a:lnTo>
                <a:close/>
              </a:path>
            </a:pathLst>
          </a:custGeom>
          <a:solidFill>
            <a:schemeClr val="bg2">
              <a:lumMod val="90000"/>
            </a:schemeClr>
          </a:solidFill>
          <a:ln>
            <a:solidFill>
              <a:schemeClr val="accent6">
                <a:lumMod val="50000"/>
              </a:schemeClr>
            </a:solidFill>
          </a:ln>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fr-FR" sz="2000" u="sng" kern="1200" dirty="0">
                <a:latin typeface="Times New Roman" panose="02020603050405020304" pitchFamily="18" charset="0"/>
                <a:cs typeface="Times New Roman" panose="02020603050405020304" pitchFamily="18" charset="0"/>
              </a:rPr>
              <a:t>Stockage à distance:</a:t>
            </a:r>
          </a:p>
          <a:p>
            <a:pPr marL="342900" lvl="0" indent="-342900" algn="l" defTabSz="755650">
              <a:lnSpc>
                <a:spcPct val="90000"/>
              </a:lnSpc>
              <a:spcBef>
                <a:spcPct val="0"/>
              </a:spcBef>
              <a:spcAft>
                <a:spcPct val="35000"/>
              </a:spcAf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Chargement des images</a:t>
            </a:r>
          </a:p>
          <a:p>
            <a:pPr marL="342900" lvl="0" indent="-342900" algn="l" defTabSz="755650">
              <a:lnSpc>
                <a:spcPct val="90000"/>
              </a:lnSpc>
              <a:spcBef>
                <a:spcPct val="0"/>
              </a:spcBef>
              <a:spcAft>
                <a:spcPct val="35000"/>
              </a:spcAft>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Enregistrement des features en format parquet</a:t>
            </a:r>
          </a:p>
        </p:txBody>
      </p:sp>
      <p:cxnSp>
        <p:nvCxnSpPr>
          <p:cNvPr id="37" name="Connecteur droit avec flèche 36">
            <a:extLst>
              <a:ext uri="{FF2B5EF4-FFF2-40B4-BE49-F238E27FC236}">
                <a16:creationId xmlns:a16="http://schemas.microsoft.com/office/drawing/2014/main" id="{E2C99D56-9F54-490F-B8E4-A95B3105B0F7}"/>
              </a:ext>
            </a:extLst>
          </p:cNvPr>
          <p:cNvCxnSpPr>
            <a:cxnSpLocks/>
          </p:cNvCxnSpPr>
          <p:nvPr/>
        </p:nvCxnSpPr>
        <p:spPr>
          <a:xfrm>
            <a:off x="6892764" y="1943100"/>
            <a:ext cx="1791830" cy="1612296"/>
          </a:xfrm>
          <a:prstGeom prst="straightConnector1">
            <a:avLst/>
          </a:prstGeom>
          <a:ln w="57150">
            <a:solidFill>
              <a:schemeClr val="accent4">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D3D805C5-0317-4A6D-B831-6D3E243AF83A}"/>
              </a:ext>
            </a:extLst>
          </p:cNvPr>
          <p:cNvCxnSpPr>
            <a:cxnSpLocks/>
          </p:cNvCxnSpPr>
          <p:nvPr/>
        </p:nvCxnSpPr>
        <p:spPr>
          <a:xfrm flipH="1">
            <a:off x="3238465" y="1943100"/>
            <a:ext cx="1900324" cy="1647211"/>
          </a:xfrm>
          <a:prstGeom prst="straightConnector1">
            <a:avLst/>
          </a:prstGeom>
          <a:ln w="57150">
            <a:solidFill>
              <a:schemeClr val="accent4">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B7441699-BEA0-4FC4-A3BF-54A7EBD8C85C}"/>
              </a:ext>
            </a:extLst>
          </p:cNvPr>
          <p:cNvCxnSpPr>
            <a:cxnSpLocks/>
          </p:cNvCxnSpPr>
          <p:nvPr/>
        </p:nvCxnSpPr>
        <p:spPr>
          <a:xfrm>
            <a:off x="4363692" y="5364189"/>
            <a:ext cx="3124469" cy="0"/>
          </a:xfrm>
          <a:prstGeom prst="straightConnector1">
            <a:avLst/>
          </a:prstGeom>
          <a:ln w="57150">
            <a:solidFill>
              <a:schemeClr val="accent4">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8E42DA2A-46E3-4E87-8559-0BEA3B63F1AA}"/>
              </a:ext>
            </a:extLst>
          </p:cNvPr>
          <p:cNvCxnSpPr>
            <a:cxnSpLocks/>
          </p:cNvCxnSpPr>
          <p:nvPr/>
        </p:nvCxnSpPr>
        <p:spPr>
          <a:xfrm flipH="1">
            <a:off x="4363692" y="5544294"/>
            <a:ext cx="3124469" cy="0"/>
          </a:xfrm>
          <a:prstGeom prst="straightConnector1">
            <a:avLst/>
          </a:prstGeom>
          <a:ln w="57150">
            <a:solidFill>
              <a:schemeClr val="accent4">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C0596EAC-7E9F-4B6E-826C-DF70BDF722E7}"/>
              </a:ext>
            </a:extLst>
          </p:cNvPr>
          <p:cNvSpPr txBox="1"/>
          <p:nvPr/>
        </p:nvSpPr>
        <p:spPr>
          <a:xfrm>
            <a:off x="7647837" y="2289052"/>
            <a:ext cx="705680" cy="307777"/>
          </a:xfrm>
          <a:prstGeom prst="rect">
            <a:avLst/>
          </a:prstGeom>
          <a:noFill/>
        </p:spPr>
        <p:txBody>
          <a:bodyPr wrap="square" rtlCol="0">
            <a:spAutoFit/>
          </a:bodyPr>
          <a:lstStyle/>
          <a:p>
            <a:r>
              <a:rPr lang="fr-FR" sz="1400" dirty="0">
                <a:latin typeface="Times New Roman" panose="02020603050405020304" pitchFamily="18" charset="0"/>
                <a:cs typeface="Times New Roman" panose="02020603050405020304" pitchFamily="18" charset="0"/>
              </a:rPr>
              <a:t>SSH</a:t>
            </a:r>
          </a:p>
        </p:txBody>
      </p:sp>
      <p:sp>
        <p:nvSpPr>
          <p:cNvPr id="56" name="ZoneTexte 55">
            <a:extLst>
              <a:ext uri="{FF2B5EF4-FFF2-40B4-BE49-F238E27FC236}">
                <a16:creationId xmlns:a16="http://schemas.microsoft.com/office/drawing/2014/main" id="{B0852826-A937-4455-9728-530B53314F39}"/>
              </a:ext>
            </a:extLst>
          </p:cNvPr>
          <p:cNvSpPr txBox="1"/>
          <p:nvPr/>
        </p:nvSpPr>
        <p:spPr>
          <a:xfrm>
            <a:off x="3578410" y="2221277"/>
            <a:ext cx="1212574" cy="461665"/>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AWS ID</a:t>
            </a:r>
          </a:p>
          <a:p>
            <a:r>
              <a:rPr lang="fr-FR" sz="1200" dirty="0">
                <a:latin typeface="Times New Roman" panose="02020603050405020304" pitchFamily="18" charset="0"/>
                <a:cs typeface="Times New Roman" panose="02020603050405020304" pitchFamily="18" charset="0"/>
              </a:rPr>
              <a:t>AWS Key</a:t>
            </a:r>
          </a:p>
        </p:txBody>
      </p:sp>
      <p:pic>
        <p:nvPicPr>
          <p:cNvPr id="60" name="Picture 6" descr="Code Promo Openclassrooms : Jusqu&amp;#39;à 10% de réduction - 2022">
            <a:extLst>
              <a:ext uri="{FF2B5EF4-FFF2-40B4-BE49-F238E27FC236}">
                <a16:creationId xmlns:a16="http://schemas.microsoft.com/office/drawing/2014/main" id="{D9542CC8-B936-4C4C-B9C6-29355F5125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14">
            <a:extLst>
              <a:ext uri="{FF2B5EF4-FFF2-40B4-BE49-F238E27FC236}">
                <a16:creationId xmlns:a16="http://schemas.microsoft.com/office/drawing/2014/main" id="{B3343F54-0AC2-491D-BABC-137905B007CA}"/>
              </a:ext>
            </a:extLst>
          </p:cNvPr>
          <p:cNvSpPr txBox="1"/>
          <p:nvPr/>
        </p:nvSpPr>
        <p:spPr>
          <a:xfrm>
            <a:off x="343229" y="34462"/>
            <a:ext cx="7852701" cy="461665"/>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u="sng" dirty="0">
                <a:latin typeface="Times New Roman" panose="02020603050405020304" pitchFamily="18" charset="0"/>
                <a:cs typeface="Times New Roman" panose="02020603050405020304" pitchFamily="18" charset="0"/>
              </a:rPr>
              <a:t>Architecture de l’environnement de travail:</a:t>
            </a:r>
          </a:p>
        </p:txBody>
      </p:sp>
    </p:spTree>
    <p:extLst>
      <p:ext uri="{BB962C8B-B14F-4D97-AF65-F5344CB8AC3E}">
        <p14:creationId xmlns:p14="http://schemas.microsoft.com/office/powerpoint/2010/main" val="171810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5E231D1-CA41-4245-A449-921661BCC7B1}"/>
              </a:ext>
            </a:extLst>
          </p:cNvPr>
          <p:cNvSpPr>
            <a:spLocks noGrp="1"/>
          </p:cNvSpPr>
          <p:nvPr>
            <p:ph type="sldNum" sz="quarter" idx="12"/>
          </p:nvPr>
        </p:nvSpPr>
        <p:spPr/>
        <p:txBody>
          <a:bodyPr/>
          <a:lstStyle/>
          <a:p>
            <a:fld id="{3A98EE3D-8CD1-4C3F-BD1C-C98C9596463C}" type="slidenum">
              <a:rPr lang="en-US" sz="2200" smtClean="0"/>
              <a:t>13</a:t>
            </a:fld>
            <a:endParaRPr lang="en-US" sz="2200" dirty="0"/>
          </a:p>
        </p:txBody>
      </p:sp>
      <p:sp>
        <p:nvSpPr>
          <p:cNvPr id="3" name="TextBox 14">
            <a:extLst>
              <a:ext uri="{FF2B5EF4-FFF2-40B4-BE49-F238E27FC236}">
                <a16:creationId xmlns:a16="http://schemas.microsoft.com/office/drawing/2014/main" id="{8EB5376E-B26C-4611-9F79-90867A7179A5}"/>
              </a:ext>
            </a:extLst>
          </p:cNvPr>
          <p:cNvSpPr txBox="1"/>
          <p:nvPr/>
        </p:nvSpPr>
        <p:spPr>
          <a:xfrm>
            <a:off x="322208" y="360282"/>
            <a:ext cx="7852701" cy="461665"/>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u="sng" dirty="0">
                <a:latin typeface="Times New Roman" panose="02020603050405020304" pitchFamily="18" charset="0"/>
                <a:cs typeface="Times New Roman" panose="02020603050405020304" pitchFamily="18" charset="0"/>
              </a:rPr>
              <a:t>Architecture de l’environnement de travail:</a:t>
            </a:r>
          </a:p>
        </p:txBody>
      </p:sp>
      <p:grpSp>
        <p:nvGrpSpPr>
          <p:cNvPr id="25" name="Groupe 24">
            <a:extLst>
              <a:ext uri="{FF2B5EF4-FFF2-40B4-BE49-F238E27FC236}">
                <a16:creationId xmlns:a16="http://schemas.microsoft.com/office/drawing/2014/main" id="{DD2673AF-DAE7-4AC5-8FFC-A6F17CCB9C17}"/>
              </a:ext>
            </a:extLst>
          </p:cNvPr>
          <p:cNvGrpSpPr/>
          <p:nvPr/>
        </p:nvGrpSpPr>
        <p:grpSpPr>
          <a:xfrm>
            <a:off x="521120" y="1429407"/>
            <a:ext cx="11252472" cy="4555740"/>
            <a:chOff x="611017" y="1797269"/>
            <a:chExt cx="11252472" cy="4555740"/>
          </a:xfrm>
        </p:grpSpPr>
        <p:sp>
          <p:nvSpPr>
            <p:cNvPr id="5" name="Rectangle 4">
              <a:extLst>
                <a:ext uri="{FF2B5EF4-FFF2-40B4-BE49-F238E27FC236}">
                  <a16:creationId xmlns:a16="http://schemas.microsoft.com/office/drawing/2014/main" id="{1966C6CB-2C91-419A-A946-8C60C905E516}"/>
                </a:ext>
              </a:extLst>
            </p:cNvPr>
            <p:cNvSpPr/>
            <p:nvPr/>
          </p:nvSpPr>
          <p:spPr>
            <a:xfrm>
              <a:off x="3578988" y="1797269"/>
              <a:ext cx="5323490" cy="3132083"/>
            </a:xfrm>
            <a:prstGeom prst="rect">
              <a:avLst/>
            </a:prstGeom>
            <a:solidFill>
              <a:schemeClr val="bg2">
                <a:lumMod val="5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 coins arrondis 5">
              <a:extLst>
                <a:ext uri="{FF2B5EF4-FFF2-40B4-BE49-F238E27FC236}">
                  <a16:creationId xmlns:a16="http://schemas.microsoft.com/office/drawing/2014/main" id="{F0512723-56D5-44D1-9172-E2355CC864B3}"/>
                </a:ext>
              </a:extLst>
            </p:cNvPr>
            <p:cNvSpPr/>
            <p:nvPr/>
          </p:nvSpPr>
          <p:spPr>
            <a:xfrm>
              <a:off x="611017" y="2756337"/>
              <a:ext cx="2028497" cy="2173015"/>
            </a:xfrm>
            <a:prstGeom prst="roundRect">
              <a:avLst/>
            </a:prstGeom>
            <a:solidFill>
              <a:schemeClr val="bg2">
                <a:lumMod val="5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Stockage des données dans un système pouvant être mis à l’échelle</a:t>
              </a:r>
            </a:p>
          </p:txBody>
        </p:sp>
        <p:sp>
          <p:nvSpPr>
            <p:cNvPr id="7" name="Rectangle : coins arrondis 6">
              <a:extLst>
                <a:ext uri="{FF2B5EF4-FFF2-40B4-BE49-F238E27FC236}">
                  <a16:creationId xmlns:a16="http://schemas.microsoft.com/office/drawing/2014/main" id="{416030F3-99B4-4520-ABBA-309F36550104}"/>
                </a:ext>
              </a:extLst>
            </p:cNvPr>
            <p:cNvSpPr/>
            <p:nvPr/>
          </p:nvSpPr>
          <p:spPr>
            <a:xfrm>
              <a:off x="9661634" y="2737907"/>
              <a:ext cx="2028497" cy="2173015"/>
            </a:xfrm>
            <a:prstGeom prst="roundRect">
              <a:avLst/>
            </a:prstGeom>
            <a:solidFill>
              <a:schemeClr val="bg2">
                <a:lumMod val="5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Stockage des résultats</a:t>
              </a:r>
            </a:p>
          </p:txBody>
        </p:sp>
        <p:sp>
          <p:nvSpPr>
            <p:cNvPr id="8" name="Rectangle : coins arrondis 7">
              <a:extLst>
                <a:ext uri="{FF2B5EF4-FFF2-40B4-BE49-F238E27FC236}">
                  <a16:creationId xmlns:a16="http://schemas.microsoft.com/office/drawing/2014/main" id="{9B18A9C6-B73B-4537-A135-237572498900}"/>
                </a:ext>
              </a:extLst>
            </p:cNvPr>
            <p:cNvSpPr/>
            <p:nvPr/>
          </p:nvSpPr>
          <p:spPr>
            <a:xfrm>
              <a:off x="6519041" y="2647292"/>
              <a:ext cx="2028497" cy="2173015"/>
            </a:xfrm>
            <a:prstGeom prst="round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Prétraitement des données par calcul distribué</a:t>
              </a:r>
            </a:p>
          </p:txBody>
        </p:sp>
        <p:sp>
          <p:nvSpPr>
            <p:cNvPr id="9" name="Rectangle : coins arrondis 8">
              <a:extLst>
                <a:ext uri="{FF2B5EF4-FFF2-40B4-BE49-F238E27FC236}">
                  <a16:creationId xmlns:a16="http://schemas.microsoft.com/office/drawing/2014/main" id="{723A9D99-4BFF-404B-9665-666687F25328}"/>
                </a:ext>
              </a:extLst>
            </p:cNvPr>
            <p:cNvSpPr/>
            <p:nvPr/>
          </p:nvSpPr>
          <p:spPr>
            <a:xfrm>
              <a:off x="3731172" y="2647292"/>
              <a:ext cx="2028497" cy="2173015"/>
            </a:xfrm>
            <a:prstGeom prst="roundRect">
              <a:avLst/>
            </a:prstGeom>
            <a:solidFill>
              <a:schemeClr val="bg1">
                <a:lumMod val="85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Chargement des données dans un format structuré</a:t>
              </a:r>
            </a:p>
          </p:txBody>
        </p:sp>
        <p:grpSp>
          <p:nvGrpSpPr>
            <p:cNvPr id="13" name="Groupe 12">
              <a:extLst>
                <a:ext uri="{FF2B5EF4-FFF2-40B4-BE49-F238E27FC236}">
                  <a16:creationId xmlns:a16="http://schemas.microsoft.com/office/drawing/2014/main" id="{221C592D-6DAF-40EC-A885-EE4BD302E79C}"/>
                </a:ext>
              </a:extLst>
            </p:cNvPr>
            <p:cNvGrpSpPr/>
            <p:nvPr/>
          </p:nvGrpSpPr>
          <p:grpSpPr>
            <a:xfrm>
              <a:off x="2929905" y="3429000"/>
              <a:ext cx="381778" cy="446103"/>
              <a:chOff x="1982366" y="377112"/>
              <a:chExt cx="381778" cy="446103"/>
            </a:xfrm>
            <a:solidFill>
              <a:schemeClr val="bg1">
                <a:lumMod val="65000"/>
              </a:schemeClr>
            </a:solidFill>
          </p:grpSpPr>
          <p:sp>
            <p:nvSpPr>
              <p:cNvPr id="14" name="Flèche : droite 13">
                <a:extLst>
                  <a:ext uri="{FF2B5EF4-FFF2-40B4-BE49-F238E27FC236}">
                    <a16:creationId xmlns:a16="http://schemas.microsoft.com/office/drawing/2014/main" id="{ADA4A909-A1DC-4913-8660-C6994E57438E}"/>
                  </a:ext>
                </a:extLst>
              </p:cNvPr>
              <p:cNvSpPr/>
              <p:nvPr/>
            </p:nvSpPr>
            <p:spPr>
              <a:xfrm>
                <a:off x="1982798" y="377112"/>
                <a:ext cx="381346" cy="446103"/>
              </a:xfrm>
              <a:prstGeom prst="rightArrow">
                <a:avLst>
                  <a:gd name="adj1" fmla="val 60000"/>
                  <a:gd name="adj2" fmla="val 50000"/>
                </a:avLst>
              </a:prstGeom>
              <a:grp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rgbClr r="0" g="0" b="0"/>
              </a:fillRef>
              <a:effectRef idx="0">
                <a:scrgbClr r="0" g="0" b="0"/>
              </a:effectRef>
              <a:fontRef idx="minor">
                <a:schemeClr val="lt1"/>
              </a:fontRef>
            </p:style>
            <p:txBody>
              <a:bodyPr/>
              <a:lstStyle/>
              <a:p>
                <a:endParaRPr lang="fr-FR" dirty="0"/>
              </a:p>
            </p:txBody>
          </p:sp>
          <p:sp>
            <p:nvSpPr>
              <p:cNvPr id="15" name="Flèche : droite 4">
                <a:extLst>
                  <a:ext uri="{FF2B5EF4-FFF2-40B4-BE49-F238E27FC236}">
                    <a16:creationId xmlns:a16="http://schemas.microsoft.com/office/drawing/2014/main" id="{8472A233-215B-44AB-9192-67C6A61C9948}"/>
                  </a:ext>
                </a:extLst>
              </p:cNvPr>
              <p:cNvSpPr txBox="1"/>
              <p:nvPr/>
            </p:nvSpPr>
            <p:spPr>
              <a:xfrm>
                <a:off x="1982366" y="460785"/>
                <a:ext cx="266942" cy="26766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dirty="0"/>
              </a:p>
            </p:txBody>
          </p:sp>
        </p:grpSp>
        <p:grpSp>
          <p:nvGrpSpPr>
            <p:cNvPr id="16" name="Groupe 15">
              <a:extLst>
                <a:ext uri="{FF2B5EF4-FFF2-40B4-BE49-F238E27FC236}">
                  <a16:creationId xmlns:a16="http://schemas.microsoft.com/office/drawing/2014/main" id="{3CBB1A7C-0217-4B58-A6BA-AE6A3B9770FE}"/>
                </a:ext>
              </a:extLst>
            </p:cNvPr>
            <p:cNvGrpSpPr/>
            <p:nvPr/>
          </p:nvGrpSpPr>
          <p:grpSpPr>
            <a:xfrm>
              <a:off x="9169351" y="3396741"/>
              <a:ext cx="381778" cy="446103"/>
              <a:chOff x="1982366" y="377112"/>
              <a:chExt cx="381778" cy="446103"/>
            </a:xfrm>
            <a:solidFill>
              <a:schemeClr val="bg1">
                <a:lumMod val="65000"/>
              </a:schemeClr>
            </a:solidFill>
          </p:grpSpPr>
          <p:sp>
            <p:nvSpPr>
              <p:cNvPr id="17" name="Flèche : droite 16">
                <a:extLst>
                  <a:ext uri="{FF2B5EF4-FFF2-40B4-BE49-F238E27FC236}">
                    <a16:creationId xmlns:a16="http://schemas.microsoft.com/office/drawing/2014/main" id="{B7B03480-3AC9-40D7-AA60-E6507977E4E9}"/>
                  </a:ext>
                </a:extLst>
              </p:cNvPr>
              <p:cNvSpPr/>
              <p:nvPr/>
            </p:nvSpPr>
            <p:spPr>
              <a:xfrm>
                <a:off x="1982798" y="377112"/>
                <a:ext cx="381346" cy="446103"/>
              </a:xfrm>
              <a:prstGeom prst="rightArrow">
                <a:avLst>
                  <a:gd name="adj1" fmla="val 60000"/>
                  <a:gd name="adj2" fmla="val 50000"/>
                </a:avLst>
              </a:prstGeom>
              <a:grp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rgbClr r="0" g="0" b="0"/>
              </a:fillRef>
              <a:effectRef idx="0">
                <a:scrgbClr r="0" g="0" b="0"/>
              </a:effectRef>
              <a:fontRef idx="minor">
                <a:schemeClr val="lt1"/>
              </a:fontRef>
            </p:style>
            <p:txBody>
              <a:bodyPr/>
              <a:lstStyle/>
              <a:p>
                <a:endParaRPr lang="fr-FR" dirty="0"/>
              </a:p>
            </p:txBody>
          </p:sp>
          <p:sp>
            <p:nvSpPr>
              <p:cNvPr id="18" name="Flèche : droite 4">
                <a:extLst>
                  <a:ext uri="{FF2B5EF4-FFF2-40B4-BE49-F238E27FC236}">
                    <a16:creationId xmlns:a16="http://schemas.microsoft.com/office/drawing/2014/main" id="{CA0B8ABB-0523-44A8-A34C-8F6E3E172497}"/>
                  </a:ext>
                </a:extLst>
              </p:cNvPr>
              <p:cNvSpPr txBox="1"/>
              <p:nvPr/>
            </p:nvSpPr>
            <p:spPr>
              <a:xfrm>
                <a:off x="1982366" y="460785"/>
                <a:ext cx="266942" cy="26766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dirty="0"/>
              </a:p>
            </p:txBody>
          </p:sp>
        </p:grpSp>
        <p:grpSp>
          <p:nvGrpSpPr>
            <p:cNvPr id="19" name="Groupe 18">
              <a:extLst>
                <a:ext uri="{FF2B5EF4-FFF2-40B4-BE49-F238E27FC236}">
                  <a16:creationId xmlns:a16="http://schemas.microsoft.com/office/drawing/2014/main" id="{5C14DCD8-BD73-4505-8507-F967259F49B9}"/>
                </a:ext>
              </a:extLst>
            </p:cNvPr>
            <p:cNvGrpSpPr/>
            <p:nvPr/>
          </p:nvGrpSpPr>
          <p:grpSpPr>
            <a:xfrm>
              <a:off x="6049628" y="3378311"/>
              <a:ext cx="381778" cy="446103"/>
              <a:chOff x="1982366" y="377112"/>
              <a:chExt cx="381778" cy="446103"/>
            </a:xfrm>
            <a:solidFill>
              <a:schemeClr val="bg1">
                <a:lumMod val="65000"/>
              </a:schemeClr>
            </a:solidFill>
          </p:grpSpPr>
          <p:sp>
            <p:nvSpPr>
              <p:cNvPr id="20" name="Flèche : droite 19">
                <a:extLst>
                  <a:ext uri="{FF2B5EF4-FFF2-40B4-BE49-F238E27FC236}">
                    <a16:creationId xmlns:a16="http://schemas.microsoft.com/office/drawing/2014/main" id="{292C6E89-417F-47C8-8623-0F0CE046EADC}"/>
                  </a:ext>
                </a:extLst>
              </p:cNvPr>
              <p:cNvSpPr/>
              <p:nvPr/>
            </p:nvSpPr>
            <p:spPr>
              <a:xfrm>
                <a:off x="1982798" y="377112"/>
                <a:ext cx="381346" cy="446103"/>
              </a:xfrm>
              <a:prstGeom prst="rightArrow">
                <a:avLst>
                  <a:gd name="adj1" fmla="val 60000"/>
                  <a:gd name="adj2" fmla="val 50000"/>
                </a:avLst>
              </a:prstGeom>
              <a:grp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rgbClr r="0" g="0" b="0"/>
              </a:fillRef>
              <a:effectRef idx="0">
                <a:scrgbClr r="0" g="0" b="0"/>
              </a:effectRef>
              <a:fontRef idx="minor">
                <a:schemeClr val="lt1"/>
              </a:fontRef>
            </p:style>
            <p:txBody>
              <a:bodyPr/>
              <a:lstStyle/>
              <a:p>
                <a:endParaRPr lang="fr-FR" dirty="0"/>
              </a:p>
            </p:txBody>
          </p:sp>
          <p:sp>
            <p:nvSpPr>
              <p:cNvPr id="21" name="Flèche : droite 4">
                <a:extLst>
                  <a:ext uri="{FF2B5EF4-FFF2-40B4-BE49-F238E27FC236}">
                    <a16:creationId xmlns:a16="http://schemas.microsoft.com/office/drawing/2014/main" id="{2F819F1E-FF35-437C-B37E-9950132F9580}"/>
                  </a:ext>
                </a:extLst>
              </p:cNvPr>
              <p:cNvSpPr txBox="1"/>
              <p:nvPr/>
            </p:nvSpPr>
            <p:spPr>
              <a:xfrm>
                <a:off x="1982366" y="460785"/>
                <a:ext cx="266942" cy="26766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dirty="0"/>
              </a:p>
            </p:txBody>
          </p:sp>
        </p:grpSp>
        <p:sp>
          <p:nvSpPr>
            <p:cNvPr id="23" name="ZoneTexte 22">
              <a:extLst>
                <a:ext uri="{FF2B5EF4-FFF2-40B4-BE49-F238E27FC236}">
                  <a16:creationId xmlns:a16="http://schemas.microsoft.com/office/drawing/2014/main" id="{B71FDA17-0A1E-4A0E-BBA7-F5F29BBCC070}"/>
                </a:ext>
              </a:extLst>
            </p:cNvPr>
            <p:cNvSpPr txBox="1"/>
            <p:nvPr/>
          </p:nvSpPr>
          <p:spPr>
            <a:xfrm>
              <a:off x="4271817" y="2019911"/>
              <a:ext cx="4298980" cy="369332"/>
            </a:xfrm>
            <a:prstGeom prst="rect">
              <a:avLst/>
            </a:prstGeom>
            <a:noFill/>
          </p:spPr>
          <p:txBody>
            <a:bodyPr wrap="square" rtlCol="0">
              <a:spAutoFit/>
            </a:bodyPr>
            <a:lstStyle/>
            <a:p>
              <a:r>
                <a:rPr lang="fr-FR" dirty="0">
                  <a:solidFill>
                    <a:schemeClr val="bg1"/>
                  </a:solidFill>
                </a:rPr>
                <a:t>Notebook /Instance EC2 AWS</a:t>
              </a:r>
            </a:p>
          </p:txBody>
        </p:sp>
        <p:pic>
          <p:nvPicPr>
            <p:cNvPr id="24" name="Picture 2">
              <a:extLst>
                <a:ext uri="{FF2B5EF4-FFF2-40B4-BE49-F238E27FC236}">
                  <a16:creationId xmlns:a16="http://schemas.microsoft.com/office/drawing/2014/main" id="{99F415C5-890C-47B8-BAC1-1E3C561136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51" t="13081" r="29595" b="16993"/>
            <a:stretch/>
          </p:blipFill>
          <p:spPr bwMode="auto">
            <a:xfrm>
              <a:off x="913677" y="5104623"/>
              <a:ext cx="1423176" cy="124838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09D64FAA-CDAA-4825-BFAA-12B3903C31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59" t="32618" r="64437" b="36163"/>
            <a:stretch/>
          </p:blipFill>
          <p:spPr bwMode="auto">
            <a:xfrm>
              <a:off x="3996758" y="5219928"/>
              <a:ext cx="1497324" cy="107274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Osez le Machine Learning parallèle avec Spark ML !, Online, 2 February 2021">
              <a:extLst>
                <a:ext uri="{FF2B5EF4-FFF2-40B4-BE49-F238E27FC236}">
                  <a16:creationId xmlns:a16="http://schemas.microsoft.com/office/drawing/2014/main" id="{6976B770-1174-405C-8933-061D332E2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570" y="5289928"/>
              <a:ext cx="2273556" cy="93274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DB3A9FF0-E1B8-4E4C-A1C6-8AF59EFB6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351" t="13081" r="29595" b="16993"/>
            <a:stretch/>
          </p:blipFill>
          <p:spPr bwMode="auto">
            <a:xfrm>
              <a:off x="9832162" y="5289928"/>
              <a:ext cx="970773" cy="85154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Parquet logo by David DeSandro on Dribbble">
              <a:extLst>
                <a:ext uri="{FF2B5EF4-FFF2-40B4-BE49-F238E27FC236}">
                  <a16:creationId xmlns:a16="http://schemas.microsoft.com/office/drawing/2014/main" id="{E9A1B0FC-1A2C-4462-B881-E6B92D6EEEF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916" r="18265"/>
            <a:stretch/>
          </p:blipFill>
          <p:spPr bwMode="auto">
            <a:xfrm>
              <a:off x="10993582" y="5219928"/>
              <a:ext cx="869907" cy="1072742"/>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6" descr="Code Promo Openclassrooms : Jusqu&amp;#39;à 10% de réduction - 2022">
            <a:extLst>
              <a:ext uri="{FF2B5EF4-FFF2-40B4-BE49-F238E27FC236}">
                <a16:creationId xmlns:a16="http://schemas.microsoft.com/office/drawing/2014/main" id="{3848296F-7990-4842-84EC-6304B7516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17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25125DB-E902-4404-8599-808EFD86551D}"/>
              </a:ext>
            </a:extLst>
          </p:cNvPr>
          <p:cNvSpPr>
            <a:spLocks noGrp="1"/>
          </p:cNvSpPr>
          <p:nvPr>
            <p:ph type="sldNum" sz="quarter" idx="12"/>
          </p:nvPr>
        </p:nvSpPr>
        <p:spPr/>
        <p:txBody>
          <a:bodyPr/>
          <a:lstStyle/>
          <a:p>
            <a:r>
              <a:rPr lang="en-US" sz="2200" dirty="0"/>
              <a:t>22</a:t>
            </a:r>
          </a:p>
        </p:txBody>
      </p:sp>
      <p:sp>
        <p:nvSpPr>
          <p:cNvPr id="3" name="TextBox 14">
            <a:extLst>
              <a:ext uri="{FF2B5EF4-FFF2-40B4-BE49-F238E27FC236}">
                <a16:creationId xmlns:a16="http://schemas.microsoft.com/office/drawing/2014/main" id="{CDCBC065-E245-47C4-B9F6-5EA4D0E45666}"/>
              </a:ext>
            </a:extLst>
          </p:cNvPr>
          <p:cNvSpPr txBox="1"/>
          <p:nvPr/>
        </p:nvSpPr>
        <p:spPr>
          <a:xfrm>
            <a:off x="322208" y="360282"/>
            <a:ext cx="7852701" cy="461665"/>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u="sng" dirty="0">
                <a:latin typeface="Times New Roman" panose="02020603050405020304" pitchFamily="18" charset="0"/>
                <a:cs typeface="Times New Roman" panose="02020603050405020304" pitchFamily="18" charset="0"/>
              </a:rPr>
              <a:t>Extraction des features avec Resnet-50:</a:t>
            </a:r>
          </a:p>
        </p:txBody>
      </p:sp>
      <p:pic>
        <p:nvPicPr>
          <p:cNvPr id="12290" name="Picture 2" descr="TensorFlow — Wikipédia">
            <a:extLst>
              <a:ext uri="{FF2B5EF4-FFF2-40B4-BE49-F238E27FC236}">
                <a16:creationId xmlns:a16="http://schemas.microsoft.com/office/drawing/2014/main" id="{BE31D803-50ED-4490-B804-37B00C558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80" y="1286932"/>
            <a:ext cx="1550352" cy="12926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a:extLst>
              <a:ext uri="{FF2B5EF4-FFF2-40B4-BE49-F238E27FC236}">
                <a16:creationId xmlns:a16="http://schemas.microsoft.com/office/drawing/2014/main" id="{96C347A4-67B6-4492-A143-C634E63224E9}"/>
              </a:ext>
            </a:extLst>
          </p:cNvPr>
          <p:cNvGrpSpPr/>
          <p:nvPr/>
        </p:nvGrpSpPr>
        <p:grpSpPr>
          <a:xfrm>
            <a:off x="2431997" y="1164992"/>
            <a:ext cx="9341595" cy="2264008"/>
            <a:chOff x="2154621" y="1876278"/>
            <a:chExt cx="9436188" cy="3393765"/>
          </a:xfrm>
        </p:grpSpPr>
        <p:pic>
          <p:nvPicPr>
            <p:cNvPr id="5" name="Image 4">
              <a:extLst>
                <a:ext uri="{FF2B5EF4-FFF2-40B4-BE49-F238E27FC236}">
                  <a16:creationId xmlns:a16="http://schemas.microsoft.com/office/drawing/2014/main" id="{F080B60F-827B-42D5-B6B3-1AFC7A3E7FD2}"/>
                </a:ext>
              </a:extLst>
            </p:cNvPr>
            <p:cNvPicPr>
              <a:picLocks noChangeAspect="1"/>
            </p:cNvPicPr>
            <p:nvPr/>
          </p:nvPicPr>
          <p:blipFill>
            <a:blip r:embed="rId3"/>
            <a:stretch>
              <a:fillRect/>
            </a:stretch>
          </p:blipFill>
          <p:spPr>
            <a:xfrm>
              <a:off x="2154621" y="1876278"/>
              <a:ext cx="9436188" cy="3393765"/>
            </a:xfrm>
            <a:prstGeom prst="rect">
              <a:avLst/>
            </a:prstGeom>
          </p:spPr>
        </p:pic>
        <p:sp>
          <p:nvSpPr>
            <p:cNvPr id="4" name="Rectangle 3">
              <a:extLst>
                <a:ext uri="{FF2B5EF4-FFF2-40B4-BE49-F238E27FC236}">
                  <a16:creationId xmlns:a16="http://schemas.microsoft.com/office/drawing/2014/main" id="{7D4357C0-A8F7-4BD8-924A-7FD499EDEBD2}"/>
                </a:ext>
              </a:extLst>
            </p:cNvPr>
            <p:cNvSpPr/>
            <p:nvPr/>
          </p:nvSpPr>
          <p:spPr>
            <a:xfrm>
              <a:off x="3896462" y="4996774"/>
              <a:ext cx="914400" cy="273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15" name="Picture 6" descr="Code Promo Openclassrooms : Jusqu&amp;#39;à 10% de réduction - 2022">
            <a:extLst>
              <a:ext uri="{FF2B5EF4-FFF2-40B4-BE49-F238E27FC236}">
                <a16:creationId xmlns:a16="http://schemas.microsoft.com/office/drawing/2014/main" id="{87F6BD41-A263-42C7-B6B1-48EF9366C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DDD823C-2CC9-4961-82D7-F7F284DE11E8}"/>
              </a:ext>
            </a:extLst>
          </p:cNvPr>
          <p:cNvSpPr/>
          <p:nvPr/>
        </p:nvSpPr>
        <p:spPr>
          <a:xfrm>
            <a:off x="1614223" y="3556074"/>
            <a:ext cx="9305925" cy="1360868"/>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latin typeface="Times New Roman" panose="02020603050405020304" pitchFamily="18" charset="0"/>
                <a:cs typeface="Times New Roman" panose="02020603050405020304" pitchFamily="18" charset="0"/>
              </a:rPr>
              <a:t>Resnet50 </a:t>
            </a:r>
            <a:r>
              <a:rPr lang="fr-FR" dirty="0" err="1">
                <a:solidFill>
                  <a:schemeClr val="tx1"/>
                </a:solidFill>
                <a:latin typeface="Times New Roman" panose="02020603050405020304" pitchFamily="18" charset="0"/>
                <a:cs typeface="Times New Roman" panose="02020603050405020304" pitchFamily="18" charset="0"/>
              </a:rPr>
              <a:t>ets</a:t>
            </a:r>
            <a:r>
              <a:rPr lang="fr-FR" dirty="0">
                <a:solidFill>
                  <a:schemeClr val="tx1"/>
                </a:solidFill>
                <a:latin typeface="Times New Roman" panose="02020603050405020304" pitchFamily="18" charset="0"/>
                <a:cs typeface="Times New Roman" panose="02020603050405020304" pitchFamily="18" charset="0"/>
              </a:rPr>
              <a:t> un réseau de neurones convolutif résiduel à 50 couches</a:t>
            </a:r>
          </a:p>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Pré-entrainé sur la base de données </a:t>
            </a:r>
            <a:r>
              <a:rPr lang="fr-FR" dirty="0" err="1">
                <a:solidFill>
                  <a:schemeClr val="tx1"/>
                </a:solidFill>
                <a:latin typeface="Times New Roman" panose="02020603050405020304" pitchFamily="18" charset="0"/>
                <a:cs typeface="Times New Roman" panose="02020603050405020304" pitchFamily="18" charset="0"/>
              </a:rPr>
              <a:t>ImageNet</a:t>
            </a:r>
            <a:r>
              <a:rPr lang="fr-FR" dirty="0">
                <a:solidFill>
                  <a:schemeClr val="tx1"/>
                </a:solidFill>
                <a:latin typeface="Times New Roman" panose="02020603050405020304" pitchFamily="18" charset="0"/>
                <a:cs typeface="Times New Roman" panose="02020603050405020304" pitchFamily="18" charset="0"/>
              </a:rPr>
              <a:t> (14 millions d’images)</a:t>
            </a:r>
          </a:p>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Input: images en format 224*224</a:t>
            </a:r>
          </a:p>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Output : vecteur de dimension 2048</a:t>
            </a:r>
          </a:p>
        </p:txBody>
      </p:sp>
      <p:grpSp>
        <p:nvGrpSpPr>
          <p:cNvPr id="14" name="Groupe 13">
            <a:extLst>
              <a:ext uri="{FF2B5EF4-FFF2-40B4-BE49-F238E27FC236}">
                <a16:creationId xmlns:a16="http://schemas.microsoft.com/office/drawing/2014/main" id="{43438B69-BDD1-455D-9AF0-D773B72D982C}"/>
              </a:ext>
            </a:extLst>
          </p:cNvPr>
          <p:cNvGrpSpPr/>
          <p:nvPr/>
        </p:nvGrpSpPr>
        <p:grpSpPr>
          <a:xfrm>
            <a:off x="1614222" y="5125000"/>
            <a:ext cx="9305925" cy="1136015"/>
            <a:chOff x="2584397" y="2690349"/>
            <a:chExt cx="9305925" cy="1301835"/>
          </a:xfrm>
        </p:grpSpPr>
        <p:sp>
          <p:nvSpPr>
            <p:cNvPr id="17" name="Rectangle 16">
              <a:extLst>
                <a:ext uri="{FF2B5EF4-FFF2-40B4-BE49-F238E27FC236}">
                  <a16:creationId xmlns:a16="http://schemas.microsoft.com/office/drawing/2014/main" id="{5D020C28-56CA-41B7-8585-2EBCCAE85791}"/>
                </a:ext>
              </a:extLst>
            </p:cNvPr>
            <p:cNvSpPr/>
            <p:nvPr/>
          </p:nvSpPr>
          <p:spPr>
            <a:xfrm>
              <a:off x="2584397" y="2690349"/>
              <a:ext cx="9305925" cy="1301835"/>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latin typeface="Times New Roman" panose="02020603050405020304" pitchFamily="18" charset="0"/>
                  <a:cs typeface="Times New Roman" panose="02020603050405020304" pitchFamily="18" charset="0"/>
                </a:rPr>
                <a:t>Dans le cadre d’une extraction de features, on supprime la dernière couche:</a:t>
              </a:r>
            </a:p>
            <a:p>
              <a:r>
                <a:rPr lang="fr-FR" dirty="0" err="1">
                  <a:solidFill>
                    <a:schemeClr val="tx1"/>
                  </a:solidFill>
                  <a:latin typeface="Times New Roman" panose="02020603050405020304" pitchFamily="18" charset="0"/>
                  <a:cs typeface="Times New Roman" panose="02020603050405020304" pitchFamily="18" charset="0"/>
                </a:rPr>
                <a:t>Fully</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connected</a:t>
              </a:r>
              <a:r>
                <a:rPr lang="fr-FR" dirty="0">
                  <a:solidFill>
                    <a:schemeClr val="tx1"/>
                  </a:solidFill>
                  <a:latin typeface="Times New Roman" panose="02020603050405020304" pitchFamily="18" charset="0"/>
                  <a:cs typeface="Times New Roman" panose="02020603050405020304" pitchFamily="18" charset="0"/>
                </a:rPr>
                <a:t> (couche de classification)</a:t>
              </a:r>
            </a:p>
            <a:p>
              <a:r>
                <a:rPr lang="fr-FR" dirty="0">
                  <a:solidFill>
                    <a:schemeClr val="tx1"/>
                  </a:solidFill>
                  <a:latin typeface="Times New Roman" panose="02020603050405020304" pitchFamily="18" charset="0"/>
                  <a:cs typeface="Times New Roman" panose="02020603050405020304" pitchFamily="18" charset="0"/>
                </a:rPr>
                <a:t> </a:t>
              </a:r>
            </a:p>
          </p:txBody>
        </p:sp>
        <p:pic>
          <p:nvPicPr>
            <p:cNvPr id="9" name="Image 8">
              <a:extLst>
                <a:ext uri="{FF2B5EF4-FFF2-40B4-BE49-F238E27FC236}">
                  <a16:creationId xmlns:a16="http://schemas.microsoft.com/office/drawing/2014/main" id="{EBE3FF2B-F3C2-4206-BEB9-72B8F9673D6D}"/>
                </a:ext>
              </a:extLst>
            </p:cNvPr>
            <p:cNvPicPr>
              <a:picLocks noChangeAspect="1"/>
            </p:cNvPicPr>
            <p:nvPr/>
          </p:nvPicPr>
          <p:blipFill>
            <a:blip r:embed="rId5"/>
            <a:stretch>
              <a:fillRect/>
            </a:stretch>
          </p:blipFill>
          <p:spPr>
            <a:xfrm>
              <a:off x="3544067" y="3589940"/>
              <a:ext cx="6779739" cy="285979"/>
            </a:xfrm>
            <a:prstGeom prst="rect">
              <a:avLst/>
            </a:prstGeom>
          </p:spPr>
        </p:pic>
        <p:sp>
          <p:nvSpPr>
            <p:cNvPr id="10" name="Ellipse 9">
              <a:extLst>
                <a:ext uri="{FF2B5EF4-FFF2-40B4-BE49-F238E27FC236}">
                  <a16:creationId xmlns:a16="http://schemas.microsoft.com/office/drawing/2014/main" id="{3E3D7F9E-65F2-4D38-AA8C-BEC3617283D4}"/>
                </a:ext>
              </a:extLst>
            </p:cNvPr>
            <p:cNvSpPr/>
            <p:nvPr/>
          </p:nvSpPr>
          <p:spPr>
            <a:xfrm>
              <a:off x="7697325" y="3381757"/>
              <a:ext cx="2481943" cy="578726"/>
            </a:xfrm>
            <a:prstGeom prst="ellipse">
              <a:avLst/>
            </a:prstGeom>
            <a:solidFill>
              <a:srgbClr val="D13FBA">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50793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841DE5-163C-4925-921A-33C0C279BEE1}"/>
              </a:ext>
            </a:extLst>
          </p:cNvPr>
          <p:cNvSpPr>
            <a:spLocks noGrp="1"/>
          </p:cNvSpPr>
          <p:nvPr>
            <p:ph type="sldNum" sz="quarter" idx="12"/>
          </p:nvPr>
        </p:nvSpPr>
        <p:spPr/>
        <p:txBody>
          <a:bodyPr/>
          <a:lstStyle/>
          <a:p>
            <a:fld id="{3A98EE3D-8CD1-4C3F-BD1C-C98C9596463C}" type="slidenum">
              <a:rPr lang="en-US" sz="2200" smtClean="0"/>
              <a:t>15</a:t>
            </a:fld>
            <a:endParaRPr lang="en-US" sz="2200" dirty="0"/>
          </a:p>
        </p:txBody>
      </p:sp>
      <p:sp>
        <p:nvSpPr>
          <p:cNvPr id="6" name="AutoShape 2" descr="data:image/png;base64,iVBORw0KGgoAAAANSUhEUgAAAeoAAADnCAYAAADRhBVQAAAABHNCSVQICAgIfAhkiAAAAAlwSFlzAAALEgAACxIB0t1+/AAAADh0RVh0U29mdHdhcmUAbWF0cGxvdGxpYiB2ZXJzaW9uMy4yLjIsIGh0dHA6Ly9tYXRwbG90bGliLm9yZy+WH4yJAAAgAElEQVR4nOydd5wdZbnHv89p20u2p/eekJBCEqSriCiCggIWBEVFEfSqV1FBg16Vi1KuBWxIE0RBRZrSQkiAJJBAeu/ZzW7qZvueNs/943ln52xMQlC4cHV+n8/5nHOmvDPzzsz7e/orqkqIECFChAgR4q2JyJt9AiFChAgRIkSIwyMk6hAhQoQIEeItjJCoQ4QIESJEiLcwQqIOESJEiBAh3sIIiTpEiBAhQoR4CyMk6hAhQoQIEeItjJCoQ4QIESJEiLcwQqIOESJEiBAh3sIIiTpEiBAhQoR4CyMk6hAhQoQIEeItjJCoQ4QIESJEiLcwQqIOESJEiBAh3sIIiTpEiBAhQoR4CyMk6hAhQoQIEeItjJCoQ/y/gohUishS92kSkYac/4mDts265StF5GERKReRtIhsdOvPFJHNIrJdRLa4tjaKSEtOm50iMldEponIeBGZIyKbRCQpIteKyKkioiKyX0Qirt3JblmDiMwQkXUi8ju37g4ReUpE/lNEKkTkFRG55AjXpyLS5T6PiEh5zrbniMi4/4M+P0VEjn+jjxMiRIhDIyTqf2PkEJn/GSIiF4vITw/abq6ITHO/t4rIChFZLiLPisjgnO1URG7I+f8VEZntfs8Wka+43zNFZJE75pqcbQ57bBG5SUT2A6Kqk4FJgAA3uf8twMM5+33U/YwD/YBpwJeBKDBcRK4FfgxsBB4D9gA3AXcApcAFrl0PyAdeAhYB1wFvB9qB9wPnAgeAMmC9iKwHfuvazQPeDWwDTnckWw2MBG4DHgd+qaq3++etqvtUdbI79s+BlKoWqGqBu47dTrhYClwKLHD9Xi8iV7lrP0dExolIsYj8wgkWS1xfzjjUs3A4iMgpwBzgTyIyS0TOzFl3sYj81BG5L9ysFZEf5Wwz+aB97hCR80TkMnc+r0nQOER7Pc9ViBD/qoi92ScQ4k1FlyOEHojI0ex3qqrudWR3NfAptzwJfEBEfqCqe4+w/53Ah1R1mYhEgYyIjACecucQAxoxYvTxPPBptz4CKFAJTBKRqcBxQIeIPA5kgYnufBqB0ZhQOimnvWuANqAKuBeYAowAPuP2Xy0iK4BCYDpG2IUYwfZzx08DnwUybv024B1APdAHWOCO1emu5XpgFkbAjwD3quqtR+gn3PV+CvgPYDgmkDwHLAFuwAQPgNVY3zcB38GEmAFAhzvXoe66vi8i7wC+C1yJjQHi+v58Ve0UkXrgCWC867NWd4xngYdFZCLwVdd2FHgAmK+q7xWRAuAVEVkAXAv8CJgmIn8DbgbOBt7r+uj9qrpFRNpVtTjnemOqmjlMd0zGhK7HXq3fQoT4V0GoUYf4Z7AA6J/zPwP8EiOVI6EGI1BUNYsN+BMw7RfgnUDDQfu8gGmoYASSBbqB0wBfC/8zMBA4HShy29+CkYkQaOFgJF6Eac/XYcT+6ZzjiTsnsPckghFzP/fbc9tEgIRbdyrwOXe8fLe/T0BzgTOAZuAy4DlVvelV+snHn4BvAfswsnw/prX/3p1HFyYgTMfIeyDBfSly55B053Waa+cbbrli/f5eoE1EPLfvBZhgEMWsBeUYqX/A9VcpJuQccMc5SUQymKVhJPAr1z83AJdj9+syYC0m8AwCNovIuUBMzMWgro29IvINZ7nxzf6rxFwb3wHOF3NX/M0de5zTzjeLyJV+p4nIg86SsEpEPp2zvF1Eviciy0RkoYjUHuV9CBHiTUFI1P+GEJFvisgqoMgNgutF5M+H2O4rIrIW02DuFJGLDtrkDKBcRM7LWfYz4OsiUnaEU7gJWCcifxaRz7hlj2FEej5wD0bmJwEnYqR3K0Ya8zEtNosRRz9Mm44BFwND3HYl2PP9E9e+YuTjI4+AwCvobV3KuO19zV3d8nROWz7R485lv2vrOoxE1Z3D5zAC/wpQhxHeHOBsEak5Qh/5iAMLMa2/FtNIwTTad7lj+ue3E9O4fQ3Yy7kWcb/BtH1xn0ICrTyCadJ+/5Tk9Mv+nOvP5hwzhmnKJcAudw4pd4zh7ncaWA+swSwX4s4N4AqCPs64NjxMCMjDLAebgWFY/30L2Atscm1dgVkp3oU9B98WEV/g+4SqTsWe3ytFpNItLwIWquokYB6BRShEiLckQqL+N4OIzMK0pymYJjsQOEVV3+82UbfdZZhmexywGCNHXxt9RkQaMP/r5tz2VbUVG3Cv5DBQ1e9gg+cTwIeBAuA+YAZmRt3ulr+Eac3XYiZPDyOEz2CD+BbMfN2GkYCHEUI253DP+5eOaWM+wSim/fmEEc1Zl8q5Vp/QfOKOuP8FBETdDHzRfRcDH3PnkMEsB89gWu/pGIk2Y+bvx0Sk5HD95JDGyPBEzKowFyPNL7tz8IA/um2rMEGlkEDb94WRKAHp5rollN44yX1nCAgc4K8EFo96dz0ZYBRGmmBEOoCg72KYNh4H+tLbQuG3NRoTxLJuvzq3T637PQtzcUSB32CmdP9aF7jzGAVc7dwtu92+YOS8DBN0BmKaPtj9fcT9XoL1WYgQb1mERP3vh77AXlVNAqjqXlXdmbN+H6YNfQP4rCPeCmCbqt7ptjkVGAwsBY7N2TdfRN6FDYSfdO18XkT2YEQ/HkBEhmAD5TXYwB7BiLkKEyD6Ar8mGED7Epia+xMQwRgC8/U4zAQ9lMBMDSaUgBHSiTn7RjBSjRD4af33ocdfSm+NNZfUWjGi73LXeR6w0p1nJxac9gBwt7uOvao6F3gROAfTup/GgrR6RasfAiWYUPIl4ATMR60YUUeBD7rtMpimHyHQpH3TtGD3xf/tI1eoAROSwIg0l6jfn7NfP9e+38d+nEPSXb/vovDcOYIJTL6Qk87ZxifVAiwY8Beu7Q9gBL7MLY9gwp2PFzEh8h53zheKBTxmMVP6KZg7YJbTnF9x7QGkVdW/l75lJkSItyxCon4dIYdIB3qV7S/zzcmSE1l90DaPHaqdfyKi9wlgoItOzhORkw9aPxkjtFJV3ezOKQ/YcdB2T2EaznDgBheFHMEIuNB9voINhOdiAWQXu+3mYSS7F/iaa++L2GA63S27FCNAn0S/RW/Ts//bw7Run3AKscCqXHMurg2fHHD778lZ57ebC81ZnyHQXHHnttgdNwq8DxNaku44+cAGzBc7ikCD6wIeBa5X1a9h2undLkDucLgGeBkTXpow7fBAzvpOd65dBETtWwL8Zyf32koI+u9gkvpYzjXnIje4K+7a9d0bPhnnYf3h34tcIWCH+x93x/TX+e1G3XmfhQlczdi9bcP62V/vuTYUeNJds2JCzwk5xysDml1w3BhgJjBARB4DCkXkZRH5Q841HBVE5EqxTIV75P8oPS5ECFQ1/LxOH6A95/edwDdfw75zgWmvYfv7gB8AEfd/KPCenPXnYAPY2JxlQzCtL4oRo4cN/DcDV7lttmI+uwymMT8HTMlpYyum+SqwDiPJZuAqTMNMYcRR635nMS097fb5EaYhpdz2q902HubfzLrjfI9AQ1uLmS+7XRttmNk+7c5zN739nF05/3M/2cP89wiC03LX73ft+dstd//XEQgLLW7/NBYAtw3zs64GVgGfep2eramY6Xu1O48Wdw4N7n7c4vo9i5G4fy3JnGv1CEz+mrN/7vqWnHVJDt2P6o7lH+OFg9b5keZp92zk9nfW3Xu/bf9eeQd9/8lt5xFYL+Zi2vNet9+zwP+46/0e8AXs+R6CCQ1/xVwiD2LCYT0mCLS7Pj0FC3y8I6efY69yH9YCA9zvO4Dz3uxxJ/z863/e9BP4V/rQm6gvA25xv4cDf8P8YfOBMW75bOAr7vdczLQXwbSnPW5ATgGnH3Sc4ZgpNHqIcxiCEclWN2DOBW526/7HDXI3YYFgu9x2rVgQ15XueCvcIDwMC+JajJHOta4dn7g2YprSRTnnvw/odtv9zQ3I73Tt+oP4lzHfbS7ZptzAmcaEB3/Q9lwbuUTT6bbz1+euy12WSxAef082PnF0Y37WrxL4lj13fo9h5NCF+b99zX4pZpadB4x6s5+9nPv/DHBGzn1aSmB12OB+fwXL4a7HrCJ+wJfn7p9Psu0EApbfHz6x5vZvS842uSSc+1mS01buZ+dB96jDHXe5e7463Xkuc/+TGPn7QWsbMXLe7b7XAyceol8+Adx1mD67GHgIC/J7FnN9PI29hyuAs912Pyd4P76JCXJbXB8Px94fX5C6781+FsLPv87nTT+Bf6UPgaQeBe7PGTCfBka63zOAOe73bHoT9UzMNL0dyHPLtwPjDzrO+4A/H+YchrsBbzdmcl2PkVAcI/Eu4D2YNp7CSDHpBsilbtBchQWJdQKXuXZLMe3kGDeQZjFi3ogR/hLgZNdWxu2Twghi9kGDs0+88zCBxCdR35T8R3oTb67m65O9HwjmE0eXW96BadzZnGNpzv7b3O9uLGJ4hzvPr7t742GD+imu3774Zj9Xr+NzOYSAqK9yz1bG3cOzMfP8LAIBqh2LNVBMmOty3x6mpe5w/biF3sTtWxzacu7Zd10/d2AasC8QXeCewTYCwk667R9026fcuf4IEyzTmEDRgZFpJ/CCu8YzgacO0Qc3Al84TP9cjAkDFe5/DHP9gFkrNmKFdnDHr3K/7yBHo8aEB/+9LX+z73v4+df5+A9fiNcBIpLFpO3+GKmdivnv9mCDl488VR0rVpGrXVV/JCJzMb/nSmyQOMu1uRUzie91hT1udO2XAJNVtdHtuxTz0c3HJPs7VPWTIrIQI9eLMJP2qRghjsCqZCWxAXOF298nvB3YAHoaNjD6AU87sSjcAkwIGICZGbdhUdW3YH7iNGYdaCAIGAMb1Ae7/12YANGNaTEeQUpUrt+4FfMlptz2KXoHLCm9A5/I2Vfc9eS7tp/Ecqb7uPOf5q6z3LW1hMCH2wR8WFX3H6Lt/5fIeUbj2H0vx3zfHyCIEu/GTO3Nbr1gwli1W1aB3YOEW+f76X1kMLLLvZ+7sHtYgN33fEyrfxtB4Np+TCDMw4LtPIx4l2KBiGuxe3OcO8ZOd+wuLAd+AVaQ5iOYZhwDhqvqIOePHqeqfuR5bp9cDJysqpe4/3HM6nSSO4dxwGi14ixbCd7HO7CYipg7hxHYe34T8KCqth/5boQIcXQIg8leX/iVvgZjA9jlWB8fUFcW0n3GHmb/F7CI2kEut/kWHCG5weMnWHTxu9z238/ZN6Gq0zDztocJCrjvnViQ0GBMSzoFG+gWYkFbSXfcT7p9dmADUF9sAN2HDbQLCXJgFRuo/RziGoIgKrDBtxEjvK6c8xxCEDHspwzl+obBrAu+iXsbQRqUHySVGyWdG619t/v2U66ecMcpwApw7MKsFhXu/Dapahrr16+palxVZ6rqeHefzvhXImkAVY26axuvFg09CxNcSrF7sQ17DrPYc7Pa7fp9zApTjPXpXGAsve9biuDebscivfdg97cP5nb5KPY8CRaVnXAfPz3OD247AyPxqDtOBSZInkdgEbkDi+ofhquKhwmF/vM+JefStxIE1h0KHTm/P4IJJVPd+xx5lX0/4rYbglmxpgEvuQp7bzj+r44T4s1DeIPfAKhFml6Jme5uAbaIyAdV9X6xGp3HqOqyQ+x6GybFn4IR7kkYAV6ADYwTMI0QjBRPlqDm57Mi8h7MhBcFfigi3yeIsM1i0cL7sNzVViwq9rcicjkWhf1Dt+9IrOTlEGxQ/AhwFzao7ycgzoHYwFxEYN7MFf4EG0A7c/ZJYcU7Pkbw/PVx5+UXpPBzeQvdOTRhJkhfa8vVtg+4/T33jTteIWZJ8MmnEdPGkm7dQ+6Dqs7mdUbdM0vrztH7B32Q+4Ynk4WVLy46dyhQ/cHkrGiZFg5efWDB9hXN86YRKd2cX3bpBEBOnfv5tKDZW94TWT73mEj/GV3dy37dtLu8XfPrJyR/0wI0Jo+r2qJ98uqBzU2nTu7+Z89TLTXvQ7nLnKUn62ufIqJYXME04D8x0lsIXIjdg//GfLa+AOUXoqnEBLcGjGjrsMp1vl86hj0PXZgP+mvYc96A3avBmNUjnyD6f6/7LsLy6Q9gQteVWJ56FrNYNbkypn5U9lPA5e4dmYsJZ7PcuifcdUbdtXzEtXmZiIzCnrvfiUjjQd3X5tb5ZW1HYf76r7k+/YWITMIExQdU9dsui+LXbv8oMEFVRaxM7KddH24EPubGkbOwMr0J7B35iKrucvdoOCakbHf3IsS/KEKifoOgqq+IyHLsBfoIcKuIXI0NAPdhA9Oh9rvRVfW61O33WSxS9VlglarOAhCRUqw840ZsACzBAtjOxAavcrd8qftfRRAoBEb0J7h0qcEYkfXHiL4GM3Guw0ygj2OEnMEGXF+LOhnzxZdgg5GvTePW12DR3805y1vc/x1YpDr0Npv6JlVfK/ZJOtcc7ptaOwnIWbACLP617XH7+H7Rc9z5t7t+GEZvTf8fwl03Dii7qLVtOjB5ZPed49PEj0mPL+9gQNGJLzP9+Q9y39sSic4eIaSL1NoyCscURIvTwEg03U5PuU+7Nck4zcDUqGoncHIUbwOuWIfmR5uAujP1oWefnnPu0M7OkqeWLD6nGVh2affblwBrB1x3osc/AVU9eKKLDixA6gzMtXIaRpK3YX3oz6w1F7unAzASi2PEWojFIxyPPScD3fbzMXLLw54VX2CIYu+HT3K3ERSrWem22Q/8XFVvEpsIph17r7YB14mI/2z5SGG511dglpcud/xr3PeDGFEOwVIUH8TevUWYheBC905vzWnzPiye4Tl33BHY87oEm/Dll6q63wkAT4vIMaq62LWPiPwQC7gE+JOq/sot/y/MuvUT1/ZMNTa/FAt4/LLbZxxwgqr+089xiLc2QqJ+HaE5Ewu4/2fl/D3jENvPzvl9CoCIjAZ+q6ob3P9fYqS7DqgWkVmq6ldkullVP+V81F9R1cUicj1WPOQRTCt/BCPQC7BKX8Pc8v7YAPRtzHddhxGfX9Zyn/vdjQ2yZ2ID6V30nsghj4BAS933AffbL35RnXPZ1Vjhjib3P4Np4ZWunXZMGPB93LUExU58tLk+KcpZlsXIf4j7vRkTOs5017oDS9e5WF2xl38Ey8dPGRLPdp32+LEy4rYzoucmKsqjF7W2DQcYKQ2bVuuQ4dKcmsuAIvZT4T8PFSJeWjUS75RkJwrxiO9i1x4LhH+BXQmr2tXHM77tIL8dQCFDfrQGYBgbS4BBqVThcOBkUWlw19l+18c/+5c93Ts2ReKjn0oUv+ely39+2mvWvA/3LIvIE5hGvFBVrxaRH2O+YzChzsPiEIYRTGSiGKn45mO/CtlM11Yau8+fx8h9oNvWz8ef6baPEQh9cSdQlNFbSOuPWYtOxwQK/zmzrrRj+O6gMVigZwVwO1Y7/S5V3UWgbSMipxLUEbgDCz77kao+LyIvEbx71Zjb4D2qus3VSfi0O+++rg+WuzbPx0zzp7t2JziCLsfcC4+75QOA34tIX0yA3ZJzPQ+FJP3vgdBH/dZDMVZXe7XTyMcBs1U1hfnn/tuVRVxKoMn0QFVPVdW/YYPXRzFt/OOYv3ALJo2fg/n/1gB/wCT8ORhZz8MGzrdj5su7MR/mSkxLiGLk+nssKnoJvaOqIQhAOlSAl18dyyd1PzXLH+z94hkeQZGLAwTPqtK7iId/3AxBcNyXMKI4Extg/6Kqx6jqha+VpG84/70FN5z/3vf+9NOP/c/PLpuzuX7AqXcDt81Yp+8CRqVgWJtIK8CsyOrdAJG2dAygk8JKABEkkejcC9ApySRAPJLneNmzPlLt0YK7E1arujKbFYBmLe4EQNiFK4wyhM3VAK2t1RGAIs2rt2Y0vq+74YPAtyKxftcDzT+7bM6Tf3nvNZeuGTN21Gu5dh+5pO1IbAhW/WsDFsDlF47ZhwmFA7Bn6L+xe3sLFmUOJvhtwwRPv4DMAexeL8cEQbD7+jxm6fGFA3VxGI8DEaeh+nnsXVg1vSZMiz8P06APrrzm41zMInUA6Keqiw6z3VFDVfdgUegznEb/FeDtqnoMVuQmH0BEJmCZEBeoTUoDJgB8XlUnYiVzfevUT4CfuuWfobfVKtevHuJfGCFRv8WgqktU9XhVHefI5QPqpoxU1aVY1bAVLhjoVy6QZDz24ueiS1VFVQdiQTj9gEuwGaa+j5kT/cjc+7CBdQcWMDQPG8jmYwOmH0yzz7XdB9NmR2B+smaCSlgQEGhTzn//26+I5RfleAAbfHwSSWCkm5+zn69tQ2/Neic2sPs5tVksV/gz7lpOUdWxqnrxwf18JKy/6qnC+qvmX7j1q3PuxkjoYS+9+Xhg6K6aKQJQ1smoiKdZROTFgvzNADMjq5MA0pUpBfCI1nlEsgD5+e3NAB2SzADEIgl797RHo+4hlO64+Xors9kowG7tY9W7orLP7ZOqZVc/gJaW2j4AtVrWBZD2kus9vASg0cSoEa4f31G9d9l/AOvWjBm75pufHf+liXdOPOa19EkuVHWHqp6lqiNVdTjwO2ze7KGYlroJu4cPYES7H4tLALOw1NK7RvxK4HJVnY6lBoJN7uJh9/E89x8R2YIJloXAe0VkNWZyH4ZFiv8QS1+8BosOzxXM/MC5dsyqdBWm0fqm+EbgnSISE5t3fYSItLtreVxEHnDbTRKRBU5Q6es3LiKFWHW6TZgg2gG0iM3O9W63Tbnrr4scsfsoARpd0OhHcpaXEcwk93FC/FsiJOr/f+jAzGS+5nmoKSF7wZnKqzCN8+CI1l3YNJG/sk11rqr69bGzqvoZLMo8D9O4wcyFN2Iauj/No5/f/AuCtJy+BL7lbZif3bf5VrrfH8YI29e+0wSk32MNpnd08X5Mayp117IIG5AfcsLNZFWd7vyBR4Wn5wyP3HLLRafOnj373vvzFrwA3BuLxD9akz94K0AmtbwToLOwdgR2YsWjGtgAMK+w4ADA+Mg2M8Vn1HzOIrE9VDcB5Be0tQN0SsoDiEncvXvqu59yNGoj6oqslwDYqRZjp3nRdoAYmYaI08TbWqsGAgzIVhYD7Es2uij12EaJFFXZjt6e8gMbxmIdOOrZCXIVsGzinRNXPnl93eXMLushm9cRBZjVpT9WTKcLq4Dn4wQsqNGHT6j+fb4P83cLpsFvc7/XY4Fr3VhMRjv2POzG+vB/MCvPPZhgeah5rfOx+IoI9ix/1y1fjz1XyzHB9ly3/E9Y5Lkf7HgMZlafhcV33OdiPZZgaZFLXLDoK5il6F6CyWHOdvv8Sqzc8FK3/BrsOX6ewLoEJoDfLyJL6D2ZSoh/I4REnQN5jbW6j9DOVhGpOsTy94nIVe73HdJ7eshXa/PXOXWFH8OKloAFq/3ObXOOiMwSkQeBArG5do9xtY5LsIIR12DS/Vki8jts0LgT064Hic2uBUagaeeDe4EgeGsDZo5/DNOCEwSD6AFM6vdTbbKYPxnM9ziLYNYkPwdXsQAzCDRuxYQP//nc65b71auS2EA8F9NgjnPXl5urflTo++cXa+ueWfqtnfRbMGz44huBC9OSnbRX2jYBjCk7zqwZmSYLTpJIbVvxgE0As9Z4uwEW5+flAdTQ3A+7qEpS2WaABgbuBSjIb+sG6HJ8FIvEXT/0aNQ9RJ2MmzBTmc3mA9RrdRRAC6IpgFJanIVFGrPZRBlAf69iMEBD53pL54vV9kQoF3U0rhMn9LQVsLylWKoBRLX2lM6um4AdzC576O1f/9XpQ6569DWPCS7WIu1+b3XR4l1YMNgugolR6rCshU9judxjMCL1UxB/hz2HimUF1GKR5rsxC04W81dfiz1H92LCYAqLl3gSu84tmGa9z49cV5sQZYU7jz3Y81fvjl/ltF7F4hj859GP1/gDRt5+rMVczBz/BCac/spPu1TVnpRJVb1YVUep6tudZewOVb1TVUtz0zXdtreq6lBVPU5Vr/CtQKr6F1UdpqpTVfU//VgWVZ2tqv5MYiH+xRESdW90uZdnAialX/56Nq6qD6nqdf/gvpeqqp/Teh9wgYjkY9L9bLf8HIyIX3H/qzAp/feYyXsY5pvegpklKzHpvRvTENZhKSxrMPP2lzCz4DKCoJtTMULODSIb774HEJisO7DBtNCt60uQMw29zeS+v3ofwRzIvvbuX0eCII8azP9+gjtOHRZAdN9huu/vMbts+se+8YMfJ17c8wKq376Pj3bFYslJBQUt2wFeiW2uB6gpGDzEdvAGepndmwEa62bWA0zerHGAhlhsIEBMvP4ldLQARFrTDQDbGdwGkF/Q5gF0SzoKEJWYr0n7loS/I+qKrFcAsF1r8gC0yLTwWpq6AFKp/J0AojQVklcNsLNz41CAaGJMT655v6YFPbECz04Uf65qpnYnV8VdsZEOzR+xSfs9DqwffNWjV9Q9s7RXMNlRoMDXEJ2WmFDVboyUH8WI9h2YsHYbpk0nMDI8C/NjX4AV5olgAVs3Y8/CaLdesRiOKoKgsr5Y/nQLphH75V9fwOZK3yMirzgz9TGYcNDpjjEWuJ7ec1JfgpXN3Y4JCNC7NoBvOn+nqk4hnM86xP8BQqI+PBbg0mYkZ2YrEanyUzREJCoiP3Ia+HIRuSJn/yvEZuhZ4TRaRORiEfnpwQcSke86DTsqIreKyGIRWSUi1+Zskzu71gsY4a4nkPL7YL65t2OmxlEEhVE8jNReUtUmjMgV83/9FdNcPooJJ8cD16jquVjedg2msZ6NkfNjBFMTCkFBDH8iBn8u5yKClK4MZlrfQJBp4Js4MwSRrB0Y4SYJNHgPM5n7pU67sbSZyzBT90hVTahqrar68yIfFhd8Z/xpx94x4dEOkTnfjt05VZRhkZ2dS15m2mhPItkhQ1/ZDLAjsm8IQFSig/sk6jYAZJPLdgDsrTomH6DmgKWXZUUG7I9E9gFMiWzYDiAtqQMAOxhkPuq8jihAUtIJgIhEHZGqT6I9PupU3ALq+mSzxQANWlUMoMWxfIAhzr3b2VneDj3rXrEAACAASURBVFBI3g4AT7P1Xdn2WkCj8ZHm81fN1jUtHOc63Ht0eqTH3Pz55hb/PvKb7Bm+WXW4FkQ/DGyve2bpf9U9s/TvLEOHggaFVHwtMeWW/01Vx2D39nygTlULMLN2M1Zr/Hbc/VbVcZh2vh4bn/4TC3Rsxirq/RW79/cTpDa1Yb7mnxFMJuMLJL9X1WNVdSRGvl/HnuMUFu/xfXe8IW77MZiFaiuW+giBCTyBEfVZwG3OP/4eetLrQoR4YxAS9SHg8h7fjiuIcQT05F26yM57ctbtdRL3rVj05+GO9UOMbC9xEaDfdJGtx2AFTQ4V9FOEDV5FWARsDBuYfG01gpHsLzHt91ZME/mciNx9UFunYgFhlRiZfwS4S0RWYYOh7wP0yfRYrF+S7uMH//jzHyewQbDe/feLVVyKaUZ7CfzWgmkpfqW2LEEJSf86/BrSYIVQ2rFo3asxwj4q/OyyOe9aMvnEx778R++mjMiZN1aULxkujcf1Z09jfEOrqETrnuW0lysr60eCep7o4J2R/asAxpQdtxMgm95YCtCdVzFGkWxUqeu7T3cALCjI3wLwtsiqZoBISzoD0Ei/KEA80ZUHkCZbYBcWddeouYILCl4mavNTl3leCcBOqsoAvOJ4GcAwNhUBtLaYSbzaK+0EaE83u7mkYxskUlgBEMt0roxnusoAOvJZub9UagHyPG/j1GRyDIAqLbdkzp7q91VmXHkxJvh9c6Su/d3Tc4b/99Nzhvv+2X8GU4HFLpthARYh3YA9dxX0DhgcB5So6o+xd6wCI/OD0xwFM2XXYTnS+ZjA+ji9I6TB3oXH3bWlMQHhaaxAyQUEpm7BtOl7sHfMtxjVYtOWjsTM+XF3TN+dEyLEG4KQqHujwJntmrCX8slX2f4dwC9UNQOgvctN/sl9LyGQ1g/GNUCZql6m2lN0/UMi8jKm9Y4nqKyUixQ2uFyLDTx+Wc9nsIHnz1iw1wlYtPaPMSI9gE0FCDZQzVTVYzFtZRw2cPp5179xbZa4zyC3X23O/vswgQIC8zUYWd9F4G/2p4oEG3D93/7UhZ3u/zD33YiZ5g9g5s9xOcftdOc9+WhySH9y4Xkzbrjg3AdUvUfXjvloUXGSY6at95b9saR4ZEbQ78ZvX0fSmyrt6W1/4kMREe1fVbV9KcAr0a17AfoVjjAzvHZNUE22IVJ2oHzEWoCZ63Q7wLOFBe0A0yLmJpf2dD7AfizIKxZLFQNk8QoBIhLxSeRg07ddk2qmSLUIYLeWVwJooeVQ+6lZLS21FQADvaoCgMauLWkAidX15A5X7V3RM2/1/PHS8/vMjs56//eLOmZpF3mFABqTFV5V/gR3DqnLuXk8VmRjy92/ffcVs2fPzs1dPywOzsN2y36Yk80wASPrEzHBbDmQ76Ker8QEy0dE5HOYFpvFLED+FK2/d81msSpp6tq6CxMkL6L3/OM+FmP1BHw0YyS9AHtun8EE29XYFJgd2DP7Fczf/hQ2i9Z3nJae4tBpiCFCvG4Iibo3DlWrG4KiHPD3Uvrh4EexZjl8YZmXgKkiUgFwpNzLg5BW1XqnbeTmiU7BBrXPEUTM3oxpoLcCPzxImHhcRFZgmoS6a9+BkcW7CbToLFYhCXc+/uQK+7HBDIK5g32B4+0EhUqaMFOmn++6ksD0/WuCohhz3DY1WCWqKDaIrnZ9haoO8dPVjoTZs2cP3nLVM3e/o9/HbkKT52a6Fy44UDZiRnden8bP/NXzsiL97igrffGUyNLJhSS7YmtatjZTMWU3NQ2DBy/rAmiKNI9R1ItF4qNLYn22A/Fsau1qgMa6WXsApq+3qiSv5BvRDZedfQAkma0E6KSoEiAazfaxjvRKAQRx99XXqC2PWp1VRFwQniqtKeJ5Cp0kon1QTdfR1F8VbWurHAzQL9tnEEB9x/oagGhiTA9BDdg5r59rVx+eERlph1Lvc80tY/xtrk1fNMD/nRlZ2pObO4L1i6rZ09edR2rrlinfAzbMnj37ktmzZ7/WsaOXD1tErsOsODOxZ+mDdtnsAP7LTpmfYwLnt7CUpwkExVKm5bStmNA7CNOm34eZoz2CvHwfctB/X6DehwnUXyCI9fi227+SoIoemL/8466egW/WDxHiDUNI1IeAWunGK4EvuzzlrZjZDiyn08eTwGdE5BrnU17lB9Ic5aH+BlwHPCoiJRwm9zIHlxxKUyEwIUcxLfs+TFDwSXgaphXkWgg2ERRSqM9ZPsi182nMxJfEqjn5mvMWLPAsipkF/VmOkphG7hc0GUJgio9iOdcRt/4xt7wEMy/6ZvAJBAVMlrj2DwBXquqMo0m3enrO8Py/PDTtS8Da5+JrB5TEK2bV5A9ale1eNEzJsmrcJRvKOjl2wlZv1S/KS2siQvkXYw8sjuxPTsLT7nv5+MaCwpYp0WiqRYXabZE9ywBGlx23BSCbXJEG2FcxrhRg0G76AeyORgcDlNI5GFTxGIiqlyVa5yEeaLUj4zJ3y/wgu17pWSom4EUdUaeJWe60sMs2ttQsVWnwvHgRyp4SCupUtXNfsmEk4EXjI80PrdnG0rZtIwE681i5t0z6AlRmvaV12WwdQLMWL1utQ4a7Y2/PDiw6zvbV1OXc7Fs4aNw5elU2Gy/Bgrd+U6R5f6i/av70V7sfPg72YavqVRg5Pgn8VVV9Qe6PmAAYx8j2PFxWg9oEKt2qOklVb3KR3L4v2q+fPQ/TqBsIBEMfX8SE2TU571FSVR/AnvGYqm7BrDzvU9U6d95DVfVuLNAMVd3grAKTVPVrh3knQ4R43RAS9WGgqq9g5rgLsbSmz4rIK1jEqY9fY+bdr2OS/q2YOfxw1ZAOdZz7sUCrhzCt8+9yL0V6Jt645HDNYP7f5Vik9kWY5vsfbvk7sAHvbF97x7RYP/+6T05bTUBUVf2CFHlYVLn/rNyDpb7swQbSOoxk8zHLgy+k1GF947nfee48/Zmy/EH0HW77JKa9PIQJCQ9hQsEnjiZIDKDumaVv/ylf/G1xcfMNdXUblm2K7JreTnfT22rOyYL2y3Q9u7CldNiMrryKxs894nUmI5GRDxUXvnRJ9PGBgpbFNrcvWcL0USqRxMCBK5cDLI1tbQcYWDTGzM/ZPSMA0vHicdlIrDueZVhxpzZ7IrWN0WijCKWDZVeDQL50ZnciEt9H1S4RYvF49z6ERJpMB4EVoRdRexEj6rgJi3SSZ0QUj+wHKKF1D0A6XdBoNzGxDSDlda1XNGb+6YJygJK2HX4wFM+Pkx5Lysda23pKiv40c06PNpgdVLTFr3w2jI2LatjdH8DzZMfmzVNn9nS04p2amjAOWFh/1fyf1l81P9ft8VpxLEG0fhZ4Pxag1eD+H40woI7EF7p934e9s7cetN35WFDkr16lvcex9z0OICKjRKQIE55KjuJ8QoR4XRESdQ4OIRmfiZXc/D1GQper6tWqOsRtn8ECrp52pupHgLmqOlBtvtqtWMRouYgsxoh0pIhswmolPyAixVgAVxlW8vDPqjoKK8o/HtNeV2Kklec09r/knOODWGpKOZZK5VcS87CyhIJpHa1YGsl6bHBsBB5whRRyCywsA1a5YLIYpm1/gcCEeIs7pyIsivsmgqknZ+a0488dHcEI25+btw7Lr13r1j+AEfYSd7xRWCnINFaU5VW16Iu/8b2SIVc9elt0c9u1Czjh7M0M2zB8xKL+kWgm8nhi2aZEtOCYYSWTFmWTyyYoqdSqcZdsrGpj+sgGXXd9RZ9EQjJDz43MXxzd1l7jSbTvPE5Z0rff+j4Ae6VtYhYvFY/kjS+IFu8CrfMyO9chkr+vYvwaAZm2QTcCPF+YvwNgRmSNpU21ppoA6hm4ByA/v30/QJekW0REohLvpHcUPNmIWSTynf+9RYu6ADQv2mWd19gF0NHepwOgyjNT9b7kTksLi/Xt8U/3b3y+xwT+0MzICDuKtn24tW0ygKey567s6dPcwZszI0qnuW0yl3Nzj6l329Zjd6hGe6xENVr6XJ2Wj3X39nJVb+FN55/9d7XsjwIFmKXl1+5diWPPcRqzpDyDCW23AONEpAsoFJFlInKlWI37YqwmwEpMyOzAsiJi2Hv1GRFZIyLrMY06hc2Edb7b5kcuuO1vBEFh67E0slZ3zF+7bZcDWXd83+UTIsQbjpCojww/r3oSpjX/4BDbPAEMdAPBdwnyhn1sd77f+RhxnkdQtAFMw3y/ixA/FbghR4MeCdyiVi70kpzzyS0xOB4zY7+MpbJ8CQt6+R6mVfwFm/ZvDBadXuWuZxpwo6pOxUz7iMhgTLP9LywFpR0zhftzR0OQtrYY09aXYqZKxQLctmNCQhsW1AZu7meCWa+exQQAwQbad2Km8oj7zNGjrMv93H/Xnnx7/Prlx8mambENrWNJeQd+wOxuiWj/0aOfX9Qs7cc3SvPqKZXvqBGkLN3x5JLW0qEzuvIrGz7/cHZ/SzQ6aVF+3qqvx++NSVZHR/Z2r/gj50sslp5QVNS8GaF8Y7RpqYjIqNJp6wEyyWVNAE11M1sAZq017XdeQUEnwPGRVV0AkQOpDoAdfi51fnsbQBepdoB4JNHp+gZxPmqfqIs8u/Y9lFuaU2EsAzDYbhUtrdVxgAFeZR5Afcd6iyZPjDGBSjVVu2vxeIDOBKt3l0t/gNGp9LIC1UKAZ7zJq9LEEgBedf4yYpEigCFsWVBH0wCAbDa6rr5+XM8EFSj7T09Nmph7D9a0LNzrkf3rDee/99c3nP/e12IG3gTcrqqDnfBbgj078zAT+zuwYK93YkJsX8yHPdfFZ0QwIfVDWFzGWdg7+GHgRFUdjLmPVjvh97PAPe4d+j1mvXrGCdlfxSa9qcXemVaCmd5KsWdWVPU03/T+Gq4zRIh/CiFRHz1KcUUWRKRYRJ520dkLMNL9NOZzGyRWB3gNlnb1hIichpUsXKSqbVit4hJX+ewCbL7qbizVqT+mwX4L2KaqC0XkUyJykzv2R0XkRReQMw/z312NaRHHu08LNqB91X3yROQxYKeIdDktIQacIyJrMZOgEviqf4sFdmWxKOtjCSpGnYVp0m9zy3x/Yi4yri/8AT6FCTDPuja/7NZF3L63u31udlHBl73azVgzZmziQ9+d8O3P1Vb/aVcsmn9X4rq8PNJFiZf2ru+Uoon3c+FzlVXbZxYUtux4MrE8G5XY0GMqTnnBS6+fqtrVtnLcJzbXNTNj0G7dPLuqoq1KWo89RjZtiK1tadtP5dQ9VO8cMvTl7QDLo9syAENKJhQBeOnNFQDN5SOrAUY2aB+AFXl5JQDHyGbLlW5NC8B2BmcACgparTqZJDsA4pLoBiKqqqiZvjNRK3lZ7HkZgCatsLStYiuQMoyNhQCtLbWVAP29igEAOzs3DSfHPx1Pt62MeqkigIVjpKem9GcPtFhOtuJ9J/OxEdhNTaXHlVt2gWrm89w02N9+w/pZbdAjODI5O2RVPokeV0l3tuPlFc3zT3R/Pwks/fEnfjnl1e6fw4UEwhyq2o6VB91JEDR2PSYATseIPQGc7ixLU7DpIeep6jzMveIHO97vtOybCNKrDsYJ2KQzqOoc7HkswATy/RiR35bjV08dpp0QId5QhER9ZPiRqmsx85dfE/hgLfiHGAndjGmMWVUdi2kHH8FMeH0JIk4vwTTO/lht4vmYyW+VW/4EFjXdkbP9b9z+5wNvc1r6CZgJ+kYsx/hEnMkOy++MYBHTyzCLQALY4gpOpLEI8QQWXRvBJkr4EEFd7x+4a/ggQTT37zHToE/c57trFkz79uchLiZ4vjJYdOxEt11ucRS/zOjtHGUt459dNmdYd16fR6++L3tRPEP+Bf3qGvIkPewX8RsXRjoyx0cbOl78C+dObJHytokTn2pKSWbi8ui2F0aXThsbkwTpjsdWtpUMntlVULXzyoeyjfWx2HGb4rGt34/f1iQdmWmkvH338vENffo0jgUv2yKdk9NkOvIihcckIvkH0OR49Tr3Z6P5Y9LRgpaiJKNjGU3ui0aGAfSXvbUA0pkpAWikXwQgv6AtC9DhZtCKRfKcr9jL+FHfPlGXeV4WoF6rBMArjhcCDGFzjSpee3vFYJTmMi0ckNXs1qTXWQnx9RLJLwOo2fOKX7qVB2fZeUVV60/r7JoEsIs+L2/TugEAWhJ/0Z8+cxDbFvZl5yCAVCrvlT17hvZEV8c1unpqZtjb/P+q2v70zt/6uccASLRmZzQxYuHPLptz2NoBOfv7M73lLvsfFzhYg1l3PoIR9dXYs/cL7P1owp6ht/kFhbDn6mzMRF2IWWnOwt7jp7FYiwtF5OxXOa/rsLz/GPD5nPZDhHhTEBL1keGbmsdghRbucmZpAb7vfFvzsdKZfp5vK2YOBhs4Zroc6eeB0U6LnoX5Zf2ZdnaolVtcjGnhnZiGXOIGibiqrnDHnQq8JEEx/9tdTmoTRtbVBDNblbvtr1abJADggIj8ESPoaowsL8cGxSKCoK9VBIPVaEw4Ebd+KUEFMl/DBpu1qp9bXotpJ+ra7cTSXDJYoNAWrEZ4BAtM26ZHUbv4hgvOf7dq5oWXpn61IpaVIdf+Nvvyvlh06nUVfeafEll2wtsiK1fGVh4YSEYj32f2+rz8zuNqaje++FJs45CMaNGM6ve87GW2z1Cvbe+qcZ/cMnAPM+qaabi6qnLHeNl6XBUtrfG1LasXc9woFamqqdnyMkLhmmjDMhGJDS+ZvAqIZFOr1yIS3VM9eZ1A3oRtul5F+myNxbYnyAzOI9VN2quFIJc6P8/krk5JpgESkTxn2vf8fHPSjqj7ZC0ecbvWJAC0KNYH1Uwdjf1UIzs8L1aQT3wrQFt6Xz1AJNZ3l99P/RvmDwboirO2qUIGApzU2bXJr/l9Q+aDPSVL0+PL7dlVzV7OTUbeiq5Zc3KQh6zo6alJCNIzZqxvXfxye+ZAT2oXRLckSj40BRPUfvizy+Y8+LPL5hx18JWIjBaRkTmLogT126dhfutvYyVDr8DiGjYCt4jICZhweCMWtb3V7Xcx1rfvxyw5TxK4l+bjZqoSkVMwobFdRIa79+15zDIVEnWINxUhUR8l9DAzUGGlN8Fe+r9ig9Ts3F3d93MY4V2IBaD52AJMc/nMx2MmNzDtoQ+mTd/ulj2PEewqp1F3qk2IAFboJI1ppSMJip7E6V03exbmt/PPy/c952HRrv7EBVVYjmkEEzgKCNKtriCI7t6PaS++/9mfClMwn6MQFDxJYeTsCwU1mHZ+mar613hI1F81X17+wj3/gXY8kmr7w/p0onTKqrEXzx/exAlnLPYW3FtaPH1dXnzrb+LXF+WT6pNYsndpgwx82yJmvTxy5MI6ItnKefHVL/UvHDm9IFpyINXx8Ma24oGzugpqdl7xUHbryrzE9L2xSOvs+J0rI01dozyNVM/n5JcHDV6eBVgV2xEDGF4yOQ6QTVpBtqa6GV0Ax6+x/PT5hQX1IkQnypYtKH3Jep0dFFcCJPK6EgCdkvQA4pF8m/JTs359alJx+67IegJQr9VFAFoYq4uSaYjixVKpgl0AVV5pC0Bj52YFiCbGFgKIl9lW3Nk4BODF0dJD3lc2twwCyGik4YHsSRZElhdZomWJkQAD2LFwAPVDALq7Sha2ttT2FNup0pLn+mqfnv/JbNeypfvn+CZvgFSi5INJkURPQZRINjXupPlfenbNmLG5s2QdCQfPxR7HXEbFWGDnp7GKYf2wd2gaZkU6HrMKqVt+PWaRKiAI1vs+lpv/Pqywzqew93SqO9Z1BBadLzqz+Wex5/avR3n+IUK8IQiJ+ijhNFufiMowM+9SbGadPCyQ693Y4OCbCx/BfL2o6s3YBBlXY1rwEIxcZ2Ja6WSMCD+hNgPRg5i28GEsSjWLae4l2Gw/5e68Brtc73dj/r3vuWNXuM8vCapeKbBBLZioCxuEajGC34UVenjcbedrQlFMM78Mm79XsIHLT7OahWk6/oxZ/kDdgPnvwcg5ivMfqurpWG3mBrUZh7Yeqe9nz55d8Hxs7Q01BYNunF717nmabTox07Xgud01U0/cU3XMK5c86Y2rPcC+i/rWpiKSGfDr+I8WSUv6xMjurmW38IWKbCRaO2r0Cwu2RHZPb5fulhNrP7BBs7uO97x9O1aO++T2EY3MqGyl+dqqitVnRhaNzyNdEa3vWPwAF5Cf3z4lFuve30Hy2G5SzYWx0olRiXWqt2+0qnqtJYP7A0zcagFa8wuMfGdFVu0XEGnL1Pu51LFYsgig06WaJyJ5zufpZfxgslTM7lWVm4u6QatKFfYTlYIS2vYAdLT36QQY4FX4gWS1QDaSGDEaoKx1S09//mVmZDBAseetHJFODwV42Ju1QYlEANJjys0do+p9npusOIqSWbXq1H49N0A58K7U5B6SVtWupxvvKSeneEg0b9KCSKxfoHmqHpi++LpELJs8Fli0ZszY0490j127veZiBzpcnn81FiwZwyxb6gTV5ZjGu/agpp7E/Ndd2Dta79r4LubeyQCfVNX9qnqOy4meSTAD2BXOSnUrFnz2qkGNIUK8kQiJ+sjoqaaEabgfV6vHvY6gOMc8zPS70+2TAT4pwQxUubmc92Bm7jUAqtqIkd8zmB95iarmpl79AXheVZsxM/xYLEd6OjY4FWGD0mIs2vq2nHOoVdUrD3FNO9y3Pw1lIaa51GBE+gGCWare776jWIqMP/PXJAK/9DMEVZtiBKZKfxrLNPAwFkm7iaBi21Hh6TnDa/r1W/OrNdGGL66K7lgwtHjiSYOLxi3OdC+Y5mUb168Y/6n+qURp6ge3Z/cnkVFfqql6/oTIyhNPjixbEV+6vzTjxep+xhcXVFdvnZFf0Lr/8cSyzeWJ2rf1SdRtTrc/1NRe3H9WZ2Ft4+cfyW54tqBgcneEgsuiD78U29iWv5/KKXulet+gwctXIMRXxnasFJGCocUTlwOVXmb7ai+aGJFMlO2uaGMkqro6z6adnBlZkwGItKT2IZLYT+XuaDRdDsEMWvFovpsr2cti7hGScfEAKrPZOECTVlQQld0AdTR2ALS01CYA+nsV/VS1bX+qcQTE14nklQL03zm/GCAZY319tQwBOK+1vRlAlfR16Qttko6IrPPqCqYA9KNh4UC2DwVoa61+oaurrCegbGJ20PICEj21vje1LX2xLb2vZz1StDhWcNpJPf9VvXFr7thY1LXL36ZM4f73/HDCx1/LvQ+a006sSl8Ms/h0isjXsGd2ITa16iRMMPQn0Lggp4k4pol/k2CKzHDGqxD/bxAS9RGgvaspTVLVR92qQixFZIKqXqI25+yLTjNswAK4urCc4EEArtDI94H+4uaJdm35KU5twAdEJHcAOYGDijO4tJJvYGbpDsz03uW2nYsFrT2P1U1ejpHvUFfu0AOmiMhogoIbuwlKfXoENb3LCQh4N0bqcUyTHksQTFZAUOfbI6jgVk0wccHFWGnUF3F1vTWYt/iwqHtm6YjlTP7tsOGLz+1T0bBiQWz95KbIgbUzqt87sjRe2ZRq+0ORajLx4rRv7ChKyoQvPujNn1tYcOLzhfkrfx2/obRAk3XxZfsWvsTM4+tlUNPEY55qOCAdx++MNq8+sfYDLeodmOllGzesHPfJHeO2M72sg9SNFeVLLos9VC1pb7K0pbf8jo+tr6vbVAewNtpQDDCidIqlUiWX7QNoqp2+QaB86C42t0QiIzzwRkd2lABEDqSSAA0M2C2i1QBJ0nGARCTfLB3q+ROa0B2374qsl6dKVwcFJcQjrQCD2SoALa011Sit5Vo0KOl1bgAikVj/Pe4B6azes2wCwEujpNEtS13a0joRYKvWLt5FRQ1AZnjJXrfeu5yba+0nHavXnORPkkJMo2uOy4w4wf+fynavWLLviRyTt+zJK/3o4JyUQmp3vzSvbvfiniA0Be8X746s2V4jd0y8c+J3jnTPj4DjMZK+ELNg+ZkBl2IFU+7BXDI3YALsd9120zAtehpmMr8Zi+cIx74Q/28QPqz/GHpyp0XkFhE5+aD1h5o5ay3W3yMwor1XRO7FUrHOdeu+C3xLRM4VkWaMgJ8Tkacw7f58EfkmwcxegqVSrccGp3JMqz4D81MPwbSNqwgmBtmLCQzPYCR6wB3ny5iW7D8Ti7EgLzDSzRL4n7+EEXYSI+yn3fI0vUl7HabdxzGN6Cxs0oRXxZCrHp0kHen7r+ebU+plYOP4CXMGFBYd2P1Y4uWKDkl2nt7v4mxMYuXJ1rs3pOLFx64ad8m8Gev0xGM36coraqv7pCLZytvjP3wpsid5ghxIbf4vrm3Jz++YUV2zZclT8eWSHyueOqBw9Cup9ofbO4r6zeoo7Nv02ce81X8sKR4Zl9Sw0yMvvRJf07LzJWaOlGh2ZEnJnnXdpCe1091UGq8cL0TSXnpbDcCummkewKw13k5Eitcl4lsqaDMBrc2mtdzO4HYRCqLRVEtaMvkAiUieq++dzYJp1N3O81/hZQuy2NSZmm/FToaysVCVTEd7n8F5xLcIInu761sBoomxRQB5yeZVEc3kATw4KzIQYEAm83KZ55UD/CDz4Xw7Jo3ZIcXHAdTRuGgIW4YD7Ns7aHE6VWhTpyr6zvQxWT+ATFW75zTeW5TzjGi86N3bJVLkT7VKfte+RePW3NnrffjbVHluzuTIDPf3mol3Trx14p0TX3XsUVeAyAm5p2FE+12Ccrn+M74QeydOxrIzkth7NQ8XKKmqs1S1ErMY/Qp4UEQqDzperzryqjr7aAIcQ4R4oxES9T8Al+85FQtu2QP8XkQuztnkUDNnNQCnOX/XM9gg8yKWnvUjLC2qzK3LqmofVf0gFhnu4+tYMZLcmb2GYb5rD4tOTbn2WjCNYhNGxi8TaMwTMBNgxJ1HEVZudDdmbgd6pqhscW1uwkyNu1wbK93yGmwQ9dz+/r4rMJfAXoJo8d9hgT5HxP5v959eQsfDied3l2tKOiMIzQAAIABJREFUvW/wo3izVKSPnfIosUR3/IG8hQe8iPQ9Y8An1qDt09Idjz67u3rKSXuqJi3/6gNedX43JZ/oW7t0ZmT1iW+PvLwqsWQf7Voy4UHOfW7U6BeqMpHUyGXRbS/MqD6zCO2Ykk1vWbly/Cd3HrtJpxR0U3hHWemL347flZYDqSleRoqf56QlQ4a+0oQQWRbbuk5EygYWjV4O6THqte3qKOo3FGDKRo0AzCsoaIqIVlXTvFe6s+UAOxicBsjP79iXcTNoxSP5LqDPy4grO+sTdZ+sV9RFXguAV2TxUEPZXKUa2a4aTVR6xQcA6jvWFwOZSGLYaIDa3Uu6AFIxNm6vkWEAnzrQGgFIamzLE970YwGy/QvXE5E4qno5N1UBqLJ3/frje3KgK7X4+f5eRY/VY2v7ykUt6T099b8jsUHzookxPdNjipfefNzi742THN/1qkHy7O2nRwOzODAhmRy/Ysv2O5hddrSzTp0H3J1TGKUTC8I8CXsen8WsWKdjmnYMEzwvw0g9H8BFcy9S1W9h7+3Aozx+iBBvKkKi/gehqllVnauq38YK+p+bs/rVZs46DSOz3wTN6TZV/Yn7P15EHhGRGkxj9usdb8CZr7HAtEL3/y9Y0FkrptGOw8yA3QT+5xPc+ezF5p9ejUVsz3Nt98fI1w8airn2izF/s++Tr8TMjVPcsfZhwWKLCObz7cLIf5H73qOqo9Wm8+xJCzoULvn5yOPKpP1v8/O+2Fyk3dV583ft9zKRkq/wkwPdkfw+06Y/uDMbTQ79U2LR8sJY6fTja8551kuvPymbWvvyyvGXDsjEy+I/uCO7dk1e4sQHSote/EX8pvKibNfA2KoDzz3ABWM6IkVlI0cteGFJbNMwjUQGjC2b9UK686+RzsK6mR1F/fZc+jdv6S/KS2v6sW/aKKnfG9vU+sr9XKhlZbsmiHjpjdGmaoBRZdM7AckkV2zQSHRAR0Httn77GQzwQqH5nqdH1m8nq1aQhP6WS53f1uJh80zHI3kukCvb46PuThjJlXnZkjYKzU1QHIu71Kz+yWThboD+XmVMVXVn16aRkFgnYsVW+u+cPxxgyQhpABDVvWe1dxwL8Pvsqduxm9ieGV02GaCGXf/L3ndHx1Ve2+9z28xIGvXebdmWJVm2bMm25IJMIJSEYAgQ0wkQQksgIQ0IhBIIJSQQAgYCIYEXA6EkOGBaAFtyVbEty7KqVazey0iafu/5/fHdkWRjG5KX9X7JezpreXluv6O599vfOWeffcrmomU+AHR3L6w1G28AjLGzvEunyGE+w1tbMfj+VAgcUOvUkPNnKJbx+PK9j0LRPVPlWP1hKLv/UmkmMxwZXt/OTd19qwFcAWDTFwTro4RRINItGRCRrQkIwuR8iHrrZyHC4JHmMTqmqxV+SUQHTUb3LgheyKzN2r+9zQL1P2HHqffMgwCrk9lUzSaEKIODmQOdf9YTkdUMxa2DyWJl5n4IUNwOQSa7CAIEuyC6WTEEEN8GAfoqhDezBMITt0J4siMQg9IVODrnHSitKoEYzBZimqkdDsH8boHoduUyz7HDXP9bTJezfAUin91i3lMlBFkn0NjjC9nDV2Uvq7RZ/74+OaHeTpM52y23Nlp1T5qltPeIx9BSbsNTzVA4Mz//3f3jknPlx2p1SXLQguIMe165z/l+hmGMecoL7uiMHaUVl2zTt/88KjJjVOGgl7RH9srdzkJM6hMP4+6a2NjWFRbbuFGi1lYsilgzV4J/vt9bu7cm+9reonpeIvko/h170N5fqL9vlzsmU4YQvWyIor3x8U17faRnj9DkkUgtbiEAw/DWKQDQG7+yXTGQHOXg3gZNiwaAVVLNOAGhcOv9Q4gOBgCrbdzJ4m8LVQpUuE2Hvl0aJDAbdoPtQ2x3AwCHqHYZepcCXZ2YiPQAQLIRmWCw3uIzPGGSkjQIAJLuPWxzDyUBwOZCKQkAlrk9tSqgMsP1K/9FSwDAiNT2QZXChDf9RAQAGAa1t7Ysm9Jqz9FTDtigmZ42e7f2vKIyOACqE1ropTYiU/+bmTMbX60Nmeye8radGg7ddp2cyzRdd53o85e92dWzUpoedzaMcvBT6bdvOek4dBxhFBczJzOzBQKIvw2hUNYK8S5eAMH5GAFwFjN/0zzP15k51+SW3GrqG/y3jITdRURNZipsKxGdSAkNRPQCER2vx/zMfW4goiv/yftJNycis/a/yGaB+p+zY+s9s3F07fTx7F5M12yeC1EGFTArhGfaBZGDG/rM0TOMmTPN4wMdqDQIgPSYyxMQ7PBAztkOAdxPQ3jOBMHEViDKw1aZ9xALkecDRHjRD5FT/5J5jTkQvboVCIKYDpG//sQ8PtM8d5p5fAYEW/5zbVfhuTnry/jj21/X9x1R1VXrkxPKwml8cYnl+zWa37fQsr2vdpxDF/0Ev6602sYLcxZ9WnpEHlxXrbTvyo86Y1GEFjfodfxp3Kvasmqyryk9bzfnp/Zj7JLE+LYCalh7plRRp5UPjLXxnNUHaOnhRbkfd7RJAysnJA/nR52xx+/8JHzSFrtiIiR5+JsfG/sejYzQCqghP8yYiJL63NWv4orGlJQaCQCqlNZWIikmwTb3IBtj2cy6rz9mqQIAKxq4dZIowwf4lklNCgBIDm+PE8GRAGCzjftBsPqguxTSBPCxrpu/H1waSQDGCaBejtQBgIOVKDscgwDgGIvTwJiM5JD0Md9gNwDIFpGfDh9t6gIAn4yWlgSaBwDfHRmLAYBaTts7hpBwBnR/dsRcAIjGQPk8NGUCQFvb0s5A4w2FpYaV/vlTCmQdk/W7Rrx9UxNTxVpUJclR6YHl6KHqkqSenYEcNPwSOm69Xo71qlOtPBHl1/e+09mdp8yIMHlZafuq5xfrITzif6VVmQTQtcy8/V987mPtZoj3ZwkLPfGHAPyNKNBvfNqISGbmbzFz7clOyMzPMvMX4nLM2v8NmwXqf8KOrfc0Z+qD5rb0GZ8rmXmd+XmqZhMix5w645QvQIBbLzM/D+Cp41wz5Jjlr0EA9SREJywdIhTdBpG/exECqLdD5OMCymDfhACFQojcdoDN3QKRcw48E4Hyqr+b+8vm+VMgJioN5nnZXDcEkZc2zO/3NgTA32nmFU9oT13/Ufr+Jbd+2JL+1Zplzbzunk16SQCsY2hk6afabfsVjy9P29lX2YvEwgdwf2lkZHdx+px9pRXK4YIuebj19MQrNE2SE7zjr1UMxCw9ZSA6r/6Bl3V9CPLiJyLDtj+tPhkT4nNmKE3jO5/Aj4NVmys/Oqat9kO16sickNylFkmL0r17y2qyr+0vPsjZLkNaUG6ztN2pvLJfaRzzlaNonmJx5Wmas79NGkgBgMywFaMAQg1f6yGXLXoBA7yywfCByHrIojWnUV8kAEhjXocfSgIDbLWKJmJueMcUSZUBgKEbZKYEXBpk2ew01sXREgM6W+W4WPSZpVmxsRqUZgJJPc5mAPBJ6twsAEjq3h4GAPszqB0ALIZxON/jyQKAn/svjwQADlLKOVhJBoCb8UQYAOi6Ut81o/HGab5cjwSSAcBv+Br2DLw7BdokRe5SbEVTIXDNM1qZW/P8VA6agdHbr5Z9YyE0RTCz60b1+53dWZqI7ojvz2rzWs8TQV2ISQBwbfrtWz6Xu/CPmuldfkpE1aY2f6AC449E9IxZfdFCROuI6EUSXbb+OOP4M0zd/n1E9AaJTnfH2k8AfMcsIQMzfwQRVg8onk0Q0a/MqosiItpGRAXmtmtNL7yciJ4noqfM9fcS0Q/Nz9uI6BFzn0YiWjvju203720fEa06zvfPoem+ANXHRAFn7T/IZoH6f8CI6H4iOt38vBYCBAuI6FGI3BpwdNet78z4HA/Bdp1xOto4Y/kRiN9xE4CXIAhsORCKZj4Iwk0EBKBOQAwiXgjSWjOm5T+vgSCdBbz7NyDA+TIIQpkOEfouM/cJgLwCMQnwQEw2CGKy8CaLTkNTDSGOZ7/acE60Z/S3b+u+hp629K+srV9waUlOOxc/+JK/9IiiFK1PTihLlAYL/q79uFxx+lZoZQM76ymn+DncXJKcfGh1bFxL9QdqVfyE5FXOSrq2GfrAKp97166anGtTIIWF3/WavufFsND8do38f9Ie2i+3TSzxuaWg53HTzsyFOyMc8kRBpzx0ZFXs+hq/a2ey0xqZPxGcMnrpNqPi3ujI8Qvl0gWKy5vHLqZdtLY6Le1ArU5GRj+NNcZYkzMAQPccGANJUQ57euPcXpGnLwmyDQTBM0eCodOYzwCRZRhR/RbNqQCAi7zjMqmmd2noAaE4twWKyiy6bnGsAkIfiOQ0tDIzvE5neGokm0QyZ2MiyNJApAWDeSxq+NAiAHi7UEoEgLMnnV0AMMmWuj1GTjYA+HLCwwAgigfKF6BhIQA0NhY5A403IozgnSlG9GIAYGb/tt4/M8Mwm65IHVroJVPkMjL8R1ZWPDiPIEh0DHh/eYHUFiCxAYDNMOo+6OxKC3TsAgAnaw2rPU+GBcrETPtR+u1bvneyZ+UEZoNQHNtg6h2cOmPbbwG8ZE6ONwF4csa2CAixnu9DVFAEmnfkElEeEUVDiBOdblZwVEKkmKaMiEIBBPN07/aAVWK6EUgwRDOeJcy8Y8axiQDuhpgwr8bJZUoVZl4B0abzHnNdP4Avm/e24ZjvFrAbAPzGFIcpwHTTnVn7D7NZoP4fMGb+GTN/bC5eBgGgiyG0sS+GGGi2QMzOAVOy0NQffgCCXNZARM9C1EpfTES+GZcYhqgfvcQ8fzIE8PsgyqECDRpcEL+5DAHg8yBC4YH65zCISYEdogYcEKx1q3lcPMTAErh2prk+GCIEHuhZPQjBZj+pdd6+3fr1tO+9GKHFBfkm31vid5fv7E5cXXxg0Q3b5nfjlF++qO/skJWV65MTytKknpXvaXfslsa8a9S9g9tKceopm+mC3Qsyd2bZw/qH3tL2TCqKNXNt3EU7dHfZcsPfPVhecEdXVgetWXeQD12WGD+ZKx0u+qpUdthSPtixA8Ur+6R4Zd78Pbs+UWvUaGtyoV2NgN+9a8+hnGuHztzL83tJzjuiSd6r5I/2KfVjjW/iEiM2riUFAPYrrd0SycnRlqQ6w9+ZDAA98YW9Fh/m2zw8vttmBRGsmdRxRJr0BwFAF5IHVNUdBAAu8jplkgUAsm7QdI5aCfSi7uAYG2QaAoAMHA4yDPkIs6Qm6ZEyM4+OevvnBvLTNtdAncSG4pPQdjiJFoDZuGlkbAEAvKifLSI8Kh3gSEs2ANyIJ0MAwOu17hscSBdMb4bjLO/SKa+ry9m0Y8jTFQAQvxpy/lhAVAXMzvz9v/aofmd4YP9Np0oVlQukvMCyZnDzBx3dsaEGhwXWTbC1tsjzVNwQwqJnPgsMGP6U4PXxW6vO/7zn5pjokouZU5k5xgSkWzGttV8E4BXz839BECoD9o6Zoz4IoI+ZD5pEx0MQz3whREprpzkBuApiIvqPmg7greOsXwGgxIy0+XC0rPCxdrwqEhXA8ySkh9/ANAl0pu0GcKcpDpPG5nM1a/95NgvU/2IjortNUN1BRK8S0Q/NUNuFRPQtiDIsDULq0wEBss0QQNdrDgoaBIDaIMqvArnnUyHC2tsgPFcVYmAqNvdpM/8niN7XgChtCYcYMAwINqwTQj+8B4Jw0wHhLRsQObZWiLwbQ0wgWsz/A2QiHSKffQ3EIBLQ8bbBFKMwiT0ntT9rux72Slj55cQr41KCF1b7XTtW+SY/KhmKzl1XufSHpan9tOrXz+tlHbKyYn1yQtl8qaPor9rPtsuDnnXKodHSN3BJ4S5aW79kyUfhitUR8qZlT218UPrazLAVld6JN+1eRUmvybl2xw1bjAzLBEXfHhO180n1t3Eh7oks+chk1QO4rz8urrlAtjrCq5QjFWvjLujWPXsXOC1huRMh6Y6LdnDFXdFRHd9X3rRLA+5Fg3p0zogUERwW3nOoUxqex2DODFvRD+gZhj7SORSdG0SAnNfCjc2qGgsAhVJtHzx6NAB0IM0hK74wAHCSxy2RYrLJjmJ9q0FmL+oujg5lTR4HgHS0RHs8wQMAkGxExbr1icMASNayQgEgvq/cDwDVc+kIAETpRlWCricwY+wZ/7nLAMC/IMwDABE8VJGF2mxmcF3tKYHJFbL05P3BsMQCgG74m3f3b54Kp0rawh2ymjblTc9r/ktV6PiRwGQOO7Kp5G+F0lSIXGE+8l5nd0ikYUzVKo9xUHWh56nkMYRMgTvEQ+byZ4WV+7PD1wH4U/zWqpklif+onQPRIasa4rlffoL9ApUZBo5WyzMgokQE4O8zBI+ymflaACCiOwHAJINOEk1HEEzLhwB8AHCzUDP879jxqki+D1GaFugtrx17EDO/AsGHcQF4j0S73Vn7D7RZoP4XGhEth2CcLoHQ3i6YuZ2ZX4AIs3kgGNgNEAOCDuHN/hSCnOKCaDbghZjxl5rewiMQnm5A2hMQHrAHokTrbogXeQzASnN9oLaZIELfKea1rjaXkyHA9Vzz/xvNa5RBKDjFQITnF5n3RRAedidESdh55nUSIEq+aiFA/qT25ptrbppUxr/9mmWHv19y9BTFnLskJ3z1Dt1bU+wdf6NkLDR9bdmKu/bEj0jLn3xW39slKQXrkxPKFkvNq19Vf16idDmLlSbH7o24NauOsofzC/426VbGF36gVm1fErFuWbQlYdzjeLm5P2rJ6sGYpUce+YPe9VGQrWifTR19VXugSmkYmz/qC5v7AX314KLcj1v3Ky3zrap9UZw1bcDv2lpxKPvqka+VcVqtqi71KJ64NVJNr9w+WfUaLm9IT68aZuLkLmm4JsE2NxkAdE91i0cLyzJI8hXV8YSbKMNN5CqUar1gpMBgXwdSfUQCuCbJ45NIEoQj1jnQ5tKtkRZiGD4A6OHIcA6SfWDWE9CdPDER6QPDFcX2uf3ujgkAXkmduxDMnNizMxMANhdKcQBwhWPcDQAVnFnlhDWYCa16UtByALgRTwqv3mXf43DEZQGAzFJTkUkgY2a9tO8NtwFDDP5krVKDzp7KQ0cM15Wkdn469Ru3xmHHk+vlKZETiblnc2ePHKfrgY5yGGL7/iLPUxkTCAoI4oivDgz6CqJa9NSQAOM8CMDm+K1VR7XP/CJGREUQrO8/m+HujzGtlHcZBF/ji9oeiBaa88xzBxPRAhIs9jtn7PdLAE8Skc3c73QIz/2VmScjomPL0CoAFBNRBAmt/gvwj1kYgB4zCnAFpifRM685F0ALMz8JMT4sPnafWfvPsFmg/tfaagCbmdnNzOMQzOoT2as4GtBGIBrVBzpeBbzgY0tIGIKNzRA1o90QpVVfNZcDXavmY9ozCLC/X4cA3yFMl2NJEAzyayG8ib0QE4TTzOsFumK5ITpqWSCAOQzA6RDRgEFzPwD4gUmIO6Fd8+n9xeGRPb8pLHrjiMU2bryjVSY3KN17F0WsWbs69vwSw99R7HX8cfekLaZgd+HPq6LG1cVPbdSru0lZtj45oWyFXLfm9+ovt8mtE6vl9snqX+De2B45QS1YvrmpSx5ctU9trTw14dIwq4Q0n3PLjprsa1Is/vCkG97jXTfExwbNl9uWnSvtatMqBus24ZsZHOTPiYxu796qHtq7KnY9dO+hJS4teOFEyBznuWU4cF90ZO3PlRfHldbxsD1YlRFsH1pEkt+9X2kdkSUlI0yNbtW9DTYQhYyEZ9ZldXAoiJR9FsvhRVKbjQCFJv2d3UiWiBBGkt/thEcnSKZKmG5QwKNWoYUZhp8Z+jBCIzlYgQy9W4Gujo3FWVTILRJI7pxsDBX5aTVI1j31Fq8jxi+hoz6FFoJ5/FLHeB4A3Ou7Skwk0kI6QUThPFKZg5ocZvhqZzTeOM2X65QgiVIzV+v2fnd7IMc6bAm9PM4EKKje8f151U9PhZBHg7DvzqvkKcY3MQ+80dXrTvX7p9pf9nF45SrPb7OcsE511gIAJrR618Q6jSjrseVMKSE8/tQnn2Z8UUGUgCVApHkCtfrXAzifiLwQVRcLiKgSIqp0FxE1Y5r0FUKiZ/XXINJIqyCIl28RkRtiYvoxhPJfoAfAJoiJ90oA/UTkgXivNzCzi4jaAGhEtA/ARUR0CcTk/TUAt0AoBJZDSP62QUywv6htBHCVSVJbiOne9TPtGwBqzCjdInxBVcBZ+/ezWaD+/2MSxEx/F8RLew/EIPMMRN00IF7eVAhdbZs5UG6AkAsFhHf7JASAhkK85HYIwA8InYRAEErGze3XQjCy7RCs8EoIwP+qua/P3M8FAebR5jqveY0dEKCtmtfuh8hzf2KuO5uZ/3ayL57w1/Kk9+jcN2/Bc/vcsiWhYPnb1siojqYdSv2KEvVQSXLwguKzkq7dScZYgWfsdzVuzbZwZ9GDjXaXbf7Gp/W6XlaWrE9OKFsn71/7lPpkqVI/VkA97rY78St5UrOmLl36/p79cuvKTnl44Kyka7vZ17xK99a1VRTc0VN8EIUL2tl5XXzs3sfVjUlhE2OLqMfd/kv89MDCrO2hHXJ/gUsxwjPseY0+10dVh7KvcVy4w4jfbrEujpX6Fqbo/ZE8qo/vodUtiQmN+/poLMsA65lhK9rBEznMfndPQtFwqBMLJIP9JUG2kViMJgKANOYdGER0EABYLM4BF3lBEF4YWDemJERVaOGGAQM0BBBxiGoLwXg/ADjGYuMiOGSImY1eV+t8SUkZAoDIkbp+AKhJo2YAyPT6DtiYg0Y4uLqW0zMYGPLPCy0AgBvwpAUAHI6Y3YHGG+FG0K5UI3oJAOjsb93R/5epemol6MtNJIUmAAAZetfKigdSyayn9iho+t71coYukwoAxDz6p56+4QVmly4A6OTosjWeJxd7oB1VrsQqHfCsiw/nYHVm9QMAIIb79jyOm87EdCe4E9ox+eqPICamZ5iEy3Rm/hLEZPYRZs6B8KrTISJWhQBuYaE57wZwvikzmg8B1lshNA80iGc7lZmvxnSf+oAuQjREvbYFYnI+U0L1LpPwVQoREZsDAazLIbQU5kNM8CMh3sejpEuZeR0zB9YPBioomLnJrDhZwsw/CfwdeIaGPjM/zMw55r2exczDmLX/SJsF6hPY8YQDZpZNnMB2QrBPnzZLOc453qkhZvyNEGHoyyDCx/UQ5I8rIDxhO0QY7xDESz0JMYB8ydweDBFmnmee1woxoCg4OsSXAuHtWgF8ABHulszrzjXvJwDIQQDOhADdSAiA7oPw7hMgyDmB73CHeW4ZQqXs2FaDn7H027fIlrKBV9WKgdphjlp6I14cbab5Q9k52xbNzagobZJ7i9/S9uwI0SKXn5v6nTqNeK5n9HddPpkTd656sMfqsyc/87Te3K8ri9YnJ5R9Rd6z9lHluZ3qwZFsHvKP/ABPD8l2V15m1vbdH6kHkl2KEfGlhEv2+JwfzvfIvqianG+V/fQ1w95IWt4HIdau17QHDqo1IwlN/vl59VKWO2N++d4P1KqupVGnxbKvJc+taXOcIRneL+9H/eNR4dUPKr9vVOvGht7Apb7klEMWEGJapf6q5OAFMQCCDG9TzXDEwggCgjM70Vhus8gK9KQQOB005nVNIiQSAKzWiVEXeQMkPADTZDKPCmukrsMDdQQAjGAlNA59k8xwO52hqYlGhKSz/7CfvXZZywoDgKSu0mgA2FxEsQBw4+hYCABs9J83AQBGnPUgZLKF8uj+XFTnMmOiLtB4gzF+lnfpXABgZmNH31/GDdaF5KacUKpYcoW3zOxeeuA3Ds03EQUABqHvB9fJQU4rhZnbJ57v7e9a7PFO9Z5uMeJ3F3sez/dBOSp/agQruzzFCQuhyRFHPSDMejF/su0J3FQYBGcogB9/8mnG2Z/3XE0fflJp38AE8iAEC3vcrEjwkGgZSwB+Yea2P4bgiARC90eYec9JLt3BzDvNz3/C0aS1gI7AcohGPgPM7Idgof/Q9HZrIHghb3/R7zpr/7dsFqj/hcbMFRAe8pchmNsH8dlwVjiEsEkcBMj5IF7seyEG7qsgwLkBIvzWA8FibYTwMMow3V7zMYgw+JD5vx/C8/2yeS4DgvTVCwHGV0EQvmQIIA6QesYhQtg+iAHuYwjQDjKPC+TRA+HtYWa2QoS8tzHzUv4CfaUbLFfecYfyCuRh7ymWT3saDRfke/BQ6ma6YE9Scn1x3tIt20dlx4pNlu31hiwnnZt683CIEhLsGXvB5ceEdVfRAxMyoqKfeVrvGPIr2euTE8ouVErW3Ku8VKHuHUrzjkl0G55uioztLExOqan/q1bus1vjliwKX3vQ6/gv50BUdsFQ1LKBB17WD/40Jio1QenIupBKu7X9w1WP4U4lJr55scc6NKdTHhlbErmu2ju5pfZQ1tUTl20zIt+yh8wvlKoXBY+PLxzwRs0dV4MSLZaJ7gNKm0uVLNlBSli331vt9CtBWbqkOYvqjMF2VU0gAi2Tmo5IDp8UqKW2WccnPfCrRKQRyA/oCJDJvCqsUbouT8I2CQAcrMSmoo0NQz4CSHKyHhU95h3oA+CR1PSFYGMwYrQpSyd0HUqTsmXmzi85XUsMpoE/6mcWMOD2ZYXnAMC38bQEAIODqXsDjTcy9cR9IbDGA8CAu317r6vVzGMqTZr9ohWB325O25bK8LHmLIiHb+Jnl8sj/eGUBABgdj/RP9i00u2ZCmHXGyk7Tvc+tkKHfJSErh5j3eZdHVsEmSwz1xMbA9/Ho9XfxsZ1M1cDeOmTTzPi8AXNJG4dhPCEXRDpoGQAH5igSDg+eewyCD5GvskH6YOpEQ5BGJuqfz7eZU+yfLyQdMBKTW93ITPfYrLQZ23WPmOzQP1P2omECCCAtBHCM50LwYxeDuAsIhqCCHvdBzE4fAsi3B0HUVo1DBHe7oZZaw0BljdDDBzXQITJ2DzGCRF+liA8Btk8xySEd+6DyLO0Xt0BAAAgAElEQVQNmsc4MA26LZgG3kGIEg8FYlA7xzyn17wvYJptqgOIIqK7IfJqFxDR55atLPvjopWlwer665V315Zqt+6J0B2J2va+ELnLWf0GXbrmHvxiu83uWFlY9EYjLI64Vyw73MOSU/9K8ressdbkca/jpRBd73HtXnkPDDUxaOPTet+IV8lcn5xQfoX84eofKX+u1soGIscngyJvx6/3ps3Znx8W1T7xlmVP08LwwoI4W7LXO/Hn/Yeyr06NcYTPO3c3N12aGN/0qPpcSsTI8CLfELwv07eqF+V+fHirWmObH5q/UNEHF7lUJLiC5/vXHOSul8NDG36gvFmrNI3X/pkub0yfs79xmCZydRiezNCCw+zvSQeRNhidW5vXwpoXmDNBNL5KOjRCLn8YiKyjiBi02Rwer9lBS5G0SbM8CwDgVWCN0g11mO0uBlzQ5Mi5OGxzu0MGwfDGcOjcLudhAlnriVRbsLO3gcBSbSodBoBTnK5mAmirkXfIB0XjULUCFjnGzo6qpdi3hBkDTWbjDZml5tX+zFUAYLDeXtr3ZoAh7dbsG0CkWAEgbKy5dM4RofPNgL7xHKmuMZlE2Raz74HB4YOnOV1TTO0qI2P7Wd6HVxuQpnLMDPj9c+3bfcui1oGmW2ICgI0na57Ajf4ClH+G7c2MoLbWvHuOXX88I1Pal5mHTLDdBKAa4rk/1Vx3IgZ2GIB+ZvYR0ak4eSmWj4jUGcupJpENEATLHcc5phyCPBZtEssugZDunbVZ+1ybBer/nh1PiOAHEPmvfRBAGphRnwbhxX4XogRK5ummHn+FyEUDwmv+LkT+bAICYH8L4ClmzoUgyAQIY9EQ7NRITLOyQyFC1y9D6I8/CCHlSRDgXwchUxqB6d8/QMBRMC1BGuh4VTnj+94MMQHRISYbmRDKZQkn+yPVLcyyxQ/g0dtio/OvjY8tiZMH8iotN7pPl/a2qYdGV6oVgyWHeUHhDfhD04gSHrli5V84NKJ7bLNWEd8k97Wti794boY977B34o003dvYXV5wh91tm2tsfFofdbiVeeelJJTfIG8uvFne3Kjt6ld63HFzHqJ7y7JztqZRSF/k+5b95cVxF8VZ4Z7nc+2sr1h+R8/FJZzDDjnh+Qj74de1++vU/UNBn+hfXuQM1tJDo9rd+9S2hpUxXz3om3yn7VDWN13f/NiwPRceGnuF/FGK0j05Zw+vSo+Kbk8HcWij3F2VFpIdBhiphn+gtSe+cCJ2DHNBROU2a/NyqQHwcQIg+lJbbRPshy46aJHmYugM4U65QURRum7p5wg/CL0AMActMRMTUX4FcrMMSetyNiZLSsooACT07CYA2FwoWjbeMjKWygzj5/7LMxhg36KIJAC4DkIjp7trYV2g8capvhyHBEllZt7Z//awzqLeW7bkl0tK3HwAUHzO6qVVT0yplr2zknaW5EoC0Jn1nwyPVq6fmJwqgdpjZJWc5/352oCACsQDPO5bHHHAPz/0qAYdALCA60qfxTULojH4mWfI71dr9laeO9jRkXvjvffee92x249jx5P23WZuW0JEJRCRq3OJKHC9eAA/g4g2fcskmF0JEdH6LUR0KRXTGgGAmKA6iGgU4t1vAHAzEdVBvFfPHHtjzNwD0W52K0Qp5F5m3vwFvtOszdosUJ/EThSGmrn+eEIEDwDYzswLIUJpkQCWMfMcCOWvLghAnDkjT4IIkROEEMIbAA6bywkQs/0uc9+rzPVBELm40yG87T9ChMmbIUJ2z0J4Bb+GGDwMCA+5EGIiMALhSRsQoH+jed5OCObq38zvGsg9GxAD2jsA3jSXdzBz/ufk72CQfP9jv9fzr/zE2F5utZyyOjW5s9aqOF5Qf7X4OfVXJdqwc7Vla0+j26WFfR8btQpa2Z2b+/G81PQDVaVqbf5OtaE8P+qMFcuivlzpc76/xO+uaNi39LYkR/iiiac26s5JpzLnvJSEituUPxdcI73fYdnR56z1Zi96gW6sylu6RR2y9GRXqC31ZydfO8SefUs8GNFqcq478NAf9cln7aHZNq03dQNtHVIPjhx8APd3LswqDapWWuZHB6Vn2cib7pa9ER5bJvIaMfGh3TJ4kVTShx5vf5m0aigysqv6oNxuaJJtkUUKGtQ9B9rHwjLiJEZs0iC3lwTZRudRdwQBMfAZY+1Ic1gsk0qgg5YiWVxgg80ctRsAonTd2s1RgCqNgFlPRFfS2GicLZyDBpl5yOEbSpe1rDAw6wm9e7J1Qk/1HMoJMYyaeT7fnD5E7GvjhBRY5Qq2q3NDePxAPiryDIPaW1vziwAg1LDtTjdilwLAkKd7R7fzcB4AkBRapgYVi1IsNvpWVDwYJ7FQJjswh0r+9CWzZSUz3zQ6tvtyx/gUiH+q52272Hv3Ub2oGejxrozpMRKC8nHUBnZu4D/tvAd3naLArx29Cf7+/vSS3bu+kRUgvAF47N577z1pW0o+jrQvxGT5IYjJ6YUmGetHmCaq7QHgMwlfFwBoNQljv4Po+jYPIjU18/5PY2YbhCRvIcSk+3Iz/XMBT8uJHtvf+lWebgryE8zarH1BmwXqE9sQBMDNtEhMd4wCPr+dpQpghEUPakAAXx/MxhVE5CIiFwSgboP4PQjCU40CcCkzZ0GA5TYimoAgnjFEneZOCC/CDlGuEQcBwH4IwO6EKDdpwbS0pw4B+lHmscMQEwEN0zrd75rHMabrsH0QHvYwgIsgQP9zQ5JP3/Dp8pK1j3+jPya//pwKPuWF3+hV4aNkvSwhbs7PYiK3f1neu3a/5fq6dL0nTNveFyJ1uVp+gx8ueZa+uzs1rXrN4rwPt9crHas3Wyp2ZoTmrTo1/tJdfvfOQp/zo/3Vi25YMBizcuDJZ3W/Z1xJPS8lYe9Plf9auoG2Dlm29/Vt85+67B3p/PaC5Zv7a9TmvE5lzHN64hXV3ok3wwYi52U7wvJdP36LD16SGDfyoPJCSlT/QNaQIzyyVD51eE5GZcNWraZuTezX23yTfxuozbrKc90HBj0aGa7drryqKU0OegOX+NLSq8Yd5FrqI905P3RZne5rCtUlLdOnBI+sbOD2SqvFEorJVACQxn1dHUjzqqrbyuJvDlWyeAI5aoMEUIfrRnAHx8hskZ0y9B4Ffs3hiIlPMCLg1MebIfLTWYrfVav6neH1yWgEEV3omBgBgF/5LzIAwJcVpgHAtXhWB4C21mWdzJIKxuTZ3qXpAGCw0VXS+7qpJkY9mv1SoUzG7FtSvbHf6h2NA4DecOx+cIM0VUt9mWO89MZRxxRpaou+suQa34/XzfztWaIGzylx4HBtwcz1MvuO3I+fdJ2Lv67GMWYYUmt19RmNDfVrizEjdA4RKfqMp/oFzQIRcfq7mae+CyLFE7DjTbhPgSCGgZmrIULoAfuGWXK1H6IM8jMNOGZt1v6VNgvUJzCTQdoTUPMhokgAZ+H4+acT2QcAss0c9ruYBn4XBMgnQ8iGhkHM/MMgiF9XQgiQPEhESyBCay2YFh8hiDKPBRCh9asgwtd2CBa4D2KS8KF5XIW57kIIhukSiMHLATHIlEEMVgEm8l8gwF7CdOMNCQLAQyAA/Z1A2ciJ7FcbzpE9Y7+/XecR/VDONfllBXfusPmC0598Tg+/bKtR9nZI8CmnpCYdHFO9Edu02+zfkt+rVQ+NrlArh3bs4OLV38Mz5UrYRF5h0Zs1Y5aB7E2WHYfstrjcc1Ju2Atfw3LvxBvltZmXL+lKOr398d/psj6qJJ6XkrDvF8rzi87lnU7L9v6W1/VLFpcrK135Be/UfqJWp7M1OGlp5JcOe8b/q70m66qUhV1h87MbyX9fTETjm9p9zVrFoO9Fvi4xPLF9Qb+1cx4swUkRanCES3JYfdYsOe0ISYdtXjXP2xAyMBEZ7QmmFFnx+Wvlzuo59sVWsCuH4XP2xS5rWN5ocLeiJBMhLJX6umjUO9KNJFIUrx2EIB2GR5MsXrDOxAYziYlfuGHYOzjWykGyPxgT/cxwulyhKSlGVGS/64gLZK0jUizRQweHAeBvhVIEmL3fGnPk+lnqelM/pYBlqjNibXlBPFG9AnuW6bpS19WVVQQA8/WESjtsCQCwZ+CdXj977QAMNfhrfSQFRQJAasfHe6JG6nIBYNKCgz+4Tl4ayC2fMzG57fbh0SnP+XX/Kdtu9t16tCdtkSo9p8YnwqYcFdKO4oHyZ3BNeAaaP9MgYmwspnT3rg3xjrG4E7WB/OpD9zxw3smeuRPYVwAMBVTGIDgg7TO230hEt+E4E+6AqqC5+BwRnQvghxBe9WKICNPd/8Q9HdeI6HtE013HZm3WgP8AoCainxLRIbP7SxURrfz8o/5ldiWAu81Z+KcA7mPmZtOzPakR0fcgwmsHIUAzAQLgLjZ3eQSCYHI1BCgC08pg12K6ScA3zG2bmdllhtIYQvnMb577Loic+DjEzP8pc/21EAzyRRAD0D6IvJ0XZmgPAsANAGeYn7sgogmBXr8FmK7Lvh4C2D04eqA7rq2I/sqVCrtO9zpeTvROvLNtIjhu+fbVD/s7k9YdXF/Ga3/3pL7fMi5FfyU5IfS5iNCau9U/rdqi3bHDPjxWYNna0zDkiky+ES+OtqvJwStWvunSwrqsr1p2jLtVKXp96nfbNB7J9o6/VHl4ztfyW+ec1/TY7/UgaUiJPS8loepx9anMM/Uytuzsr3vauHVeqy01NHfxxwff1sqREro4J8mWLPmc79ZVFNw5cMtmjt9KQQsmbYNRV+Ajh1Q33vIE/ahxUe4nbR9qB/rXxH593Df5rrc260rfTVsMz73RkeMPqb8fVOodXW/QpW1JSbVVtUqHxSaHLFZJc+veukN9ccu9KQNI8hOlDEvS0Eqprlsa8/oGERMkSXokIDpoqZLVG9C10SV4wcx2w7B3cnQIh6hKHPomdF1pA5Mea4RldDobwyQldRQAkrpK4w1CX1UGLUr2+/eFGUb4FqOwiSFJ/gz7CABcg9/5AKCxocgFEElMrWv8C4sAYNjTu6Njsj4fACQ1o1TW5uUBQMh4x/Z5LW+vBQC/hCO3Xi8n+hTRtvEUp2vbQwND6wCAGfwH/5klP/bfsG7m726Eqds9p8TnQZHsUyuZ9TW8bdtvcMPyYDjDZu7PTH31dWsqqw+cdYphKDNzwTN2wmSmP7HkMs/aX3fevj34uPuc2JoBRBNRkalHEI2jVQMXQ2gazLRSCGIYIMoQA6pewRCT4zEiioN4D/+V9j0c3aBnyo6jbjZr/0fs3xqoTSblORA53sUQ+diO/6nrM3Mti6b1Ab3fTTO2nUiIYBsznwPxwrmZ+QxmnsPM+RAA+DXzFM8wcwaA6wA0MvO9EHXRh0xxgiUQ3vUjgUvOuLWAglg5hLddCcEm74Qgsn0FAlAJoj4zwKaNAPBjCBC+DALA7RCThcMQrPF9AHIx7VH7MN3v2m3ucx8z/+hkf7v3fvqnqHT7ol+dn3arOyussNLwNa3zjD7VrfuaO5vmX1S0q/D+MqsenvjbZ3T7xaXGgacjwlefnZy4J1HpyK6yfLs/X29QtO19wejy9v0MjyRtkdYfWbLkw7SE5ENdf9XKo9qVEdfXUm70hClqnMfxfN2RlFPy6hZeVfvQH/QIrV+JOi8l4eBG9fG5xd59Vm33wKEH+d7oyQg5PX1eeftb1j3tRbHnJgbx0Fy30eKpzfl208N/NDqujY+V71BfSo7t7JlXO5GV0hUcG61GNdv6NKecEpRmuNELQ8tRg3tku6L1xCUM9yTv9q9KSEhqCHbCm+cm38Qc++Ia3VPjddhTUzQdc0MneWi3zdpWJNVO0oTPMiFqqaMBw+8i77gmWfwMnQnMhgQfgAkZkHs4KswIUWypaGO3O2RYhtQqs6T0udoWyFp2JNjoCRtvy2xMRAMTSdeNOiRm+H7huzSbCV16WsgKG0/WFGFnvtdr3Tc4KBpvFPtyhmVImsFGz7be13IBAKTVqMFfWwMAst9dW7DvsRXmQzb842tkdgQLotpSt7v06b6BdeI5B2/Uz91xn/+qKU+aAfYnBZV4C2PXQqIpz5TYGLwVjx24Eb9dR9PStwAAlytkz57dF6oDA3NOVPoEu2Hbs8G7amytP6tYgjQHR0t4fhFrhQDXRyDIlBkAVCKKwHR06gwIYmQiEf0OIsweApFq2gDxvgGi29x+iPejHIJk9iMiWmFWgrSYXvcJW1GSaKu5jYjeJKJ6ItpEwm6BkATeSkRbzX2PbZP5MyKqIKIaIvodHcOgn7X/nfZvDdQQXuhgIMdrAmI3ABDRaUS0n4gOkuglayGis4hoqguN+UK8a35+hogqTe/8vhn7tBHRQ6a3XklEy4joQyJqJqIbZt4MEcUR0SsAgohor3mumpO8cPuIaMQ89gyIHHc+RAg74BX8DcBcM+fVC2AvEd1HRI0QM/+AzOMlJPrnVkOA5e0Q3nEuROjbChH2HoUA/A8hAHkxpkutvg1BdgPEwDMKMVC9zMynQoTkN0B42gqEPvA+COarDuGdKzh5px8AQLl6+OcvW0q6e+TRgcWRxavPT72lOlKL8/km31nqGXtpp0uzZuwqfMDWMufcA+fv4jXPPemvdDvltHWpSf6PQrSht7R75z6o/P6AcmikQN07VPEaX77ifnqgIjWjqiAn95P9W9WDueVqc/MZid+MTrIlwzP6XE9vTHb2gcXfqXngZT02pFsOOy8l4dCL6iMpRc7qCLViuO4O/JpsiX2ZYQm1/nct+xrOTLrGya5tqf3hSWm6LV+65BPuviU+uvkt7b52rWJo7FG625+ZvV3dph60FkSfFeSb/LtWt/AK4zvvGhP3xEb23qu+3Ik2T98+Nd+wBY11VStHDs0LXUqs989jSU13WyJ6Cpq4uTTINr6Emi3kNiL9ELXVFotrwEneCVWy+sEGERvsl+CTgXFmcD/CozlYjZyLw7aJ8Wg9jIP6/Ow7rLOfJDVtoX284zAAvFMohRLz4NcmJpe2cVxlHyJj9aSgw5BI+SZecIvGG8U2ALAb1j0ZRlw+AFQMvt/pMzxhABya/bIwIkkBG4MrKh8Ml9hvYcDz8Dekzs4YSgeABR7vjpd6+teK9xD6Y/5v7Pyl/+IpFjcDHv/CsD3+RRFHhcBt7Dz0OG7yrsCeZTPXM8PR1pq3o7Li/EK/3xp5vGdIYjqyzptducG7qtDOtpmtXm/rvH37F+pkZap8/Qzi2b4cglx5O0R6pwgC9KsgqiqWMrMGAb6nM/PFECIkjzHzSphd6Jj5mxDvzQ3MHApRjvkAhH7B+RDd8ICTt6JcCjGZz4Yo41zNQpO7G6KULNCu89g2mU8x83JTfcyG44sqzdr/Mvt3B+qPAKSYOd6NRFQMAERkhWA5bzBLlhSIkPHHAFYSUQAEN0AIkADAT5m5AAK4iolopkB9u5m72m6e90IINudMQCeIl7YUgNP0kO+HmJ0f9cJBaPh2A3gCABNRA8TAsAXC89XM+w1YgHV6GQS4fgvTrSsDSmh7IbxaG4SXexNEftuAANGLIX7PaAiv/QJz/0qIcDiZ9xMIn2VAAHUzgC8RUYZ53h9BAD0g8uQ5EF56oMb6c0Pen3yasTBv6XvZZBmPeU/dn/2mtmenV6aY0xOvyDg1/tISBROLPGPPKT73zuq21DPW7Fj1yAGN42Ke3qgHfX0nN94RG51/ZWLcngvUT5dXWG7elzDUm23Z2lPf5JqfcSP+0GBEejNXFr5VXW89nPeOZe+Botj1mVlhBYOesRc8Q2ExqRX5t9fc/QonhrfLIeelJNT9SXswdtlYbbxUNdbyQ/rtSNL8A+meiKboCq2l78ykb7Z6xzd5ahZeFn/qwfC04SEt7nDImOVq4z2377B/5HX5koHUjMqBKq1jIDt82aiLWzykLNZcQ2rUEnV/fNCR4YjXcak3fc7+1ka5OyxEiciVSIow/N1NvXErmgvr2bnfaglKpsFYGJwCwDqC8EGLdWLUSR6PJlsNiPIs+GX4FeZJBsb8UFQOkuPmoCV6dCwuOMGIMEa9fX0gWz2RrCX27NIMwsDeeZS7zO2pVQH1Yf+lNgbG/Jlhy6zsrF2D0gKXK3S3wxGbBYbzbN+yFAAY8w7sbJuoWQ4Aiq24RpIjUsDsz615vtPmHk5kgF86TdpblSEtBoAUn2/36929RQQQM/z3+68of1o/b4pIxsCwLz+qQU8LKZr5HMzjhtJncfX8GAzMBFn4fNqByorzHB0duTMVvKaN4UnXY0qu9BTHzTMSjudpWyHesX/EdkEICK2C0BjYPWN5J4BTiaiMRNvIL2G6n/SJzAvBQQFEequERbvKg/hirSjLmbmTRVONqhnHHGvHtsn8R+9z1v4X2L81UJ9EEjAToowioHv9EoBTTGm+DwB8jURHmq9CeIXA0UzNHBz90nyevCAgXgovMz8747g+CHLZIIRY/wIIpmgADJshBogfQPyt10IwrxlAARE9CgGsHUSkstDi9ZjfNcS8z3TzXHYIkE+GGAAWQaiflULktDZBAK0MAeYDEOA8YB7vgJggvGsuE8RkIt5cH2C+/hyipls379kBEQGYhKj/vOrzFMj+gouuD7KPrF6x8q3ghdklJQ5lNO81y86wrVrN9khb4orzU2/x5oSvrtHd5Ws8YxsPeqTJ4LLld8fWZ15WddF2LnrmKX9lh1dbsDotue+IzRW02/IdnGvs9Gjb+4I83XB9D88o1ZZceWXhm6OT9tak16y76jIjV+UUxZzT4nW8bB+zIrJs5T0Nt79BKXEtsu38lPjG17V7wnMH6lP0Ok//D+mpzuzFn4Y1B9em9Vm86oroM3q8468dqSi4Y/SeVyHdHR4V8R3tlfiElvbk991fSbIkDSTW2+oT54WviGXXzrD6zEv4pi3GyEMxYb030eaRgcEwKyJdMR74Fk1IbkdacHa133Ogpy82H/O7ObpPltM0+NIs8Mnk0nt6kNRntY6PT5LHq0kWA6wTgeFV4LMwu3xQhhkYgUTWRHQmjTtiEpKNqIgu52FVUtLGwOyN66/IaU5AvSGR/N2RsRgPK60fGsvzjChLFRTJfiVenBCNN9YlAUCGEVceyrYkZqP/055XsgGA5JgdijV/FQAkdW/fGTNUnQcAJblU+t4KaRUAxPj9lZs7ewpkQGaG907/tXv/oJ89BchMOOJdHeswoq3TE19m14X86o77cOdRpVfM8Pb2ZpTs2f2NXLfbPpN1PWU21iov8Bb2nu5bXKxAPiGbWmd/4R+v/HbuyZ7DY2wnBCjnQhAq90B41Ksg3tGNEOVbuQCex+czuX0zlMSmWmWawPtFWlHOVEc7UdUIMKNNpumg/KP3OWv/C+zfGqgBIQk4QxjkO/j8dnCvQRCwvgSgkpnHiWgOjmZqbsHRD/jn9aYFBGjuC2wgomSIcNcqiNzwCghd3+cgvGIJwuNeC0Hu6ofwVCMg8lurMF3HnA2gjYiehQivnQ4B0BpEuVQ2xKByj3mNGgjv/VGIcHovM8dCgOkhTLO+AUGIyzGvyxDSijDvMRxi4mJAhM2DIDz5QKgc5j7vAZCY+Rxm3vaZv/gMi39/79K36OLvXYNXOt+jrx2IjmkvXrX6tcn0Ofv3tsi9a1+ylAzXKJ1NiyLWrDk/9daaaC1a9Y5vSvdOvl3WHb98RemaxxoVpIdufFq3nbObu6+Jj11we2xk7ePqU0s2qb+ottUMLFH2Dtc+bvwo6wXphraly7bEhCUc8m+ybB+x21PTz0y8ut4/8VbShDSo7C56oOXWt5WU1AZZ+3pKfPPb2l3WzM7G1MlmyXknPda2tOBd3w7bvrgQe1pSalC85vJVjtUvvK7np68anVcnxvS8pd3Xp1YMDTxEP+vPWfRpz1attic/6rQ+t37IqSHP2jZhjb5YeT9MaRh3vSVtGIyOOVJVJbc1zg/N9xq+lojJ4ISMIA8WyDrCehV5cBG1tpHD19uONIfNNu5xwqOrkkX8+dlgnwI9iNnjhNUBmfolGN0K+71ulz0+3gib2zXZmCpbsqJU3/ghRfeEvLNSCrEYxuF8jyfrz/qp7Qz4/Tnh8y3sqivG1hWBxhsS05FTfNlFALB36O8tXsMdAUhtmn1DHgAETfbuymz6czEAHE7A9o3niJaVYbpe9V5nT44KqMxwf993U/Wr+mlTZE5W6KCnOD6EQ9T0wDqZ/e334Y728/HmUd6yrstNB6rOam1qXFUM0GfGHWL0FPkW7L7Ms7YggoNPGNY22Og+NLJz+1ttv04b8nT/I171Logw8TBExGkI4t0qwjSRbJCERv+Fxz3DP25fpBXl2RDj1YNEtB8i1G0/dj/TAmPW594nEV1ERHWBXPcXMTOnfunn7zlr/9P2uUB9MtY1ESlENEBEDx9zzDYS7eQCywXmujPNc1SZJIkG8/PL5n5rSEhy1pv/7iai+ea2TIhQcCEEWC0jonlEtA4iXB2Q4yuBIIbci+mwdygEiD1OREcgQsz3E1GglSOISINgeV5ORE1EtBnixSomot0z9gt4rNWYbiUZDKECVgghOhK45hMQHveZEMzRMjM8ZkC8dN/BNKh/BBGOjoDwgm0Q0qPBEO0pNQhgvhwCeL3MfFvgs3nNFggVJYYQUGHz/nwQRLBAtyxA5P9TMC2V2Gx+3wQIwt4vzfVjEE03vtCkzlrSe6+lpLdMH2PPK/TNVddiU+MOKj6SklqzdvWaV9ti45u6y9SmVS9bSqqHFJf8pYTLMk9LuHy3ovfkeUafHvTqrZN7l/0wo3rR9VUbSqWCpzfq+8o4KGttenJDorU+/YDl2y1Zw4dTLdt6m0rdxfO/T0/XJs6vXrggu+TIW9pu+6gNweem3twK96dznHqta9eqX/Re/741ZV6NLH89Je7Ie9pP5HktTSl9nZHyo/JdXQXLNw++ay2TFkefHhtiHEnoDw2LDNELbAsOytKn4S7jeu/fjIGOMKoKybE6I0YH8HMAACAASURBVGvD7fbUGMV3KKJh/jdw4xZj+Pko68hXXTvUPa7C8NT0A+5muTc+XIvNJvZmMnusk8GJXblt3LjTZj2ySjo0KI16J9qR7rVZx3UXeaGShRg6ETN7VRghhuEd5RAXVGksBOMDuq4ekSG1KSxNTPhHIyUlNTNm4IDDAIbKF1Du2ZPOLma4fuW/aAkHK+VsUxKvwB8dzJioqy3OAoBTfFkDMiTLuG94d/N4VSEAr2a/yEWkhUi6p2H53kfyAGA4BJV3XSkXAUCwYRz6oKM7w8psY8bkDb7v1b1trJkKQxtB8m7PuoT5sMhRgXWRPFj+DK4Jm4emqcYczOCRkfiS3bs2pI6Px0ytnzKGP0mPLLnSU2zP0VOKPrN96jw8dNixr+Sttl9H1YzuWMuig9c5v9pwzglJaMfYQUwr+V0C8V76AYyZlRTPQ0yAP8TRanz/HTtpK0oiWgQxif8Iohd9AUR1yQfHA1hmHj3mPitOcu1rAVw3I9d9UjMjkOmYZrrP2r+RnXTwpc9nXX8Zgkhx0XHYh7HmbHHKmPnDGbWMlQAuM5evJKJ4CBGPG0xVrzUQD81mIqo19+8GkGVu/x5E3udFTPdmDojyd0CQNd411x2A8BzPhwCed8xrzQxj/wICPDexaD33NkRDixIIEE6FAKzvmtergShXUiGIKtshQsYzw1vPQzCw34AINX+XhMCJbcY9M0RJ1NkQxLEQCM+dIYAzGaJ3bQgE2WwMwhO3msSyCQAWEiVkH0AAvwoBwAFpUAPit842z8vmOYIgJgIBedGAZGngmgDwB4g2loESshOa/56IJU+qvw0NdTsWamUDC7TS3j1ehyQ9S7cs/zZeqq6WlkwuyNy9vLDo9SpreJeyRduX9VdL+S6bNSrzvNRb9EXhq9t8zvfzPY4/VAxGzllYsvaxbknJtj77lK6eWo6x9UkJ0c9HWgc/1H4S8328MaaV9tmGuu3yTfTi8ESMlLx8xduNW6370mosPRPrU24esfhr01yekqFdRQ86rvrUnpyzX8YFKXGdH2g/4rTapvi6vvn2l7SrHUuWbel5y1o2emri5Tpc79lqMy8Iv6Q0PHIThUVdbn09MqW+JeIF3w3Bc3P24O+WqvFVsecMufS9E0H6MstuX1D4T9RNOje5R6ptuQpUV8KINDmWGDS/VvcequuJX9lRVMcjpUE210qp3i85vNyNJLJYJyUXeSVF0ghsgGDAo8AINQx9AGFetsruGPRPuFz2ETvb+ib9jlZQUB2RrCV3l6a2xqPOIEg3jYwtqOPUvWMICfflhEda2N2wDh+vHBxM2+vz2WJC2Fo+z0goYOahT7o3zQcAWcvdLSlJWWAeXVH5sE02vEEeBQ3f/7acaUikWAyj6YOO7sQQZjszHFf5ftL8obFiSodbj7aUeNfEFUIWJVtgNlZxacmTuH55MCanSq+Yqbuutriq5uCXi5lly7HPi8ZK9Xrv8tazfUuLVSghx24X5+Dx9om6bX858oS2d+jvxQb0Y89z1+c9l+Z5dJP49TDE2HItABszByYPH0OML0MQ0a6HiegPEKm3nxLRqcy8DsAiInobwG6TiPodiPTQZSbZM5KZQ4joOogxhiEqKu7j6VaUgcqQHwN40FQ1+6N5jxvMe7r6/7H33uFRnFfb+P3MbF/13htCBRWQEKIX09wb7r0X3GtcXjtxnDiO7cS9xbFxA5cYG3fjAkYSCBCiCKEGEuq9bdPWmTnfH8+sV8i0vL/v971vEs51cWl3yjMzy8zczznnPvdhjG0EcJAxtoEx5m8HmgQO7CJ4O81NjJNpGxhj7wAAY+y36jW+xRh7hjFmYIy9zTjxdjfjWuZgjF3NGPtSPc4G9beZrzpPdx/P73rC/t/YsbykI7KuVbsEwAvgBKOJs+FnwGeJx2u3AniHiHb5jwXucQ4T0RTwEovb1OUgojeJqAi8UcXecepfABfwuIJUKT91+6vBNbUfJy4t+BiARLWsygleonQGOIMaRPQ2ePnF/er6c8G93YfBXw47wYHdDQ6QV4EriPk9agN4SO1bcIC3gc/mnwQHRgbuDTNwYstf1LEIgTCZFXwC4a8tLQUvx5IBvI+Ax+0/Rj24p1CvjqVTx9gKPpk4CO45e9R1w+A5tNfBvfl6cA+cAbgTHJzvApcKPeyLdLxtNumvPUvcumiv/ga8qf1LWZRrZLJu22CmrqJvm9OuMz3DHim8DX+vbtOmGgsLf8idPuOLrU5TT9qH+i3mMl19bXb4zBkrUu9qiNIFh3qsfzd63Vs69uSvnLKz6N7aS8q1hS+9Jteu1YTkLEtJqL9M/3n2z7p7GyL3dU9mu6wdjyhPR200nqTMnP3JSFNwTcp6fW33qUnXayKYLcblXNdTOfP3vgsqIxOKq0TlguSYnp/090pJNc2RZcPzIzcGLWLpUzZYvjXUDJ6ceNWI277GWl18/9gf38PY1fHRjk90v7ewnbaR1zS3jUZnbPdaTVpDkNITtn/yOcL135Ll+zCflD/YELKWLvQlJdfV7Na0tmeHlthlTx0NRk3T5beRqVavD84ROoLZmBQ0hGiTTufSe+DTaASdCPAulx4tozBZUXopAopZQ6loU+z2KCVeCfP1u9o8gjbVwRSpPWisJ/3rUsEYKSt74mU5/nHpinDSCnsoXJ9zKd4bBWHwwP7Z00Fwn+otigeAPSMb93sUZxSYuVpjWroAREpew9vNJtdAiszQe9eNYohLz4K1RK3fdfWEhSlKuEKwXOx9pKtcmVoIfmPKUlpQuW961EK/+AkjZeQ2PLf7VrywcHzplXMstHLb1gvMw8Mpv2q0AcLQdF/Glis8CwqiKeRXwicAQETuPldb2RcdL3u3Dn65SBVlOZyd9deLzjiSQMrh7GwA61V+yzBjbLw0aDGAO4koC/x9RGou+BJwDXF/6DkfwArw5+8JcHJpEfhzdqW6zWcqO3sqeEnYdYc5l3wEyr4m2ksA3lUdpDU4lDEeDv6+vRucX+PXXChgjE0joscRcITuP8a1FIPnvBeCs+ErVOfpuSP+gifs/7kdC6gPy7oGfiE2LAX3Tj9EoMuS37YC8Ppnb8dhefj1TVuNAKvxOQAbGWPfMcbuHkfyAgKzwD2qZ3nWcRzvFAT6v2aCM79thzl+IjhQPw9eb9kKDt6XgJd6GMAJKpPBSSMvgXuwTnUZAVgEnq8qRqCpBhAQSzgPHHCj1f2+UZcPqNvaEfC8Z4LnpVeAT0gE9fMucO93kXo9H+NQuVMjAmVVN4OH5gXwl8WN4BMDf2MQGfzFoFGv773D/oLjrODdgrTb46JvLU1Nang/NLh+sbhr/k79SsMH2ifKE5yD6bqtgxm6iv5Kiz0o/DH8Ket+9uLWUVNwYsmML6LzC3/a2aZvn/auvmxov3bAelLcJTlLE66sEX0NBR7rK/stZkNM+bxn7IqhVPzbS7JQvFuQlyQnsl0hNnGX/mbHwpHqCP2mvs417svT/iT+rntqyTcmKW6X+WPD1q558RdGpBrCjR7H+73bZzwknL4rMWbuZkG6MDl6YKP+Hnf8zoOmj60XRjRHJweZ0rawXYYe19zok+0uzwZba+aNtsu/Zo53o2TPbc61bG/fFJMn0RtSZdqtnR17lsPp3e4I9c3QfcmCDY+Lb9uHOkOhjR3RtwuDqZH6xMmkDGe59BGTwx1s0rDA0iJgS4JPiXUgOFyj8QZ5mWTQMK0GUBiDArcOCJcV1kXRApk12gw0G62W2KAkJTKsy7k/QtRNiQixtbUTYNmWwwqvsNndY6Rv2Kbk5flyQn068hxYgu9n9nTnNsiyNihdidkWSqbkMZ9l+35b9WwAg/qQy1IZYyy2v6o8dmBnCQH2R68QbcOhLF4k6vqqq0cfLSvRCrHh87y/799OU6aA33wOX0H4Lik79BcZUQO56v+K25yzseUXsCOCpaWlpHLnzrPmSJL+EGETEJRoJaTics8CTZGcPpfh1zXARCSPeHorvu56fbSs7+OFHsUZOXGbQ03bqDEuvvxY9+c4uwSBlNhHOPS9VUVErerneQhIiDaCR9X8Uqg/jyOc+iN0wKGM73zGa6hrwVNt/yw7eza4Rw7wSfn4nP9XKpGtFkA/EdWqefA6HJ49frRr+VElsZ6w/8V2VKA+Cusa4N7nz0TkAi8fOIf9WjnnjzjO0NSxTPVwc8HBZhGAbYz90tPWPwv0h9W/PMIwAPAM4zXKHyAgJnI89goCBK1R8BAzAwfWT8FB1N9+0p8jNoDnnb4EB7+fwSccBO7Nfqfu3wLgIfAIxgg4GNvAgf8+cID3gYfR7eDecJd6Lm4E2mCOgAsyNKvXp1XPs1j961LrL59Wx1uunscYuCf+ozqmv12mRz233xzrx1n9tHTzE+9IlTGDTPdMZPjskrTknmciw3YWa+pnbNXfFrZO99staa7uFN3WwXTdloHKPkdM/G/wQuJv2Z+r5HBf1qzZ/8CkrK0t23QNxasN5bWSwRh9TsrtrDB8zpDX/tEkr+OzA/U5l+RWzXik8bIyU9bzf5MPPGeKmHRZYnTr67o/J7/IXho2lPdq9/emm25hq3qjc+oTErM2jX1g2GzPjl4UMzWsyOe2rRreUXynYWFjZsTinwXfxcmRwz/r73LHVLVqXx27LciV6g0dit0aNBYcZEw3hun6zYo+fXSGsbnfHLTc/EVQ2r5m/TPKg77J+T/ZG4zDUozGZzqQcap4+fdwtAf3aWLauoUvdee6jEHDyoBgs8QYUgcUubPPFprRn97PRjq1ojuKrDqfrAkVRSlcgmIUmUYDUgRGRG4dECnLYifF6ChIG5yOg5E2W3RCnByWNODqSBA0ybmJPZtN7THYJwtwX2qzT3tbPmWIBLQo8caSi7F6iBSho7W1eLZArGOhb8osIrL81LsmHQBpTae2MyEo2uAa2jal8b2FBEgvniU0NSeybIFo4LPuXjlRkhNkYgNneJ+w7KbJ2eA3a5+3NKpLSTD90iUrg5orXsfVk2LR/wt72+s17NpRtcLV0507Z+L9oSGx4TRfUcPZ3hnzDdCGTVxPRGT3jWxd372q48ee9+Y7JdvROrIRWFCV1nxWjSH89lyNYdo9r9y8MeZY9yjjMsCLAbzJGGsDn3BfOC5td7Te0eNtIuF0PBnVTz59BzwCWABe5nk4dnYdDm32cbx2POTX47XjveYT9j9oxyQIHYV1fQmApeoNvxO8ycPiCftuBPfkZh3HudTj1zftdPCb2T9eDxGtIqKzwcOy+ccx7kS7Xw1tPQCe3wY4GKUwxoIBGMd55jeA5+H9ZReSei2TwQlc0eB53t+Be9594F64CO71toBfvwPcE89FoOVkGHj5mFbdd5q6PBE8V2YGB9eD4GAsgAO4f3LhDxl6wCdEWeoxs8Fz0e+ATxo06jnI4K34qsFDZ8MITKJM4L/1+P8ng3pud9MxVMheuXmjuSv5tKJJfZrSp1fJGa+/JFWXNtDA+6EhC2amJrnuj4ncmq45mFemuzvuO92DlTnO1gRd5UCKrnJge+tYWvKdeD38KfZojTm+r2DO3A8Ho5L2jn2lq578uX5HXWpYUe6K1LubozVCpMfyit2mGRA3z3kS3qCl9MZLMiXVabTz05JsUUG7InfpV3an1e5P9O1yj95Jr6EnPjR8Wsnn/euMm7Wm8IywRbFn2TzWN527Cq4xTW+fGnz694L30uQIyybd3c6IrW30pPtRXciUVuOe8C3mpKgZ5hC53lSfebLh5vXhmvtDI+X3dY+7PHsk5/chy9AducM0NXopubxbnFHuUu0aXTB7SF7jrbKU6FLTd3fu1rQO5ITOGJQ9NUO9cbP6ZzcofRUmY/cMoambjUmjVoQIMmSzyDRaQAEjBS4dWJQsa7oo2kwmMSyBusySJ8jDSOlTmKGVgXmjh3bnf10q6LO9vhqDQtKr0tnFclpwrxa+luX4dlZba1EPkaCdK+X0aSAaakcr9rllR4ygSS4X9bklguJrKa3+Ux4D2Lo5bOuWPKGEEY180NNvzfBJqRIJPad4n3LWU9okACCBHfAuiFUoXO/vP+1eQR9X/AEPzNdC0vNFcPd0Z5dv33Z+kcdjPhRgCdZ8Kbn8Ks/C7AQl4rBepUuyV2/sXdP4bdffZ9t8Q+lHudXcTIyt0AVf0WoIu7FU1GVOVZfrwZ/VY9n5AN4nolRwIuUw+HtrMzgHZLxVgHvCYIxlgXNUmo7jGH4LBu8VoPWPcxh7BsDD6vhgjAksILJUiYDc8GXg76Wof+L44+14r8XfL+CE/S+zY5HJsv2sa9WmAWhnjIWAlx2lEG/llgbu1U0MfwMcRI7pkYF7rFczxqapx44EB6Wn1e+nMMaIMbZaJZ5FggPj5+C5ouO1RYyxQfCc0RTG2HNENAZei/0suNc5Tf3cCA7ofhPAw0314OA2hkAY2wtOBktSP/tz0KvA87wZ4GGpq8G9Xwt4iJuBe98p6n4HwD3wq8DBNQSc4TmsLntKXe5DAIR14BGPK9Sx/T2soX7foe4fAf6y8pNmTgefRAA8zL4NPN/eAc6QBXgN+FGNFPcFbWmnL9+04DnH3oKby4xSVNxdXyjTVz8jNV9UrtRvNJhmLUhJNFydEFMZpOtJ+173QOpG3b1V08aaYnRbBpJ1lQPV+8by0lbibc2rwp3N8ZPqCmfP/aiJouqDPtBvNlTqmvvnxV2QuTzhqhbRvTXTbX2r5UDa4tSts55ou7wsLOWZN+Su+4Oj4n4Xq7f+rL9LvHz0W4Nu08DQX133R3xovliaOecTW1nw5uCeIBJPT7rWItnfp70555gnD80xnveV4LsiOdSxSXu3K6Sy2/uI70lKLtrONoRsYaUJKxic3yg1BXf5HlgjuP4Sy9z32Nawb4ZOM8Tk1ipbDM2uDFOkpiV1iXD2BuYND9qjY01Ob2PoJLFXHM6INqakKr72mOGIvODpzSRuNhq8c4V9NsHqHe5liSMarYsEJhoARQApcOsgRMqyvpsigwQDiElsIJiMvaOe3iFRmzqm91jqBEXyVE5hU1darEE7KHv3GAxOKSN4xgX4YECRNY3d3bmzzKTfkS0nlDol+44G69Z5gLZRG7RiNohsJdVPCRrZE7wzk5V9tFCcDyLbqr6Bvjyvd7KPxM4l3r8oBygpDQBIJ+z0LIqLJaMmAQBEkjp/i0daz8M/flEkk2VN4+5dp3e3tJQuwIRQdphirrzUM887S8pawA5TkuWV3bXlfWtrvux8tWTI0507cf04Gxa0kzfpQ2+y60Mumy9oojMOs82Nr9y88ViOxyXgPBUg8Jw/BH6vT2z28SoAQQ1dfwzg6gk8mGPZo+CpqS0ItIo9xIh35boLwIeM97L2l10CnLR6jUoYvQI8wvXfteO9lr0AZMZYzQky2f8uO9aNfbhG7I+BE6s2TvjP/gJcaOQQViYRfYuA6MYRjXhj9cvBlXwawWeUq4jIn/9ZDg5A54Hnzu8HVxkbOsxwx7KP1Yf0FnAvMxb8gXWDy4MeAG/leO6E/fTqOVyv/vW3vvOBP5hl4MAKcCDXqNuuAZ+tWsBz3U+Ag+Zp4A+gGRy0u8BD1gvAvXQFPLd9Orj3ngk+ORDAtcLzwRnukeAvg1vVc/Q31/CAew4AJ7kJCJRwTQHPrXUjIGyyDFxZzQQO2C4cR2tBj/XVm9yW13dKnr0HhiKmzNs687H4ylmPbx8NL7aeW0nz3n9GHrvvM6Wq1afPOT0pPv6spPhtduNw+Be6RzO36O/YOXtsb4Ruy0Cibuvg3m3O2ZNuwPvu1ZqrBrPyN+fOmPlpQ09oXfJ7hrKBPpNPe3bKbdpp4TNcPtuqYIe0w1lZ+pjRGX6u9MZLiiIcMBjmpyWOXGV+L2qd8KgltKJT2NQ7z3y/+Lwlr/QHoTW2LGizqc19ZsrNTsG5TlOfPtcQ6z5ZvPQzwXtNUrDrZ81dbtPmPs8DyrO+rJIffF+bt/kWJ17idbq/dg8l3uhLrNIJecE/6NL3NuE5zb0efcYmFh85VXR7t3jix+YIb5lMvhvGvmBfyWfLUbEtvd2ixRahixQ9GhYdY9HE1el1ocXCAVGweN2dSLXqDWMehZFAUAQGgkvHhAhZMfQjXDEJzmGXK8QSq4R6u50HdIJuSlTMwE5XZxT2kYCBxU5X4e99VyYqccZ6jeDrPhVfz2pqmuMCMe+p3qIYIrJu6Hk/CcCYLuRiPYOgzWla0xjk7E3vjkDlU+cLC0DkfKV/sLXE7ZniJU3rIs+zmnaKSwIAJVhb4VkYNxVaIQQAwmmk+lVcF5yNxlwAIIIyPJxYtrXyokljYxGTxt8PIgkty7yFe873zppjgj564v0iKb79VYPf7ljX8UJBr6tl6sT1ARNaRX1JhT7sdpMu6MxFTDD/aqxxloJjNMggrtu/fsKyF8HTUV4iOoNxzW6/clk2ONGqCMDvVaLWO0R0G2NsM+Od7d4B8FfGWAV4iHsj40JGt4B7rXOJ6HYA77MJksfqKbwMXp3iAp+A+6N8DvAInggejVPU872aiNaqn9vUdwAOs258LwI3EV1DvBd2ERH9rC5/h4huG7e/j4gWE5crPUEm+19kx8pR/6oRu8r8fpe4Du74bUeIKJqIPONvEnXddOKlDeO3P2QbdVm5ypTMIaJsInpt3Lp7wPO5z4Ezt1eDz5D/DmCHGjY6wBiLVhnenzHGmhlj0ePGuBrjaiTVvPcu8FKm58EJHATgAyI6k4g6wdnYsxlXNesED12vAgdDP1lGA87ATAIPK2vBvdOt6nh2AGvV5WeBh5w7wEGyAhy0verYF4F71Qq4pxwMDuQ28FC6rK67iTG2ATwSMbFhhww+M/eq51kEniYwg3vlo+ryVPAcOgMHe4B76DYEZEyPVquJg7/5ccrM6DPcJlEbL7k2zvJYXhzxjn2+2all8XV5103ftOD5tubMC/YVtRiKXn9ZDvvLW/I23YAm4oqEuJyTUhN31wU5NR/r/zhlh35lzZKxqmDd5v447bahhp9cyyddiw+GvjGc7p1a/F1SQdE37TvMu9PXGCoOhodlxa1Ivas3WnSEe6yvDLTFZUVumfN0/+XlcTF/fEsZvSY81vR91DD26G90Fu/bGTKyS+u9hd70mvLajLrJ3wvrjLucJydfJ5l8FbrmhAydSTifXf0P5rsh0eT7SbzHq9ky7H2I/cWXU/KV90dTnXd+9GKpzzDASttKxTeVUOF17RO+3n1hSldyqGaruUYqDM2m1qTZbFGZqMw3/sD6WkIVc1Lf2B5NmzU7tLRH9tZ1WMNybXobC05m/eHM7tN2INVrMDpsHkgSz1Er5NJBCJEVYUw0jcVgwGG3R1GyEhXc7WyJETRJ2Ym9FRnflAraBU5Xi5XMtfsoPcGXG1pwHj7uk7z6PcNDqcWpSvS2MDKn1lu27nXK9njRMGuXIEanRw/VlCX0bS21G1Bz/3XidAC+pweHGxa43FPdpG2e73ne3I3oeACQ441l3jlqYw0iZSZt2fQSbpgeBEcYACgK66zbt3hffd3ihUSC9pebgeCcLMWXXeVZmJKqRE+beK8oJLfvGfl5y6ftz2a2OmqPHAVjhhqNaVmVPuzONK1pwXzGtIfvqPVru+Y4twscivNqliDAa2kEMF8F598iIFX6Fng0zB8+NhAv+wT4c7sY/NleDc7dKQAH39PZkSWP/TZEXEL4NQQkg38HXm2RBx4FSMEJ+4+1//XKZIexjwBcrN78heDhJX8OeTUC+aCl4OHcAcZYzuEGYoxlgD9kCxDQAlcA3MUO1QJ3g4uWeMBzt3pwsPaHoyTwCUQjAmHvEnCADAIHyOvAAXQSeH46GdyrPU8dx4iAVncKuPc8rI5tUPeJU8fy/7/lgkc4esAFFcLAXwKiOoZOPdcB9RgMnKHuv46p4F68nwTn7zUdAR6y+wMdWo73KxsVPeelBeUtOiPpprizkm/bmR1S0gypY6bX9k6y2/L6Lp93X39n4vw5FfOe0ewsvm97mCs55o/vyzlvPSfVTNvLfPdHR04rTU1qWB+qeN/UPZO/R39Dw1mOcrOuoj9Ws3344Dr3+RnXsTVd20NmaEtnfmpMm7LB+rVha/w3hpqBGbFnx5+ceMWg6Pouasz1pXV78T0mW9SV3r+9BKW7w2w8LSXG9jfj7/S/s7zFhE3DzkfdT2r2JaVrM4s/9X5s3CLNSryQRVGzpj1SL8oh1+PGD5l8a4Je/p7uk7xbXNLjusekpKLP5cZQJ7KMBtaUOlu47fNI5YkojfTA0Dtslf1axOVtlOSwGFGSq6Vk2zz2XogoLe/fInxrOpWsuv7EGFN6tOxt0PTFzbLMOICBDp3CNG5vcDeSmNFoc7mZTwZIACnMrYfGqAg+0omOFLQpVktsSIwcbHLK0qioyO1G11BoRR4rvGPUmvKKdM4YhemqNVrFdjp9WVpfv9DEiHWd5Msrdctju/ZZKuYzIWyr1jhnvt5j2ZFf9+YCn4jWO28SUyQRmkeHR3edOuac7iR90xzPi+H9iIghwOvLCtniK4zg1R1Eoyvx4q478OwvXa8cjvDN27ZeFDY6mjj++UAQGaou9M4ZXShNWShgHHgDIFL6Gy3by9e2PZvQZK2ai8O/d2QmhG3VBV1Qbwi7ZapGX1A6juR1VGOK3BU1uGdTadUfCxpycsOPvQcAlYsCnj6LRYBIGQrgE8bYPgTKngBOYj1DzTlfCw68fvuOAjrfIg7VAE/DESSPx+3vl+/diQBrewECTO1vwCfXJ+w/1P7lgFrN66SBe9PfTli9CoE6xmvBQW4zfp07v0h9SD8Er/W+GgEt8DFwwHpVzRsZ1bHuAPc6neCa14+MixJowXPpp4ODo9+r9bea3Aaehw4CB04NODhK4ACaqn5X1G2Yui5IPZ5PHc/fbrIGvMRCA+5xR4KDfh4CJLRr1e0Z+KTAT5a5GxzwCTy90KAey9/G0g4evpfAPesjp1XBQwAAIABJREFU2mOPPca+0lffuEq/sX2DrrbcpaWIaZGL55yfeq9nSfzlFTH6KL3k+nmWx/KCxetYV20xh6ZUlzw4uXzu0zWWyEXOG77H9DVPy50X/0QDLwWHFZSkJff8PVJreUb/ck6d/toDlzi+1+vK+yJZlbX7Hfc1qdez1Z0t0YnBc+Z97DJllOEDQ7lmn2lYPj15pVgUlk9e2xtyd5io2zL3L/bLKtKDfvMuuS+IjochokJbKd7mid/cjNW9l2hfCr5dmTp7re/rkI3IiF/EJukk1m3qgy32LmXlaqbckygq3yq/UYa36+j1kBuB7M8hRKWxUNrHGnJulM/8SqcEhW9iqXta6IPQi6gpppIVh0+n9vhprGCLFpdpPlF29hYiKbW2q1Mz6gwSxdCR0EmhpU2Kr9JkGMlSOtkQog1Gg11yMZ8EKAIjgksHjVEWJTKK3gw0G522GK0iuUZFbbojzHqgqzsStQaBWjK8UvDb8vJiX15Y6rn4pNvjCqqy22Jy5khZXSIJ8k89q2MAoUsXfOkUpkjtpTv+mEWgkfuvEwWHEWF3jFq3XWh3zLKTsW6256XYEYRGEmDxFUU0yOnBcwFAT66Gv+K2sXkoLwEAIgwfODBz2+5dZ8yTZe0vhCNGrHOBL7fqYs/c0hAyJo6/P4jIctC+t+zT9ueCa0Y3LSAoWvzaHIImuUwXck2vPvTa2YI2+fhqoonsQfbOzQW1r9csKr8jsbDu74uCnL1ZOH75T3+OOhX8GblVXf4HcI84H1xq1KBeixMczM8Gl/xcM26s8TrfEzXAj4eF7U8hHk3z+4T9B9u/HFCr9iV4SPrD8QvVULWNMdYKzpCeBO7JXgwAjLHLwUNZoeDeZzh4yCoTXLhlMzh4CQA2gT/0fuGSRxB4iGYBaFZz6X6A9T/oXnWZDzz0ZQNnVL+AAAAL6jqn+t3fAEMAz035vWKNep5a9bufvObv1BWirhPG/fWXW3jBJwcKOPj6WZ5+D5qBl23NBX9RSOAAH6Ku+y8i+vhI/wEAMGv2x7OmFX3bGhHdNtwm9s//TL89/V39pvpt2v01JkNU7knxl+Sdn3pvS0nkyfU6Gpzitb2T4ra8ttstNzn3Z66YvmnBC0ONOde2nlQbmvPuX2X5wY+Ugz8owRkzU5Ncv4sNGnxQvyqzUX9N+/X2LzSG8t5Qpcox+JLnzsSV7K0eewoi5s7/cGQkocL0nqHMoYTHGVak3jkWjW6z0/72WHXBVXpL3K2+V1/R0Ja+UO2tSVrfD4bb6Yy6H4T9uxNxp/iKklZaTtti1jMWk4EZoZPQL+5CX8pDuPVdDR5KUPCF53407UzCtwmL0ZH6DTLjF5EslREFX0e1nUH4s/iUvKtxCsScdrkjRIZIDXKaZSG+CRlTUts6qDkmybtX0+7NDikZ8KKPEoeNIVtMBnkmaxxzug0avWFMcAler8i0MoMCnwayGyYvmTUsWenQajzhjj5Xq1fU5cYk9lSEflciiOfbHMOblKn7vAZDjWBmOIPWFdXVnZRsJF11rpw0q8m2Y9eYZInXBp0zypheM33XX7wayaV/4mKhryeSpV5ttVfcYLXNtZB57yzPyylWBIURQ6d3TsyIEmOcCgBpdLDidVyTHoe+JADweIw7tm8/T+nrzQpUBRC8qXL0pqs8C6Oy5ITS8fcFEY11jx0oW9fxAtsx9N1CmSTTr+8e1ivq8jbpQ2+RdcEXLBTE8MM26TjEiBSdx7pzUsu6yoUV94ilO/88L3q4duqEHtcXHXOcQ8/VCT4Jv5dxGc1Q8JQUoIa6x9mb4PoCO4jon/FwmwCkMcYy1e9XICB5fCQrhyrnybjC4/FGCk7Yv6H9qwL1KnBJvtrDrPsIPFe8D4cqEJ0H/hCvBn+wN4Mz0h8EB69GcAamXwK0GVwYxA7ude4Hnxj8DPVhRSC/yxDo89yBgFdqBBcL0YN77n7VLwInloUg0JlKUfePBJ8c+CcF/tCzhIBCmRY8LO6fuRM42IsINBj4Uj0PBv7yKQSfNISNO5ZV/Rs07pjacb/PUW2bdvZSbbCjOHdKefG8+WtGpk77riI4qs1bp+mc94F+c/gH+orqfdru/pSQghlnJd8afmbyyupJQdke2VVe4rG8YPM6Pm/si0xLq5z9x4htpb+tS7BNCXvxdTn+hdflA/19hvAFKYmGmxPCeq82fpjSpL+6/077RxpTWY/Zs8Nr/5Pnt1F3C68M6XJ6w0tnfzxaE7kp+GPjNltu/HLTKQmXuEXnZ5o+XRu2zH5SumRLvnj9GoHOiY2ji0Jfx9uWPxDKbLjP87ziKxyR+yd9phwIl7EkZolgUTaw9syHhdve1Qt/iPeyTxwPomJvCdVlJtLO+B/kWQmn0YCuFUv3zaaXzQI90vcmXvHdAk/meiqIKqWu6MmUtFOH233vKz96ljAltNUUa55klj21dkdIoadP0phnC3Ueyc5kvc6pdcLj1Qo6mZFCsobkYQrxkFmjjZX6fbEU6ukeazEzMSE+YrgurSwf2ddabPmPS1dMkqaEmc7Gp51j1qgdbmdI7GneoiiP7NxTM/LzfEGbXSFq0woyWz6tCXZ0Zr61XNhTmy7kr7A7Nt07alkwTMG753hemjQGYzBpWJ1nYZyBgrUZIPKcQ59UPIH75+vgMxDB2dmZV1G1/fwZPq/pF66HgbS7Vnhndi/zFS7SQPwlf0xE3kF3Z/mXna84Nw98tlDtdz3BNE0aw9wt+rA7orTmkxcxwXCYbQ41QfY2x/dWls3Z9sjAvK0PT0/t/GmOqHgPA/4AgEUNObnHXcbEGHMQ0W5wYugl4JGxJxlvkDHRuy0AfwbfnrC8hDH28oRxN0HtJU9EbvD8+Scq81rBofLFh7PfA1jAGKsDFzTqAJdTLlHH/3aC6NMJ+ze2f8kwCxF14VBJvfH2E/gEZAa4MtpacEGSleBCKYvBAW0xOFDeC1673A8+8w0DB74/IlAeFQnOhF4B7gWfph7LD4qrwRnrQCCPTOp5KAh4sP6uVv5SLv93/yw+EZzhGQ0OoqHqdgAH6jEEvO0EBDwJHQJiLH6xiWT1PDBuXYh67D7wyUwoAuF0/z8NAJmIBg7/8wbsrd2XFb2Rcv2BiAibezHbIC8J+aEgL29TGBHrt1mjGzs78yN2jHqm79A0j4WTeftUKc1QHLW8eHrkcsugu6OuZrQsfsT2biqYsUYylLKagptyRUVuSe762ffg2vWTvBpv2yfzdNozS+KiUmR51x+Gvoy8w73Ousp+KvtL2QV6a0SQ+5GCPwcn6bv775r6TGSoc/vI9/uGo0JcSfLS5OvQa29gO4f/Lu/JPg1h7lPohddeptdPiVBYehfb2nejcMmW3yvP590ln5RWrqwIW42NNWex5eJ5mo09a1lz9gPKre/9Bc9e7qD3+x6Rr2h6Qr4u73222VOJ2d4SbBe76NKvmrHnnG1K7J7FrGpONkmd3RQ0OsLiBpbQ7uL1sDfrFXNq11Dr8KjJALu5P27W2KS2Kv1kY4cONtltCzFrROaRtIKeMVIYaUjq80XIWrOiJZfOnSCH62u8I1IoRpoGwmSKYcQ8SqimVUwwsihN2Nm0Nqm6YYWcokRVhinm0u9632Rghhqt+bQFESP1ZSldPy/8aRor+2G6sHDJmHPT74dGFvVRePVCz3P5HugMikHc7p0XWwiRGQWSux7GY7Zc1M8HAEnS1tXsOcXsdIb9UorFCH0zpcmt+XLKIXLBRKRYfYNbt/SvS3VIlgUT7xO+s3mn1nQSE3VZxeA526MbKUNhlua6jNavYsNsB3PAo17HYyI4qWvV0TaiCZK4RHTmuK9Z4z6PF2zyA+MP4/Z7TBWBKjnMuG+MY15vAOesTDyPtHGfq8HfUSCiYfBKl19MBX//tqfhhP3H2L8UUE98uNRlm8DD1H7LBQfIMHDwPRmcWKaAh5U/ApCklmJEgud4vwavx+4HL/E4FcBKIvqKMfYZOJidBu6l3wFei/gceGmFVR3Dp263GfxhM4J7tNeDA6oMPolYgoDX7gdyAdzrBn79QlLGfQ4CfxH5wD3+8ZKfpB7TrH6fq67zTxD8XbT04JMOL3jI2//yURBow7cRx7Cdf4rLrfLok76tmW19X1ka9nnwMuunyec0BcW62Tyxwn1K2Dc5+WEbY4lYr9USu7+zMz9qk2UsbxPVDcYr4Q3FQnr0MuOV2ZLibTxo32uts1QWeFxldkGT2tuatDClPWW5FGbZP3jetn+kXvZz32hFvuBduTg2Vq9XWh8a3mhudHzj/sC2BE+UXSr0R4ZK9+U/r80yH5BvK31WFEb19EnDADK1k9jZQbfSjsFv0AML2zbjUbqo6ivJuaOSXXhhuPDsyKPK+vpzfa/1XYC6qQXio7Me0363y86WCRewbT3r0JR9N7tp9cv422XDyhu9jys36X4n3zXtZbHaG4Jsj0luTblYDNn6Cn5T+Bda2fIiiqe8QMn2i1AvdVJwrY7uSFqDDXnzaaa2jRUE5zubPUH60iZ4Ome7NczqlftS41k480LLdDKIQFpQtzNKMJo8sn0wGpN8eoVpUnyx/VXidyWCeINlVHhWulSRJofYz8DnI6NDyYrkNU4+yZdf2mzfvcPuGynUh1yv0/kce6bufXVeUyLK3zhVXFjqcpc9PzC0qFOJ2r7Y+2yRDxqdHKEr85VEzQdjQhiNVj+JuzNCYE8igjQ0lLqlsWHeXEDg7weCHK+Eb17mKyzWQXMISI/5LNu3DHweOertn3uY28TLxOgqrWl5rKCJPbYCF5HH6B7aldq+XhPXX1UkkLLwmPscxnwCluIYQH00Y4ydCQ7Qfj38y8DfI48C2Kbmov+Z8V4DdxyMANYS0e8YY6cAuI6ILlC3WQTgPvW9tBzco9aDV3pcQ1wlcvyYbQBKSO19cML+vY0FeA//+sYYexBcPS0EwIdEdBNjbDE4uCaCz2hXghNCrgQH8LvBc8jd4MIiKeAP5QA4cG0HD5nvBdf6toKTrtLBm2SUq9/9kqL94KDoL3fy56AJATD2e8JO8JCzDxzET0cgX+33wofV6yEEyGEEDrLjZUxt4N68Ag7CBvWzS/0sgpeLzVD3EdRz0yJAdPP3od5DREdVk3v0pryVezKxUgyT7Gc7xmixTTYdkLKt78nLzeX6Ip8vyayYEhVtiW6H+3R8mR6PnhRFYV0WS3xzZ2d+rM0amysQa01TYjqmSxkZIYoxdkyy7KqzVIrtjroiYvo6jaF0TNRNLdb7nHUZrV/KcX3bc5sTaM/fThWThqLIc+uodeRSqyPzK2Vuw299V+VYoyIafHlhmUX63c030SsZ9t741vbm0ri53jxbrEfvK+v7JMKryR0KpklC/r4XQv6+3OZKSHKOXTAQJF6Mx/SOmdHsYd0T5KrNVEoHFuNAz8/kEIop58DbytsXDkhnD2VI903+jeah6Gdg3Lpc0nb2CYojUt6etUrIEwvlNTPPwJVNuxBZH0FS/wC1LPqB3g3+K+6m1cGz9l/MNg7ulgqbv9fsvbBHfsv6HDtl3iakl2VQaEe3YhwNY58uWo3s4SXC+sWL6PK679mMA/OVbWMsek71a+ZbbrUJm7p7lDzvu+RZGi+8hcs1OyrPDyl159VO9kYHret4IU9jWlKl1eYnzd36sNFmcLTcdos4Pdvnq/y4p29eqxK/dZn36VIJoiCnmCuk3LCFIKISVJXfiWfmCyBBUYS2fbVLxqzWuF8UxHSkqT3FO00XQ6GHeMFu2bl768AXugF3x+HUxkYFbUaN1rQklwnBsUe7jwBAIzlrE3o2W1I7fizQSs5/OpxLALl1aKhJZ4PfT2dR9ckskQQWU3tVre9Y+6qh76AJy8IBWIiIGGPXg3fsu9fvOY+vPVa3vxpcZax73OJMAIuIqJrxjlojainYBvD3UT24pkEuEY2pYL4FnDH+GYBT1eUPANAT0eOqR32fOmYbTgD1f4z9S3nUxzIi+jNj7CPwfPO68avAhe3zEVAi+hFcW/tU8NB4MLh4fQc4WJ4D7n2fCg7WLvASje3g7eB6wGugy8BLpL4DB8THEQjL+0PbQ+pf/++tQaBOGuq6peDA+QV4iL0NHID9EQI/uI8PUzeAE8v8pV3KhHEF8DC3X+1oJgK8hAH1mrXj9hXV74dTmDvEsq13Tp/7Q60tfLg6uCdcsDxbyDz1Wf1B05U3xz60uU2h7ZHujw6eJK3TLNBXxP6hVZ+Mnnxznef0iC8Sp0b8MFlRhPbR0fj2zo6ChE/s/Uk60uzLlhO8hdpl+aVRpw73uVpHa0bKUqyucqdPk+KozzwluSnrUmtcf5Xyp/c+D3boHUPvLg01PJ8T5r7Eto9tG7mJNluL2UNl12NfdAZW5v1dmZewma6Me4s1tzb4dnRN1S5Lvli229ulncPrgquKbpXP3b3T7aleL9y3QtL9Y+R24fHKu5Q/THlEunjqP2TzwY8pQTgT5v5GNEy+hF219jNh9YqD4h8OvOB7THOv9r+mP81CpYuU/q5aLNk5V9m+rAymmsXommZH7EAeep1e0jUKdH7yj6y1KMYW02EJ0so9zG0ukXfqfqAZcoPczZKFVM0YtIJeYaSIgkjoFaKkZHQwxZLEup0HmQalZDdaenMVyfuDMkvxJoewU9nXQn/XZNJKpqApUlLR972repkYt1mjKywt2v1sqwKH/e4bxbwUSdr+UU/f3EYlZcvp3j/NliF4pLywfXKSeSGIrDfilaaF+HkhANhsURW1e5dNVxSNSb3LRork9Ppi6dDmGT7FU181+J27y9lU/Ou7QugQ9dPaNMY50xnTLTra/cMUuStyuLZlUutXqWZnX8Gx7reJRoC1Lxz1ZQWCvGEqy7YGsYls8Tk4NmHrSJYE3tcgHvxZaj3G9gAXUfoFwMeHqcErSm4Ef+7jAUwhor2MsfXgIlFrwSfpvwFvXTkFwBa1Ok0HPsE+Yf/B9m8F1ONMjwBR6lJw4YAXGWP3ACj1z0IZY0Pgil254KVe3eCg+wMRbQeQzhjbAa4jbAOvhSTGWCKALiJ63n9Axpg/F90BHoo/CcAecAIKwMPuRnAAngLO/HwMvNRMBp8IhIJ7+wxcee0NcPD0AzMDB+ccdSx/6NsNnl/PR6D0y/9vl3oMUd2uCxy4N6rHAgK5bKjXeNQXU8Wtr+pHWPm0gZhQh5h4oVMnJAfP6u6znb1zG9O59xp2phvGtuTLJiVpvech+2coHtRpK3tKPGvYMu0fIh7s0SQL/VkRB6XTIr+Mmhq5fjIpQtvISOLwwY6CpFp7R7AZ+t0FmhT9UtNV8Yria2m27RYaLR9HuiC0dYbP0PbM/qMm2NnvuebnTyJu/brZ89VMM1s0K0hZ6GvDj4O3Up0lj92/6UbaFlOIyimrhJMnfSedl/qhuaLxoEc3VMBONV+j3Tu0wd0UTXKQ+Jj+t2+/qnlumeBbFP2y5+yGSuWBvtuQPbWDrg17C76aC5A15EJD+snCpZ+XC2vPqhceaHjD93Th3eIDU1+WM6WLhQaqlws3JmHK/BfxRP/TlJa5htIs08natwxKVpnyheteJJgbKDMoA0NyGIV1b1DyWIPwsXKKojXslXVCEAMpELUK9WiilcnKARbizRb63HVKhKtp6PtiQXvbqDX8Vt8lBso0sRXKP7Dj4AUJ53iL+lodtdutvtEkfdgtMzJav6oOth9Mv/UWURMuyHXrOntLa5RJm8/1Pj6fwIa8M6IGKUJfqid30xO43xiPnlIiDOxvmts+MJDBc9EEiqLgzSd7p+UZofulY5OsSC27RzYMttj3/DrSwnS1GsO8MVE/tZQF+ib/2ojsQY6umvS2b4KiOFv72EzvcebR4EB9Cuv5vpiF7ZnE8hSBTWytO94W478P1C8BeJaIvlRD0o/9N8cBYywdXMRkBhGNMt4z2t+g4yPwCOAIgGoisqu14z8S0TEnyyfsP8f+XYG6CVwadBV4iOlIMph+Pd5B9W8wEbUxxvap7EwGHqqqAdf8voIx5gP3Uv80YSwCZ4m/Dg58CjgpTAHvay2Ce+f+msl31L/D4CHrfeBg/TZ4fu01BMLnXnV/CTzEtkodVwKfcevAc80iOOj7Q9se8DC+34s2gJPMGHgtqH+5f5IhEdExSTt94foZU0PPozhfcIjN02/tGNvBujWdQX0pkXZRe7PRQFHGC6qbnJFD2412TYv3nXzGGrNrtQtYle9xO4mumnTpAywVnzWvHGLJ+vLU2G46JerbkOlR69Mgs/aR4STn3o6C1G1j4b4ICrIUaSYFnRM6U2P3jTj2jVYYu6wvyT5Nsryz4DK9FsHuko4f2TlbN9DOyXqctzSeUnV97KPBu5VhS4Zwd9nNyo8x85Qfc0/Wrshf61jqflv/Td1CStVNdS13RWo3932hq867wHt67aDH61mLtWc3il8P3SzcvPl3eLzkYeXBOU+heedJcvFAvLwzpRjnfGtiXy3fzVbW6qXni25gd+WulvN8p6FJCYG1ZQ3d4nmPvimZSStiCVZbMIktHkqhfoaUNm/E8JniQWcnsloYy85qIZvDLGuMVkUrRApeuJQgKEKtNoYt8GxWonzFtF8I0yT0bg55dSlpbuoNc/REJwwv16wXuloKtYlyVFeIrIvZMLS+RBd8SU+Ytb0qteP7aQ9dLQ7ArNi/6eiZukPO3XKJ79GFJKDFOydWT2bNlBRq2/wYHpquh9fodgVt27Pn1Mk+n2EGAGhIaFrmm+pLVCJ+IZApJHfVWSrbGixbZxNovFSowoTQKo1pSZCoTTuyR0yk6Ly23cldGz1J3eXTRMU774jbTtwVGBsKQd2WKcz9Y5GQORjGJiPQjOZYtuh4j3MYG1+iddX/h3EAnrYaA2BVpYpPRYBTUwb+LN+AQOvNbQBeYYxlElEzY8wMIHGcWMoJ+w+0f6sc9f+kMcYc4IBbAh7CWopAXpnAwVaPQFmWB4FyrSbwhzkbnOilBffA/SVTXhwqoOI3CYEwultd72eb/+oUEfCy/efg9779YXAjgAIiqjvM/r/Y55+X3ulyB587NJAa5BxNRqQU5UiXYwzxPrPo8Aw5OhwNhh5XD2RNrFurmaw3+4xSzOAeGO1VwsHYEV9VHkRvok8+ZczDMuwR9J08D2uNi8kWH4bExEEs1m4wz0V5oSgrHUNDKT2dHQXpbmeoLkGJ2F8sZcRHK8HmHueBA3tHyjLsstOi0c+wi/ppaVGjTQcyD6xNHQoZ6n7jZCHCFyNbHhscDtG5E0bvkVZGNsZkDYi5+vDLNO86S+w1vub6k4JKHEUerW3EUz28QzDqF2uyD6xmHy7qkJeGOZQq60X0Sc5pdFPMWwjdG0NFPcVy9WAtpQ0MCD8u2iInuhbSFyWLcX3nj0isK6SBASvtL1hDe4x3YUn6Vsoum0mDvY3on7GXdkw5i51XFWIaaKujhMFaxX1SP/0h/hl62Pcui6ueJdh7Rtmu5auF9z1v4Im0PyvpW65QdlsooqDuae+GK1zewZ4rTF/PPc34mvYGZdeWFdGXuxfqynrWjNpYYrdROyN8buVDmc+fQ411k6Hd0NmdsVWatuM63/2LSCvs9syPzYCGGc/Eum0XY80CItg72gtrOjqmctAk2PLkpD0zpay5AnirWiJl8IBtV33NyM+zFSi6cf/9TiYmVGvNy1MFMSL1SPeIIHubYwequ9Pbvsk2eCxxR7ufxpskoL0pibX9WMSCq7JYnqQ5tHfAP2FuAKG1V9V6j7aRGgkbr773LDiB6zlwNbCN4N7womPkqEsOE/r255PfAQ/Fd4JH+r4konfU7V4Gr9eOUWu6ofJqnkKA0/KI6t2PH7MNJ3LU/zF2AqgPY4wxAg993at+vw9AEBE9dpR9HODe9DkIlF59BF4/2QcOwqPg+e0HwDXHZXDm+K3gOuMM/CWRAw7knQh4EF4Ecs+Hs25wKUQRATB3IfCwC+C58ihwoA5FgLjWC062A4AbiejvRzkO0r6qWGUye/JyUecqoe3mHKmByQ6TY2gwVWcfTtWEuGOdaXKMNl4KYi73kLfD0aTpdfeTokmS9SxFCHXLcsTQDkGWd9OuTA8dyFGQq/PQLKue2r0FbI12udIUPYnFJo/SfNNm40n4KV8ve3sGB1P7OjvyM32uMHeGEtM9zZc+ySBjaL+t2rHfWp0ui7EtWsPCWJOssUxq+VxjcOwSPjhJ8O3LVYT7Ri2U6Qj33iOtDKqJzRvV5Yjm68S/KRlDfa7epkXa+c5CsX2oSuryaqS4sSBFdr2HilM9OHsolm4Pe5hmFeyhRQfrhcyWU1Hfu0uOG3Zh85yfKFhaRtumF9JF+/cjqCGU5IF29M+pog+SHqY7e3fDXaNTxsLW4uuce3CBVGOMrU+Ct9fCapd9Su8Ir7Mnw/6K+MozaKCnD40nfYx39S/R742vImH7EqHdFm44aH4SlyeNmpYJ74wtml2tzKhrCcnsW+IKsTp824Y2GQ2h1yXP3fpf4uczHfu/nYOoHzu74yt8M/fc5rtjoRKk2eKdHTNDYMrQQ/j96BTU5fl8ur179pwa7naFJANAqGKqPM1bNMkMQywAEJG1Y6xhd/XQ+hKJfONIVmxA0OU0aI2LCplgPLz4xq9Lqo5pBHisZtRtzWH2H4uFtK4odkTw/2/YnNqrak/kd0/Yv7z9u4a+j8sYYzK4Hq+/fOo2IqoEB8kVjLEnjzZjHV9S4WeOMsaawVmdmeBh88vAwdBPFvkvcG/ZqpZiPIUAwLaAe9T+0LXfGzgIzjKfaH6REwCIQSA87vfUJ3rg/u5fHeD57FHw8Ly/h/DosUAaAG7f9m7CBirS79RORlVYgUOO1hv1kXJQUlbPWDGqlULpa6PbZfVUDyfBNpym09mTfRlyHov3Bok+96jcKR4U9msEkHgOxXriWe7mETLZq9BpbGL7cvdRVuxudpWdKRHbk4R1mpPGbg99dkdEsl0pjdtx2WxJAAAgAElEQVRpWB73nd4sOa2DA2n4siOfwRPGcvVJdHrYLLi8I6x2tMLd6+421mRMt2u1F0cu2b/DduXGb6I3FbDBZ+Yi9ErnU44Xhk26h8puZK/FXe8KzpZ0N859TdjXudPjaz1JmT+WJO4c2CD4gm/HOZ/9QF/OrafnvHcof6u8C3+ffpZ8U8hqShbOYQNCozKz6kzaWfw1pu7S4YfpcXSG20uSLxFBu6PoPOlz2lwwmU7uiSPqXsLmJ31DjZOyPJM6YnTtJsjyCGPppi7YY3RCoiBCEUjRyDol2DQGsqSgxz2sxA4coC/OIrGqb44dxWbTuZ7P5MahFSzXFxf52eCLZn3I9ZppNS8P7Um3D381R0j6obM7dL13we4HpJsWybGGMt+0yIUhZNn1FO5ODSZbVv9ARtn+pjnzASYIxFpP8uWPpisxcwCAiFx9rtbt2wa/mupV3IsC/9tis8ZQ2icaZsxgTPPrcqn/RkmVzNBzMB7NP00TDJW5LM+jY4chpv1fsRk4TiLWuHeBBpwHchUROScsbwVwBRFZGGNpAL4monz1PfAzgLNI7fbHGPsaXD3xTvBnNwj8WfPzP25R3zX+488CVy/Uq/8+Hl+jfSRvXf0+DcBucKb4+nHbHeua/PaRSsQ9A1xC1a90+AIR/e14fr8T9v+v/Ud71ONLMxhjJwN4mIgWqt7xE+Be9H+N96gn1FgqAIaJaDlj7DHwB/JKcG+agXuukeDCKP3goO1vdxkBDprD4J5uAgICKx517DFwEPWHtf011/6/foLZGLhXPAmHAvNvwYkw43PRACeq/RWBUPgAeNjeQ0QGHMWWvpWbGifJ781yuVmpyxOU7NbJ+5U0xyZlqr4chZoDxlSvEqmXhChRHxrmUKaI9b4ipVqb6W6R3dYIxTqYJmA0gxKlGIr1GgG3nTrHWtDrsYCJSUqQFI4IazuRtwqtcX1ozZWVJJPMptgiaa9cQv8IXsqQIMhTY/YZTmHfTIqULJb+gfSRro68DL0nsqdQTsUkKSaiZ+xA977RzQlOmPu0hvkRYS7PaEbLJ8GdER3W1UsRPF87Zj93RKP9k+8a9lPsHE90zphwE14TWUuUFNm1QIm1SspuSyMiPSmQPe8rjSfZKW50Dl7JupTdEvqWElM9RxG6LII84pXr8z6DXX8OeYtEtmxbNI22jCojMZ/SjrTrcXJwExnL4zEUvhbfTV2pXN7mM4229ICJX1BP1umKPs/G5mwsEvp6u6l75vfK95NWsmtrR4ThZrs2p329pvXcPvqb9RnNlAWtvuLdHdGLB0/T1PR8qdg0093pfa12nf0L8cHrxORvOnq0673L9v9eunKOlBm8Xc4InluE6vJ78NR8KKx1795lPrstJgcEV6YSVzXflztbhKAjImnE01u5ZeDzLJdsD4SomXG31rhIFvW5JYe7D/6ZkioCJIcB9dWT2cj304XEg/HsePPM/7QxosFoWW7P93gdS5yuHWfd1/Ob49rv0HfBGgA7iejZCcvfBbCfiJ44DFC/D6DbX9boB2pV5+GQSf0Rjt8E4EIiqlHLuLKJqP44gfop8ND6QSK6atx2x7ymcdtqwfsHlBJRF+NtONOIqAkn7H/c/qM96gkWgkCHGhG8TCKH8d6y5yDQ91oPHjZ2qtv7CTZGcEUkBVxA5RxwRudb4NrgbeCgydT9jODebxg4WFvBGwTICJDR/DKJfvAcL/bvB18ZHNgzx633mx2H5qv94H7nuDEYOEgDAab8Ee3RN1Pzje6+0OFg0b45Oci+L5WZuhKHgiO1PzjPcH0llTh9+qR+vbi/J8P9szJNWyEWaivN1/ooSieYonxCYnyfMo12Mr1nA/M4PIp1KBXSUBYlejJZjNcIjcvBuoxapc9TKOhpmTxzj1EwO5oUq7CDyRkbaXnY98jpDILQONnztvm6up6YGOQl7teekvCtO0HqNfT0ZVp3dOWKIfpYcVrwuWMxPqOxyVpla6FG80jOfIdByDLe/u3PLsFVLj65hMTIhFXO9cOrdK+XX6o8EXufNzl7ENemrhIGmiaz3P5ZimOoBd2eC4VZ6xuV8uLt+FPbPnrS/JAyf/ZWTK0xKuEtochqvJBaMz9BX80F8vYZbZjnzgI6Tsf0yHdpbexNdE2CFYb2uSge2YHRZJMvqS9dGBqdjHSlGTt1UxWPIJEiEJhkRrjeTvoxo2yAXlM92a6cZImk0cmx8lmOF5nVcuGQZ6yfRhU9i/TohZjeL0JuvVWIWNfZS595z2h+Rrpomm9axD4lxlBwPV7bsYg2LLBaYyv27VtcSorGYCZ91Wne4oRQMi0kIrL5his3D6xLtPuG/WpiPiZEVmnNy6METfyvVLT+mZIqhWGwMxpNGwsFsTyfTRkzHtKN7v+KCUR9sbLcUej2uOa63KbZLndynCzHgXuuAJ8MHxdQT7AKcMndibb1CMsBTjjVMsaWEdGPR9jmaBYDPtkGEcngJNhjmsoSvwC8l3wFY8ygSpZOtCNdk9+CwfFgWD0HDwL9AU7Y/7D9WwC1qjC2Qf0aBw5eg+BlST1EdKSOPP5WdwZwz3XxuHUS+MPXA1VLmzFWA+75toGHqzMBuNVZ71XgbepmgTM5z1XPyYyAh30/ODi2gXvJkxEgmmWBl2l8BN75yh/SBgJNPkhd7l/nVMcfn7seHw5/cNz+MviLIB58ojEe7P313oNH+J1+sT1ZCyYxIVwShcigUAnuUxo7HOHbDhgMYy0GifVI++Pg+iwNus7EHgML7ZLOcq+VprkUTVKHifa3TZLKqVAo186ktaFnkiaKISLDiuycJhR4NymSs/3/sPfmcXJd5Znw855zl9qru3pVd6u1y5Ila/O+G3CCgRBjwGFPYCYLQ4AsQzLZvgmQkGSSMMAQkgn5YBICEzCQEEMAY7N4N95kWZZs7d3qbqnX6q71rue83x/nXldbyJKdQMJn6/39+ner7j13qeo653nX56V2dZCjufOov7kFfaHLrufRVLFfV4Pr5MB8hc+bFIToMVRzT+CK8/bAWbIxenwkuse+7tA9le3YMDpmXz9ye3td9C/5w9Prm3dPbu7pzw7PXR29OS/9tt67eKfYN6hix/mv2Vfum2/33f6VzBd2Lkbe1i/oLy7+X+srd92kPjj4m2rjlgl+89rPInpyF7bPreVDoooLjv68rsW38Osv/z0cfegtdMuOPn1zYTcPPLkF8bGb2V75JRx98o28+7L9vC04D3Lvdlzsfo/3bx/FlplRbk39I985+Obo7TnHcapbMO7ey/O6C4FQiKUGOM89XKO83wNutujRq5X6ZO1mcdmKh+PjD13a89PBJvr63Kc4k38rbX3wd533vEtk/n5mJrjFf93sJ/SNa8LL++bsIuf/EL+yNMQnVj715DW75+dXXUNMk1fHm06clzTPaMf1h+6d/UqpGpxM6WZrwlq9285ffx6J0jMZxp5jSRUD7DnY/9hamv/WhaJv/0psxrJe8P9WkcyTK+J4cnsQBle3vfylvr+qV+lBdJTM08lmvL9s4/21sxKfpJI05ngFOq0q0/1p3+pPneH0D8G4jv81QP0RAAcSa/mbAP5uGeC+gYiWZ8svr8y4Aqak8khy7qtgeCGWP/upnyld91L5Y2b+AhHdCmCcTJ/7r8GQRj0vFrZz8qORFwRQJ7y4OwAgcUE3mfnPU/fUGU5NW92BiC4H8Bki2rrs+Ldg6qGfhAG598OUVvwTzAS5D4YrHDAa6YPJ+LRBx3eTrYRRGhZgXOHfhFEK+pLznoIByx0wJV4eDPh+DcYqPw4DrDUYBaGJDgNaHp3WnDGeSS16H4zCkGZ8r0QnRp0qLyr9GmEIUc4o13avWd2OG435YJ9b5Wl3yq1Zk4PFtrCugJQrMjZ3ZXbOBeF1h49yoXHIovAoLZQa8RdHIY6PHJOt/iN8U/x53uoBw4eLdPipdXyX2M6fy7yWat1dKPW09dDqabGV9+tN7QMiVyMO5zZSZXEtegOXs+0I0/4WxMEqWnWgwLnQh0cP8fm9n8OA9Vmq7OkP6+qC8d8vv5X6RhbEtSvvyg+E/5LbM72+Pj91fmFlYVvjZdGK3FJjrL0/fNKd2nhDtLY+zNd88Ta5u29vPH3l1/DJxlfEw3e/XP/BwK/rrbsOsbP0ecgnr+WV83k8tXg9r71zCe2tn+UdezbhE6vfiv986b/o0UcvI554PZP+Eh+03sD5Sw/x6F2bMXTwNr4/v403bqgjs28bVlbHdb2vwtGkr+OohkYzS75oUURKExV4pL1AcdBDFHw/ujIm8d+HL8EHl/4HVRpvazw489WsnX+tc+HuPxW/8w7NH1+cbd7SfmPj03hlJbhmwBlxp8Y/iN/aqdruYw88dvP5ceRuHdW9d74k2nqxDTkSKG/PA3Nfo2nv6MXmv0mT0t12xMpetYvIve7pf3KnpMofmbpzl9TRaUuqGKidrGDfnRcI/s422lgr0OlYyp6fMLMNHB+K4xO7/CC4qu2VL/GD1V1aj+B51l3DKJ/rYObX2WQ5eN2NDiCn+4dh1oFnBWFmvouIcAqoPidJmMc+B8Pv/WYY0qHrksNnIlN5EzqlXZ+HCb2lQP1sn+npde+UZ/h5IroApmLlfTBW+tuf72c5Jz98eUEA9VlEEtHfwADrFIAbmdkjonUAMkT0CIxl+gswGdF96JQ4tWCAbwsStxTMd/YmGKrRa9GxSiUM1Sih4yZPu/ikyWppC8nfRMe1PQ5DRbo8WWwGBlRfCQOq6fX3wwC1A+AGmLZ7q/FMxrNN6MSun66HhVm00v0b0LG6l1voAzCJa88qd/TvXq2CcrHEXa1evTJarUuZLpXNZRRUI1xozwfHrAXM2MdLSxyVS6GQryRL9FrDQRHn7atHpfsOCys4QiGN4Z4Vio+PHGBv+Elxk/gMb25IPTRTEmNqHe6yd+gPZ99p6Yqj+jZUaV1uDJv9hzFaPwleWIOuuU3o8lzOt7WY8wu63VwU67+f0aAl5K3v0xtH7+DFoBw7/voTf114FweDJK+47AErG37Dffjkaq924gJ7Xfc10Sq/SOO1x7FvuKJc+W7xmjsm1JK6jU9c8R3+gHc75u65Fh8aeA/vuuwJfsXct7j3qZfBnS3x6NG3gnE7v8X6kL4188u4+Jo9etf3N0Icfw1b+su8x7qZsxfNUNc912Lr8VvxLxfczDeN9aA6+TW9+/yXRZceWynleMB3D1qsrJAjGUKJMtY1WzzjLcp23wGyWxfzRTv26oWHLslvaujwCIbb2w/8U/zRGxed3w0X8PnWz0VfsK+XwRV9g6+0vrb3zfyZ7ceO7XpsanLLFRm2d7863Fnu4eK1sQ4PPDD/9cZ4a38Sb7b3W9krlqS781Ii8TT4mZKqhybXjH19UyZYOi03d2Dh4BOr6eS3dlL3nrW0RQu64nTjnpMwa4dxbGUczVzoB9HVnl++0PPXFplXwYSBfhhyHp4bUJ8WvNL9RJSDoRj+ZTx7QyDAWNW/B6M0Py9h5iMA/ipZr+YST+GzSmLlvw7AjUT0uzBzu4eIiszcOMNnOtMz7AWwl4j+Hibx7e3P93Ockx++vBiAegOANzHzLxDRLTA/7M/CsH4FzHwhEV0KQ0Ai0WkfeT7M97Maxmp9CQyYejDxJIZh+epfdq+jMGB3XfL+iwDeAwPSn4dxS6VUohWYibUZxppeSPYBHWB3YRjR0prn1OK1AOxDpyvW76LTNo/RcYkDxq2etq5MZR7GOkmTyTQAzcxnBGkAOHlZWF7FD8oedaKYi8Jg3it6Y80e0WxU3KDVl6N2Je7iDf5qXbK6VdYuKhs6akcLwUmqWrNywvG0xyMgeTFclHnbZI5KB+fgtI+w1ofpaGGOjg8/oYpDe+i1WYW1VZtXTHTTlF7Ld7m76NP5N6DQ6/HI+hlaz8dwfvMQiotFKs9sRq5RRNEbpAVvWOvxefQdteFZE7gx+3FMNWVsHRudu8N+NZ7qG6ILL91TXhneJh6ZXqnbU9t5U3AlVVpKPyUCLKmfwpWPdyFb/yYf3HIPv6v7Ljj3XcJ/PvAOvujKx/HSyQMYOHglV+deit4HF+najR/havt6/uLFHt2YF7AO/DSk/md64Lwb9XU7atz78BUYrXwf0zvW6t4H1uDk6lakCgUKF7djc3sCMhcyKIRnF8itao7bISYuUuor2dfSe+b/Vm6t/6y+f+FbNFpfEd964V7x1uwSbln6z/KfS9f58cXda3+b/mBqY3iw+NDum1qhX1h/Sbz+vm1q1RWK1dju6rfvO1h/2DB4ieKDdvZlGems7cQqz9KlioHmXBn77z2fgtt3ivXzZdqIZ3aXem7CHLvMx1ZF8ezFvh9f5fmVXX6wNse8Dp08jx+FPNeuW2eUJFv6vQC+QkR/eYZx3yKiP0CnkuI5CRG9CsDX2WT3boCZ/0tnOe1lAB5n5pcvu87fwXjRPvM871+ASVr7XrJrB4wRcU5+DOTFANTHmDl1/zwC08C9AGNhZ4jIS44RgNcliRz5JInsD2HczN9DQlJApuvNJ2Hi2t9CZ5G5BSZelpZXxehwbAcwlnfKGtYN48Z2kvEWDLimGnRPckzB1F3/WnKOn4xPaUXTVph/tuwzaHSAuhvPjHUfTZ7XTZ5PJs8l8EzSh9PK6Advq8B9laULdo0LVobywnHysVWstKIBTHujGBOj/JRTVCczKprnaT8bHm5WyGv0yLjVp9Hq4x69Fqt1HsXI4mzMohEscDUX6NmwxHV1gZCil1csFfT6OcfKeSdZqyNYEkdEu/dRvX74IYwWNAams+g/0qvnsZq+nr1eHyysRP/mBT1SmMF57SO8sV6j8sx5oIUK93jDqHsXYPixE4C00Oc8yFu6x/jIyODi47QLj3VtwpqLx4pd+tvixMl+jqcu4i3eIIv6Ip7KbMWqk9ej++ARnuy9G28oPkSVB3fwx/pv5kuufYyvPrrE5cObEI4VuGI/RGXar/929PW4uXAYg7tfwTv334bvXfBy3LAp4DX7BD98ucT13eu5PPUgaqtsHc10o6ymyc5bLESEhlOCd7wIJU7oAbWS1q87TvTw1fbY7PdVmS/i8eJHcenKOn+l+ov214eva2Q3U+l/8i+Rf6J/4fuHbr5ikLvv/8lw+w6LxZr9tfvufmLxnssZPEBy8G47/xMrhey7BMBZS6oiiWMHRuj47Tup+NBG2hpLuuRsv41nCHOYZT66JormLvECXOV5le1BuDbD/HyYxX5Y8kNTAph5NxGlfavvPsPQD8Fw9j8feRuAjxBRG2ZuvoWZFRGd6Zw34Zk9DYBOS98zAfWpMepvJs/8m0T01zDGSAvnrOkfG3nBlWedLkbNzFuTY++DieX+TwAHmPmMWi91+szeATMhNjPzU6eWWiTjroDh9v44DGCOwWR0d8MkoB1Dp5e0B5P1rZOxBOAgjPYvYOhE+9Gx1tMEsdR1ncpfA/ilUx7bg8nW3AGTHFZK9rswYDwEMwk5+S6QPEeNmSs4g+z9g9FtAyr8TMj5YIp7vWN6BQ7yiH0EK+xjtIInrQEdZ51Q5y3mgmXbeY1sPkRXpqaGMalGeUyuiKf1YDxNWT/iVrOCsNmrVGOQRatfVnSRi7Ed5yMiEfqiGlbjalTnxcizJBdUNs7oXCwsUidjnw4hcMapsSJWtSEWrizqvnYvlmgd35nbgdlyFw/1zGE1ncD2+iRKc30cTg9yqZ2F12pyoz6BIKu5YD3Kx1YS2uUNvJDfALHCK1wkHhfOdJnF5CU00iqqen2Wp9oNrngCTesOPrF9CWW9VX+p/0a+eGAfX3pAsHu0wtWlMSyO3qufWPkabC00eOV93XzCvpMf33kNv+KwwoT3EJ+84HJseuAI77lojXzJ/Yq+ve1xuig3gujhJdx/yUbcsK9LNOuftm7f/ja8pPcha8ujL7P2Vluya+HT3Lh+Ud4z/4vFb593bbh15YHgV9Wf9+/bc70dNPrDG8Idsl+X+4829ux9tHrHpZpVU9gb99m5l24lkesBnr2kioFgKY+992+m9u07xaqp50M6wuznmY+sC6Pqpb6Pq9pe79YgXOecmZzn31O+ivfXfvo/+iHOyTn5t8iLwaL+AWHmOhEdI6KbmfmLSYnDNmbe8yynvAmmz/SbAPw+TNlTcdnx/w3To/pdzCwTrfjXYMD7N2GYyazkvJMwce9Xw7ilx2FciQ/CLG6rYchINDqtLNOs1QYM+KdZ2i9L9k/AxLQBY+mn4NyHZ2aB3wngjTBKwnLAD9CJwT+rfKpaHPQcxNUSnEapYYXZuurVT/rDcRzuiiK5Koydvlg43VVL27NZnuS++AgP02FeIY7KYXGXvJRn3V7SeYtFnjhbCHWhty16sosY5gmsUIfUYDBD/cG8jNpFHTf7mRtD1NVch2LscD4iZEOGH2VRDfu5FW6j/AxoYMJhQaCAJnRFPEY3lr7Ni0OE2lIXKkE/T4h1eDC/gf0LJIYKi7zFn+GNCxre1DDlGlv01vElMRcc57W5p8DuoebetcOcz/VgdstCZpt7v9Uz43L3xEXUW7cQNW7g0cdCrekgv2bthxAvbMKne17JF73sMG9/oh+5sRtRmnsIh88v8cS1JVz5wDWM3ffju7su5qt371SL04+RGDoPxYV9kTew3Vk7VtdTu/owSLPcpiI5tRpNbpDaXyXR8+hVtGfhsBqafZCO3FDHowvvyt614yr9sz2fxa7qE/TgE6+vbI/XHdoVrdk+1T706D/N/Z+hiNWozFz4kJu57GIi61rSarJn7rE7Ty2pUoSpIytw9I4dInPf+bQltOm09dLPEOZWUfPRDVG4eLnniyvb/sDmMFxjmRyOHxthRhBDznlwF6e4t7357KcAOH3Lyx9nObWe+py8cOVFAdRENAjgozDZjCERXQKT8PGbRPR7MKD3eZhyLCSWeJok8wYYcDwJ4L8R0W0AHgJQTIhRxmAA9nIAKxOXUho7fjLZpuQikzCgnFryBGPhxjBkKCl4RgD+GCbzcrmLOlUO0uunVlEK0mm8efWyjx/BKARZmDg7wQD+r8Iko4nk+UtElGVmD88iV46/vZdJNjL+gsj4C44bVG0ZLWZJL3Esmmopj+DJMumZbsjZMmSjNC/bxTkEhd3ch5hfE8UYihT1tC3uWnI4F+XkDPfxUV6Bo3I43mttwZftG2Q7V4CTj7nQ00bXqoboySzSYDxOA+EMDwZzXPIU6eag7qoPMzd6KRcIlQ1Z2NEK1KILeMlfQs/+Jg1piwNbU1Ee5TdYt9NSn+aJ/graGKJHxSj2rSoyF5jW2lrvWnJITq1hq3oprttbxQkcx3p33Jvo9XFiZAjNjVPWcG7eWjcnCOPno1RfAYyvY9ZNvLb74zS1dhXfMnw979x4Um/cfTVt3jOBk9U79bd3vZRfeuBC4NE9/MiOLbTtwWE8vqOtz3uiC4fP43hgf58Yj4vcKyF6ifikOs5+fpd+RfWA5NlB1b90Qu7/yePxY4u/XHjk0gv172c/ILwnRrPTC69Rbwq2c8Of1rfOfiIMWHdZ2esOuM6WiwjoLTQnH15eUsVAXM9iz8MbaOm2C8XwsUFajw5t7A8Kc72s9bFNYbR0uefbV3jewHlhtEZ0usH9uwsz6iGshRaytSoX29NciSa4D2M8aI3zQO4495emuLenhkIXTA7GCICesf+oB/4hChFZzPy8E9TOyQtDXnCu71MlsZbvg6lL/N/Jvu0ASsx82jjTctc2Eb0Fxr38OIBdAN7DzI8kY/4Fxvo9BFP7/AEYC/limDhxStV3PkySWUo4sgiTODYH437OJmPfAcNwBJjuWb+UnOPDgOmpzTaWW8tzMFnmn4bpBPbJZH8AA9Q5dAhOpmFAfvk1/5mZX3OGrxIfe/Pb3hNr/x1EbgDKhiTyTKIIEkWbKG8JZLTFDiTb7KhQO0EtyvhVygRVKaNFDV1lzYuIxBIWi8yzZaBWBreLrLyipqikRUUo6otIlSM7LoVZ5MO81dYVHJMr4iPWiD7ojMoJpx9uPlLlYhPd+RqVnSYPhnM86M9jxKuz06pA1wY5WiojEwhkI0erCNRoz2q/PU/Klhw5PhfEQQS5BT401AOVG0ZW9ukD2VEUcsC2cAFDJ1uMEyPMzXmuy3FqZzweX+9wttxjyZxjbVsISY+tY3dJ6PnGEcj8k3xgfVZPV67AdtHi4UeKPB8/xPu2D/H2eg97kwd5futaXrHvJBojw/AwyeuO5ax924awYu9+1LZvwdCe+63br3wJvXmPbdeOj9PxXV8Tj8Tvyp64ZAi/FvwvGt97Tfe17QtR8OPGvbNfWdXWYtLO/US3sIbPO6WkKqsJs8f7cPA724V111ba3M5Q+bS/d+albq2Pbg7CxhWe71zpeSvWRvEqeqbX5UcizGAGLQSwqw3k6vNcCk5yT3Sc+2mMB5xxHswf5/7ySe7p8+Dmzn7FH5Bo7E9e9Zzc8M/C2LWciXABJnY8k4TY1sGEq3oB/Ckz/w0RCRj+/pfCeLoiAJ9m5i/RskYaRHQRDHPZdYnh8DEYb5gH4B3MfCAJqb0WZo2QMJUe/wfAdphM9iEAv3zOon7hy4sBqF8K4P3MfM0p+1MQHYKxVE/AUIh+gYgegMnGPgbjeu6BWbQCGE7dnwNwK0wc+AkAO5P318MkcaWeCoaJB38TptRqESbhLD0ew1jAaVb24zBx6UF0mnCEMK719yTjGR2LuolnuuAVjFt9Azpc4QKdRh0pyckiDFCn9dURgC8x81vO9F3e8ztf/h3J4maHJdss2NECgjkOdRAFqq0C1WZPNciLm5avPPjaZ1+FHOiQA46JKKcgCiDKk0RGS7a1zRZbyiJHQ2SCGmS0qJkXY40qR6hSJBatZi7gdhFxUNQ6LGmKSlpqx9bFKKPyYR7ZKC8sLuvj9jAfdFZi0u5DK+eiK1/nUtbjLtmkFUFVr2nX0dsSFC5263CxTG6U1SmQmPkAACAASURBVNnAQtSc44Vomn1Xcc6qQckpHu/PU3VwgHuozGP2Wh6xImyqTrMz1gXtL2LRWuCFXg9qlSsjd0jsXPIFH12teX4edfeYPj68hMWhi/T5PnTX3haODE9Bls/X5SPjVFszpLg2Rd3tnLacbuvE0ALnDoTU39tHT9pPyY2lzVJ+n8Ts6lvl3cX3OF27qnTd+N5s8fhL9QVen/3A7Fe76tqdt3I/sd5C1ktLqtxgqd9z8OTudTR/24Wi/6kRbMIp2UjEPN+j9PiWMGhe1fbdyz1/ZFUcP9/65LMKM2INMefBWawh35zjrmCKe9Vx7hfHeDAzrgcKk9zXPYPu3hiWffYr/pukOPYnr2qebdCzAHU3gCVmZiL6eZg8lf+aAPVNMARHeZh14VIYT9x/AvBTMHP5SQC/cBagLgFoM3NMRNcD+C/M/LoEqP8QJixXJaJfB7CVmf8TEW2D6TV/2TmgfuHLi8H1vRUm2/tU8WBYhN4Jk1z2/wD4CyL6PAwQ/wwMecAkjHXswFi2OwD8I4wVvZScezuMWxnJ2AMw7ucyDEi/HgYQ6+hYvmmZVpBcNwtD8Zc24ng3DEATjKUdJ3/3wCgEQIdaFOgQl2yEqcNOwb6Q3LeATuZ5iA5IpwrIWWtNx7d8MgPipThyRRS7MopcO45coWPX1pFrcZxlHWcg4gw7KMQu2zoDG13sUIZtcrQUNgtla2hLA5YmIZSiQLfhxS0OtFC+LrCvXPi6hwIdCV9rEGzO+DYKbQnnpMV2DG2xIKZQxliMI1FVoVigEdxLo04dcUFrvwgsljKo57Jw4iJndIkX0CWOWH08XSryTF8J7BKVHU8PSIdX+900VK8yFlciXLoYOxckrIk6pjFFo/ZDCG3NY8U2VTfldBmDVMVOrAlrevDJJnSrHR7JewhW3yvF+etoXWOQdhzaRUsT+zHTt0RHL9zIG+c2cHhsjGc39urBY7PwKj16sTtSUjU4M9eWMpNnUW0Ltfl8XdpdEBP9t/Ld/e+hC9ft5uFHBq0d1Zv0U3P3OLfrfGRlXpPvr08trN3z/zbK9aMDJyqY/cfLxJHvbpdWLd8hHRHMM31xfPyCIGxd1fZyl/n+yuFYrUCnvv95CzO8GHKuDXdpkYutGXSHk9zH43rAOsaDmcT9XFlAqcIQK/A8y5R+RFKCUWr/NTIC4AtEtAJmDTi27Ng/J6Eij4i+C8OHcBWALyaMXtPJ/rNJGcDfEVHKVLhccbmdmavJ62uQ1HAz8+NJBvo5eRHIiwGozyRXAfgHGBCbhbGuZ2ESwEZhLNz7YOqub4RZ4LbATJi7YLi93wUDgDGMZj0Ok8T1LZi66euTYz6MBpzWZ6c9pH8NwF/imRnggMkgT63t1BLOwrAFpbJ8Qt8JA7g3wIB0ajUzOjXVnNyzG50Wl0iOfxtnkT9b8SvlAG7eQRi78FUWnpeBxzm0KY8WcmiJHOoiyydFFp7M6JBc7XOWfXZ1oF0VUEaHQikbcezoOHYojlzWcYY5yiiOssxxlhHliMI8OXFOZOMs2SzI1gSLQZYCW0prqVlaMUjwkBVqpQIdwVMR+zoEN1rCqbb1sNJYrQVpQRxLotDWXBJzWE/7kRFzrEUDS4UM5ot5OtxV5CNWN5VKCm6XhxmrF3Oygh6rwv1oYqixSJsWwfqpvOAoRKz38bylxLFSzO0NMWXFEKtgYzwyP4Gllo3m0GOkursx2BiQa/YomsyMq8X1vVh7UuFkN6ly29cZR7ISgl2/CGnZvBi35ab5Hppy7tf3bn4zvdzdjXX3XEzt+Qm+LzosinwxXzDxnWxX9bda+0eZP3EDhXvXyJIWdIVkPjEQqyNXNIN9V3l+7jLPX9Wv1ABMyOWswoxaCHu+iUx9gUvtaa7EE9yHcR60xnggd5wHylPc09NAvgwzN0afy3V/TOS5JojlieizzPxW4GnqzUcA7GHmC5Jw1/uXjT/VHXk292SMzpy7CyaBFDAGw3eZ+aYkP+Z7y85pnXoRIroZwAfx/Jnazsn/T+XFANT7YCzaUyULk8ClYOK3r4IB18/A1A/eAQN0F8IQneRgFr39MED32zDf3/nouLjLMBYtw0yiFEjvgolnbYQB+xSQc+hYzamkDGJ3ohN/TntK6+R50zaWy8u1roZJctPJeeVlxxidTl5H8IPk/ISOJf+sct4d+1wFYfvkyAAOQthqiRxMU5F94XBALrQgDUEKkjRLYkjBkAS2iCAFIEEkWUvJkFIpaSu2spotGcGWMWwrFo4M4ViRcGUoMvA5o312OSRXB+yqAFkVsKsD5aqAMnGInIoppyO4MSgbZXUuzmtEOeIgq1XoQIcOW75N2VhC6JVsaYukkiy1RI+nsLbuITrWpJZucB11jqwW+mWDXXkYWjL5wtM1N6SJss3NDQ4sJ4uuuAue7mOP81gRNdG/OA3Up6jNDtezdYbKMGoCM1pFhf6mZTl5vWoB5IURrLwtYklaK1Zah7rlQnRFwqr3EMmT43rfxZfK18/Mitz4eZhsTKO/HskNjW/wo+ua+jOvFStrJYpWxKqx0w8W3zLvP3ap56+uaD0Eo2g+LczQ2sR/F038t+yf4J74OA/QGA+4YzyYn+C+rmmu9Ppwy8lv5oUozye2/TIi2o+O4p0q1IDxtC2XG4noj5Nx18Fw6zsAfi4hHulL9v/fZPwYzHryDTxz7S3DsCYCZ65dvguGXnQEwB/BxKvPyYtAXgwxagLwAIBPMfMnk33bkn1vhUnY+iAMi1gJwOdg4smzCWvZt2Am2/0wk/YdMO6vT8NYFZ+AqbF+FCYj1oaZ2Fcn95iHcVG/F8ZNLpP7pIllGp3GHK+G4ffOLjuWuqaPwMTNF5Pr/lRyn5S8RMDE3Lctu3Yal55Bh0RlGmYBmcEzF/Y3MvMXzvRdfvhjq/4iILrAAcNmJoeZbEayZWEzk2RAMmkCacnEggkCpIkFCxYMFpBmy8SSzFYQwwKxhNYSCg4FsBHAZh8Oh2TrgGztk8M+ualSwJ5w4ZEDT2TgS4d8cjgUFkckORISSgqOhSAtCLYVw5YxW6S0LTRbpGAJBRsxXGLOEjgHzTnNlIsizkQ+Z0MfmTDkTKhAkQN4DlNbcuRbiKHY4oBtDrnNMVWtmCM3ZnYkSxlz6AhAukwqC20J3dWIOIh9FZY0FdoOIktBx4g1IYo0lGWTK2MnWx8q2NufLNpL1RN2KA6440PjzrH12tkSh/oqzytf7PtrSopzCmLOg7tYQ745a+K/epwH5BgPuuN6oDjJfd2z6OpVkC8GZfxscunYn7zqwTMNSOg6U+rftBFFkPx1wYTK2jA5IYeSfeMwinoVJrwkYVz9h2CSRVfBAHI6P4+jEwLbBuC+JEb9cRgKY4ZRtkeZeTURPQoDynMwyWZ/D2OFb4ExDBowPbDPxahf4PKCn8RJEshNAD5KRP8NBtzGYCbFP8GUVf01jLv4ozDgdg+AK8l0y8rATLwBmEn4U8m558FMtiIMsP8jTFZoHwzo/l1yLQtmovkwLvS3Jve9MXnEtNe0hQ5IAx0rvZgc3wgz2e+CSWABOpY2YAB4CiYmv9xCF3hmh6G01/Vyd+Di2UAaAM7/cs7JBnCZoLUwHZOYAC3AmqCYwJqAdBsTmAWgiVibcaQJSF4LTRpMGkqANYWkBcDmuDafgDXM9UACZAEoEKhArEEgApiE0TQFsabET0HEJAgsiMm8BxjETAKaBBQRMQQrktAkWJFkDUmKJJSQrEigLSw0pIVYWFDCAqQAWwx0EwmpmUiQJgkmgiALFmwiFmDWIG2R0JJJRVqJAKwFzRUlSxbSUZZquKwQy5gJSis/VKE3G2unqyL08ND+k+JQ5ZglV9v2lrZw+tR62Tc5SGM8WPhf3Jef5N64ipIF0A9Y0OfkWeXUaokfEGZeSPLuZmHm8WdgOAdWJ0NGYTgUfhLGw9aGAUyGUbxtmLDUx2D4DRro8Og3k3N/HybpdEuy/yNE9JMw8zjlNrgVJjcGMGGztTDGwXsBfDlxwX8P/4r66eVkUMv2jSFJcDvDeW8H8C1mPit74Tn50cgLHqgBIPmB/czyfUmGJwP4DSL6EoyV+jqYCVOEAdfrYazUvTAUe++DAdOPwZRsLGcnEzCxpTfCTNKfA/CLMBmgNoxF/BIYEG/CTHQXpsQrraNuLHtEBeMmexTGtZaWVqXdsJBsZ2GUg2F0EmbS2uvUPX4ERru3Ydz2EZ6pEDzNUnUmObr+dy0GuwAzQzOgE6xmDdYMZjC0TvYDYDOG0/eawcyJE4EBbcbz044FM45TJ4NOx4KZiaABZmLWAoCWJFloAQnJIGJBkgUES2G2ggQECQhIliRAJCBJkIBgSYJAZJ6AmDUxK9KcvIeCJk3MLDSRFbCwIoYVQlohmGO0pcuedKgtXXhscaAtVoqpqJtwuKXbwocbxlKGNoSi2GaXVCZWdZfgtEMBIRBFSikdtZuxu7tXlO6doaV3O+XuPoi+nGhJ+1EWQli2YItErwzRyyfFxfGkcISGIsmKLCHJJiLJyrJIWYK0BGmhGaQFhCAtCSwEtBBgIYglSBGTIoYihhZMigBNTIpATExG2SIwgTQRg4g0EUCgZD+YjBrEADGR2Q8STGY2aKMMQUNAQTz9OvkjDcKyfcnxp88hBi3fCn56PInkXsTm+Kl/ItkifV9QDfUsP+nTSRdMtvY7YSh3+9AJCVwFo8T/HDoJpncn4z8MUxK5Npl7qRJ9bzL3fgdmDj/KzO9IOBj+DMZDtgomEQ0wCvQGGIX8vTDzHTBcCRuQ9Iv+d5a3w1S3nAPq/yB5UQD1s8hyvtseAN9k5lckrvI/hUkSS91ll8BYzFkAX4WZcKf77g7AuLUqMBM6LY16gpkfAfAIEb0BpygNMNb5qfIUjHs6A+NqT2kdGcYjsDJ5hn4Y4JUwljOhQzeaur+H0Yl3p1zhx5NrpIlwZ5U11pjviExDkNSCJARJFiTJgKKkZe8hSBJRApUkhAKzSkBRQUMJzQrMyrxnZcCRtQEQjhOgVGBSpMmAJwuImIUMQVYEkiGTDJmsgCEjJhlAWBEgAxIyJE9Yuild9oTLbeGiJTLkCYfbwiWPLY5iiSi2EMQSkbIgYkK3bqBLN6hbN9hmD20RokkxdBghX4+Rb2jIuABLZSEjxa4C+qnIZAkW+SbPFYs8jxIK2iTXE0tl5Syaz0DnaiEc4SqWUmvSGg5FMnJRttW2VjS/046sjLA5knEcS1YSts0xt+AsaXRxSVLO56adUW12SSiirB1wy1mkgAJYQZvchgcrlKyjvLAiB26o2VExOSoEsaZIC4q1BHGGM5yhDLucZZccckHSAVkuC+kA0oIWgjQxQAog839j4wEhJjYgLYiZiJmItCBikDbgbrwgLGJBxAQZs6YYLCKwUBoiBosYTAoQMTHFgFAEoQChEpVBEZEmCEUgZaBfaJBQLEhr0XkNEpoFKSKhmUhTso+INARp8oOCNobwcxIJox2ugvGgnWqNXw2T7/EXMEmn22GA/NMwSjPDuMkDGGX/4uS1l4x7NxH9FxjlezWMNf4PMNb4B2Cs7vcmDUAayT3eAwPoA0R0e3LN3yOinTDKfAEm7n0PTukS+Fw/9Bnolp+AoVH+XNIX4fLnc91z8sORFy1QM/PTzSqSEoqPJftTK3sCJib8BRhL+mF0OMQjGDf5N5Lz18JYs38Lk8V9EzPflvzY/wjAFBEdgXFz3w9jLf8kzKJwHUyGdy05vgjjZsvBWNNpB6/0eQU67rg4OZ4mraVc4mrZWMBY8TIZ9yBMvecIOtnkyxt3PKtMDBTjNgVSI7Y1sdTQgkSkhYxZyJBJxixktPwPQsYsRcTSiljKSEsZszT7ScpYaAF4lFW+yLBHGXgipz3KwKcMt0UOfvLap4wI2EYcuhxGeR1Glo4im6PQ4iiSFEeWsOKIK35Td6smdesG9+i66FFLbHGTlVhgEoGGCMnmgLvaIcqtkMutiHM+SKALGt0IuYRIQ0eKkaUCdYtBlsJFaAvo7haiSsAnCmU+iRwKqgUppjHTOkn5WhaWl+cuH3Ar8zwvCpDkaVcQNWwR5+t1xPkS2+1ARJJiUoAELLK0Q7AGlAtILViwZtKSWWiWWlPWFwhKeW75DeX6WZlBzL7lCNvyKVALyMxLdj3BPX6Fi2RRYDmUy0Xcqlg0VyzSrJNBnXKoK3AWi+jWdSpyA7720ERL+BwSqYYuttpUaHtU8n0ueiFl/RBQWUQoItJFVlwkhTxZnBeWzkNoAalBJhuBhRLESjDHgrUSLBQxadLQ0FIIQRYJtgCWQsCCgC0kLLIhScIiQRZJYZEUUlhkkwNLOGyRzZawIcmGRTaBRBo2kQxAE4gJpAikoYUmkAaEIs0xKRVDawWl87AivOG5/MKBZC6EyVxqohMi+h4MuYkNo5Db6JAINWAs6N7kPIaxtjMw8esbYBLN3pScV4Cpm84nnA3vhFHG/zuMtT4B4817E0yo7Prk+osAvpNc41GY8Fn6fiM6XQIfB3CMiGoA3svMty37fL9GRG9d9v6M4ZOk/vvdOEdV+h8qLwigThJB0vKiQRigmoMBtBPMfP6Zzmfml5xm39M9Z4noVwH8PEyc+0KYyRkA2EZEW2AacVgwsePfAPApIvpDdCbuq2E06gJMv+i9MBmbrwPw5zDa+cnkmj3J9kYYis8BGFd8ykI2DWOxO+ho//PJ+T8LQ4O6HHgZJjb+dnSoThlmEVqAibcREa1L+uE+qxSvvIVdy857yLJHWQ6R0x7ldRN51UZetVHRLeTRRo59ZMlDVobagYqIVSw5DgV0TFChYN0m0jGBI4AiLRBplFRLV3QdPXqJe/WS7uUaVvEJVHRddHGTtPC1Z4W6LSNuWxFaVoymjAVFikqtGLkWs9sU5DYJiPOIqI9j6gGhhwqqj4VWEHEEAVDW7dJZtwvCzZOXZw5kwHZhHrlyFdVCASfy/ZiOs9wOIl4VTyAWC4ibbfSeZM6NF3FBrCgrB5lLGT3Rvx3t3kBTPE7RQoSepTysCjMsQYjAzBHZyHEc+ogc0ohJaksyaS0FOKMAK8sSkZSx0LFgi4TQGopjqKyNTDOkVj5LUgXsxi5ZNrTiupRNi7qaBeQzES2sqvBBt4iynKVFOY/CfBP5w1ke8Sw4UUCCe6gb/SCrH+3cMJCvwy7OMxdDrhZGaGZFHicsl/crh1qRw17skgwVuqI2ylEbvXGdeqMqSZ7jiMYQkofQ8imSPmIRcCaIKOfHRD6x8AVLj2D7xBmPtBUKYekcbJ1nS+dYogDBOSLKC0JWsMgJz7IRWTmKpYtYgLVgKAqg4bEmDU1KayjJFIM50NC+Zg4YHIIRCHAkwJFkjmwChCWksCBJkhQkbN9g3rMLEV2evAzQqbxIgRjJvJyF8UJthmktGyfz7hMwbmxado1xGGCvAPgUjIIew6xP2eSes+go2uuSOfmdZK5vgemC9fJl190J4NeTfTtg3O8vTV5/g5kfI6LzYdadv4KJs99BRBuTroAA8JHTxKjPyY+5vCCAmpkXYH6sp+2e9XyutYyxLO0J/Vsw7qWUoezjyVAJk/F5L4wlfCtMS8rfhpmov4xO1vUgM9eSSdGbNKJfDQPUgNGiPweTnNaX3OtXYTT7b8DEqdL/1ZdhJudmGPAX6PSx/kay/Q2YTPY0e/wX0Fl8vghTrpbHM5PRus/23bxv/k9b5KsGhVpTpDUiTRRpgZgFKXZL3NQVXecerumVmEI319GDBnqppnupxhU0UKKmCETMTSvWDal009JoSI26w6JqCVmDILtNKtsk4TSJ46ZAqwWoNsHSZZaocAE9XBQVMHVJYkBRpEMR6VBEJCyHbLes85k85S1XBzJm3wrJt2JYpQY5pRrFeY/HshGOuxFmw5AbXgZDYYtWBjVdhU9YOoE1ex/EqrACqDy0yqNHrkNYJPZHmvRkoZ+tuM6hOszdExb1HGrwcD4rjvVv4Lh3HLW5NpU81otZm1gxS2aElkWOjhBBEARri5VgEkJLh6xQkXYsYUexpYQdSc1CkwUiEk6sOJCaXWWLyILOKG3FMtZOW6O7WWTdZ/OhQkXEdIS6T4C7a6TX0yBR3qHmiMLRcgUzysGgGkOIY/DabR49MU+VeYFotg+tOA9EVWxQEe10+1hmMwgcTaFdh3J8dkotWIUGcamGedfmabcfC06JFu0yWnEG7dChhp/npp9H4DlUitu0IlqgFfGcHo7n9YBeoIpaAokWRZZHgbXEvgzIs2JqSyWWLIiqFKQCoS2PtO0TbI/geESZALLQBspNcMkDFzzmTChIICeJcgLIC4gssciJ2MrryK5EkV2IIiuvYztHsZWlWGQtN6y1z/bbRoeYxUYHnJcrvBWYsFYaTkqZA9fAsIctL4VkdDrhCRj3+BQ6YSnArAu9MMpyBONRO57cZyUMsN8OU6a5A8bzVgOAJFP8r2Hm76thXPFp454bYTx0V8JoJ30A9hLRn5zl8y+v8QaMkXPWNSFhWPtZZn7v2caek3+9vCCA+iwiiehvcErshojWwWjCfTCa6S8w81MAPGZOQf/lMMD8VRhgvBAmq3ovjHs6TcwimBhTEaZm8hFmvii5RpOZa6d5rn0wQPs2GPfYJph4VTrhb062leQeGmZivhOdCZUmhAEmCSZdBN6/7BjBsKulvbF/KtmmGVvPWT5x4EONjTSJItpuhgKrJRTqFrhmM9cy4HlLqlkp1ZyUvCAlHZZCHgkI+SZRrgUUmsTFJqjSAPc0hCi0LSpTd1yWFWbRE7PsJmV3i8ApyFCoOBIRRyJARD63cgHnpMsZK4uClUVB5oW2AM9i5Vtg2DHl8nXI4hxTfpymMi4mMr00bfWiFua41i6R3ezChkDyYPUEGuIw3LCKq2fqqNQdbmMDgtilNXERPZnzUS/akKsmeao/R/vlAHf5E4j1BPUd87GmPsVFGiBRGcHe0V72+Shlp5aw8rjWs8OD7FVOIjMbC1nIcyQaBOFA6piZSBCYNAsGadiKSLNiQZZEzIhJQkC52hYsYwJBcyiEgJTMirSJ+rosuSHyjRyCvizPFUPKzB2h1YtZuPkiHdragwnyKMIh9IyFWHXQpXVxCRUxyq2ufpKDJ2h8xwV0nyhxLYBYH0zBipboKR7jytKDNDJXQ6ZZQFuvZa16hROCRcwkMivQne3BSrtAUjICO6LAYg5tHyJfFSJfZc7NaVFeFDVXiCWnxFWnC49Y6/WSVZa1qMQNP69bXhae7yLwHaF9EtlGi1eoBTUUz/OgWqABXZUD9iKtcKrcR0uQ1EbbitC2ImpJhWnJWLAaak5KPS8lFqWQNSEtjiBdj6TrQ2R9okIbuquFsNzi2JGoGeP0jPLQsvnC6ISP0jVyLzocCYROuCktkURyLIDxkL0vmWMp58GNyfs0DNWCcY0X0SnZfBsMcB9Nxh6FSUj10alG+RkA/wPAd5NjH07OTxO9hmEUgApMb4KPwLjtz5b5PgOgP/FOegBegU7i2qndAp+WxB1+ziX+I5YXXB31aSzqwzDlB48R0S0AbmXmzxLRtwG8k5kPEdGlAP6YmV+6nO83YQD6BIzl+xaYMokIJp40C+BamD7SEmaCbk5e38vMVydu8gdhNNwGTGzYhYlBjSbX+j46ZVwpJej2ZOvBLAhfhQHeG07zkVM3fx/MQpGWg6SZ4inZSaodz8C401OO77RhwY3MfOuZvtvX/NWmX/ED8Y5ii7jYgu6tI+itc9RTB3e3mEotWHbsCra6tZIVVnY3hW5F+ZkeHbhdCK2MiMhTMQWI4UGjRaxrLDnkgpVTBSuPolWgglUUlsyxb3PctpRuSSU8GUnk55QozCqZn6Mo64kTTp8+6Q7qGdlHNT+PpXpJew0Ha4NpbA8Oc7eeRNVahEc1vXK2ha45QZ7eoGM9AjvSnKMcSqWV3M4Rx6UZosElfqxrBIeDPK/2jnMUT2Pg+LQeqHWTjkpccdZya3UNu3sGOBMfRnZqnofni3BLPTgwUmbZeoqHp0pYXFnRkT/F5bCXa84Suyiz5TfhS2IIoW2tWQubFAKQlUOuGVPb9RC6WVVsMbcz2rJCoUFMWoDYYWTCLELVFJQvibi1SBWUcLJXifzkEg3rLjq4uh+hdZyK4zUMLGUo74xSe43He7qHhRtOsa+maPjIrOhvldEOCxhUQ5DFQWoV25QZmKSZ3iz25Ss4ERQp8gTWtmZoMJiCRzMIMU+D1Toq85FQ7V6OsYocNUJ27ECRgmfFRLYjik6Ry1YGBSsjlEUIbKF9C+RZ2orsJjg/ryg7D5FblHamJrWr9aLdrRfsLlq0ukVV9Mg59PGS6kbLy7LnOwh9SyhfCPK1gh+T8JXVo2s0oKo8oKvUj0UxRAvREBb0IFXRSzWrm5oOKJBNqUVdsr7wd2YuPNPvGgCIKF0Ilydh1mESwFIXd9ql7qFkjqYc/Smop0RGadOd04kHozg7MPHh9L7WsvmYXnMeHWKkAow7fUWyz0v2fyzZ/2fJ+7QH/V8y868Q0adg3OJfStbG9wLYuIxv/B6YfJV3w5SZXgCzVuWS+xyCCSu+HkYBOARj2KSNQ65Dp4HR+2HWtbXJ9qPLQ4jn5F8vLwaL+hgzp9ndjwBYTUQFGAv7i8t6FqRacZoNnoGZSE2YH/NPwGiYMYxr+Zbk9WMwLqYH0UlCSWuw0+/XgYlfEzpdtVJZn9yrkFwvggFTgQ7/9uXLxqfUn+mDC5jMb4EOYCN5lgyMNv4ETLYqAHwdRuEAnklB+tMw7vtnlfd9ZvNSOzfQ9jO9oZepIHC7ROQU3bhbi5Pdnp6CB831mNVSzLoG1k0rI6tUkKEoWHX02WUU7QplrW74knVLKt2WkWiIgBqiaS3l5+NG/rC28vNwckui5hbppDNIJ+0VmEYfFlsbuFbfiVYjIwYXFnhneEBvjw6LrfQIL2Rqum41qW825NKMYO0PE7CR56gVHwAAIABJREFUV8drGSogmStwOb+C865CO9tCdsVJmuxRfIfri5lmXm9uKqiwRt1P7OWfnnXRioepV61kXdkm/PNP8Pe7VlOxfQTW7ARveniCy7RGLK3v5oNDxLnpI1i7v435teswtXIMw1NMJ1b3k56qMkoFlVn0qGYThANIkIgUaSsMRdZ20RRNFshT6LLobllYyEYiFyiWgAAzsdYcxEKGGUWFJWDe8jHcdjCxSlJpoorubD+eGLR0/sQTck21S4uhNXL3ui624ieo/3BLbNl/knvERhENr+apC9bx7ejhUf+4eCoeo9Hjd2KgWsDs9GrO+Uw3FPopLhB7mZrIDDbQHJD0RHEbJkQPHmmWSdUt3uxNYIt/EE2xl2tulUTUoK65GNl5S7fr3TLSo6rOK7VAxfItxb6MEAgftmQqShdlez0VrbzIWkUObal7LcaIVKIhA9EULUb2mBbZRyCzS9LN1ZDNNSC6Q1qySnJRVlCVFcxSfzyDQX0QG+VDuiSCwHWiQFLsC4KvI/JUm7yYKdAWhTocP9OP+gdlGgbo0oY4gJmzI+gkb6ad51JZ7iLXMOtENzqAm1roab00YMDVhlEG1sHM38MwpZQvQ2cue+iA+PdgQPAmmGSyAoyX7wEYi7o3uV6emX8luc8IEtYzZn5/UhO9XB5IQDv9HJXE4/h2GAPn3QBARB/AMxuH/BE6obvlsgmmDLUI4AAR/RUzR6cZd06eh7wYgDpY9lrBTBQB0xFnx2nGL3d9fxgmVnwMZnLmYbTNLyWvGcay9mHcYjZMveQHYJSCt8JM1vPQqWuO0NHM08YcXTBddiyYSevAuLj+AQZsI3QUiTSrOwXrFLCXa/EFdDT1CJ3e2oDpr51mey+3Is7Kh/zwxl2zOp4MoY85xIcyeZHXBRS5YHVFJbsnLNjdyMkVdiTJbsmQmyKimvBUjf4/9t47SpK0uhP93YiM9D7LZHnvu1x3V5tpN94xAwMILQvCC62EEAiJ1S5yIHPQW3YlraRdgTASg4DFM967nvbd1V1V3eW991VZmZU+M+K+P74IMntMD3JPsw/uOXUqM1xGfhnX/+69MW1Biptkx7qq2EdhdmyT3bEjsSXLq+agtmIqwZJcKi1rLaadqCsTjdi05KZCzlhU7kxPaF3ZCdytnkfMEuZ1W5Q2TCnYw2DPikTYcZKCRq0CPQQNFFOSLNs8VOLxA2ZQxJKBVLCpqYVLdMad5UmUYCdUgI7dGFtXJ1Aau6DdvJCiWLZTMyfdKHQ9wLuBBCw1m3jcUUyFu/OatjOHvSMzbE5XwBroxlCPSZ7IrmiFE2vUFg3yTkMDjRZuapVjC2wtrsRS6TKqFhM8XWrh0k1gx5yWyGbTLCkFnM2SLCmyZmXeRZrsu5DIohIkBye1qOxP2jlpUaSsBI1UkuSMBnsiSmGJYXF54drckDdLSlT76rzkcFbQpG8bFSNJyeGt4qFOKynbw2i5bCGPpY7WWtLagMlB1tQw14xvkmOhEO/SJEoWFBNXpbl3f4d0NmFH0+4cMuocgusXuWRNRnSnk1MzZjIrPj7hLiXVqiFqC8FcsAnVv4hxl4dm7C28lvLRWijAZqtKewvGeG9qhFV5TVqxjWlbSpzliEaOdZldmxJcYQ9buAJZKqd1cwkSZo2TcprTUsKk8o6kIMVuk0NzKw7JbWqS3OYCSCYrErKGuKxqkFMgimkmSlDAEjG1W0eg2M5JVnskY7NFVKs1Kiu+hGVXdlm2Jb91SyrQVlGS3EZg9bUDUa9LzRARrzRyitpoRmKUPTa84hzO+1MhDHyjla8R/t6AiGw16efXQfBmMYQMKYEoCVuF4P+zEBE7G4QMYIi0lRtCmROEx30cIh9tglCOBMBCRJcgDPgiAH+tK+Lf1O/3d4ioACIq0KqXggHCUH+XXq3ihTBQQESFEA2cDhORBSK68HrK93FmTgFI6WC5YogIws/pX0A/C4r6VcTMESKaIaJ3MfP39drpDmYeeMWhhyEAHAcgwkK/ADHmrk5vWGCCKNP6NYiccwsEo0YgckPvhbDCN/XtJRDlW1+CYLwwBBjkLISi30auxeBfQDRV+Syu78FsNDPZglDMRu7Jq++LIwcikyAYG8gJknHowLu87Uat9Q3pqLdqzWXp8cakNEekVDYsxRIhimlzlJATUtim2GfYbA+x3bGTsTt2NKttV44rbnlDLqVFqZwXqA4r2hGKRu1aIqIguyGRaTclNabntK7shHqX1iuVS4umDVsss2xNavN2lkwJmbQ1iTfXTHBmKqQK6YBWJgeluJJS43KcTC6HVmzxQjErFLYyS65dMhVO8pRvCtfsddpisogim810eIvhWx9Gk/YCGmaiSKe6iFJF7DY1wOIrYSWwSjvVcf62IlHRTlSTo7M41tePbKKGiiwHEKvb4lNFQbhig1TVH+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fslKTCJ5TKTPOCo5XnpqLS2U0BbIS8X2HboQNGQVuIbg1Ne5m3rCNasV6RlENs2ZdW9IUnBdZIKdp2qCRUguVxO2Iswb3UhZdrV0rQmq7zDrG7CxGnJpTiowuSSPOaCrFtpYIfiVtKypCSkrGVXTmkhiiUiFEOSkmZFjluqrRFno3U8iVvf6Mm+jnaQayRUhBxoDBAGOSOnuI3+A0aY3Kdvi+rvSyAUtQahsCx5fBhHzjgO6sc4IJSzCaKnt4pcO1PSrx+DcD6uQXiuSf1eP83MU0SU1M8rgvDIF5i5h4gqATyt3x9BGCSfhgDCfRYixWeDkDk3QRgFR/TP/iv9/2cBPASBTM+f3JdPr3SMfiZ1zL82/Swv4nsBfJGIfh/Cs/0ORGkTgJ80AKhDLpTlgfCsS4noY8g17D+JXGhbhSi3ikEwCiAY/28gmPHXIcq8ViAYV4MIRRu5ZT8EA5sAlDPzXxLR+3G9YjV+M2NUISMXklORA30YQsQAu6T0+6xCTjkbgsAMoICI5LwyjlfRc4Uji07fC1mHIxR3OHY0my2ieBWyx6UgR6RydY5qUgvYjw21QEnELJzekYGImpF2M1SU3KQOdZJu4YvopGlymjZ42ZrSZq1ZGnYr0u6OrI6vSFp0haTCXY9cJe1TK8x1FLXapbgcV+P2CCyKhf2WAFnNDi1iBSKWpEQF09ltf5807irTRi11tBwq0zKbNXT7dC+3aOelAmWVq+ejoFAtpGwbSVo1vN4azvrBXLKEufIEnZVULtpU2LU5hxMzL4NibfCrLaQVu3mtZwcPA1y4syDtPz+uuTKtiDeX0gWfGQVzA9w9Xo711lYa4Fk09tt4raUZkfUxClgbsYMpstprNWV1BWtFismu+diRyGqmVFpSQQBJmqxkKUMSOZClJAdgsmVYI5hMGtiaApm3ExyxbVG81McViylprmibancLMe7d4tYZuzTS6YR/8iratXq6ss8J+0ofOs/7yRas004dcJMlNob6sSWpbrYSHmcjEs1leP7IQfLsbLAcH6Y90y8gPd7J3kEXvdtvpagnAlNVki8VdtGZ7L2sBmU6GulnVeojKb2KkpkM5kPNsKot0JiQtDAF7Pu0DsXFDTZwxKJB9Q6SFJjkRCAuzTgq8bSlBwuJUmxu+xALW6k6uqTtl4eppnBcLg/Oa9uWMM9a1+VR6wDicZk96xIXrpNUtwr2RR0kSWXImssRdVaoEUcJbWTZlKEYqbykaepGirVtk8xps8vkcvjNXq3WXJT0KLVpp+I1A7Txes/zDYgh+JchImgGeMxQtEYU60GItJcdOQyIGaKC4wCEorYgp2wzELLkHETlxri+zUiz2SAM/09BDP+pg/DEKyCwLJ3Igc96dP41FKOJiH5Xf30VIn3WA6BKr6v2QMiIcf2+HodId5VBGAwfgwi9f18Phe8iZ6Dcrr9ugXAgVAjP/zXJaDma9/6rAP6CmYcpN/lrFSKFeEPEOBE9AeA9zLxzg2Nm8RptUH+a9qj/XCKir0M0iPnBP7el6z/p8/7/Bib7l1JeeRYgGPJ3mflxPVT0KMRD3QtRl5yGCGU9B6EQnRCK2QHBUDMQzLIAwRwR5ELOLggmjur/DXToln7dEgjU5waEsLgd1wPAjKk+dv2/GYKBDNCLIUzC+mdtQggfox4b+v2sQYTirjDzDUE3z79QR/8bn3x6HtX2kOq1pWMyabvIUCSTkHYzZE3ELS3qLLfzDHdLk+lmmpdSSkSas6o8apHVIYuZpB2ZC1cJ1ctA1boJJqlWVc110q6rGjFFzSalCKm8RX7FphZbCshl8VPYgmzInJLT7nnVVDCJXU+Ghu3N6iTXyMvrRaptO0X3xc5oBRjGomOdA8sJci75WdIOspy1gu0WLnKVIOJIslIxi8Gggl6tTvOux6g6eZH9axPs3GhgOVkCf6AeqfJFPl/tRTyc1nxbl1A/bSMXt3KqMctnijwoWLnA1dMuOAur+GKtzEVTA6iMN6C/TeGyoWnSylq05O4Q263NnNmdRDxYidKlGG8qUUp7LCyRG6Y0oFBKU6DJ0AgEjYgJyECTM6CUpiJpjWtpp5M8KTubtkPycpUF9YsyJosS1LLq0AbqVanpaoxCLVXYSo+hadxBXF9IA36m0skBlGxUk6XMhzONTlKiiwjOXiXPRjUKpAZKl2ax0hSnl1GOhq1ZklP9aJoOIZU4KFlSFgR8tZxyaoSSVdos3aALrnrMhEvh2kzS7bGzSCnTSGkbUsEMw7JdQjatG0w+ipiTbDJDKrH4NLfFY4raJHXHnDWl3Iua7JuG4lkzLTpKslOWGnkK9dLaTkCN7DhkDqlUn5jn/ZlR7OVxapBnKGyJ8oIlIw9ZFXVSVmR7SKLCdZJqVpCpWWPJE3MorJRS0lah7roqMzFHiZw0O20ZikmatpPV1PU4c/J7n/rH//63PwXf54PIEsjlko1e/AZ+ZAxCYeYburLOS24I79aYXZ8/i1uDkA1GhzIZIiSc0q/lhDCivwzgI/r5D+v73wMhN0L6uYbBkNbv4YO6wojq1xyASL39mb5/CMCf6yDaYxBecRzCSXgfhJx5HkKWXWbm3yMiP4QHrkDkxe+HMEC8+jqE9cEhN+N6MFkMYhLhpyEaQN3HzLN56/wUgD9l5tNv9Jv8tPR/m6J+I4foNc95MyjqPOVogsjVfgCiRvn9zPwJ/WFIM/NZ/fgHAIwz8/ANrvk5vKIB/b/i/T4I8YDHDYR43r7fBPAHEA+/ofiMMHQEgtGfhOgBXoxcYwRDSGQgGp38CgTTuSGYOB/4ZVC+0jXIyD8bityY+GN0LQvr92HkyY3PfdzoW34jqvrckw9Vpler9mAm2y1NxDukGZTTqmXTnJYmLFD7rZbkiMVswq4kl6wS1y8i07DMki0bRMZSh6i7Xo3YiygpR7U0NiVk17nA4tKKLEXkswQRsbC6ZU5JO9Y1VgITqtm3JM85y7Ij1mZ5Klatra/5ULqzjrcmTnGRNMYzri3IWykOTNlgS3WxCdUUVRKa31UEp82BHVec5cpRvlLk5YF0AzlWU7w/cQpafJJLZn1QU+3stRVzNmDmRNMCnnTWonxtgf2bF1G0WAEfGjlTn8LzFQH4twa0+uEwPNI+ntqrYTOxhNZrcbZU1vGlwih3XNmhrdZqjTcHJb+5WVvPTrLD1sTS+ixtVHm18pBC2d04RTwxjR0WomyA0iAUqGGyJbKcSDs5S3FKK0nOumTS5CIu2YoipIURLi9G/XScJoJJNIS80khhiNtnPDzQaZFLr05yoa9RulipomZwmIrTnTzTTbSqbqNpeILckVaYq5zU22SWkpEY+zcuUOWcF5ZkNdkLq5GtnqGz5V6a2C3kfdvXJFb7uW4iJmUSR9iUsZDbWwarw0pRb4yofISHAm66pjTQ7GopGkOLuCNxWopa53hL3pG9s5LqW3abHNl2DaZ6OWLJqnE5ovgVSzZoCchOqx9hC7RNJaHEnYua4pslh29JCtkdPG2tpTGpmeZTFRwOOSm9I8EUSlJTepa6s+PUI41nW2nGFDfvSvMWla5alfSQxSLtZiRLwYZElWtINyxxpmKDLc6k3ZqxlEhpS+Czt5588OE3eq51RZ2FAGaVI9f9b0Z/bfAVkCvhyveujW1/CeERG6hsA0w2A2EQG2WRWzpfxiC8Sx+EAv4hRLOTTYjwswzR9/sIgKcglGkpRI31fchNx7sCoUwNMGorhIdcCAFK/RMAY3r1y+cgHIRvQYBhtyBSew7og4r0ISV+Zt4mom8D6INAhD8G4Ql/Mk8ez0J0cLwDwuP+EgSALQGRPnwSQnHfC9ESdQkiH/44ckreCRF53K+vzx8x8w/zlS0RPQQht6wA/opz0xB/cswrftP8c38JAvFuhohOfAzAO/Tv+ltE9En9O9XqnSb/kZmP6JU7fwEhgzchjKKV11PUJIas/JH+W05BoOOjr1ijHwJ4JzPv1e+zAcB3jfevRW8WRZ1fEvUtCKvuL/L2fw55Sjd/kW5wzevO+Wfch8zMat5DXQPBLGYIZpEgLNdO/b8PoiGKUU6xCRHKnoMoffg7CMVsNB7ZQi6X/CBESNxQ6H+G3GzbdN45+WjvfMrkHZPfeMHIEeULGUAMEjiG60mDKOO4obK+/PniLw1ZlfY+qyU9blYsWlwyl62Q1rzI8cYllny7dnPWWouoqz6146lD3KyYUhTSVHVZldRNKWD2cdBawn5rGWJmaBtKUlpXNjXJN6PZ/LOS6s7wsK1ZG5L2SAvbJWp4wyG1hKe0tyTPUKlpTJtwhxCOqlwyocC7U8tmeS9FFahZS5aq7EHO2k2864uQVj6g9QaqcC3ZCOtyBrfFnuMITaJinFhLHoMCK/sDlYgHVzFRn9DOJ2vRsdXHBSt97FjvpIBcy9maBF6qd8O2OY+68VHNHe6G1GTF6RKbVjl5BpWrLVjZ68RmYhqtIx6e3VeoWRcHqFhq5XHHAjWGi7UZ+zK7lVoyryzyRrUFnoQPzrUIb7tjlPJKkNLl5JR24drMIE6MuDWOjMfMslqEsvVtLFp2tFRxpVQ3FcF0aZQqYqVYkWe4MltNg5516pjwYbTHDs90P8rDndLAPgWW1T6qnvTDVVJOL7TYyLk1hIbhLXKlO0mutPJAi0orEQtKwmeofnIXarSTClw1SBWmkGiYl57x1FN41YkTkVNI8jDKJjKE+FGYVBfJTieKHAEKOxlayQx2i+elK95WHk3U0MpyIR2LDPCtqbNy2LGozilRk2PepAbnzCZfqlmFqd0UsTu0mGmXwNtSscWjBa1B2WzxaSFLVloz7VLMtgLFP0tu3zI0R5amLdU0Jjdr49xMW1GPlAyZiUKZrCmcUFqys/JentAOSKOpPTRr1kwR66yFecBqjl2zmHlWMTmdSXzwsV8fGbzRM607CgZ/GLxi8PYWctOx8vlrF7kcc77SjkJ4vj4IORDXzzdSUMZxBtAqo/OpGbmKEGOWgHHOEnLDPoyo2nn92CPI8boBPN2EALW+BQJXYxgFKQhlfpt+n38PUY9dB2AvM48T0QcgFLEKoI+ZP6hHE78I4AEI5b8O4Coz/4a+frMQ5WBf0N+/hDwP8xWKLP/1zcgp6v8GwMLMv6mf42Pm0CuUrWE42CBK5E7oBsVPjnnF7zoLofgLIeY3vIOZM0T0t/r6PQPgUT2H/wOIiMYDENHLZoiWrichSlc3SMxpuIuZP/xaihpiBsOPANzDzDES0xotzPzHr7FGLwL4lG44fR7ACjMbzbReRW/GHPUpiNacN0N8+Y9DNPlQdavokxC5lRN6fvmdEA/kr0JYxMPM/G79Wp1EdA4in/sFZv5K/sMBAET0vwD0MvPXAdj1B+YOAF8gooj++UmIH2BRf38Nggl3kJtNnYQAZKxBMM4gBDDkcQgrlZAbQG+CYHIzgL9j5o8T0S/r+9YgmvDnM7/RcCCr7weE1T8LYe2/ANFW0Ai/GUo9v/YzAcH0Rm9vI7xnCCYJb1CeBQA/ni+Y2DuptfzituTSlHIp6qpL7HgbMxFHmXWhOk4z2lpWy8xnJG3JXGhJcr2tIltgLUfSXC5tmOK8JG3zqGsRNv8FuP3LtGgv0QaVNhrO3ixtbPi01LQs7dsdxAOZl1CmjNOYK8yzZqLonElLLPmkeukeNW4tobASYlPAysWOYjLbQfHAItbKXqaLvhZc222AeblYevviE+yxPq2VTCQhhw/Dq90Gj7cUakBitX4cjxTvYG0tyHvnX6B7559jU+gw+c2/ALUuTmeaNCQ2iGsGHtZ8i23kL7wD/bcnEAmtoevcsuSzHNIuHWN453qpfaGVRw7Z2D19mcrUPbhcFpK6xwq0gbY0dY8UYrRqHqWBMvIurGC7Oso2zSJ5N0gLm0Ky5opqadVKlAHFbSFOegBolaheX8GCEqFUcZXcOLvLE4Uh8qMOocQorCV7pNWNfrTH9tBA0yK6L2QxsX8vTWwMcMfpainc3YZLB1O0Z+giHX/pAFIdZXj+pj1cvfIyqibM1Dnfgc5KlYbbOvF4IIjWnZNQZ18mefYIbPMFeHfAzKnyOZqo8+MC/hNZbVkcjz9NEWkKwVGJVtaPgtYClFmxocpxnIMOBUc9qySVPcFzFQ782HYbJjerKbGm4F7fWexxXcCWcxAj1iswLylcNSXJwUiFRkqHNOsCR5UlpHiNHJTkCmshlazezprFTltKCkF5R3XZ1uSbvA+R17es2gp2TPNlZeZxuVkdxp7M97P3Wx8Mv8vBITUlhVJRcyzhaA7PuffTeOLd0kjkbvnS5Bs90zovOCBabt6F3DQ66HxqpKu2IOqID+v8GNf3GT29dyCEveFJA6JssxPC4DZST0Y5pgbB01YIr7cBeikVBM8X69cvRi4kbxjvGgR/TzFzq56HrmdmOxH9MUQO/KB+vbPM/G4iuhfAZ5n5dgAgoh9DyJoTAP5Mzx8XAfgSM/8vY3F0JfldiKjme0k0Reknot/MC+G+4ZjcN6DbISYPGp8Zeo1jPkFiZDHwT5smdhtEdPOSjn63AVhn5lUichKRS7/etyFQ9Mcg5H0TRIOrZylXvrZyg885BL1bpX68GQKPYFD+Gn0VwIeI6LcgKnEO4Ab0plLURGSC6IjzlLGNmWeJ6Eu43qN+BHkeNRH9VwA1zJwiovyRjR0Qi+cA0EdEj/8Ut7HFzHuJyJhD/U0IBZ2fvzXa7d0FvV4QIlwvQShjFTlwyYy+/e8hGPmXAJQws42ILgJ4h/5jQT+3FiIvrUAw4ypyDCtBCBDDqv8qBGrzI8g1UQBypVoGsMwIhRv0OxAGhC1vu4TcmMzXpY6Nj0ytVdV4Fiu3NS27ENWyizDhkqNQmuOgtTpeaK03pU1N1nVTVF2Ut9MDlg2Lzdev+QKLGXal5CVLC/VL+7Tp+G2IbNiIJlI4krjKH8t+FxXmcRp2RrnfY5Lmpk2adcpM1eoRNejokHcsCYR9O+y1FVKBPYBVuxup4hGaLOnHBXcXru20s3mpmd47+SiVOh7VnItx2JaaUKfdS1mHhGBhEJHCMC83DNMz5m745qtRO/GUdnByhxA5yl7HQdLqk9zXGqG5bR/XTzyJtvEieM33Sbv7w3jYI6F58jTXzTTAXrsXz1fJ1DB8ikvDB3jgiISC8V6qSHbidEuWey5kMXrARXX90xhrr0f1tTgm2qK8J+ahxOo2rRRXc+PulhSKWThWEJOcMRdMWoKggM1SgIK7K1hT05SsdKNmI8ULyhYkbzNbhmfllY4mbuib5Zl9HZIyfBV7TO10uXUR3RczvLGvXe51LqH98gZurajHMz0nuHzuJFVcLqIHfAGa6Gnns34H168+JRVO12DPYjPaynelibYafqTgDjq4fpadO6coMd/GppUybp+qQ4M3hmzdCM7Wd/DlnXdLe6RZ7sq+IG1KL6JwWMH6+iEwVVDUmkDF4gH02N1U5chytvg51spmcdXTTH+jfYDnV4KSa2OX32Z5meraerHinMJl2yTRqqLWTkpy45qHydRBO74ALqcSlMQCcXae/YpdbrGVcfHGWzhlNpnWTTG2SNvpGsuWpcX7guL1LyXc7g3zlsdjm6hrygxSR3QajZar8X32L4exufzem5Jv9Ezn8dP787ZtQhj4ZuSm03lw/RQ7W965foj8rTGN7msQxnQXRKRtE0Lefg8i5xyFUOhW/Rp1EGmpNQgvMIZcnrwXos/3NyFkSwVES1FD/nkgDHYriXG7D0K0Cv7vEF3SuojoDyGieseIqFrPG98OERL/Ywgj/YsQ1Sfvp1e3Ug5DlHLN6vcUgDAGntXfx26wvv9i0h2s2yFC1XHdi3095PmrTgfwIDN/5jX2nYXoKzEG4SR+GMIQ+22Ipi1DzHz4Nc57vc95lplfr7F8/hr9EAJF/wJEBPmGBsebRVHnj5w8BfGQ33SD419JVyHGsD0EAZQw6GEWI9kSeqjhAISyvBG9i4iuQVhO0xD5oLshlNuv6MdkIBj1A8z8ZRL1gh0QTPrLyIVzMhCMIEMYDCXQG5IQUX5v3QkIxWyAxIw2g5m81/MQyt+JXG76j/TzX9L/G0wf0M8bg7CqAWGsGNbve5Ar+TLuIQvgvxJRFTP/2estzpr12nCRtpgN2mqihdYuRVV6bGvybnpR3kpelkMWxfOs5A0sJL2+FSlrLbJMyN3ZPn4rb4QDptSipFk2ojie6qNf4ie0KmWcrrmSOOsy0+U5k5YZJKqM7tHPMjwxAAAgAElEQVSKHQdo2+HCtm+NNFmjaocFBXY/r9ic0lZpv7ZYFKIzzoM0tHWCLfNp/kD0EWp1PMSxcAymsULUaG+Rds0qF/iLNNVloXT1CL9UnsDZSCeOzm3zfjyI0jEZcuwIuT3FUBszNNa6xheiteiefYpPjMdhTR4ga5WHz7RnSF2P86GLvfCnjlDkUJrPUob39F6koHSYzh6RtLLhcyiP7aezXeDWCxPY6mhj51w/rKV7IK8NUrqyEQXT0zRS2641DacwWjRBG4X1CMyuUzQVg2pS2KQxskqEItSOqq1ZaTe4wxbuQHp7hkJ7SqhrZIeuNanoGsuit81E3X0xXOrZQ9YLw9zW0EaXOxalvZdW4ekow8XDSXT099Kd24cwcmgvXfFFqW3kSa549jDV12XpudZ7seHdRuXKD+CePsCNy9VoKNvmuTYvnir7JB/29sGcfV5SRzxQtg6RtFqBez0BHCmepJ3acZx034ORxVrc33QWJJ3BCp2k4JAF0dUDCJnrKWyOoHglSEFHF7wOidrc0zCX/kgKtZq4175Penj3d3hrxSVVby1qb8UpeW/zZSzsW6XTjg2kN19G4wRhz7wCk9Qmhb312hwHTaPJVajZ2YysbVuKLYWmVnttMhDqMUcXVceKKZyMSdsxj7LtvN1zWfH5H4u6PWuqGsCCSN2+PpFwfeyvsavZOAQ5A3gUwsMytue34R2H8PCM93aIyN9/gWgOktbPea++36WfH9NfP6vLjL+FPlYSwmnxQMgWM4Siyp+E9ZOvoX+eBqE8ZyDkiVELboFoJ6ri+tTZVQj5dBrCg78NwCQzLxBRfj+Jt0N4gy4WNdIgog9BIN6fxavpdVuO3oCehaiKuS70nbffAyCkK+lmCHn609LzAB4mor9k5nUdKOdi5jkIffPH+l8fRMlbgsVshjEAhUR0mJnPEZEC0dVt6HU+5zyA/01E9cw8SUQOAGXMPP7KA5k5SURPQxhHH3mjL/BmUdQ/eSgMIqLXO/a16C0QIYv7AfweEbXr21+ZgDcAI/n52ldaZZ8C8BXkPOTbIJCYxufUIuct/wc9D1EGkQsCRBjJEABArsVnDYSyNTqQ/QgCEZ6GMAAu6McbKFBA/D5fgGCmCESJ1wr0cirkGO9DEA9cDNfnzfJ7E2vIKfj7XvHe+KxyiPKy16W3V3x48pRpZOuStO2B42WLx78Y9wcWM25HyrFkatXOUk98VH27ZXfbRjybTTm2IqabM1foPul8ulKZUvodKfX5Ais/s2qSOodlrX61Am+3HcCWr4l23SFMOxelSqumtTu80qbdq604lqTZ0hc5UsDSaftNGF5/JyyTCXwk9jCO27+LGS1GPGpHafIExSx+lh1AkbuYyB/FVu0l6YVAlzYxfwy/OPgo7qKnEBwqhClzK9yeAs42aphrm6Un093akblruGvhRbJsHkOgoAabB+fwY5MD3RMPo3SslDy+u/jakR2E17ep59oW+X034dlOSasbOknlu4fowgGTVnPlIjylXTSjzVDXVqN2aW+K9vcGuX9vkvfOldK2OiTBXwLXcgLLFQ7sg5Wt8TVKuRUiZGnXbeaKdIi21BjIV0LVkyEeKwlTdSyIZXkSHlMLr/BVqlL38GzRAG4a7sCL+2rpwLlpauqqxuWuVW1v3zydaKySnu05hPaR56j+xeOo6rTy0z33UMf8Iygar8eda23Y3aPSj7s+jI6CiwgufAe28ROoWSmnj5ZsYalVpSekj3OHaRo+6VkOjCUJy7dTYtOKqoUefpfHxOnKp2iiHfQjfIQ2Z334QP1jHLZdwbz6MpUOWkBr+zBvs3HIEia3SeWqxbtR7LSz0xqiE8WPsLVoFqN19Xhauom/vPkfkFiR0b4+Sg9kT2NfXT8mOkN40XFRi+30SU2TpO6dAOxqrWXX25nZ9LVIA/GMLbvbl9ayM5qDyFZhr0yX2ht3XZEjztBK0r0ob+9GKDH4U/Q6+fW814zrI0xxCIWXQa4cM45ce00VuWYl2zrv2nVeuke/jmEpuPTrGNUdS8jNlNcAgIg69dcZCDlTpr9OQaS5nsP1PRUM2qvf1yCEJ70AYfz/IQR/V0KkEV9J74fwmuchDPrfAvC2vAifQbdBhIrza6QfhkgPWvBq+jqAL5E+v/o19r8W/SmEkhuEWNc/gpCRBj0F4FeJaATCATn/U1zTBCDFoizs9wE8o0ccMhC/u6GoKwC8rGOSFqB3hGTmNBH9AkTDGKO87X9CoOhfRXoe+4MA/k/euvw+hBH3WvQtiC5zz7zO/p/Qmw5MlrftZuQ8098G4Gbmz+r7/gainOgf9IWv1EPkCsTit0JYZg8gL/Stv5YhfpwmiNBSHwTC8OtEpEHkaJYhGt9/EuLh90J4qQEIhPaQfm4GIm/khggNeSAWvQwiFGXkoT4BwSgW5MAiz0KUUHwawjj4rn4NC0T4q05fCqMkZAwCpZifu86fN61AKPQ/zNtvGCVGfjylf5d85LeKXC3nd24QtvkJPfLIvq9v2d3d/dK+3SvoURfSpa70hpSW15NJT3jHdlu2V7tfPp8qU6bNfQ5Ve8Zhy6ZCJlPnKKnd02YipYs3CvZrEZtESW2W3ZRAjaMOdkcxz1ujvOWaYlfZAK353drLyjEaW6vTbEsxfCT2KApsfXzFEqfgVUUr3+zglK1bilhCXOcs1lJuB3ZLRrFcvcXP0nHwNOGd8e/xVnYWpcN1DO6E1+vnbCHxetsoHpIO4uDsFXh2T3Fg6hA7bdWMujSeb1JgnQ+hdv40ezZuhrPOxY+2mFEzewpVgwH2VDfikUaF24aeprKdE9qlI+DS4TOojB/ik+0sdV2Y1VZ76sg50gdLxR4tsjoKR2kzpWdnsdbYoTVfHaaFDg9VT1h4yTmDaPAgmocmaLBDxd5FO8+mdnmruoVarg1jrCOIjmtpDHQkqeuqky92qdK+Sxmt70ihVHvpMtwVHbjiWKN9VySEe/yYyG5Q15Uo3NUt9HCjBR3jjyAwvZc81SV4tlMl18Is10yOS47dm+AoK8Bk9yKdjLXgyOaPUDC5CUvkZsnjDSJbzFhvHaHHzQepcDqCTn4EtLqOgvn9pEm1UFwKitxFtO6PULb2Al0sbMGFUDes80n6aPRHlHCN8FQmSzVXFSoNd3PctV/atuzCTNuoc1RJNkcRL1hjFHJPsrNkUEr7VVyw9lBvpoc21zwkraS0Q7Gr8gN8Wm03DZmGnEl61mnLbkdNlpZJyh4YY/bHimxRT0dqo6BT3bW5nRltNaNlJ5OcXXMGzD5TwFLy8fu+8tkblgHpPG8YxnMQIewtnTfeaE57PrjMuI6B/s6vvjD+8huePA6hGIeQyztv6nxoNC8yAGwrELLkcQgDQINwFnYgIoiafu+/DpEm24UYzBOCcDIMA+MvIORDoy4vjwD4Y2a+jQSy+4fM/EN9XYzQtxXCELmVmS+/wXq8aYhEN7V+Zn7DRk7/XkSiA5yHmf/gDY/9v0RRN0LkYzQI8IMG4fWmIAAIX4NQkgTgm8z8/+ho7VqIcNRPwGT6tb8AYcnMQOSKHnmFop6FsHgtyJVGmSAYqgEC+fgQxAM8BOCofk9tEAy3ox/v16//JERIxYkcwMsIbRthNRXCI3ZA5KXLIJjLDFESMQ6h1LP65xgtR/M7J2UhGPsliBxWSv8cIyRugM2MYR8m/btW6fvD+vvDesrgNany4TOfUTe1++T1hFoQ3XLegd7UfdL5VJlpzt7r0DJPOR2ZzYTJ1jlK6UOjzHa1wbQdOJTe8pbLCSwzZ6a0MmuAql0tWtxmpmllm5P+YfhKh3nGW84n5RM0uVrFtsVd/nDsMdRbLvFpV5xsk2a1dTJImvU23rKn2WcBStwVWHZHodWe0S4F63Bq8wC65sf4ID2C7fA2l020Iys3s9/jRbZAQai1jx+yH0LN5BKXZB9DyWAlJLTDW1ykze8dx9PZdty08j0uHfJoDss+KdGxg0c95Xxg6rtcOH2AXE0+frjKwZ1Dj3Hp9q0YPKbCOXMBVQsH+OIxC1f1naMyx16+ULyEfdeKuXc/0N0bpoF9Bdx1ZZvHuiRqGXTicssUH9wIYjIRpVB1M1qvDfPKHjeVjjkwVTaMem7E6voi1IYmdg6PSOE9e9gz2EdSfSu2t66iJdHFLzbE+OC5sLx9qIi3QiPUNFaH7cMmmk5scdflsOQp7caT3RpVzJ1B5VUPuX17af7AEl9IlGPv6repcKwTLmcDtLqo9GKzicPzbmlP4rtcOGSVTKnD8PkKOV0ECrVcpcccB0mdMuGBxHewqi5S5dUyUnALdm1JqnUVI+6xc7jkGsXKl+gF13G6ttiMtpUJfl/qIXnJO8/jSUJLv0mq2GnniPewFLKmmLV5qdoWRNBVh3VrluYsSzAVD0m+4mltylktn5ZPaGPRejmxYtKsaxHpltQV+e3S6VS9acza71C1p5z27FpKsbVOIntolDNl23Z33NmW3ijcm9hxVTlSUujEJ7724RuOuKTcMA7o/GLR+c7gGUAY1EbpjLHNAHYtQ/BzQt9n0/nQ6FS2rfN0HLlJeN+HkCGNEB5nMYRHd5cObn0fBJblbyBSbxEI5Wt4070QqcFuCNQ2QYzY9ej3+Q0IT+47yFWq1EOk8B6FXtusf9aADrJ9K0Q57C/o65JfAXMYAg+zh98MCuMNSP8uXwDweWb+xr/3/bwW6UC+OggD6A3rvN8UivrNQrqiXsb1wzguQuSrHoB44I3JVxpE2CsLYYHXQoS35iCUrNGY32h+kNGPPQNhFcvICYQscgAyo6OZQTEIBRpArsvRGASTyxBGgWGB5/cTN8BnRo4qpZ9rQ84gAF5duvVRZv7qjdbpN3739+54v+nZ3y+RF9wXHZR6wulIzmcVV9sEUseGOF20W2gP+3qSawVdFDfFTJnsaMqGqFLrbMwW2+toxZrgKWWZ5aJh8pdMasOuJrxEt/DcSikcixG8L/4E9yjncNIX49iShfdedZBNupU3PEWclVbQ5KpEwu3U1gvGkKkeo2dcN/PgdCN/YP1RtjnOID2fRvn8IY5bK1HgdrHqtyHSfIEf9fXANMHoUb+tuYYBS+IW+P3FiNet4Im6APsmt1G5/iT7Fm5lf1ENTffM4lq4UGuffQiFq3dAaSN+uCiAfaM/RNnmHTx7LMnR9Sk0D5Xz+lE7IuvXqGmmSztz1IqOs73Q9rTw5vo1auB27nePUtd2M/f7h7k7Wkfj2Wn4gnuQnlqmxZZmtPZd4cXOOmoaTKK/c5O7BsvpSsMY759rosvlY+iZb+OLDbPU3RfE2UN2dJwfokxXHdajQ9Q43sbXblHgnTwtVcwdxurRNOaiYXRf2SS37wAu3BQhXl6hhmtL7MVNyO6J0vfKK7B37hQVTi7AGj1OBUVltL1nmH/o75CaxqfZrz1FJVcrSaMuFHkLkCgChRt76QnvIaxPFdCHI9/CgnWCivptXBC7k7YddvhsRMXuclpwR4iqT2O62Mcv4BZpbroYd22exdv5SRr2rdN4zMzdVySqCLdhx3eUtm0aZdVxlFm8Uq2rTYvaFGlSWddinkklUDqSgS9hvmTu0c7gOK9tBxRezqQ8W9uWO7OX8A75dKrcNOO84KDMk057aklVPC2TSO2fxMT7Hx1+342eYx29bAjJfD5IIefNGpPxXhninYTg+ZchDHUJopvYHug9siHC4CchlOo3IfLTCgT/GvnjQojI3R8g1yfcBxEKvhtCpvwWM5/U7/nr+mf+NTM79VCx0UHRMNh3IWTGDyAUtAIBFtur3+t9EHJsEUJuGCm0AATQdfeVzhMRrQFoZ+b1G63pz+nfhn6mFTURBSFyDj0QCm8NImQ+gly4yIzrR9AZKO6vAfgMxAM+BsGUTRC5oQb93GsQ4fYwRInW2yA8WqNZfwq5WmpDwRo5sbT+34vrQSDGcUZY7hyE1bwNYbEThPX7PuQU9CuFTP5QDmPspXH9NIAAM78uAvzqnxW6PuErfKlhBtqJQUTrVi2umKs7sxY8mArb3c60OhXn9LgUtARMte72pGL1m6fNW5kF84LkKhlmT3ABl23deIlv1VZWCsi+ENbek3gGtykn+aw3ioldKx+8JKMocYA3A3sRlpdQajFrJZ46zDgj0CpP83ypA09lb0diwsy/EfkmVjwjmmWYULFxC7bthShxOTnrd3K08QyeLuqglcli7V3xryOxvMaFq3dDdvlgCbow3TXGT0YO4p7Nf9T8wyBFO8KOahdOdYeZpqOonb4Mf/x2znbG8Li7FAdGv8ulG3dj40gcU9Ewd12Os6W9CmfsMey7tIPEoSBWQ4Na+/wBOrU3y50XZjFypJ0aLl3kne5WWK+NUaq1kS1D09juaEFx3wjGO/ei9co5Guo+rB3oG5SGukq5bSDM17oc1HZlF737gujqncDVm/Zwc+9pstTswTgmqGO0EadudqJh4FmpPHE7P3WYqG3wMZRu3I6F43FaDO2iq2+F3M6baPzIGs9tWKhl+ln4tu8gd6UPF/ZvYHXOw63h78jFIz1sdtSQuczO052j0o8TN+MdC48hk7pC5UPdSJrrUe71026BJEWbzuLpwEGMTtXi17a+QzvufmCcqH5xP0ed7ZRUNqnJVUkxjwOr/hFYqgfonK8Hp8OHkZiRpPeEn8atygt0xhvFbNhKB68QV4SaabvwBLbtJimdHdUCimRqcO3JKrYC87R5K7NoWTC5ike5MDjF87Yyyyn55sRAttMWWzOztJxIBiPr7vtwLvk2+WzWb1ry9tvl77z108uff71n2KBXeNQGGekpo8zRMGxfq8GQwZuGUWyGUJQKcnXNBoLbCH3vQOSHvwbB30sQqbJ9EKVc/wU54KgE4G5mfpmI/rO+TwNQwMySDmT9cwig7Jf1PztElOwXIWSOApE2G4ZQ/AchDP3fZua78tbiQQDPM/M3XuFRN0M4LcX8T+yo9XP616E3C5js/3PSwV4/hoDtv1vf1gmhtJIQzPUFFnOtPwgB12+DsKJ/CBGKzkIwWg1yFrIxZ3oTouuPMYPaBgGAuBO5ELWx/ikIpjZBhL2Nesv8ekxDCKxDgMcehxAQB/T/cf2aBRDCxBAohpJegAjRGYA6BbloQCFyQugbeP3JOACAjs9s7P7p4bdNrgZvKtoqanBdKlrT1PRgysynXTWmpkSlt5UilhZlzLQSP20ftRWUjqRshRumectN6kntfdhYdsO+EOZfTD5PbzO9wL2eCE5bbeS6LPGe5VYqK7gDW540L3uW0eI2IepswYJ3jBI138KpwGGcXvsAqvvm8duZL/EV9zLFJq1cH30LbTocsBY7Oej3Ilx3ik6W1aNv5gH8St/XsZGZkFyD+zXFeoQKy0qx3jCEH5W5uXTUhzvi/wPFI8fI7qlEujmEByuC6Jk8SyXX0uwy38W7B0L0jFKBntH/w8H1eyh6IIahpAk9A6vsLj2IR4slOnDhEruDx+iSlFK7Jz20dSAO7/IAeezHWE7NkjNdwv2w0f4E8YipAPvTozRFTi5X06TKMiQAGdksJTmCsKmTkjyBjPkQJaUZrpR82HFt08G5EPqaXLR3gHn7xD6EZ16kW0duwtONR9l54QLuG92PHzW9laXkY1L16TuROaHhalcJ9lx9WWt4+YjkOrRKZ5vfjX2LD7I6fTMdjtbSavcYfbfgt/he23fIPjEI6+RtUstOG8qqB3CuoxoDc/fSe6z/gPD2FTinjlMkEuTqrZvoHQGiRNM3+bmG/eidfT9/KPgobdedpJnQJXT1l2I1HsBmZAWl63YEV98Htm9TT8W3kGqJ8pPWu/HNlbfCNReiX04/wk17z9NTvj5eCY3Ixy+R1rRTb9oqujXbB1JSodMZByLmLldrujD8HvPSbFSDaTl11Ddue2fJowmlKOLsLe0xv0y3Rr8af4/ny6u/GJFXErvuSPTiW2/0EOM6wCeQyzED17fYtUGkqzzIjZA1QGaGAb8KoWgNw/5PITAuxrExCAPdiHp9DAJxndY/4/chSqo+CKFMmyDyywY16uWiDRB83wTRm//9EPz+9/rxvwbB3xcgAKpx/TP8OjDqr5EbsPEfIeRfPv1Qv8Y3cH0lDkFUuPxcSf870c+sR01EtwL4HDMff419MbxaUX8MomwiCzF+8jIEMCOAHJrTUIJGmdU2cjNiX4KouzY6EBlhKqNeWoUArrVDhN2duN6QOgJh1Wb046243ppXIZDq30RuLrZxP4Ylb0QF8j2DOf0erfq2R5n5jWQc/uoDn/9UNnXt3YUWn1Lv6or4bOXOBSWcHjMtqVn3rDVYPhKDL2E7qdySOpU9LoeXbJp1IczvTL1E/9H0jDbk2sGjNjs3X5VxeMRDcc+d6qovKKXUYa3WXogidyOP2zY5U34B6YowHlLux9hMDd+/cpJvNz2ClywxtJ13slt9C607Ja3G4YTqC/BO9cvorSrm5xeP8S8v/4Ai1otccSkIyDfD77FzokzDZMcsP7lxjN+99VWSJyOaNXo3FxYHaal7CD/gHty78hUO9NfC4evAes8Kn0xX8r6Zb3PJ6lugdSfwnM2Pg1ef5WK+Ey+eUFE5+CRXL9/O524zUenV51EbvVt7titN+84PQ9tfxctLA2iLHcOVxgn09Jbjwv4Mt/Ru09meFj548Sz1Hr6Zei6e4uGDB9F86TKv9DRTwZWrZGss5/m1cTRpPXSlcpr39Qbx3PECHDr3MtkrOnDJt42O84z0UTdNx5ap+YqLzd1evGCz0P7+s1Qk34KRE1sILcfRPDgNn3xUiuzb5B/YW+n2pa+gsL+ZrO4mcFMUjzZ5KTCyg2DyYaq4dhhZZxkVFJZgo/Uc/bjgENlGM3yCHqT4dAIVq/fQttNGDe4gb/pJSje8iJMlnTi1cJDuXzyJw8pjOCMl0XHeQV71blr1BEiWltDqbuZdl12adY/BW30e4wVV9KR2L63MBVCzPCN9PPtjLWi/Kv/Aa1LDGxbltkvIlO/UmDeKb81sugotaXUkZVKXLTXO+my1q512zKp51LQc37Iuu/zB8URx8TStWgOOF6U7Nl+gu962ekvXDWt7iehrEHWzBhnK2kgXGSAwo48/dN4xZr0b5xho7/zhOAZfrkAY6J9Brk0y9P2bEEremEmfDxTN6vsKkfPozfr2tH4/2xCGeyVynr8xBnMVIl0XhyjpCgD4OjP/5Wusw+fwb9Ru+ef0r0M/y4r6ExBNUj71GvtiEA/+mL6pE7lw2C6EQrNBKLkaCMaohGCcQuQ83F+GCENnIBjIUKj9+nWO6NdaQ04QGHXShqIFhDC4F8LiTUMA2HqQQ5kaSt8InceQU7yj+r3Z9OuehShlA4QBsaV/BwMhzhDtEz/Mrx77+RM69etf7PG6qr42ZloJTcurVltgikrLR+Nxl+x+Vr47cj572BZfMmUs8xG8LX2KPiQ/oc46t+Vvux2ZogmTfGevSZXMR2gpeABRmlbdCElt3n3ajkOhSec4fLVntaGCejyevIejYwo+Hvk+gs4zfDpDOHzWzYr5bVh1JLjO4YbmK+StytMYr7Hxw5t344HpF+F3PMnKVTMCsfuRdhIXFVXwWvNp/KDgMGoGl7mUf8CVl7tIddazuyKAgf0TPDjXyAfCX6Xg4HF2FdVi/uAMzoWrtb1z36Lg6n2stGfx/YISOjL8Da1s634s3BzhzY01buxzsmm/h/rlMPZcYiSOebCwOcI90wfokcM2Pnq+F9RZjtn1YbSFj2GgeRQ9vTU4sz+DlktLOH/4AI5ePMmTN3VT6aU+OJqCmF+Z4Hr1CPprxtBzqZKeOOrFkXOXoOypwGB2Hvuu1dHZO9woH3yCarfu4edvA9UMPoHy+VuxfSKG8YgqdV+ZYbfnKF07voboXByNo2Pk1o5Da4/gwdJm3DH3ffIPMmQcJm9FAMM9I/TMxk30zp0vQh7NwB6/F16vg1KlEpbar0rfzrwVd4+fhcf+JOz9FiqI3o9tZ5aavOW05gNn6p+nC6UteG71OPbNDNIv0bfpBVcEZZcValrdh7XCQ4hI06ixeaRiTxNGbZucCl6WnRXT/KLjBE7HjkqxGZN2YKNf+Tg9lNEcM+Zve62Z7Ipivuci0qU7lba1ktvim55yR0odSyAzYSm3l6PBtTcFq9MzbloJT8urVptvfvATv/nlG9am6gCps/rb/A6ANuSwHgzhqa5CVJLkR7cMBe2HiFYV6XxI+vYYRLTNaID0AkRdteG190N46Z+GCF1/CMLI/goz/xERfQSiiiMDAQB7l/7+vRA56QUIA/sCgEG9TeXnIQyCwp8GoJS3Fp/Dv91cBBMzZ9/4yJ/TjehnNvT9U9BUXsG/wWx/AuFN90EwpRuCYV+GQGDKEMyzBMGkqxAMeQi5+swQhNesIjdooxi55v2EnJI2zmGI2kTDiu/Bq+u/NQiDoRlCkBgWfnnesZJ+rmGhy8h1I8t/Fuog2qi+rqJ+vnCtt7j4zFpZ2YjVb/dZn5Lu276S+ZArtYC4eT6ivCXzvPYr8uPatn3d/GCxI/k/VhTLfc95kh9NtJgXy+7OTFfHZM4Mao32Va3A3SUPWdfUvuLTkrNqis/Y7+UL65+hwIV1/sPU32LNN4EhtqDiuSK6yf02bdO3jXqHGfW+clopPcer9SP4XvQB6ugdo99Rfpdnd9Ko6L0FW54CFJYEebV8BWfbB+jphfvw0cEvcnh5jYrXHoC9wMPJ+jAeao7BO+Sg/aG/Q8Hc/fCVVdDY4RHuX6lE99I3qWjlPra3SPQPZZV86+hXOLB6J2X2xbThqIcOD4/AU9RJ3/dLuPnieXb77qOTssrHpiVkqqNcmJghR6qMX3BX8OFrk4T6FcRicZBiI6+2rklwUhoMEJGTU5SlEGzhWl4vc1NXPxCur0eIxtHFlZgPhqhrrAdrPYWIKqdxZHwvnq+8hf2rfbhtqAM/qn4Azu1HqOTivdqVTUwAACAASURBVLR2a4hnMlbU9/VT15n9fOn4Mk1wM9WOPwfPwO300dQCf7/5LtrDA3AuPELqzH3oirchuOdl/lb9R+lo5iJM2nfJcuUQovFyat85wp+oPoX+/Qo9vPDf8Bv13+Ahx3elmnNerCYe4HA4TK07d0LxqnSo7ovoO1yP3976PComF3Bn7T/g/P6ziM9epuP9JRQpuJ8vpqYkO1alzvBxdWfpNrnTNokT1f9Ti7WQ6eH2t2c+uPEnCk0nM/csnFF+Q344s3zLpvmLnumkeWnBft8FjpfslLlWS27b3bTVuZZCk1k1PZgoNHtdN7v3hV3R9rOv99zmUf4xV5EbIWmQCmHEFkHwMiAaIDUg14rX6Bxm4ECMtrymvH0mfZ8fuRn0Tgi+dEMAxtwQNcMWAP9IRD0QhnkAwuBvgvCK3weBgXkKInr2fYgmKG+BKLP6XSL6VQBeEqMla/Xzf4WZr+qNPv4+b/uf4xUdxYjooxD57F8F8CNm3qenBPsBVDHzPBFNQciw2yDC9mZ9rf5f9t47SooybRu/7qrq3D0558jMwAxhyAxRUEARDJgjumZd07u7uuY1rGta0xrWiKsoKiqKiiiZAYaBgYnMDJN7co4dq+r5/niq3h54Xd3f7+z3nm+P3ufM6aa6Ujd1P9cdr/syxliXBvzp2nVaNKfoNXCHAQDuYIwVEtEiBELxDMBCxtgIfpX/Ib9kj3opOO/tj4W+U8ApSnO1f4+Cg3MDY+wqIqoDL+IKBa/g7gYniY8Ez0n7was9nwBwH7iijSDwoOphMV2Z9ZDZqaIDqh+8ACUSHIQPQCNWAa/cjEWgP3wqODDrIfXxzGMMXOFPRyCMBgQqXPXimS4Az/ychX3Jjqcf2+8rOFtuVYaNrSPSGb4i8UZpi0c1t9neDbENO8dM9rMOYCynNdLSGX+muyskxuTzH/FEimScGDrH32tl4nFLrRqWUqT2R1vEj+lCxdkYjRmtpXS78L66O6yfDTebaMnROAxErlb7DG0syxYBhEbDGVOMkYxu9qF8IYKrhnCz+irbz4bZrAMZbCh4AYXZZCAqgg3k7mAfWM9i2eVNlGTcyOKLkuAxz2GJkdGsfdIRtj5kEVaf2AzBWc+CB8+mqPgYdnRuFeob49Xsro8oum0NgjOtWD/Rri448RGFVUxTgzPjaf0EB1tS9g5iu89m9ctcNNZWiwllqWx0qYSWvjo2rWwCHVoZwhKLv0G8cg4OTOxGZlE7DS3KVI1Hd1K0YQWOp1WzvOJI4fOCZLby0D6MTU/EYMNRluJdTnWZtWr8IUk4tiyTTSn8GvbwhSiN6xRSi2TmWxSK1p4qTK3KRc0KAWg6LGRUTcHYIpnVjPoo73APhcbMZl/M9dGk2u8QWTaBwuInoXC+k9RaF1IaShDkOoNs6Ta2PX+IhCqG2NHPKanmTFjDwsmb5sHBPC+qazPpPP+LpFYYYPeuIZNDhTkqFv0532NzxCJ0VUXQXa6XqdjQjfy9seRzrIbL2EGTQrPgDPaRkrYdVfFx9OXIKthqBnGf+x10hp6gw6NmYeVeE5OMK9EWkSz65WNqpi2RooNzxEpzpzwcXmaISSmVyxyTxK/Uc1hPaxDZmgfoEv8PuEzaSqUOF/4R5FDDWkTz2QfVsdih2OD2uGVDPRHZQV6l2aN4Sy6668N/OH/q2T2liKxP0xmdyAQ4uUdaFz0lNYxATYmuuwJ4JXjGj1xOL0w1IWCcXwWel9b1Up+2lQXOxRALvj4Ma/s/Br4O/AZ8TUgAb1W9CUAmY8ymfa9+8Mhbq+aZnwY+C3qqxj/RO277u+DV4L3ad/OArw0XanTMleDtY1dq9/s8ePrtI8bYXCIKBTDIGGPEZxXkMMbu1oD6bADzGWNurUf7FcbYPiJKAvAdYyyHiL4C8KQG2nYAnl+97x+XX7JHvQPAE0R0PQuMS5sMHo76MSWvAFCgFXWEgSvlTO2zL8EB+1Nw79kNDqgAV0w9B6wrZJh2Pj2kvgw8h30MgYEADNwQ0MlMvge3dI+BUwrqE3p0xiMRnEx+ACePxBxDgC0J2rX0QjKdJUkXHdSjwC3qnwTqg0V5O08b2b7iJukrJdjYHLQ+wjbwB5iDlh4KG7m4ymwbjFjibouZaTqcfcIryVWmiWajNzRyqbnM1OYpDNtjjE0r9TfY59Ir7rskdzn5Lx74TjzPuBkbohR5Z7mJ5u7KETpiV6kn4upYjs2HqNA8aog8Apa1F+/Tpaq7woD7XX/DQYeTDe8LxVTDNRiM7BcyI6JZU+JRlGf144eGS3FX/UtoHGlFSu1Z8AbbWFRcFKqnH6QPB8+kdQ0vMLHSAJHWUERyBDs4t5o6aqJZVs8GMartHBaaGso+m+LB7NpvKaosHY7YdNo2ZRizTmymIOc8lSb7qGYklC2o8cIWE4dvibC89ihRdBgbG/GQbTgZ6qRmpvj6EKUksSIhiBZ5bTBG9dAI88PGbPADJEBgDp+LToTaKLeRoU2KF2KlOkxxO6k62YJFdUY0Z01gWZYvEVKznI5mzIFLKqKJZXPwWeYZiGv5ElHHVtOxxWPodFeBlTtpdWU4vZ15ITtNfgOsykbzD6SwHQXt5GT5iGvZArlulbDcH40js2tRUncTSfmvIak4Hz5vKi0bSqYJ+TvxuvdhXOv9ECfY+5hSPJvaPSomjCzBeTEDGMrdTU+pdyG9oolmL3iLit1vYOHBNNQpSeQbaELu8CpQgxs5qW+gcUYoPeC+nfzVMvudb4NqWFYkfmL4nC3cJygZg/miMz4Wte7D/hBh2DR3ZIGvv3uhFGaqx22JbzFrXKe0Nfks33uetZY3m853R7V32K4f3OI6U9rNtp8J6XU7PAlNH9hWH1RHIsaiuwuKdv0kSP+IhGuvDIH508D/pMLU01Nu7b0eHtelHTyNNL4yvA285WpQu46uh4u1VwEcCM8GD41/Bu6J6gRFEjgw3wRgCWPsBSK6GLzg615wJ0ECACL6PfiaMBt8yMbL4D3X4RovxToATiI6CxyQ48B5KGTtWhUAzmGM6cWk+8HTcwvBnY4V2nfeq32eAGAjEcUi0BGjy5fjuBiWgfOE658FacBcCOA54hMTP2OMteJX+VH5xQK1ZgWeC+B5jQbUA072ccc/OaQLXAkuAfdix8uX4Ip2Fbji9o/7LB0cPNeDA/Aabfv4EZZfaselI7BIELgxAHAgTgUP0U1HgMcX4FZ3LXhFdzBOXlh6EFhQdDGDW/gVCOTdTuU6JvwLk7QavRfteT46uOcPZlvUrPKI0ZVfwrTMku9vSlwuHskbYbK3CAnCEcwNm0sd5nT1mKnOEJr0tleKGzRvM1zsKeu5xGAt61fu9r4tZ1kLjW/GmP37D0pY1TZVbIk/nVXHV6g5jjEkhOQLteElzJz1Az42XaI6q87A/f1vojWsDI1VRszqPxcdwUbkBNnQEWVgNblf4V3pYuQW19LVlnuZXBZMSeLVsEWLJCe7sGdKPSqrF+BS/6Ms6GAm+YLyWHBSMNs1q5nGKsKQ3r+RRTnPRURyFL6f2UGp1e0spkwga+hENMyph62REFthY2FRacJnGX5kV31OVv8SdEzuYGk9TrCxLDY0p4vsg81weFNREhuGxCMlJDhmgnncTFVCSXWMwSN7yUgmyAAJAFn8XozZLczg9WLAGEZmsR+GtiRmjoijNl89K1BDqTLdhlnlQxQ3zcCa0l0s5/gIzZ3Ui5aMWAgldVhaFUvvpazF4sHXYaxfg4uDT9CHcTdgse8lsPrVtKQoln6YLbBOzCHZuRmsaQ1m+ydR8OxifNHzR1wy52myHGmnzpaFyPIswO0TvsFX+QUQywooduHrwLEK1tG1VmCjo5g4tIpuSt6KmtkW3Nv+PLus8SvqXv4tNbQ20fzyPFQhDRioQ97IGlDjCLsr5R10TTMKL/qvwNDxa5Xr+z8TJk7fKr0VUqQkHyuhhVXRxvb4832F1Gug7mNsUtBEJXJsnamssc07Oajaelbq/WM9E4Lsm7IvGnts6Jagx+vXDWX2NoTeNvDFwEzTkbDPV5vcG6ztPxT8zHOrsW6NlyFNbwRwvWQ4GaQVcHDWJ2V1gBuzemRMN3DzNN0SwcGPtHM0gROSPI1AF0a2dh0vOOBu0o5JQcAAUMDXEhXcQH8RvEDsNm37e+CecL7m/TZq9/lj8g640XAWuAft0r73Ju37ZIJH4xIQANw94MZ/Mjhl6B8QYFUDOCHLc4yxLzVD4OFx1xsfUhcAzGGMnTog5Unig5LOBJ84tZwxVv1P7v8XLb9YoAYAxlg7eK/hj0nuKfs+rBGiPANuDYeDExX4GGNfE1E1uNLpJAVLwR/8AfAQ083g4SyAz3tdA87d/Rr47FiAW8decAAFeKhcryCVwYvXssBzWpvBC0yM4G1jeshIJ0cBeO57CIFxenrRmQDeR6ng5B5rnShF1Y79aXl4yB+9cmLxE72Ja5pSz/ZV5EWE+r2HBi3s+6DptnlD9qjzg0qMLSPfB++ypaQVj3mC0o0vsOvF3ia7L62lwfQ2HvQOBtVLHznsJO2y+y4fmS02xS+g43El/kn2YRJC5ojHQ4+yoOxv2de2tayyZiVu6vyEYoJ/oDKPkZ32TT6c0XMgR/axrMgJzJm6nYrSEtU9tevwQN/zOIpWJO+aK3SHJqqZkZFwZhbhs8SpSCpRaR49q8YcKoA/PJ4sqRa2bVofSWUGShr4WI12no+YhDi2f24NpGqRIutrmNmwkkbz2tm+gSxa2PoWsxrOQ+fUekS3EKLr0mCMC8UOZsKq+kKEhhXQB2bCivp9MIYtRINbpdyhEHij+5Hm64PHK5HbEYqQ1iamGAzcJSOZVL+J2Y1+6pd71XiLmYYNfYgZiBLqE0JZhqmQLA2xVBudywalNuSdSKTt4QuQIh1FfOkC7JiWRmEJbzJ7wzlsVWIVHYtZRY6evQitOp1WFZSyfZFX01TPelDzuVgqRgjfzhJBrACqsIlY6/mYpMwi2/Tv2Rv2B3CL8iJGmj5jbR0XULgrg84dGGb105z0ivMv6j1ZLwllWI95B/OpRrYhfSSL2TotNCnnJXwxfxk+PP6C+oD9daFk1REYy8opt3UBHcUgmfrrkTd6LsTGAeX2lPXCcJ4qvceuVF+tuVA+r+MHcU3Cx8L7U5v9o85XDOftM6me4DPVOlO0paJtmyvKIFqWhc539wzMNTkNDb4LYr81xCbVeA9Om2X6Eue6bu28zyo2jI7M6Sqz32fY8NXPPrcnE/wo4AauDqx6RbdO/6t7x/XgETCAe7x6aHy897wRvMVKb90CuP5VgTsAteA6GK9tZ+De6mcIpJ/+Cg7cj4G3hGaA63clAiMWs8Gjavu163kYY5OI6AHt/NUIDP/IBgfzfvBOlcsYY49qwDqKQCvmUfABEV9qgNkO7jk/Ds6apmph9TO1+4P2u+ljOa/CP5dt4MbF0wBARFMZn8OczhgrB1Cu5eWztXv/VU4R4ed3+VXGydvgvODl2r/LAZi0cPhb4OGkv4MD6HbGWAJ4P+MN4IpbCQ7Gr4CDsQWcClVnI3uIMTYJgSIyneFI0vZPRiBcrdMJ6i0kelFYGPhi4wFffOwIWOfjCzW2atvHz0s1gC88BgAriGg/8dGj/1TGoh7YcmjSkpFOYZ89gSpdK2OWmNKSl7sPRHSbD2X8wx1U8I6lMj987C7jX6yvlq3zTdxVYfi29Wa6KOwh/2uOLhPbFiSv+3op84b8zlgdY1IzbIPy1KQFhuNJvWLnrNeVXdNj1Ad670PS7k7xjaEbhTrrbgreGsvynDejJSaO5UWEsZF0I6sr2EQvRp1PngM24XbPf6G7rodNrriKjUXFsfiEJNTP3oYXw8+kpUf3IdTzMTKOrCaKSibKBPtmmkrWUi+iBr9gsc4LEBeXIJTPKyXniRiK7d7GbK4zYMggfBCex+b2v4PgzqUkpQi0Wcqj+M7dsItZ1JrXRpP6DpI6NB1yihOpvU4muyaTGtuKrJEGjHpjIcT2YlAZpCDZgXarA2HDI/BLWt0gk5nqsyBINbAhDAupvgFqSAol8/AobA5Gw3YnWXsi0BkWTXJQOcxt4cSiTNSW3gNvRw+t9tRQW/RicsnlQnRppiCkCujLsZJr6AQSSrIpK7EJbZErMRy8BQNNQzi9xIGuvEgMxixCT/Qn1N7ehdRDs+hm7zf0xoSbSUycSPVp7wuu7j6oJ9xC/p5Z7M6g9fS3Kb/BKC6lpmVHGMmfsr5ePw21NCD9yFpaWdJNd6S9Ljw/ax1tdT1C+ckOtu2sHUxwvaFG9JnYob4uKC21hslVaylk32LlZucGujfnOcOBhTPYqsg35ZaOmw03mgS1cm2/+t6iz00RbU+6J7cOGd3qbGVnfw0db9piyO+x+wsaL7cMH7jOG3rIYb2/5ynfs1F3W+YXlMqlS/LLp/zpaPtPPa+n9E4DJw+l0Xn1fTh5bewHB1M9zK173y5wndb1dSYCbV1t2v7R4F5sNng0TE+vTdKOOUfb5xrwyJYP3GO9CLyIrRS8zuVU6QIPWz8OwEp8WMUM7doPa9e6FHwt0o9/GMB04rOrnwRfe/5bGGP7wKvQvyaiCMZHYRK4Zw3w/PQgC0y1ehjAJ0R0BAGGtx+T3wKYQURlRFQFnlYDgDuIqEK7Hz841fKv8iPyiy0m04WI7gN/oBXwh/wGxljRKfuMZ+nZBf4w27XXKgRG1d0K/jBH4eRqy4fBFbWXMXarRvv3Kfg80npwvt5rtfO0I1CQojOXAVzpfdqrGTysHYRAS8h40XPWhMBsar2qXAdevfBFp0zVrzF+yMBR8GEoE37qN9x/698/dtgTcg4bGnp7bQ2hyemHB4ZDTcHvC1cP1/WmWA3VQ94rvd/SZcbN4rvhoqelz2K5bLvkle1nspboLKPsO+DPC5qoSsFx0lFHmRqdvUfZFrIMOzoXCpNry+ke8VV1fZBfnbvDzGzChazd4aYcWzgbDg/CWObX7Pu4Way4ego93v8sKzS3YuHOdOqMXMhS7UbWGe9m7fknsKH1PNzX8xc0tA8hvvdiFhpixMCEHvZVVjwyjzXBPLyVJbZczOJiolE7txjfdc5hBX3PI6b2XEQkxrFv5nch+XgF4o6aWWjUHOxZ0s5CT1Qj9mgc7GnJ7N2sYFp15FUWM3YF9iwfg7VuDyaVT0fbKgEd7RVsZkkWatYEk6t+L1tUu5Q+XWFgc/Z+iAjxarw3mdEFRTsgxExGXdQgwo64EDNTxEG/h2UfskBebkNNXwObdiiRXCslaulzIr04itnnGmi/akFeyQkKD5+PjwpUNqXmI8SWLyJ7np1eT4lnZzS8SJGVKxGeGk9fz+1FasUJCq9uhYmWkDnDhC3TCMmlrWQe2IGEtksRHe5Ad06NsDFlKptY0kBW4xds6t58oTssnWVHpguNaUU4MCGaiiun4OHRv2CXOkRLC3PJGTOXYkwjMEemsY7kH4SGNBs29q2lmdUluMHwBq23COqK7y0QzOejI8ggBFO7mBuxQC2zdqpyYqGIlAHpXeEaf3NTDGU31RgfE970OoPapffMDvH0feTNb4y1N6esHe23Gqx+7z5vgjnCmBu6QO4yeaUSqV41RdZK0bF1f75g7d7PfupZ1cLe40F4fBHlIAJtlONlBDzMfDMCvdb67Pnx3RceBID61Dx1DLg+O8FTXIPgun0huANg0K7dBk45+lfw6NwoeHvWQQBrGGPnEtGXAD5mjL1PRDcBeFqjE03EjwwcArAB3FO9iDFWTEQO8BD5GgCrGWMnecO/tlT9vye/6NC31ku5CkC+VuWoD4o/SU4dGKJt2wVgF/GZoyXgitkPPg+2DLwo7CARLdMOOQxeNanLu9pfHXiYSreYUhFYKMa3fJD2bz1UNYoAUxIQANkx7ZhwBOhGgUDeTCc7SdS26yBdBM4FrLeGCQAmMsZ+bFbvSXIkfHC7FLMnKSGl3HLCONf1pvqQdbTJMBbR3GH/C3tmdIr5oP2ZRPvo8w128cJvTaaBqPM89elxZsVb6JtsifUao88wHraVKTHZn/nrw2YJzw/8SYre68R77PfyNxG9bNdRE61xLqTG2MmCKDRjRuQstSyqmPy5hexV143C9P2l7BHr7ayy24CC1vPREaWw3Mg4nEg5IBROiFHryk7D79i9GKy0qlG4gmIjrejIqsbGlCk0++gxxkZ2ILnlUoqJCmfN0w9h49DpOGfsCYqtPIOFxsfg+KwyYtVxqr2xmQyW1RjIqUVz6wQhreF75rDNZi15bTTbWQVD71z4UnyoG4rE+Q2jZAtPYkWCiqXNW8ketBw1TGGLOnpJsTnYoJ+RxUdMtvN8JDE/MZ8FvZJCMYJLVQYdZHVY4DN5KLJTJbM5jbnMwwhpjMH+6BmYYN4uGBvOQlsBEDO0DabaDLame0z4zr4W4fZNQONqXJxwiHbZr6Tp0euJ2s5hSyskeidnCc4WNpDlyBH4G6djhUGgLVNTkHl0KTWLH0BsupTClFRc6K2j3bOC0VhyqxB22t8QuaedapmDkt1ZbP6gB7nTNtA9I4/QJce/YRVnfqOGHKglr+tStHlKaZprsUqdg3g45yl8MX8lXVn3Gl3X/hlZlmwRPlU20MXfOdhQ5CX+faxKCBcGjVPdF6olzjbfVfGbRVNqh+Gd1Gu9F7Q+I8XUtUoPD73rCZlSbn12ieLKKH9JWl1kQn/UWUqrZarpu+5Cl1ntcMwNXdDn8F5g2NR36OsL1v7c04pTgboUgZB2yLjt4wfXCOAgrQO0zlcwHqQZOMimnbKP3mY5AK7Hy8CN+XhwXdXbsloRaNv6gjE2i4iSwQ3588GHdBwjPhXqdgBfENHfwY0Is1aBrTMcVoAb8ikIsJIZwcdIWsFTcE3a99EZyE6AGxpp4GMvf3aK3q/yvye/9NB3LHiVdpH2sP4AXoEJImokokotNNNCRCFEFAIObBcQ0SEiqgUHt1Zw0AxBQDGvAFfE18HDWn8E4NLCRNnatbaBt4ao4AvDY+ADzM/W7u9s8FyW7g2P94ivBAdePeTdrP0J4AqvF3OMgS8a+oCBem27XsymywQERmKONxR+ViYuev3TPVlTRm5mr1n/UXaBL2FnvXlTy++Vl2x3sI1Jx6UNbaHu694Ksy2u/42nPOdmwWmvk/IsLs/MpLMMx2IGDM5pr/i653Xhj8ZHTD8cKMALpU/IVwffr3zoGxWXfZwuRfnvpoZoM5seGqzIyUly4/S31e+mJqsvVf9Gfbz0aSUy6A1V3BHFEoZuIl84o6SEHKrP/xzr0+YzKpKEs4THmGlPNJiwhtKjwlh77lF6J2kOFh4tgjq2g1KaL0NMZAhrn3yE3sBZdPnAU0gongpzWDR155bjq4ECSnV/LNiGlsMc76BNUTk0zbWBWQYWE4sjYaucR46+ErKJMcJgVjvlDxaTzz2DucN7yDLohXksicZsfhpxGcjutsFjVMjjkyAxK6kkEwjEoACKEX2SgxmFXvIPRdIJczzZhFbI3QmsPCgVNrEE1r5o8kUY0JrUD3dPB84craFR2zzyUiPstZkwJnsxmOmAa6QDMaWTKTy9H96YXMB/iFgD4dK2UryXeCOGZ7SSNHACYh2wsmoQFdMmMNWxlGozNtBw7xgLqg7CkhJG6fl1tJEehjCvVxg1fMC6BmQSG4YpvfAs3CO/rhTOm4qv3Q9T2mRV2DN5vZDRXi+UD7hEQ1O7mHLkWmnxsVbpweSnxS/mLcN/4WV1jTtVbjqni+3OesOYV7/doHpz/Lu7jii21mbD7PoLRf++8zyX1G4V/xLzRylsidt9w8QHzdd5/qac5ZymXhPdb11/7ahr48zP7RnVD4xOae60StJqV/HomOl756dbH374Ye9PPadam+V450SfRKfL+CIzEwLRpfFRK/cp+40/NgUBr1n3qAncKA4BD22XgK8hXvCZAoPafUSD8zT0gYenPeA5bRGcAfFWcOB/CLw1Mx680+Qh8Ol6D2kDM/rAw94bwJ2DLg3wnYyxWeBOxBrG2HTwsDs0vohK8PTaMvYvjLr9Vf535ZcO1NvAQdIKXphxO2PsSe2zNnB+21zwnugOcGWLByBpD/0d4IqyFzznUwtulV4EXqEpgj/8ieCK3wteOa7ThZ6NkwfBi+AK+ZL279PBwbQf3PNm4MrHwAF4BIE8djwCoXARgcVkBDy8reeng7RX3dv2jNtPzzPpVesC8ZFxPylLT6vv23d46uHl+7Z59w7cYLw+7JHR++OG7IcqQ8fu/XukbVL/b5WS3KuVDmOJeYrV556VtMZQEj0oNU5+3eOZd0J4yHGfcUPxucpdxW/7/mq4TfogyGlI/CKCFtZdL1ekzFRiLd3ISpwnHk0vlHrnHTQ8Iv1esuzziM95b5X2eNvFpVsXCp2RyyklGKonNZQ1z/sCfxFvoHMPbUOoZb2a9cMUoS+sgOXEJApNU3bSqzErsebYNoy5Cim98XIWFW6nzpwKei3oTLqp9XmyFUeRPzidfBlj+EfYPFo78CpLLJ9DURHRqJtaS1l1jRRZZaXQkDjWnOvE/LYiBDmnwRIehm22CTC4ymFV7eRK6UH6WBX5fEkQIrpY+lgnXGom+Y1jQqg8Ah8LIVVQITBGYH4SVQF9YjAZWScsPgsbNttBUiOCPBYKC3JTfbJEY/1tWOKpJ+aYhDEMw16bwo7E5aI/vUoY6G7HsqYBbA+9mHpStlNvdwfmVRpoa9pKNji1mykDnRRenUnr8C0+DPo9WuccI+rthPWEmdbUOOnItDwmmk9jFRM3Cr4+D0wNMk0rSmbnZH9Dj4Y+xdLSrVSR8jZZemXmbK1iGcfOF84/flRYOOOAcGPMC2yaPJUdWF2hCq6/K8bhCPVI+2EltzFFDilcq9zS9iFdlv+Z+Pup/2X4YOhRcZ1klLde2uo7Hva8MLXhiHlUnsx2dOzxhbS1GeY0XiiN7bvQk3rFbQAAIABJREFUc071LsOzYf9FGYs6PQ9Nvc22Un3bleJcJj5JA8L+iz3yU+ceMVt7H/LMrthijWTz3v+55xSBdND4f+uAqhvYum75ECjQVMcdY0aAYVAXNwKTqEzgRaBuBKJZLnC9doPXsrSDA3UpuJet91kvQWAU5iXgJEpAgJylBnz6lQWAiTG2mzH2GnjR2cJx+45vqVoIXrmtt1QtA/Cy5ph8iUCrFHByS9W/JET0czO7f5V/g/yigVqbEOUGL/jqAe8JvFr7OATAu0RUDq40IjgYmwGsJqKnwasopwK4DjwclQAO+mXgnnYwOPj5wQlRtgBYC24ZLwUnHzFqx9jAvftu8OpRaOcdAPfWY8DBNAV8sTmgnT9M27dXu2d98dEXmSngC4dXO+4QAt65DQGveSe4dQ8EKl6Bk8P1/1RKxq7dkB3ztuvaKKN9bF+w/9G34qVI9Q9Ccd4Fnj5xn3WqlXnmpqyVDkcOGGsnvekW5x02PBF+t+GV8ms9qwu3qpvk68y7Y4qF9v1Bviu2r1AaU9aJbssJ04LofLEpUUHPzDeUTTlz5dcqrpKfKn1KiQ97XRnY71BmNF6vOqMdbHp0Jp3IqBNPzGkR/uq8EU/WPs6aqIgKdp1OnZGpLDt2gtA4dYvyUtBFdFXZJ6zXUyxMaLichYWaqCe7Ee/GL6B1Ne8xV40bHvNcOBIiaW8uaGnNHjJUghRHAkbSW4TNowsQ6tsK0TsLvngvfeufAZOniCQlGv7UerK0+ym+0UIh4UnYG5xMXrmOLH6J5OhhivB1kOq3kyFkSA33jZKfhYCRSgRGgAKJCSRIgCIOCRa/QQixjVFTjJ3GhjtomredmDWZxtgYhTSFU1HQbBLt+8jYJ9JSqZz81nzIrAX2xhSaFl0NJWQaQakkc7MNl/t20jbzTdSUuwPdfQOUcnQerYrfjn3iLXR81k7y940htDaC1tYfpwP505lZPI0dnfIpCT0u5m/qoczCebgt+i26J/URyjbnsF0FX1JCZ6N4rLuJMk5kqRkHktX7o56hl2deLpQM3iWm5bvEHya/J+U4q6TqUZM04CyRJldfIEQeyFAeZ4/IiQu75bXJz1Nbxw2mS2Jc0luXNXhHlCf9U5udpj51srij7TtPREe3VNB0kXFw3yXuFccPml5w3M5mLqiWX515hb1Aene0p+Myy5uDo17vsmHp0d+0H7ziw980/QuP6Xh+gfHMf34EIkkEro8CAq1OO8YdJ2g6o3vmDBw4Y8YdD3Bd0gvbLACe0847FzzlZQU34P8KvgbYtXPoRvYr4BXdQGDm/Xng3ShPaveg038+CyCHiNrAi8feBQfkf4A7Ay8COIOIZoE7CsEAHtQ86fsAfKBd61Yiekj/okR0uRY5PEZEr+ugTESjRPQsEZUCmEtETxJRlVYs9itf+P8F+UUDtSYWcDBaA66Yt2lV3BMA/IExpg/JAHhYGuCKtALAXeAKo7OHjWifDSMApuHgHmoKuDLs0s5hAwdlna8b4EqVB+D34/YJ0s6pvw8FNyq6wP//9AVDb/2Ctr1Pe68vRuNJHfRrdiHgUV8FTswC8IVDfzaSieg7Lez/TyXykZbyiB9sxx95P11hjgcNhyad6Rpi31mn24zeuckXiMURg1JV1tsuR8Fu019jbxafOnGnO3dPqeGH4WtMw/Gfy1+2OLw3fZRt8IXcY2oIH8P0IIvfkTTNd3TCJ2rfnHrhfvkhKXTPoOEt782GLQaneMbnOYaxkN+IBnu3mJyQL5yY9DH7JneCuuNIAXtx4E6huK9PmFt2qdoXaaGk+ElC0/RN7FnjOum2ireZ01UuTqy7XA0KEag3o4c+S5/ATi/di97+E4LVdx6lxCRQw/TDrKsqBsy9H0bfcoRER9MPGcG4oP1jiq+YhMjwGDRNdNKC1mIWUZtKEZHJdCDZrua4dxHzzMRo8DA5h8JZZnMvQoJTqTQkgkbRRkavCmPwsBDpHya/GiSQ5CPGCMRkiEyA0aBgyGFgfu8YS8QQjQSF0Zi3n1L6ZPQZJjIYm2Hpi0Rw1Bga0+0YHGylpBMR2B61GAPpR6mnpx351WZ8lXAmOvLqaGhggGLLZiI7o5b8xsU0atuM1q5WTCieSkmTnKyfraXKiV/Q4KAf0TUpuLjpsLg7fw4cWEpFM78ke68bA60NSDm4Gn8w/I29OGWdEOQ6C4dWlqrRPd+y+mESrM2DYsyBS+iu/jeZvcCl3GD9m3qmkih/d361LI28KIcMx8n7ukqV5FZQ5JEbxYJjTcbH4h6RahZm+c+yveXNaT+NZucOWZ6/qEK19TzmmdThNXSoE40/tH7hjuscEBe0XGTqKbzctaiqzPKS+VZ50dzD6uZ5Z1nm2t50fd19p/3hdse7P/VsElGKxkQ23vtTwSl+BxEYVKNz3Y9peqX3UeujIMdz70M7pll7r4+U1feLR4CJcAC8QwTgNSg6OKeDF6npESx9zv1R8LXlIm17M4BzwdeYd8CBWySij8FD98vBeRqmgRe3CuARQZv2Ogru8T8GXsT6OQJrWRL4BL6N4IB/ARHNIKIc7foFGqArCLR82QAUMcamgIfvzwUwiTE2WbvGr/Jvll80UBNRFngP4lTtYfwAHFz1IpFBLSykF1R5wYHtcvAw1Q3gQO8CV0wHAv2YQCD8Ha6dowvAnxEYUdmIQAhNBQ9FeQF8rG33gyuxHubWq0kjcXKltj5RSz+XgkDluFu7Z52K0IuTQ3m6jM9/j2n3CvBnZAF4xOAnhWx3fXAke/6YS95sn2m3ewuSLhaLwgaksoz3XJHzv7W+lnglHnE+4A7Z2Wn5rvMWIT/6b+4/yzbxsvWR5tSRu6g0NdsbZTihzExcbiiKqzX657wnvp16Ht45drH8bPmT/uzIl/3l5RZ55eGL1KqEiXJukFEZTYpQema/rz4Xfi1Z93ukmwz3U0OFpE7ouoEpIS4xLCFbdc7+DE8pN4n3HX9BrfbUinl1l6qWEFUYSPNiV24QSzzSI46xPZTaejHiQ+2sdeIe+qB/NS1kryK9chliwkKoY/IBdNVFk3+wGn4pA2Nxo/S1fy6MbJ8g+rMxGjmEkqFMsg7VQxJNRMlNmNLfLChj2cSsAmtk4WR295FRtGLUpkBUhyEoAsggM6YKYEwmSRXJZPRRf5CRxjy9lOHuRZgSCb/RwDwd8TgenEAsuJo8w8O0eLSWREwj2eiEoysC+eHVIFsOVLWNglojcbZtLw0KKzBm+w49PR3CjEoz7cyZB2umGbbRMrjaejCjzEiNU+NYmHEGmmI2UMegn5Jq8tQrWncL2/ILECIvxb653yK8d5ha2iuRcuRCumP4XXXPnBmoHr5ZGF3WKXjU15gyEqE6Ww+zrMpLhIVlbdItOW+Ld+feI/X1XCMlzB4xbJ36gSGvqdjg9MZJ1S07MM9ZILPC8323tL2LGye/a3xz1iXGa/yvyL/pSvKblgwbXj5rvzGl7nH3hP5QtCgZlh9aNrqSu1zCQucFxs79V7hmVdbZXpFu9K6YsZdKF+ZXzfzToYM/82g+gEAUSdcPfe0bRCDkrf95wcG1YZwOACfTiwJcF+PGHTe+Q2MQHMSAAFsYwNeBT8BrT+5HYBLeKDhTVz+4PvvBQRfg64oZfJ35I4CPwPVzEnh6zAPe25wDbmyHgRvuKjgoD4LnxneD9zPHA8jTWqWWgLMeusHXrs/Avfel4LnuYi1MvhS80Ez//TZp74e0679FROchkIr7Vf6N8osGavBwk1kP24Dnkx9mjA2C56Q3AtgOrpASeIuEFVyhnNrxQ+DhKBlcyQzgoMrAvVrdkh/Wjn0fgcrqcxAAVwFcaYzgIS69n3k6uCcdjMACMgbujeutIqfOtxZxsnUvacczcGXTF5woBBYXQmBhseFkwhML/jnj0X/LVR/+Zu9Um+1EQfKldDBswHgk7QNXwvwvbBtSVyv39vzZ59kpWzc0/lG5OfQh7z0hzDLlE4ew5tgF7tKJl6te6aBpSdRMqTc2XK6b9JavbZZLuXfsUTF6d4fhI+8Nxo+DW4wLP4mTzNJdYl9wlzg3doZYmlxrGJp7UHpk7B7x0uItmBDyqmz9IYIZxRtFh2NAQGI865yzRXh65FZ67MRTSomnRZhWe4kiBfuE0WQDK5s2SkMlIUK4+SM1/8gZzBxC1JnupH+Enc5u7XgFwYcjyBsUhoHkfnxoPh0r/G+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4uuVbQZknKn/3Pcqycr1iSfKbQlyvSMUdx5TJTZPkoAMzlT+ZHlVr52eod6svyFczm/zJRQ1+48DTvtiRBGVfXwMsrS2G3JqrTJaiFPxFvcc3fUG1fHP2/caXBv9kfGJI8FScP8o+KPjGmlfxtJzsylLq/LG2H5o3eDK6ZSxuW2ts3X+VK6+izfas/3dv/dQzSUTh4DPgx0eu9Fx1jKYD44so9RnzFgTSSgDXOR2gx+e5dV0mcP1n4GAVAm4sjzfcGbge6kN1NoDXqrjB14Ux7Zop4AVkelpqCFp1N7gzYUCgaK0CvEA0H7zmJhhcj+8BXx+uBwfr68Dz5BGMsYsAuBljE8E9ccYYe3gct7/+fdbrTgxjLIsx9rD2uUefTa21cc0C99RXgfMz/Cr/ZvmPAmoiUrR8SSURlRLR3UT0//s7MMaOQHtgGWOTGWPnjRsP1wjOezsbXCFc4PldP4AfGGMW8LxwC7jn7ESg5SFE++wVcCBuALeCC8GLwXSw/C0CozQBHqbSWcR0j3pMO68+rF6vHo1GIFSnDwcYBa8y10PvQGBKlr5Q6TO1gQD46gvQHO3Vg8Asa93baPr5XxSoC8N7RckbXSnzN1q/zljou3PkedayO8Ty56q/et6w3iE8EddnHt4X7Ltzc77ckHmfpdneLE6zCb7kxCX+XXE7DeaCz83PRd8sfnJ4lfLXiqd8BZHP+75utSlXbl3AqtPOpXBjE5ITC1jFhE2sPN+ivFhzvfxizaNKXehOmrs5TeqNukRIsrnUgSSr2jt3t/hs9630bOMj7IC7Q5pRe7GqBnsEJTGcNc2sFw6V5WOR6SVM2ZUnDIXaIMc7WFGOGTPLKqh1sJUU6XSKjk6i6tx+ml1dAaXOTW5rOA3E9dMW/0JYpB1k9M4nFmLEdscUsgj7yeibQiN2L1X5kuFTnIAiwxTdRVEjwxCH7bAZHegwOQQ/DQuiwkiQFBADoCokMQEWwSOYVDNBMDDfUBirMifBLFUDHoZcXxMi5GT4jB5YesMoMboLo1GxEP1+MjVnIiWpFeagZDLI7RTUacX5/u20R7iKmjK2o21gENHlC2l+ehF6fOdRdcaX1D0kCym1s3GTfyMeS/gdxWYxMrg/Z1V9nZRevYyu7/mMNk9fKkS6ltL3S/ez5C6neKyziuWcWMHOqKqR8meW022W5+VVDjO+WLRVyGqtNJQOuwzhzmEp7NA6urZlEy2btU+4LPkZCulcLUbMHzF+lb/ROKVup2FQnSzsd37tK+hM9RuLb8ScsnrLnyPuFd2Lw9wrol9Wy7tutP5ZHWIb1o25t2d+YJp57BWKUed6j/uCrdub3/Pn9IpY0Lamfs3qw9t/5pF8AqdMiBr3vDME6jHGc/PrhnnbuGOOjXuvR7cGwYFJB3p9xK1u2PYjkHNWwGtURHAd9oN3hrwAHnEr17Yr4Ma6FxzoVXDvOFy7t3zwqJxNu5d+BELoY+D90j3g7Ie69IKvC/vBuR9OldOJKIyILODOQyG4g7KWiKIAQPs8+dQDtYhjMGPsGwB3ItDq9qv8G+U/CqjBQXWqxt51OgLtCf+y/EiVokUDf/3vyR89kIs+nP00IuoDB0sTOPNQMHh4SAYH0lYAf9GOiQK3cM/W3uu5q1GcTOqfCL4IHEDAErcg0PbRAL4w6L3QQICZ7AD4onOt9jqeM/xUQhQDuLc/vke6fdy9GMHBWqcTJQDvEFHmT/w2AIBrH71159Gs1KrbPK+Ix/alG24s+YfrO+l601dJFcLnzjDXg29HGxF0v7EsKd4TgRJ5SdJ55uKIPmlo2uvy8WlB3j8OPIbEPQ2GL33Xmz+IbDBM/DxEyBz8rVobbVRmBYfLffHhSv/0N9V3k9ew4gOT6YPBW6VNxi7p/C3ThBMJi1hukFVpSnJR7+xS6YWWG5SXWu9jOz394uzqC1WvY0w0xieic9ZB4dPas9lN7DGK3h3NusInIiEmS+iYXkyVx7PIbv4SWfVnIy7Ywrqyd2NL+1KEGLdQZN8qSgqLR0t2K5vTUEFhVSLBZiI5tZJ6WsIorL2HFIMEKbERSreEpEYX2YPiaDB8AFPcdeRhmeQ3+NEvOJhHdAmiykg0yKQyEEEmhamCXfYwq2phqmiAfyiUvA6R+qMY9Y+0UvaAm0osM0iSDpI85seikQqhFwXwmvbCOzSGZT3VtMV6IXWnHEBbfzeFV00lOVtAVHACmbxFNNjdRrkVZhzLzaZ0Rxxk9oVa09tCcaUr6bqI9/G05UH45w4IUX07UdFdj/Tqs+jmwQ1sU/5yih49jb5bflhN66gSD3fXIa9pljrpqEJXTPpYWhf3LFs+lq58fu5xJallg9rnS2atzgPC5BMXiuklEB+Mf1z6bM5K8QnXn3EHFPWty1p8lr4nvClDMWrRyLBhwHnQtLh9FQYL13h+2/F39bdZr5n3zZ9Pi6S33GmtS8RbQvrNj9844j4R9Iowu/QfplBhpbvcTaYdLR+++lPPosZCdj04o9+ponMFACdPshuvAx3j/p2PgB41IhCyXjnunLpRq8+Ivw2BWhIF3Fse1fazgZORnK8dawY3DCRwkNfTW93gzkAnuF67wY37UO04Dziw6rOvp4AD+/g2NJ0Epg18LTlVDoGHsssAbGKMHWaMVYGH5rdp0cbvcXIdjC4OAFu0ffaB59Z/lX+z/KcB9X+L1jN4PXilIhHR1cSnxQAAiGiLxmf7Y1WK1xJRLREdAmcF2qflqB8AsISIjoIDpT6FJwMcKMu1Vxk8n1wNbnnWgLdqEbjS6OQk67TjvQjkkjvAw9cA74UeX2GtU4kuRsCqfxocvO3glnM6AmF2fYylDzw/BZxceQptXxdO9iKAQHEZwBeR2HHH9YEvXOOL1awAan7Mqj5Vvqle+tqKg9t8B9RrrMNxW+UH1Ajljtctlind1ymHc9f6fMpW89LI2ZIaN8G7L/EzJXjeDtNDQQ+YvitaqD5b+bTn7LBnfK+P2NRbP54gNqXcbvQYjprmx51mOBB33CjM+8b4sPSAIXxfj+HP0u/ETUMinVe4XK2JS1LmRKSw8sR6qWtmi/B63dXy3zvvEb7zjIgFVWuV0eBhConPYr2ztuLVjnXsieGHaKDMxIaDzhYmRqagPe9rvNF/Od3oewaZ+5JoJMiAgVgFX0XPoBs71yPiSAjcdhE98e340ncaRRm2Inh0GYsMicLhhCCcO/gtzB0TERscjxMxflo2fBDKWC6CLQ4qd8SRUW2GQU6AW/LTiM8Mo+xiKhGRQQYYgTGFFFVBkOKCTbVAFmXB5BMpxD7KOiIcELwyeTtT0RgahZ40Dw0MtsHhTENh5CR0ZQ/T2NAQTHX5MKd5YQ2PIouvC0E9AlszWEhvBl2P+tkNJIwIiHMm4QrXFjwdcTv5ZgwLUf01QkdnNaKPzMJp2Xvwue8uqlnWjMTuCqGio5KlVJ4r3D72trpx2lkUM7SUtp5VoWa0FYslfe1CbkuGElGcyn6X8Lx478S7pdjeFVR5TjdT3H9VHO4MeX/bLv+ctsmyun+F70/eR/3hC8b8q8JelWd1zCHT4hHD5/mfmadVfyH5aYH6fesWT06PiJSqa8x0KFl8TrnTs2juYfbitHWWC7x/k29xJvgWZgxY772uV/Z6/iJPO/5N1d0ffrjrZx7FJdrrqcY5aTqh6934ITvj6zcWIJBWGg/kyQhUf+vbXOOO12tJ3gQ34PUZ83kItEcOgxvMeurrZnAjXGc7iwFfLzoRoCotBffAN2n7dYLXs9wH4AhjLI4xFgLgFgCljDG9yt2rha3f0+7jVBKnVsbYEsZYJmPsEX0jY2yj5hhNZoxNZ4wdPPVYxlgHY2yWtk8eY2w9fpV/u/zHAjUAMMYawBUi6md2HV+l2AAOyHPA+w2zx+23D3zKyzTwULVefT0JPA/kAs/3GMFBNgtcKaaBg7EfnIxgP3j/Yju4QukFKw+AV37rypoNXtihh7C3IcAjrANqAXgeSdL+0nHyXFuALyJRCHjh4xebPm1ffSLPqaP5xtON6qIvHqfSCBICo/7+qbTevPjQ4oi/F64LDTUs/cgkXrF3sfvolHuN7cYSQ55F9kxNOkfdGnbYYpr1d2H/xGzvgz2PyKl7aqVv/debN8bVSkHfOdTTai/3l6ZN8yYaWvzJCYuU4pTNbGBGL3uk5z71wuKv1OWhz8mVFTZ5duPVclOYH3NjZorFiUVS83Q3/nH8QuXtvrvFzV63sKDyPGUgeFiIi5tGfdM/Y8+N3ir8pe0JHOzxCXblKkp1SKwupUR4N3gN7mx8izU3yxhxLKHUyEyhd/JRYbjKgVbhuGBSV1JSWCK1ZLVTfn0tTHUejJhFYSCql/aPTaUhcyUzyRPJZWdUYs6GT6ohs5xJo2Y/WhCNAVMvGfyAz6xi1GsRQsY8kEUGkmRBz1H7mUzBioskZhNU6oVFNrIIw4gQIocSM0jMPGyjhLAekq2RMMJIlp5wZEU1CWGUBKIOBA0KdIa7ELuFtehI2kfOoT4EVRcgK7MBEd7pGLBtprqBdgqvWIpVad/jgPc3dKjgKLMOm5i1fVTIKreQdbpbbR+5lHadXqEm9fQI1R1HWXz5BeLdvlfZhmmrhZiBZbT17Fo5o3UnlQ2PSZmtwcxYtEB50PEE2zB9tVjWe5MhdtaI4XDCW1JmtyIcGGyluA63GHzkOmF17V7pxonvGJ+Zep3xrcH7pD9IY+yvV3b67N2PeTMHQlHlsVoqW7YYzuyb6xs9dK08u+qE+ZnguyTbYsF9bfKD0kNDjxn/3s7c0vxh6c4bnC/83HMITioEBHRlfCeEPk8aOHn9+HDce73HWRddb2zgOqIXexG4sS6A65JOUmQ+5Rx6YaduYCcjUBQqgq8zReAOgl7gpXvOC3GyzhN4bniNdu0UItILSK8ALxw7Ve7H/5yUd5IQ0R0ae9mv8v+Q/EcD9f8HGV+lOAvAbsZYvzZ39ZNx+yUA+E7rnf4dgElEdCO48t6v7RMNruCzGWMCeJ65B8DLCHjTx8F7rD9CgLXMCF4l/jdwgwAIWOsAB/NcBDxvEVyh54EbA7pX3AqumF7w/z/dW1dxcrhLXxwc2rV1AoYfI3fXmc/0IrguBPLTHQgAtwf/fAzoSbKnO/j5BzekuJszHjcfj7X6g9V9/hWJl1iORzCqTN/gsc85iv8yPmMuPDCFnjr+nO/q0Cd8f4JduHN9lGkw9o+mVmuduDAsi7pigpX+qW/IW7Ony++UX+J/ufZxeSj6KyViawgLVe8QBqz10sz4xdKR5G1UOdmufHFshfLO0F3ipx5ZWFJ+jtIbPCqkx84SuqdsVJ/BbeLvjr/BdrBucXLzharF2iu0J3joSHaQmnSsg06Yyymt6zzE20XmTNuP9b6LcJX8Ck08lA7Y/ehMaMBm7xnINmymyJ7TKCU4DkPp1Uhy9iC8zkMeM4Mc3UqNnfEQvN0kQ4Y/yIWuoTCyuQbJLyhkCBoWhl0O2F1+ItFMTPKCGIgRSFZlFiS70CNGkMi6IPkFSvR0wKFEwic0CXaPAdn+RrL50+AVjpE4pmDBUDkVGs/ASPh+ah5qp9D6HOpKD4MlNggOdxeZ+9w4ra2SXou7BP48L0UMdpK/p1PIrLSgfUoUsvw5OBHzKfWN2SijJQ1nNx0RivMnI2lkHr5dUIjoAQFN7UdY5LGLhN+rLyjvT1sjxPQvE7euaVTSWzZTrcsgxbb7BEPRecqD6uPy8XnZyjOuR+miCJfwwZJdhsl1ewwtvlhDR2uhYUbjWoO1OE74s+0e1rkwST7T8Lr3io40ZfT0EXHTjC3m6RUfiKK0wreta4cvqKPdUOBca3IWrvLe2f039e7UFyzNi7OUJUEv+7f1/rbw8LrK0p96/ujkUZbjo0huBDgF9FD1eI/7Au1V15XxESpV0xEJHDQnjfts6rhrtWnn9ICHv/UhH1EI0AJbEYia6R0bseBe/HTwdJoJAaDuGPdel2QAhdr4yHXgAzLKtfO9dsrvIYK3Tp1Ulc0Ye5cxduu4TXfgZ8D8V/nfl/9ooCaiNPAHvBscWMZ/n5PI8vUqxZ+RlwC8rPVO3wDAzBh7TSs226btE6pd52Miqgf3uj3ghAYx4DnsmeDWeza4xewAV/xw8DxVp3aupeD5Jxlc8U3gXvg8cGvdD67ko9prJ4BvwHPcumerV4AO4uTRez7wIhI9zG5GwLMe/1tICEzQcmifT9G+Y5N2DnHcOa4gom34GXnjycrGI5NWfer3fGI6LWKmGBY/27Ml7Achfu560+a0ZcpjHff5MvZWiTvl681fJlRRX1Gw/8o9i31HJ16qGpW94sKEc4y7IitM9rkfGx8P/p1Uvy9e+mroVsP7kU7D6o1Rhv6YOwxMKpUmJSwVytO+YIU56fL2I3PZO667pA+9TFhatlrpCB6liXFzBOfET5QXbNcJ55d+h9LgUpxxYAHnUZNQAAAgAElEQVQGHcNkjkllw9NKqLBqFs23vYm5u7Jo2OGn0RgLFWdEstOqi6hmcBRu6wLEhCXBOaEbE+sbMdrholFTKIZDBNoRNBNLvV+TozcfCY4YDMY305T+eoqoF5hgtQtSdD2Jg0B4l8yY0USioxdWjwfGMZAkmRlEL5EKUghMYX44FC86xHAYWQeNyB5K8fRShTELEh1Hv3eUcoZ62XfW+YIvvIG1jXQIttZM1MXEYyDDAIdHosieCJxh2C1Uy6vQmrAXrcPDFFK3CKcn7KY21xpWNnEvjYxZWJozm64c3cSeTLgJOUlE1uFNrGKgjaXWL6dbXO/ilZxLxeVyjLon72vRMRrFutuPUXDJhcI99Kzy7tTzhOi+04Xvzm2TU5s3MKc3QjS1tRpsh6+iuwdeVozzmf9KekG+yyfIr17cpGTUvaqobI5c2Pqlf3H3dN/wwfN99w08LS+ZXYTbMu81/NB3m+leY7/02DW9/uDOP/myekSxRU237HV+qJ4+mOENrrhaUoqTDS8pt3hOyz/o2bXsjOd+7vlDoL4CCBizQCBcrc+RJvx4R4PeYqUbvz7tTx8Fq+9zaqsjA5825QIPe78ErjcHwI1sL7ie6YZ4Hzj4J4ODs4pASHw/eEV2LjhQhzHGntHC2CKAY4yx14joCwBPgRvkLzHGrtFmF4yCOyjbwYlWnoFWTEZEZxDRASIqIaJPiMhORL8FX692EtFOIrqGiP6b8IiIriOiv/7or/2r/F+V/1ig1sjpXwMHVr0qeSoRCcSnyMz6J4cWA1hERKHERzieP+6zf2W+6iRwZU0EB0sFHIDvAjcYjOBgXAje7rUFHLyHwcNgPdofwBmPIrTPrQjQD36DwKxoEYEcWSQ46YAZJ3MPGxEY3KEvKGbtPvTZt6S9AicvPgRuxZ8a4iPwYfL6XG6dwtQAYCER3flPfp//Fv/Y1y/PS7qkc1vwCdPApPdkcWazfDv+Zi4rTBGfqHnBd1fQn/y32+zSLW/ZTBbD74TjMSZ5gnHQl5i4yF/4f9h77/A4ymt//HPemW3a1ar36l7kKtwbroCpNr0lBAhJICShE1qooYROIGCq6RBMN9gUYxsX3KtsS66yrb6qq+07M+f3xzuTXSsG8vvem1zuc32eR492p+1oNec97XM+p+hTto/ZRn+MPagWrTxom69cY7vfSepV75Qpu/tepnipioqLJhp7B7ytLew7QduybqAyP36d7Y2oECduOVWvTw9hZOFkdW/fj/jlvHMwdMMu4oxPjZM/76sczMkxBhWMEl3DPuJnuq6gP3ffj8gWB5pzptCA7EEIDPmGl+6biFLPhxi5Yxy53RFqLN6Bj6In02RaIMr2j0ROaipi5Wu4+mBvOuw4TIIGUNyjYn3aYB4fXUVKaLDId2VxS3qERoerYWtzCY8rgwx3C/LinUINCqg2J7ESBZjJEKC4rhFpDmpSM6ClxNAd7YQr6MVWZ18K5YXRGWwB+fqL9qxUNPVShDvqQIovDxVZu1EY7EcRrEBzVzPKDqZgVekwcpTbKSvoA7W1YeSBTnzVf7wYnO5CSvci2tW2B56qE8W5xR+LF4xrade0Fi7z1ao1TRs5fdscXON9Btfm3yZOTVF4V94bgqK9jVBjtXBuOAu32h4yXh5+tpLTOkv56sxmreTgS0ar3puCDdvVvO2X2C46+KkYM76K56Y/pV/SUqx/dn6HpnQ9pBVEBmnLWzcafZp18m69XDlux0HHrQUP2NdNGC/m6M/G72z0Rg+dHMSCUV86R297XrjU0yLL2jYbnfXrnae1n8CH1/wiNqpq/7tN00a0fN8zR0RZZt8vkHAwLQcV5u9kNDcnvY8knaOY+pMcdR9CYnCHhf1IjrYBqY+XQuqzH1LnApDrUQkStKIWytxq26yDbNHym/exFVIvreNuBxAnIgtV/SoSafrLTO7uUQB+b7akAUklP3OEpfUdZZvXm8nMlZCdKNcx81OQgcI0Zp4GWf8+jYislPulkJieY/Iflv9thtpCaO9AYqiFBX5YBYnG3AnZLrXpaBdg5nrIlo115jm1SBiwu/DD81VXQHq2ArIOlAmZLk+HjLRjkG0cxZA17JPNHw+kMTfMfRaZSATSu07DkSm2dCTaHGrNfe+a+60xfNaUL7e53QnprVvRsZ50vTTzfTK7GOPISWE9nwXdvD/rGlZLmTXn+pWjfD9HyPXvLgx9nb3ksX4T3nO8kH8JHq27NtZ3RRWt1K9wLC/egjV7MmLXfzhQ3zb0Rpsf3zhm5k5SDuemGE2DX41XD8mMPdRwY3zO+kXa1d77jBcDXv2KxZXG9n6z9RJbfdxVNERvGTJfe714Dtd+l6u8aFyvzA/b6eRNs7WDGVEeUzBF3V62iD8qn2w41gaViWnP88hF2aK2eAZGZvXD7vKv8aL3Qrq0+n18QX6RFzofxSkadhdtFW+654qbm1+g2E6FW9L7IiOrHHX9uqjX7nocCPoRcVbAlZZJ2wuz6FzfEuTuUDjojFF3Zpuo9veiRk8dUvRBZDiFqPaUcUV0FxlGb86wudnndIiyeDNz1EGqsAFKlASDDAHorBHHXWhV0iiSZiAS6yajK580j0BzgUopcQeJ9hwuzm6i/FguDGpASlDHxM6tyjvu06lxQAOiIaa0uiGYmr0GXcHjcaBwGTWEopR9cALO9X6EN/lX2DypDhkBF1y+TpTttEMbaePMrkn01bh17A3lItZ0QDg2jjcu7v2euNZxrzG6LCICxjyE4n2hNNUpYv3pxu2uB/ilYecoWS0nqsvPatOLDj2rB42hOFy/Sum/53zbuJ17bRcNXWD7Te87lLymWYo+NaBuKHzFVlHns1VHU2y++u8c4+vm2ELrhuNRuiaePTkcPSvvIRxqvsh5vatNvf2XHXp6493xgU1BtV0ZZ190aH58WJvz4NyGS/8VsFLP1G1yapsgo8zknuj+kLppR6IOrJvPuRX5EiQ+xDLcGo7M2iW3Q1q8+imQ+mq1SGpI1Let9q488zPzIA2mE9JBr4TMhiXraAOA880AYw4SZbvfm0DZNZDOgNWdkVzyS5ZxkEHEKtOpuQRHQcabFMvfADiViAYCsDHz9p7HHZN/v/yvMtTMrFjtWaaX+AgzG+Y+ZuaLmHkgM89l5qnmKMqjjal8i5n7QQK1MiEVBMz8MTP3NhGONzLzVAAgojkmBeE0yAc3AqkUNZA84AFIYz8esm1sAqRCfgI5nN2KdB2Qke9l5n30h1TgpTgSmb0LCaBKGqQiX2IeG0SizxlI1JQtIItFdnIYEqVupdmTF6ueZYCe1IgWStWZtM3KArggF6CZ+BfkphufXHx97InlB1Zk2e7Z83TsntQ79cuyUu0Xz7fbBrdfamzpNyGWqq80ji85T12cscWZNfY123MFv6CPt5xgPLLnES0/76349p1psZO3nqJVlfaLD3FD68rL1SMj5+t/zfmV6FrlUF+gG22vRJx02sZZ+v4sxoS8Scr6oqVYO6DMqFuXK65xPEDxtR5uz71U9HbFjar8fWJDvwJ2bgwJLWMJn/TtEOpM6UAsO5tbKjqAbYwa704q951CBSlE9cUb8FHkFMzFmxi4tRzkisCXW4sVkbHItX+HTP84lHtywUVbKNbkEEpHECHVYL8TfJAKhd/eAqfei1SFRLMjncvijaQjXTiEAkOJE4FJJ5BmxMDxFARtLgp5QXbdxnF/JmWmd1EKeVghoowIiUHaPg4aAxG2rafaYBM56gZyoDgFngw3PNFWqF3dqGyopbfyZ0P0Y+T4Wyja1kCFu1OpdUgmRkcLyZfyPh0OgQbUj8bPut+jZ/pcKE5WHWh2vcGd8Xzq3exFwTY3ho2soceit8ExNqh4W+cZvnixyGruVrR1s4073A/gpWHniPTmE5RVczuMnPondQNjjB11X2L04dNE/hZFva7kKdtzwy60LW+7Uj2lqMv28ow1thE7P7QFlYm06vB7xknt42LNay6K/bppPn4+8B3bB6NOtf0s/DjmNRiRbWdE+L3RS51jNj9JabbTwxuD3Q8VPzj5aKx6iQeZuQ3Smf4+0SDLVcmUv8k835ZYw22s9Lb1Y3EUWNkua3sy9qMJUgetzJUGGUS0I4EtsXqtF0BG6jWQaWmLs6GemQtMFLc1VvcUyPnVMwFsY+Zms7NlJoDxJlh2MxIOxPeV/AjAV0lkJoOZ+fLv+b5ehATAXop/wTk/Jv8e+V9lqP8b5S7Tk6yCVKCPfuT4CyABYMdBRs7JCj0C0nCmAGhm5i5Ihas2t1m9mBbRQBiSIYghU+VLkCBFsdjE+kCmrAEJQIlCZgCARJtIF+QC8XPzB5ALw0TIKL0U0hGw+LuTEdw9Ud4WEtxabLrN+0xOlytIDO0g/P9QWn1l8L6l+tWh7YXr+c22zNi9r+Ziz6C77Yed1TQsRdWKiibHv8ldhPxxy5Ub1EdsbSuc9kVdv1c/LaqmXp+5URb8De/NDBsT03txTY5OjtFvKA+k3mSjVRH1b7ablBcjKThj3TR9b7ZNn5Q7TnyXv0Y5NETwiq1j+CnjNmVVvQtpuFw41T3UlutBfESV+Kp6Cq5V/kKF33pxKH8chuUMFd0DF9Jr7efjOu0p6rcyFU1eO2xZhWjsE0LB7hbayl1kOGdQeVqZCPeqFlTLok7vpLjai9idgu1ZpcaZ/mVG5j6H0ByGMLIaqak9h9tcnaQaXhGxg32OLKQZ7QROYwepiAoBhQ02BFg34sRxF9ntcaPDaxMOwy5ccZuRntItcsLpShz7DS0a54H+w+ID91TR2jcEJaqyp60EIzJ2QgkORZv7W7E/4CO1dgqNKt8uUvyj6EDeUjSFgZLGSlyE9+gB9+/QPSqMYt9OqvFtIfuO2fhZ/rv0J9strFaGRX7DAmz3t4iRTWNpRu1mCo9JNb7rvJy2ndzF5Qdf59qoV+nVIhDZMN241fsAvTD0PMXTcpKyYY7fSG96VLNhgr6ubqExpWkm84Y+dHfaXbRy7ARxR/BeupP99ODF9Tx458OaWzkh/mXT51pFm4Ozd/xczdvO9gdTbxKBqfnxae6nNU/jLPV3Hp/t5l/5de6+7/0/zL9px489a0R0ChLEPZbEkKhDW7wCbUjUii1pSHodQsIoWx0XNkhSDyChLxagswuJNPVwJLi/45C61wmZVXMikXmzZkN3Q+JZboZcizpxZPZLfiDzPshM34NIpL3TAHQwc8iMenv+7UeTNQAmWihxInITUX9zXzcSHOdg5rWQUfqFOBIRf0z+g/J/0lAz8w2mJzmQmX9v1riPKibzziRIIpEhAIZBKttKyHr1zZDGkAGUEFEIwPnmMZ9ARsIEGUVbbSH5SFAYDoesX/VBwgOPQhpkDVKpvUjU3GOQaX0L+HU/EqmudiSiZQtUZl3zaP/r5L87eVqQxS3MSCwY2UjM2wYADxF1ENFtRPTHo1z7H1L74Cm+XxXZnpr6vl2cuu2E+Pphl3I8+qFtdsHp6r4shQ/1e0cLjfBrt3Q/yKUr9qqfit/abso1bJe/6rIHcm9RfbbNyvS8qerqzDo1c8x76p32u22pq3zKk/ZbxAthD+aumaLvzvPok7OPE6tyNyvBEU14e8+ZPL/7VvGKodKY/acb3fY9VJBfCR7+MZ7yX41HfA9jcbcKp3oxCp0hVOXswaKCKTipZoX4Ug3ARWdRP086NZesxgeR0+lS7VUMWp9JfkcHGtLC+No7EVd0L0DhNrcIOAKizesXW1Eh8sQ24Q4P5nxXFovsGgQ7XIq9Oyyiim6EbaB2JV1ERJDsRhrbhEJxIYRgHQaBNNaI4ynC4YiRKlRWYKOUOIlirVGPcyE0qlYaI+1CtPbiaLbdoEw73DGNvAFdjG3fIl7xnqHUDw9TRsQrCjptmNGxip7OOh+xCo3yu5qpo20/XDX9KbuiCxkdY/DtiI1ki5Ugv1VH/i4HUkdGcLjzLFo0u9Ho3dJEG5tWG6X7zlCu6n4BKyvHUnrLNOX9M33GgP0LaUcorgzzZemh9RONW9IfpBeHnKe4mk9Sqk4LsKvtUd3DE/QV9Z9oM30T9M71k4wHbX80mieX6mfpT2mPterxp38Rirt9D8TLAyW8OeBXOxo32I5vOk1tWDPVeCR6XXz06J14ctAl9msC9yvPNWo1T8xVnvmhZwyANW/6cRzphPqRSGknP+8FPd4bOLJNS0GinctCiBNkLzJwJP+3E9KBbzav2YrEsA4rMk922rsgnWhrbO6fITNwCyGpPjNwZAdHsrwNadQtEpPFAFQi2gVpwH+M9xzM7IOMkt82iUq+Q6JN9XkAi4loadIpf4dEl3fgmPyPyP8pQ20alR3mOLYtRDT2KMcEemw6AzLqvR3SWFngKovoPwCZFrbaLXZDKm9vyEHwFpF9NiRPrwGpmBZgKxdSSS0Ft2rJNkjFt1JrFg2hCqmcVqSbC9nyBSQMqQVysSZjWeda8n1DOZKpRSnpx5LkYQYw73E6gGJKjAc9qnz9612fBnOuWVWT79GzjM361JKL6BPvZnv26FeVz8qm6s8evCI+e+OX2sPu2/l6V5q4/dUMpWbQLWpI/0qdUTjXviRzi5I77jP1Vjyg5q06KB513k7Ph1Nx9ncTjJqCbGNCZgWtyqpWlMod9LeGXxlPNzzAz3gjynnLhuNghs6VecfTwd4L+TnP5eKEHcvp68xDdNL649DlPERqdhl46BbatKsCY93v8vHLCtDq7kI0M5MaemuUUdNBq11t5BCnYIC3EEb5t7S1bjA6vNXIDk8yyt3ZTEUb+UB9EdV6WmCjwUqawyOavDaqDNUYnmZFD6sxitg04Y+5KKYGDZW9sAtViQoBlQ0YBBATjJiTHI4YeTWbAUTgigtRHGlQ1tsHcSA7ZESiUaCttyjJbVTL/XkianxHh4NNUOoHsb1UMwZraYaIruQD3bWgfWNQ1q8J5Z0DUJu9BK1RJ/VrGYRzQx/QI3mXYFRWnN0dC1Dlb8bAhkm4xP82Fgw8UcztzsQ3w76ltFgfbmraCLF9Lt/keJifHnARzW0txitnHOLBBzeIDZ31YnxrHz2yYTTflPkX8XzF+araPFvZPzsA7n7MyNDH6N80fqZNbx+mNa05Xftz7DYtZZLQTnT+VbuyPt/YeWoYW/LeUoYeqLK10Qj1u0N/x+n+CXrdup/rpx1aQjcUPGrbP2lwZJZ46k/bL9nes6f/H0JEI4goDOnc9saRRs4LGdWqPZ7l9h7vBRKdE0AC2GnJQST0E0jUmJH0vhgyS7YOciLfd0iguBdA4lq2Qup7DDKCfxaSo2ENMzshJ1i9aFIUJ/+NFlHJE8zsNDN3gEyZ/4yZBwHI/aGSn7nPKvN9w8yjTaKSYcz8ibn9r5DBiEXXfB6kUX8Bx+R/TP7PGGoiGg9JGl/JchzbTCSYx35ILoCk3auFjJ5fgVTwv5n734BMDX2HhGGzPM9HYNa/AYxi5p8jQSU4HVJZWyDpRa2WDotiEJD1aId5TlfS9qvMa+iQoLrfmds183qHkUCKWwuPhTYFEmM7LU5xmPdtDZe3tlmThJIl2ci/AYlMnYZ/QZrw9X0jPXkt+YXjtcVZX6Lv+IXq7Sn3KWs3DKG79/9Nn5nxgvFMKMu48f1y3jz0KqLYFzSl5FxlceYqkTt6uXpL/EGl93c19FDKnTQv5MV5q8cZNUUlxtj0cl6XWSe8o1cqD3fcgOv3zDc+za2lyz8ooJrS0TwmcxDW5a4TG3r3QnQDaGLq6zx1URr2F45EZfYoaum9GPOMX+IO3zza0GajYMaZVJFaQm2ly+n98Fz8PvYS+q1Ngc8dRSjNQzUFuTyucSt8HTqCrmI43BnUmKNieHsNq03goB2630XGHncfnhDZRik+mwKbUCi1HV1BrxG2hSGQJohAmlAgDJ10BSAo0OMOcjpjiifuEAb7jJgWM/IjftrgGKh0FGuKR3MjI2I3Buu79R000vDlNyAUY05t60PHpW6j/bHxtLfXAcRjqSjtKOFTY4voEfel1DEiTgUdzahv20WoHotR/beJ74Ln0dLpLSj2CzrYspGMqpPosuzXcI37VkzNjpAefgndRj/Kb42KyKYJ+HX+i+KqnNv4mgDx69O3U/+mFrGybSOmtA3j2MahuDH7EfH84PNVo+VkpWVmiMLxpygvPoS/af7GmNRZoreuO1+/qfNRY9jYffzzvLsotXG6MrJfp/rSjC3qcdtfFuQ6nRfVvakd15nGebvPVY3NhcozuPKvh+48qeZHHq2NSc9wT9Yx4Ei6XevZTh64kcwvkDxAw590TBmks51MO+pN2m99RgCSgexRSIZByyG/GtLgWcA1JxKMaBMBjCGiKGT9fAERVRDRfCJ6jojWAvgLER2fRHW8mYj+kaIGAGae8M9fzdHFMvzfIyPN31Mhg42+zPxjnOrH5N8oP1lDfbTol4g+NF/vJaKupId2KRE9lHRuGRHtJ6J0IlpGRKMgU12tZn/hVEgv9nPz/BjJEW0AIIhomXmdxyBR25MhafoehkxlMxKAjbuZOQpZGyJIQNmrSKSlh0Mq5mpTEVVIBX8CkhYwA8CVkI6DZZBVSGPrN7fZIBeWGBJDA3TzfSmk02DRFtogKU+t2pqVAk+uxVmoWFuP7RZvcbIn7kh6bfWeWovaFUiwpZ1BRPPxA3L9O++FOjO9d+8p+zDirqzBtdpTIvZt1LYocL3YXbAOu2rStItXjtI2D5preLRVPKp4Di3JWkKZozeK2yL3U8WabXR3yj30XDgdF6waZewq7qtXpuYYWzI7KWvU58o9kTvotO1foitvOU7/IFXs7nMR9XKEeVtWK9Hw3fTZ3pn8lH4PttWlIJzxCyqwddC2zEO0s1ceebb56WDWNszYMJCCtgNoy3CioZzgqfZjVXoL5URPomKng3w527EkdjzN1ReK/ttTRdDerjR6wrQ2pVI5I7xMyd1nV8NKUPG7wmotitV0Oiyc0WKk21J0eJqMQMjDITUiiN2KQQbiisoKG6wTEUGwMFQ4bHFyx51CRwv5tRBzINvQUm2G8Njg1AyREjaUQd171U/dk5TWfrqSHvUo2UGI0Z1b6M2M2aT10Si7u0ME/PXkqi2AfaCB4zqKcCjjK3Rq6RjU3otOaVvCn/aehjNjDmpM+ZBDejn6tqdSVrWLika00oLAr6hqVoj6HHgfO4LdNKZ9AKdWpdOsim/FL2z3G1cpIVo0fLlS3uWl5U1fG1Pbxxjapn50be6TyvODLlCjvpNF8Pgg+ZR5KAmW4tu2LRjSkYLYlotxdv1ndMagxfT4gEuVTzqvtN2stil3XuzDsC336uniRH11RzWHmquUqS0zl5128tbXfuiZSnourWdd4PsJO5K7JWJJ26+CNNY5SdsIRxrznox+QCK9ndz61QsSn2KtrRYgzQOJJWkx70+FdKQfhzTqbZAgtDbIDN4WyHnQl5jHPw+Jc7nFvIYTcg35R1YgORtIRDcT0XaSw4seNLctI6IniGgDgD8Q0WlEtNY0+l8TUR7JIRxvQHJBLIPMAJC5Tr5p1rM/M69bZUbcx+TfLD9JQ/190a+J5h4B4JcAVnBijvTJAOaQHHYOSD7cO1iOq7TkS8ga8m5I9p0dSec3QEa0PeU8SIX+hJkVSKaxDiSGaRAkOcBWJL7LHZBkKTpkrTcFCV7giyANsA5ZrwpBKnI5pOKWQraM7YBMP1tAFSs6sKgJ6yEXg8OQ3rtF2uBHAlUKSIXvRCJisKKJOiTS3AYSKXIVR4LOkulIrXQ4J/1YSFk7ZIngTJITzr6XZvSM+y7ZUd/PM+++zjuM4pW7xTJxpbi1KCqGf+ZEZcNco6p8KOfRbqNf0SxekfcFOyt3487uu1G5bgNu89zPz4cz+OJvR+q7SocYQ9xO3pOpI+u4D8RddLcYtmELTUh/zchb6uKWot+RC1uh5xSxd/hn9HjgGtxR9zye9Rhiys6J6FKrkZ4zmJxDluL9htNxt/4YO7Y6qL5wJoalV6C77Bv6e/hsuin6AuVtsqEpLROZ6eXg8j1o3+8RW9ObkGpM5TJXpqHnb+bdLX2MiLtWz4hU6DlOj8FZe/SGtjzdl9JuuLiXkaF6SLh9IhhyqmGhKYCAIQQ0UiGs1DcUqIZgpxqFW3MoGlrULi2oGt0FIi29G4XhFMMw9upt0Xad2gs15AqjzHDpaqzKaAg26Fw/kDPKAxjZlUt+5Ws6GOqmrOZKcar9czxh/wUdHhWjwvYm7GvbQvGa6TS7cAkeMX5L9eMjorx+GW3uqEL/huNxif9NrBo6BhN9ffD6KXXUq6Ud3zV/i1FN02hC7XbKHBPCTdG7cEqOn3Zlv0e5WgWvqP+Mp7VNATYX0+/ynqZ5A89XAy2nCBoXEAdSX6NenSm03l9Hua1+Sq8+Vwzbc0j9bdFz6leVM8Q1wXvopc52/OnXMSOr8QGjd4dD1BvFDcsOvnjb9z1H/3hAEwxklkHUIY3Loh7PMUzdsAx0ctvTfZBOq/Wsaz1+A7ILgyFT5t3mvt5IROnWuQchx2oCiTYtK8onJMCgzZDGdqR5T6mQYLNUSJ2tR6Jr4++QRnoVZEYvDtld8gGOTM9b38lsSH0cayLB/5K0287Mo5j5URyFMpnlDIXk9fUcJIYhXQTgJAANZtfNEBwba/kfkZ+koUZS9AsAzNzKzA3fdzAzhyHRmM8Q0ckAUpn5zR7HBCBR27+CVITKH6qrElEfyPqvVWcCZHT8EY5sj7oPwG+QoP4sgiQHWQ9p3BqQoAz8O6THLSABajD3fYWEAT8XMs02AFKJU5BYaN40zy0095ebn6lD1r08kPUx696Oh6xbW8xn1v+7CIlI2g+5uFip8eTIIZmFyUrBAwkDnYwUh3mvK83v+nvlnukvvj1j07KFb7huwkX56cp1LyuCvX/A/kyN+9mjRlb+ccamwoWGPqyFH+i8FeM3fMfXex7C86EM/tnyYbyj15CC48EAACAASURBVHHcz6lzc5abPSPfxZ+dt4nsNXV0nfsRbDuQinS6DBFehQH5x1N730/wVMpvMWzLdrTlrMWFn6RjX+FAGpM1FrsLl9Jrnot49t7l4r20IAY3TBWgGj7s1VBfZidXdQDrM+vRt3k8uRQf9qU24ivvNHFpx6eIH1K5IzUfXk+B0PKahd4EZY8joEAdquY7s1Ula7/S1eZWmxwhFaLE5ralqLozqLiiEaFGDOiC2RDC0ITCNuhkCNNQM7HbCBkB8rKmdlFQiwiju0DJSutUssPptiiq1aZYp8q+gbaS3EY1N1CgdDi2KM3RsJLaOkiMc27AFziBt1UGOSOeS5n+OErru6m5bz5O6Eqnes+XCOj5GNxVJMY2bseBit40qa2EF4/aSenxvtTmq0Ko6kRckf4SXZt+PV2lRbGp9EtKM4ZjV+NS5Ow/g67ufhZNY0vwWvfvKHtoQMQiz8EjJvHq+o94Sus0OLZlKVflzxPzBpwvOn2nUmplgLbnLaB+LSHaGdYFWvaJ/ofmCM/2FOWOtHtoz4QhdHL8r/xyfcT44FwN1VnvRyZvfOPm699d+IPPER1JE5qMqRiCI9sHLf2x4+ggLXuPZ9kq9ySvj5YeZkIa02SQZnKtuxcSeA/rukBiDVEhU/WdkJ0eN5jH2ZHIknVC6ng/83M7AZQz84Pm6ypIo70PUn8/IaIaSJ6JFyGN6SvMHAIAZm5Pur93k15blMk+SJzLmeaamDywp6dshxyL+RARTU6qlR+Tf6P8VA31P6JfIvobER3/YyewnIfaAZl2vup7jtFNoMV8SKV40mzTKoBUsGSpgDS4a2AynkE+wDMhU1gE6THfi4RXKyBRoX8160UaZPtEC2SK22+eE4VUwL6QBnM6pPEMA9gDmf5iyJr4Y0gsBNdAKnw6Er2cQSTm7dogFTyEI4FfdvN7saQnuUpvJCISq3XLQqdaBtyKLqx9YSSQsH4kyCHGE9H6H4qqAeA1+0P33OTI3vzgPAftGXinaBYbaFRaL4rnFvGe0o+5fbCBx1qv5ambvuXfeh/FC+FMXLJsCKp6T+AytZMj2fmgivfoKe/VpK2O4Dnb7Xgp6qUpu6ehwVVHEwpm0/rcZVhXOog6NjjoBtdjhC0uaiy+HHmKj6rSfRwe0IF92wsx1/U6jVvixMG8ARieNRrR3kvEu+FzcUf4BYhqOzVnj8CA9Aqy91ohNjUMwwDnKh62M4NCokk0uKK0wTsSc7qXGY7DquF3Cl1zOvUmT4bRP1RrwE9GxKYYmk3R2xzpelm8SVeCQo8rzLoAx4UCYRjQBUAQUFnAYwS4UWTqgVTWFcOhp2gOowDNxmGUGW1ZQYN1F6eF0/TBXK1/o44zDvaP614tB3khFZWd28SirImir8cgb8dq3uWvAQ5OxszMZfQcLkb1+CgVtTWhum09jL2zcGHaO7jF9XsxPC/MXt/raIqnYWRXkUircaHf8DrcE7uRMgaHkNH8HIVFJQlfHTq3zMXt4l6sHD4eze2nYtuJUeQefhyKbSY21i+k8S0ncOqOFHFF0ctiXv8LhK/1NFFY0S2+K18kBtYdEgfimaKlcb0Y0zybApsGiL84rufAlAIcT8/givocvdewrodHbluz54eeH5PXwMA/038KyKg3OWK2jHAMR3JdW1iSF81n3ZqMZ5WAmpOOLYPUqfcgDewWJMCePkh8h2WUNchsVhCJrNQBc/9GJEpWdgBzkWjt+hByrXgM0sFfDMnz/x0ksrsPZJAwDzIQGAvpnN/DzAPM72Jxj7+9Zz06eTb3XyFnFNjNv/kgZB09G98jzLwbkoxlO4D7iOhP33fsMfnvk5+koe4R/foAvPtjqGJTngGwnpn/CXxCRAPoyHnKDQBeN1PfK5B4OHt63G2QJAK3Q7ZbvQipIAzpWX8BiZK06mOnAPgryRGaFt/wbiTScvdCGtgW87ot5nEapDHvC7kAtEPWxR9Dwhv/GtIodiJB6uDFkXXmEebfkPy/VSDT+NGk9zDv6SkkIucIjgTmZCPB1KQmnWdFLpZxt0hZ2Py+fo8jwWv/LHd1xe99ma/bOvzm+u7oRzwjdyYOZDDa+36I/f2yMK/pCpy0fQld6n0KL4cy6dJvBqGq71QUKfVw5Panrn4f8t/z5qB+XToW8B/xJ7eHLv2qL/YUltHYjAp8660iddgBWlh7Al6M/pmfFikY0jCLAthoFORWCtegz/Bc+Dd0T8c8ep2ccNNZlIL9Ypengw6VeMi2K8w7s2ppzO5+FKV9qPPotDcvn4sO12OFOyxstumi1JXBwewqY0t4GCbwWlG+16YElU6l3akre1x9xaTINngaFQ6rUSNsI/jsWSiPN8IWJGgyoiZN2EiwAUOAzIgaHiOAJpGNkJfZzk52xxWjJF7P6+2DjNZiHW4tlbKiqhgS3KV86RmniHxNSQ+0UFuwDrGGgVxQ3o7izjLsLdghdKMQ/YLZNLZtE7aUDcWcbgc1O7/gEJfSoO4sUXIwABpqo3DnJF4wu0spa/Xxet8K0adhGv/C/zrtHjGQHK0T8M7cMA3a+wH2RhjH+fOodfNEXJvxhHi+93k0vakPXj0/ioG7niDdPhU7GhZTZdNJnL0LdEnxGzSv7/mobzsd/fv56evBy6iidiua0Zd2N3yF6e2zcGjdFPE4roZrsorzs+9769zr67/+oUfHjKStITTupGfZ+u3teUrS85rsQFrHnQSZhrYibovLvgBSD4GEPp0FaVRHINGWaYlFWmSDxKp4kdDdvpD6PwnS0LkgWy7tkO2WNkhU+FAAf4B05GdB1rCfNfdfAxlQWHMALjfvywKsgpkXAPgYwJ+I6C0iWgW5fpab9/wGSX7vCZB6e735nXwIibOZDMn2OI2IrDR9nEwaUSIqBBBi5jcgMTuVOCb/dvlJGmogEf0y852QiMmzfuwcJFqZjiYeAK8S0U4AL5nv7zL33Q0ZXW9AQsnmQaaXp0AqRH9II3wnJK+3AVk/+hOAs83raJDtEnFIhbJGVtYhgfZ+EHLRSEeC/5eQiFgZMsXuhVTmLUj8n2ZBGvmdSABdFBy5WFnj+wgyI2B9L+6kz4glfU9XI0Fm0gSZSUgWayFK7qHUkt73bPuyMfN3AOYR0dn4ARlUvau1O/zuNScWntO9ytsAZfD7vLZ0CN6sO4/m7lhEF3ifxfxQJl22ZABv73ci52APMvMq6VDZp1hdOgwbtg/GO5HbcUueQte9m0E7+s+hUls37UvTUFC52HgkdCNdcuAj8WZuO1/xaTYdyC8R47InYHPWd2JxznSRvaWBuzM30XlfeLkh3SYqciYY1PsbvBM+n24PvYjGege15JyICm9vdOZvwCL9RLo68h6lVdvR6s3mXE+pcBXuUprqs8Qhr48zYkOMdFWw393Ie7i3GK7XqFnNQo2KsC2oGsJnz6YSvRn2gCCNdNIFSCMFAgYZBCIIsjHBYwTRqGRTyGuQ3XCQWyOlJFKnbHQMsmnZus0TjYlopJOoI4NtuWyMCKQYcW01DoXbhae1Qky0r8Yr6hnYP0LjvO4g1XfuQnD/BFQWb8OC+NlYPzkmitsaeXvbGnLUTuNfqi+KhzIv4SviUTrs+ZwVMVro7Ye5ffsscWXqs3Rf3i+Nm9pZvDbjAJW3hXiVbzmmdY5VlKocnlO2kK9Kvwl3NCn08MUBDK16QQSVcVTb+C0GN8xGye4ALij9Oz3f5zzUtp+BkeV+fFK5lobtXYYuZTRtrPsAp/qn8q41p9E93Xd+cfgP01/8oWcm6fnrKRaHgIWZsCJHq13RYg9LXh8svaqA1LVkJjFLMpDAcAhI3bbGSVrX8kKCrxRzfwSynCUgo29r9rQBiYVRIOvLd0PiXaw20c2QQcOHkOuDD1KHlwIoZebfQRrzbsjgoAQJxsB/CDMvhlyH5kKuczWQAcE2ABdDOu1PQa5/JeZpB8yfFZBReYtZUgQkkG0bEb0J6UisMzORd0KW/o7Jv1l+kob6KNHvCCQQlv9PwswbmXkCMw+GNLwbmbnV3LeCmfubIAtiZgczF0D2Pm6DNGIXQKaWmiBbtTRIJrIOyLrPzZALxQuQdHtWZDoXkiLQB6lg1oP9OKRixCAXmWok5kk/C6lYBiQS1TKGr0GmyYYg0XrVAUk5CiQAbjrk4mSxDYkevw9DglWsdJ8DcmHohSP5i63xl0d8leb3YH2+mnSMAiCLiBqQxG70Q3L9ux/uWeY5cFvusPejn+adSJ8eOIku2P0JnZ72Er0azKRfft2Xtg04lTKMraI0f6LYUbCYDvZNo8/3zxJ/8T1FLxR04cq37MaOwb+DU1tL3twKwoBP8KjjBi7ecIDGeBcoI5fYaV+fXxrZolGpTu2Gd+hWY9nBieJRPMo7m1KUztyLjWylQ2zzNHBtcaYidkaM1oxqMXN9DjrVWhjebGEv3U+N+zIp4q2h4XtzEeaD1JASQ3V6H2NQ217eoUDEncPVImeOULP2oLk9W4+6fHpGKNtQKcpBNay2Ktm2Yr1FdQRJ1YUudALiwkYq65QAkxG59YBSL7JFKI1Vh67a1LimOMKshD0uLtWErsRq9KaIz4i1DKSi3BZFD5cr+4rbYEOBURJJ4ZGdVbQ5r4KmxUAUWkT10Tj6+vvT6cGF9FnB8TgvbIgOsQhR6kf9uj2w78tASUWreDP8c6qaEqO++z+gmlCXMaF7oHDvdhlDBu+jq4zbxdluP9enfMSpNEGsa/wUw5tn8KjDNdxvRD2dI+4Xj3V0i0fP8fGw6gXUToPQ3ryZyw+fzP33N/GZZZ9gXq/zeG/7Gcakwk7jnfHbeMSujznimEHf1r0lTvZXrqzacuI9P/a8mClv+1F2peNI42whv6dAoqoFjhzOkSwCCeAXkIi6LX3abb6PIMGpb3VZKJAkJAvM/SoS9L9BSJT2RvOcRyDLZ1FI3bwQUteXQZbUPJC4kzMho/rDkFH7BQAyiGiTedxaZq6AzF6tZ+ZWIsoD8JWJxt4KuV4+Z95vsXkPrZAZwK2QkXAlM/eGdC5KzWMHQWYYPEl91J+b91wBGWhMNMFlo62+7GPy75WfpKFGUvRLkjlnMBLR7/+LfEZEdeaPRWQ/Oam9a8v3RH+/hCTLtyJTP+RDbbERFRBRHWSEfSKkclwNWfc5DlKZLYR1mnnOGeb26yE9ZR3SIx8EuQBp5t+6HonWqH/cs7nN6n/WIY2mar5uM699EAl0qVWfa0za1huyJn7IfB/D0Q1yMtWo1R4WM6+TjkREYQH9rDGABTB7MYnoHiL6QV7w395z3fqFmSc+uGL3GOOy/QvEjLQ3xOvBTOVXX/VWtg48U6Rqa8WAwlliXc4SERnUTa82/0xcfmCBqM/ZjEmLbGgsvZZj0cVGZeHJ2JH3jbK6aKTStCnVeM52r/F+yKvkRc+gsL7S6JM7URh9v6Cn6BrjhP3fineyA8aZq4rJZ2+gftlj4ejzDclo+hWs73aRP2sulzpdVJO6h7/wzMJs3wosVxToKbOo1JWOVu9erBFjlXOjS0TmPpW7XHbd7cpmW0aj6m9PURtcAbKjF6fbUgzD7dPaYxlGDtrIHSKhQxO6YKGRQoKtGrUiVBYiVQ9So5Kl2h2GYo/5EdC6jXgwV/ekhY2isJvjXKO0xsOqN1hIQ2k7f2KbbBwaqCMzDNEdaKBgw0AUlbUiHqig1cP9SDPKSfG3I3hgAPXq04CV4dlYOi1Oxa0Nxpb21UpWw2Tjcu1F8XnpVP2yVof4ePwBzo0W0qbmr5Sihun6pd3zqamyVHzXdZaxY1oMvfY9rcTVSdTaspXte0/lqwLPEo3ziF/E/kx3xjroxRMOGBX7VnKdnsNG6wEjp/YUY+ThPXxq7y+NeeXncXXHXD4hp9N4ZfoefWTVm8y2WRu+PvzSDXfdddcP8ngfBTyW/MwqSDiH3ZDGBZBG0EKPtyNhdJPFap8Cjuy1Jkin3Cr/vIIEkNTCeRiQBvBOSP0VkLo8BzKLdQdkZs4DGQ3fBMnTXQkZ2V6RdB+lkBHtYEhdXwIZqTsgO0GOgwwyrPupR6Kl7CkAy02UdyWkox+CBKT9DTKY2A/pIFgp+eOJaBjkevIJgBshnf7nALxrGuN3IQFvvzXLhJNx9LGgx+TfKD9JQ50c/ZqsOWda0a+5fxkzn3qU8/5pu8nGk8fMxebPOeZxaUmk9CPM2k7P6/mZ+Qpm7gPZojCWmQeYrQlWS9QISDT2IMiUWC/IKLcKUpH/AunVd0MqjkWaYJEgpEAuJPcjEaE2Qo6sqzJvxVrAyiCj6c+QqAkLSGW0WsCEeZyFxrTqc7lIpNhrzdfDzHOSSR4sscBibT22Wf3ZQKLVJd88NxlVWw7pfdsB/I5+hGZ0/vQ7vplz6KvHxqT/nd4KZNp+82WZ2Dr4POGKLRcjCk9TlmcsFSnD9oonuq5Rp1d9qxyX/r7oqHYraTgPHbTemFYwR1/iXQd1cJ34tO4k5cnAE3RHlt24fHEBDmZnKeOyJhqr0tbz3uJ8pX2rw/i16yVRsMEhDvQ6n8scqrLes8/YV5CrGDuiOnm3KKd+m8K+lCAVpVVQWvlqrPdV0oViIQZsVqnFm4rC1L7kKdoqDjSVcKFjFw/caxNBpU3pdDAaPLlarr+V99tYYbVMTVdTiVKa4Q+6Dc0WNDwhlQ3EFY1Y0YRKgg3SBYggoBqC3EZQidsdlKmRLnSf7o93G1p3HtLTu5WUSIatMbNb2JBt5MScxpDQDlrpHqkOUOKU4l+P/cHDlNI6lI5XltPf7HMhyqPIa1lDO/3VyPZV4jz9XeWV9NON82NRJWh8jriooNJuFcGaAcqI3ruMW4w/KL2LglpG06tKRBmB9M4AN2ybpf7e/RTNL5mrX9rkEU+eG1Qr9nyMw5pb6+234fDm08VduF2tH9NH/Dl0Ay50d+DzEZuMfg2H9d0RjdM6uti59xRjUsNGntVnufF82XlGVedcfU56u/HyrIPbp6154Orr313Yk1jnCOlhpJOf657bAOlEWutACIl1LgMJut3k462ODSt1biDxbBciMVnqQiSG62jmcUHINqhayNQ1II3dm5D68gQSxm2X+VNporTfw5Eg1v0AgiwHDVmcCQPNzwkzs8WEaMkSAANJMixOB/CsyQeRjQQe5SAzr4EMFBoBnAMZeCiQEfLgHt9hN47MqgESYf4YyXnV6cz8vSxxx+TfIz9JQ/0TFVdS9P1hj32NkK1XayFR4pmQnvBYZj4LiRSWE4l68kSWNIExSG/8Rkhl3ohEj6WVuv4GUoEstKlV02pGYiBHcoShQvZFImmbtSithjSiPaULRy58VurQAtnpkMqenHa0nIWeQz4Amer3QpYEZkOCW67AD8jT99+3cB5nPXzlFyXYXPEzxRb5isYXnSO+9H6LgpEb6N7wXWLQpu10recpdUF3hjp95yj1UIZNGZ0xFN+69+m9Rn6lPxT5I2bUrFAPZVXRBR8JbdfAyziTDttqvXFRNHS59kbXxeqd/pfoYa/LOK52hOo3NumFWSOUtL5L+e3IBeKPodfxqZFChvs0eNCk7Erx8YGcAuHYH8Tm9FaqqCvhqLGXml0atWc6mRpjtCU1QKnaEMOJADfb/EqNo78yMbqNuUPVg64cpNvTbYq7TQmGUjisRgwbexkcYY1YxMlGCgyY7VmkMgloCgk7GxmaMKC3cFe8W3B3nlLgaBLb0M9oLDI0l+GllKiuqp0O4cg3jGHdHrS6dgpN5KFXNA3DunbiUGEJndxhpwbPejZEP1EeSiFnvZPTB8aUg4GJxsIZmlrcWm9sbF+llLWO1S8Mvq3sGTSAB7f1wsunh9TeDdu1jZ3bxJTACMW5x62N6F+NS8Xttj+F/PTRmBqtpNPg1a2rxKzAUNvhTZPp5pT7efXQsfqKrnPj5b0D2u6sL43ibhdv8R9Ab7+KeM0pOMm3lCf1Xac/X3KuvrXzzN0vqXVXDareFfy+Z8IkMzoRMpL9sfXKQGJSlWVok0swPSlwLbGIUJJBZ1bUGk+6ltfcboPUsQBklq3cjEyTZROkDlvsZg7ILNZmSCNqTaYTkMxkL0DqpcWtvx7ArUisJ9aQHgDoZabBb4TU50cgnZCtkJm95DS+9d3+DTJD+CRki2kQ0uHvaZTnQ5KsnGeBycy2sF9CZtJWkRz+cUz+g3LMUP/rEk6Kvucm72DmuyDZfDRmngNZd3qYmdebhxwGcCdLjt4MJFLRgFTWJUikzvpBLkpNSJCwLEEiGrZDgkMYsm3jL+a1JkFG6NYcXWsAQCvkQmNF2GEkRvwBicXpaO1UbUigt1UcyW1sbUt2EKx2LUBG8JaRt9KFzx7lM46QhTdVfbh56G/uVcKf61OKLqBPU1cavUd9w7fpD3Lumlp+3nEXbndk0m8WFyo7+xyvFildtrY0l8iq+Nx4yH5LPG19E1+b8ozYXe+xU8qFiMSWaBW500VH0TLlpZTLjfyth9ib9p16xiJF21t+ghjkKRHr3Lv0mrwSVdsRjxd41qinLlX0xowsZUjGWCNasF58yqfhl6GPsSXiJH/GTCpxpqMu5SBWOSfRyYFV2B23I+IZoRQ5cyiWVmvU6ANorLZTTW8SFFbjhmJzGw53h4iE7GrQFiWVvYZNCI6TBo1UobBOOoGIhRDMQtMcUOyG4Y0rYPaJgB5VU3WvKNUO6xtsA7m9yFC8oYDwReqNsK+vUZDrE/tiFWLbIIPT4lkUD/qoq34gFZe08JbYeKwcxyKvO8a7OzeSdmg8n2lfQI+nnI+zOMjx+ELW1REip1s3mqvH2GbmLdWvtf1e/bXWjUPepYZHnaTsbP4GWfXHa5cG5ovgqFz16dBvuLQsqOnht8hjm2H7tnGBOq1rstB3FhoX5byjvVoyRy9sG2rsmRJjCsxHljFMrGpdJUYFcql9x2ni7I6PaFL/9Xufrfz5lbirq/tHHom3AdyDo7ONHe1cFdKhPFq/tI4EWYklyd0JFr6jFYmI1G1eLzndbWX30iBTzzmQnAWV5nEjIfXSOm4NpPF3mb/fgoz05yMB+tQhM10uInKb1zAgsStdkGly635iZup8KYASZp4MWSN/jpl/bd7740ji52bmPZDDgqohS3V9YLahcRInODO/D7mOfG6ByYioDzNvZ+aHIB2IY4b6PyzHDPV/TTQkvsOenmnPKCE5tUcAviSiavO8eyE93e2QLVi9IZXBqu2OgDSkeZCtF9Y1JkGmr3Mha0xPm9tjkOhOggSl1CHBK5wBaeyXIcFYZo3xazXvwVrIsnFkpNwzOrHScE1IAG+S22QMJHq638WRbWTfK799cc6Hs4ouvuUT95rQoNGfaX+kRzT76jbtY9tN2i9zMviOt1KMzUN/JZyxVUpJ3nhbXeFSx/KccUrjNq/xDu6K3epNw3kry2x1GQ51XNYkfalnS1zv22Xbua+PeAYPx9/RU9U0Y7aIxVdq3ow+tuz+S413Ihco1wbeEfOdKew1pgrWtnOLxyB3WS0aarMwxrFCjF8vuM3jFGWpA8lVuA1VXYNxBn9LJXsV0eFO4TxXqXBkHRC+jkyjSK01iptIiSphEbaREXeSYYQh/KqmCHjJTgrHoZNGihDMwqxRk85x6HGHYXPoSNNspKFNgUhDqm7Xi+N1tMXeX5RSTDjCu7kp4iNbVy8xgrbQx7bJHC6NU2bHLuwN7IGjdQjNoG/Ey45TMcIZRlrbZ8KnqcawSIk6oO2grg1yq8I/RF8wU7OV+OrjG9tWqxUdx+kndn6F8PAstSowK758ui76737V1oZCrVe3A7XbZtmvcTyKL3tPiQ1r7cVvzDXUih1PqoZjJu1pXhbv2zQ1NrRhvza8fw1f475GXN3oVF85h22l+x5VU20n2r5u+tg2Ldhbbd16ds0F3e9e3XDW2O+NpIF/UGI2QGaneoqBf3YuLV3MxNHXNgf+ebSlFTlb6W8FUp8sfdYhHU3LoXUiMfzGMt5ByPKWCwl0udWN8RdIvSXIFHoOZG90X0icCiCd896QaegKSGPqhHRsp5qfscKMoq1uE0AadqvF7A+QLVXbIbNyPVPaYOatkBF9NaSzsOoo3xEgHYDBSWCya0y60G3md7Toe847Jv8mOWao/2tSCwnwAP619jFLDAAnM/NAyAj3NUggyVzI1rDkofVRJMBahyHBaMPNffshASXt5ud3IwH4us4850xI1GeG+d6qt+VBGmQLwapBLmQ5OHKEX3JkkrzAWYsWIMFjAST6SK39inmMYv5dP7gwJ0vfh09cPHDkp9fdrd7bEV8diX2GP0avLPTE7pgvotuG3qxpoQ+1iYXn8HLvKkUZ0GL/tOlk+3Xtb4hn86P6te8o0aqBl3AG19pbvIooHfJF/HHtep5+cJXjkxw//+pTh1ZbMMAxMn2Esc6znXfl9FJjVfHoyJSltmnfCv1Q4XFKRdoQ3pe6SyxyzeZBDbvFJxm60autv4jp1UZrCpOa207+eicF3I0YvlflMPlE2GkznOmtCLY7RLOrm/M7PawZHSKo6MJny2ZnOMwdqqEQeclBKnQlynHYScCAQUSAQnEjDkNzsCoNtdKeqpMCt+HRVBTGmkQ41S36RRQD8WoEDFUUaOk8NLKdt3oH0ZSQBoquRYA91DeWTYP91egqzRITO1Np7QAfe2iA0u2v1Zv3TVBmeZdo96iXqLOVoEGhTwXbRivu7oBeV328/XzP2/pjqRfy7W1hx4KJDXpBwKav9n1tm9p9nOLYlxI/rtcO7dfqDeqjvm7Ho2f5xeA9n+vNRk7M0+XXQrtPxK+C85TUUYbtDPzZ8XxDt+PuS9k5bPv9zhTX2a6vGj9ad2rsuN+dccb6HwQkmehuN2Sk2BPoaKWMKem99dtyiHUc2VLYs8ZtbUt+Xh9Muk4LEnS8PVHmnUhkuOKQDm0pEpmjKyFpRDuRaH/SALwOmSULQ2bFrMleAcjatTU5r8vcd6Z5vBfAXDOKlPPcbAAAIABJREFUboeMjAHpnO8DAGZuZuYzmHmomfX7jplrTZrPfwgz/8LscJlhYn/mJ21fYL5uNxHdI5j5XWb+HTMPMfFCF7DJGHlM/nNyzFD/1yS5//poC8G/Igakop8G6eFmQi4w7UjQiloLxbuQi4cVvWaZx2VB1qbehkSHpkH2OwIJIocC832e+XsQZARgAdBUyGjDhSMBKz0XSUuscyxJhVxYe9aqhblvIIAUIuokomu/55pHyBmnb1ztq3L/YZ72iO/Jglj8go9EvKH86lgg9kVkRsHZkc9TNsb6VS7RH4zdjiE7tjmGpS52pm9xKO35l2nRyKLYyLzZYn/2aucX6TMovjkavcXxHLXUuRydeRfFEV1lsDfXXth/Wfzt8EXKlYEPxF/TU7Q+rcPs4fgGzZlaaMvvtVZf0zlWvc54z2j1OdTW3Blc5PAq++x1WOcajfK2g7QqlcllDCEymtBsD4mDKaXs6gjQfpemKChnFUH4lYjwqdko1pqNJlVlUKpiVxRmJcoxOFhhnUzCE6FxjHTNBbtDE7ruptY0wMYp7NaEiIfcwp6mGSVhFzWldwmbyOfsmJ1S/AbZ85j6BNJoe3k3pVA52UIB7qgfQKWFjfy+dgLtGq5TYeN63tW9mwYGB9GMwFJq75dPZZ0lxpsnaPbi1vrYpo416qjuETSsdXfcNUw4Ho1cwRnl4Vhm42uq6pjpONi6Lp5SPyX+i+B8G4/xOq+N3ix+oXRqq/tujRQEHPr6jg3KlFC5rWbT6Y57jVud0fE59jmxB+2vtLSqt18SVwbvePhDxfuz64sfnBz7of+7CRxLLqeEeh6S9FpDAoVsjYEFpHOYkXSc5WTGkMgYNUM6ulY7o/VcEqRexZBwOC2xMlAwf0cg9aUs6dxN5uu4+WMg0Qq53rxGFhIsan8w0do1SPD7fwepu3mQma6FZrRcCIkk/28T+ufRvsfkJybHDPW/KNxjtqu5Lbn/+gZmnmpuv4uZH0k67oj3kPXuWvP1KMiF4FlIpp83INum3JDKfxmkEQdkOnsopJetQy5ESyEj1esgo+3BkAbbYmf7ColIG0gsaqnmthWQi1QQckFJMz/b6s22opVd+GejnVzr24REOjC5zcaKoq3PTwNwDhGNJqJakya2DN8jh/8wfaeSWvWbrM3O+nR9tmhxtFBl+lDe6G7Seg37PPpn9c6wbW1r7Hn7ffy4mmGbWdXf1eTRbGOyJsaXuLZHciu2i8WtJ7puCb2GO3NTIhctzVQbvap9TPbU2AbPFrE1a6AtuiMePcH5uWPEWoVrS2dzmTND2eQ8oO3PKlS1PXFNuHers9aS3u4ipbd3CKt5VbRam0jnxJeiqdtB/vRKFDiz0GJrxi7bQDE6ugs7VTsZjjKRbvMYnUoAPjVXLdObKKAL6KqXbGQjKDGOwQ4BJp1AAoBmxGDEnbDb46KJM+D3MtvYKeJaUEQCWexJi5Bfyxd7SwCXkU7hSCv5W3shL6cdK/VRtGMwU6a/nfd07xCKr4Jn8ZfivZQZfFY4RHF9BZNtqJIVgt60f7hteP4O7U5c7pjsCsYdXR8L2Mer8PuiDTXH239j+xt9WTgpcp7Pqf71zLiz/4ElsYOxWGxEME/du22m6wbbQ7RpQGWk3T8xcmBsnLMaXrK5HSc7lzT8PeXk0BjHvk3HK3+y3SHqR/c1roncqj0Z8D0xZe3qe3773PQfa8FKx5HRshP/THCSHNEls5Ml89lrSBj45M8kJNLdBUikpVuQ0I16JDJMliNg8XcDCcCXRVxk4UKs7NE6SFyJ1eFhQBrzgZCsfYBM2282r/2AmVbOM/+2LyAdbhekvnSbP9Mgs2v34pj8n5Jjhvp/Rv6BIIeMkv+/9r48TI6qav89VdV7T/csySSTTPY9ISEkgZBAJIRFdtkFUUTcEFHADRV+fuFT3D/EHQURRQQBARFQkCXBEEIWyL5O9pnJTGaf3ruW+/vj3EvVNDPJxIUMWu/z9NPVtXfVvffcs73nw0IIG5zScSy4s28Dd9qfgAU0wKlZzeBcSh08EHwELHQdwXy/BM7bVAEwZ8DVlAGeBCifmyHPF0FPrUUDm8sBV5uYgrdry94B9Fi4NKredhWDm7qlBPlssPVgGICzhRCHJLM540tNTVe84nx857CJa4bqnVFRXhPO174SfKF8oda0OWHf53wv/9mhieyXHwqYGyd/QEuKneFMoixYPekl6/+0W3JD1+/VpsZfjsxarou68R/Nhax1wc540Bg1+ZX8w/krjWu6nzZ+UBXNz99eG05juzWuYrYWHLZGe0Jc6lyQWmo8mAxbVflj9aK1we6K6FplzS7R0lROJxuradI2QmcsqQ2PjIZRuZu22FNprr2JQm26SMVHU7lRpiHSKg5gmBhhH9QCGU0UgwkEtYAm9CKKCJImBNejFjYsYcExQxQOFqkJlVoqARG0NK2r2IZiqtqpinXSajERzbUOEtlOHMjtJ6t9HM3U1tCTxgKMiuRFsmO53mqaziSrRp+c2u5Yo2PasNRQ59l5jlGV1ayNHctDFe3HFi8v/CGwc/Q48+T2BB54rxkc3tqQX9uxKjA/Oz1Q1ZgvVE9K6TdYnw9fLbrM3ZUriwkcF1jW9KfIgvTxwtgVy8+tfcP8Wvhj2teaipFvf1BEj91wVxDRc+iNpqft+V0nmfmttblrE/e1vj573uem3nrwvkO9YwAgolvhBll6ofgEFPNgwLOtEe4EUqVXAdy2w57j3roM3MmkEtqqvauc5KFgv7GOnqVdO8HZDOp6LXJdFK6vWN1jN1gYq5TFUeCAswC4fvwesJ94FNhfPR1AixBiBFxBbMrzb4cMnBNCjAawh4j+D8yweBsRfZCIVsox5RdEpMvnmSaiOyQJygpJigIiGkNErxGXwXyLWYyIaojoFXmejUS0AD4GBHxBfRQghNA9EeTHCiGeketbhRDzhBDTwYFi3eBglCR45v063EFmP1jgqhSvg0Q0EcyKNE5eygTwIZnz/Ry4PN1ksLB+EezXngUesBrhRoZbcAsS9KUB5dAzgM7LHw70jGo3PdsUxaPiN59ORG8LfCnFlK1bcp/59Sdvnj74tF+vKV8exvjO+FOt58UuPvC3yNbKvfrpL2n23nGfyhVyf87PHfI+rEuujOweMjTStD3p3KN9L/vNeDnNqxsX7TT24cTBZ+U2lK0LvVE+PVDcbOWuDD8RqNlkGHtGXZZPoD2yNdxqxkfs1xrrK+lj+p+c5E7DODD0VGd4MGlsCzTaW+MTNL0hK7bHu3HcrgDlqFkEwxVUVrlftHWW43htCwY3EWVDIZQHB0OPtVCLPUirFQcpnCGYwTgFtYAGvQATgbcoRDVhw3JMYZtRiiMtmqlSpJNCixba0W12CTs9RB+DnfSGPlmE4haVdW+lg/k2qjEH47jiWm1P+UgsTDlaW2SnEzAm62U522ltmGyMGtJg/9J5X4Bqi9aw+j+HOp14YXq+JpSrH+IMH9WKxc7HQscks/my9icCWmhBINu1N9e+82T9M+KuyPaJk4rx7smFP50hQlO2/iJihebZ3R07srT/ZOvq3P0B/fho9APFxaHvdbVpd5/VYU7e+WKug0Zlcx27M0ObTqmr2Z7/2IFL5i451Lsloh8Q0V1gbv/SoExFyVkPV2iqtmbB1YiBnkJUBXoB3K7VpFJp695ob5VrrdxXFlxuey8/wSD0DLAcBLZqaXAnwsovngBr5nfK3wWwmVsDM6V9FFwOd4kQQgPHp4wnoplCiJyM3t4CZh47D6y5v0eeKwZmJzsWnJnxfki2MPkfrvLst0Lu9wpccpWnwBOE9eDJifo/HwDwnDzPseBUUB8DAL6gHmBQ9KmCC5O8DI4M3QyXTrQAFpIPgQcSb8T2b8D5lhVgk7kGYBQR3Q8eOIYS0S5wvuY8sLaufNfj4abA3ABXUO/s41ZLA0q+IL/VQKn8gw5cH7tX6G8BD8q/BXAtEW1EPzDtu+f97Jhjn7/hO+ZXWmvX1gVviN4beS6bKDum8dhIa7jTmFM5v/hSZGtm/Iwl5i/z14XeU78itryijT7yZ8punfhBkRANsX3RAo2evDT7cOHK4OWdzwd/PCiUO29lItAZ6tZnVi3INyY2RZ4Nn2cO2ntQW5/o0t67WnO6wgVjQvJY267aFliinWYvyq7Wn4uFhaEdQ461B63BAhmJtJ5vM2AH2zGuAaKgZVAWrNQC0XYtk404I+kgwmnSipouglqYSC9qJoKkw+H0LMcWlrBImGGtDN3URJWOGXO0cO4gdVsplNllGGnvxfrAOG1mvkhacTvZeqVTY8WpPJ219aGkJXODxfJjoCeKYWdX9wZdtEyxzxLPBF5InGh+uCMf2jpsfyGiTQ/Vd603c/WzxYfE/aHVQ2fkL2nVg7893TKGtzXmNnStNd6Tnxax9gzKTx6xy/wcXR/9VntH6OEFrYXh7a3Zjd1b6OT8uOj2dWfEbtHv0HdPn1R8KnNpenJ1OrOvfEV+UC5hbUjvXTYmFbr2+k89sKcfr/UmMBFHEm83cytfs+K29273FooBegptL8rRsywl0LP9RtAz5iLs2a9dXrMIzs/uhEt0oq6lioQIsParuMGXgS1akNsvAU8Q4uA+fQyA2dKythgs5G/p5f4hr6vSNW0Af5TLp4EtVKvkeU6Dy0VeBPC0XF4Dlz9hKoD5gutLxz3/dRWAjxDRYgDThRCHS53z8Q7BF9QDD97iIXPBg4/ya10Knt3HwGQH9WAfdBPYNH0ieGB5ESzULbDZ/ENwo9PHgAVnCDwgeU2Fqub0V8GCHHCDZICeg2RphSJF+FCarqai14GeqTAB8IAWk/9vqkwFOSzOeu/mZfbfM5f/0vjesk8OrjK/9FgImyZeEi5z6uKUGBwLj1pG94U+nqU13elvh35Mfysm4hXm/EDGej07t/qcwraydbFViVkBc1Mx8+ngQ4a1LxRuqr0kR+Z6ozOqBUaMW5Vflpkf+YT1lPV4JEZBOl43i+utbDgYHDJsi7mrY2TgMlpqOS2G3l452xkUjOn79XZRFx4LvT1P+8JFrbYtoJuii4qGhmisU+RyQaqhNoplQbZmI6hHHOgmTASIhEOOBmjCIktYwrHClESn1qRVadW27RhmC1JWVqt04tpIs56KiagzIa+hPdYmDG24Hi06or11hDGoqkv82T5JaxxrO0MOrtTr883OZGu4MSm1y9LGBENduUnF5+aLcG3zWnNHaqc2pzAuVNWay8cn2ME7rQ9qQ6pz+YrmP4a08MJga9fWTGH/Cc4nzZ/GumYM1f+aPT9rTigWK5ofDoXD58aXNz0RODE1p2jsjaXnD3k9e0/iQuuS1pjx+DmOqNn74x/d/Lsf3zrrh1cdjm2sSkZ3A+wG6S3/WVGBqklkb/nRb51SfpcGdupwqT7VZNFLsWuj5yTSywdQKa9ZAEd2x8BtXBW5UZTCSqjNg+szvwBuUGcE3FcVR/iTcM3i90ktdjSAc4hoFxEtQ8+60CrgFJCxJZLT+wvgSftdYEtZA5gaNC6vs0YGoc0Cl8q8W97/n6Wr4WwAISnkG8C53Z8A8BoRrYCPAQFfUB8FeKMsiegcFVAlZ7JPgQelADhAa5qkAATYj+Z9Z+PA9KPzwbmRWbBGPR/sY1NRqTnwbDkDV5N4Eey7bgJrtSrYS1UA6ovBqbdlgNNRev27eHsajfKjh8Em8ufBGvyzAEBE1xHR1TgE9t5xTtux/7vhU5e9QD/aOvWzbfns47n5Qy+xX42vDmFUd3JN87GxLxZ/L74xJJK+8XEq7BhzZrTasONbIm3WuCmvZP5QvDJ0XucrkXsGBbIfeNlwmpOV0enlswtvBndgV7I2ZNVZuVODS8NTN2hO/bCFdk2wLLg1cKDYloyFrAZhVYfqAjO3kt0ZrzKGR0bb2egBY5M+3Zmc362tjRiOTiMh7GaRNiwKRVJaMRvQhJ5FRQqwyEZQC5OmFzVTGMTBZMQatWOSLgIoE910gKq0GsvWNKtFQIs7ZXZIlBe7gaRuDM1HadNIaGFRTgdzeynXNo5m6m/imcB87ZRiDkZuNVFgIg3OB5zmhsnG2Kp9xR85F4fnBHKFaOeLhhaarQey6VzDrrmRS4xHxbPlCwrXtRYjvzvd1Ia3NWY3dW3U31OYXNayY4q9oHJ5+ieRS8StzbmyOy8V0anbH7HS2piUkerI5vbOF1fn7w8Zx4UTV+K2PU83Hrh20YrNjx/q3cl3bANY6lmlBGZpRPi5Jb+VhlsKFf+g2ldp4KMyXau26PWFK1O4ap8qcMwbGOkt1KFSGtWEMwgWqlRyjNLUIc+fBfPwW+Ag0mZwLMqdRPQ6mE1wP5hytBPMTDhDsp5p4AyTdnneMeCsk1fAFrAvgYXxx8BshXkAeZnSdapcByHEdeDx4KdCiDvk9QtyomABuF6e+4twKVF9HGX8VwtqIhJE9DvPb4OIWojo6cMcdw0R/eSfuLRORE8T0WlgMn1vQNUPpO96AjjQ7CUiGgw2//0SboR2JVijXg6eSX8OPFB0gOlMXwb7tK+R510J7tTeAcgCC+rd4ElBE3ig9DKQHUo4ezWRPovNe9AbN/MwMKnDEAB1RPR9IcTdQojf9uN8uP7Rzb/pCHZ9YlbF3E3LwnXdU2b8LfUdcWthyMZ9oVMizyf0ncFw5+CLC/nc892zBr9X7ElsKHstPlezNhdStwR+g12dkbJ0xVlWsbCsUF42JlY+4k37UbrCnNG6JfZkuZY/bW1ATwW6jUnJWcVUYldoqbGoOLTtQGB53LFn7AkaeTSLwZGReqRyj9jqTNHm2ptRpwV1MzQausjq3XoB3cE4IWs7qUARVSk4DlkU1MIE3STb0aCTI2wNxBq1iYDQRVykRbueQI1laXBadNIq9TI7QJlMuQgnTbHbGWHvqxVUlmm1G3P1WnlhiDXLWq23VAw2T06RsW5M3opghLYvtRnmwcnO2c6fQxuqJucu7rDDz88qOMlC1Fzbviw+MTuxcHxmja1PCcfuL15iaSMKuerGxyKByGnh+o51mUDzrPz7C78Pi5mJxFeKnxbn692p3VUbs0l7JL3e+lL89Py08i3rzgx8Vf/6L+tPnXo1FnftOWwj4IlqDqyFKl+xapdKY1aCECW/kyXtyFtAQ61Xfmivv7r0PLvhxkxk0dPao6piAW4k+Ga4OdAhee/eXHCVgpUpuZ4ygwuwxlrrucYK8GTZAk+wzwOTiXwZPLH+qfz9W3l/28FBaA64wtXvwNr01WBtPAnmD6+R/ysoo8lfAI8XyorQDuCjUtP2Mr4thDt5V8WFfAwA/FcLanCnOobcAulngDvTO4FKMMXfeUKIXv3AgivXPA8O8iiDp6SkEKITbsH5G+GmhwwGC+sp4JmxYjfzaioCrHV3gDu4CvCqAA9Aczz7qmuWmhNV2pU3SEedW333VkhBbfNq1yr/+psAvkFEi4noC0T0WSLaQlwHt0/c+Osbd05IzPp4pnLzA8/FzsjmtojMvfr3O28eXJn/yAuxcP2QieVjItWBNeF9mYlTXsk8UrwiurBtZfwPlchf81cnt69mVnxMdLi+Org7nahtCB1oGmx8QXsk86qIRIqxkxyr+KZtRWKR6uGb828UZ4Uusl5xXgxHCYFjyDbrnK6go1VU1VsdXQl9vrbJLmshSiXG2MlAGdop7bTqgwVlbXTpNlWkhW6TqQe0oK5pJjlCgwEHDoE0x4bpWFoQhog7aThB3am0CPlATmhakkK2oEyqyiiLZ2mVMynQPViIio4tRruZFiPsqsCwbItDQwOhzuKo4uvHIDS4vc7andlpTLZqtQnp3UVtTCi2snhifuN0oY3e90w4TZWZcYUKY0/dCdGF0ZczD4TOcr7Ykk78fmFB1LQ3premttFJhYnJ3VvmBS+OPJZeMnhuemFHGT1wtohP3fzT8kDs/OCbLc+vPrf79Ms/ftrzdzedOvOQqVcliIBZuFT7UvzZ3pKs5Pnt5eEuzWvuDUoIAz0Fu8qNfo9nvTJVewW8Ol5tmyKPUbEXCbjR6Jb8JDz7q3t4CtwPVIGNKHhioIPTKavl/35EXv/jYK32MrDg3gc2uTue41eAGQR1AH+V48TfAKwVQsyWFrirwHWtZ0tt+QBc/7cFVg6mg7XmDwGAEOI3YH/+xWDr1mNEdChXg493CP/tghrgBqnMa1eCZ6gAACI6QaYxvElEy4lokue4YUT0VyLaQUTf9RzzcyJaTUSbiOh2z/qziGirpAEMgoXhhQD2E9F9RLQSHAU6Te6/goimgYXxZHCh+eXgjhoioqvAZjIBFtSTwJ05DA7OGSI/14EHxbM8967J8wwHp6LcBDabaXi771mhNKo7BjeYDeh9UOyLMtQ7AHvx/8DBa7eBB5Vb4XKhHxK1317g3Hjzz+/7I11xzfHN69fvShwInvUK5esmXttZzD6bm1z1nujB5MbyV6Ink72l0PWNwL3WK2YsGdDn6YXi8u5J5XONVPnWsqcD5+cCdd1OIrIjvnA15RqGnawNCZYFtwQO5IzKVDjTGLAv1Jehol4LtA6eUyzTRbDB6DLtmB0y28kere0LDGsipKJDjIpgBXVR2mjWqzU9bxqdhqNF87omUIRDBM2wYDs6M5NpIGIfNQWFgbjIEII6KixNtCTJDiCGjNlpFTODUKvtt9ZokzDFKjrB/HbSjOFicDGCtrYRVFHV7TzhnByKVJiFqtZXw7Y+vFhbLNMONEwJTEjuzP4cF0Qvz6bQEd6SDwVmx7d3rhTxjsnpC4pPRq2pycgLhdNT7ROs4rD9j8aDkTNiOztWZCs7julalHsZxrRQ4lrzC4lvdnToD57S3TBxz7Lbr/z1nddO+9Z7dx3q3RDRRTLlR0jTbRQuEY4SwL0JXO+63oLEgL7bmNcU3tu5veUsVclY7+RR82xLw2UCXO3ZJ+hZvh2ucFeR6haYp2AHXIpSJdDVtf5HLj8Kl9xoE3gsqgRPDjJg69l6cKnNGnDMiQmuG60mO95nlARwUAhhEtGp6Blr4kUKkhqYiDQwd/jL4P6XRO81AHy8w/AFNfuFriCiMDgg6nXPtq0AFgghjgPwNbDGpzATnBYxHVxpRlEF3iqEmCPPdQoRzZDnvgccDDIb3Kk6wCkatwJ4SQhxAjhq+zxiUv4/ALgc3PmiAGpkwQ8BJme4B2zWVqQLP4ebvtIAt5TdWLluKtyqW14ToxLO2+HO/A+F3pjHvOtLq3X1hd6Y3Crh5l1XgK0DEwB8or9R4U2nzmx8/I6bbryrsvxLc+uGt7fGtNjUxHRzeWhHx/gpy3KPmu+Pz21dm3yu3LSueR5dO8ecrZdTLlkXai+MGbc6u7SwMHFxcYl2b0UsM29rNJrRW7VJyTn5g+H90dcC8yy9ISs6Iu3BeZuR74hXh4dHRlmNWquxPTgBWltBNIVzNLkeZkEvahXBISZFO6iRhls1dis1BnRLQxzCydq2BjJ007EdjXRI07djwXJMCsLQ4k6aREinCkvXmsuh6SKqdRVbDTM1mMaJHcZmYwxm5wvBTPCgbWi1wXyxo9jdOjowU1trv2AcT+ems4H26P5CwJgcbcrsMHMHJ4lznT9F66trMyenAtqj79Giw1q2pPdk9orji2OTrfvGm1Mrt6Xu0i6NfO1gV+KRBfni0I7Grrr0LnFiYWz5tk0LE5/Uf2rvHjehbWtmwUMzRqYuPfPFn//x8G8EAE8yX4MrpErbCuDGTvQmnG24ZShL0ZeQ10r2sTzLAGvWqrJVqTZfen4VOFYNV3DlwSZkgPvjTfI/KGGbBgvBL4NpRFV+tZoEKAKhhDzuTM//mAqO0g6AtelWzzYbPO78GG6AWmlKG8CcDHOkeftq8FjWGx4G8EUiehPc134nj3kTwI+k5c7HUcZ/vaAWQqwHm3+vhBthqpAE8KgUEj+A1HYlXhRCdAkh8mD/lZqxXi615jfh1nudDGC3EGKHrClrgjviCeBO9GUZdXkLWECtBXAOWFAfBx4clhDRS2ABnAUX8VDaxFIwicL1YB9WBbisncolbZTfFeid5tMCC8XukvXKf1jqEyyldPTicAJawZsL6x2AVc6qt7jBeADjiOgzh4sfUFh27ea/r5v5lUut3Kt3DiufUeyu2Fy+JHKq42zJd3zP+EX+kWBZWU3X+ETO2VKYVXVaaku4LlYXHxWxdlnd1+tPigOpYKKz6pS8VXjTNMLl8UHDtuSXYhHNzW8I/aUslJu8PxQpoMkZHp0gtGR9YB3NKlRnW0NbImSPOEhBE92UDA42jGgbHcBw1NoH6YBhgChBQmSFTQK6bgpHaNDhCDZ9W2TBopAI6HGR0kRIM6JWgJrLEQjZjtNltukRp8wa5ew1rLKQOT6v0ZZaEiFRjsZsXdDIDCvOsV8PpaqS+VkZXVsynQLJXD67o3tDbJI1whmb3VfQxgQTfzDPsMRQMzuk8S9leniukck0dnU3ztA+ZN9XkZ4wyN5WmN1ZN9URI/Y+kgxGzyrb1La0MCo1rW1Ma9OSiWP3fuSabzz63Y/evL9ftJPSH10AW4tK06m8bSWMt2uFCqrspPdYVQ/aizxcXnyvz9pLLapcQClwAJjyKbfL7xa4vmcBJhRSwWMxsLAGuI3G5T6D5fGKoEQDa9KKKyAIngifLc+VAisEWbgVt94P7n9/kdd4Fhx41g0uO7kMsrCOEGKVEOJEMMPhiTKVcy04khxyn7c4GYQQHxFCTFFsiEKI0UKIVrn8qhBiqhDiOCHENiHEyfKYYwSXt/QxAPBfL6glngLXdH2oZP3XAbwsie3PR8+Zqzf1xAanPowBp0ucJoSYgZ71Xhcoxh+4JrNzwYPF76UfyQRQLwPJGuW2c8Cz6nPBnXc4mIzgNLhcwvPAkZ0rwJ38DXCOJsn7vBA8QJUGuSiNQAMPNoPgzvyB3rVrVa6vP+gP/7nX5+gNBlKMUQ5Y0w6ArQ9DzAPsAAAgAElEQVTTialHDxu89um7Fzmfe+i3Dz0eWXXe6DFv/vSJ4kXmjJbNVasSGVz2Ejp3TLgiaxS3JrKRYHzoyLXpR7QP5Ic0Nia2xNP6+cvR1TB0bmhwIBbZEjiQrhyy12hpqwi+X1uaWa2Hw8XoMXDMOlMEI6FE1f7Cdmdi8AR7M1aHw7ZBwzRhNxU1PWSEYx1OixgUrHVa0GzoGrQygpODRYCuW8JxNNKhylxasBybgjA03YZDIWgdKLM6k0A43251m11U6cTEcKseTnkwEC2W2VtHUags01xoyjcYI50qjCzstzE0GN1kTc1vnSj0mgOvhnOIpccWK8MN9VOMKbGt3Q9o7w19sqM7tnJiKhWzKu11HcvKZxcnaHpruHPQsC7nf52rK/6ntSP2xLx8dkhHY/uefMfqmfmaG9///pe/+PKiD+453HMnIluauVVhjRBcs29fPmXv+z8U1PGKjMR7nA6XXQzgNl6ES7qjNFiA+0kB3Ja74bKaGXKdiqP4OLjt7ZP7ROW5/gbux6pfjZPHz5X/8wKwIA+Bo6qngYNBo/K67wNA0kq2Aiy0Y2AX1QZw9PY8cFGSe+X5ysEKg5oA/VCxjgH4eQlNsY//IPiCmnEfgNuFEBtK1ifhBpdd04/zJMAz9C5J13e2XL8V3JkvkUKfAIwSQrSDO+GXiehCuW9Uatdng9/Pa+DI6FcALAJ39OXgQUlV2doMDoQ7SZ57Plx2omZwUFkI7ONSwtNbrk8NZJrncygcqdZ8uHMdqqqWCvBR5s/aQ+zbKxYvXpy/6KIV9zqvZc7+vP7YD38VS6Rn7hlUlTI6AtMr53euDNTlYjWNyYbWIdEb6MnUvRVl1rT9yWQOjfbk5PGZfcGG2ObQVIMa8tk5+vrY6N1ELdVzcgGRih0wUmZFRSO6UnHjJNqY3w8jXAyPEo59UEsbFsVinWa2ENFGac1WO+kBR0+QEDnNIqHpuglHEGvUGkhzbA0QFBSGZtkBRw8CB0W56EoIimQPaikzTZVOPBQowtSTZGwQY8yGYQ5VdmwNZB0qDrcqIt0dNVZZZdb5o70gPkMUcuHsm6SHpkc7cvXpzMFJ2vnOE4muYYNyNdnK/DPzUD5m71+MvDakc0ghZO3bOafyGvwq0jJqWFc+N76jbrq1evyO39z0uQfvvmHi989d359nLdOuems/Jg6dA90bBFwNWFmieouFUFCat0IL2AStYinUMXmwsOyCK8DVRwWLCTDN7fHy+DHyXoJgjfh4uIx+io2sCBbgyme8D1ITJ6IC3II7j8lrq3s9Djw5+CK4LwwDW8neAFvVTgIrEw4OzzrWA0R0YX+Y/3wMbPiCGoAQol4I8aNeNn0XTJj/JvoxyIg+6r1K83gBwDPSLL4E3HkXgk1f7XDrNVeC/divgwea88CDR4sQ4hzwzPsZuAQlAmx2D4PN4aowgBrgRoH9UO3giYeqZSvAg5iKpO0Gm/xKNW949gfenuf6r4BKESk1ZXppIIPgwDcN/J/2AQARLSGiOegH9t5+dn7R15f+6q4f4pz6EWfdbudX7K2Oja9C1bbw08aFXXpdOnNm4O+JWL0Raa45vdsuvOFEIoPLk9U7zBfozGxFW1t8fcxyFmxCtqusJj4sUmvt01utbCQYsdthztG2G4MOalpXcmxBF/lwt14QkUi3UcwGaBQ120YeWjGYtCEKhkWOpukWsUbtwCZAcywCdNsQGiwraGshQU2ikjJl0KK55qDQosWkE9YymXInXFaklc7kcJVh56OprUHNGOVETZhtLaOiM7T1+WWBGdb5qVx83RgrF7Er7R3dbybGWcPzI7MHstooI/kz6wJjpp7v0PJrnGBwbuWG9lcCY/Jj20enGtorRmde+aD51U88dt22G4/bsHFdf56t1KK96UreKlWAGw19qElZb1kC3oCtt7IeSqDWecczE+wbVrWp1WQPYNrNkLzHHFhgKlYzr9A+yXN9r6k7BtdXrXzOqv60Mo0bYPfT/fK3AzdS/L1gd9vLRPQCuF+2AigTQlSDhfkpYD90LThVayZ4sjBWnq8v1rG3IIPMLkQvtal9vLvwXy2o+6iItURy60JwTdeJ0n9zmyTEhxDifiHEDZ5jzhNCLJHLvdZ7BWBLnu0TwDPy78j1MwGcKoRQqR4EFqZTATwoebp/AVez986klSlxENgn9kuwCd+Gy8b0jPw9SK5rgztgKdNdi9yuhPyhgn1KzeH9MW8fytzp3a6h575Uso/6bQEIE9FssKnx40T0QfQTU7ZusS558quP3fzQA5dvCjZ8onbE5qVLzFOjs9Obyp5KGulLljvpA9XHxQcFYtFtgabummHb7Lr8+OR54jXzqbJYfuyBUKIgmu3a2KRCV7A1tlmfamlteZuMzvDYRhRT8RFGMpBAG6UKFDSDdo5ELbVo0QyhEEraEJZuaY7QdYuEIE3nqG+dhKWBdBEUumZZQdKDjtYoBhkxcsxAoUUjvdwps4OUSg0KDTZa82sw0ZidL5CpNVm6MTLWmt9fKHbV2nOd5WWFQfHC6FzEWjKDkkNa1xbbzWxuojkk2dAw2Zge3tTxVOBk+lhHuupP84Dqjj3tDYX2+inFoX9Yt/bsyzacefZte7597o7+PEvJLrZWvjsv9aa3kpUXh4oi7s0C0+5Z9hbd6K2dKDISdX0Vze0NxAJcs3crXJaxPFxugXq4LpmUXN8M1//8V3kswC6p++Q+BjgNSl2vDUzlS+DI72awr/qg3L4A7NZqAk8Y/peIdsB1LRHc3G0HbBHzmrdXSlfax+S11cT1LuLSu7eATebfk263cTLlcTMRrSeih+HjXYH/akH9DiMiB7TVYG3wV3L9SiHEbrmck59RYG33RslW1g32OQMsWB8iorFyHw3cIZeBtW/F8a2iPNvldhuskZZ5tv8EnA6lauQW0bNNeCkXe4ssBd4+uPYWbKYG0r60KbOP9aXnKPVl3wXWPq4BB9wcMS79xkdfu+Ti5Z+36qz3fkh/4Sd/jsSbhrcPqSw4e4uTyo/vrtMbwy3RioTVaGcu15eae+xAMlc2w7TN7flkqDoeKW/AOppdiKSy0bqwY0/eL8x8MBypCA6yO7S01qZXEmWtwhB0BmMZ0orBhAhqASrCsjXN1hyHSOupUQtDaLDMEBkBC42iMlBt2ZZhtpKmVemOXTRzqarAGOwSdUatMytXiNYNo0JIJERDdmdsqFOZG2/utMXQUHyJfVw+NdTOVze/Wq6HplMh397ZdXBi8HzxRGVhRMJsLEw+sGeS8/fxOx+/LZT40CUzvnv+zxcvXtxx+KcmXwKbuV8Ba3rA26tU9Ta+iH4se9FbTWl1/tLjCG5pSu/+B9ETyjo2BazlCriTDAMs5L0sZQTWuFV5ywvAsSIAW8duhmteV75qgC1canIwRh4zFpxiFYJL+FMDjjFRzyws168B+7KvlAxjm8BpYAD3mQfBE/8ggFoielbeQ1Bw6d07wCbzL0oSpZ3gKPTjZAzNdfDxroAvqN855DwVsz4jhFAm5Az1LNyugyM4vwK3PN6FAM4iotPhCrUfgclQMmAz2dfAg04K7LOeDn6/I8G+LjUA1IAHj8kAPgUeQE6S24PgAUrdm6qnC8+6Ut+g0lq89x9F7yglg1AIle54GCitfz548hEEcDoRFb2a9ZGYxes/vbD94q8/86tnP7nlssbhp17mmDsei4eGpCJVu7WXtDM79MaslgzUJ6dvp3xz9Zw87INlrUYOVVX70zvE+MhMe7u+OhLKjWoRURMpqggNLaQpF27Rq4kylkNaNpBMwykGyihAASqQ6WiarUEQ6eTA0aBpwtJAhmNAI9MMaRHKm82o0IbaNoToBGmVkZTZbhazlTRW7IhY8VBubEGjDaMQLsscyBzMN+mj7EHxTHdVLl6Rd/7oLCg/M5MtdkQPdgf1cfEd3WvKxpm17dXdnUujw63vX2PectET12/90nHrli/79N2LDmf1UM80TUS3EtEm+Q6mwp3E9Wc86Su+oa/1pcK/P8d53VQ63ACyA+B2rCxO3mPXg9n8FPuZ6mc1YG1Y+bg3yHt6A6yVq1xwAdbKVU75C/KjgSfaqv9EwdY0B0zfuUF+Kw39JXneKrDZ3gSwRboVbgGnUKn/9R3wxP8YABXSNWaB3Wh9YT2AB2U/6Y2K1ccAhC+oBxZ0sNA6Gzx7XgbuuPeAy1TeBu7oUbAWvBNsSlSDSBfYLz4O7oBxMjhaXA0mKkXGO3uPwRW4yhcI9PRHq1QTAR5cANacLby9HanB9VBm8SMZsPsSIgQ3Sl0Fw90qCWrK5D6HrYNcioue+p+tNz/4szunfe/c84cOrbtyJ8Y/MrWwe+fzZaGOBZucYldZbbI6NAT79LZUsrw5kkpFQydpmzJrwyEj4AwKOk5Lrjw4WKNwl95ItQXK2Ua34WBQtyiYgbgR1AOa1KgNxyFNBpNBcywiGCLg6JpphYwYMnYzVWK4aempqCjqFKeuYqsWsmL5Uc6egEgGtYxdmd05AqHK9i0Bm8rSQ62yQGvLyNhUbVN2bWBi4ZxUvuL5WVpqcNv2p5qL6dvmWRPfd/FFr312x9mLntzz7XMPlWbnPmQuQ3mT1KBjAL4Bnuipd7VcfvdlGenqY31/ghK9bbC/zGfe/6VS/AC3PrRqLzvhtp9qsEkb4FRH1QdeA8ebqNiNU+R9jwIHkm2Uv98EW7iuA//fH4Kf1SawEA567msPWBjfJH/b4NSqHHjiaYDdWCeCXVdxMJ3oTgCjiehmuIF1Nngi8Gci2gO2BmSI6HPSLP4+SEInIhoNN57lLgBNxMU7fAxw+PRwAwRE9B7wjH+IEGInEX0Y7H+dBRa6AXAk6AJwB30JHAWuzGcHwcEzV4EHgSlwfdQXwOUiVpW2BNzI0ybwQBWS+ynBq3JAlZBX/mlVEUhpzkpDUVDHPww3SvVQ6Ct/VqEvX7XXHO5lkpoA1mZmArieiGaCU+COOKjm8suX7rgc2IFF+Nn03/ws/qO0Nb9etM0eHh0/ebXWPt4MVkTQbKfnaZudJ2w9mYuMNB3rgBkxjk0EIx3UgGkWFex4R9TRBnXDseLhSFQEqUiWKNNsXQhSZS41cmyADLBGHQ6UIVXYRVVarWWF28oorSMa7TJbokkxJj3Ybg475UZ83b6xXWZyRzHRtS2uD1+Uyptd3dn2UebJeGXzqtpjV2/cd/yKH9z1zLYj/d8Knihub7sofV8nye++yHKSnmXvefqCtz15XS4ZSBatEpTej9ei4w1IU8cqYe1lGhwKN27kW2BBqIMnuk/JYwSYqITAaWCVYIuVLb//CvYhJ+Qxebi+epXL/SNwaqW3vwTA0d1RMPfCa/Jefiiveys4WExZkIpgE3YH2N31TMnzmAzO/54Lrn19PhEdB/axTwBzRmwCC/gPgCcFPgYwfEH9DqGvwDUwkYkJnlEvlAQsEEL8RuZlp4UQ3yeiJQAMIYQuzWD/A9Zs9oFnyeXgGXkUPGDUgFNI3gt3IHsQTKLwPXkLKfCAMxSu1pqDS6dYBneAWQIeYAg8QKj6wEBPjdeEO2Bf3s/H0990r/5gqjzfCeD/cC84Zealty7GmsXTMlWu39jw4Q1pfBjPn8ouByxZvDiU1cbMoLQ1bRC6p9Uc1Ed1lU8oF3ZdPKfZRizemW5CDVXY3YFmQ89XpIDOMjKCFLZTsOAQdAgIDQ4EEZGwABjQAGGZQb0M3SKvD7cHW46xtRxUbhfz3XZHtNqZrluFSCaQEIllzvTC3NyGTV3hxn1aYOzWde1L3vjSD35eDwCfXwQwA+WRQ7pjVK6yer9KyHrZwHqzqBwKR2rF87YNr5AuwHWZHKr95OCWc1UavxLc3nZ7ECxgw2CzswCbpPNgbfZUsEA7HSwoTbCmrII/jwdwBVyr1AJw/ekpYC28AawZHwvWrMMAHpD718jla+S2GWCNNwCm1b0TLGSXAbhNCPEUEd0DNoU/AraueTETwBNCiAwRPSDv489gciVTXovAfboaPgY8fEE9MGCCzYcfBfN29wVVPtCBm44RBqeRvQ9skr4IPJPeDR5s3gQLLYC5wb1kJUPluhGedVFwJ1aFAxTOkN/eXFMFbzsK9LFeoVT77g2H0rAPJ9S921vBE5EzAJxBRB8FR+KefJhz9AuLFy8uAFj1tUVYBWzFQwB+et1LJDq3DMtqxbGGURguQMOq0T60Tdfj1aZIOigWglpEM2FpFgUARwhNWnTJsYnIIFtYpm2GUYXWtAjrLWWWYe4ZQi0Ldu9tPRCxW4aK8sZ1B8fsvnjcH3f94Jt3ZoE7gBsUmfsV/9B/8WjOebw9cFC5GHoL5jLQv8j/I4H3On1p4MFe1vXWblTQVjPczAfAnXBG4BKytIA1Y8CdjNbB9RWfBA4Is8ECdDE4KPN4cNDmerDbqhM8ic4B+BOY3vcHYFO4ohDOy32uAQvLe8DFMSaCTehvAPiMEKKZiM4HcLcQ4m8AQES6EOI26Wc+V7GMEdFnwO19IYCdRDRVCPEqcQ3qFrBlbqcsxgEi+gJ8Lu93BXxBPTDggLXPF4noq0KIb/axn5cPWb27anBAmKqkpWbMt4AHuMlwB7qb4AbWWODBazTYpBgCD2JKg47K67TBzUUF+vYh/6tJUPqDw5lRlbag7i8MHmjXA+gkIgdM2bgKTBhRBv6/XWDrxhHzHHNQ1qIGAA0n4iJmyVkEANdxbLAHL770Yw2E4D4xxBhl7keo2O1ogVHmpO+fZ07CebzTIgBoQGmS/wl435HeWq+QmrOanAGukFbkHgo5uIN6J9wIaKB/7/QfRV/vt7SN9NUG1fGD4cZZqL5TCe5TBG4rKjrcAZuoPw/uU3G4bpzdYEGoCIpGgCfIMQB/EUIUiWg+eFK9UZ5nHfh5hsHa7Xqw6XkNWGt/FuwH/xP4uZaDXV4PENHZYIvQX4hom7zOQ0Q0BbKghjRrXw/u2wvlPb8A4E9EtBc8ef9QH8/Rx7sAvqAeIBBCZInoXAB/J6JmIcSvDnuQi+PAwqYCTJAwCZwLOgY8sKjC8/eC05hi4Bq3fwGzJAXAg8YMeT41ILeBI2EVfWoKrDmMQk/NuFTbUlCm+CMR5EeC/ppRS68dg2tGPQesEQ0G/79qcNDOv4PYpQdOW7TTaQTywHx8AgA+6Zo+/l2QtJ4WOJ+3Fj0j8QFXkJW+T6/mVY5/Dw7XTvqamPV2nCqAodZ3gE3apSl+almHW1NdB1u3ysCT2AI4svp1cNt/HixolS98Ifh5fpmIPgKXRW2sXI6C+6YOFtzPldyrAY7e/hZYWHfLa04Ea+M18tjJ4H59sbyPDrA53ABP1A1wxPeD4P56P7iffh9siv8MgBFE9LAQ4h8zvfg4OhBC+J+j/AH7odXyCLBwvQBsWvuCXL8EwBy5PAjAHnUsmOzEBnfcHDjyVPF2p+W6FLjzqyIEBXAOrJDH/i/cwgTKNKcCzhzP8ka53FSyr+X5/W77KFKMr4IDebrAPsVN8lkuAZclvR/ApUe7vRxBu6oCp/qp/1lKlznQPs6/6Nje/mdHH+v/Cjcmw7u+AO43KrNB0Y06YDNy0XPdrFy24PYbx3NN23Pth+S7WQueHD8mt68FcAM4kvyAPGcBHCFeL8/9G7DlLQEOMLsNbM7eDRbSewAMkue/H562Ks8bksvlR7tt+p8j+/jpWe8giOh+Irq0dL3wBJoJIfYLIcYIIZ4SQiwWkmhfCLFQCLFaLrcKyZImcRbYF30n2Hz3BfAsfp9nHyVgHwUXlG8G13nuhjsAqeheL3ajp1l0t1xOgAcloGeJwNLCC97lgQp173eAU2Ji4AlNFKzRDAdwN3iQ/D0RNRJRCxGddzRuthRENJqINhLRECJyPAUxWsHBS32hv+lO/wzeyfevruW1FKrUsDjeXlMd4EjqXeA23gZX4Kp0KsVSpkpdzgZboxR5jyOXM/Ia3eBJbBFu6lYj2GpjATiHiGrksZPA7qg0WOMeBxbG04QQUbAWXCE/BC7SEQKX270KPLGsBfCsEOJwOdFHnD9NRBcQ0Zf7s6/cP05EvyCinUS0RvIYzD3MMZ8loi1E9CARhYjoBcmi9v7+XreP814j+8HpnnUXynVvG4MHOnxB/S4BMbQ+fit2qMXgVK2x4Epgt5ScZiWAz4H90hVgbfFy8MD2WXAazVK5r/KHT/ccT/JYATdtS5kYvfuo394KY+8WKJP+BLgBe+PBA3QE7CaoAT+/C4hoOzHPtUVEKSJ6hohWSOHZQkRdcuDqOtyg1RvkuTcq4dvbByxopoEFhHr2Xn8rwO+s1Dz8TvT/f4XLoz/BasU+rqVSw/oq6BECB1WqZQJbU1Lg9z0CbiS3Dvb9fgpu3fRlkK4AwZz++8FtRIDbjwN+F6rm9R6w0AaATUKIerhV8A4AuBTA+4hojTy3BvZx5+R9LQS7aY4FT7Q1uEGmXpQ+i3PB0euzAKwi5gE/JKSycCSlLu8FW+UmCCFmg1PEDlfl7noAZwghrgK78CCYFOpQpC39xQb0jK68Evws33XwBfW/CUR0NTGf7jqZIqHwHiJaTkS7vDM7IvoiEa2Sx9wu140mom1E9Fvw7HxBye//BxaYPwYPIJ8G04LuA3CVp7FfBDaDzgLwqGA6wpfAprmvgQeVVWANQkWAKwamlz33boAFQtHz21ttS4C1EgU18HmRw8BGfwOjdHAA2gS45tavgjXyNWB3RCV44N0Kfmb71cFS+M4vPSkx85e3TKQGtxCDSi86teSwA73cXzVcky/QM+d8oKIv+tL+jFNedrveLDrebAdlFVI1rZWfXhH/VIOtRSqYThEEdYO130a4JEPz5fYoEXWBU6MS8jzTwAJ6OriAhppwfFPej+pHcfBkYSiYIvSXYO26C67vGeDUSgILw1+A+7MOt33EAfyOuG796QAGEdGLxIWANsn7ugXcLjdLC992qc2eTkSvEtEOIjoBeEsr/YlcHkJET8jxbF1p2yWiceBsk9uEEA4ACCF2CyGekds/J9v8RiK6Sa67W977X4joFgC/A3A8ubzks4loqdTOn1OWCLntr3L934loMnrH3wGcQEQBYmKX8WAXg7rnt8rlEtEc4hRYENFgIvobEW0ionuJaC/1o6zuvxVH2/b+n/gBd9DtcP1FlfL7frDpWQPn+9bJ9WeCO6diC3sanAA7GjyQnCj3K/0dl79vBgvr5WCubwFgtNwnDRYQV4CF5Ex5jTpw0FRELm8Dm++U6Vr5bdXvAtg3p3x4f/LsU4Dr47M9+/TmCy4eYvt/0qcNLutVQa77kXy3QXjiD0raTlo+p7xnWT2zjPx9dsm1nJLv/6bPP/LfVbBW6XlK13mLepgl11DL6+X5BHiS+6z87YCpfE0wW+Bm+f4OgK1Xj4HbwkRwINnvwJPjnXALg3xCfq/0jB8fkev2g8lXmsAWlRjY1dEIFsQnyWuuA5vYV8j/txFMpmLBpRleA2bwI3Ca55PyetcA+Ilc/gOAm+SyDiBZ0m4vAOdu9zYezoYbGR8HTxqOk9v2wB0nF4L5DQCe4CwHMFj+fj+A++Tyi2CtHeDJwUu9XPMasNJyJ5gU5iow98T9kL77kmvPAbBELv8EwFfk8lny3Q46mjLF16j/PVgE1lxbAUBw3WmFJ4UQjhBiM5joH2BBfSbYz/wGOLpTcfruFUKs8Bzv/Z0HD+IqN3gm2K+11bO/DjaNN4G15jvAHbwTwANCiBw4n3MCXGIIwPVXf13+DsAlORHyP6r2Y8DVDrwac6m/Wt1Pbyjd790I73+ohOsGUJrZDWATZBo8aNwhtYcFnuPU8/H6EVPyOwJ+5s/2cd1/R2T9QEd/2802uG4ARSWqjlfEJd5ztYLTotQ6pVWryRfAmm0ULOj2gKPBZ4A19iK4f2rgvpWQ57gJbCKeJ893LVh4dAL4PyHEOADfBpvTb5b34H3fKXBfHgSeGDSD+99IcGzKc0KIdiHEq2Dz+N/BykFY3vfp4LiL3UKIDYK1300AXhQsmTbAdfl4sUgeByGELYToixa2N5wMScAihEiDTfULDnPMJHCk/d+IixndBi48EgdbMR6V638BdkX1hYfBSsoVYHdgf+/3YQAQQvwVfVt63jH46VnvPLx+W6/P7FtCiF94dyRm0CqtOOX9PQ08A78EPEjcI4T4Wcn+l8P103QLWcKTuCqXKgYSBEc2bwWncCyQ51M5pIDrH9sBHlTWgRu0DhbO7eDAFu9gV1r4QAOb1/sq2vGfBIGegz+Bn1sALIRjAL4uhPhGyXHKhOtNm1ITJK/v32vq/U+ZcKtndqTIoaebRZ2nABaYZXAHc2WZUJMewBViQbAGbICF7ZNgwSbA/UyVgg3CrWMdlp9Nnr61BMDJQojVRJQWQlSTy4b3B7nPU2DN8LsAZgsh3hIGgslMBC+Kr3nWXyOP/QqAmUKIHtSwMgbCOz5cBfZnzxZCmMRc4CpP3jsOOZ7fqlznkWITgGOJyVj+FQQ4BH6m83qsJEoA6BRCzOzPSYQQK4loOoCsEGI7UY/m5WXV66s64IDAf0oHH2h4CcBlRFQFAERUeZj9nwNwrZwtgoiGE9Ehqf2I6DrwDPFm8Mz6A+h9xrgCbEYfeoh7uRIcaHYi3EFJtY3Pyu8aAJ8Ed6C43K4CeHaDBTmhpxD2DhpKE1GaYmln3oq+caQ5zUdLO++t0pNXWKs8dMX/3Fv/U35obxDYAc8ycOTVxgYKensvXsuBKpah9vUKE9HHMoGfp3re6ZJzes+h6E9J7ifA2uZ+sJbaATYdE9gcrcn9imC/chiulqyDU/luAle6O1LcC3aFrPIKaQ9+AuDD3gBEIrqYiIaAx4vPkJQ6xIQnvSEJ4KAU0qeCc6//UbwIDqIDEelE5OVvh+ASmqsB3O65r9EkuSEAXEhEUSKKgWNm/n6Y620DMJiI5slzBYhomhCiG8BuIrpMriciOlRmA8C86F/tZf0esE0bMPcAAATJSURBVFkeYGVH4VVI+mMiOhNvZ2J8x+EL6n8DhBCbwCbmpUS0DuwnOdT+z4OZiV4jog1g/1VvxQe8x9wthJgqj30EwKu9dXghRAvY13ULWKC/LZpSCHEqeMAaDR6INoIHrUfB1IYAD2qngIMx0uCAG1VFazLYx7MH7LNTKIIbvTq+GayRA67vT2GMZ7/SgLO+ij2o9LBSAXC0TMBes35vKTBB8DNrBt/jTWoy54HyfebgTnRK28I7kVb174BX41UoLUmZ9mz37qfykSG/vW6Vbs+5lU8f6Jnfn/Wcuwg2RRPYSnQveDDeAdckfr7c/gK4/X0FXPxijTxeMY39QxBCrJH3/es+tjeDLWHflwGkW8C8/SmwOyoAYD1xudGv93YOMPHJHDmmXI1DT4YPhxsBnCrPtQYcY1OKj4HdeXXElbvuB08U3pDLK8GkMfcKId481MUElwG+FMB35Bi6FmzyBthS8FG5fhNwaJo+IcRfhBAv97LpdgA/JKLV6Kk43A7gTPkfLgNP4lK9HP/O4Wg6yP3Pv+YDDko57V9wntngAI7NYIH7ONxgiz3oPfBiMTxBUeCBzwJ3ZKVprwVPRLrA5sNuuCU5X5D7LwYPol3gCcNOuEE7tmdZ5boW4Ab/eMlWUp5lb1CQd/mdCLrqjQBmGTgIb6O89wawCdP7DkqDyZT5tj/XPNL/tesdeA79uedDBSKmPcuqpKPav0F+HwC7FQRYoHfBDQRTRCOW59h6cLxGp9yek98b5Dbv+7oUnEWR9ZxzP7iy1f34BwlwwGmU2wFoR3v88D9vezchcAEkgGMJ1h71ezraN+B//omXxwEn28GBa0f9fjz3le5l3UK4EZ2VYP/ferBpfoZc74AF1FqwD3wPWGgrljXlCxcALlLXQs/o8yZ5XgGgXu5zHtzI9DxYcxLyGk3gCcPzcrBW+ynGqVLh0QauPralZH23vG8lGNQEYzlYgxby/jvkPTjggKW1ABZ4nx3c6Ht1D93grIBVYKGtBJESWHtLhIhXsFlw2eiKYK3wIFwNVe3XCJ6gbZfPrwB30lPv2TfnWaeep+k5j3pGKjfYgWvy7wILx91yW0Yu22BhuwpsotwAGZ3cW5sCC8/75fLjnv1/CICOdvvvR/+4Wr6ny472vfifXt/PBHBg7zrZJo8/6vd0tG/A//iff+YjhdQgsG98NYBZcn2Z/L1OCp57wMFbhzrXBWDz4PzD7Fc6424Bp7idLAXdZzz73iyF8WawKTJ6hP9vvvyPs/rYfp0895ny92L0tHCousVtYPfIP/Os3xIw8jl1gd0em6QAHxCDmv/xP/9pHxJCwIePdyuI6PdgM3sYwG+EEN/qZZ8nwAQSi4RMmfsnrzkBHBegAuquF0KU1gQ+KlDR/EJSz3rWLwQL8H8J7aknivmIanr78OHjyOELah8+fPjw4WMAw4/69uHDhw8fPgYwfEHtw4cPHz58DGD4gtqHDx8+fPgYwPAFtQ8fPnz48DGA4QtqHz58+PDhYwDDF9Q+fPjw4cPHAIYvqH348OHDh48BDF9Q+/Dhw4cPHwMYvqD24cOHDx8+BjB8Qe3Dhw8fPnwMYPiC2ocPHz58+BjA8AW1Dx8+fPjwMYDhC2ofPnz48OFjAOP/A8E9Jam7OU3aAAAAAElFTkSuQmCC">
            <a:extLst>
              <a:ext uri="{FF2B5EF4-FFF2-40B4-BE49-F238E27FC236}">
                <a16:creationId xmlns:a16="http://schemas.microsoft.com/office/drawing/2014/main" id="{864B7227-29CE-432A-9BCF-86400012A735}"/>
              </a:ext>
            </a:extLst>
          </p:cNvPr>
          <p:cNvSpPr>
            <a:spLocks noChangeAspect="1" noChangeArrowheads="1"/>
          </p:cNvSpPr>
          <p:nvPr/>
        </p:nvSpPr>
        <p:spPr bwMode="auto">
          <a:xfrm>
            <a:off x="1924152" y="1301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7" name="Espace réservé du numéro de diapositive 3">
            <a:extLst>
              <a:ext uri="{FF2B5EF4-FFF2-40B4-BE49-F238E27FC236}">
                <a16:creationId xmlns:a16="http://schemas.microsoft.com/office/drawing/2014/main" id="{E4D89AC8-F4EA-4F80-B464-CDC771EC3E8F}"/>
              </a:ext>
            </a:extLst>
          </p:cNvPr>
          <p:cNvSpPr>
            <a:spLocks noGrp="1"/>
          </p:cNvSpPr>
          <p:nvPr/>
        </p:nvSpPr>
        <p:spPr>
          <a:xfrm>
            <a:off x="6417673" y="499054"/>
            <a:ext cx="1332156"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rgbClr val="FEFEF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5D38F6-2E9C-401C-A847-9C8AC27B6BDD}" type="slidenum">
              <a:rPr lang="fr-FR" smtClean="0"/>
              <a:pPr/>
              <a:t>15</a:t>
            </a:fld>
            <a:endParaRPr lang="fr-FR"/>
          </a:p>
        </p:txBody>
      </p:sp>
      <p:sp>
        <p:nvSpPr>
          <p:cNvPr id="8" name="AutoShape 6" descr="data:image/png;base64,iVBORw0KGgoAAAANSUhEUgAAAGQAAABkCAIAAAD/gAIDAAA4e0lEQVR4nO29abBt23UW9o0x5lxr73Nu+1q1T60t24olWZaRjW2RxNguyqGLcENBCuNUnAqQSmhikiJJpVJJFZVKAsaJQyrYMsYQ2wEClGK7bEwRGzBuwGpAsjqrl5709J7eu/ecvdeac4zx5cdc+9z7niTA8DOsuj/OXXuffdYaa7Tf+MbYkiTuOwT/nCOxAAAUEEABFQiA8TFCiAAJjE8lAm5mFEAkgAAIJDhDcvVqhiS8QQVTJTK0EEFw+1gEAIEAJKmiAlMgMlQV0ISMy2ZGUUOSEaLKTCkFkiAJiEi4WymEjvsg+Ll3J4SIIDcxkBTTe6/+RoUFOIAEAc3TKYM953e5SRYESBQBEwAyPQRmFtmrGiKVAtV7Ak8TedbHkAQgItvVk+G0qYzX00hSIYJNHOB4YkgmSaioaAxR3nvkBK4u/9mSAgBFnsSi967mNy4sAgKSFNz391IhBEkSoAiBAAkKZkbszMRP6kiGclysQhOZHrXUFlHNSny+i0hAQU8pul2AQwxIoG5PJiO2CxSYGQFnjpsXSIYXK623uU6f89H3H3r/f0iK/EsJi6c3bI/66vckce//BEAEAYJkpEwFohAEQCY0RbshTn+qPPuSz4jkdpWq4yUKhGBCNmMXuLMWScLoJFWVpGjBeEgcSiIyHm7CdCj5c6TxGzvuCesLiek5li35eUwdABibuyIhBHKzBYHCklQpQSSUAgKRmBSFyKAKw93m8uRTT3zo3e9Z17X3DskgI8IzRERr2e/OrZY3vOENpU4CiQzTKkhu0kRLN60JKjQBkkWMQVMRAE6YQIHPuQUK7teg++/6/rPlc2X0BYTxOW87/aYQEAEVFECRCcGVYgTgADMnUxMYQEIiEPGOX/gHtrSKMDLTPdrHPvmxX/i5v7e0tfeemZm5eo9MAGWe9mfXzq9f8w998NqNG57svYvIncxSpt3Z/uza+Ze/9ivKXhMUgUETVCCRAgMAEwShApXnGIfg80vqOcf2a//ikho2x+Ft73NbugXH7UEPlxQJCoyYgTufetIvnvbjXWPMGp99/JN/5S/8H08//njtoe7Z/Xg8ZiZSEsxMkiSDpCAFGZRqaw+rhZTmnpC7d+9+IrHb7R55wfNf/kWv/D3f8R0Pv+AFqdJ66DRbLec3brz4Za/IDKZYLc/xQV9QD+6/338VYeXJTW/vZ1AQQEdiPECoAUbEmt4CcSjps/vf/ht/9d2//Auf+ugHNI7ns/rx8vq0m6DL03eLKzrb0peliYiZAejuEQEgBUF6JtSg2pOr9x45LmY9u7G0DpVUubuuXeTu8XDZ+3R29tALXvCVX/M1f+I//y9sP0ut0353dn4+0p1/rrxwn4/+DQjrKuVJpkK6CJBGKAQpokjABY1dBAZUwLwj+bF3vPMvv+UvPvGxdz7voQcnhi6Hid3YqhDsAmJ1c1nvrGwy63xxdzkcFiDNbGjW0ltm1mlqHktvooWiFKyRzbv3TAFRA0xKZzagE64SoscI28/czTJNn/jsUy96+Uv/2Pf8yW/+Xb8TWnFfOkKKiLh7KSPSIIJmcn++8i8krJH4CQQn7SXp0gQjM1QS0WkmWy6yXv6tH/2RX/2H/+/lE4/f2OlD1/b7WmT9dDEjoxQ7v7bfn50Rcbw85OK65PrU3buf/mw7uFLcM5yUIiIk3X1ZFlLMzIM9PEUdEsme0ZOZGWSVkpQAk3BhJFqyJR3CWly1m120FpPdfvQRNXv9N33zf/+n/zQAMkULMyE27s7dzWz8dRGJCFV9Vupwv7Ceo1aRYWoCZCYAVY3uWkmwZ5rW9JxQQfjHPvaW7/tzcvHUEx//ANudW7fKrQd3127tz86nuHs3mDbPmKaoVnZ7QP3Y29N35yUuPvbE4dNPYW3e+8jRhNfHtfbeW3OSoATYeqTokFongshMT7qCIiSDcGZSMunBhIZoF1mQ3SyLLpmh0Oc9/2WvePn52fUf+JG/BBGQsEIyE0Ojr6QztORZSek/Q1gAhqRImihEmHlUN0iBGPChd7zj/f/oH7fHP/3Mhz/4/l/9ZawXt2/U2887f/Sxh3YP7XrtWUTvcHGfzvcyzZgmlOqr59Jwd+1PPH350cfbU3e0NSRVocUizjPTRFpr7g7quq6Z8ARFIrH2CKYnPNndD1W0FgCtR4skoFoIuVzWpGCamkhXOSKWzGk3P2M1Mz345m//the/7OXf/nt/7+2HH0KpAADlyUllpoo+R1jlc+SzHck00YgQEVPLCBURUmVSuC3tw7/0S7/y1rd+4h1vz2eezMunznh86Pm3rj189sjLH8m9xg7dNBi7abKiqlrV9vMM1bWHmLGWp5ZWILDqpACEJKtUSG6OcqoVUMLdIz0hBoWR6RSFMFTCUAslQCGAFDEREdFaa0t2967sKShWih7Wg8rOvZdafvwv/aWXvfKLPv6xj33H7/t9r379V0DUvYkVFWWmqjISz84qvrCwMs1URFQUI36oAthhedcv/NLZ3ctf+Zt/60O/8A9vxHJj1j4nr+1vPP/85ssenR+5dcy11Grk5eXlrpSZpqpG174UUQlX5OXlnbi8a0GouZZUcyhFas1M0CM0FaJkFk2kiASZQQpDkxRQUK0GsjkJZBg0lO4euaX7ImJiLXqSZa4aVEYR9R4kP/7BD/6VD3zgcDh882//d17xqi95xStfmeCmVqpQeU7+dc8Mv5AN6jBdwNf2iU984tZTH/rRv/AD7ZOf4ROfOWvrdYNaxJzT86498Irn33jsoS6pVeG9H5dCuW5TC+/MMlWpRUSy9fbZy2c+9sQzH/uUP72yZ8Jkt/NaunBqLiLtuLRlJYUeDGQS0HD2yOYRCSciMzM9SpAd2YkuTEjLzICYrj2CyFJaxspMFRcShSIt6SpHetZ6iHjZq171O9/85t/9rd/2sle8XEUBzYiRwdx/fEHNkq3E38pub+1d73rXW9/61kfe9nfbnTu7lLmgSklGV5mvX9/deuD2w88HbLcv6WtG34lV1Z1VE52L5lyO0TODwN3j4e7FM3CPdpjEdtd2udcLiUNf5JBm5ssaqyOJQLWiVtalp6d4GikUIegD1iBHhcVk0BEkRAwpVYqB7iRURJpHUXNlTxYBIEp4d4Lv/bX3/PAP//CTz9z5Y3/ijz/00EMCmNnnZg8l80LVHF0xZaDoDgAcUAilm4RA4e/+uz/98//b//plyYsnPlUVpWg1FDq8saAUe+TB3WzrfHa+WnSVkGnWutf5ztlhmvYITCn1kscn71w89TSeuru7JGTHHRdyMauY5yZ6wVJAMrNJkd7D4Q/cvv3wo8/76Ec+/qknPgOV8xu3lrUf79wJMgVAV9ASFFIpiQ4QCEaZphBb3ZeILgxD0CXLsK2MrmRVVUVDPvXRj/7Ej/7Y8ckn/8z/8n0y7QBGhJVnQRSqOhMGTkRJNZzwHBA0CGNH/wd//a/+zF/+kX3Rx5/81FxrVRERRDJCVXf7/Y3bN3Zns5XCAddJllKm3TztqkkZVZ6799aOx+PhsLTWRMRq2e2mea6qSgaM865CUg2llLnU/VRV9bOf/ez73/u+w+EwQK/l8rAeF1UtpWw5pYiejqt8EAAjMxNJJZQQUohhvidUY0vlFVLVnn766Z/+6Z/+k3/iP7v79NMkSykDehwfmJkFEKSY1IRE9mZpgIlSAbAg//6P/Z8f/Ds/c/POEzhc6iyVolrMTEIAWuH59fObD9yWqQRC6CKqoqZSUkm5dn7eWzCTo0CTMpV6dv2m1L7cOazrWkqZrp9pmbD21lopKiJWpLVOYrICiHdvHiZKZluPmahaAgyIc2ClEBEBRKBkkioSmZlEUggFjIDCicxMCHXUs6nUgUR4Xw+Xlz/xEz/xghe/6Pf9ge985NFHrxz89kiQBSzDC4hVQENyQx6X4z/8az/+vr/zU+WTH75x+fQ18YcfuK4S+1rOdtM81VIx7eru+n6+eZaGoCcCSAOLiRqCzqOzhybZsh/7ejxePHP3zp07EbE93knNRCy16rQrWq0Um6ZSioqyFK211FoNYhCFmKiJIgOZU9Hx2MeTV27GsqkMqUkFCkQJhVRoKUX1pHqknKTJzLlURD7xqU//yI/8yKc+8cnMHIAiN0wTuuHbCcYAHaMjHY7efvn/eet7/87P2qcf14vP7NBvzzata3oX0JDCDqRNWs9K3Rca0hhIBVVgIqpKJZwloKnR3dfmzaOnrz6MMTIhQiUK6qxn189qNadHbJBeURMCDBNVEQOqWrUihEQYqbph0jhFJAEMgqQktzNMI4wwbAZbFEXUBMNuFakR9MjWBfzwr3/w+77ve//JO985AuLVwygDsBbCJAfAXVWL93f+7Z/91b/5t67d+czcjrqbRELgcli7H6sLyk7Baa51X2XSVAaayQSkMKuYJjM8MzQg0N66Lz16mJTdbifqXHtmRoQgpsl0LhYKdpvAnqkOEwVFAGgRdbiIUDWDEFIh1ASqFZdgMBlBZjIJQjOToiAEW+4zdCkiMhMyUjC1SBIk5zpdrg2m+3l3DP+/fvzHX/jCF964ce2lL/uioaeZWTY4TANCIWeV5XD44Nve9lM/+JaXZtb12PraK893c7s8ynKs1YAEvVSzirqrLOJ0iliRoioMCyW7OyUpKQKBR4WiVBRn3bV+JEPNtBZRdaZGCBMIMZTJzssZXVtzX8N7c3dVTUJJZ2RQCFUgU2FCCFIh2FCwrVVBjJ8ZW9MJEUOgOZC4QAplaPbh4nI+23egr2uZawZ/8id+4ku/9Etf+KLHSikDyixiEAbQAYDJlZ9613t+6gf+4oN9vWlo2WSu5fo1Zl/bM9erlWtniCSDDFhNY2hCZd7VaZoUzB4Do9AUVZ1EPRHdM1OlmNZ5Tk2uQYnUdJSqVkupQqAzDTCIFTWZoMoeLbuFiYZ7ZiIyMpiggGR6yFbr4GQyW18uBUmOeEbZmmn3Rbc+oF0zAXC226+9ixUTrGsrU333u9/9rne965svL/f7/TTPI0fIREAkmTD76Ht+7ef+6l+/ebh4ENmOzyxcmyQjzXl+tq/nMyXrrp5fPzu7dm5Tnc/259euqepcqkIYUKpEsqUEswcp7k7SPQ6Hw7quKRCrpRQpVstcp0mLUYVkkgnIZFC28MNyebkcA15rVYUagORVhxIUQRFF0swmKyYyfKUzKdg0SCWEwXQw5dQKuapjJJEUkfQ22o4gTbSt69k8/9iP/uhb3vKWISmQBcjRU4gMFdjlxfFjH7p1vDujNwm3LKKz6KSaRUWhACUDLFVtP0/nu3m/s92salYqjWwOD5BCTWYSEYTaNAn2RAoCiFbnXXaXjEPrWnTWUupsLDKNRinbsSGQuWRmCp2hqrVWAAw5BVOFp+SIas9CUFIACEUgmswEKFvCP1o+yu2/BAcGdZUlVLME+9qefvLJT37ykxmhqhDRBCMRKLXs3veLv/wLP/mT53m4faZEQ0GZ6rwrc8nJspoWs/n8bN7v6m6ezvb7a+d1vxerjPTVo3l4AqJSVSazudR9jOChddpdm/fn024vxaBKSSk273ckPXPg7hFce19bX3tbvQcGrJwpA4cjJKmiqmoGSO99E0vyXnVyyjYpEFOoPOd4TmE3gt1VNjsiwAA027L+4i/+4o/92I9BxHvXJFSnTMKJZ+62xz9+a8ba7qxYA7ErejZZnQBLSGowBVpLmadytpuun8/XzswMAaFmgBS1udS92kQtYpPYTqd9mc5smnXaS520GFQS0GLn5/tr186uX79+dna2n3f7/X7a7ajWPTNgpcz7aZ7nUoqZiICMq17cCOcjURo/P0cEwGifxL16ZaTyIiLCUYeIiKmIBIasKcn0npkGqaX82q/92s/8zM9kRKm1qBQCBfzIO9720Xe8bTrehV9Osx0iVKUWm03EEJoESKFAarF50mnWuUqdoIBn0VqnPasBoAtYVEuaoKOIkEQmxK3UnFJ65xGe3agcYap7QIUENTJ77727RIIkk+EKUtXMMgOeA+k2q+EbqJIAQUCYeVXuhCAVitEq0EiKjgyfpEAgYjlyzRi/papbHjJaM8fj8eLiYqiqCoS9qfQnP/r+Jz70nnPNOR19OZvt7Gy6fv1s2k+Z2TyzFNnvd7vdfr+f9zudq5TqYDhJKGWa5jrNIdYJqZPNOymzTdem/Y1pf01sZik276Z5rtM07XellExXBRkerfuaHhHjistICAf/wIqKCLgl/WZVxQAdiasWMzNVNdt+UFXdwsCWo48k/qqdvvXZwBFSAxTVYOZJ0Jt6RorIJz7xiZ//+Z/PiLIuPJ+np379nU9+7H0lD8XXsoaaoCgnyE6UiqNpTjIVnO+LUUzFVEtBsaQIc9JabCK0Jx1S6lTrvkw7U0yxk2IRXVDoDDmEItsaZlKkd7eiMBMRoylQMGVCk5pwz+iuyBQxk05mOKlFECJIZiZG8cyr8vCeX5IBnQAF4kkR0eBzQKnMDDBFIEIyT6iiqBYZPVJ85CMf+f7v//6vf9ObyjwLwn/p7//cR973T277gemzmJEt/dC9iZ/rXKXYZD5bm7QkAAUVVkQsMhhZq5rqsiyLStntd/trZ/N+2p+pVSwmpu7NYHSPTGf2Wnb7CX1276qaAlWt3K6OHOCLjh6iWIoiFKowMzgiMaKhaV29U3Q0hsI0IBHpAxEWEVERtFFLy3bKiJSBgm5aNtSJhKpRkAkmqWBmhN69e/dDH/pQRhRIw8VTj9y5wJ0oawb1cG7ZXLxrX8/0vMzwQp3rVKRm1C6ONWeU5C7zfCo0hsQx+rS7cd2myc7n+Xq5cQM3rrUiuwW9tfWI5oHzm6m1XyB27mSComBf5xRNJKMHLTLbESKJcEgKodZBz0yaKEot4aHFBOLrCpUc5jkoFps3UqqAEqKd6SIuyI0C5b45LAGVJMREZZRJiUhAiogYSRgkGa1PVi6euVMM+ZP/91+7fP/7b9rIHhORzKS7ICJCM8WqmakJVSlkUatFTy02AKqaoKrCFCq1TnW3x25fRfNwISKlFNYqUxpTo0n0u+sFSR++VtWsCKFKwrWWiNHC6ekhAVEO9yEiEUkPJHXox4ZMiUGoInkvm8f9HgqEyPBQJEfaBZHcIim/EDGGDDN7/PFP/NAP/WCR7P14aUKmAxm5ippHU9JMzayUojapVRhk0nVdWViMU1Eg3dOZQjm7NtlU63wuNt+5OByefDpr3V+79sgjDzNSTnmQmZW6HT7VUmtydAc0MpnoTBQzETNRVc+ePRBUQ7RT5XeidZiIgwoZSdhVVsnc+F8UGaUZTrk7VIV5f8fhlJriXqVEkDnS/VIKydba2972tgLQ+hq+hq8PPHAduPaZJz89zzVbn6ZpmqZaK7RIKTS1uXRfwezupXWkkkw1M67dS3Ke63R2boGVYqLndV4PR3p479k9sks6hFLEap13u0yPybY4lNGy9WwCqlBEilookrF1QKWnIIFADGBPFRpy79Yj86TpOOnU9spJs0qpFEePzMzP0abtkRKn+hLuLiLrsrz9bW8r//inf+riySdumCjzzp1nbt2+8dBDD1w8/dS82w3QMgOqENUwIRGSGWGtVUCnYlPVUupuRillnjAVFynnu0eu3YzmjPzsE58eQR2ZDI9oHhFMqMhUpqxhwnC2noGNvET23ltbJGgQqsHQu0NFi6zhLpRaoGlJjYyRa+GeTzCoxEgzR7EsAKCDHCUjVwggN+6mjEroFBPGZWwhdbIyuk0f+MAHyq/9o1+Rw+XxmWdumkjyzp2n9vs9yGvXryEcapmJTIgksba29FYTplYok1gpNWtV1ZGRT/tdlBIqZiIdbV2qSWakh4mWognz7p49jZKQqQgyIKFJSRaR0OidEYiUCAPFxEdyqqRYatbdvN+f97UdDkd10KkQK6bkQOVVFBEckIMokIAM9lJ4jwQ4qEACYZ6Yglciu6diADI3uiVZeOfO1HwWiWXZT5rIO08/ubeKSECLVt+MXdRKdECszLabd/M0TVPVeXKTRHZfD4eLs7xdbXfZjpfPPB2HXhK7s3ld14jQAq2SAu0iBeLIQTwdNYiSBUJqRyqklKlYtIFEacBhiiTUjBOgUjW7hGw1nYjMpabI0hrJZAIIbp5rYDUjGnogIhJCkZQTC1ZAbj6e99smFYCJioiHl12mepdwE7g3SMzTdPHMXXaf51rmSbU4KSKlTBXK+XxfyjxNKoJqUkxM1DCbcT368dLMclnbxcEPC2nH5U5mllJUa2S2tnqslKQGFDSwQCiWWmCQVK/0EIarOhNIUYWKqmixMtVUPVwu6507y9KQFKgQYlqqDtJ0RDhHcbZhMtw83Qi9ktCUzaMFONK7AQeKgPexZSEpMJKiOs9z2StEREeQkRg9EUEKMU27delpbmWiB0ru6tzkQLUOmXdTOZtpIMOTU0EVHJ96crm8SFEuncel9fRdGT2rvvaePaJ3X1ssRKYklCJMSSlaYMkemjpb7y5VUS09FVBFMOd5uv3wI3fvHOg89CMjTSTSzSwlD4fD0Te2D4J5AhK28hIc9WOKQSnUQAaZJzLDFv4SFEIkBSJC6BZ5ARUp6sFwiRSmkChZTaRO7t5aQ7F5ty9TUdEkitpUd7VYMUuVlkEZhZUoXFwokMG5XVfxZtSUIghQ3L1H82gRHtESTsZgUpJJBJAiZLXIcEtUk1qieW/euquWZVke/8Qnj4fmq2twpyX7ltxmblbEzf8MnvKIauSgKqsIkEPdgNxwLWxqxXs2uOVl4xPus8oip8gwqBAKFlWb6yAiikopWk2TyQhN7rUUCMkWoT1IqEJVAet9RXhJtzqZpFQpIgGXEbLokT2zU0IMmkqN3IjEmZlgqEia0JTVMANryabePJjL8WBiVVhFI5lLq7CANBFVifDhKwTCTBGVwUA4oaObgE6nUnh1cvPjJ6HcE9wplcWpiV9UIpBSpOokEmAohORUdjbPlExEJCApIYj55rwDkPTc6s2tfFVVT+8R3lgVZqZmFEHfskIiID7qEIh4uwc/ZSY9wBSmmOlctbtLZEXZzaB60BoZjO7ZHD0QCVFJmpmpRYd4CEQHP+2kXKMcJISMkToldOT4lOdkphsd9OokT8nEPc1KBBVWS5lgSPcu7gS0SJ1Lhwc63GvdmQrY97aHZItwquqGCVFY5knnKi1aeO89yTRRUVM9oXVJBkZtn5kgMyMiIqNnuCtzJKIgOtAzpNjZjTPMgRTGstxdSPfWhSylpA8KiJppYYHHuDdVHYMD+JyDp1AX24s6zuV9QhK5KrNx/2gEgBJISNJgVQ06iDPprjrpbBXIaJkuMgmcYd4WmBJMejoLVIqqqZiWOkmNOKzhnr2LTBBBJoWjJ7n50UwyRYRjBGFUZx5IilBEe4u2LL33ndXdfi+V67EdL1YxLSic4IxMdnRi60qMiq+fapSRyJ/KIrkyLhFJbsXOENC9xOrz1YYisuGvKoQUSopuZXoyoVSKVhETMUDVVKVHsmkU6LR6F0goA6wio2lMs+O6FggpAig1CURSxD2gUAWVmRkZV5dFygbFJBiIDGEi2I+tXR7Z000PPKCzx0aNbS08woGWkSJOZ5AZHhteGqMexMZ3HEIc8eyeh6KQY+blNIcEfJ4kC6d3AAkaUDbmseT4BJIqNLNEBgmkFNEQkpAsJpRMaGMAWc0GnpmZy7KIx2g8FYhBBhlLxpyBCsdsSTgFQum9R3N2Z8R2R5FCZPNonR5MLn053L1Epx/Du1OEQi2GyB5upTIFG7YlUEFgVIxXcCCuimTck8jpBb0CKE4y+fzHlQTL3mTpR1XApia152z9UNGmwmJ9UfO1XyNnJrJD1rCzKti3AHKeKhVNGEqJlNZUVUwDuGolZC0iSGh4wFshczSGW0OkMOnR1tWPTQKRLEvi0PJuAynBnU0I9Ag0RtCgQXhGUYvuRkuDmniPDKiaiXokMwepc2DnkZGwEE2SkEBCRQWROapRwbO8vZ0MNCU1i5gOXklBjsZRRgQzq+ms8yRFzGQ3zaKT6ewhnp30tupaREUz1EDm1dPbzXN0d4/snQIqBtcr3EUAR0R4+tDQjHD39GSPaB6D153RV48VvUdmmhbYOJ1BGUGhe/cllpaZhBgEKQyPiMgcTkpE1UScxAAbIPmcom/TtRE2QWKM+1wRk+936qP3kwCZBYEixUpACab0hFDngqlItX3dIVzWhQaGEiKM8BSQkNYaSmZREVmOl/SInhSImVUlxgyOjcsLeMSAezMiELkRXUbNTGYkm7sjM5lQE5HiLZal9dWLFhdnoucYFUtmepLK7hkUNR3VYIKekVt3S4ZrH6XfVipzk8hIoXLkrgI8mxeZpwQ1ganWMtWC4doFlNzw7hSohRnDoa0SaZJqCjM3yWC6iGq1RPTmQNFi8JDkoB2MQb/M7L3Tpg11A0fpnJnh7u5wIIKRGZFrz9a9tTwyM9NJEytFBBHs3buPDIMCE6OKjWGvUIehaKEV79E9JJnb5K5chUJu06ubD9riSihAEeGpIB8xFLiXTGgtCY4HULJMkhPhHT6r1lq1xbJ23ZdlXeradqZaBMXoYPNAaCR2tdZdGJv0yF6Stag0MNwzAINokGTk2sdoqSgUksmIiAgk3UN7bDhqRLSea/e+dbQAjZ7umcEMpGdvPUMHb4TMhEgRNQidAs/s4UFSTLSM/upmgLnRIQPMbXoTzBGER5KxmSCvJHXy655RaxXTupvLRcokUopBxBkO0cQx1n3sI6JkIiVEAiktsFCFBKJ7awtnTUkqgOKtS4/onZmgBQqUyYhOVT1RfpKZuCLbefS1sSWclghHuAt3JmUqQsq6dl96Og1mpi6jrRet5doDKmMUk2RntIge4SkhwTH/iNii+9atGN5gq35Go/VelTN+vq/okW2iM4tAiz36vOeVvHFteeYwM/dTJSMYojbp7O6WKKBRmkf30EVqt5wowmXpazbjlPuaIiRNVRhXM48REe49A72miGbC4O4ekZIgo0VGpDPX7suCNcM9erK1aD0TquprDw8TgZbWWjgjIqnDrkkNMNwpA4VO1QLZ2s0BBGR0bO4lASQ3sF6fBfXpfVXO1nO08eo8zwCmaXrNa15THvmiL37mPSvvXNRaaaXHSs3Z5h4hmUhG4YB6JUSdh9UnK04nMZ/XWkrYRuzMYG8DRYgMCXoy2QWAZpLRw505iBvMLFKoWHONltJz4MfN2XvrPaZp6t3pDOewR2aORy9mKvREuIcQRs/s299DJFwGM/6EHgy3fSpxKAgy5LQc4DnpKBVAyDY46O4Abt++/Q3f8A36df/u79ldv6Woy91DOOt+HyJm1RLiOebYeu9FVUikK6W1lgnVwhRPjCwc0HXpvUd6tGOLFqT0dcswY2l9dW89ltaPSz+2XMOo1SaF0ektfAk6OYwOsh6WaIGBrQWj+7iNQepW1UzfnE5KbksgNJKROSItRKASA8kadO6TQg1UB6dh5U1SVFBF5CoOjvOqevv27d/7+39/gdaeJkvMu7IsXQwmenlxnCeaKgj3YMB6WiZN13XZSBhRq6IWk91EYVv7urTsbiYBEp0h0dO6B4AxBpSSDpLOhiAl0bke+nJouTh6RIsYmggtqplwd2/Zewxmw1ZYInsOnlVmAAUD/zTTUmpGuvfcuMhBMKFjkDwzQ/R+c7s6tiwWSIEMrTyt3lDVeZ6RWSCT1Dmy0MPTZUrTEnFIJ4sQQqulTqWUWI9rNim1CCM7g0hRWLVJRO4eL9KDnoBCJD1FUCjhGRGjsvPwzFSAKevanJ4t2uXia8axs6e36C1PbAXNQGvhLSKYARIZCIaP6pxMsM6zZ7Z0otT9vpaax2VkEIGxekTFFJBMyRMUk6ONdBJZjunuE0MCG7BDUK3YrVu3Hn30UagWoMB2LFP3hmrMEtHnWj2PkgopotW0ktkzMlfBNVUyLTLTMz0HWuXNh5MITzGhJ5SlFGb37iOmr+tKUqWQEi2y92jRjx5rREcs4b17qsjIHsqAziMjKX0UBqJJHdtXkuwZ6/GgWoJo2fMyUsri0RkUS7lnYs/RoyGLk7mBI9t61rj5ls5npk315S9/OSIKUC4jYZOEljQuXNqqlgpqEipMLoeObL01M4a7aRkuIFvvhwUqHhFOS8kE6eyMdAC7GmyIxceEKFtEhNO9J4neIxbva/rR2TJdsiFVoBBYgTElEj0yepBCKEWgwoykhGhScqybgRDiwSVXh4jVYAzVD6IDTrqQYhgEwpMzx2l9AO9ryorYlUyl2Ote97o/+F3fhWIFUsu1Gxe7yTBrePaGxCpelRm9ZNG0zBCGkGkbc85EdXjW1r2V1kOuwLZARHfvQnT3OLItC8l5miY1D1nW1pZVpfjS+9K9ZfaUEElBaqcgGNFXhruva8tOQLWUHiTgCQ+mcIwnCLR7LhEO0IxiyejIHLqDe00wiEH5HFDwc7AIDOe48W9Ebt68+dDDD7/4xS8GWSB41Wte865nPuqPH8uBEmpWQ1YBM7MYjBqeggF1d49a1BAAEz2im/RMjxPmdipUk4jsrY2bFiKVRYTdY21sHhnZyJZ0aqrCgs4UH3TFrdZ297SN2KaINqjrvvGaJYk1U1RUDBEedEaKimpEhDBG01DAsWyF28oanvJPuR9IfjaILCKiutvvH330UapAoARe9ZWvv/7oI22Mig5kUCRVzGyyKtR+WPq6ZgQje+/eu7d13Eq0nh5Ceuu991HKMFIJSXrvjDGQqtH6cjhe3j0cLw/Zel969J45Ok8moyPmvrTuSYpCCziWPo3OjIwpe+YYJR8VZMroJI/5L4GYJti7BzMSI3peSSGvUAfeU7Fns3KftfJBRW7dunXrwQdGn6EcgDOc3XroS+488NRFf6/68dbOfNGKm2tr57fm5J1mdySAY9mVm5KXy+UFI9UAF+XEOgZhOGRnnkhxzwgkJ6MwczmsSJYysRe0qfdQGGJsBEFCYbUVuUuYYy7FZG7R0rf7WfvSwiGSIi7UXVXoGkktETIA0hA6c/imGA8eIFQESoR7ntKmq04P73NYJIuoCjIhxVrvVfX8xvWXvOKLv/hVr06aipYCeMYbvuHfwuUT7/z4+2/vrx0Pz8ylqKqTy+UB7lAT0Vh5iMWjFUF65JpiOhW1TKTJ4H+mAGob3BNFCk4FfQQzm3ffgsOY6I0xM5FkX5q7O6HNs8ogqtoWYbfRZXSE1KlMk0D60prH0A2qjHo4geSgNWgKEyAlFRizhlfUj/tGLa70a7uwhAimaUrw0UcffdOb3vSN3/iN46WiHHBiiWk/33jQ7/p+d0NzPR4OBSR19DNa7yAUdHe14p4RoUwunZdr2c9lqopc25qt7+puKrN4RISPsERNMntETyZIGaacKYRmokdEpKqFS0QM04utEZRBilike1I0CyUTCRnd/diIlVtJ6GAoHByxMhRJOEjRe4FvW2M1HJYAqGqebmaq4kx3v3bj+kOPPvLwww/HaV66FGw8k1amZju16/3ocM6lZl8uLg5mdnZ+Q0SOdy8unrkzWRnFjZmqSVt65+WOyMTNazevlfOnPvWZp596mgFRLaVER2amgxy7jYDBrHUCNigc4TmGTkVMi2Qig0AEB0KBpIAISgIj/K2Za/cEB4TTiZ7RiQBCEdCABOFC5wiIW+iI7cO2w0aZRB2EDHdP0TpNwXzwkYff/OY3f8u3fMtIwXrvRTZ0Ql73xq+Vpf36L/ycrSviGH2tBTANSus0FYhpLQyCMkp5pqZ7sFOX9dDjsjPQll51J2BrfnlcBEWSEYEUH3tRAq0FOSidg5cGQEEwmaLBoKiIQDKJECHQx/CGFbGSg3EbDGaDBNkYLRmAK4ZCURCKTCTo2KArPDs7Fd7771hPYKfBjbNr5w888MAjz3t0mqaxyWyapuK9l6kCdv3Wg6/9zW+aAv/0Z996LUpxUfFhSWxZVNMjwWhuk0XQ3c0zVQTMNYOxXi6SYhSlhjOd6ISCEAZ8BPZgeg7d0VPLhxSIkQFoD48IiJmZD9YZkylBSTCDQEdFJBISlJTBZVciHExqKFK2hqSDeZIUBaBubdMrV3VqABeziICpiKrggYcf+tZv/7bXfsXrRzodEaWUUqaKAZYLrj/8vEde+aq3/4Ofj76UPAQ7BYC6JyIyHZBwhjKGKQXFoGVCJ0Ffu1AjxVtXiqpKakSaWYRkz4iMPhojiW2IFJnIpGfLgc7ZBof3jCDHCofRU0vCc6DvdCJIbH5dU4KnZIq6jR4OuP1ZQyp6KnHwnENJmlnPgMjZzeu3Hrj9JV/26he88IVAGTuQMlMdZKQyVfTgPj/04Be94Y2Hsl91Pjp8/KlIb96WzgbVEhsd3yLRW2R3pEiIoiq1Nz8eWmvujcfLZcA10bo3jx7u6e7hbM03ZD2iRwxJabGNxWq61XRjwkZl7M9SMzlRUAetyJlBv8I876Er94ztihMvet9s/r3XZRs26Bmipc7T9evXv/G3ftMrXvEKgr33TVKqBRBRQaYgSymPvOBFu6//N9vTT3z0V37uupxzjWKFxY93F4TDI5SqRetkCSAyET0VIabZgmRbegSV9GggIj09I2Jde0TUWmuZ17UDXNfVg9tehFPTCcVGF0aG547IHH19jQiqBDcna2bOBKGqsg3QbfVdMkVtkNcGY1wGApG0qayrm0FEMFyBCAlVzR616Nn1ay9+7CW/59u/7bGXvCSZtU449R/VBgln0KPCA7j9whf929/67XHz9hEzsMuUVJuunwvqJHMSy9pa9yDW7uvivaevncH0TVKkRHAgT73HuvbeB3PdhCpitVazsmWGA6JjNvfmvizLcVlaa81jEGQTGDPNKfA8pd4ieeqSBjgaMBxlEEnSx9jrfYdhrKH0UkRExnRZJjNBwJm7/ZkWu/3Ag2/8zV9z8+ZNQLdlgaejjN46TAFULS15wY7d7Ndv68Xdunbxo07WWkopbN3q3NamRYqJaoGit35xvDg7O7M6R3BZOxJSisJ67wqLiHFNkdE9RTpEgbFPBqUIYKk9A4B098GthyjFoLbNOW8SkRB6MgAO2FOwwcQk7/Vv5DQIveFWAlBgQCNUJSKLSCmWmQER1ciAyo1bN7/8y7/8e77ne27cvD1M71mObThADi+ePqlMNtXzG3/oT/6p+sDzmp2tMjUaphpmHVhbWJmtzh5y92K588whGnf1fD24UiEFkMQGN5MSzu7pwUhEsHt0jxZ57AOCpUNSQWgIOtOJEIiaWBUrBBzihCcTqsWg5pBgJk6dG8rw7g4hdHS3qBusPI6Nx5ewsf43hk5lxNa4tjLNZ/s3fvXXfP///ufPzq8DiIjnlIoFyohUs1LGvG2mZCin+fzskcc++5mnc+1ztF0xTH4sx77I0pe4GFhxlZLr0jpkmqa2xuo9URJ5XNwlZUujNgOJlABUlJQ2fPqg8WUGow0yNpMqKiYDrhIlmIPkJSI6BgczKFAw1cEU9mQnAnQhqTF68WRSRtjEqRgkqcRYYBSRMCu1BmR/7fyFj73ksZe99Nr1myNG1zKfyDhXwpIYZLwtMhhnaEBF8fXf8jt+vvkT73p7rs8sy92WfanYt5IQE87zPKlcPH1nYRQt4dLZW881HINnkSkp2Ag6iMgew7NkbiWQJiUYQ14uTG7LGGLsLBps4WmuZsd1CTATLhQtKgxKhzvEM1vSwYAkxUeLEBanXbrj/ji8VBAqpZSIMCtaS5IQufnA7dd95ev/4L//XcP6VDU9ROT+RdS69kVk63gEEExhWCagz3v5K9/wW7/pkZd90XFJlUl3u74vkAJaEG3tdy6O69qZkoneI5wyVscES5lKmUQsExFsPlpV4bnlk9CSFGd65KhUCJVSRYxQJ8b5HLeqW6nszMjhmDTBAdo4ZEgqRENkkA0SQrXt3wYuD8B6G940s1rrYAq+4AUv+Nqv/drv/M7vfOUrvlhUAe29q6rIs81wmiaQXCUVmCAQZIhY9ES1l7329fOdu7/Wlw//019Z0PukG2IlskbEuijErKzLambpUfe11NljaT00WSBiNYPkWJUmkTEGvctsPdI9Y0y0MwCYWPcQMbWxOV2S0poHO1QCg2udnnRxbl0GJQLQFA4/JVBV9Ny64CNbS4ScAAcRKWZUrdPkzBsP3P7NX/e1/953/oE3vOENUPXwalOtlfFcCLVITBDIRBtVKgRaHRIVgSglXvCmN37i8OTlZz6Tn/rU9Yuj7z4yslM2ztiPOYC0szBA2d0ThBXvKVSHmqEhA+mMTkoxioaimrWMo8ApgUwBTM00c/S3LQXdB8RikTFK7lTt1JXhY9xLrNNjjCUCY+UsNRxIzYQSFDVAokMgKjqxGWAmorVl7K5df+RFL/6Gb/5tX/21bxoLEotNW1/2uYvZUHDi9N7vyhTIDbJOWHnxK17xxGte/en31qc/8UlbZgJpwCwHpwqab4SHJIYSRRCZ8JTEMWJtq0qBmiC3qVNH65eRg7JCgdrYGUFxCZ62OgUIKpGOZLIzeWJ15kCsmIQO0BzUE5VWIGMLqQ5SaGaqbQhyrXX1XsRa+LXrN1/w2GNf9VVf9eKXvuQ5cvm8PEDJ5KmzfbVfXwc32gkIEWv1FWrPvPddb/n+Pz994D3rut65uKsQpmf3fnk5qaXHCa0VJSyVnvRoFce2AgAlmCK29c8yRYwqSVA3P0ryuGWdmuTgFCfUM6jiERSESEs2hkMy4CoJOreOcw5r3RarcIB5o+7bMClErXOS09n5Cx97yVe84Su/67u/+9WvfR0A3pcofH5hXZVRiRRQN6aqJKkmIUhmkZTs8PWzTzzxg//xf+J9vfPEZ9AXiR7tOJXibc2eMharBAxqomOJEU2XZRk7WHsEMPpX7JHQkRmAgi1gpXQbLetRtcg2o5QsU1ncAwywJdfIIAIMLaPbOhKE0FPHT6SFq45Gf161BauKM28/8NCDjzz82te9/o/80f/0i7/syzKpVp9F+PtCmoWNIhHDADXHsnJETwfLzkY9IEDnuv/op/67P/Wnlk9/Su88k5d3KjzT194AWCo72TY6rCOCaSGtNYEF2D0TDCKYITpgCwpi69iLmXV4BnqOvQoKIMgEtZbmvRMhiEQHHCThsgnrqpYeCdnAE8e+121+BDAziJ2dnT3y/Bd81W/6Tf/hH/nDX/ylX7qR757tor6AZsWAnBCIkYIZIVT4WN4OKhoBY8AFso94/D3v+cvf++eeft975ZnP6nL09SCGwUtGoPcePvCjdOHs2nuHSEDcnZBOBJNia3ok0iRJJ1TVSonsJFuPHimmKbqt91dpGc4MiA+aqEhEuM73ujWnbSL3ED7TiLBS6mQka62785uvfvWr/8v/+r+69eCDL37ssYCMVYX4fDb47B41hCMEC/y0DNAgQoVzyy0VMFCwZhbVZJ+Ij77j7W99y1/8+DvfPh8ubV3jeOy9p8Iha3iPTO8yCIC1LMc2ulXdIwWRCMhYdzE2D0WeOIymRRCQ3ryHwwqhwYE6YNigMzsxKKMepBWc2jM44S0UREQKSilJ1lqlmJk98MADX/6Vb/ju7/7u3/TGN6rZ2Ko8pr8+V614Xw9tHGUDx2z77o17by+Sq2stSMAhgp2pe5ZSIHzRv/Hq3/Id3/qLt298/O3vPHz8cQtBLgmGpiscPV2mhFJ6lT62qwjSJKGe6RlLxBjVJ5S6NdSDVFGCLnSI3Adybq5NBo88t7mvDQfVq97f9sPI0UE1A6B1mub5+c9//mu/4nW//Xe/+au//k04CRhigyUvn9/ynnWUbRV+QgS2feEIEiFQnWzTrHEkiug25VHmL/nqry7Xzj/wkpc+/q73/ZOf/3sQi76M/FACajI2pEekWVnaGhQRXbpTxYWhiPBBcQnSM6zWTCKz97FrZsvUqcbxhqmO9VCA9gxCVZVCUWTmNE1bpSKFAphm72Xe7fZ7Efn63/KmL3n1q7/u677u9W/86pNCyNW9fV5JyWkRw70zGVfd/o0+OCR9slJ91qgP4LGUOieYUAOF/PC73/2zf+Nv3Pnkx3/97W/H4bBe3GUkna21adpZdBE5rMuyrlBxoru7cPFepnkNR7HmPcBpN2dm7QjweFxpRa2K6dI6AC2WgqsRquQGK0E3/pSqumeptZTSxx47tWvXr7/mda+7fuvmf/SH/tCrvuTLAGCY7T9Tg76QjklL2oi2J4Y4Je/nW9pGqjuRDJE5ApXWEbxVhbHoeviz/81/+9kPf/jwxJMXTz3dMxqwrOuNFmPfS+/dIzyjR/ZwqqzeYdq8aS1Wy+FwKLXCJUHREqc9+WqVZPNea6VyKE6AalVV607NbLfbMUWKZWbrQfL8xs2bt2699OUv/x/+p//x7MYtbtKz57inf3FJAZAjOb5LAbH1OiigDHLffXFh203COUMSQAUUClc4hoTXWQWt/c0f/KG/+7d/9smnnlq9h8iNFq21dV1FxN3v3r07Wbm4uNj2g5EA6mS9dzOD6p3W3d3q7GSZdlrqsixay1jLFhE5VnJOdX9+fZ5ntaRgEC8uL45lngB95NFHf8fv+l3/wR/5wwjA9OoLP3rvpdZ/OUkNYYVBKuTq22i4TSLkSZU2ompCCezowOC0YMws9KAUUUFwLcBycTe6Czm2EC137nzfn/3exx9//Jmnn37yic9kb5PaVOq6LIjI1vfzNM9zMet9XS4Pl7vp7Pzaxx//5Lw/G18YUEotpQSjWvEMM7tx48atBx68devWNE0f++RHlmMTkec///l/9I//sRe96EUtYr/f7/bndZoSBFXLvRzqOQb4z/fqzxZWL5ACO33Zz0Z5lQH9MgQANXUTmXmqGWQAiTC18YUpSYhiiV6tAomMoqOM4oc+9KExzVREvTUV0QxJRlu/93/+Mx/89fcr2dYVAMnHD3dVy1t+6If3165DxlL2Te/qNBDqLDbVWrWWUSSMxZxa7LHHHqu73eZMgLFn5CoDiNPqvt+QgJ4lrM42AriMvRBbgjr2yALJbepTdXB7MTp9kmOuipEqIjAEUCQIKjJRxqAVw1NLUQEiQiGi2/o0AAh/x6/+o8vLu4fDwUzM7Hg8mhRPfvM3/TZM0wBzIDJIVWq24XqjdD4B5MwU1YzAaTNdcuQWkhzXuaWX8fm2vH9uPnXvpWerngSbAEIF9WprxtjgpoREIkZqunU6muK0yiuT3SAm2tesZUqHKoZBa0GOvasEE5mw05nM3Bh4MsqGADTQASh0lwYSVkAkRbRs3+0CKu7dbY6p8XvzEdttZW5PdHA+rgTDz+k+XInpniyeLa8NqLn/Dc/5hX99/DOOf4XvZPv/3/GvhfUbOP61sH4Dx/8H2OpnCgcMq40AAAAASUVORK5CYII=">
            <a:extLst>
              <a:ext uri="{FF2B5EF4-FFF2-40B4-BE49-F238E27FC236}">
                <a16:creationId xmlns:a16="http://schemas.microsoft.com/office/drawing/2014/main" id="{DFCA985E-EF4C-4980-AE3A-B4D85E23F8C5}"/>
              </a:ext>
            </a:extLst>
          </p:cNvPr>
          <p:cNvSpPr>
            <a:spLocks noChangeAspect="1" noChangeArrowheads="1"/>
          </p:cNvSpPr>
          <p:nvPr/>
        </p:nvSpPr>
        <p:spPr bwMode="auto">
          <a:xfrm>
            <a:off x="2076552" y="2825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1" name="Espace réservé du contenu 2">
            <a:extLst>
              <a:ext uri="{FF2B5EF4-FFF2-40B4-BE49-F238E27FC236}">
                <a16:creationId xmlns:a16="http://schemas.microsoft.com/office/drawing/2014/main" id="{2DEFF2B6-D98A-4851-88B3-D363C891F09E}"/>
              </a:ext>
            </a:extLst>
          </p:cNvPr>
          <p:cNvSpPr txBox="1">
            <a:spLocks/>
          </p:cNvSpPr>
          <p:nvPr/>
        </p:nvSpPr>
        <p:spPr>
          <a:xfrm>
            <a:off x="390615" y="2004629"/>
            <a:ext cx="4800510" cy="2605470"/>
          </a:xfrm>
          <a:prstGeom prst="rect">
            <a:avLst/>
          </a:prstGeom>
          <a:solidFill>
            <a:schemeClr val="tx2">
              <a:lumMod val="10000"/>
              <a:lumOff val="9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 indent="0" algn="ctr">
              <a:buFont typeface="Wingdings 2" pitchFamily="18" charset="2"/>
              <a:buNone/>
            </a:pPr>
            <a:endParaRPr lang="fr-FR" sz="1050" i="1" dirty="0">
              <a:latin typeface="Calibri" pitchFamily="34" charset="0"/>
              <a:cs typeface="Calibri" pitchFamily="34" charset="0"/>
            </a:endParaRPr>
          </a:p>
          <a:p>
            <a:r>
              <a:rPr lang="fr-FR" sz="2400" dirty="0">
                <a:latin typeface="Times New Roman" panose="02020603050405020304" pitchFamily="18" charset="0"/>
                <a:cs typeface="Times New Roman" panose="02020603050405020304" pitchFamily="18" charset="0"/>
              </a:rPr>
              <a:t>Exécution du script </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Ouverture session </a:t>
            </a:r>
            <a:r>
              <a:rPr lang="fr-FR" dirty="0" err="1">
                <a:latin typeface="Times New Roman" panose="02020603050405020304" pitchFamily="18" charset="0"/>
                <a:cs typeface="Times New Roman" panose="02020603050405020304" pitchFamily="18" charset="0"/>
              </a:rPr>
              <a:t>Spark</a:t>
            </a:r>
            <a:endParaRPr lang="fr-FR"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Connexion au Cloud S3</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Téléchargement des images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Pré-traitement des images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Extraction des features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Réduction dimensionnelle PCA</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Sauvegarde des résultats sur le Cloud S3</a:t>
            </a:r>
          </a:p>
          <a:p>
            <a:pPr lvl="1"/>
            <a:endParaRPr lang="fr-FR" sz="1600" dirty="0"/>
          </a:p>
        </p:txBody>
      </p:sp>
      <p:sp>
        <p:nvSpPr>
          <p:cNvPr id="13" name="TextBox 14">
            <a:extLst>
              <a:ext uri="{FF2B5EF4-FFF2-40B4-BE49-F238E27FC236}">
                <a16:creationId xmlns:a16="http://schemas.microsoft.com/office/drawing/2014/main" id="{93265BA0-247B-4180-B224-98218C89C3D4}"/>
              </a:ext>
            </a:extLst>
          </p:cNvPr>
          <p:cNvSpPr txBox="1"/>
          <p:nvPr/>
        </p:nvSpPr>
        <p:spPr>
          <a:xfrm>
            <a:off x="322208" y="360282"/>
            <a:ext cx="7852701" cy="461665"/>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400" b="1" u="sng" dirty="0">
                <a:latin typeface="Times New Roman" panose="02020603050405020304" pitchFamily="18" charset="0"/>
                <a:cs typeface="Times New Roman" panose="02020603050405020304" pitchFamily="18" charset="0"/>
              </a:rPr>
              <a:t>Etapes d’exécution du script:</a:t>
            </a:r>
          </a:p>
        </p:txBody>
      </p:sp>
      <p:pic>
        <p:nvPicPr>
          <p:cNvPr id="17" name="Image 16">
            <a:extLst>
              <a:ext uri="{FF2B5EF4-FFF2-40B4-BE49-F238E27FC236}">
                <a16:creationId xmlns:a16="http://schemas.microsoft.com/office/drawing/2014/main" id="{BDD019FE-9835-40A2-870C-FAE6928900F5}"/>
              </a:ext>
            </a:extLst>
          </p:cNvPr>
          <p:cNvPicPr>
            <a:picLocks noChangeAspect="1"/>
          </p:cNvPicPr>
          <p:nvPr/>
        </p:nvPicPr>
        <p:blipFill>
          <a:blip r:embed="rId2"/>
          <a:stretch>
            <a:fillRect/>
          </a:stretch>
        </p:blipFill>
        <p:spPr>
          <a:xfrm>
            <a:off x="5331880" y="4371502"/>
            <a:ext cx="6772275" cy="1913034"/>
          </a:xfrm>
          <a:prstGeom prst="rect">
            <a:avLst/>
          </a:prstGeom>
        </p:spPr>
      </p:pic>
      <p:pic>
        <p:nvPicPr>
          <p:cNvPr id="19" name="Image 18">
            <a:extLst>
              <a:ext uri="{FF2B5EF4-FFF2-40B4-BE49-F238E27FC236}">
                <a16:creationId xmlns:a16="http://schemas.microsoft.com/office/drawing/2014/main" id="{9197A9F3-5706-410B-8D14-586342A71E86}"/>
              </a:ext>
            </a:extLst>
          </p:cNvPr>
          <p:cNvPicPr>
            <a:picLocks noChangeAspect="1"/>
          </p:cNvPicPr>
          <p:nvPr/>
        </p:nvPicPr>
        <p:blipFill>
          <a:blip r:embed="rId3"/>
          <a:stretch>
            <a:fillRect/>
          </a:stretch>
        </p:blipFill>
        <p:spPr>
          <a:xfrm>
            <a:off x="5627362" y="864178"/>
            <a:ext cx="5810612" cy="3388983"/>
          </a:xfrm>
          <a:prstGeom prst="rect">
            <a:avLst/>
          </a:prstGeom>
        </p:spPr>
      </p:pic>
      <p:pic>
        <p:nvPicPr>
          <p:cNvPr id="20" name="Picture 6" descr="Code Promo Openclassrooms : Jusqu&amp;#39;à 10% de réduction - 2022">
            <a:extLst>
              <a:ext uri="{FF2B5EF4-FFF2-40B4-BE49-F238E27FC236}">
                <a16:creationId xmlns:a16="http://schemas.microsoft.com/office/drawing/2014/main" id="{9621B4B3-3C04-46EA-9388-361C4FA70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5BD23D46-E4D0-4405-BB92-36DB76FF9817}"/>
              </a:ext>
            </a:extLst>
          </p:cNvPr>
          <p:cNvSpPr txBox="1"/>
          <p:nvPr/>
        </p:nvSpPr>
        <p:spPr>
          <a:xfrm>
            <a:off x="209652" y="5884426"/>
            <a:ext cx="2019300" cy="40011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rtlCol="0">
            <a:spAutoFit/>
          </a:bodyPr>
          <a:lstStyle/>
          <a:p>
            <a:r>
              <a:rPr lang="fr-FR" sz="2000" dirty="0">
                <a:latin typeface="Times New Roman" panose="02020603050405020304" pitchFamily="18" charset="0"/>
                <a:cs typeface="Times New Roman" panose="02020603050405020304" pitchFamily="18" charset="0"/>
              </a:rPr>
              <a:t>Détails en annexe</a:t>
            </a:r>
          </a:p>
        </p:txBody>
      </p:sp>
    </p:spTree>
    <p:extLst>
      <p:ext uri="{BB962C8B-B14F-4D97-AF65-F5344CB8AC3E}">
        <p14:creationId xmlns:p14="http://schemas.microsoft.com/office/powerpoint/2010/main" val="203337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761F72-29D2-492C-A2DA-E22C7FC8ADF5}"/>
              </a:ext>
            </a:extLst>
          </p:cNvPr>
          <p:cNvSpPr>
            <a:spLocks noGrp="1"/>
          </p:cNvSpPr>
          <p:nvPr>
            <p:ph type="sldNum" sz="quarter" idx="12"/>
          </p:nvPr>
        </p:nvSpPr>
        <p:spPr/>
        <p:txBody>
          <a:bodyPr/>
          <a:lstStyle/>
          <a:p>
            <a:r>
              <a:rPr lang="en-US" sz="2200" dirty="0"/>
              <a:t>22</a:t>
            </a:r>
          </a:p>
        </p:txBody>
      </p:sp>
      <p:pic>
        <p:nvPicPr>
          <p:cNvPr id="2050" name="Picture 2">
            <a:extLst>
              <a:ext uri="{FF2B5EF4-FFF2-40B4-BE49-F238E27FC236}">
                <a16:creationId xmlns:a16="http://schemas.microsoft.com/office/drawing/2014/main" id="{1300DD1D-0489-4B57-BC4C-EBD613E93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250196"/>
            <a:ext cx="5065145" cy="4931646"/>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24A34B86-8A9A-4B21-8C45-5E10B8BACBD4}"/>
              </a:ext>
            </a:extLst>
          </p:cNvPr>
          <p:cNvSpPr>
            <a:spLocks noGrp="1"/>
          </p:cNvSpPr>
          <p:nvPr/>
        </p:nvSpPr>
        <p:spPr>
          <a:xfrm>
            <a:off x="247650" y="234951"/>
            <a:ext cx="6503420" cy="990600"/>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2800" dirty="0">
                <a:latin typeface="Times New Roman" panose="02020603050405020304" pitchFamily="18" charset="0"/>
                <a:cs typeface="Times New Roman" panose="02020603050405020304" pitchFamily="18" charset="0"/>
              </a:rPr>
              <a:t>Résultats de la réduction de dimension PCA:</a:t>
            </a:r>
            <a:br>
              <a:rPr lang="fr-FR" sz="32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Couleurs: Catégories de fruits</a:t>
            </a:r>
            <a:endParaRPr lang="fr-FR" sz="3200"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C1776E65-815A-4194-B14F-E198715EA9CE}"/>
              </a:ext>
            </a:extLst>
          </p:cNvPr>
          <p:cNvSpPr txBox="1"/>
          <p:nvPr/>
        </p:nvSpPr>
        <p:spPr>
          <a:xfrm>
            <a:off x="7400925" y="3069688"/>
            <a:ext cx="4219575" cy="707886"/>
          </a:xfrm>
          <a:prstGeom prst="rect">
            <a:avLst/>
          </a:prstGeom>
          <a:solidFill>
            <a:schemeClr val="bg2">
              <a:lumMod val="90000"/>
            </a:schemeClr>
          </a:solidFill>
          <a:effectLst>
            <a:outerShdw blurRad="50800" dist="38100" dir="2700000" algn="tl" rotWithShape="0">
              <a:prstClr val="black">
                <a:alpha val="40000"/>
              </a:prstClr>
            </a:outerShdw>
          </a:effectLst>
        </p:spPr>
        <p:txBody>
          <a:bodyPr wrap="square" rtlCol="0">
            <a:spAutoFit/>
          </a:bodyPr>
          <a:lstStyle/>
          <a:p>
            <a:r>
              <a:rPr lang="fr-FR" sz="2000" dirty="0">
                <a:latin typeface="Times New Roman" panose="02020603050405020304" pitchFamily="18" charset="0"/>
                <a:cs typeface="Times New Roman" panose="02020603050405020304" pitchFamily="18" charset="0"/>
              </a:rPr>
              <a:t>On observe un bon regroupement des fruits d’une même espèce </a:t>
            </a:r>
          </a:p>
        </p:txBody>
      </p:sp>
      <p:pic>
        <p:nvPicPr>
          <p:cNvPr id="6" name="Picture 6" descr="Code Promo Openclassrooms : Jusqu&amp;#39;à 10% de réduction - 2022">
            <a:extLst>
              <a:ext uri="{FF2B5EF4-FFF2-40B4-BE49-F238E27FC236}">
                <a16:creationId xmlns:a16="http://schemas.microsoft.com/office/drawing/2014/main" id="{C2316365-C08C-4BDC-B6CE-EC31C3BF1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5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4C972FC-9F7D-4DE7-9F62-9B18EC280B25}"/>
              </a:ext>
            </a:extLst>
          </p:cNvPr>
          <p:cNvSpPr>
            <a:spLocks noGrp="1"/>
          </p:cNvSpPr>
          <p:nvPr>
            <p:ph type="sldNum" sz="quarter" idx="12"/>
          </p:nvPr>
        </p:nvSpPr>
        <p:spPr/>
        <p:txBody>
          <a:bodyPr/>
          <a:lstStyle/>
          <a:p>
            <a:fld id="{3A98EE3D-8CD1-4C3F-BD1C-C98C9596463C}" type="slidenum">
              <a:rPr lang="en-US" sz="2200" smtClean="0"/>
              <a:t>17</a:t>
            </a:fld>
            <a:endParaRPr lang="en-US" sz="2200" dirty="0"/>
          </a:p>
        </p:txBody>
      </p:sp>
      <p:pic>
        <p:nvPicPr>
          <p:cNvPr id="4" name="Image 3">
            <a:extLst>
              <a:ext uri="{FF2B5EF4-FFF2-40B4-BE49-F238E27FC236}">
                <a16:creationId xmlns:a16="http://schemas.microsoft.com/office/drawing/2014/main" id="{4A069156-77DC-4BF0-BE56-49802A9BC875}"/>
              </a:ext>
            </a:extLst>
          </p:cNvPr>
          <p:cNvPicPr>
            <a:picLocks noChangeAspect="1"/>
          </p:cNvPicPr>
          <p:nvPr/>
        </p:nvPicPr>
        <p:blipFill>
          <a:blip r:embed="rId2"/>
          <a:stretch>
            <a:fillRect/>
          </a:stretch>
        </p:blipFill>
        <p:spPr>
          <a:xfrm>
            <a:off x="1732241" y="990600"/>
            <a:ext cx="8727517" cy="5032889"/>
          </a:xfrm>
          <a:prstGeom prst="rect">
            <a:avLst/>
          </a:prstGeom>
        </p:spPr>
      </p:pic>
      <p:sp>
        <p:nvSpPr>
          <p:cNvPr id="5" name="Titre 1">
            <a:extLst>
              <a:ext uri="{FF2B5EF4-FFF2-40B4-BE49-F238E27FC236}">
                <a16:creationId xmlns:a16="http://schemas.microsoft.com/office/drawing/2014/main" id="{168EC8AD-6318-45D7-8DAC-08BC6D6A9F6F}"/>
              </a:ext>
            </a:extLst>
          </p:cNvPr>
          <p:cNvSpPr>
            <a:spLocks noGrp="1"/>
          </p:cNvSpPr>
          <p:nvPr/>
        </p:nvSpPr>
        <p:spPr>
          <a:xfrm>
            <a:off x="266700" y="0"/>
            <a:ext cx="6503420" cy="990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2800" dirty="0">
                <a:latin typeface="Times New Roman" panose="02020603050405020304" pitchFamily="18" charset="0"/>
                <a:cs typeface="Times New Roman" panose="02020603050405020304" pitchFamily="18" charset="0"/>
              </a:rPr>
              <a:t>Résultats: Fichiers de sortie</a:t>
            </a:r>
            <a:endParaRPr lang="fr-FR" sz="3200" dirty="0">
              <a:latin typeface="Times New Roman" panose="02020603050405020304" pitchFamily="18" charset="0"/>
              <a:cs typeface="Times New Roman" panose="02020603050405020304" pitchFamily="18" charset="0"/>
            </a:endParaRPr>
          </a:p>
        </p:txBody>
      </p:sp>
      <p:pic>
        <p:nvPicPr>
          <p:cNvPr id="6" name="Picture 6" descr="Code Promo Openclassrooms : Jusqu&amp;#39;à 10% de réduction - 2022">
            <a:extLst>
              <a:ext uri="{FF2B5EF4-FFF2-40B4-BE49-F238E27FC236}">
                <a16:creationId xmlns:a16="http://schemas.microsoft.com/office/drawing/2014/main" id="{1188DBF8-A549-4C78-9C9B-649A6DE90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2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E225C8A-1292-47B2-A8B1-194A7C5C1FAB}"/>
              </a:ext>
            </a:extLst>
          </p:cNvPr>
          <p:cNvSpPr>
            <a:spLocks noGrp="1"/>
          </p:cNvSpPr>
          <p:nvPr>
            <p:ph type="sldNum" sz="quarter" idx="12"/>
          </p:nvPr>
        </p:nvSpPr>
        <p:spPr>
          <a:xfrm>
            <a:off x="10993582" y="6475413"/>
            <a:ext cx="780010" cy="365125"/>
          </a:xfrm>
        </p:spPr>
        <p:txBody>
          <a:bodyPr/>
          <a:lstStyle/>
          <a:p>
            <a:fld id="{3A98EE3D-8CD1-4C3F-BD1C-C98C9596463C}" type="slidenum">
              <a:rPr lang="en-US" sz="2200" smtClean="0"/>
              <a:t>18</a:t>
            </a:fld>
            <a:endParaRPr lang="en-US" sz="2200" dirty="0"/>
          </a:p>
        </p:txBody>
      </p:sp>
      <p:sp>
        <p:nvSpPr>
          <p:cNvPr id="3" name="ZoneTexte 2">
            <a:extLst>
              <a:ext uri="{FF2B5EF4-FFF2-40B4-BE49-F238E27FC236}">
                <a16:creationId xmlns:a16="http://schemas.microsoft.com/office/drawing/2014/main" id="{22B513DE-90F4-44AF-AB63-C919451FC9BE}"/>
              </a:ext>
            </a:extLst>
          </p:cNvPr>
          <p:cNvSpPr txBox="1"/>
          <p:nvPr/>
        </p:nvSpPr>
        <p:spPr>
          <a:xfrm>
            <a:off x="2552700" y="2329934"/>
            <a:ext cx="7267575" cy="707886"/>
          </a:xfrm>
          <a:prstGeom prst="rect">
            <a:avLst/>
          </a:prstGeom>
          <a:noFill/>
        </p:spPr>
        <p:txBody>
          <a:bodyPr wrap="square">
            <a:spAutoFit/>
          </a:bodyPr>
          <a:lstStyle/>
          <a:p>
            <a:pPr lvl="0" algn="ctr"/>
            <a:r>
              <a:rPr lang="fr-FR" sz="4000" dirty="0">
                <a:latin typeface="Times New Roman" panose="02020603050405020304" pitchFamily="18" charset="0"/>
                <a:cs typeface="Times New Roman" panose="02020603050405020304" pitchFamily="18" charset="0"/>
              </a:rPr>
              <a:t>Conclusions</a:t>
            </a:r>
          </a:p>
        </p:txBody>
      </p:sp>
      <p:pic>
        <p:nvPicPr>
          <p:cNvPr id="4" name="Picture 6" descr="Code Promo Openclassrooms : Jusqu&amp;#39;à 10% de réduction - 2022">
            <a:extLst>
              <a:ext uri="{FF2B5EF4-FFF2-40B4-BE49-F238E27FC236}">
                <a16:creationId xmlns:a16="http://schemas.microsoft.com/office/drawing/2014/main" id="{5556A217-DBE5-46AF-A6FA-7897EB31B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0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505AFA-17D3-46E1-919A-7C7B13A4D88D}"/>
              </a:ext>
            </a:extLst>
          </p:cNvPr>
          <p:cNvSpPr>
            <a:spLocks noGrp="1"/>
          </p:cNvSpPr>
          <p:nvPr>
            <p:ph type="sldNum" sz="quarter" idx="12"/>
          </p:nvPr>
        </p:nvSpPr>
        <p:spPr/>
        <p:txBody>
          <a:bodyPr/>
          <a:lstStyle/>
          <a:p>
            <a:fld id="{3A98EE3D-8CD1-4C3F-BD1C-C98C9596463C}" type="slidenum">
              <a:rPr lang="en-US" sz="2200" smtClean="0"/>
              <a:t>19</a:t>
            </a:fld>
            <a:endParaRPr lang="en-US" sz="2200" dirty="0"/>
          </a:p>
        </p:txBody>
      </p:sp>
      <p:sp>
        <p:nvSpPr>
          <p:cNvPr id="3" name="Titre 1">
            <a:extLst>
              <a:ext uri="{FF2B5EF4-FFF2-40B4-BE49-F238E27FC236}">
                <a16:creationId xmlns:a16="http://schemas.microsoft.com/office/drawing/2014/main" id="{5FC44E27-9302-4DF5-B97D-311C90968489}"/>
              </a:ext>
            </a:extLst>
          </p:cNvPr>
          <p:cNvSpPr>
            <a:spLocks noGrp="1"/>
          </p:cNvSpPr>
          <p:nvPr/>
        </p:nvSpPr>
        <p:spPr>
          <a:xfrm>
            <a:off x="457200" y="132551"/>
            <a:ext cx="6503420" cy="990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2800" dirty="0">
                <a:latin typeface="Times New Roman" panose="02020603050405020304" pitchFamily="18" charset="0"/>
                <a:cs typeface="Times New Roman" panose="02020603050405020304" pitchFamily="18" charset="0"/>
              </a:rPr>
              <a:t>Conclusions:</a:t>
            </a:r>
            <a:endParaRPr lang="fr-FR" sz="3200" dirty="0">
              <a:latin typeface="Times New Roman" panose="02020603050405020304" pitchFamily="18" charset="0"/>
              <a:cs typeface="Times New Roman" panose="02020603050405020304" pitchFamily="18" charset="0"/>
            </a:endParaRPr>
          </a:p>
        </p:txBody>
      </p:sp>
      <p:grpSp>
        <p:nvGrpSpPr>
          <p:cNvPr id="12" name="Groupe 11">
            <a:extLst>
              <a:ext uri="{FF2B5EF4-FFF2-40B4-BE49-F238E27FC236}">
                <a16:creationId xmlns:a16="http://schemas.microsoft.com/office/drawing/2014/main" id="{0476282B-61DD-40BB-AAA5-CDE34A5F71EA}"/>
              </a:ext>
            </a:extLst>
          </p:cNvPr>
          <p:cNvGrpSpPr/>
          <p:nvPr/>
        </p:nvGrpSpPr>
        <p:grpSpPr>
          <a:xfrm>
            <a:off x="700087" y="1207290"/>
            <a:ext cx="10791824" cy="2871323"/>
            <a:chOff x="704850" y="838199"/>
            <a:chExt cx="10791824" cy="2871323"/>
          </a:xfrm>
        </p:grpSpPr>
        <p:sp>
          <p:nvSpPr>
            <p:cNvPr id="5" name="Rectangle 4">
              <a:extLst>
                <a:ext uri="{FF2B5EF4-FFF2-40B4-BE49-F238E27FC236}">
                  <a16:creationId xmlns:a16="http://schemas.microsoft.com/office/drawing/2014/main" id="{0A4B982D-FD92-4811-B8F9-B33C453CA407}"/>
                </a:ext>
              </a:extLst>
            </p:cNvPr>
            <p:cNvSpPr/>
            <p:nvPr/>
          </p:nvSpPr>
          <p:spPr>
            <a:xfrm>
              <a:off x="704850" y="838199"/>
              <a:ext cx="10288732" cy="2514600"/>
            </a:xfrm>
            <a:prstGeom prst="rect">
              <a:avLst/>
            </a:prstGeom>
            <a:solidFill>
              <a:schemeClr val="bg2">
                <a:lumMod val="90000"/>
              </a:schemeClr>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solidFill>
                    <a:sysClr val="windowText" lastClr="000000"/>
                  </a:solidFill>
                </a:rPr>
                <a:t>Travail effectué:</a:t>
              </a:r>
            </a:p>
            <a:p>
              <a:pPr marL="285750" indent="-285750">
                <a:buFont typeface="Arial" panose="020B0604020202020204" pitchFamily="34" charset="0"/>
                <a:buChar char="•"/>
              </a:pPr>
              <a:r>
                <a:rPr lang="fr-FR" dirty="0">
                  <a:solidFill>
                    <a:sysClr val="windowText" lastClr="000000"/>
                  </a:solidFill>
                </a:rPr>
                <a:t>Mise en place d’une architecture Big Data EC2 et S3</a:t>
              </a:r>
            </a:p>
            <a:p>
              <a:pPr marL="285750" indent="-285750">
                <a:buFont typeface="Arial" panose="020B0604020202020204" pitchFamily="34" charset="0"/>
                <a:buChar char="•"/>
              </a:pPr>
              <a:r>
                <a:rPr lang="fr-FR" dirty="0">
                  <a:solidFill>
                    <a:sysClr val="windowText" lastClr="000000"/>
                  </a:solidFill>
                </a:rPr>
                <a:t>Utilisation de Spark pour le calcul distribué via son API pour Python (</a:t>
              </a:r>
              <a:r>
                <a:rPr lang="fr-FR" dirty="0" err="1">
                  <a:solidFill>
                    <a:sysClr val="windowText" lastClr="000000"/>
                  </a:solidFill>
                </a:rPr>
                <a:t>PySpark</a:t>
              </a:r>
              <a:r>
                <a:rPr lang="fr-FR" dirty="0">
                  <a:solidFill>
                    <a:sysClr val="windowText" lastClr="000000"/>
                  </a:solidFill>
                </a:rPr>
                <a:t>)</a:t>
              </a:r>
            </a:p>
            <a:p>
              <a:pPr marL="285750" indent="-285750">
                <a:buFont typeface="Arial" panose="020B0604020202020204" pitchFamily="34" charset="0"/>
                <a:buChar char="•"/>
              </a:pPr>
              <a:r>
                <a:rPr lang="fr-FR" dirty="0">
                  <a:solidFill>
                    <a:sysClr val="windowText" lastClr="000000"/>
                  </a:solidFill>
                </a:rPr>
                <a:t>Preprocessing des images </a:t>
              </a:r>
            </a:p>
            <a:p>
              <a:pPr marL="285750" indent="-285750">
                <a:buFont typeface="Arial" panose="020B0604020202020204" pitchFamily="34" charset="0"/>
                <a:buChar char="•"/>
              </a:pPr>
              <a:r>
                <a:rPr lang="fr-FR" dirty="0">
                  <a:solidFill>
                    <a:sysClr val="windowText" lastClr="000000"/>
                  </a:solidFill>
                </a:rPr>
                <a:t>Extraction des features avec Resnet50</a:t>
              </a:r>
            </a:p>
            <a:p>
              <a:pPr marL="285750" indent="-285750">
                <a:buFont typeface="Arial" panose="020B0604020202020204" pitchFamily="34" charset="0"/>
                <a:buChar char="•"/>
              </a:pPr>
              <a:r>
                <a:rPr lang="fr-FR" dirty="0">
                  <a:solidFill>
                    <a:sysClr val="windowText" lastClr="000000"/>
                  </a:solidFill>
                </a:rPr>
                <a:t>Réduction de dimensions avec PCA</a:t>
              </a:r>
            </a:p>
            <a:p>
              <a:endParaRPr lang="fr-FR" dirty="0">
                <a:solidFill>
                  <a:sysClr val="windowText" lastClr="000000"/>
                </a:solidFill>
              </a:endParaRPr>
            </a:p>
          </p:txBody>
        </p:sp>
        <p:sp>
          <p:nvSpPr>
            <p:cNvPr id="6" name="Rectangle 5">
              <a:extLst>
                <a:ext uri="{FF2B5EF4-FFF2-40B4-BE49-F238E27FC236}">
                  <a16:creationId xmlns:a16="http://schemas.microsoft.com/office/drawing/2014/main" id="{36372326-8E0E-4E97-B564-8CECE9112DB9}"/>
                </a:ext>
              </a:extLst>
            </p:cNvPr>
            <p:cNvSpPr/>
            <p:nvPr/>
          </p:nvSpPr>
          <p:spPr>
            <a:xfrm>
              <a:off x="2038349" y="2996077"/>
              <a:ext cx="9458325" cy="713445"/>
            </a:xfrm>
            <a:prstGeom prst="rect">
              <a:avLst/>
            </a:prstGeom>
            <a:solidFill>
              <a:schemeClr val="accent4">
                <a:lumMod val="20000"/>
                <a:lumOff val="80000"/>
              </a:schemeClr>
            </a:solidFill>
            <a:ln>
              <a:solidFill>
                <a:schemeClr val="accent4">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Obtention d’un petit nombre de features permettant de distinguer les espèces de fruits de manière satisfaisante</a:t>
              </a:r>
            </a:p>
          </p:txBody>
        </p:sp>
        <p:sp>
          <p:nvSpPr>
            <p:cNvPr id="9" name="Flèche : droite 8">
              <a:extLst>
                <a:ext uri="{FF2B5EF4-FFF2-40B4-BE49-F238E27FC236}">
                  <a16:creationId xmlns:a16="http://schemas.microsoft.com/office/drawing/2014/main" id="{E5F6C47B-28B1-4170-AC35-F5C880900B59}"/>
                </a:ext>
              </a:extLst>
            </p:cNvPr>
            <p:cNvSpPr/>
            <p:nvPr/>
          </p:nvSpPr>
          <p:spPr>
            <a:xfrm>
              <a:off x="1101869" y="3124199"/>
              <a:ext cx="866775" cy="457200"/>
            </a:xfrm>
            <a:prstGeom prst="rightArrow">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Rectangle 10">
            <a:extLst>
              <a:ext uri="{FF2B5EF4-FFF2-40B4-BE49-F238E27FC236}">
                <a16:creationId xmlns:a16="http://schemas.microsoft.com/office/drawing/2014/main" id="{4507BCC3-835B-4307-932D-6064F0022D59}"/>
              </a:ext>
            </a:extLst>
          </p:cNvPr>
          <p:cNvSpPr/>
          <p:nvPr/>
        </p:nvSpPr>
        <p:spPr>
          <a:xfrm>
            <a:off x="635447" y="4368333"/>
            <a:ext cx="10921105" cy="1499066"/>
          </a:xfrm>
          <a:prstGeom prst="rect">
            <a:avLst/>
          </a:prstGeom>
          <a:solidFill>
            <a:schemeClr val="bg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solidFill>
                  <a:sysClr val="windowText" lastClr="000000"/>
                </a:solidFill>
              </a:rPr>
              <a:t>Difficultés rencontrées:</a:t>
            </a:r>
          </a:p>
          <a:p>
            <a:pPr marL="285750" indent="-285750">
              <a:buFont typeface="Arial" panose="020B0604020202020204" pitchFamily="34" charset="0"/>
              <a:buChar char="•"/>
            </a:pPr>
            <a:r>
              <a:rPr lang="fr-FR" dirty="0">
                <a:solidFill>
                  <a:sysClr val="windowText" lastClr="000000"/>
                </a:solidFill>
              </a:rPr>
              <a:t>Comprendre les différents services offerts par AWS</a:t>
            </a:r>
          </a:p>
          <a:p>
            <a:pPr marL="285750" indent="-285750">
              <a:buFont typeface="Arial" panose="020B0604020202020204" pitchFamily="34" charset="0"/>
              <a:buChar char="•"/>
            </a:pPr>
            <a:r>
              <a:rPr lang="fr-FR" dirty="0">
                <a:solidFill>
                  <a:sysClr val="windowText" lastClr="000000"/>
                </a:solidFill>
              </a:rPr>
              <a:t>Le fonctionnement général d’</a:t>
            </a:r>
            <a:r>
              <a:rPr lang="fr-FR" dirty="0" err="1">
                <a:solidFill>
                  <a:sysClr val="windowText" lastClr="000000"/>
                </a:solidFill>
              </a:rPr>
              <a:t>Appache</a:t>
            </a:r>
            <a:r>
              <a:rPr lang="fr-FR" dirty="0">
                <a:solidFill>
                  <a:sysClr val="windowText" lastClr="000000"/>
                </a:solidFill>
              </a:rPr>
              <a:t> Spark</a:t>
            </a:r>
          </a:p>
          <a:p>
            <a:pPr marL="285750" indent="-285750">
              <a:buFont typeface="Arial" panose="020B0604020202020204" pitchFamily="34" charset="0"/>
              <a:buChar char="•"/>
            </a:pPr>
            <a:r>
              <a:rPr lang="fr-FR" dirty="0">
                <a:solidFill>
                  <a:sysClr val="windowText" lastClr="000000"/>
                </a:solidFill>
              </a:rPr>
              <a:t>La configuration de l’environnement de travail</a:t>
            </a:r>
          </a:p>
        </p:txBody>
      </p:sp>
      <p:pic>
        <p:nvPicPr>
          <p:cNvPr id="13" name="Picture 6" descr="Code Promo Openclassrooms : Jusqu&amp;#39;à 10% de réduction - 2022">
            <a:extLst>
              <a:ext uri="{FF2B5EF4-FFF2-40B4-BE49-F238E27FC236}">
                <a16:creationId xmlns:a16="http://schemas.microsoft.com/office/drawing/2014/main" id="{3D6E113E-A50B-4785-8A38-7167BC19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70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3A539E49-EF13-4C0F-88F1-05273D8938AC}"/>
              </a:ext>
            </a:extLst>
          </p:cNvPr>
          <p:cNvGraphicFramePr/>
          <p:nvPr>
            <p:extLst>
              <p:ext uri="{D42A27DB-BD31-4B8C-83A1-F6EECF244321}">
                <p14:modId xmlns:p14="http://schemas.microsoft.com/office/powerpoint/2010/main" val="2542089685"/>
              </p:ext>
            </p:extLst>
          </p:nvPr>
        </p:nvGraphicFramePr>
        <p:xfrm>
          <a:off x="412298" y="2581185"/>
          <a:ext cx="11163775"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17" descr="Icon&#10;&#10;Description automatically generated">
            <a:extLst>
              <a:ext uri="{FF2B5EF4-FFF2-40B4-BE49-F238E27FC236}">
                <a16:creationId xmlns:a16="http://schemas.microsoft.com/office/drawing/2014/main" id="{37192430-E306-4ECC-BAEA-D13E122294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8876" y="4114800"/>
            <a:ext cx="1440000" cy="1440000"/>
          </a:xfrm>
          <a:prstGeom prst="rect">
            <a:avLst/>
          </a:prstGeom>
          <a:effectLst>
            <a:outerShdw blurRad="50800" dist="38100" dir="2700000" algn="tl" rotWithShape="0">
              <a:prstClr val="black">
                <a:alpha val="40000"/>
              </a:prstClr>
            </a:outerShdw>
          </a:effectLst>
        </p:spPr>
      </p:pic>
      <p:pic>
        <p:nvPicPr>
          <p:cNvPr id="5" name="Picture 4" descr="Text&#10;&#10;Description automatically generated">
            <a:extLst>
              <a:ext uri="{FF2B5EF4-FFF2-40B4-BE49-F238E27FC236}">
                <a16:creationId xmlns:a16="http://schemas.microsoft.com/office/drawing/2014/main" id="{6960A536-F62F-4F3B-9DC9-0C17E830E5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6073" y="4114800"/>
            <a:ext cx="1440000" cy="1440000"/>
          </a:xfrm>
          <a:prstGeom prst="rect">
            <a:avLst/>
          </a:prstGeom>
          <a:effectLst>
            <a:outerShdw blurRad="50800" dist="38100" dir="2700000" algn="tl" rotWithShape="0">
              <a:prstClr val="black">
                <a:alpha val="40000"/>
              </a:prstClr>
            </a:outerShdw>
          </a:effectLst>
        </p:spPr>
      </p:pic>
      <p:pic>
        <p:nvPicPr>
          <p:cNvPr id="6" name="Picture 9" descr="A picture containing icon&#10;&#10;Description automatically generated">
            <a:extLst>
              <a:ext uri="{FF2B5EF4-FFF2-40B4-BE49-F238E27FC236}">
                <a16:creationId xmlns:a16="http://schemas.microsoft.com/office/drawing/2014/main" id="{4CF6F864-C905-4D72-974D-5AC37C9A58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41679" y="4114800"/>
            <a:ext cx="1440000" cy="1440000"/>
          </a:xfrm>
          <a:prstGeom prst="rect">
            <a:avLst/>
          </a:prstGeom>
          <a:effectLst>
            <a:outerShdw blurRad="50800" dist="38100" dir="2700000" algn="tl" rotWithShape="0">
              <a:prstClr val="black">
                <a:alpha val="40000"/>
              </a:prstClr>
            </a:outerShdw>
          </a:effectLst>
        </p:spPr>
      </p:pic>
      <p:grpSp>
        <p:nvGrpSpPr>
          <p:cNvPr id="9" name="Groupe 8">
            <a:extLst>
              <a:ext uri="{FF2B5EF4-FFF2-40B4-BE49-F238E27FC236}">
                <a16:creationId xmlns:a16="http://schemas.microsoft.com/office/drawing/2014/main" id="{4144BE15-3187-4240-BA15-144F8B1D4104}"/>
              </a:ext>
            </a:extLst>
          </p:cNvPr>
          <p:cNvGrpSpPr/>
          <p:nvPr/>
        </p:nvGrpSpPr>
        <p:grpSpPr>
          <a:xfrm>
            <a:off x="3909060" y="330739"/>
            <a:ext cx="3681226" cy="1783811"/>
            <a:chOff x="772885" y="1016088"/>
            <a:chExt cx="3008540" cy="1493259"/>
          </a:xfrm>
          <a:effectLst/>
        </p:grpSpPr>
        <p:sp>
          <p:nvSpPr>
            <p:cNvPr id="10" name="Ellipse 9">
              <a:extLst>
                <a:ext uri="{FF2B5EF4-FFF2-40B4-BE49-F238E27FC236}">
                  <a16:creationId xmlns:a16="http://schemas.microsoft.com/office/drawing/2014/main" id="{AE79C5B3-AF1B-4D1D-822B-63E660184A8A}"/>
                </a:ext>
              </a:extLst>
            </p:cNvPr>
            <p:cNvSpPr/>
            <p:nvPr/>
          </p:nvSpPr>
          <p:spPr>
            <a:xfrm>
              <a:off x="908291" y="1016088"/>
              <a:ext cx="2667055" cy="1493259"/>
            </a:xfrm>
            <a:prstGeom prst="ellipse">
              <a:avLst/>
            </a:prstGeom>
            <a:solidFill>
              <a:schemeClr val="bg1"/>
            </a:solidFill>
            <a:ln>
              <a:solidFill>
                <a:schemeClr val="accent3">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61F5386A-4500-455A-BACF-533BB2AC1377}"/>
                </a:ext>
              </a:extLst>
            </p:cNvPr>
            <p:cNvSpPr txBox="1"/>
            <p:nvPr/>
          </p:nvSpPr>
          <p:spPr>
            <a:xfrm>
              <a:off x="772885" y="1428750"/>
              <a:ext cx="3008540" cy="592584"/>
            </a:xfrm>
            <a:prstGeom prst="rect">
              <a:avLst/>
            </a:prstGeom>
            <a:noFill/>
          </p:spPr>
          <p:txBody>
            <a:bodyPr wrap="square" rtlCol="0">
              <a:spAutoFit/>
            </a:bodyPr>
            <a:lstStyle/>
            <a:p>
              <a:pPr algn="ctr"/>
              <a:r>
                <a:rPr lang="fr-FR" sz="4000" dirty="0">
                  <a:latin typeface="Times New Roman" panose="02020603050405020304" pitchFamily="18" charset="0"/>
                  <a:cs typeface="Times New Roman" panose="02020603050405020304" pitchFamily="18" charset="0"/>
                </a:rPr>
                <a:t>Sommaire</a:t>
              </a:r>
            </a:p>
          </p:txBody>
        </p:sp>
      </p:grpSp>
      <p:pic>
        <p:nvPicPr>
          <p:cNvPr id="12" name="Picture 16" descr="Icon&#10;&#10;Description automatically generated">
            <a:extLst>
              <a:ext uri="{FF2B5EF4-FFF2-40B4-BE49-F238E27FC236}">
                <a16:creationId xmlns:a16="http://schemas.microsoft.com/office/drawing/2014/main" id="{10A3F4A3-3CAD-4010-89CF-6908EAFAB3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96446" y="4102033"/>
            <a:ext cx="1440000" cy="1440000"/>
          </a:xfrm>
          <a:prstGeom prst="rect">
            <a:avLst/>
          </a:prstGeom>
          <a:effectLst>
            <a:outerShdw blurRad="50800" dist="38100" dir="2700000" algn="tl" rotWithShape="0">
              <a:prstClr val="black">
                <a:alpha val="40000"/>
              </a:prstClr>
            </a:outerShdw>
          </a:effectLst>
        </p:spPr>
      </p:pic>
      <p:pic>
        <p:nvPicPr>
          <p:cNvPr id="13" name="Picture 18" descr="Icon&#10;&#10;Description automatically generated">
            <a:extLst>
              <a:ext uri="{FF2B5EF4-FFF2-40B4-BE49-F238E27FC236}">
                <a16:creationId xmlns:a16="http://schemas.microsoft.com/office/drawing/2014/main" id="{168D685D-9AD0-4F3C-8236-EEA65827FF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214" y="4114800"/>
            <a:ext cx="1440000" cy="1440000"/>
          </a:xfrm>
          <a:prstGeom prst="rect">
            <a:avLst/>
          </a:prstGeom>
          <a:effectLst>
            <a:outerShdw blurRad="50800" dist="38100" dir="2700000" algn="tl" rotWithShape="0">
              <a:prstClr val="black">
                <a:alpha val="40000"/>
              </a:prstClr>
            </a:outerShdw>
          </a:effectLst>
        </p:spPr>
      </p:pic>
      <p:sp>
        <p:nvSpPr>
          <p:cNvPr id="15" name="Espace réservé du numéro de diapositive 14">
            <a:extLst>
              <a:ext uri="{FF2B5EF4-FFF2-40B4-BE49-F238E27FC236}">
                <a16:creationId xmlns:a16="http://schemas.microsoft.com/office/drawing/2014/main" id="{2BB82316-AB4C-470E-8883-95A15855301A}"/>
              </a:ext>
            </a:extLst>
          </p:cNvPr>
          <p:cNvSpPr>
            <a:spLocks noGrp="1"/>
          </p:cNvSpPr>
          <p:nvPr>
            <p:ph type="sldNum" sz="quarter" idx="12"/>
          </p:nvPr>
        </p:nvSpPr>
        <p:spPr/>
        <p:txBody>
          <a:bodyPr/>
          <a:lstStyle/>
          <a:p>
            <a:fld id="{3A98EE3D-8CD1-4C3F-BD1C-C98C9596463C}" type="slidenum">
              <a:rPr lang="en-US" sz="2400" smtClean="0"/>
              <a:t>2</a:t>
            </a:fld>
            <a:endParaRPr lang="en-US" sz="2400" dirty="0"/>
          </a:p>
        </p:txBody>
      </p:sp>
      <p:pic>
        <p:nvPicPr>
          <p:cNvPr id="14" name="Picture 6" descr="Code Promo Openclassrooms : Jusqu&amp;#39;à 10% de réduction - 2022">
            <a:extLst>
              <a:ext uri="{FF2B5EF4-FFF2-40B4-BE49-F238E27FC236}">
                <a16:creationId xmlns:a16="http://schemas.microsoft.com/office/drawing/2014/main" id="{B6031AA5-A89A-4583-9181-B9258CDDC8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010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4D639C1-2A1E-45F2-8889-EF6EF2F2E245}"/>
              </a:ext>
            </a:extLst>
          </p:cNvPr>
          <p:cNvSpPr>
            <a:spLocks noGrp="1"/>
          </p:cNvSpPr>
          <p:nvPr>
            <p:ph type="sldNum" sz="quarter" idx="12"/>
          </p:nvPr>
        </p:nvSpPr>
        <p:spPr/>
        <p:txBody>
          <a:bodyPr/>
          <a:lstStyle/>
          <a:p>
            <a:fld id="{3A98EE3D-8CD1-4C3F-BD1C-C98C9596463C}" type="slidenum">
              <a:rPr lang="en-US" sz="2400" smtClean="0"/>
              <a:t>20</a:t>
            </a:fld>
            <a:endParaRPr lang="en-US" dirty="0"/>
          </a:p>
        </p:txBody>
      </p:sp>
      <p:sp>
        <p:nvSpPr>
          <p:cNvPr id="5" name="Titre 1">
            <a:extLst>
              <a:ext uri="{FF2B5EF4-FFF2-40B4-BE49-F238E27FC236}">
                <a16:creationId xmlns:a16="http://schemas.microsoft.com/office/drawing/2014/main" id="{2EEE8B48-9718-4EBF-8E76-8DD05A3149A7}"/>
              </a:ext>
            </a:extLst>
          </p:cNvPr>
          <p:cNvSpPr>
            <a:spLocks noGrp="1"/>
          </p:cNvSpPr>
          <p:nvPr/>
        </p:nvSpPr>
        <p:spPr>
          <a:xfrm>
            <a:off x="457200" y="132551"/>
            <a:ext cx="6503420" cy="990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2800" dirty="0">
                <a:latin typeface="Times New Roman" panose="02020603050405020304" pitchFamily="18" charset="0"/>
                <a:cs typeface="Times New Roman" panose="02020603050405020304" pitchFamily="18" charset="0"/>
              </a:rPr>
              <a:t>Pistes d’amélioration:</a:t>
            </a:r>
            <a:endParaRPr lang="fr-FR"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AB4F302-FC55-4B8F-A793-C4F92D20E0E0}"/>
              </a:ext>
            </a:extLst>
          </p:cNvPr>
          <p:cNvSpPr/>
          <p:nvPr/>
        </p:nvSpPr>
        <p:spPr>
          <a:xfrm>
            <a:off x="1333499" y="1564067"/>
            <a:ext cx="9305925" cy="1104900"/>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Encore plus d’images! Relancer le script avec un échantillon nettement plus grand en changeant d’instance EC2  t2.xlarge </a:t>
            </a:r>
          </a:p>
        </p:txBody>
      </p:sp>
      <p:sp>
        <p:nvSpPr>
          <p:cNvPr id="8" name="Rectangle 7">
            <a:extLst>
              <a:ext uri="{FF2B5EF4-FFF2-40B4-BE49-F238E27FC236}">
                <a16:creationId xmlns:a16="http://schemas.microsoft.com/office/drawing/2014/main" id="{7EE868B4-8662-4BCB-9F95-270E19E0238F}"/>
              </a:ext>
            </a:extLst>
          </p:cNvPr>
          <p:cNvSpPr/>
          <p:nvPr/>
        </p:nvSpPr>
        <p:spPr>
          <a:xfrm>
            <a:off x="1333499" y="2962274"/>
            <a:ext cx="9305925" cy="539362"/>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Utiliser t-</a:t>
            </a:r>
            <a:r>
              <a:rPr lang="fr-FR" dirty="0" err="1">
                <a:solidFill>
                  <a:schemeClr val="tx1"/>
                </a:solidFill>
                <a:latin typeface="Times New Roman" panose="02020603050405020304" pitchFamily="18" charset="0"/>
                <a:cs typeface="Times New Roman" panose="02020603050405020304" pitchFamily="18" charset="0"/>
              </a:rPr>
              <a:t>sne</a:t>
            </a:r>
            <a:r>
              <a:rPr lang="fr-FR" dirty="0">
                <a:solidFill>
                  <a:schemeClr val="tx1"/>
                </a:solidFill>
                <a:latin typeface="Times New Roman" panose="02020603050405020304" pitchFamily="18" charset="0"/>
                <a:cs typeface="Times New Roman" panose="02020603050405020304" pitchFamily="18" charset="0"/>
              </a:rPr>
              <a:t> à la place de PCA ou bien les combiner</a:t>
            </a:r>
          </a:p>
        </p:txBody>
      </p:sp>
      <p:sp>
        <p:nvSpPr>
          <p:cNvPr id="9" name="Rectangle 8">
            <a:extLst>
              <a:ext uri="{FF2B5EF4-FFF2-40B4-BE49-F238E27FC236}">
                <a16:creationId xmlns:a16="http://schemas.microsoft.com/office/drawing/2014/main" id="{EDD1A623-F02B-4B42-AC78-0ACCE9D069BF}"/>
              </a:ext>
            </a:extLst>
          </p:cNvPr>
          <p:cNvSpPr/>
          <p:nvPr/>
        </p:nvSpPr>
        <p:spPr>
          <a:xfrm>
            <a:off x="1333500" y="3895726"/>
            <a:ext cx="9305925" cy="1104900"/>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Utiliser un service EMR (</a:t>
            </a:r>
            <a:r>
              <a:rPr lang="fr-FR" dirty="0" err="1">
                <a:solidFill>
                  <a:schemeClr val="tx1"/>
                </a:solidFill>
                <a:latin typeface="Times New Roman" panose="02020603050405020304" pitchFamily="18" charset="0"/>
                <a:cs typeface="Times New Roman" panose="02020603050405020304" pitchFamily="18" charset="0"/>
              </a:rPr>
              <a:t>Elastic</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Map</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Reduce</a:t>
            </a:r>
            <a:r>
              <a:rPr lang="fr-FR" dirty="0">
                <a:solidFill>
                  <a:schemeClr val="tx1"/>
                </a:solidFill>
                <a:latin typeface="Times New Roman" panose="02020603050405020304" pitchFamily="18" charset="0"/>
                <a:cs typeface="Times New Roman" panose="02020603050405020304" pitchFamily="18" charset="0"/>
              </a:rPr>
              <a:t>) à la place de EC2</a:t>
            </a:r>
          </a:p>
        </p:txBody>
      </p:sp>
      <p:pic>
        <p:nvPicPr>
          <p:cNvPr id="13314" name="Picture 2" descr="AWS White Paper in 5 Minutes or Less: Best Practices for Amazon EMR">
            <a:extLst>
              <a:ext uri="{FF2B5EF4-FFF2-40B4-BE49-F238E27FC236}">
                <a16:creationId xmlns:a16="http://schemas.microsoft.com/office/drawing/2014/main" id="{AD399793-04A6-4D39-A30F-22A59841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6324" y="4031595"/>
            <a:ext cx="1800225" cy="8331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ode Promo Openclassrooms : Jusqu&amp;#39;à 10% de réduction - 2022">
            <a:extLst>
              <a:ext uri="{FF2B5EF4-FFF2-40B4-BE49-F238E27FC236}">
                <a16:creationId xmlns:a16="http://schemas.microsoft.com/office/drawing/2014/main" id="{023658A0-DAEF-4690-8C10-3553845A2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7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A8A12DF4-3400-43CD-ADC6-76C91A183B3B}"/>
              </a:ext>
            </a:extLst>
          </p:cNvPr>
          <p:cNvSpPr txBox="1"/>
          <p:nvPr/>
        </p:nvSpPr>
        <p:spPr>
          <a:xfrm>
            <a:off x="5396248" y="758952"/>
            <a:ext cx="5759431"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spc="-50">
                <a:solidFill>
                  <a:schemeClr val="tx1">
                    <a:lumMod val="85000"/>
                    <a:lumOff val="15000"/>
                  </a:schemeClr>
                </a:solidFill>
                <a:latin typeface="+mj-lt"/>
                <a:ea typeface="+mj-ea"/>
                <a:cs typeface="+mj-cs"/>
              </a:rPr>
              <a:t>Merci</a:t>
            </a:r>
          </a:p>
        </p:txBody>
      </p:sp>
      <p:cxnSp>
        <p:nvCxnSpPr>
          <p:cNvPr id="30" name="Straight Connector 1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Espace réservé du numéro de diapositive 4">
            <a:extLst>
              <a:ext uri="{FF2B5EF4-FFF2-40B4-BE49-F238E27FC236}">
                <a16:creationId xmlns:a16="http://schemas.microsoft.com/office/drawing/2014/main" id="{0C94D734-C404-4C3D-A7AF-D7BDF42D3F44}"/>
              </a:ext>
            </a:extLst>
          </p:cNvPr>
          <p:cNvSpPr>
            <a:spLocks noGrp="1"/>
          </p:cNvSpPr>
          <p:nvPr>
            <p:ph type="sldNum" sz="quarter" idx="12"/>
          </p:nvPr>
        </p:nvSpPr>
        <p:spPr/>
        <p:txBody>
          <a:bodyPr/>
          <a:lstStyle/>
          <a:p>
            <a:fld id="{3A98EE3D-8CD1-4C3F-BD1C-C98C9596463C}" type="slidenum">
              <a:rPr lang="en-US" sz="2400" smtClean="0"/>
              <a:t>21</a:t>
            </a:fld>
            <a:endParaRPr lang="en-US" dirty="0"/>
          </a:p>
        </p:txBody>
      </p:sp>
      <p:pic>
        <p:nvPicPr>
          <p:cNvPr id="10" name="Picture 6" descr="Code Promo Openclassrooms : Jusqu&amp;#39;à 10% de réduction - 2022">
            <a:extLst>
              <a:ext uri="{FF2B5EF4-FFF2-40B4-BE49-F238E27FC236}">
                <a16:creationId xmlns:a16="http://schemas.microsoft.com/office/drawing/2014/main" id="{EFC01D04-BC18-4CF5-9CB4-896CC6033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27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E3D580-D3CD-4BCE-8E72-3D93725BB992}"/>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ZoneTexte 2">
            <a:extLst>
              <a:ext uri="{FF2B5EF4-FFF2-40B4-BE49-F238E27FC236}">
                <a16:creationId xmlns:a16="http://schemas.microsoft.com/office/drawing/2014/main" id="{A771A811-BBD7-4F32-BF12-A6AAD217C5DE}"/>
              </a:ext>
            </a:extLst>
          </p:cNvPr>
          <p:cNvSpPr txBox="1"/>
          <p:nvPr/>
        </p:nvSpPr>
        <p:spPr>
          <a:xfrm>
            <a:off x="2552700" y="2329934"/>
            <a:ext cx="7267575" cy="707886"/>
          </a:xfrm>
          <a:prstGeom prst="rect">
            <a:avLst/>
          </a:prstGeom>
          <a:noFill/>
        </p:spPr>
        <p:txBody>
          <a:bodyPr wrap="square">
            <a:spAutoFit/>
          </a:bodyPr>
          <a:lstStyle/>
          <a:p>
            <a:pPr lvl="0" algn="ctr"/>
            <a:r>
              <a:rPr lang="fr-FR" sz="4000" dirty="0">
                <a:latin typeface="Times New Roman" panose="02020603050405020304" pitchFamily="18" charset="0"/>
                <a:cs typeface="Times New Roman" panose="02020603050405020304" pitchFamily="18" charset="0"/>
              </a:rPr>
              <a:t>Annexe</a:t>
            </a:r>
          </a:p>
        </p:txBody>
      </p:sp>
      <p:pic>
        <p:nvPicPr>
          <p:cNvPr id="4" name="Picture 6" descr="Code Promo Openclassrooms : Jusqu&amp;#39;à 10% de réduction - 2022">
            <a:extLst>
              <a:ext uri="{FF2B5EF4-FFF2-40B4-BE49-F238E27FC236}">
                <a16:creationId xmlns:a16="http://schemas.microsoft.com/office/drawing/2014/main" id="{44F9F8B8-AB64-448D-AE93-6E10827C2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38F049F-F764-40CC-BFB4-3ACD6FE1E3DB}"/>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4" name="Espace réservé du contenu 8">
            <a:extLst>
              <a:ext uri="{FF2B5EF4-FFF2-40B4-BE49-F238E27FC236}">
                <a16:creationId xmlns:a16="http://schemas.microsoft.com/office/drawing/2014/main" id="{168D64D1-3472-4645-916D-7AB30E57041D}"/>
              </a:ext>
            </a:extLst>
          </p:cNvPr>
          <p:cNvSpPr>
            <a:spLocks noGrp="1"/>
          </p:cNvSpPr>
          <p:nvPr/>
        </p:nvSpPr>
        <p:spPr>
          <a:xfrm>
            <a:off x="9095014" y="1575794"/>
            <a:ext cx="2954111" cy="1440371"/>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sz="2400" u="sng" dirty="0">
                <a:latin typeface="Times New Roman" panose="02020603050405020304" pitchFamily="18" charset="0"/>
                <a:cs typeface="Times New Roman" panose="02020603050405020304" pitchFamily="18" charset="0"/>
              </a:rPr>
              <a:t>Initialisation</a:t>
            </a:r>
            <a:r>
              <a:rPr lang="fr-FR" sz="2100" u="sng" dirty="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1- Import des librairies</a:t>
            </a:r>
          </a:p>
          <a:p>
            <a:pPr marL="0" indent="0">
              <a:buNone/>
            </a:pPr>
            <a:r>
              <a:rPr lang="fr-FR" dirty="0">
                <a:latin typeface="Times New Roman" panose="02020603050405020304" pitchFamily="18" charset="0"/>
                <a:cs typeface="Times New Roman" panose="02020603050405020304" pitchFamily="18" charset="0"/>
              </a:rPr>
              <a:t>2- Création de la session Spark</a:t>
            </a:r>
          </a:p>
          <a:p>
            <a:pPr marL="0" indent="0">
              <a:buNone/>
            </a:pPr>
            <a:r>
              <a:rPr lang="fr-FR" dirty="0">
                <a:latin typeface="Times New Roman" panose="02020603050405020304" pitchFamily="18" charset="0"/>
                <a:cs typeface="Times New Roman" panose="02020603050405020304" pitchFamily="18" charset="0"/>
              </a:rPr>
              <a:t>3- Définition des PATH</a:t>
            </a:r>
          </a:p>
        </p:txBody>
      </p:sp>
      <p:grpSp>
        <p:nvGrpSpPr>
          <p:cNvPr id="13" name="Groupe 12">
            <a:extLst>
              <a:ext uri="{FF2B5EF4-FFF2-40B4-BE49-F238E27FC236}">
                <a16:creationId xmlns:a16="http://schemas.microsoft.com/office/drawing/2014/main" id="{9D0E6A90-4435-4939-BAAB-0075BBD6EB22}"/>
              </a:ext>
            </a:extLst>
          </p:cNvPr>
          <p:cNvGrpSpPr/>
          <p:nvPr/>
        </p:nvGrpSpPr>
        <p:grpSpPr>
          <a:xfrm>
            <a:off x="809625" y="81128"/>
            <a:ext cx="5088730" cy="6214897"/>
            <a:chOff x="2612228" y="128753"/>
            <a:chExt cx="4152902" cy="5579855"/>
          </a:xfrm>
        </p:grpSpPr>
        <p:pic>
          <p:nvPicPr>
            <p:cNvPr id="6" name="Image 5">
              <a:extLst>
                <a:ext uri="{FF2B5EF4-FFF2-40B4-BE49-F238E27FC236}">
                  <a16:creationId xmlns:a16="http://schemas.microsoft.com/office/drawing/2014/main" id="{3CC9376A-5D0A-4A75-BA1B-7C46D0EFAF35}"/>
                </a:ext>
              </a:extLst>
            </p:cNvPr>
            <p:cNvPicPr>
              <a:picLocks noChangeAspect="1"/>
            </p:cNvPicPr>
            <p:nvPr/>
          </p:nvPicPr>
          <p:blipFill>
            <a:blip r:embed="rId2"/>
            <a:stretch>
              <a:fillRect/>
            </a:stretch>
          </p:blipFill>
          <p:spPr>
            <a:xfrm>
              <a:off x="2612228" y="128753"/>
              <a:ext cx="4152901" cy="2296798"/>
            </a:xfrm>
            <a:prstGeom prst="rect">
              <a:avLst/>
            </a:prstGeom>
          </p:spPr>
        </p:pic>
        <p:pic>
          <p:nvPicPr>
            <p:cNvPr id="11" name="Image 10">
              <a:extLst>
                <a:ext uri="{FF2B5EF4-FFF2-40B4-BE49-F238E27FC236}">
                  <a16:creationId xmlns:a16="http://schemas.microsoft.com/office/drawing/2014/main" id="{88009CB6-4288-4DC6-BC1E-21058FD3AC2C}"/>
                </a:ext>
              </a:extLst>
            </p:cNvPr>
            <p:cNvPicPr>
              <a:picLocks noChangeAspect="1"/>
            </p:cNvPicPr>
            <p:nvPr/>
          </p:nvPicPr>
          <p:blipFill>
            <a:blip r:embed="rId3"/>
            <a:stretch>
              <a:fillRect/>
            </a:stretch>
          </p:blipFill>
          <p:spPr>
            <a:xfrm>
              <a:off x="2612229" y="2425551"/>
              <a:ext cx="4152900" cy="2334715"/>
            </a:xfrm>
            <a:prstGeom prst="rect">
              <a:avLst/>
            </a:prstGeom>
          </p:spPr>
        </p:pic>
        <p:pic>
          <p:nvPicPr>
            <p:cNvPr id="12" name="Image 11">
              <a:extLst>
                <a:ext uri="{FF2B5EF4-FFF2-40B4-BE49-F238E27FC236}">
                  <a16:creationId xmlns:a16="http://schemas.microsoft.com/office/drawing/2014/main" id="{5CC155E9-8752-4794-881E-B29FD3594BED}"/>
                </a:ext>
              </a:extLst>
            </p:cNvPr>
            <p:cNvPicPr>
              <a:picLocks noChangeAspect="1"/>
            </p:cNvPicPr>
            <p:nvPr/>
          </p:nvPicPr>
          <p:blipFill>
            <a:blip r:embed="rId4"/>
            <a:stretch>
              <a:fillRect/>
            </a:stretch>
          </p:blipFill>
          <p:spPr>
            <a:xfrm>
              <a:off x="2612228" y="4760266"/>
              <a:ext cx="4152902" cy="948342"/>
            </a:xfrm>
            <a:prstGeom prst="rect">
              <a:avLst/>
            </a:prstGeom>
          </p:spPr>
        </p:pic>
      </p:grpSp>
      <p:pic>
        <p:nvPicPr>
          <p:cNvPr id="14" name="Picture 6" descr="Code Promo Openclassrooms : Jusqu&amp;#39;à 10% de réduction - 2022">
            <a:extLst>
              <a:ext uri="{FF2B5EF4-FFF2-40B4-BE49-F238E27FC236}">
                <a16:creationId xmlns:a16="http://schemas.microsoft.com/office/drawing/2014/main" id="{D6A96401-F3B0-4EDB-8905-9C40C10DF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2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F6CFC2-B6D6-4F5D-964C-49E1E40CEF8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Espace réservé du contenu 8">
            <a:extLst>
              <a:ext uri="{FF2B5EF4-FFF2-40B4-BE49-F238E27FC236}">
                <a16:creationId xmlns:a16="http://schemas.microsoft.com/office/drawing/2014/main" id="{C5A1666B-F2AC-4BE8-825A-B21DF2B68303}"/>
              </a:ext>
            </a:extLst>
          </p:cNvPr>
          <p:cNvSpPr>
            <a:spLocks noGrp="1"/>
          </p:cNvSpPr>
          <p:nvPr/>
        </p:nvSpPr>
        <p:spPr>
          <a:xfrm>
            <a:off x="8724900" y="2394944"/>
            <a:ext cx="3343275" cy="14403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sz="2400" u="sng" dirty="0">
                <a:latin typeface="Times New Roman" panose="02020603050405020304" pitchFamily="18" charset="0"/>
                <a:cs typeface="Times New Roman" panose="02020603050405020304" pitchFamily="18" charset="0"/>
              </a:rPr>
              <a:t>Chargement des images</a:t>
            </a:r>
            <a:r>
              <a:rPr lang="fr-FR" sz="2100" u="sng" dirty="0">
                <a:latin typeface="Times New Roman" panose="02020603050405020304" pitchFamily="18" charset="0"/>
                <a:cs typeface="Times New Roman" panose="02020603050405020304" pitchFamily="18" charset="0"/>
              </a:rPr>
              <a:t>:</a:t>
            </a:r>
          </a:p>
        </p:txBody>
      </p:sp>
      <p:pic>
        <p:nvPicPr>
          <p:cNvPr id="5" name="Image 4">
            <a:extLst>
              <a:ext uri="{FF2B5EF4-FFF2-40B4-BE49-F238E27FC236}">
                <a16:creationId xmlns:a16="http://schemas.microsoft.com/office/drawing/2014/main" id="{3081BC7D-2DA7-4790-A002-31960FC3094E}"/>
              </a:ext>
            </a:extLst>
          </p:cNvPr>
          <p:cNvPicPr>
            <a:picLocks noChangeAspect="1"/>
          </p:cNvPicPr>
          <p:nvPr/>
        </p:nvPicPr>
        <p:blipFill>
          <a:blip r:embed="rId2"/>
          <a:stretch>
            <a:fillRect/>
          </a:stretch>
        </p:blipFill>
        <p:spPr>
          <a:xfrm>
            <a:off x="528637" y="976312"/>
            <a:ext cx="7629525" cy="3895725"/>
          </a:xfrm>
          <a:prstGeom prst="rect">
            <a:avLst/>
          </a:prstGeom>
        </p:spPr>
      </p:pic>
      <p:pic>
        <p:nvPicPr>
          <p:cNvPr id="6" name="Picture 6" descr="Code Promo Openclassrooms : Jusqu&amp;#39;à 10% de réduction - 2022">
            <a:extLst>
              <a:ext uri="{FF2B5EF4-FFF2-40B4-BE49-F238E27FC236}">
                <a16:creationId xmlns:a16="http://schemas.microsoft.com/office/drawing/2014/main" id="{5E500D54-B981-4703-BA26-D6AC3A161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55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DC7B74C-41E1-4EE1-8EC7-F375B0517374}"/>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Espace réservé du contenu 8">
            <a:extLst>
              <a:ext uri="{FF2B5EF4-FFF2-40B4-BE49-F238E27FC236}">
                <a16:creationId xmlns:a16="http://schemas.microsoft.com/office/drawing/2014/main" id="{B1633740-34D2-4EB6-9372-03F0BD1A7CEC}"/>
              </a:ext>
            </a:extLst>
          </p:cNvPr>
          <p:cNvSpPr>
            <a:spLocks noGrp="1"/>
          </p:cNvSpPr>
          <p:nvPr/>
        </p:nvSpPr>
        <p:spPr>
          <a:xfrm>
            <a:off x="8713255" y="2547344"/>
            <a:ext cx="3390900" cy="567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sz="2400" u="sng" dirty="0">
                <a:latin typeface="Times New Roman" panose="02020603050405020304" pitchFamily="18" charset="0"/>
                <a:cs typeface="Times New Roman" panose="02020603050405020304" pitchFamily="18" charset="0"/>
              </a:rPr>
              <a:t>Définition des fonctions</a:t>
            </a:r>
            <a:r>
              <a:rPr lang="fr-FR" sz="2100" u="sng" dirty="0">
                <a:latin typeface="Times New Roman" panose="02020603050405020304" pitchFamily="18" charset="0"/>
                <a:cs typeface="Times New Roman" panose="02020603050405020304" pitchFamily="18" charset="0"/>
              </a:rPr>
              <a:t>:</a:t>
            </a:r>
          </a:p>
        </p:txBody>
      </p:sp>
      <p:pic>
        <p:nvPicPr>
          <p:cNvPr id="5" name="Image 4">
            <a:extLst>
              <a:ext uri="{FF2B5EF4-FFF2-40B4-BE49-F238E27FC236}">
                <a16:creationId xmlns:a16="http://schemas.microsoft.com/office/drawing/2014/main" id="{77011283-8542-4E73-BBCA-0EFFE272A80B}"/>
              </a:ext>
            </a:extLst>
          </p:cNvPr>
          <p:cNvPicPr>
            <a:picLocks noChangeAspect="1"/>
          </p:cNvPicPr>
          <p:nvPr/>
        </p:nvPicPr>
        <p:blipFill>
          <a:blip r:embed="rId2"/>
          <a:stretch>
            <a:fillRect/>
          </a:stretch>
        </p:blipFill>
        <p:spPr>
          <a:xfrm>
            <a:off x="742950" y="141888"/>
            <a:ext cx="6348685" cy="6201761"/>
          </a:xfrm>
          <a:prstGeom prst="rect">
            <a:avLst/>
          </a:prstGeom>
        </p:spPr>
      </p:pic>
      <p:pic>
        <p:nvPicPr>
          <p:cNvPr id="6" name="Picture 6" descr="Code Promo Openclassrooms : Jusqu&amp;#39;à 10% de réduction - 2022">
            <a:extLst>
              <a:ext uri="{FF2B5EF4-FFF2-40B4-BE49-F238E27FC236}">
                <a16:creationId xmlns:a16="http://schemas.microsoft.com/office/drawing/2014/main" id="{76E2A990-39C1-4ED8-8DA1-D82CA0E6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37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0494AA6-E8C5-42C9-92C0-111E752F2D69}"/>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4" name="Image 3">
            <a:extLst>
              <a:ext uri="{FF2B5EF4-FFF2-40B4-BE49-F238E27FC236}">
                <a16:creationId xmlns:a16="http://schemas.microsoft.com/office/drawing/2014/main" id="{CC22DB6B-8768-463F-BE8C-C401F1948308}"/>
              </a:ext>
            </a:extLst>
          </p:cNvPr>
          <p:cNvPicPr>
            <a:picLocks noChangeAspect="1"/>
          </p:cNvPicPr>
          <p:nvPr/>
        </p:nvPicPr>
        <p:blipFill>
          <a:blip r:embed="rId2"/>
          <a:stretch>
            <a:fillRect/>
          </a:stretch>
        </p:blipFill>
        <p:spPr>
          <a:xfrm>
            <a:off x="261937" y="657225"/>
            <a:ext cx="7896225" cy="5124450"/>
          </a:xfrm>
          <a:prstGeom prst="rect">
            <a:avLst/>
          </a:prstGeom>
        </p:spPr>
      </p:pic>
      <p:sp>
        <p:nvSpPr>
          <p:cNvPr id="5" name="Espace réservé du contenu 8">
            <a:extLst>
              <a:ext uri="{FF2B5EF4-FFF2-40B4-BE49-F238E27FC236}">
                <a16:creationId xmlns:a16="http://schemas.microsoft.com/office/drawing/2014/main" id="{363A5FE8-1B9B-4628-96A1-A65B8891BC15}"/>
              </a:ext>
            </a:extLst>
          </p:cNvPr>
          <p:cNvSpPr>
            <a:spLocks noGrp="1"/>
          </p:cNvSpPr>
          <p:nvPr/>
        </p:nvSpPr>
        <p:spPr>
          <a:xfrm>
            <a:off x="8982076" y="2499264"/>
            <a:ext cx="3390900" cy="14403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sz="2400" u="sng" dirty="0" err="1">
                <a:latin typeface="Times New Roman" panose="02020603050405020304" pitchFamily="18" charset="0"/>
                <a:cs typeface="Times New Roman" panose="02020603050405020304" pitchFamily="18" charset="0"/>
              </a:rPr>
              <a:t>Featurizing</a:t>
            </a:r>
            <a:r>
              <a:rPr lang="fr-FR" sz="2400" u="sng" dirty="0">
                <a:latin typeface="Times New Roman" panose="02020603050405020304" pitchFamily="18" charset="0"/>
                <a:cs typeface="Times New Roman" panose="02020603050405020304" pitchFamily="18" charset="0"/>
              </a:rPr>
              <a:t> data</a:t>
            </a:r>
            <a:r>
              <a:rPr lang="fr-FR" sz="2100" u="sng" dirty="0">
                <a:latin typeface="Times New Roman" panose="02020603050405020304" pitchFamily="18" charset="0"/>
                <a:cs typeface="Times New Roman" panose="02020603050405020304" pitchFamily="18" charset="0"/>
              </a:rPr>
              <a:t>:</a:t>
            </a:r>
          </a:p>
        </p:txBody>
      </p:sp>
      <p:pic>
        <p:nvPicPr>
          <p:cNvPr id="6" name="Picture 6" descr="Code Promo Openclassrooms : Jusqu&amp;#39;à 10% de réduction - 2022">
            <a:extLst>
              <a:ext uri="{FF2B5EF4-FFF2-40B4-BE49-F238E27FC236}">
                <a16:creationId xmlns:a16="http://schemas.microsoft.com/office/drawing/2014/main" id="{BC6D32FB-D366-4CDF-B64C-E959C11AE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72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D67E220-1948-443A-9E3D-0A8FA06EB625}"/>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4" name="Image 3">
            <a:extLst>
              <a:ext uri="{FF2B5EF4-FFF2-40B4-BE49-F238E27FC236}">
                <a16:creationId xmlns:a16="http://schemas.microsoft.com/office/drawing/2014/main" id="{BCC17677-E8B6-49B5-B3A9-CC235F969D2A}"/>
              </a:ext>
            </a:extLst>
          </p:cNvPr>
          <p:cNvPicPr>
            <a:picLocks noChangeAspect="1"/>
          </p:cNvPicPr>
          <p:nvPr/>
        </p:nvPicPr>
        <p:blipFill>
          <a:blip r:embed="rId2"/>
          <a:stretch>
            <a:fillRect/>
          </a:stretch>
        </p:blipFill>
        <p:spPr>
          <a:xfrm>
            <a:off x="544666" y="238124"/>
            <a:ext cx="6773321" cy="5972175"/>
          </a:xfrm>
          <a:prstGeom prst="rect">
            <a:avLst/>
          </a:prstGeom>
        </p:spPr>
      </p:pic>
      <p:sp>
        <p:nvSpPr>
          <p:cNvPr id="5" name="Espace réservé du contenu 8">
            <a:extLst>
              <a:ext uri="{FF2B5EF4-FFF2-40B4-BE49-F238E27FC236}">
                <a16:creationId xmlns:a16="http://schemas.microsoft.com/office/drawing/2014/main" id="{E1BF499A-F62B-4C91-AD34-78D84B23E85A}"/>
              </a:ext>
            </a:extLst>
          </p:cNvPr>
          <p:cNvSpPr>
            <a:spLocks noGrp="1"/>
          </p:cNvSpPr>
          <p:nvPr/>
        </p:nvSpPr>
        <p:spPr>
          <a:xfrm>
            <a:off x="7943851" y="2499265"/>
            <a:ext cx="3981450" cy="5296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u="sng" dirty="0">
                <a:latin typeface="Times New Roman" panose="02020603050405020304" pitchFamily="18" charset="0"/>
                <a:cs typeface="Times New Roman" panose="02020603050405020304" pitchFamily="18" charset="0"/>
              </a:rPr>
              <a:t>Réduction de dimensions avec PCA:</a:t>
            </a:r>
          </a:p>
        </p:txBody>
      </p:sp>
      <p:pic>
        <p:nvPicPr>
          <p:cNvPr id="6" name="Picture 6" descr="Code Promo Openclassrooms : Jusqu&amp;#39;à 10% de réduction - 2022">
            <a:extLst>
              <a:ext uri="{FF2B5EF4-FFF2-40B4-BE49-F238E27FC236}">
                <a16:creationId xmlns:a16="http://schemas.microsoft.com/office/drawing/2014/main" id="{540AB336-DCE7-4C4B-B29B-4DF38F832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27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552718-A7B0-44E5-AB55-EBC4E3EBA5D3}"/>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4" name="Image 3">
            <a:extLst>
              <a:ext uri="{FF2B5EF4-FFF2-40B4-BE49-F238E27FC236}">
                <a16:creationId xmlns:a16="http://schemas.microsoft.com/office/drawing/2014/main" id="{43A04D85-C247-4E06-9BDC-94E622A7559B}"/>
              </a:ext>
            </a:extLst>
          </p:cNvPr>
          <p:cNvPicPr>
            <a:picLocks noChangeAspect="1"/>
          </p:cNvPicPr>
          <p:nvPr/>
        </p:nvPicPr>
        <p:blipFill>
          <a:blip r:embed="rId2"/>
          <a:stretch>
            <a:fillRect/>
          </a:stretch>
        </p:blipFill>
        <p:spPr>
          <a:xfrm>
            <a:off x="95250" y="481176"/>
            <a:ext cx="7291387" cy="1957954"/>
          </a:xfrm>
          <a:prstGeom prst="rect">
            <a:avLst/>
          </a:prstGeom>
        </p:spPr>
      </p:pic>
      <p:sp>
        <p:nvSpPr>
          <p:cNvPr id="5" name="Espace réservé du contenu 8">
            <a:extLst>
              <a:ext uri="{FF2B5EF4-FFF2-40B4-BE49-F238E27FC236}">
                <a16:creationId xmlns:a16="http://schemas.microsoft.com/office/drawing/2014/main" id="{1E98EA70-8945-4311-8E6D-E7734C1CE557}"/>
              </a:ext>
            </a:extLst>
          </p:cNvPr>
          <p:cNvSpPr>
            <a:spLocks noGrp="1"/>
          </p:cNvSpPr>
          <p:nvPr/>
        </p:nvSpPr>
        <p:spPr>
          <a:xfrm>
            <a:off x="7943851" y="2499265"/>
            <a:ext cx="3981450" cy="52968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u="sng" dirty="0">
                <a:latin typeface="Times New Roman" panose="02020603050405020304" pitchFamily="18" charset="0"/>
                <a:cs typeface="Times New Roman" panose="02020603050405020304" pitchFamily="18" charset="0"/>
              </a:rPr>
              <a:t>Enregistrement des résultats sous format Parquet:</a:t>
            </a:r>
          </a:p>
        </p:txBody>
      </p:sp>
      <p:pic>
        <p:nvPicPr>
          <p:cNvPr id="6" name="Image 5">
            <a:extLst>
              <a:ext uri="{FF2B5EF4-FFF2-40B4-BE49-F238E27FC236}">
                <a16:creationId xmlns:a16="http://schemas.microsoft.com/office/drawing/2014/main" id="{6FF884A1-B428-4675-96AA-77B2D06BB6DA}"/>
              </a:ext>
            </a:extLst>
          </p:cNvPr>
          <p:cNvPicPr>
            <a:picLocks noChangeAspect="1"/>
          </p:cNvPicPr>
          <p:nvPr/>
        </p:nvPicPr>
        <p:blipFill>
          <a:blip r:embed="rId3"/>
          <a:stretch>
            <a:fillRect/>
          </a:stretch>
        </p:blipFill>
        <p:spPr>
          <a:xfrm>
            <a:off x="795337" y="2549955"/>
            <a:ext cx="6481762" cy="3737832"/>
          </a:xfrm>
          <a:prstGeom prst="rect">
            <a:avLst/>
          </a:prstGeom>
        </p:spPr>
      </p:pic>
      <p:pic>
        <p:nvPicPr>
          <p:cNvPr id="7" name="Picture 6" descr="Code Promo Openclassrooms : Jusqu&amp;#39;à 10% de réduction - 2022">
            <a:extLst>
              <a:ext uri="{FF2B5EF4-FFF2-40B4-BE49-F238E27FC236}">
                <a16:creationId xmlns:a16="http://schemas.microsoft.com/office/drawing/2014/main" id="{BB9D325E-9D66-45E0-A329-34D82E8B0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5091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01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1F889C-C6BB-4301-B036-5CD4B8FA4B90}"/>
              </a:ext>
            </a:extLst>
          </p:cNvPr>
          <p:cNvSpPr txBox="1"/>
          <p:nvPr/>
        </p:nvSpPr>
        <p:spPr>
          <a:xfrm>
            <a:off x="2552700" y="2329934"/>
            <a:ext cx="7267575" cy="707886"/>
          </a:xfrm>
          <a:prstGeom prst="rect">
            <a:avLst/>
          </a:prstGeom>
          <a:noFill/>
        </p:spPr>
        <p:txBody>
          <a:bodyPr wrap="square">
            <a:spAutoFit/>
          </a:bodyPr>
          <a:lstStyle/>
          <a:p>
            <a:pPr lvl="0" algn="ctr"/>
            <a:r>
              <a:rPr lang="fr-FR" sz="4000" dirty="0">
                <a:latin typeface="Times New Roman" panose="02020603050405020304" pitchFamily="18" charset="0"/>
                <a:cs typeface="Times New Roman" panose="02020603050405020304" pitchFamily="18" charset="0"/>
              </a:rPr>
              <a:t>Problématique/ Données</a:t>
            </a:r>
          </a:p>
        </p:txBody>
      </p:sp>
      <p:sp>
        <p:nvSpPr>
          <p:cNvPr id="5" name="Espace réservé du numéro de diapositive 4">
            <a:extLst>
              <a:ext uri="{FF2B5EF4-FFF2-40B4-BE49-F238E27FC236}">
                <a16:creationId xmlns:a16="http://schemas.microsoft.com/office/drawing/2014/main" id="{807B8242-B281-4582-9E1A-488DA4F5202C}"/>
              </a:ext>
            </a:extLst>
          </p:cNvPr>
          <p:cNvSpPr>
            <a:spLocks noGrp="1"/>
          </p:cNvSpPr>
          <p:nvPr>
            <p:ph type="sldNum" sz="quarter" idx="12"/>
          </p:nvPr>
        </p:nvSpPr>
        <p:spPr/>
        <p:txBody>
          <a:bodyPr/>
          <a:lstStyle/>
          <a:p>
            <a:fld id="{3A98EE3D-8CD1-4C3F-BD1C-C98C9596463C}" type="slidenum">
              <a:rPr lang="en-US" sz="2400" smtClean="0"/>
              <a:t>3</a:t>
            </a:fld>
            <a:endParaRPr lang="en-US" sz="2400" dirty="0"/>
          </a:p>
        </p:txBody>
      </p:sp>
      <p:pic>
        <p:nvPicPr>
          <p:cNvPr id="6" name="Picture 6" descr="Code Promo Openclassrooms : Jusqu&amp;#39;à 10% de réduction - 2022">
            <a:extLst>
              <a:ext uri="{FF2B5EF4-FFF2-40B4-BE49-F238E27FC236}">
                <a16:creationId xmlns:a16="http://schemas.microsoft.com/office/drawing/2014/main" id="{601B223A-605A-46EA-8EBC-162F65A8D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00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3BC0896E-91BB-4AD3-A5EC-3AE30B85BD49}"/>
              </a:ext>
            </a:extLst>
          </p:cNvPr>
          <p:cNvPicPr>
            <a:picLocks noChangeAspect="1"/>
          </p:cNvPicPr>
          <p:nvPr/>
        </p:nvPicPr>
        <p:blipFill>
          <a:blip r:embed="rId3"/>
          <a:stretch>
            <a:fillRect/>
          </a:stretch>
        </p:blipFill>
        <p:spPr>
          <a:xfrm>
            <a:off x="9303053" y="4415206"/>
            <a:ext cx="2662956" cy="1943380"/>
          </a:xfrm>
          <a:prstGeom prst="rect">
            <a:avLst/>
          </a:prstGeom>
        </p:spPr>
      </p:pic>
      <p:sp>
        <p:nvSpPr>
          <p:cNvPr id="2" name="TextBox 42">
            <a:extLst>
              <a:ext uri="{FF2B5EF4-FFF2-40B4-BE49-F238E27FC236}">
                <a16:creationId xmlns:a16="http://schemas.microsoft.com/office/drawing/2014/main" id="{8817A6E4-2D40-4D31-8310-11323C97D3DF}"/>
              </a:ext>
            </a:extLst>
          </p:cNvPr>
          <p:cNvSpPr txBox="1"/>
          <p:nvPr/>
        </p:nvSpPr>
        <p:spPr>
          <a:xfrm>
            <a:off x="738057" y="2375012"/>
            <a:ext cx="10225088" cy="1554272"/>
          </a:xfrm>
          <a:prstGeom prst="rect">
            <a:avLst/>
          </a:prstGeom>
          <a:noFill/>
        </p:spPr>
        <p:txBody>
          <a:bodyPr wrap="square" lIns="0" rIns="0" rtlCol="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1900" b="1" dirty="0">
                <a:solidFill>
                  <a:schemeClr val="accent4">
                    <a:lumMod val="75000"/>
                  </a:schemeClr>
                </a:solidFill>
                <a:latin typeface="Times New Roman" panose="02020603050405020304" pitchFamily="18" charset="0"/>
                <a:cs typeface="Times New Roman" panose="02020603050405020304" pitchFamily="18" charset="0"/>
              </a:rPr>
              <a:t>Objectifs :</a:t>
            </a:r>
          </a:p>
          <a:p>
            <a:pPr marL="285750" indent="-285750" algn="just">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Mettre en place une architecture cloud permettant d’extraire des features exploitables du jeu d’image proposé</a:t>
            </a:r>
          </a:p>
          <a:p>
            <a:pPr marL="285750" indent="-285750" algn="just">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Cette architecture devra continuer à être performante avec un volume de données massif lors de la mise en service de l’application</a:t>
            </a:r>
          </a:p>
        </p:txBody>
      </p:sp>
      <p:sp>
        <p:nvSpPr>
          <p:cNvPr id="3" name="TextBox 43">
            <a:extLst>
              <a:ext uri="{FF2B5EF4-FFF2-40B4-BE49-F238E27FC236}">
                <a16:creationId xmlns:a16="http://schemas.microsoft.com/office/drawing/2014/main" id="{1EBACD33-43D6-4234-B73B-1B7DE19E979D}"/>
              </a:ext>
            </a:extLst>
          </p:cNvPr>
          <p:cNvSpPr txBox="1"/>
          <p:nvPr/>
        </p:nvSpPr>
        <p:spPr>
          <a:xfrm>
            <a:off x="738057" y="4123126"/>
            <a:ext cx="9415593" cy="969496"/>
          </a:xfrm>
          <a:prstGeom prst="rect">
            <a:avLst/>
          </a:prstGeom>
          <a:noFill/>
        </p:spPr>
        <p:txBody>
          <a:bodyPr wrap="square" lIns="0" rIns="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1900" b="1" dirty="0">
                <a:solidFill>
                  <a:schemeClr val="accent4">
                    <a:lumMod val="75000"/>
                  </a:schemeClr>
                </a:solidFill>
                <a:latin typeface="Times New Roman" panose="02020603050405020304" pitchFamily="18" charset="0"/>
                <a:cs typeface="Times New Roman" panose="02020603050405020304" pitchFamily="18" charset="0"/>
              </a:rPr>
              <a:t>Mission :</a:t>
            </a:r>
          </a:p>
          <a:p>
            <a:pPr marL="285750" indent="-285750" algn="just">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Réaliser la première chaine de traitement des données: </a:t>
            </a:r>
            <a:r>
              <a:rPr lang="fr-FR" sz="1900" dirty="0" err="1">
                <a:latin typeface="Times New Roman" panose="02020603050405020304" pitchFamily="18" charset="0"/>
                <a:cs typeface="Times New Roman" panose="02020603050405020304" pitchFamily="18" charset="0"/>
              </a:rPr>
              <a:t>préprocessing</a:t>
            </a:r>
            <a:r>
              <a:rPr lang="fr-FR" sz="1900" dirty="0">
                <a:latin typeface="Times New Roman" panose="02020603050405020304" pitchFamily="18" charset="0"/>
                <a:cs typeface="Times New Roman" panose="02020603050405020304" pitchFamily="18" charset="0"/>
              </a:rPr>
              <a:t> des images et réduction de dimensions</a:t>
            </a:r>
          </a:p>
        </p:txBody>
      </p:sp>
      <p:sp>
        <p:nvSpPr>
          <p:cNvPr id="4" name="TextBox 14">
            <a:extLst>
              <a:ext uri="{FF2B5EF4-FFF2-40B4-BE49-F238E27FC236}">
                <a16:creationId xmlns:a16="http://schemas.microsoft.com/office/drawing/2014/main" id="{AAEC153E-90CD-4442-B0B5-D997E2EED812}"/>
              </a:ext>
            </a:extLst>
          </p:cNvPr>
          <p:cNvSpPr txBox="1"/>
          <p:nvPr/>
        </p:nvSpPr>
        <p:spPr>
          <a:xfrm>
            <a:off x="738057" y="172369"/>
            <a:ext cx="10225088" cy="1908215"/>
          </a:xfrm>
          <a:prstGeom prst="rect">
            <a:avLst/>
          </a:prstGeom>
          <a:solidFill>
            <a:schemeClr val="bg1"/>
          </a:solidFill>
          <a:ln>
            <a:solidFill>
              <a:schemeClr val="bg1"/>
            </a:solidFill>
          </a:ln>
        </p:spPr>
        <p:txBody>
          <a:bodyPr wrap="square" lIns="0" rIns="0" rtlCol="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1900" b="1" dirty="0">
                <a:latin typeface="Times New Roman" panose="02020603050405020304" pitchFamily="18" charset="0"/>
                <a:cs typeface="Times New Roman" panose="02020603050405020304" pitchFamily="18" charset="0"/>
              </a:rPr>
              <a:t> </a:t>
            </a:r>
            <a:r>
              <a:rPr lang="fr-FR" sz="1900" b="1" dirty="0">
                <a:solidFill>
                  <a:schemeClr val="accent4">
                    <a:lumMod val="75000"/>
                  </a:schemeClr>
                </a:solidFill>
                <a:latin typeface="Times New Roman" panose="02020603050405020304" pitchFamily="18" charset="0"/>
                <a:cs typeface="Times New Roman" panose="02020603050405020304" pitchFamily="18" charset="0"/>
              </a:rPr>
              <a:t>Contexte </a:t>
            </a:r>
            <a:r>
              <a:rPr lang="fr-FR" sz="2000" b="1" dirty="0">
                <a:solidFill>
                  <a:schemeClr val="accent4">
                    <a:lumMod val="75000"/>
                  </a:schemeClr>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La start-up de </a:t>
            </a:r>
            <a:r>
              <a:rPr lang="fr-FR" sz="1900" dirty="0" err="1">
                <a:latin typeface="Times New Roman" panose="02020603050405020304" pitchFamily="18" charset="0"/>
                <a:cs typeface="Times New Roman" panose="02020603050405020304" pitchFamily="18" charset="0"/>
              </a:rPr>
              <a:t>AgriTech</a:t>
            </a:r>
            <a:r>
              <a:rPr lang="fr-FR" sz="1900" dirty="0">
                <a:latin typeface="Times New Roman" panose="02020603050405020304" pitchFamily="18" charset="0"/>
                <a:cs typeface="Times New Roman" panose="02020603050405020304" pitchFamily="18" charset="0"/>
              </a:rPr>
              <a:t> “Fruits!” cherche à développer des solutions innovantes pour récolter des fruits grâce à des robots cueilleurs intelligents.</a:t>
            </a:r>
          </a:p>
          <a:p>
            <a:pPr marL="342900" indent="-342900" algn="l">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Elle souhaite dans un premier temps se faire connaître en mettant à disposition du grand public une application mobile qui permettrait aux utilisateurs de prendre en photo un fruit et d'obtenir des informations sur ce fruit </a:t>
            </a:r>
          </a:p>
        </p:txBody>
      </p:sp>
      <p:sp>
        <p:nvSpPr>
          <p:cNvPr id="5" name="TextBox 15">
            <a:extLst>
              <a:ext uri="{FF2B5EF4-FFF2-40B4-BE49-F238E27FC236}">
                <a16:creationId xmlns:a16="http://schemas.microsoft.com/office/drawing/2014/main" id="{4F6660B4-DE33-4F1E-B3A1-72626BA396EC}"/>
              </a:ext>
            </a:extLst>
          </p:cNvPr>
          <p:cNvSpPr txBox="1"/>
          <p:nvPr/>
        </p:nvSpPr>
        <p:spPr>
          <a:xfrm>
            <a:off x="738057" y="5387050"/>
            <a:ext cx="10429874" cy="677108"/>
          </a:xfrm>
          <a:prstGeom prst="rect">
            <a:avLst/>
          </a:prstGeom>
          <a:noFill/>
        </p:spPr>
        <p:txBody>
          <a:bodyPr wrap="square" lIns="0" tIns="45720" rIns="0" bIns="45720" anchor="ctr" anchorCtr="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1900" b="1" dirty="0">
                <a:solidFill>
                  <a:schemeClr val="accent4">
                    <a:lumMod val="75000"/>
                  </a:schemeClr>
                </a:solidFill>
                <a:latin typeface="Times New Roman" panose="02020603050405020304" pitchFamily="18" charset="0"/>
                <a:cs typeface="Times New Roman" panose="02020603050405020304" pitchFamily="18" charset="0"/>
              </a:rPr>
              <a:t>Sources :</a:t>
            </a:r>
          </a:p>
          <a:p>
            <a:pPr marL="285750" indent="-285750" algn="just">
              <a:buFont typeface="Arial" panose="020B0604020202020204" pitchFamily="34" charset="0"/>
              <a:buChar char="•"/>
            </a:pPr>
            <a:r>
              <a:rPr lang="fr-FR" sz="1900" dirty="0">
                <a:latin typeface="Times New Roman" panose="02020603050405020304" pitchFamily="18" charset="0"/>
                <a:cs typeface="Times New Roman" panose="02020603050405020304" pitchFamily="18" charset="0"/>
              </a:rPr>
              <a:t>Base de données (</a:t>
            </a:r>
            <a:r>
              <a:rPr lang="fr-FR" sz="1900" dirty="0" err="1">
                <a:latin typeface="Times New Roman" panose="02020603050405020304" pitchFamily="18" charset="0"/>
                <a:cs typeface="Times New Roman" panose="02020603050405020304" pitchFamily="18" charset="0"/>
              </a:rPr>
              <a:t>Kaggle</a:t>
            </a:r>
            <a:r>
              <a:rPr lang="fr-FR" sz="1900" dirty="0">
                <a:latin typeface="Times New Roman" panose="02020603050405020304" pitchFamily="18" charset="0"/>
                <a:cs typeface="Times New Roman" panose="02020603050405020304" pitchFamily="18" charset="0"/>
              </a:rPr>
              <a:t>) contenant 90380 images de 131 fruits et légumes. </a:t>
            </a:r>
          </a:p>
        </p:txBody>
      </p:sp>
      <p:sp>
        <p:nvSpPr>
          <p:cNvPr id="10" name="Espace réservé du numéro de diapositive 9">
            <a:extLst>
              <a:ext uri="{FF2B5EF4-FFF2-40B4-BE49-F238E27FC236}">
                <a16:creationId xmlns:a16="http://schemas.microsoft.com/office/drawing/2014/main" id="{3904C486-458E-4BD0-A5E2-552808415983}"/>
              </a:ext>
            </a:extLst>
          </p:cNvPr>
          <p:cNvSpPr>
            <a:spLocks noGrp="1"/>
          </p:cNvSpPr>
          <p:nvPr>
            <p:ph type="sldNum" sz="quarter" idx="12"/>
          </p:nvPr>
        </p:nvSpPr>
        <p:spPr/>
        <p:txBody>
          <a:bodyPr/>
          <a:lstStyle/>
          <a:p>
            <a:fld id="{3A98EE3D-8CD1-4C3F-BD1C-C98C9596463C}" type="slidenum">
              <a:rPr lang="en-US" sz="2400" smtClean="0"/>
              <a:t>4</a:t>
            </a:fld>
            <a:endParaRPr lang="en-US" sz="2400" dirty="0"/>
          </a:p>
        </p:txBody>
      </p:sp>
      <p:pic>
        <p:nvPicPr>
          <p:cNvPr id="9" name="Picture 6" descr="Code Promo Openclassrooms : Jusqu&amp;#39;à 10% de réduction - 2022">
            <a:extLst>
              <a:ext uri="{FF2B5EF4-FFF2-40B4-BE49-F238E27FC236}">
                <a16:creationId xmlns:a16="http://schemas.microsoft.com/office/drawing/2014/main" id="{376D98EE-5C00-4A84-A5CA-41553E66C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5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AAEC153E-90CD-4442-B0B5-D997E2EED812}"/>
              </a:ext>
            </a:extLst>
          </p:cNvPr>
          <p:cNvSpPr txBox="1"/>
          <p:nvPr/>
        </p:nvSpPr>
        <p:spPr>
          <a:xfrm>
            <a:off x="4101266" y="248116"/>
            <a:ext cx="3989467" cy="523220"/>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800" b="1" dirty="0">
                <a:latin typeface="Times New Roman" panose="02020603050405020304" pitchFamily="18" charset="0"/>
                <a:cs typeface="Times New Roman" panose="02020603050405020304" pitchFamily="18" charset="0"/>
              </a:rPr>
              <a:t>Présentation des données </a:t>
            </a:r>
          </a:p>
        </p:txBody>
      </p:sp>
      <p:sp>
        <p:nvSpPr>
          <p:cNvPr id="4" name="Espace réservé du numéro de diapositive 3">
            <a:extLst>
              <a:ext uri="{FF2B5EF4-FFF2-40B4-BE49-F238E27FC236}">
                <a16:creationId xmlns:a16="http://schemas.microsoft.com/office/drawing/2014/main" id="{FFF85FBA-CF5B-4572-8A6A-BFAF349F2BF7}"/>
              </a:ext>
            </a:extLst>
          </p:cNvPr>
          <p:cNvSpPr>
            <a:spLocks noGrp="1"/>
          </p:cNvSpPr>
          <p:nvPr>
            <p:ph type="sldNum" sz="quarter" idx="12"/>
          </p:nvPr>
        </p:nvSpPr>
        <p:spPr/>
        <p:txBody>
          <a:bodyPr/>
          <a:lstStyle/>
          <a:p>
            <a:fld id="{3A98EE3D-8CD1-4C3F-BD1C-C98C9596463C}" type="slidenum">
              <a:rPr lang="en-US" sz="2400" smtClean="0"/>
              <a:t>5</a:t>
            </a:fld>
            <a:endParaRPr lang="en-US" dirty="0"/>
          </a:p>
        </p:txBody>
      </p:sp>
      <p:sp>
        <p:nvSpPr>
          <p:cNvPr id="19" name="Espace réservé du contenu 2">
            <a:extLst>
              <a:ext uri="{FF2B5EF4-FFF2-40B4-BE49-F238E27FC236}">
                <a16:creationId xmlns:a16="http://schemas.microsoft.com/office/drawing/2014/main" id="{57DF60AB-E47A-4329-BE3F-5D5026AD8036}"/>
              </a:ext>
            </a:extLst>
          </p:cNvPr>
          <p:cNvSpPr>
            <a:spLocks noGrp="1"/>
          </p:cNvSpPr>
          <p:nvPr/>
        </p:nvSpPr>
        <p:spPr>
          <a:xfrm>
            <a:off x="6448424" y="1041591"/>
            <a:ext cx="4248471" cy="2241082"/>
          </a:xfrm>
          <a:prstGeom prst="rect">
            <a:avLst/>
          </a:prstGeom>
          <a:solidFill>
            <a:schemeClr val="tx2">
              <a:lumMod val="10000"/>
              <a:lumOff val="90000"/>
            </a:schemeClr>
          </a:solidFill>
          <a:ln w="19050">
            <a:solidFill>
              <a:schemeClr val="bg2">
                <a:lumMod val="50000"/>
              </a:schemeClr>
            </a:solidFill>
          </a:ln>
        </p:spPr>
        <p:txBody>
          <a:bodyPr vert="horz" lIns="91440" tIns="45720" rIns="91440" bIns="45720" rtlCol="0">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fr-FR" sz="1200" dirty="0"/>
          </a:p>
          <a:p>
            <a:pPr marL="68580" indent="0">
              <a:buNone/>
            </a:pPr>
            <a:r>
              <a:rPr lang="fr-FR" b="1" dirty="0">
                <a:latin typeface="Times New Roman" panose="02020603050405020304" pitchFamily="18" charset="0"/>
                <a:cs typeface="Times New Roman" panose="02020603050405020304" pitchFamily="18" charset="0"/>
              </a:rPr>
              <a:t>Caractéristiques:</a:t>
            </a:r>
          </a:p>
          <a:p>
            <a:pPr marL="365760" lvl="1" indent="0">
              <a:buNone/>
            </a:pPr>
            <a:r>
              <a:rPr lang="fr-FR" sz="2000" dirty="0">
                <a:solidFill>
                  <a:schemeClr val="accent4">
                    <a:lumMod val="75000"/>
                  </a:schemeClr>
                </a:solidFill>
                <a:latin typeface="Times New Roman" panose="02020603050405020304" pitchFamily="18" charset="0"/>
                <a:cs typeface="Times New Roman" panose="02020603050405020304" pitchFamily="18" charset="0"/>
              </a:rPr>
              <a:t>- Dossiers labélisés par fruits</a:t>
            </a:r>
          </a:p>
          <a:p>
            <a:pPr marL="365760" lvl="1" indent="0">
              <a:buNone/>
            </a:pPr>
            <a:r>
              <a:rPr lang="fr-FR" sz="2000" dirty="0">
                <a:solidFill>
                  <a:schemeClr val="accent4">
                    <a:lumMod val="75000"/>
                  </a:schemeClr>
                </a:solidFill>
                <a:latin typeface="Times New Roman" panose="02020603050405020304" pitchFamily="18" charset="0"/>
                <a:cs typeface="Times New Roman" panose="02020603050405020304" pitchFamily="18" charset="0"/>
              </a:rPr>
              <a:t>- Images sur fond blanc centrées sur le fruit</a:t>
            </a:r>
          </a:p>
          <a:p>
            <a:pPr marL="365760" lvl="1" indent="0">
              <a:buNone/>
            </a:pPr>
            <a:r>
              <a:rPr lang="fr-FR" sz="2000" dirty="0">
                <a:solidFill>
                  <a:schemeClr val="accent4">
                    <a:lumMod val="75000"/>
                  </a:schemeClr>
                </a:solidFill>
                <a:latin typeface="Times New Roman" panose="02020603050405020304" pitchFamily="18" charset="0"/>
                <a:cs typeface="Times New Roman" panose="02020603050405020304" pitchFamily="18" charset="0"/>
              </a:rPr>
              <a:t>- Résolution: 100x100 pixels</a:t>
            </a:r>
          </a:p>
          <a:p>
            <a:pPr marL="365760" lvl="1" indent="0">
              <a:buNone/>
            </a:pPr>
            <a:r>
              <a:rPr lang="fr-FR" sz="2000" dirty="0">
                <a:solidFill>
                  <a:schemeClr val="accent4">
                    <a:lumMod val="75000"/>
                  </a:schemeClr>
                </a:solidFill>
                <a:latin typeface="Times New Roman" panose="02020603050405020304" pitchFamily="18" charset="0"/>
                <a:cs typeface="Times New Roman" panose="02020603050405020304" pitchFamily="18" charset="0"/>
              </a:rPr>
              <a:t>- Rotation du fruits sur 3 axes</a:t>
            </a:r>
          </a:p>
          <a:p>
            <a:pPr marL="68580" indent="0" algn="ctr">
              <a:buNone/>
            </a:pPr>
            <a:endParaRPr lang="fr-FR" sz="1800" i="1" dirty="0">
              <a:latin typeface="Calibri" pitchFamily="34" charset="0"/>
              <a:cs typeface="Calibri" pitchFamily="34" charset="0"/>
            </a:endParaRPr>
          </a:p>
        </p:txBody>
      </p:sp>
      <p:sp>
        <p:nvSpPr>
          <p:cNvPr id="20" name="ZoneTexte 7">
            <a:extLst>
              <a:ext uri="{FF2B5EF4-FFF2-40B4-BE49-F238E27FC236}">
                <a16:creationId xmlns:a16="http://schemas.microsoft.com/office/drawing/2014/main" id="{99333D97-E539-40F0-8335-E3596257A690}"/>
              </a:ext>
            </a:extLst>
          </p:cNvPr>
          <p:cNvSpPr txBox="1"/>
          <p:nvPr/>
        </p:nvSpPr>
        <p:spPr>
          <a:xfrm>
            <a:off x="2047874" y="894899"/>
            <a:ext cx="2484506" cy="1015663"/>
          </a:xfrm>
          <a:prstGeom prst="rect">
            <a:avLst/>
          </a:prstGeom>
          <a:solidFill>
            <a:schemeClr val="bg1">
              <a:lumMod val="95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2000" b="1" dirty="0">
                <a:solidFill>
                  <a:schemeClr val="accent4">
                    <a:lumMod val="75000"/>
                  </a:schemeClr>
                </a:solidFill>
                <a:latin typeface="Times New Roman" panose="02020603050405020304" pitchFamily="18" charset="0"/>
                <a:cs typeface="Times New Roman" panose="02020603050405020304" pitchFamily="18" charset="0"/>
              </a:rPr>
              <a:t>Data : 90 380 Images</a:t>
            </a:r>
          </a:p>
          <a:p>
            <a:pPr algn="ctr"/>
            <a:endParaRPr lang="fr-FR" sz="2000" b="1" dirty="0">
              <a:solidFill>
                <a:schemeClr val="accent4">
                  <a:lumMod val="75000"/>
                </a:schemeClr>
              </a:solidFill>
              <a:latin typeface="Times New Roman" panose="02020603050405020304" pitchFamily="18" charset="0"/>
              <a:cs typeface="Times New Roman" panose="02020603050405020304" pitchFamily="18" charset="0"/>
            </a:endParaRPr>
          </a:p>
          <a:p>
            <a:pPr algn="ctr"/>
            <a:r>
              <a:rPr lang="fr-FR" sz="2000" b="1" dirty="0">
                <a:solidFill>
                  <a:schemeClr val="accent4">
                    <a:lumMod val="75000"/>
                  </a:schemeClr>
                </a:solidFill>
                <a:latin typeface="Times New Roman" panose="02020603050405020304" pitchFamily="18" charset="0"/>
                <a:cs typeface="Times New Roman" panose="02020603050405020304" pitchFamily="18" charset="0"/>
              </a:rPr>
              <a:t>131 Catégories</a:t>
            </a:r>
          </a:p>
        </p:txBody>
      </p:sp>
      <p:pic>
        <p:nvPicPr>
          <p:cNvPr id="6" name="Image 5">
            <a:extLst>
              <a:ext uri="{FF2B5EF4-FFF2-40B4-BE49-F238E27FC236}">
                <a16:creationId xmlns:a16="http://schemas.microsoft.com/office/drawing/2014/main" id="{7F265ED1-F172-468C-BD14-B3E87A694C1C}"/>
              </a:ext>
            </a:extLst>
          </p:cNvPr>
          <p:cNvPicPr>
            <a:picLocks noChangeAspect="1"/>
          </p:cNvPicPr>
          <p:nvPr/>
        </p:nvPicPr>
        <p:blipFill>
          <a:blip r:embed="rId2"/>
          <a:stretch>
            <a:fillRect/>
          </a:stretch>
        </p:blipFill>
        <p:spPr>
          <a:xfrm>
            <a:off x="4200523" y="3906476"/>
            <a:ext cx="7477125" cy="1250505"/>
          </a:xfrm>
          <a:prstGeom prst="rect">
            <a:avLst/>
          </a:prstGeom>
        </p:spPr>
      </p:pic>
      <p:sp>
        <p:nvSpPr>
          <p:cNvPr id="23" name="ZoneTexte 7">
            <a:extLst>
              <a:ext uri="{FF2B5EF4-FFF2-40B4-BE49-F238E27FC236}">
                <a16:creationId xmlns:a16="http://schemas.microsoft.com/office/drawing/2014/main" id="{8EA0584E-9E96-456B-BDCD-11D1CEE610DD}"/>
              </a:ext>
            </a:extLst>
          </p:cNvPr>
          <p:cNvSpPr txBox="1"/>
          <p:nvPr/>
        </p:nvSpPr>
        <p:spPr>
          <a:xfrm>
            <a:off x="2047874" y="2517863"/>
            <a:ext cx="2484506" cy="1015663"/>
          </a:xfrm>
          <a:prstGeom prst="rect">
            <a:avLst/>
          </a:prstGeom>
          <a:solidFill>
            <a:schemeClr val="bg1">
              <a:lumMod val="95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2000" b="1" dirty="0">
                <a:solidFill>
                  <a:schemeClr val="accent4">
                    <a:lumMod val="75000"/>
                  </a:schemeClr>
                </a:solidFill>
                <a:latin typeface="Times New Roman" panose="02020603050405020304" pitchFamily="18" charset="0"/>
                <a:cs typeface="Times New Roman" panose="02020603050405020304" pitchFamily="18" charset="0"/>
              </a:rPr>
              <a:t>Echantillon:</a:t>
            </a:r>
          </a:p>
          <a:p>
            <a:pPr algn="ctr"/>
            <a:r>
              <a:rPr lang="fr-FR" sz="2000" b="1" dirty="0">
                <a:solidFill>
                  <a:schemeClr val="accent4">
                    <a:lumMod val="75000"/>
                  </a:schemeClr>
                </a:solidFill>
                <a:latin typeface="Times New Roman" panose="02020603050405020304" pitchFamily="18" charset="0"/>
                <a:cs typeface="Times New Roman" panose="02020603050405020304" pitchFamily="18" charset="0"/>
              </a:rPr>
              <a:t>3 catégories</a:t>
            </a:r>
          </a:p>
          <a:p>
            <a:pPr algn="ctr"/>
            <a:r>
              <a:rPr lang="fr-FR" sz="2000" b="1" dirty="0">
                <a:solidFill>
                  <a:schemeClr val="accent4">
                    <a:lumMod val="75000"/>
                  </a:schemeClr>
                </a:solidFill>
                <a:latin typeface="Times New Roman" panose="02020603050405020304" pitchFamily="18" charset="0"/>
                <a:cs typeface="Times New Roman" panose="02020603050405020304" pitchFamily="18" charset="0"/>
              </a:rPr>
              <a:t>10 images/ catégorie</a:t>
            </a:r>
          </a:p>
        </p:txBody>
      </p:sp>
      <p:cxnSp>
        <p:nvCxnSpPr>
          <p:cNvPr id="8" name="Connecteur droit avec flèche 7">
            <a:extLst>
              <a:ext uri="{FF2B5EF4-FFF2-40B4-BE49-F238E27FC236}">
                <a16:creationId xmlns:a16="http://schemas.microsoft.com/office/drawing/2014/main" id="{0D9181B7-B44D-4DDF-BD68-AD043EAD0EEF}"/>
              </a:ext>
            </a:extLst>
          </p:cNvPr>
          <p:cNvCxnSpPr>
            <a:stCxn id="20" idx="2"/>
            <a:endCxn id="23" idx="0"/>
          </p:cNvCxnSpPr>
          <p:nvPr/>
        </p:nvCxnSpPr>
        <p:spPr>
          <a:xfrm>
            <a:off x="3290127" y="1910562"/>
            <a:ext cx="0" cy="607301"/>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FB9BCD5-BD66-41CD-A1F5-AE3AD4187FEA}"/>
              </a:ext>
            </a:extLst>
          </p:cNvPr>
          <p:cNvGrpSpPr/>
          <p:nvPr/>
        </p:nvGrpSpPr>
        <p:grpSpPr>
          <a:xfrm>
            <a:off x="2047874" y="5314311"/>
            <a:ext cx="8096250" cy="990600"/>
            <a:chOff x="1590675" y="1962150"/>
            <a:chExt cx="8096250" cy="990600"/>
          </a:xfrm>
        </p:grpSpPr>
        <p:pic>
          <p:nvPicPr>
            <p:cNvPr id="10" name="Image 9" descr="Une image contenant intérieur, agrume, fruit&#10;&#10;Description générée automatiquement">
              <a:extLst>
                <a:ext uri="{FF2B5EF4-FFF2-40B4-BE49-F238E27FC236}">
                  <a16:creationId xmlns:a16="http://schemas.microsoft.com/office/drawing/2014/main" id="{F572A58A-B8F0-4085-9292-6C3624C22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425" y="1962150"/>
              <a:ext cx="952500" cy="952500"/>
            </a:xfrm>
            <a:prstGeom prst="rect">
              <a:avLst/>
            </a:prstGeom>
          </p:spPr>
        </p:pic>
        <p:pic>
          <p:nvPicPr>
            <p:cNvPr id="11" name="Image 10" descr="Une image contenant fruit, agrume&#10;&#10;Description générée automatiquement">
              <a:extLst>
                <a:ext uri="{FF2B5EF4-FFF2-40B4-BE49-F238E27FC236}">
                  <a16:creationId xmlns:a16="http://schemas.microsoft.com/office/drawing/2014/main" id="{568210B5-D150-4C3C-9EC2-76659B20A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225" y="1962150"/>
              <a:ext cx="952500" cy="952500"/>
            </a:xfrm>
            <a:prstGeom prst="rect">
              <a:avLst/>
            </a:prstGeom>
          </p:spPr>
        </p:pic>
        <p:pic>
          <p:nvPicPr>
            <p:cNvPr id="12" name="Image 11" descr="Une image contenant fruit&#10;&#10;Description générée automatiquement">
              <a:extLst>
                <a:ext uri="{FF2B5EF4-FFF2-40B4-BE49-F238E27FC236}">
                  <a16:creationId xmlns:a16="http://schemas.microsoft.com/office/drawing/2014/main" id="{8ECAAF6F-94B9-4A56-B1D1-282A5C869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6025" y="1962150"/>
              <a:ext cx="952500" cy="952500"/>
            </a:xfrm>
            <a:prstGeom prst="rect">
              <a:avLst/>
            </a:prstGeom>
          </p:spPr>
        </p:pic>
        <p:pic>
          <p:nvPicPr>
            <p:cNvPr id="13" name="Image 12" descr="Une image contenant fruit&#10;&#10;Description générée automatiquement">
              <a:extLst>
                <a:ext uri="{FF2B5EF4-FFF2-40B4-BE49-F238E27FC236}">
                  <a16:creationId xmlns:a16="http://schemas.microsoft.com/office/drawing/2014/main" id="{FAF6997D-6E81-4D22-B948-50919FD0C6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8725" y="2000250"/>
              <a:ext cx="952500" cy="952500"/>
            </a:xfrm>
            <a:prstGeom prst="rect">
              <a:avLst/>
            </a:prstGeom>
          </p:spPr>
        </p:pic>
        <p:pic>
          <p:nvPicPr>
            <p:cNvPr id="14" name="Image 13" descr="Une image contenant fruit, agrume&#10;&#10;Description générée automatiquement">
              <a:extLst>
                <a:ext uri="{FF2B5EF4-FFF2-40B4-BE49-F238E27FC236}">
                  <a16:creationId xmlns:a16="http://schemas.microsoft.com/office/drawing/2014/main" id="{3EDAE5BF-29A7-4A9D-8406-117B94DE9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9525" y="2000250"/>
              <a:ext cx="952500" cy="952500"/>
            </a:xfrm>
            <a:prstGeom prst="rect">
              <a:avLst/>
            </a:prstGeom>
          </p:spPr>
        </p:pic>
        <p:pic>
          <p:nvPicPr>
            <p:cNvPr id="15" name="Image 14" descr="Une image contenant intérieur, fruit, agrume&#10;&#10;Description générée automatiquement">
              <a:extLst>
                <a:ext uri="{FF2B5EF4-FFF2-40B4-BE49-F238E27FC236}">
                  <a16:creationId xmlns:a16="http://schemas.microsoft.com/office/drawing/2014/main" id="{CF86012D-51A8-41AA-87C4-587F4AD0EB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4150" y="2000250"/>
              <a:ext cx="952500" cy="952500"/>
            </a:xfrm>
            <a:prstGeom prst="rect">
              <a:avLst/>
            </a:prstGeom>
          </p:spPr>
        </p:pic>
        <p:pic>
          <p:nvPicPr>
            <p:cNvPr id="16" name="Image 15" descr="Une image contenant agrume, fruit&#10;&#10;Description générée automatiquement">
              <a:extLst>
                <a:ext uri="{FF2B5EF4-FFF2-40B4-BE49-F238E27FC236}">
                  <a16:creationId xmlns:a16="http://schemas.microsoft.com/office/drawing/2014/main" id="{D1145613-C4F3-45B0-8279-0BAD4501E6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675" y="2000250"/>
              <a:ext cx="952500" cy="952500"/>
            </a:xfrm>
            <a:prstGeom prst="rect">
              <a:avLst/>
            </a:prstGeom>
          </p:spPr>
        </p:pic>
      </p:grpSp>
      <p:pic>
        <p:nvPicPr>
          <p:cNvPr id="3074" name="Picture 2" descr="Kaggle — Wikipédia">
            <a:extLst>
              <a:ext uri="{FF2B5EF4-FFF2-40B4-BE49-F238E27FC236}">
                <a16:creationId xmlns:a16="http://schemas.microsoft.com/office/drawing/2014/main" id="{FB4DB1C1-1AC5-492F-9685-8BAFB2936F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061" y="4044284"/>
            <a:ext cx="2524126" cy="9748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ode Promo Openclassrooms : Jusqu&amp;#39;à 10% de réduction - 2022">
            <a:extLst>
              <a:ext uri="{FF2B5EF4-FFF2-40B4-BE49-F238E27FC236}">
                <a16:creationId xmlns:a16="http://schemas.microsoft.com/office/drawing/2014/main" id="{4A42E212-3B9C-40A8-A888-65E3DC230E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descr="Une image contenant fruit&#10;&#10;Description générée automatiquement">
            <a:extLst>
              <a:ext uri="{FF2B5EF4-FFF2-40B4-BE49-F238E27FC236}">
                <a16:creationId xmlns:a16="http://schemas.microsoft.com/office/drawing/2014/main" id="{D815108B-76BE-437D-B9AB-0FF019229C3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319" y="2764095"/>
            <a:ext cx="523198" cy="523198"/>
          </a:xfrm>
          <a:prstGeom prst="rect">
            <a:avLst/>
          </a:prstGeom>
        </p:spPr>
      </p:pic>
      <p:pic>
        <p:nvPicPr>
          <p:cNvPr id="22" name="Image 21" descr="Une image contenant fruit, agrume&#10;&#10;Description générée automatiquement">
            <a:extLst>
              <a:ext uri="{FF2B5EF4-FFF2-40B4-BE49-F238E27FC236}">
                <a16:creationId xmlns:a16="http://schemas.microsoft.com/office/drawing/2014/main" id="{8CFD089F-20F7-4FAD-B325-CABC68F952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920" y="2722043"/>
            <a:ext cx="607301" cy="607301"/>
          </a:xfrm>
          <a:prstGeom prst="rect">
            <a:avLst/>
          </a:prstGeom>
        </p:spPr>
      </p:pic>
      <p:pic>
        <p:nvPicPr>
          <p:cNvPr id="17" name="Image 16" descr="Une image contenant litchi, fruit, chérimole&#10;&#10;Description générée automatiquement">
            <a:extLst>
              <a:ext uri="{FF2B5EF4-FFF2-40B4-BE49-F238E27FC236}">
                <a16:creationId xmlns:a16="http://schemas.microsoft.com/office/drawing/2014/main" id="{DF0A6F84-FDC2-4628-9B37-43C26270DC9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9624" y="2742916"/>
            <a:ext cx="607301" cy="607301"/>
          </a:xfrm>
          <a:prstGeom prst="rect">
            <a:avLst/>
          </a:prstGeom>
        </p:spPr>
      </p:pic>
    </p:spTree>
    <p:extLst>
      <p:ext uri="{BB962C8B-B14F-4D97-AF65-F5344CB8AC3E}">
        <p14:creationId xmlns:p14="http://schemas.microsoft.com/office/powerpoint/2010/main" val="413706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0195B2-764D-43E0-99E4-21FF020AA020}"/>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ZoneTexte 2">
            <a:extLst>
              <a:ext uri="{FF2B5EF4-FFF2-40B4-BE49-F238E27FC236}">
                <a16:creationId xmlns:a16="http://schemas.microsoft.com/office/drawing/2014/main" id="{8AAB2F40-EE89-4AD1-9F73-CD4E45FD6E18}"/>
              </a:ext>
            </a:extLst>
          </p:cNvPr>
          <p:cNvSpPr txBox="1"/>
          <p:nvPr/>
        </p:nvSpPr>
        <p:spPr>
          <a:xfrm>
            <a:off x="2552700" y="2329934"/>
            <a:ext cx="7267575" cy="1938992"/>
          </a:xfrm>
          <a:prstGeom prst="rect">
            <a:avLst/>
          </a:prstGeom>
          <a:noFill/>
        </p:spPr>
        <p:txBody>
          <a:bodyPr wrap="square">
            <a:spAutoFit/>
          </a:bodyPr>
          <a:lstStyle/>
          <a:p>
            <a:pPr lvl="0" algn="ctr"/>
            <a:r>
              <a:rPr lang="fr-FR" sz="4000" dirty="0">
                <a:latin typeface="Times New Roman" panose="02020603050405020304" pitchFamily="18" charset="0"/>
                <a:cs typeface="Times New Roman" panose="02020603050405020304" pitchFamily="18" charset="0"/>
              </a:rPr>
              <a:t>Réalisation du projet dans un environnement Big Data dans le Cloud</a:t>
            </a:r>
          </a:p>
        </p:txBody>
      </p:sp>
      <p:pic>
        <p:nvPicPr>
          <p:cNvPr id="4" name="Picture 6" descr="Code Promo Openclassrooms : Jusqu&amp;#39;à 10% de réduction - 2022">
            <a:extLst>
              <a:ext uri="{FF2B5EF4-FFF2-40B4-BE49-F238E27FC236}">
                <a16:creationId xmlns:a16="http://schemas.microsoft.com/office/drawing/2014/main" id="{D895143A-0560-43CE-89B5-68A8F72FF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48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49B6F7-B09D-4D3A-BF87-29F501E712EE}"/>
              </a:ext>
            </a:extLst>
          </p:cNvPr>
          <p:cNvSpPr>
            <a:spLocks noGrp="1"/>
          </p:cNvSpPr>
          <p:nvPr>
            <p:ph type="sldNum" sz="quarter" idx="12"/>
          </p:nvPr>
        </p:nvSpPr>
        <p:spPr/>
        <p:txBody>
          <a:bodyPr/>
          <a:lstStyle/>
          <a:p>
            <a:r>
              <a:rPr lang="en-US" sz="2200" dirty="0"/>
              <a:t>6</a:t>
            </a:r>
          </a:p>
        </p:txBody>
      </p:sp>
      <p:grpSp>
        <p:nvGrpSpPr>
          <p:cNvPr id="38" name="Groupe 37">
            <a:extLst>
              <a:ext uri="{FF2B5EF4-FFF2-40B4-BE49-F238E27FC236}">
                <a16:creationId xmlns:a16="http://schemas.microsoft.com/office/drawing/2014/main" id="{A35F2B2C-F225-484C-9476-04F95EF15319}"/>
              </a:ext>
            </a:extLst>
          </p:cNvPr>
          <p:cNvGrpSpPr/>
          <p:nvPr/>
        </p:nvGrpSpPr>
        <p:grpSpPr>
          <a:xfrm>
            <a:off x="231942" y="1722513"/>
            <a:ext cx="11728115" cy="3272549"/>
            <a:chOff x="231942" y="1170063"/>
            <a:chExt cx="11728115" cy="3272549"/>
          </a:xfrm>
        </p:grpSpPr>
        <p:graphicFrame>
          <p:nvGraphicFramePr>
            <p:cNvPr id="3" name="Diagram 78">
              <a:extLst>
                <a:ext uri="{FF2B5EF4-FFF2-40B4-BE49-F238E27FC236}">
                  <a16:creationId xmlns:a16="http://schemas.microsoft.com/office/drawing/2014/main" id="{E435B9F6-EE3D-4EEB-A0DD-A381A0563553}"/>
                </a:ext>
              </a:extLst>
            </p:cNvPr>
            <p:cNvGraphicFramePr/>
            <p:nvPr>
              <p:extLst>
                <p:ext uri="{D42A27DB-BD31-4B8C-83A1-F6EECF244321}">
                  <p14:modId xmlns:p14="http://schemas.microsoft.com/office/powerpoint/2010/main" val="1045763918"/>
                </p:ext>
              </p:extLst>
            </p:nvPr>
          </p:nvGraphicFramePr>
          <p:xfrm>
            <a:off x="231942" y="1170063"/>
            <a:ext cx="11728115" cy="1895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Ellipse 28">
              <a:extLst>
                <a:ext uri="{FF2B5EF4-FFF2-40B4-BE49-F238E27FC236}">
                  <a16:creationId xmlns:a16="http://schemas.microsoft.com/office/drawing/2014/main" id="{84DE78C0-6990-4928-9BB7-AF3EA7B9EE89}"/>
                </a:ext>
              </a:extLst>
            </p:cNvPr>
            <p:cNvSpPr/>
            <p:nvPr/>
          </p:nvSpPr>
          <p:spPr>
            <a:xfrm>
              <a:off x="371475" y="2962275"/>
              <a:ext cx="1555123" cy="1480337"/>
            </a:xfrm>
            <a:prstGeom prst="ellipse">
              <a:avLst/>
            </a:prstGeom>
            <a:solidFill>
              <a:schemeClr val="accent6">
                <a:lumMod val="75000"/>
              </a:schemeClr>
            </a:solidFill>
            <a:ln>
              <a:solidFill>
                <a:schemeClr val="accent6">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EC2 </a:t>
              </a:r>
            </a:p>
            <a:p>
              <a:pPr algn="ctr"/>
              <a:r>
                <a:rPr lang="fr-FR" sz="1600" dirty="0"/>
                <a:t>S3</a:t>
              </a:r>
            </a:p>
          </p:txBody>
        </p:sp>
        <p:sp>
          <p:nvSpPr>
            <p:cNvPr id="34" name="Ellipse 33">
              <a:extLst>
                <a:ext uri="{FF2B5EF4-FFF2-40B4-BE49-F238E27FC236}">
                  <a16:creationId xmlns:a16="http://schemas.microsoft.com/office/drawing/2014/main" id="{6F4620AE-21B2-491A-B142-1D4EE5292667}"/>
                </a:ext>
              </a:extLst>
            </p:cNvPr>
            <p:cNvSpPr/>
            <p:nvPr/>
          </p:nvSpPr>
          <p:spPr>
            <a:xfrm>
              <a:off x="2858961" y="2962274"/>
              <a:ext cx="1555123" cy="1480337"/>
            </a:xfrm>
            <a:prstGeom prst="ellipse">
              <a:avLst/>
            </a:prstGeom>
            <a:solidFill>
              <a:schemeClr val="accent6">
                <a:lumMod val="75000"/>
              </a:schemeClr>
            </a:solidFill>
            <a:ln>
              <a:solidFill>
                <a:schemeClr val="accent6">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Pyspark</a:t>
              </a:r>
            </a:p>
          </p:txBody>
        </p:sp>
        <p:sp>
          <p:nvSpPr>
            <p:cNvPr id="35" name="Ellipse 34">
              <a:extLst>
                <a:ext uri="{FF2B5EF4-FFF2-40B4-BE49-F238E27FC236}">
                  <a16:creationId xmlns:a16="http://schemas.microsoft.com/office/drawing/2014/main" id="{98C5CF19-A89C-468B-B048-446E210421EB}"/>
                </a:ext>
              </a:extLst>
            </p:cNvPr>
            <p:cNvSpPr/>
            <p:nvPr/>
          </p:nvSpPr>
          <p:spPr>
            <a:xfrm>
              <a:off x="5318437" y="2962273"/>
              <a:ext cx="1555123" cy="1480337"/>
            </a:xfrm>
            <a:prstGeom prst="ellipse">
              <a:avLst/>
            </a:prstGeom>
            <a:solidFill>
              <a:schemeClr val="accent6">
                <a:lumMod val="75000"/>
              </a:schemeClr>
            </a:solidFill>
            <a:ln>
              <a:solidFill>
                <a:schemeClr val="accent6">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Resize</a:t>
              </a:r>
            </a:p>
            <a:p>
              <a:pPr algn="ctr"/>
              <a:r>
                <a:rPr lang="fr-FR" sz="1600" dirty="0"/>
                <a:t>(224,224)</a:t>
              </a:r>
            </a:p>
          </p:txBody>
        </p:sp>
        <p:sp>
          <p:nvSpPr>
            <p:cNvPr id="36" name="Ellipse 35">
              <a:extLst>
                <a:ext uri="{FF2B5EF4-FFF2-40B4-BE49-F238E27FC236}">
                  <a16:creationId xmlns:a16="http://schemas.microsoft.com/office/drawing/2014/main" id="{F1C7A943-27C9-4E98-B4B7-7E4CA6C9B4F1}"/>
                </a:ext>
              </a:extLst>
            </p:cNvPr>
            <p:cNvSpPr/>
            <p:nvPr/>
          </p:nvSpPr>
          <p:spPr>
            <a:xfrm>
              <a:off x="7805923" y="2962272"/>
              <a:ext cx="1624003" cy="1480337"/>
            </a:xfrm>
            <a:prstGeom prst="ellipse">
              <a:avLst/>
            </a:prstGeom>
            <a:solidFill>
              <a:schemeClr val="accent6">
                <a:lumMod val="75000"/>
              </a:schemeClr>
            </a:solidFill>
            <a:ln>
              <a:solidFill>
                <a:schemeClr val="accent6">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t>Resnet</a:t>
              </a:r>
              <a:r>
                <a:rPr lang="fr-FR" sz="1400" dirty="0"/>
                <a:t>50</a:t>
              </a:r>
              <a:endParaRPr lang="fr-FR" sz="1700" dirty="0"/>
            </a:p>
          </p:txBody>
        </p:sp>
        <p:sp>
          <p:nvSpPr>
            <p:cNvPr id="37" name="Ellipse 36">
              <a:extLst>
                <a:ext uri="{FF2B5EF4-FFF2-40B4-BE49-F238E27FC236}">
                  <a16:creationId xmlns:a16="http://schemas.microsoft.com/office/drawing/2014/main" id="{E08C36F8-0110-4D57-9FE8-0BF0E0337B9B}"/>
                </a:ext>
              </a:extLst>
            </p:cNvPr>
            <p:cNvSpPr/>
            <p:nvPr/>
          </p:nvSpPr>
          <p:spPr>
            <a:xfrm>
              <a:off x="10362289" y="2962271"/>
              <a:ext cx="1555123" cy="1480337"/>
            </a:xfrm>
            <a:prstGeom prst="ellipse">
              <a:avLst/>
            </a:prstGeom>
            <a:solidFill>
              <a:schemeClr val="accent6">
                <a:lumMod val="75000"/>
              </a:schemeClr>
            </a:solidFill>
            <a:ln>
              <a:solidFill>
                <a:schemeClr val="accent6">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PCA</a:t>
              </a:r>
            </a:p>
          </p:txBody>
        </p:sp>
      </p:grpSp>
      <p:sp>
        <p:nvSpPr>
          <p:cNvPr id="39" name="TextBox 14">
            <a:extLst>
              <a:ext uri="{FF2B5EF4-FFF2-40B4-BE49-F238E27FC236}">
                <a16:creationId xmlns:a16="http://schemas.microsoft.com/office/drawing/2014/main" id="{9EBDBE35-9219-46A4-92F8-4264C18CB082}"/>
              </a:ext>
            </a:extLst>
          </p:cNvPr>
          <p:cNvSpPr txBox="1"/>
          <p:nvPr/>
        </p:nvSpPr>
        <p:spPr>
          <a:xfrm>
            <a:off x="510341" y="354479"/>
            <a:ext cx="7009089" cy="523220"/>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800" b="1" i="1" u="sng" dirty="0">
                <a:latin typeface="Times New Roman" panose="02020603050405020304" pitchFamily="18" charset="0"/>
                <a:cs typeface="Times New Roman" panose="02020603050405020304" pitchFamily="18" charset="0"/>
              </a:rPr>
              <a:t>Plan d’action</a:t>
            </a:r>
          </a:p>
        </p:txBody>
      </p:sp>
      <p:pic>
        <p:nvPicPr>
          <p:cNvPr id="40" name="Picture 6" descr="Code Promo Openclassrooms : Jusqu&amp;#39;à 10% de réduction - 2022">
            <a:extLst>
              <a:ext uri="{FF2B5EF4-FFF2-40B4-BE49-F238E27FC236}">
                <a16:creationId xmlns:a16="http://schemas.microsoft.com/office/drawing/2014/main" id="{47FB5E31-3444-42A4-8EAB-D80FBB75F1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9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10EF27F-14DC-4EB2-BA0B-90B54EA9CA11}"/>
              </a:ext>
            </a:extLst>
          </p:cNvPr>
          <p:cNvSpPr>
            <a:spLocks noGrp="1"/>
          </p:cNvSpPr>
          <p:nvPr>
            <p:ph type="sldNum" sz="quarter" idx="12"/>
          </p:nvPr>
        </p:nvSpPr>
        <p:spPr/>
        <p:txBody>
          <a:bodyPr/>
          <a:lstStyle/>
          <a:p>
            <a:fld id="{3A98EE3D-8CD1-4C3F-BD1C-C98C9596463C}" type="slidenum">
              <a:rPr lang="en-US" sz="2200" smtClean="0"/>
              <a:t>8</a:t>
            </a:fld>
            <a:endParaRPr lang="en-US" sz="2200" dirty="0"/>
          </a:p>
        </p:txBody>
      </p:sp>
      <p:grpSp>
        <p:nvGrpSpPr>
          <p:cNvPr id="19" name="Groupe 18">
            <a:extLst>
              <a:ext uri="{FF2B5EF4-FFF2-40B4-BE49-F238E27FC236}">
                <a16:creationId xmlns:a16="http://schemas.microsoft.com/office/drawing/2014/main" id="{8BF67C57-F1C6-4C40-BB38-5E3A913D716B}"/>
              </a:ext>
            </a:extLst>
          </p:cNvPr>
          <p:cNvGrpSpPr/>
          <p:nvPr/>
        </p:nvGrpSpPr>
        <p:grpSpPr>
          <a:xfrm>
            <a:off x="510341" y="1936725"/>
            <a:ext cx="8001692" cy="4290801"/>
            <a:chOff x="513080" y="1194924"/>
            <a:chExt cx="7541244" cy="4013274"/>
          </a:xfrm>
        </p:grpSpPr>
        <p:sp>
          <p:nvSpPr>
            <p:cNvPr id="12" name="Rectangle à coins arrondis 5">
              <a:extLst>
                <a:ext uri="{FF2B5EF4-FFF2-40B4-BE49-F238E27FC236}">
                  <a16:creationId xmlns:a16="http://schemas.microsoft.com/office/drawing/2014/main" id="{D7BBAFB4-D80E-42F0-AE96-D819A9506912}"/>
                </a:ext>
              </a:extLst>
            </p:cNvPr>
            <p:cNvSpPr/>
            <p:nvPr/>
          </p:nvSpPr>
          <p:spPr>
            <a:xfrm>
              <a:off x="2506524" y="3759498"/>
              <a:ext cx="1695330" cy="1435535"/>
            </a:xfrm>
            <a:prstGeom prst="roundRect">
              <a:avLst/>
            </a:prstGeom>
            <a:solidFill>
              <a:srgbClr val="799FDD">
                <a:alpha val="29020"/>
              </a:srgbClr>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1400" dirty="0"/>
                <a:t>Rapidité de la réception et du traitement          (en temps réel)</a:t>
              </a:r>
            </a:p>
          </p:txBody>
        </p:sp>
        <p:sp>
          <p:nvSpPr>
            <p:cNvPr id="13" name="Rectangle à coins arrondis 5">
              <a:extLst>
                <a:ext uri="{FF2B5EF4-FFF2-40B4-BE49-F238E27FC236}">
                  <a16:creationId xmlns:a16="http://schemas.microsoft.com/office/drawing/2014/main" id="{30F5AA40-851B-4EBF-9B75-520C37EE4184}"/>
                </a:ext>
              </a:extLst>
            </p:cNvPr>
            <p:cNvSpPr/>
            <p:nvPr/>
          </p:nvSpPr>
          <p:spPr>
            <a:xfrm>
              <a:off x="4354254" y="3772662"/>
              <a:ext cx="1695330" cy="1435536"/>
            </a:xfrm>
            <a:prstGeom prst="roundRect">
              <a:avLst/>
            </a:prstGeom>
            <a:solidFill>
              <a:schemeClr val="accent3">
                <a:lumMod val="60000"/>
                <a:lumOff val="40000"/>
                <a:alpha val="27843"/>
              </a:schemeClr>
            </a:solidFill>
            <a:ln w="38100">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1400" dirty="0"/>
                <a:t>Variété des types et formats de données disponibles</a:t>
              </a:r>
            </a:p>
          </p:txBody>
        </p:sp>
        <p:sp>
          <p:nvSpPr>
            <p:cNvPr id="14" name="Rectangle à coins arrondis 5">
              <a:extLst>
                <a:ext uri="{FF2B5EF4-FFF2-40B4-BE49-F238E27FC236}">
                  <a16:creationId xmlns:a16="http://schemas.microsoft.com/office/drawing/2014/main" id="{EE9E1515-0B2E-4F92-8D48-24801C155712}"/>
                </a:ext>
              </a:extLst>
            </p:cNvPr>
            <p:cNvSpPr/>
            <p:nvPr/>
          </p:nvSpPr>
          <p:spPr>
            <a:xfrm>
              <a:off x="513080" y="3759498"/>
              <a:ext cx="1695330" cy="1435535"/>
            </a:xfrm>
            <a:prstGeom prst="roundRect">
              <a:avLst/>
            </a:prstGeom>
            <a:solidFill>
              <a:srgbClr val="00B050">
                <a:alpha val="21176"/>
              </a:srgbClr>
            </a:solid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1400" dirty="0"/>
                <a:t>Quantité de données trop importante pour être traitée dans un ordinateur classique</a:t>
              </a:r>
            </a:p>
          </p:txBody>
        </p:sp>
        <p:sp>
          <p:nvSpPr>
            <p:cNvPr id="17" name="Rectangle à coins arrondis 5">
              <a:extLst>
                <a:ext uri="{FF2B5EF4-FFF2-40B4-BE49-F238E27FC236}">
                  <a16:creationId xmlns:a16="http://schemas.microsoft.com/office/drawing/2014/main" id="{593F6026-4040-4E7A-8776-BD980356D9FC}"/>
                </a:ext>
              </a:extLst>
            </p:cNvPr>
            <p:cNvSpPr/>
            <p:nvPr/>
          </p:nvSpPr>
          <p:spPr>
            <a:xfrm>
              <a:off x="6294818" y="3772661"/>
              <a:ext cx="1695330" cy="1422373"/>
            </a:xfrm>
            <a:prstGeom prst="roundRect">
              <a:avLst/>
            </a:prstGeom>
            <a:solidFill>
              <a:srgbClr val="EEB500">
                <a:alpha val="20000"/>
              </a:srgbClr>
            </a:solidFill>
            <a:ln w="38100">
              <a:solidFill>
                <a:srgbClr val="EEB500"/>
              </a:solidFill>
            </a:ln>
          </p:spPr>
          <p:style>
            <a:lnRef idx="2">
              <a:schemeClr val="accent6"/>
            </a:lnRef>
            <a:fillRef idx="1">
              <a:schemeClr val="lt1"/>
            </a:fillRef>
            <a:effectRef idx="0">
              <a:schemeClr val="accent6"/>
            </a:effectRef>
            <a:fontRef idx="minor">
              <a:schemeClr val="dk1"/>
            </a:fontRef>
          </p:style>
          <p:txBody>
            <a:bodyPr rtlCol="0" anchor="ct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sz="1400" dirty="0"/>
                <a:t>La possibilité d’utiliser les données à des fins multiples</a:t>
              </a:r>
            </a:p>
          </p:txBody>
        </p:sp>
        <p:grpSp>
          <p:nvGrpSpPr>
            <p:cNvPr id="3" name="Groupe 2">
              <a:extLst>
                <a:ext uri="{FF2B5EF4-FFF2-40B4-BE49-F238E27FC236}">
                  <a16:creationId xmlns:a16="http://schemas.microsoft.com/office/drawing/2014/main" id="{6116493B-5EA4-4B8D-B462-E980690D31B5}"/>
                </a:ext>
              </a:extLst>
            </p:cNvPr>
            <p:cNvGrpSpPr/>
            <p:nvPr/>
          </p:nvGrpSpPr>
          <p:grpSpPr>
            <a:xfrm>
              <a:off x="513080" y="1194924"/>
              <a:ext cx="7541244" cy="2577738"/>
              <a:chOff x="513080" y="1194924"/>
              <a:chExt cx="7541244" cy="2577738"/>
            </a:xfrm>
          </p:grpSpPr>
          <p:pic>
            <p:nvPicPr>
              <p:cNvPr id="5122" name="Picture 2" descr="Big Data : qu&amp;#39;est-ce que c&amp;#39;est et comment ça marche ?">
                <a:extLst>
                  <a:ext uri="{FF2B5EF4-FFF2-40B4-BE49-F238E27FC236}">
                    <a16:creationId xmlns:a16="http://schemas.microsoft.com/office/drawing/2014/main" id="{7E66876A-B714-427C-8A55-E5E8403281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584"/>
              <a:stretch/>
            </p:blipFill>
            <p:spPr bwMode="auto">
              <a:xfrm>
                <a:off x="513080" y="1194924"/>
                <a:ext cx="5629338" cy="25777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ig Data : qu&amp;#39;est-ce que c&amp;#39;est et comment ça marche ?">
                <a:extLst>
                  <a:ext uri="{FF2B5EF4-FFF2-40B4-BE49-F238E27FC236}">
                    <a16:creationId xmlns:a16="http://schemas.microsoft.com/office/drawing/2014/main" id="{C68E5C97-EEE2-4EFE-8626-49C97D1888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147"/>
              <a:stretch/>
            </p:blipFill>
            <p:spPr bwMode="auto">
              <a:xfrm>
                <a:off x="6060880" y="1194924"/>
                <a:ext cx="1993444" cy="2577738"/>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 name="TextBox 14">
            <a:extLst>
              <a:ext uri="{FF2B5EF4-FFF2-40B4-BE49-F238E27FC236}">
                <a16:creationId xmlns:a16="http://schemas.microsoft.com/office/drawing/2014/main" id="{991563F2-42D5-448E-972F-14A2D3DB691C}"/>
              </a:ext>
            </a:extLst>
          </p:cNvPr>
          <p:cNvSpPr txBox="1"/>
          <p:nvPr/>
        </p:nvSpPr>
        <p:spPr>
          <a:xfrm>
            <a:off x="510341" y="354479"/>
            <a:ext cx="7009089" cy="523220"/>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800" b="1" dirty="0">
                <a:latin typeface="Times New Roman" panose="02020603050405020304" pitchFamily="18" charset="0"/>
                <a:cs typeface="Times New Roman" panose="02020603050405020304" pitchFamily="18" charset="0"/>
              </a:rPr>
              <a:t>Que ce que le Big Data</a:t>
            </a:r>
          </a:p>
        </p:txBody>
      </p:sp>
      <p:pic>
        <p:nvPicPr>
          <p:cNvPr id="22" name="Image 21">
            <a:extLst>
              <a:ext uri="{FF2B5EF4-FFF2-40B4-BE49-F238E27FC236}">
                <a16:creationId xmlns:a16="http://schemas.microsoft.com/office/drawing/2014/main" id="{71E22F50-EA83-4EB4-8D98-DBB63C7DB1DB}"/>
              </a:ext>
            </a:extLst>
          </p:cNvPr>
          <p:cNvPicPr>
            <a:picLocks noChangeAspect="1"/>
          </p:cNvPicPr>
          <p:nvPr/>
        </p:nvPicPr>
        <p:blipFill rotWithShape="1">
          <a:blip r:embed="rId3"/>
          <a:srcRect l="15638" r="14679"/>
          <a:stretch/>
        </p:blipFill>
        <p:spPr>
          <a:xfrm>
            <a:off x="8938729" y="2698546"/>
            <a:ext cx="3067703" cy="2927105"/>
          </a:xfrm>
          <a:prstGeom prst="rect">
            <a:avLst/>
          </a:prstGeom>
        </p:spPr>
      </p:pic>
      <p:pic>
        <p:nvPicPr>
          <p:cNvPr id="5126" name="Picture 6" descr="Code Promo Openclassrooms : Jusqu&amp;#39;à 10% de réduction - 2022">
            <a:extLst>
              <a:ext uri="{FF2B5EF4-FFF2-40B4-BE49-F238E27FC236}">
                <a16:creationId xmlns:a16="http://schemas.microsoft.com/office/drawing/2014/main" id="{F5729B4D-500E-4C5F-87D7-1292E7C82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D5AB062F-6D79-4F22-B387-3A92B1561EBA}"/>
              </a:ext>
            </a:extLst>
          </p:cNvPr>
          <p:cNvSpPr txBox="1"/>
          <p:nvPr/>
        </p:nvSpPr>
        <p:spPr>
          <a:xfrm>
            <a:off x="338891" y="1232349"/>
            <a:ext cx="11434701" cy="923330"/>
          </a:xfrm>
          <a:prstGeom prst="rect">
            <a:avLst/>
          </a:prstGeom>
          <a:solidFill>
            <a:schemeClr val="bg1">
              <a:lumMod val="95000"/>
            </a:schemeClr>
          </a:solidFill>
        </p:spPr>
        <p:txBody>
          <a:bodyPr wrap="square">
            <a:spAutoFit/>
          </a:bodyPr>
          <a:lstStyle/>
          <a:p>
            <a:r>
              <a:rPr lang="fr-FR" b="0" i="0" dirty="0">
                <a:solidFill>
                  <a:srgbClr val="202124"/>
                </a:solidFill>
                <a:effectLst/>
                <a:latin typeface="Times New Roman" panose="02020603050405020304" pitchFamily="18" charset="0"/>
                <a:cs typeface="Times New Roman" panose="02020603050405020304" pitchFamily="18" charset="0"/>
              </a:rPr>
              <a:t>Le </a:t>
            </a:r>
            <a:r>
              <a:rPr lang="fr-FR" b="1" i="0" dirty="0">
                <a:solidFill>
                  <a:srgbClr val="202124"/>
                </a:solidFill>
                <a:effectLst/>
                <a:latin typeface="Times New Roman" panose="02020603050405020304" pitchFamily="18" charset="0"/>
                <a:cs typeface="Times New Roman" panose="02020603050405020304" pitchFamily="18" charset="0"/>
              </a:rPr>
              <a:t>Big Data</a:t>
            </a:r>
            <a:r>
              <a:rPr lang="fr-FR" b="0" i="0" dirty="0">
                <a:solidFill>
                  <a:srgbClr val="202124"/>
                </a:solidFill>
                <a:effectLst/>
                <a:latin typeface="Times New Roman" panose="02020603050405020304" pitchFamily="18" charset="0"/>
                <a:cs typeface="Times New Roman" panose="02020603050405020304" pitchFamily="18" charset="0"/>
              </a:rPr>
              <a:t> : des données plus variées, arrivant dans des volumes de plus en plus importants et avec une vitesse plus élevée. ... Ces ensembles de données sont si volumineux qu'un logiciel de traitement de données traditionnel ne peut tout simplement pas les gérer.</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33509EA-3631-49F2-9C90-4465AEF145E2}"/>
              </a:ext>
            </a:extLst>
          </p:cNvPr>
          <p:cNvSpPr>
            <a:spLocks noGrp="1"/>
          </p:cNvSpPr>
          <p:nvPr>
            <p:ph type="sldNum" sz="quarter" idx="12"/>
          </p:nvPr>
        </p:nvSpPr>
        <p:spPr/>
        <p:txBody>
          <a:bodyPr/>
          <a:lstStyle/>
          <a:p>
            <a:fld id="{3A98EE3D-8CD1-4C3F-BD1C-C98C9596463C}" type="slidenum">
              <a:rPr lang="en-US" sz="2200" smtClean="0"/>
              <a:t>9</a:t>
            </a:fld>
            <a:endParaRPr lang="en-US" sz="2200" dirty="0"/>
          </a:p>
        </p:txBody>
      </p:sp>
      <p:sp>
        <p:nvSpPr>
          <p:cNvPr id="3" name="TextBox 14">
            <a:extLst>
              <a:ext uri="{FF2B5EF4-FFF2-40B4-BE49-F238E27FC236}">
                <a16:creationId xmlns:a16="http://schemas.microsoft.com/office/drawing/2014/main" id="{9B01C6E0-62A4-47DA-B844-13F1C7A82480}"/>
              </a:ext>
            </a:extLst>
          </p:cNvPr>
          <p:cNvSpPr txBox="1"/>
          <p:nvPr/>
        </p:nvSpPr>
        <p:spPr>
          <a:xfrm>
            <a:off x="510341" y="335429"/>
            <a:ext cx="7009089" cy="523220"/>
          </a:xfrm>
          <a:prstGeom prst="rect">
            <a:avLst/>
          </a:prstGeom>
          <a:noFill/>
        </p:spPr>
        <p:txBody>
          <a:bodyPr wrap="square" lIns="0" tIns="45720" rIns="0" bIns="45720" rtlCol="0" anchor="ct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sz="2800" b="1" dirty="0">
                <a:latin typeface="Times New Roman" panose="02020603050405020304" pitchFamily="18" charset="0"/>
                <a:cs typeface="Times New Roman" panose="02020603050405020304" pitchFamily="18" charset="0"/>
              </a:rPr>
              <a:t>Fonctionnement d’Apache Spark:</a:t>
            </a:r>
          </a:p>
        </p:txBody>
      </p:sp>
      <p:pic>
        <p:nvPicPr>
          <p:cNvPr id="4" name="Image 3">
            <a:extLst>
              <a:ext uri="{FF2B5EF4-FFF2-40B4-BE49-F238E27FC236}">
                <a16:creationId xmlns:a16="http://schemas.microsoft.com/office/drawing/2014/main" id="{56CEBB90-978A-4D0B-BAF3-8521E95C884D}"/>
              </a:ext>
            </a:extLst>
          </p:cNvPr>
          <p:cNvPicPr>
            <a:picLocks noChangeAspect="1"/>
          </p:cNvPicPr>
          <p:nvPr/>
        </p:nvPicPr>
        <p:blipFill rotWithShape="1">
          <a:blip r:embed="rId2"/>
          <a:srcRect l="3312" t="28295" r="34885" b="3815"/>
          <a:stretch/>
        </p:blipFill>
        <p:spPr>
          <a:xfrm>
            <a:off x="1114425" y="2439420"/>
            <a:ext cx="6652655" cy="3943350"/>
          </a:xfrm>
          <a:prstGeom prst="rect">
            <a:avLst/>
          </a:prstGeom>
        </p:spPr>
      </p:pic>
      <p:pic>
        <p:nvPicPr>
          <p:cNvPr id="5" name="Image 4">
            <a:extLst>
              <a:ext uri="{FF2B5EF4-FFF2-40B4-BE49-F238E27FC236}">
                <a16:creationId xmlns:a16="http://schemas.microsoft.com/office/drawing/2014/main" id="{A7511032-E200-4C6F-ACAB-F2786ED5CA05}"/>
              </a:ext>
            </a:extLst>
          </p:cNvPr>
          <p:cNvPicPr>
            <a:picLocks noChangeAspect="1"/>
          </p:cNvPicPr>
          <p:nvPr/>
        </p:nvPicPr>
        <p:blipFill rotWithShape="1">
          <a:blip r:embed="rId2"/>
          <a:srcRect l="68043" t="9899"/>
          <a:stretch/>
        </p:blipFill>
        <p:spPr>
          <a:xfrm>
            <a:off x="8656320" y="1359150"/>
            <a:ext cx="3302000" cy="5023620"/>
          </a:xfrm>
          <a:prstGeom prst="rect">
            <a:avLst/>
          </a:prstGeom>
        </p:spPr>
      </p:pic>
      <p:pic>
        <p:nvPicPr>
          <p:cNvPr id="6146" name="Picture 2" descr="Apache Spark — Wikipédia">
            <a:extLst>
              <a:ext uri="{FF2B5EF4-FFF2-40B4-BE49-F238E27FC236}">
                <a16:creationId xmlns:a16="http://schemas.microsoft.com/office/drawing/2014/main" id="{51C9072B-CEFB-466A-84A4-ACE54B481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188" y="168880"/>
            <a:ext cx="2292655" cy="11902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ode Promo Openclassrooms : Jusqu&amp;#39;à 10% de réduction - 2022">
            <a:extLst>
              <a:ext uri="{FF2B5EF4-FFF2-40B4-BE49-F238E27FC236}">
                <a16:creationId xmlns:a16="http://schemas.microsoft.com/office/drawing/2014/main" id="{F950CEDE-EB58-48BD-90E0-D409CF80A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1599" y="69964"/>
            <a:ext cx="1122556" cy="10326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E4CDE07A-14FB-400D-9356-14F41411E03B}"/>
              </a:ext>
            </a:extLst>
          </p:cNvPr>
          <p:cNvGrpSpPr/>
          <p:nvPr/>
        </p:nvGrpSpPr>
        <p:grpSpPr>
          <a:xfrm>
            <a:off x="838200" y="942975"/>
            <a:ext cx="7543800" cy="1190270"/>
            <a:chOff x="838200" y="942975"/>
            <a:chExt cx="7543800" cy="1190270"/>
          </a:xfrm>
        </p:grpSpPr>
        <p:pic>
          <p:nvPicPr>
            <p:cNvPr id="9" name="Image 8">
              <a:extLst>
                <a:ext uri="{FF2B5EF4-FFF2-40B4-BE49-F238E27FC236}">
                  <a16:creationId xmlns:a16="http://schemas.microsoft.com/office/drawing/2014/main" id="{1235C9CC-0029-458A-A263-4FC094EEB25A}"/>
                </a:ext>
              </a:extLst>
            </p:cNvPr>
            <p:cNvPicPr>
              <a:picLocks noChangeAspect="1"/>
            </p:cNvPicPr>
            <p:nvPr/>
          </p:nvPicPr>
          <p:blipFill rotWithShape="1">
            <a:blip r:embed="rId5"/>
            <a:srcRect l="1736" t="1485" r="15120" b="77558"/>
            <a:stretch/>
          </p:blipFill>
          <p:spPr>
            <a:xfrm>
              <a:off x="838200" y="942975"/>
              <a:ext cx="7543800" cy="1190270"/>
            </a:xfrm>
            <a:prstGeom prst="rect">
              <a:avLst/>
            </a:prstGeom>
          </p:spPr>
        </p:pic>
        <p:sp>
          <p:nvSpPr>
            <p:cNvPr id="6" name="Rectangle 5">
              <a:extLst>
                <a:ext uri="{FF2B5EF4-FFF2-40B4-BE49-F238E27FC236}">
                  <a16:creationId xmlns:a16="http://schemas.microsoft.com/office/drawing/2014/main" id="{C7321A03-03F9-43E5-B865-B723DDC4C7CE}"/>
                </a:ext>
              </a:extLst>
            </p:cNvPr>
            <p:cNvSpPr/>
            <p:nvPr/>
          </p:nvSpPr>
          <p:spPr>
            <a:xfrm>
              <a:off x="2943225" y="942975"/>
              <a:ext cx="259080" cy="11902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47992365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A1633"/>
      </a:dk2>
      <a:lt2>
        <a:srgbClr val="F0F3F1"/>
      </a:lt2>
      <a:accent1>
        <a:srgbClr val="D13FBA"/>
      </a:accent1>
      <a:accent2>
        <a:srgbClr val="9A2DBF"/>
      </a:accent2>
      <a:accent3>
        <a:srgbClr val="6F3FD1"/>
      </a:accent3>
      <a:accent4>
        <a:srgbClr val="313EC0"/>
      </a:accent4>
      <a:accent5>
        <a:srgbClr val="3F89D1"/>
      </a:accent5>
      <a:accent6>
        <a:srgbClr val="2DB4BF"/>
      </a:accent6>
      <a:hlink>
        <a:srgbClr val="3F6BBF"/>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61291</TotalTime>
  <Words>890</Words>
  <Application>Microsoft Office PowerPoint</Application>
  <PresentationFormat>Grand écran</PresentationFormat>
  <Paragraphs>169</Paragraphs>
  <Slides>28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Sagona Book</vt:lpstr>
      <vt:lpstr>Sagona ExtraLight</vt:lpstr>
      <vt:lpstr>Times New Roman</vt:lpstr>
      <vt:lpstr>Wingdings</vt:lpstr>
      <vt:lpstr>Wingdings 2</vt:lpstr>
      <vt:lpstr>RetrospectVTI</vt:lpstr>
      <vt:lpstr>Projet  8</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Administrator</dc:creator>
  <cp:lastModifiedBy>housna kouidri</cp:lastModifiedBy>
  <cp:revision>294</cp:revision>
  <dcterms:created xsi:type="dcterms:W3CDTF">2021-05-06T08:15:34Z</dcterms:created>
  <dcterms:modified xsi:type="dcterms:W3CDTF">2022-02-13T18:18:42Z</dcterms:modified>
</cp:coreProperties>
</file>