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7"/>
  </p:notesMasterIdLst>
  <p:sldIdLst>
    <p:sldId id="256" r:id="rId2"/>
    <p:sldId id="355" r:id="rId3"/>
    <p:sldId id="380" r:id="rId4"/>
    <p:sldId id="381" r:id="rId5"/>
    <p:sldId id="404" r:id="rId6"/>
    <p:sldId id="386" r:id="rId7"/>
    <p:sldId id="382" r:id="rId8"/>
    <p:sldId id="385" r:id="rId9"/>
    <p:sldId id="384" r:id="rId10"/>
    <p:sldId id="388" r:id="rId11"/>
    <p:sldId id="406" r:id="rId12"/>
    <p:sldId id="387" r:id="rId13"/>
    <p:sldId id="407" r:id="rId14"/>
    <p:sldId id="393" r:id="rId15"/>
    <p:sldId id="392" r:id="rId16"/>
    <p:sldId id="389" r:id="rId17"/>
    <p:sldId id="409" r:id="rId18"/>
    <p:sldId id="390" r:id="rId19"/>
    <p:sldId id="394" r:id="rId20"/>
    <p:sldId id="383" r:id="rId21"/>
    <p:sldId id="391" r:id="rId22"/>
    <p:sldId id="395" r:id="rId23"/>
    <p:sldId id="396" r:id="rId24"/>
    <p:sldId id="408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258" r:id="rId33"/>
    <p:sldId id="358" r:id="rId34"/>
    <p:sldId id="366" r:id="rId35"/>
    <p:sldId id="263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01"/>
    <a:srgbClr val="D13FBA"/>
    <a:srgbClr val="313EC0"/>
    <a:srgbClr val="1FC7BF"/>
    <a:srgbClr val="FFFF00"/>
    <a:srgbClr val="E10D5E"/>
    <a:srgbClr val="EEB500"/>
    <a:srgbClr val="E17533"/>
    <a:srgbClr val="DF6E29"/>
    <a:srgbClr val="D77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42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FE29B-A910-40D0-987F-11892113F3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478744-E408-4D65-812B-AE021DF73CDF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/>
            <a:t>Exploration des données</a:t>
          </a:r>
        </a:p>
      </dgm:t>
    </dgm:pt>
    <dgm:pt modelId="{2270F646-4510-4293-A229-69E0D1F68015}" type="parTrans" cxnId="{83D0D3BE-42B5-4DD7-ACBF-060C462EF0BB}">
      <dgm:prSet/>
      <dgm:spPr/>
      <dgm:t>
        <a:bodyPr/>
        <a:lstStyle/>
        <a:p>
          <a:endParaRPr lang="fr-FR" sz="1200"/>
        </a:p>
      </dgm:t>
    </dgm:pt>
    <dgm:pt modelId="{5D764176-FC93-49B7-9068-0E31CE40CE58}" type="sibTrans" cxnId="{83D0D3BE-42B5-4DD7-ACBF-060C462EF0BB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1DE1161B-CFC0-4324-9275-E3811208B081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Préparation et classification des données textuelles</a:t>
          </a:r>
        </a:p>
      </dgm:t>
    </dgm:pt>
    <dgm:pt modelId="{DEB7A8AA-8C93-4273-ACE7-22D6FABB74ED}" type="parTrans" cxnId="{7EF6717A-29C0-4F4D-BB47-51DC53AE4F0F}">
      <dgm:prSet/>
      <dgm:spPr/>
      <dgm:t>
        <a:bodyPr/>
        <a:lstStyle/>
        <a:p>
          <a:endParaRPr lang="fr-FR" sz="1200"/>
        </a:p>
      </dgm:t>
    </dgm:pt>
    <dgm:pt modelId="{B3283348-CD4A-4243-8AD7-C4B0A45038BA}" type="sibTrans" cxnId="{7EF6717A-29C0-4F4D-BB47-51DC53AE4F0F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52044FD9-E057-4804-A17F-50E5B1EC3344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/>
            <a:t>Préparation et classification des données visuelles</a:t>
          </a:r>
        </a:p>
      </dgm:t>
    </dgm:pt>
    <dgm:pt modelId="{264AAA2C-75C5-49BE-AC21-FD18E1FDA5C1}" type="parTrans" cxnId="{8C66A0D7-B257-4FF7-BA91-D4712EE4AA13}">
      <dgm:prSet/>
      <dgm:spPr/>
      <dgm:t>
        <a:bodyPr/>
        <a:lstStyle/>
        <a:p>
          <a:endParaRPr lang="fr-FR" sz="1200"/>
        </a:p>
      </dgm:t>
    </dgm:pt>
    <dgm:pt modelId="{C7E441FE-65BE-4499-9D5D-AB1EB46E7242}" type="sibTrans" cxnId="{8C66A0D7-B257-4FF7-BA91-D4712EE4AA13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27906D96-46C4-4D41-B176-CD22FB75418D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kern="1200" dirty="0"/>
            <a:t>Fusion des features textuelles et visuelles</a:t>
          </a:r>
        </a:p>
      </dgm:t>
    </dgm:pt>
    <dgm:pt modelId="{66A72C07-1393-4141-B4FF-54D1F92AB547}" type="parTrans" cxnId="{2563D3C3-1039-4B8D-930F-754136333769}">
      <dgm:prSet/>
      <dgm:spPr/>
      <dgm:t>
        <a:bodyPr/>
        <a:lstStyle/>
        <a:p>
          <a:endParaRPr lang="fr-FR" sz="1200"/>
        </a:p>
      </dgm:t>
    </dgm:pt>
    <dgm:pt modelId="{E1109498-B056-473E-9EB1-1D6BA3F49D47}" type="sibTrans" cxnId="{2563D3C3-1039-4B8D-930F-754136333769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A0657BBC-F534-4799-8673-5AEEAE7CAE12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/>
            <a:t>Résultats</a:t>
          </a:r>
        </a:p>
      </dgm:t>
    </dgm:pt>
    <dgm:pt modelId="{891A471D-5DD9-4F9E-88B4-E8970B812784}" type="parTrans" cxnId="{9B0BB767-7A25-4C00-807E-F0406205C75E}">
      <dgm:prSet/>
      <dgm:spPr/>
      <dgm:t>
        <a:bodyPr/>
        <a:lstStyle/>
        <a:p>
          <a:endParaRPr lang="fr-FR" sz="1200"/>
        </a:p>
      </dgm:t>
    </dgm:pt>
    <dgm:pt modelId="{B636B681-5E2C-43DF-9AE4-361D98A48E6B}" type="sibTrans" cxnId="{9B0BB767-7A25-4C00-807E-F0406205C75E}">
      <dgm:prSet/>
      <dgm:spPr/>
      <dgm:t>
        <a:bodyPr/>
        <a:lstStyle/>
        <a:p>
          <a:endParaRPr lang="fr-FR" sz="1200"/>
        </a:p>
      </dgm:t>
    </dgm:pt>
    <dgm:pt modelId="{053ACD78-79C2-4C0B-9E0A-AED0226E80EB}" type="pres">
      <dgm:prSet presAssocID="{EFEFE29B-A910-40D0-987F-11892113F3CC}" presName="Name0" presStyleCnt="0">
        <dgm:presLayoutVars>
          <dgm:dir/>
          <dgm:resizeHandles val="exact"/>
        </dgm:presLayoutVars>
      </dgm:prSet>
      <dgm:spPr/>
    </dgm:pt>
    <dgm:pt modelId="{3C4D6FC9-DF9A-4A72-B1E7-204C0BC84A4E}" type="pres">
      <dgm:prSet presAssocID="{32478744-E408-4D65-812B-AE021DF73CDF}" presName="node" presStyleLbl="node1" presStyleIdx="0" presStyleCnt="5">
        <dgm:presLayoutVars>
          <dgm:bulletEnabled val="1"/>
        </dgm:presLayoutVars>
      </dgm:prSet>
      <dgm:spPr/>
    </dgm:pt>
    <dgm:pt modelId="{3C4740BF-2058-4BED-9136-1C9EA8033540}" type="pres">
      <dgm:prSet presAssocID="{5D764176-FC93-49B7-9068-0E31CE40CE58}" presName="sibTrans" presStyleLbl="sibTrans2D1" presStyleIdx="0" presStyleCnt="4"/>
      <dgm:spPr/>
    </dgm:pt>
    <dgm:pt modelId="{FA9E331A-CA21-4207-B372-97463DCF861A}" type="pres">
      <dgm:prSet presAssocID="{5D764176-FC93-49B7-9068-0E31CE40CE58}" presName="connectorText" presStyleLbl="sibTrans2D1" presStyleIdx="0" presStyleCnt="4"/>
      <dgm:spPr/>
    </dgm:pt>
    <dgm:pt modelId="{6EABBEDC-46E8-4F7D-A123-1FE9A25281A6}" type="pres">
      <dgm:prSet presAssocID="{1DE1161B-CFC0-4324-9275-E3811208B081}" presName="node" presStyleLbl="node1" presStyleIdx="1" presStyleCnt="5">
        <dgm:presLayoutVars>
          <dgm:bulletEnabled val="1"/>
        </dgm:presLayoutVars>
      </dgm:prSet>
      <dgm:spPr/>
    </dgm:pt>
    <dgm:pt modelId="{F2B9C7EB-C3E4-46E9-B05F-D817B53BE9C4}" type="pres">
      <dgm:prSet presAssocID="{B3283348-CD4A-4243-8AD7-C4B0A45038BA}" presName="sibTrans" presStyleLbl="sibTrans2D1" presStyleIdx="1" presStyleCnt="4"/>
      <dgm:spPr/>
    </dgm:pt>
    <dgm:pt modelId="{45D0FFC4-D4CE-4387-A6D7-2F5913696D3C}" type="pres">
      <dgm:prSet presAssocID="{B3283348-CD4A-4243-8AD7-C4B0A45038BA}" presName="connectorText" presStyleLbl="sibTrans2D1" presStyleIdx="1" presStyleCnt="4"/>
      <dgm:spPr/>
    </dgm:pt>
    <dgm:pt modelId="{3BFCCB25-3BAD-42C8-BFFC-9E00C89E58E3}" type="pres">
      <dgm:prSet presAssocID="{52044FD9-E057-4804-A17F-50E5B1EC3344}" presName="node" presStyleLbl="node1" presStyleIdx="2" presStyleCnt="5">
        <dgm:presLayoutVars>
          <dgm:bulletEnabled val="1"/>
        </dgm:presLayoutVars>
      </dgm:prSet>
      <dgm:spPr/>
    </dgm:pt>
    <dgm:pt modelId="{C8CE1B25-341E-4043-8345-BB9643E2FA80}" type="pres">
      <dgm:prSet presAssocID="{C7E441FE-65BE-4499-9D5D-AB1EB46E7242}" presName="sibTrans" presStyleLbl="sibTrans2D1" presStyleIdx="2" presStyleCnt="4"/>
      <dgm:spPr/>
    </dgm:pt>
    <dgm:pt modelId="{6DD636FB-E49F-4264-BCF2-3CA24A7ED196}" type="pres">
      <dgm:prSet presAssocID="{C7E441FE-65BE-4499-9D5D-AB1EB46E7242}" presName="connectorText" presStyleLbl="sibTrans2D1" presStyleIdx="2" presStyleCnt="4"/>
      <dgm:spPr/>
    </dgm:pt>
    <dgm:pt modelId="{359662BC-D609-43A3-B123-2A57AE390F68}" type="pres">
      <dgm:prSet presAssocID="{27906D96-46C4-4D41-B176-CD22FB75418D}" presName="node" presStyleLbl="node1" presStyleIdx="3" presStyleCnt="5">
        <dgm:presLayoutVars>
          <dgm:bulletEnabled val="1"/>
        </dgm:presLayoutVars>
      </dgm:prSet>
      <dgm:spPr/>
    </dgm:pt>
    <dgm:pt modelId="{84C3C1A6-C34F-49D7-AAD7-07F3821F73AA}" type="pres">
      <dgm:prSet presAssocID="{E1109498-B056-473E-9EB1-1D6BA3F49D47}" presName="sibTrans" presStyleLbl="sibTrans2D1" presStyleIdx="3" presStyleCnt="4"/>
      <dgm:spPr/>
    </dgm:pt>
    <dgm:pt modelId="{0197496A-F62F-4F8F-80A3-9FECC136A1A3}" type="pres">
      <dgm:prSet presAssocID="{E1109498-B056-473E-9EB1-1D6BA3F49D47}" presName="connectorText" presStyleLbl="sibTrans2D1" presStyleIdx="3" presStyleCnt="4"/>
      <dgm:spPr/>
    </dgm:pt>
    <dgm:pt modelId="{45674B8F-5744-4A8D-BF0D-297FCB8D15DA}" type="pres">
      <dgm:prSet presAssocID="{A0657BBC-F534-4799-8673-5AEEAE7CAE12}" presName="node" presStyleLbl="node1" presStyleIdx="4" presStyleCnt="5">
        <dgm:presLayoutVars>
          <dgm:bulletEnabled val="1"/>
        </dgm:presLayoutVars>
      </dgm:prSet>
      <dgm:spPr/>
    </dgm:pt>
  </dgm:ptLst>
  <dgm:cxnLst>
    <dgm:cxn modelId="{1C834A03-E12D-48AF-A09D-8C44D6B8F897}" type="presOf" srcId="{32478744-E408-4D65-812B-AE021DF73CDF}" destId="{3C4D6FC9-DF9A-4A72-B1E7-204C0BC84A4E}" srcOrd="0" destOrd="0" presId="urn:microsoft.com/office/officeart/2005/8/layout/process1"/>
    <dgm:cxn modelId="{A874F50B-F96E-43AB-BE25-639415D8FBE4}" type="presOf" srcId="{E1109498-B056-473E-9EB1-1D6BA3F49D47}" destId="{84C3C1A6-C34F-49D7-AAD7-07F3821F73AA}" srcOrd="0" destOrd="0" presId="urn:microsoft.com/office/officeart/2005/8/layout/process1"/>
    <dgm:cxn modelId="{203C630D-55CC-4CA5-A83C-B7093EB18633}" type="presOf" srcId="{52044FD9-E057-4804-A17F-50E5B1EC3344}" destId="{3BFCCB25-3BAD-42C8-BFFC-9E00C89E58E3}" srcOrd="0" destOrd="0" presId="urn:microsoft.com/office/officeart/2005/8/layout/process1"/>
    <dgm:cxn modelId="{E7A2AA2B-EFDB-48B3-86BF-1249A019B1A1}" type="presOf" srcId="{5D764176-FC93-49B7-9068-0E31CE40CE58}" destId="{3C4740BF-2058-4BED-9136-1C9EA8033540}" srcOrd="0" destOrd="0" presId="urn:microsoft.com/office/officeart/2005/8/layout/process1"/>
    <dgm:cxn modelId="{4D04EF34-3D86-4D35-8035-397AF1351268}" type="presOf" srcId="{27906D96-46C4-4D41-B176-CD22FB75418D}" destId="{359662BC-D609-43A3-B123-2A57AE390F68}" srcOrd="0" destOrd="0" presId="urn:microsoft.com/office/officeart/2005/8/layout/process1"/>
    <dgm:cxn modelId="{5C92F635-D892-4E28-A1B8-3AB2DF099F68}" type="presOf" srcId="{C7E441FE-65BE-4499-9D5D-AB1EB46E7242}" destId="{6DD636FB-E49F-4264-BCF2-3CA24A7ED196}" srcOrd="1" destOrd="0" presId="urn:microsoft.com/office/officeart/2005/8/layout/process1"/>
    <dgm:cxn modelId="{F491D538-2052-4D4D-A595-7F32DC307A58}" type="presOf" srcId="{EFEFE29B-A910-40D0-987F-11892113F3CC}" destId="{053ACD78-79C2-4C0B-9E0A-AED0226E80EB}" srcOrd="0" destOrd="0" presId="urn:microsoft.com/office/officeart/2005/8/layout/process1"/>
    <dgm:cxn modelId="{9B0BB767-7A25-4C00-807E-F0406205C75E}" srcId="{EFEFE29B-A910-40D0-987F-11892113F3CC}" destId="{A0657BBC-F534-4799-8673-5AEEAE7CAE12}" srcOrd="4" destOrd="0" parTransId="{891A471D-5DD9-4F9E-88B4-E8970B812784}" sibTransId="{B636B681-5E2C-43DF-9AE4-361D98A48E6B}"/>
    <dgm:cxn modelId="{92247770-8A48-4D04-97F4-24BC11B7DCB9}" type="presOf" srcId="{E1109498-B056-473E-9EB1-1D6BA3F49D47}" destId="{0197496A-F62F-4F8F-80A3-9FECC136A1A3}" srcOrd="1" destOrd="0" presId="urn:microsoft.com/office/officeart/2005/8/layout/process1"/>
    <dgm:cxn modelId="{7A24A478-8E62-4FC9-8FE4-178C740EFD5F}" type="presOf" srcId="{B3283348-CD4A-4243-8AD7-C4B0A45038BA}" destId="{45D0FFC4-D4CE-4387-A6D7-2F5913696D3C}" srcOrd="1" destOrd="0" presId="urn:microsoft.com/office/officeart/2005/8/layout/process1"/>
    <dgm:cxn modelId="{7EF6717A-29C0-4F4D-BB47-51DC53AE4F0F}" srcId="{EFEFE29B-A910-40D0-987F-11892113F3CC}" destId="{1DE1161B-CFC0-4324-9275-E3811208B081}" srcOrd="1" destOrd="0" parTransId="{DEB7A8AA-8C93-4273-ACE7-22D6FABB74ED}" sibTransId="{B3283348-CD4A-4243-8AD7-C4B0A45038BA}"/>
    <dgm:cxn modelId="{C84CA27B-23D8-45A6-8EF4-CD5068B1DBB1}" type="presOf" srcId="{B3283348-CD4A-4243-8AD7-C4B0A45038BA}" destId="{F2B9C7EB-C3E4-46E9-B05F-D817B53BE9C4}" srcOrd="0" destOrd="0" presId="urn:microsoft.com/office/officeart/2005/8/layout/process1"/>
    <dgm:cxn modelId="{83D0D3BE-42B5-4DD7-ACBF-060C462EF0BB}" srcId="{EFEFE29B-A910-40D0-987F-11892113F3CC}" destId="{32478744-E408-4D65-812B-AE021DF73CDF}" srcOrd="0" destOrd="0" parTransId="{2270F646-4510-4293-A229-69E0D1F68015}" sibTransId="{5D764176-FC93-49B7-9068-0E31CE40CE58}"/>
    <dgm:cxn modelId="{2563D3C3-1039-4B8D-930F-754136333769}" srcId="{EFEFE29B-A910-40D0-987F-11892113F3CC}" destId="{27906D96-46C4-4D41-B176-CD22FB75418D}" srcOrd="3" destOrd="0" parTransId="{66A72C07-1393-4141-B4FF-54D1F92AB547}" sibTransId="{E1109498-B056-473E-9EB1-1D6BA3F49D47}"/>
    <dgm:cxn modelId="{64705ECC-D1FE-49A4-8DD1-F7E0FCFF3B65}" type="presOf" srcId="{A0657BBC-F534-4799-8673-5AEEAE7CAE12}" destId="{45674B8F-5744-4A8D-BF0D-297FCB8D15DA}" srcOrd="0" destOrd="0" presId="urn:microsoft.com/office/officeart/2005/8/layout/process1"/>
    <dgm:cxn modelId="{8C66A0D7-B257-4FF7-BA91-D4712EE4AA13}" srcId="{EFEFE29B-A910-40D0-987F-11892113F3CC}" destId="{52044FD9-E057-4804-A17F-50E5B1EC3344}" srcOrd="2" destOrd="0" parTransId="{264AAA2C-75C5-49BE-AC21-FD18E1FDA5C1}" sibTransId="{C7E441FE-65BE-4499-9D5D-AB1EB46E7242}"/>
    <dgm:cxn modelId="{075B31DB-2029-4594-8727-578CE3842512}" type="presOf" srcId="{1DE1161B-CFC0-4324-9275-E3811208B081}" destId="{6EABBEDC-46E8-4F7D-A123-1FE9A25281A6}" srcOrd="0" destOrd="0" presId="urn:microsoft.com/office/officeart/2005/8/layout/process1"/>
    <dgm:cxn modelId="{65DE48ED-3770-4A24-A490-7ECC2EBD6B1B}" type="presOf" srcId="{C7E441FE-65BE-4499-9D5D-AB1EB46E7242}" destId="{C8CE1B25-341E-4043-8345-BB9643E2FA80}" srcOrd="0" destOrd="0" presId="urn:microsoft.com/office/officeart/2005/8/layout/process1"/>
    <dgm:cxn modelId="{6D39C7FD-6CFA-4483-8404-5468A82B60E0}" type="presOf" srcId="{5D764176-FC93-49B7-9068-0E31CE40CE58}" destId="{FA9E331A-CA21-4207-B372-97463DCF861A}" srcOrd="1" destOrd="0" presId="urn:microsoft.com/office/officeart/2005/8/layout/process1"/>
    <dgm:cxn modelId="{30CE6E11-07FA-4D4B-9EC2-22EC8A6BB0BD}" type="presParOf" srcId="{053ACD78-79C2-4C0B-9E0A-AED0226E80EB}" destId="{3C4D6FC9-DF9A-4A72-B1E7-204C0BC84A4E}" srcOrd="0" destOrd="0" presId="urn:microsoft.com/office/officeart/2005/8/layout/process1"/>
    <dgm:cxn modelId="{01FFD544-54DD-4C28-AF3B-3B9339101BE4}" type="presParOf" srcId="{053ACD78-79C2-4C0B-9E0A-AED0226E80EB}" destId="{3C4740BF-2058-4BED-9136-1C9EA8033540}" srcOrd="1" destOrd="0" presId="urn:microsoft.com/office/officeart/2005/8/layout/process1"/>
    <dgm:cxn modelId="{84FAF0E4-E8FA-4BF7-A479-095972407141}" type="presParOf" srcId="{3C4740BF-2058-4BED-9136-1C9EA8033540}" destId="{FA9E331A-CA21-4207-B372-97463DCF861A}" srcOrd="0" destOrd="0" presId="urn:microsoft.com/office/officeart/2005/8/layout/process1"/>
    <dgm:cxn modelId="{392093F1-33D1-48CD-BEDC-29B80810CA56}" type="presParOf" srcId="{053ACD78-79C2-4C0B-9E0A-AED0226E80EB}" destId="{6EABBEDC-46E8-4F7D-A123-1FE9A25281A6}" srcOrd="2" destOrd="0" presId="urn:microsoft.com/office/officeart/2005/8/layout/process1"/>
    <dgm:cxn modelId="{D354921C-58F0-4D39-9E9D-76C7C361CDEE}" type="presParOf" srcId="{053ACD78-79C2-4C0B-9E0A-AED0226E80EB}" destId="{F2B9C7EB-C3E4-46E9-B05F-D817B53BE9C4}" srcOrd="3" destOrd="0" presId="urn:microsoft.com/office/officeart/2005/8/layout/process1"/>
    <dgm:cxn modelId="{5E6AE66D-AFEE-454A-9A30-758FB156C2D7}" type="presParOf" srcId="{F2B9C7EB-C3E4-46E9-B05F-D817B53BE9C4}" destId="{45D0FFC4-D4CE-4387-A6D7-2F5913696D3C}" srcOrd="0" destOrd="0" presId="urn:microsoft.com/office/officeart/2005/8/layout/process1"/>
    <dgm:cxn modelId="{F9B22BD5-673B-4EF7-9278-C7648B9F5AE1}" type="presParOf" srcId="{053ACD78-79C2-4C0B-9E0A-AED0226E80EB}" destId="{3BFCCB25-3BAD-42C8-BFFC-9E00C89E58E3}" srcOrd="4" destOrd="0" presId="urn:microsoft.com/office/officeart/2005/8/layout/process1"/>
    <dgm:cxn modelId="{FE3E3CE4-229B-4022-BBD6-8B487FCF82AA}" type="presParOf" srcId="{053ACD78-79C2-4C0B-9E0A-AED0226E80EB}" destId="{C8CE1B25-341E-4043-8345-BB9643E2FA80}" srcOrd="5" destOrd="0" presId="urn:microsoft.com/office/officeart/2005/8/layout/process1"/>
    <dgm:cxn modelId="{AFF3E117-3ADB-4F67-B39E-3647E75C3768}" type="presParOf" srcId="{C8CE1B25-341E-4043-8345-BB9643E2FA80}" destId="{6DD636FB-E49F-4264-BCF2-3CA24A7ED196}" srcOrd="0" destOrd="0" presId="urn:microsoft.com/office/officeart/2005/8/layout/process1"/>
    <dgm:cxn modelId="{6EAE1C0B-274B-4B80-9028-E8FD4A453463}" type="presParOf" srcId="{053ACD78-79C2-4C0B-9E0A-AED0226E80EB}" destId="{359662BC-D609-43A3-B123-2A57AE390F68}" srcOrd="6" destOrd="0" presId="urn:microsoft.com/office/officeart/2005/8/layout/process1"/>
    <dgm:cxn modelId="{32D4C275-339B-42A5-B172-3B389B45B246}" type="presParOf" srcId="{053ACD78-79C2-4C0B-9E0A-AED0226E80EB}" destId="{84C3C1A6-C34F-49D7-AAD7-07F3821F73AA}" srcOrd="7" destOrd="0" presId="urn:microsoft.com/office/officeart/2005/8/layout/process1"/>
    <dgm:cxn modelId="{5A013688-D9A2-45D5-AF54-69EE751D5C03}" type="presParOf" srcId="{84C3C1A6-C34F-49D7-AAD7-07F3821F73AA}" destId="{0197496A-F62F-4F8F-80A3-9FECC136A1A3}" srcOrd="0" destOrd="0" presId="urn:microsoft.com/office/officeart/2005/8/layout/process1"/>
    <dgm:cxn modelId="{B42A0188-9557-4A04-B929-C48E42495A78}" type="presParOf" srcId="{053ACD78-79C2-4C0B-9E0A-AED0226E80EB}" destId="{45674B8F-5744-4A8D-BF0D-297FCB8D15DA}" srcOrd="8" destOrd="0" presId="urn:microsoft.com/office/officeart/2005/8/layout/process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068C04A-A421-439E-B761-B1ABAA869B78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7BA0AF6C-8783-4777-9F27-2ECE8581228A}">
      <dgm:prSet/>
      <dgm:spPr/>
      <dgm:t>
        <a:bodyPr/>
        <a:lstStyle/>
        <a:p>
          <a:r>
            <a:rPr lang="fr-FR" dirty="0"/>
            <a:t>Appliquer LDA</a:t>
          </a:r>
        </a:p>
      </dgm:t>
    </dgm:pt>
    <dgm:pt modelId="{1E9BCDEE-149D-4FA7-A64C-83B1CD7CBD9D}" type="parTrans" cxnId="{9C10A926-92AD-44EF-9C66-54A0986E01B3}">
      <dgm:prSet/>
      <dgm:spPr/>
      <dgm:t>
        <a:bodyPr/>
        <a:lstStyle/>
        <a:p>
          <a:endParaRPr lang="fr-FR"/>
        </a:p>
      </dgm:t>
    </dgm:pt>
    <dgm:pt modelId="{04943BCF-8864-4B64-A7C3-26521C6EE684}" type="sibTrans" cxnId="{9C10A926-92AD-44EF-9C66-54A0986E01B3}">
      <dgm:prSet/>
      <dgm:spPr/>
      <dgm:t>
        <a:bodyPr/>
        <a:lstStyle/>
        <a:p>
          <a:endParaRPr lang="fr-FR"/>
        </a:p>
      </dgm:t>
    </dgm:pt>
    <dgm:pt modelId="{E43A7A83-9C3A-40C4-8614-B4A1DC4B7066}">
      <dgm:prSet/>
      <dgm:spPr/>
      <dgm:t>
        <a:bodyPr/>
        <a:lstStyle/>
        <a:p>
          <a:r>
            <a:rPr lang="fr-FR" dirty="0"/>
            <a:t>Calcul da la matrice de </a:t>
          </a:r>
          <a:r>
            <a:rPr lang="fr-FR" dirty="0" err="1"/>
            <a:t>coherence</a:t>
          </a:r>
          <a:endParaRPr lang="fr-FR" dirty="0"/>
        </a:p>
      </dgm:t>
    </dgm:pt>
    <dgm:pt modelId="{F11842E3-5FDF-422C-93C2-E4CF9567ED0B}" type="parTrans" cxnId="{9240BF0F-7BCA-4DF3-8DD6-FB972C31236F}">
      <dgm:prSet/>
      <dgm:spPr/>
      <dgm:t>
        <a:bodyPr/>
        <a:lstStyle/>
        <a:p>
          <a:endParaRPr lang="fr-FR"/>
        </a:p>
      </dgm:t>
    </dgm:pt>
    <dgm:pt modelId="{EACB4B9B-9FBF-4D0E-A046-C10CFBC11110}" type="sibTrans" cxnId="{9240BF0F-7BCA-4DF3-8DD6-FB972C31236F}">
      <dgm:prSet/>
      <dgm:spPr/>
      <dgm:t>
        <a:bodyPr/>
        <a:lstStyle/>
        <a:p>
          <a:endParaRPr lang="fr-FR"/>
        </a:p>
      </dgm:t>
    </dgm:pt>
    <dgm:pt modelId="{B902D007-9666-4257-B6DC-71AD2972F065}">
      <dgm:prSet/>
      <dgm:spPr/>
      <dgm:t>
        <a:bodyPr/>
        <a:lstStyle/>
        <a:p>
          <a:r>
            <a:rPr lang="fr-FR" dirty="0"/>
            <a:t>Visualisation des topics</a:t>
          </a:r>
        </a:p>
      </dgm:t>
    </dgm:pt>
    <dgm:pt modelId="{7B94CA65-97E4-4A04-A035-750BA5320D9F}" type="parTrans" cxnId="{491E6998-DBE8-4CF6-806C-AA68465E1227}">
      <dgm:prSet/>
      <dgm:spPr/>
      <dgm:t>
        <a:bodyPr/>
        <a:lstStyle/>
        <a:p>
          <a:endParaRPr lang="fr-FR"/>
        </a:p>
      </dgm:t>
    </dgm:pt>
    <dgm:pt modelId="{1FE55EDB-D7E0-4619-AC38-CB618E686D91}" type="sibTrans" cxnId="{491E6998-DBE8-4CF6-806C-AA68465E1227}">
      <dgm:prSet/>
      <dgm:spPr/>
      <dgm:t>
        <a:bodyPr/>
        <a:lstStyle/>
        <a:p>
          <a:endParaRPr lang="fr-FR"/>
        </a:p>
      </dgm:t>
    </dgm:pt>
    <dgm:pt modelId="{219A6A73-FFDE-4529-BCB9-0EBDDB0C998A}" type="pres">
      <dgm:prSet presAssocID="{7068C04A-A421-439E-B761-B1ABAA869B78}" presName="linear" presStyleCnt="0">
        <dgm:presLayoutVars>
          <dgm:animLvl val="lvl"/>
          <dgm:resizeHandles val="exact"/>
        </dgm:presLayoutVars>
      </dgm:prSet>
      <dgm:spPr/>
    </dgm:pt>
    <dgm:pt modelId="{B6875239-FD0A-42E5-8508-FE88E237F6E6}" type="pres">
      <dgm:prSet presAssocID="{7BA0AF6C-8783-4777-9F27-2ECE8581228A}" presName="parentText" presStyleLbl="node1" presStyleIdx="0" presStyleCnt="3" custScaleX="69867" custLinFactNeighborX="15147">
        <dgm:presLayoutVars>
          <dgm:chMax val="0"/>
          <dgm:bulletEnabled val="1"/>
        </dgm:presLayoutVars>
      </dgm:prSet>
      <dgm:spPr/>
    </dgm:pt>
    <dgm:pt modelId="{B92CC844-89B1-4E58-89EA-C92CB876B50E}" type="pres">
      <dgm:prSet presAssocID="{04943BCF-8864-4B64-A7C3-26521C6EE684}" presName="spacer" presStyleCnt="0"/>
      <dgm:spPr/>
    </dgm:pt>
    <dgm:pt modelId="{D4E702AD-C811-4BC7-B224-49E609834B6C}" type="pres">
      <dgm:prSet presAssocID="{E43A7A83-9C3A-40C4-8614-B4A1DC4B7066}" presName="parentText" presStyleLbl="node1" presStyleIdx="1" presStyleCnt="3" custScaleX="65210" custLinFactNeighborX="17475">
        <dgm:presLayoutVars>
          <dgm:chMax val="0"/>
          <dgm:bulletEnabled val="1"/>
        </dgm:presLayoutVars>
      </dgm:prSet>
      <dgm:spPr/>
    </dgm:pt>
    <dgm:pt modelId="{D99506E4-01AE-4260-BE94-C6D092CC76AE}" type="pres">
      <dgm:prSet presAssocID="{EACB4B9B-9FBF-4D0E-A046-C10CFBC11110}" presName="spacer" presStyleCnt="0"/>
      <dgm:spPr/>
    </dgm:pt>
    <dgm:pt modelId="{5741FD13-DFE0-4582-A398-6E0142286660}" type="pres">
      <dgm:prSet presAssocID="{B902D007-9666-4257-B6DC-71AD2972F065}" presName="parentText" presStyleLbl="node1" presStyleIdx="2" presStyleCnt="3" custScaleX="60552" custLinFactNeighborX="19804">
        <dgm:presLayoutVars>
          <dgm:chMax val="0"/>
          <dgm:bulletEnabled val="1"/>
        </dgm:presLayoutVars>
      </dgm:prSet>
      <dgm:spPr/>
    </dgm:pt>
  </dgm:ptLst>
  <dgm:cxnLst>
    <dgm:cxn modelId="{9240BF0F-7BCA-4DF3-8DD6-FB972C31236F}" srcId="{7068C04A-A421-439E-B761-B1ABAA869B78}" destId="{E43A7A83-9C3A-40C4-8614-B4A1DC4B7066}" srcOrd="1" destOrd="0" parTransId="{F11842E3-5FDF-422C-93C2-E4CF9567ED0B}" sibTransId="{EACB4B9B-9FBF-4D0E-A046-C10CFBC11110}"/>
    <dgm:cxn modelId="{9C10A926-92AD-44EF-9C66-54A0986E01B3}" srcId="{7068C04A-A421-439E-B761-B1ABAA869B78}" destId="{7BA0AF6C-8783-4777-9F27-2ECE8581228A}" srcOrd="0" destOrd="0" parTransId="{1E9BCDEE-149D-4FA7-A64C-83B1CD7CBD9D}" sibTransId="{04943BCF-8864-4B64-A7C3-26521C6EE684}"/>
    <dgm:cxn modelId="{BCCA2A2F-95E3-441E-B498-32938BA19242}" type="presOf" srcId="{7BA0AF6C-8783-4777-9F27-2ECE8581228A}" destId="{B6875239-FD0A-42E5-8508-FE88E237F6E6}" srcOrd="0" destOrd="0" presId="urn:microsoft.com/office/officeart/2005/8/layout/vList2"/>
    <dgm:cxn modelId="{1F51595D-2932-40CE-B19C-515E4EB7AB0F}" type="presOf" srcId="{E43A7A83-9C3A-40C4-8614-B4A1DC4B7066}" destId="{D4E702AD-C811-4BC7-B224-49E609834B6C}" srcOrd="0" destOrd="0" presId="urn:microsoft.com/office/officeart/2005/8/layout/vList2"/>
    <dgm:cxn modelId="{8E745F52-AC8E-416E-819E-27D03D82555B}" type="presOf" srcId="{7068C04A-A421-439E-B761-B1ABAA869B78}" destId="{219A6A73-FFDE-4529-BCB9-0EBDDB0C998A}" srcOrd="0" destOrd="0" presId="urn:microsoft.com/office/officeart/2005/8/layout/vList2"/>
    <dgm:cxn modelId="{B0BD6952-3F92-4D4E-B49D-35E4687912EF}" type="presOf" srcId="{B902D007-9666-4257-B6DC-71AD2972F065}" destId="{5741FD13-DFE0-4582-A398-6E0142286660}" srcOrd="0" destOrd="0" presId="urn:microsoft.com/office/officeart/2005/8/layout/vList2"/>
    <dgm:cxn modelId="{491E6998-DBE8-4CF6-806C-AA68465E1227}" srcId="{7068C04A-A421-439E-B761-B1ABAA869B78}" destId="{B902D007-9666-4257-B6DC-71AD2972F065}" srcOrd="2" destOrd="0" parTransId="{7B94CA65-97E4-4A04-A035-750BA5320D9F}" sibTransId="{1FE55EDB-D7E0-4619-AC38-CB618E686D91}"/>
    <dgm:cxn modelId="{D0556709-9403-4BF3-997D-E07F4767A0D5}" type="presParOf" srcId="{219A6A73-FFDE-4529-BCB9-0EBDDB0C998A}" destId="{B6875239-FD0A-42E5-8508-FE88E237F6E6}" srcOrd="0" destOrd="0" presId="urn:microsoft.com/office/officeart/2005/8/layout/vList2"/>
    <dgm:cxn modelId="{1C4170F7-EB53-4ECE-B44B-1265B2913908}" type="presParOf" srcId="{219A6A73-FFDE-4529-BCB9-0EBDDB0C998A}" destId="{B92CC844-89B1-4E58-89EA-C92CB876B50E}" srcOrd="1" destOrd="0" presId="urn:microsoft.com/office/officeart/2005/8/layout/vList2"/>
    <dgm:cxn modelId="{693CC65F-4B1D-4A17-BB10-B67C3FE1CBC1}" type="presParOf" srcId="{219A6A73-FFDE-4529-BCB9-0EBDDB0C998A}" destId="{D4E702AD-C811-4BC7-B224-49E609834B6C}" srcOrd="2" destOrd="0" presId="urn:microsoft.com/office/officeart/2005/8/layout/vList2"/>
    <dgm:cxn modelId="{719020A6-279D-40A3-AB43-F7D771701301}" type="presParOf" srcId="{219A6A73-FFDE-4529-BCB9-0EBDDB0C998A}" destId="{D99506E4-01AE-4260-BE94-C6D092CC76AE}" srcOrd="3" destOrd="0" presId="urn:microsoft.com/office/officeart/2005/8/layout/vList2"/>
    <dgm:cxn modelId="{DDEAF7B1-8BD3-4BC2-9CD8-FA40498806CC}" type="presParOf" srcId="{219A6A73-FFDE-4529-BCB9-0EBDDB0C998A}" destId="{5741FD13-DFE0-4582-A398-6E01422866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C136BE2-3ADC-4D33-84CD-CABFF74F405D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1D90D3-C4C5-4788-AA4A-9B9D040E063F}">
      <dgm:prSet/>
      <dgm:spPr/>
      <dgm:t>
        <a:bodyPr/>
        <a:lstStyle/>
        <a:p>
          <a:r>
            <a:rPr lang="fr-FR" dirty="0" err="1"/>
            <a:t>Coherence</a:t>
          </a:r>
          <a:r>
            <a:rPr lang="fr-FR" dirty="0"/>
            <a:t> score</a:t>
          </a:r>
        </a:p>
      </dgm:t>
    </dgm:pt>
    <dgm:pt modelId="{C1858147-B55E-47D6-9B43-6C46078CDD15}" type="parTrans" cxnId="{B003697F-70CC-4456-88FA-4D9EF7300996}">
      <dgm:prSet/>
      <dgm:spPr/>
      <dgm:t>
        <a:bodyPr/>
        <a:lstStyle/>
        <a:p>
          <a:endParaRPr lang="fr-FR"/>
        </a:p>
      </dgm:t>
    </dgm:pt>
    <dgm:pt modelId="{C3C845DF-9F15-4815-BADE-D87455D9A3F8}" type="sibTrans" cxnId="{B003697F-70CC-4456-88FA-4D9EF7300996}">
      <dgm:prSet/>
      <dgm:spPr/>
      <dgm:t>
        <a:bodyPr/>
        <a:lstStyle/>
        <a:p>
          <a:endParaRPr lang="fr-FR"/>
        </a:p>
      </dgm:t>
    </dgm:pt>
    <dgm:pt modelId="{44D9A684-3C53-448D-8FDD-7136E278676C}">
      <dgm:prSet/>
      <dgm:spPr/>
      <dgm:t>
        <a:bodyPr/>
        <a:lstStyle/>
        <a:p>
          <a:r>
            <a:rPr lang="fr-FR" b="0" i="0" dirty="0"/>
            <a:t>≃</a:t>
          </a:r>
          <a:r>
            <a:rPr lang="fr-FR" dirty="0"/>
            <a:t> 0,36</a:t>
          </a:r>
        </a:p>
      </dgm:t>
    </dgm:pt>
    <dgm:pt modelId="{614C9EDA-DA03-429A-8BE2-3ABE329189F5}" type="parTrans" cxnId="{E69C2980-ABA5-4B1A-BDAF-01F934E2D9F4}">
      <dgm:prSet/>
      <dgm:spPr/>
      <dgm:t>
        <a:bodyPr/>
        <a:lstStyle/>
        <a:p>
          <a:endParaRPr lang="fr-FR"/>
        </a:p>
      </dgm:t>
    </dgm:pt>
    <dgm:pt modelId="{8EDE8A7C-4718-42B2-BEFE-309B4D48B288}" type="sibTrans" cxnId="{E69C2980-ABA5-4B1A-BDAF-01F934E2D9F4}">
      <dgm:prSet/>
      <dgm:spPr/>
      <dgm:t>
        <a:bodyPr/>
        <a:lstStyle/>
        <a:p>
          <a:endParaRPr lang="fr-FR"/>
        </a:p>
      </dgm:t>
    </dgm:pt>
    <dgm:pt modelId="{617875D9-009E-41CE-99EC-DCEB0B7FE02E}" type="pres">
      <dgm:prSet presAssocID="{CC136BE2-3ADC-4D33-84CD-CABFF74F405D}" presName="list" presStyleCnt="0">
        <dgm:presLayoutVars>
          <dgm:dir/>
          <dgm:animLvl val="lvl"/>
        </dgm:presLayoutVars>
      </dgm:prSet>
      <dgm:spPr/>
    </dgm:pt>
    <dgm:pt modelId="{FB8F9D2D-2BAE-48BE-A315-8591774AA934}" type="pres">
      <dgm:prSet presAssocID="{2C1D90D3-C4C5-4788-AA4A-9B9D040E063F}" presName="posSpace" presStyleCnt="0"/>
      <dgm:spPr/>
    </dgm:pt>
    <dgm:pt modelId="{B7BACF64-3209-4F71-9627-A32A12CCE940}" type="pres">
      <dgm:prSet presAssocID="{2C1D90D3-C4C5-4788-AA4A-9B9D040E063F}" presName="vertFlow" presStyleCnt="0"/>
      <dgm:spPr/>
    </dgm:pt>
    <dgm:pt modelId="{EC25683F-E9FC-464F-AB00-5886D74DDBAA}" type="pres">
      <dgm:prSet presAssocID="{2C1D90D3-C4C5-4788-AA4A-9B9D040E063F}" presName="topSpace" presStyleCnt="0"/>
      <dgm:spPr/>
    </dgm:pt>
    <dgm:pt modelId="{C4D360D3-8C41-4B88-9B68-3F2FAFDE65DE}" type="pres">
      <dgm:prSet presAssocID="{2C1D90D3-C4C5-4788-AA4A-9B9D040E063F}" presName="firstComp" presStyleCnt="0"/>
      <dgm:spPr/>
    </dgm:pt>
    <dgm:pt modelId="{C799A95B-B30D-4A96-95D2-2C2E9FB6D22F}" type="pres">
      <dgm:prSet presAssocID="{2C1D90D3-C4C5-4788-AA4A-9B9D040E063F}" presName="firstChild" presStyleLbl="bgAccFollowNode1" presStyleIdx="0" presStyleCnt="1" custScaleX="80653" custScaleY="74266" custLinFactNeighborX="-44215" custLinFactNeighborY="12674"/>
      <dgm:spPr/>
    </dgm:pt>
    <dgm:pt modelId="{AC4E101F-183D-4730-9775-473502567A16}" type="pres">
      <dgm:prSet presAssocID="{2C1D90D3-C4C5-4788-AA4A-9B9D040E063F}" presName="firstChildTx" presStyleLbl="bgAccFollowNode1" presStyleIdx="0" presStyleCnt="1">
        <dgm:presLayoutVars>
          <dgm:bulletEnabled val="1"/>
        </dgm:presLayoutVars>
      </dgm:prSet>
      <dgm:spPr/>
    </dgm:pt>
    <dgm:pt modelId="{0A43A5F9-8945-4209-92D3-A50B488A3BDD}" type="pres">
      <dgm:prSet presAssocID="{2C1D90D3-C4C5-4788-AA4A-9B9D040E063F}" presName="negSpace" presStyleCnt="0"/>
      <dgm:spPr/>
    </dgm:pt>
    <dgm:pt modelId="{FDBDAED4-51EF-4217-AD26-6523E6980D6C}" type="pres">
      <dgm:prSet presAssocID="{2C1D90D3-C4C5-4788-AA4A-9B9D040E063F}" presName="circle" presStyleLbl="node1" presStyleIdx="0" presStyleCnt="1"/>
      <dgm:spPr/>
    </dgm:pt>
  </dgm:ptLst>
  <dgm:cxnLst>
    <dgm:cxn modelId="{DD2D6D6A-DCD2-4E65-84C4-76EBEE16F974}" type="presOf" srcId="{2C1D90D3-C4C5-4788-AA4A-9B9D040E063F}" destId="{FDBDAED4-51EF-4217-AD26-6523E6980D6C}" srcOrd="0" destOrd="0" presId="urn:microsoft.com/office/officeart/2005/8/layout/hList9"/>
    <dgm:cxn modelId="{B003697F-70CC-4456-88FA-4D9EF7300996}" srcId="{CC136BE2-3ADC-4D33-84CD-CABFF74F405D}" destId="{2C1D90D3-C4C5-4788-AA4A-9B9D040E063F}" srcOrd="0" destOrd="0" parTransId="{C1858147-B55E-47D6-9B43-6C46078CDD15}" sibTransId="{C3C845DF-9F15-4815-BADE-D87455D9A3F8}"/>
    <dgm:cxn modelId="{E69C2980-ABA5-4B1A-BDAF-01F934E2D9F4}" srcId="{2C1D90D3-C4C5-4788-AA4A-9B9D040E063F}" destId="{44D9A684-3C53-448D-8FDD-7136E278676C}" srcOrd="0" destOrd="0" parTransId="{614C9EDA-DA03-429A-8BE2-3ABE329189F5}" sibTransId="{8EDE8A7C-4718-42B2-BEFE-309B4D48B288}"/>
    <dgm:cxn modelId="{D57321D8-1D8B-48A5-A07E-97DE634EBB42}" type="presOf" srcId="{44D9A684-3C53-448D-8FDD-7136E278676C}" destId="{C799A95B-B30D-4A96-95D2-2C2E9FB6D22F}" srcOrd="0" destOrd="0" presId="urn:microsoft.com/office/officeart/2005/8/layout/hList9"/>
    <dgm:cxn modelId="{B0FDD4DA-CAC0-4162-B95C-C1D578B89846}" type="presOf" srcId="{44D9A684-3C53-448D-8FDD-7136E278676C}" destId="{AC4E101F-183D-4730-9775-473502567A16}" srcOrd="1" destOrd="0" presId="urn:microsoft.com/office/officeart/2005/8/layout/hList9"/>
    <dgm:cxn modelId="{637D1CF7-D1DF-4819-BFC6-E83D44C0740E}" type="presOf" srcId="{CC136BE2-3ADC-4D33-84CD-CABFF74F405D}" destId="{617875D9-009E-41CE-99EC-DCEB0B7FE02E}" srcOrd="0" destOrd="0" presId="urn:microsoft.com/office/officeart/2005/8/layout/hList9"/>
    <dgm:cxn modelId="{D5C13162-4269-45A0-B117-DF0688F1DC01}" type="presParOf" srcId="{617875D9-009E-41CE-99EC-DCEB0B7FE02E}" destId="{FB8F9D2D-2BAE-48BE-A315-8591774AA934}" srcOrd="0" destOrd="0" presId="urn:microsoft.com/office/officeart/2005/8/layout/hList9"/>
    <dgm:cxn modelId="{70553A48-FC31-46CE-BB0B-EDE4B1ACF1F5}" type="presParOf" srcId="{617875D9-009E-41CE-99EC-DCEB0B7FE02E}" destId="{B7BACF64-3209-4F71-9627-A32A12CCE940}" srcOrd="1" destOrd="0" presId="urn:microsoft.com/office/officeart/2005/8/layout/hList9"/>
    <dgm:cxn modelId="{09F26D18-F9A3-4593-8AEE-1F02753D0256}" type="presParOf" srcId="{B7BACF64-3209-4F71-9627-A32A12CCE940}" destId="{EC25683F-E9FC-464F-AB00-5886D74DDBAA}" srcOrd="0" destOrd="0" presId="urn:microsoft.com/office/officeart/2005/8/layout/hList9"/>
    <dgm:cxn modelId="{4C26893A-1953-47EC-BA35-B0ED2D153359}" type="presParOf" srcId="{B7BACF64-3209-4F71-9627-A32A12CCE940}" destId="{C4D360D3-8C41-4B88-9B68-3F2FAFDE65DE}" srcOrd="1" destOrd="0" presId="urn:microsoft.com/office/officeart/2005/8/layout/hList9"/>
    <dgm:cxn modelId="{73BDEB2A-E6B4-4370-873A-C9363B33C4EE}" type="presParOf" srcId="{C4D360D3-8C41-4B88-9B68-3F2FAFDE65DE}" destId="{C799A95B-B30D-4A96-95D2-2C2E9FB6D22F}" srcOrd="0" destOrd="0" presId="urn:microsoft.com/office/officeart/2005/8/layout/hList9"/>
    <dgm:cxn modelId="{DCC68DDE-50AE-4450-ACC7-D7803BBFC412}" type="presParOf" srcId="{C4D360D3-8C41-4B88-9B68-3F2FAFDE65DE}" destId="{AC4E101F-183D-4730-9775-473502567A16}" srcOrd="1" destOrd="0" presId="urn:microsoft.com/office/officeart/2005/8/layout/hList9"/>
    <dgm:cxn modelId="{C41898F3-86AC-4885-B6D3-A569A36BA243}" type="presParOf" srcId="{617875D9-009E-41CE-99EC-DCEB0B7FE02E}" destId="{0A43A5F9-8945-4209-92D3-A50B488A3BDD}" srcOrd="2" destOrd="0" presId="urn:microsoft.com/office/officeart/2005/8/layout/hList9"/>
    <dgm:cxn modelId="{620EDAB1-4824-4851-99CC-C026CDAA71FB}" type="presParOf" srcId="{617875D9-009E-41CE-99EC-DCEB0B7FE02E}" destId="{FDBDAED4-51EF-4217-AD26-6523E6980D6C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94BFA5E-1C09-4FEC-95B6-A970D194A298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24BEB719-6017-47DE-8565-C8659EAA9EF8}">
      <dgm:prSet/>
      <dgm:spPr/>
      <dgm:t>
        <a:bodyPr/>
        <a:lstStyle/>
        <a:p>
          <a:r>
            <a:rPr lang="en-US"/>
            <a:t>SIFT</a:t>
          </a:r>
          <a:endParaRPr lang="fr-FR"/>
        </a:p>
      </dgm:t>
    </dgm:pt>
    <dgm:pt modelId="{23C58053-52E5-4D1E-AE80-14A79BB96C84}" type="parTrans" cxnId="{48E7BC3B-042C-4B45-83E4-576396C94169}">
      <dgm:prSet/>
      <dgm:spPr/>
      <dgm:t>
        <a:bodyPr/>
        <a:lstStyle/>
        <a:p>
          <a:endParaRPr lang="fr-FR"/>
        </a:p>
      </dgm:t>
    </dgm:pt>
    <dgm:pt modelId="{5971DDC6-5EF6-4721-990D-3ED51EF96BB9}" type="sibTrans" cxnId="{48E7BC3B-042C-4B45-83E4-576396C94169}">
      <dgm:prSet/>
      <dgm:spPr/>
      <dgm:t>
        <a:bodyPr/>
        <a:lstStyle/>
        <a:p>
          <a:endParaRPr lang="fr-FR"/>
        </a:p>
      </dgm:t>
    </dgm:pt>
    <dgm:pt modelId="{BDA575E4-BB7A-4E0C-B685-9CB39791B436}">
      <dgm:prSet custT="1"/>
      <dgm:spPr/>
      <dgm:t>
        <a:bodyPr/>
        <a:lstStyle/>
        <a:p>
          <a:r>
            <a:rPr lang="en-US" sz="4600"/>
            <a:t>VGG16 </a:t>
          </a:r>
          <a:r>
            <a:rPr lang="en-US" sz="3600" err="1"/>
            <a:t>Transfert</a:t>
          </a:r>
          <a:r>
            <a:rPr lang="en-US" sz="3600"/>
            <a:t> Learning</a:t>
          </a:r>
          <a:endParaRPr lang="fr-FR" sz="4600"/>
        </a:p>
      </dgm:t>
    </dgm:pt>
    <dgm:pt modelId="{3C0ADA15-2025-4D0A-B41E-00AFF13D53F5}" type="parTrans" cxnId="{95A5658F-ED6F-4B07-8C36-52C44B03F3E3}">
      <dgm:prSet/>
      <dgm:spPr/>
      <dgm:t>
        <a:bodyPr/>
        <a:lstStyle/>
        <a:p>
          <a:endParaRPr lang="fr-FR"/>
        </a:p>
      </dgm:t>
    </dgm:pt>
    <dgm:pt modelId="{B0C6C257-5950-4BAD-B9A0-5A3DC5F7F1EC}" type="sibTrans" cxnId="{95A5658F-ED6F-4B07-8C36-52C44B03F3E3}">
      <dgm:prSet/>
      <dgm:spPr/>
      <dgm:t>
        <a:bodyPr/>
        <a:lstStyle/>
        <a:p>
          <a:endParaRPr lang="fr-FR"/>
        </a:p>
      </dgm:t>
    </dgm:pt>
    <dgm:pt modelId="{9A3D8935-AE7C-4FC9-A154-1A7C757CB926}" type="pres">
      <dgm:prSet presAssocID="{594BFA5E-1C09-4FEC-95B6-A970D194A298}" presName="Name0" presStyleCnt="0">
        <dgm:presLayoutVars>
          <dgm:chMax val="7"/>
          <dgm:dir/>
          <dgm:animOne val="branch"/>
        </dgm:presLayoutVars>
      </dgm:prSet>
      <dgm:spPr/>
    </dgm:pt>
    <dgm:pt modelId="{9BD5DBF9-1B41-4BDC-8D34-FC520694C20A}" type="pres">
      <dgm:prSet presAssocID="{24BEB719-6017-47DE-8565-C8659EAA9EF8}" presName="parTx1" presStyleLbl="node1" presStyleIdx="0" presStyleCnt="2" custLinFactNeighborX="-28511"/>
      <dgm:spPr/>
    </dgm:pt>
    <dgm:pt modelId="{7CB44CB7-8BB4-41B2-B786-2457B526D366}" type="pres">
      <dgm:prSet presAssocID="{BDA575E4-BB7A-4E0C-B685-9CB39791B436}" presName="parTx2" presStyleLbl="node1" presStyleIdx="1" presStyleCnt="2" custLinFactNeighborX="4342"/>
      <dgm:spPr/>
    </dgm:pt>
  </dgm:ptLst>
  <dgm:cxnLst>
    <dgm:cxn modelId="{48E7BC3B-042C-4B45-83E4-576396C94169}" srcId="{594BFA5E-1C09-4FEC-95B6-A970D194A298}" destId="{24BEB719-6017-47DE-8565-C8659EAA9EF8}" srcOrd="0" destOrd="0" parTransId="{23C58053-52E5-4D1E-AE80-14A79BB96C84}" sibTransId="{5971DDC6-5EF6-4721-990D-3ED51EF96BB9}"/>
    <dgm:cxn modelId="{95A5658F-ED6F-4B07-8C36-52C44B03F3E3}" srcId="{594BFA5E-1C09-4FEC-95B6-A970D194A298}" destId="{BDA575E4-BB7A-4E0C-B685-9CB39791B436}" srcOrd="1" destOrd="0" parTransId="{3C0ADA15-2025-4D0A-B41E-00AFF13D53F5}" sibTransId="{B0C6C257-5950-4BAD-B9A0-5A3DC5F7F1EC}"/>
    <dgm:cxn modelId="{E07E60EC-1480-4C66-9046-CBB4145B5280}" type="presOf" srcId="{BDA575E4-BB7A-4E0C-B685-9CB39791B436}" destId="{7CB44CB7-8BB4-41B2-B786-2457B526D366}" srcOrd="0" destOrd="0" presId="urn:microsoft.com/office/officeart/2009/3/layout/SubStepProcess"/>
    <dgm:cxn modelId="{F26108F0-DF15-480E-BF2C-5249854E8DD7}" type="presOf" srcId="{24BEB719-6017-47DE-8565-C8659EAA9EF8}" destId="{9BD5DBF9-1B41-4BDC-8D34-FC520694C20A}" srcOrd="0" destOrd="0" presId="urn:microsoft.com/office/officeart/2009/3/layout/SubStepProcess"/>
    <dgm:cxn modelId="{A858CAFF-0F28-43DE-911E-97A1B835DD58}" type="presOf" srcId="{594BFA5E-1C09-4FEC-95B6-A970D194A298}" destId="{9A3D8935-AE7C-4FC9-A154-1A7C757CB926}" srcOrd="0" destOrd="0" presId="urn:microsoft.com/office/officeart/2009/3/layout/SubStepProcess"/>
    <dgm:cxn modelId="{31F812AF-5A16-4F52-9806-DEAE3D9A4492}" type="presParOf" srcId="{9A3D8935-AE7C-4FC9-A154-1A7C757CB926}" destId="{9BD5DBF9-1B41-4BDC-8D34-FC520694C20A}" srcOrd="0" destOrd="0" presId="urn:microsoft.com/office/officeart/2009/3/layout/SubStepProcess"/>
    <dgm:cxn modelId="{6E7576B2-D067-4B2B-8036-4A05CC0A538E}" type="presParOf" srcId="{9A3D8935-AE7C-4FC9-A154-1A7C757CB926}" destId="{7CB44CB7-8BB4-41B2-B786-2457B526D366}" srcOrd="1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FEFE29B-A910-40D0-987F-11892113F3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478744-E408-4D65-812B-AE021DF73CDF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400" dirty="0"/>
            <a:t>Prétraitement des images</a:t>
          </a:r>
        </a:p>
      </dgm:t>
    </dgm:pt>
    <dgm:pt modelId="{2270F646-4510-4293-A229-69E0D1F68015}" type="parTrans" cxnId="{83D0D3BE-42B5-4DD7-ACBF-060C462EF0BB}">
      <dgm:prSet/>
      <dgm:spPr/>
      <dgm:t>
        <a:bodyPr/>
        <a:lstStyle/>
        <a:p>
          <a:endParaRPr lang="fr-FR" sz="1200"/>
        </a:p>
      </dgm:t>
    </dgm:pt>
    <dgm:pt modelId="{5D764176-FC93-49B7-9068-0E31CE40CE58}" type="sibTrans" cxnId="{83D0D3BE-42B5-4DD7-ACBF-060C462EF0BB}">
      <dgm:prSet custT="1"/>
      <dgm:spPr>
        <a:solidFill>
          <a:schemeClr val="accent6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1DE1161B-CFC0-4324-9275-E3811208B081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400" dirty="0"/>
            <a:t>Réunion des descripteurs</a:t>
          </a:r>
        </a:p>
      </dgm:t>
    </dgm:pt>
    <dgm:pt modelId="{DEB7A8AA-8C93-4273-ACE7-22D6FABB74ED}" type="parTrans" cxnId="{7EF6717A-29C0-4F4D-BB47-51DC53AE4F0F}">
      <dgm:prSet/>
      <dgm:spPr/>
      <dgm:t>
        <a:bodyPr/>
        <a:lstStyle/>
        <a:p>
          <a:endParaRPr lang="fr-FR" sz="1200"/>
        </a:p>
      </dgm:t>
    </dgm:pt>
    <dgm:pt modelId="{B3283348-CD4A-4243-8AD7-C4B0A45038BA}" type="sibTrans" cxnId="{7EF6717A-29C0-4F4D-BB47-51DC53AE4F0F}">
      <dgm:prSet custT="1"/>
      <dgm:spPr>
        <a:solidFill>
          <a:schemeClr val="accent6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52044FD9-E057-4804-A17F-50E5B1EC3344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400" dirty="0"/>
            <a:t>Création du Bag of Visual </a:t>
          </a:r>
          <a:r>
            <a:rPr lang="fr-FR" sz="1400" dirty="0" err="1"/>
            <a:t>Words</a:t>
          </a:r>
          <a:endParaRPr lang="fr-FR" sz="1400" dirty="0"/>
        </a:p>
      </dgm:t>
    </dgm:pt>
    <dgm:pt modelId="{264AAA2C-75C5-49BE-AC21-FD18E1FDA5C1}" type="parTrans" cxnId="{8C66A0D7-B257-4FF7-BA91-D4712EE4AA13}">
      <dgm:prSet/>
      <dgm:spPr/>
      <dgm:t>
        <a:bodyPr/>
        <a:lstStyle/>
        <a:p>
          <a:endParaRPr lang="fr-FR" sz="1200"/>
        </a:p>
      </dgm:t>
    </dgm:pt>
    <dgm:pt modelId="{C7E441FE-65BE-4499-9D5D-AB1EB46E7242}" type="sibTrans" cxnId="{8C66A0D7-B257-4FF7-BA91-D4712EE4AA13}">
      <dgm:prSet custT="1"/>
      <dgm:spPr>
        <a:solidFill>
          <a:schemeClr val="accent6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27906D96-46C4-4D41-B176-CD22FB75418D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400" dirty="0"/>
            <a:t>Création des histogrammes</a:t>
          </a:r>
        </a:p>
      </dgm:t>
    </dgm:pt>
    <dgm:pt modelId="{66A72C07-1393-4141-B4FF-54D1F92AB547}" type="parTrans" cxnId="{2563D3C3-1039-4B8D-930F-754136333769}">
      <dgm:prSet/>
      <dgm:spPr/>
      <dgm:t>
        <a:bodyPr/>
        <a:lstStyle/>
        <a:p>
          <a:endParaRPr lang="fr-FR" sz="1200"/>
        </a:p>
      </dgm:t>
    </dgm:pt>
    <dgm:pt modelId="{E1109498-B056-473E-9EB1-1D6BA3F49D47}" type="sibTrans" cxnId="{2563D3C3-1039-4B8D-930F-754136333769}">
      <dgm:prSet custT="1"/>
      <dgm:spPr>
        <a:solidFill>
          <a:schemeClr val="accent6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A0657BBC-F534-4799-8673-5AEEAE7CAE12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400" dirty="0"/>
            <a:t>Réduction de dimension</a:t>
          </a:r>
        </a:p>
      </dgm:t>
    </dgm:pt>
    <dgm:pt modelId="{891A471D-5DD9-4F9E-88B4-E8970B812784}" type="parTrans" cxnId="{9B0BB767-7A25-4C00-807E-F0406205C75E}">
      <dgm:prSet/>
      <dgm:spPr/>
      <dgm:t>
        <a:bodyPr/>
        <a:lstStyle/>
        <a:p>
          <a:endParaRPr lang="fr-FR" sz="1200"/>
        </a:p>
      </dgm:t>
    </dgm:pt>
    <dgm:pt modelId="{B636B681-5E2C-43DF-9AE4-361D98A48E6B}" type="sibTrans" cxnId="{9B0BB767-7A25-4C00-807E-F0406205C75E}">
      <dgm:prSet/>
      <dgm:spPr>
        <a:solidFill>
          <a:schemeClr val="accent6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E1C2D886-3E1F-4B04-AECB-5755D761143C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400" dirty="0"/>
            <a:t>Clustering et ARI score</a:t>
          </a:r>
          <a:r>
            <a:rPr lang="fr-FR" sz="2000" dirty="0"/>
            <a:t> </a:t>
          </a:r>
        </a:p>
      </dgm:t>
    </dgm:pt>
    <dgm:pt modelId="{D44AD6EE-15BD-4FE3-BB00-B1AF8EB99978}" type="parTrans" cxnId="{AC892585-8678-4D93-9365-DE3DFDF60EEB}">
      <dgm:prSet/>
      <dgm:spPr/>
      <dgm:t>
        <a:bodyPr/>
        <a:lstStyle/>
        <a:p>
          <a:endParaRPr lang="fr-FR"/>
        </a:p>
      </dgm:t>
    </dgm:pt>
    <dgm:pt modelId="{1971FC0C-6FF0-4177-9F8C-F74270107CCD}" type="sibTrans" cxnId="{AC892585-8678-4D93-9365-DE3DFDF60EEB}">
      <dgm:prSet/>
      <dgm:spPr/>
      <dgm:t>
        <a:bodyPr/>
        <a:lstStyle/>
        <a:p>
          <a:endParaRPr lang="fr-FR"/>
        </a:p>
      </dgm:t>
    </dgm:pt>
    <dgm:pt modelId="{053ACD78-79C2-4C0B-9E0A-AED0226E80EB}" type="pres">
      <dgm:prSet presAssocID="{EFEFE29B-A910-40D0-987F-11892113F3CC}" presName="Name0" presStyleCnt="0">
        <dgm:presLayoutVars>
          <dgm:dir/>
          <dgm:resizeHandles val="exact"/>
        </dgm:presLayoutVars>
      </dgm:prSet>
      <dgm:spPr/>
    </dgm:pt>
    <dgm:pt modelId="{3C4D6FC9-DF9A-4A72-B1E7-204C0BC84A4E}" type="pres">
      <dgm:prSet presAssocID="{32478744-E408-4D65-812B-AE021DF73CDF}" presName="node" presStyleLbl="node1" presStyleIdx="0" presStyleCnt="6" custLinFactNeighborX="0" custLinFactNeighborY="0">
        <dgm:presLayoutVars>
          <dgm:bulletEnabled val="1"/>
        </dgm:presLayoutVars>
      </dgm:prSet>
      <dgm:spPr/>
    </dgm:pt>
    <dgm:pt modelId="{3C4740BF-2058-4BED-9136-1C9EA8033540}" type="pres">
      <dgm:prSet presAssocID="{5D764176-FC93-49B7-9068-0E31CE40CE58}" presName="sibTrans" presStyleLbl="sibTrans2D1" presStyleIdx="0" presStyleCnt="5"/>
      <dgm:spPr/>
    </dgm:pt>
    <dgm:pt modelId="{FA9E331A-CA21-4207-B372-97463DCF861A}" type="pres">
      <dgm:prSet presAssocID="{5D764176-FC93-49B7-9068-0E31CE40CE58}" presName="connectorText" presStyleLbl="sibTrans2D1" presStyleIdx="0" presStyleCnt="5"/>
      <dgm:spPr/>
    </dgm:pt>
    <dgm:pt modelId="{6EABBEDC-46E8-4F7D-A123-1FE9A25281A6}" type="pres">
      <dgm:prSet presAssocID="{1DE1161B-CFC0-4324-9275-E3811208B081}" presName="node" presStyleLbl="node1" presStyleIdx="1" presStyleCnt="6" custLinFactNeighborX="0" custLinFactNeighborY="0">
        <dgm:presLayoutVars>
          <dgm:bulletEnabled val="1"/>
        </dgm:presLayoutVars>
      </dgm:prSet>
      <dgm:spPr/>
    </dgm:pt>
    <dgm:pt modelId="{F2B9C7EB-C3E4-46E9-B05F-D817B53BE9C4}" type="pres">
      <dgm:prSet presAssocID="{B3283348-CD4A-4243-8AD7-C4B0A45038BA}" presName="sibTrans" presStyleLbl="sibTrans2D1" presStyleIdx="1" presStyleCnt="5"/>
      <dgm:spPr/>
    </dgm:pt>
    <dgm:pt modelId="{45D0FFC4-D4CE-4387-A6D7-2F5913696D3C}" type="pres">
      <dgm:prSet presAssocID="{B3283348-CD4A-4243-8AD7-C4B0A45038BA}" presName="connectorText" presStyleLbl="sibTrans2D1" presStyleIdx="1" presStyleCnt="5"/>
      <dgm:spPr/>
    </dgm:pt>
    <dgm:pt modelId="{3BFCCB25-3BAD-42C8-BFFC-9E00C89E58E3}" type="pres">
      <dgm:prSet presAssocID="{52044FD9-E057-4804-A17F-50E5B1EC3344}" presName="node" presStyleLbl="node1" presStyleIdx="2" presStyleCnt="6" custLinFactNeighborX="0" custLinFactNeighborY="0">
        <dgm:presLayoutVars>
          <dgm:bulletEnabled val="1"/>
        </dgm:presLayoutVars>
      </dgm:prSet>
      <dgm:spPr/>
    </dgm:pt>
    <dgm:pt modelId="{C8CE1B25-341E-4043-8345-BB9643E2FA80}" type="pres">
      <dgm:prSet presAssocID="{C7E441FE-65BE-4499-9D5D-AB1EB46E7242}" presName="sibTrans" presStyleLbl="sibTrans2D1" presStyleIdx="2" presStyleCnt="5"/>
      <dgm:spPr/>
    </dgm:pt>
    <dgm:pt modelId="{6DD636FB-E49F-4264-BCF2-3CA24A7ED196}" type="pres">
      <dgm:prSet presAssocID="{C7E441FE-65BE-4499-9D5D-AB1EB46E7242}" presName="connectorText" presStyleLbl="sibTrans2D1" presStyleIdx="2" presStyleCnt="5"/>
      <dgm:spPr/>
    </dgm:pt>
    <dgm:pt modelId="{359662BC-D609-43A3-B123-2A57AE390F68}" type="pres">
      <dgm:prSet presAssocID="{27906D96-46C4-4D41-B176-CD22FB75418D}" presName="node" presStyleLbl="node1" presStyleIdx="3" presStyleCnt="6">
        <dgm:presLayoutVars>
          <dgm:bulletEnabled val="1"/>
        </dgm:presLayoutVars>
      </dgm:prSet>
      <dgm:spPr/>
    </dgm:pt>
    <dgm:pt modelId="{84C3C1A6-C34F-49D7-AAD7-07F3821F73AA}" type="pres">
      <dgm:prSet presAssocID="{E1109498-B056-473E-9EB1-1D6BA3F49D47}" presName="sibTrans" presStyleLbl="sibTrans2D1" presStyleIdx="3" presStyleCnt="5"/>
      <dgm:spPr/>
    </dgm:pt>
    <dgm:pt modelId="{0197496A-F62F-4F8F-80A3-9FECC136A1A3}" type="pres">
      <dgm:prSet presAssocID="{E1109498-B056-473E-9EB1-1D6BA3F49D47}" presName="connectorText" presStyleLbl="sibTrans2D1" presStyleIdx="3" presStyleCnt="5"/>
      <dgm:spPr/>
    </dgm:pt>
    <dgm:pt modelId="{45674B8F-5744-4A8D-BF0D-297FCB8D15DA}" type="pres">
      <dgm:prSet presAssocID="{A0657BBC-F534-4799-8673-5AEEAE7CAE12}" presName="node" presStyleLbl="node1" presStyleIdx="4" presStyleCnt="6">
        <dgm:presLayoutVars>
          <dgm:bulletEnabled val="1"/>
        </dgm:presLayoutVars>
      </dgm:prSet>
      <dgm:spPr/>
    </dgm:pt>
    <dgm:pt modelId="{343135C0-DC70-4E7D-8B14-BB46B4EAE8D2}" type="pres">
      <dgm:prSet presAssocID="{B636B681-5E2C-43DF-9AE4-361D98A48E6B}" presName="sibTrans" presStyleLbl="sibTrans2D1" presStyleIdx="4" presStyleCnt="5"/>
      <dgm:spPr/>
    </dgm:pt>
    <dgm:pt modelId="{4D307758-B386-4B3C-946A-4C0D98B2D6E3}" type="pres">
      <dgm:prSet presAssocID="{B636B681-5E2C-43DF-9AE4-361D98A48E6B}" presName="connectorText" presStyleLbl="sibTrans2D1" presStyleIdx="4" presStyleCnt="5"/>
      <dgm:spPr/>
    </dgm:pt>
    <dgm:pt modelId="{B7A53589-720D-412B-9053-8B983D555C26}" type="pres">
      <dgm:prSet presAssocID="{E1C2D886-3E1F-4B04-AECB-5755D761143C}" presName="node" presStyleLbl="node1" presStyleIdx="5" presStyleCnt="6">
        <dgm:presLayoutVars>
          <dgm:bulletEnabled val="1"/>
        </dgm:presLayoutVars>
      </dgm:prSet>
      <dgm:spPr/>
    </dgm:pt>
  </dgm:ptLst>
  <dgm:cxnLst>
    <dgm:cxn modelId="{1C834A03-E12D-48AF-A09D-8C44D6B8F897}" type="presOf" srcId="{32478744-E408-4D65-812B-AE021DF73CDF}" destId="{3C4D6FC9-DF9A-4A72-B1E7-204C0BC84A4E}" srcOrd="0" destOrd="0" presId="urn:microsoft.com/office/officeart/2005/8/layout/process1"/>
    <dgm:cxn modelId="{A874F50B-F96E-43AB-BE25-639415D8FBE4}" type="presOf" srcId="{E1109498-B056-473E-9EB1-1D6BA3F49D47}" destId="{84C3C1A6-C34F-49D7-AAD7-07F3821F73AA}" srcOrd="0" destOrd="0" presId="urn:microsoft.com/office/officeart/2005/8/layout/process1"/>
    <dgm:cxn modelId="{203C630D-55CC-4CA5-A83C-B7093EB18633}" type="presOf" srcId="{52044FD9-E057-4804-A17F-50E5B1EC3344}" destId="{3BFCCB25-3BAD-42C8-BFFC-9E00C89E58E3}" srcOrd="0" destOrd="0" presId="urn:microsoft.com/office/officeart/2005/8/layout/process1"/>
    <dgm:cxn modelId="{E7A2AA2B-EFDB-48B3-86BF-1249A019B1A1}" type="presOf" srcId="{5D764176-FC93-49B7-9068-0E31CE40CE58}" destId="{3C4740BF-2058-4BED-9136-1C9EA8033540}" srcOrd="0" destOrd="0" presId="urn:microsoft.com/office/officeart/2005/8/layout/process1"/>
    <dgm:cxn modelId="{4D04EF34-3D86-4D35-8035-397AF1351268}" type="presOf" srcId="{27906D96-46C4-4D41-B176-CD22FB75418D}" destId="{359662BC-D609-43A3-B123-2A57AE390F68}" srcOrd="0" destOrd="0" presId="urn:microsoft.com/office/officeart/2005/8/layout/process1"/>
    <dgm:cxn modelId="{5C92F635-D892-4E28-A1B8-3AB2DF099F68}" type="presOf" srcId="{C7E441FE-65BE-4499-9D5D-AB1EB46E7242}" destId="{6DD636FB-E49F-4264-BCF2-3CA24A7ED196}" srcOrd="1" destOrd="0" presId="urn:microsoft.com/office/officeart/2005/8/layout/process1"/>
    <dgm:cxn modelId="{F491D538-2052-4D4D-A595-7F32DC307A58}" type="presOf" srcId="{EFEFE29B-A910-40D0-987F-11892113F3CC}" destId="{053ACD78-79C2-4C0B-9E0A-AED0226E80EB}" srcOrd="0" destOrd="0" presId="urn:microsoft.com/office/officeart/2005/8/layout/process1"/>
    <dgm:cxn modelId="{9B0BB767-7A25-4C00-807E-F0406205C75E}" srcId="{EFEFE29B-A910-40D0-987F-11892113F3CC}" destId="{A0657BBC-F534-4799-8673-5AEEAE7CAE12}" srcOrd="4" destOrd="0" parTransId="{891A471D-5DD9-4F9E-88B4-E8970B812784}" sibTransId="{B636B681-5E2C-43DF-9AE4-361D98A48E6B}"/>
    <dgm:cxn modelId="{92247770-8A48-4D04-97F4-24BC11B7DCB9}" type="presOf" srcId="{E1109498-B056-473E-9EB1-1D6BA3F49D47}" destId="{0197496A-F62F-4F8F-80A3-9FECC136A1A3}" srcOrd="1" destOrd="0" presId="urn:microsoft.com/office/officeart/2005/8/layout/process1"/>
    <dgm:cxn modelId="{7A24A478-8E62-4FC9-8FE4-178C740EFD5F}" type="presOf" srcId="{B3283348-CD4A-4243-8AD7-C4B0A45038BA}" destId="{45D0FFC4-D4CE-4387-A6D7-2F5913696D3C}" srcOrd="1" destOrd="0" presId="urn:microsoft.com/office/officeart/2005/8/layout/process1"/>
    <dgm:cxn modelId="{7EF6717A-29C0-4F4D-BB47-51DC53AE4F0F}" srcId="{EFEFE29B-A910-40D0-987F-11892113F3CC}" destId="{1DE1161B-CFC0-4324-9275-E3811208B081}" srcOrd="1" destOrd="0" parTransId="{DEB7A8AA-8C93-4273-ACE7-22D6FABB74ED}" sibTransId="{B3283348-CD4A-4243-8AD7-C4B0A45038BA}"/>
    <dgm:cxn modelId="{C84CA27B-23D8-45A6-8EF4-CD5068B1DBB1}" type="presOf" srcId="{B3283348-CD4A-4243-8AD7-C4B0A45038BA}" destId="{F2B9C7EB-C3E4-46E9-B05F-D817B53BE9C4}" srcOrd="0" destOrd="0" presId="urn:microsoft.com/office/officeart/2005/8/layout/process1"/>
    <dgm:cxn modelId="{AC892585-8678-4D93-9365-DE3DFDF60EEB}" srcId="{EFEFE29B-A910-40D0-987F-11892113F3CC}" destId="{E1C2D886-3E1F-4B04-AECB-5755D761143C}" srcOrd="5" destOrd="0" parTransId="{D44AD6EE-15BD-4FE3-BB00-B1AF8EB99978}" sibTransId="{1971FC0C-6FF0-4177-9F8C-F74270107CCD}"/>
    <dgm:cxn modelId="{5BDC35B5-C54F-4122-94C3-9ACDE03E5934}" type="presOf" srcId="{B636B681-5E2C-43DF-9AE4-361D98A48E6B}" destId="{343135C0-DC70-4E7D-8B14-BB46B4EAE8D2}" srcOrd="0" destOrd="0" presId="urn:microsoft.com/office/officeart/2005/8/layout/process1"/>
    <dgm:cxn modelId="{38A881B9-7015-48EC-BE68-C706157F351A}" type="presOf" srcId="{E1C2D886-3E1F-4B04-AECB-5755D761143C}" destId="{B7A53589-720D-412B-9053-8B983D555C26}" srcOrd="0" destOrd="0" presId="urn:microsoft.com/office/officeart/2005/8/layout/process1"/>
    <dgm:cxn modelId="{83D0D3BE-42B5-4DD7-ACBF-060C462EF0BB}" srcId="{EFEFE29B-A910-40D0-987F-11892113F3CC}" destId="{32478744-E408-4D65-812B-AE021DF73CDF}" srcOrd="0" destOrd="0" parTransId="{2270F646-4510-4293-A229-69E0D1F68015}" sibTransId="{5D764176-FC93-49B7-9068-0E31CE40CE58}"/>
    <dgm:cxn modelId="{2563D3C3-1039-4B8D-930F-754136333769}" srcId="{EFEFE29B-A910-40D0-987F-11892113F3CC}" destId="{27906D96-46C4-4D41-B176-CD22FB75418D}" srcOrd="3" destOrd="0" parTransId="{66A72C07-1393-4141-B4FF-54D1F92AB547}" sibTransId="{E1109498-B056-473E-9EB1-1D6BA3F49D47}"/>
    <dgm:cxn modelId="{64705ECC-D1FE-49A4-8DD1-F7E0FCFF3B65}" type="presOf" srcId="{A0657BBC-F534-4799-8673-5AEEAE7CAE12}" destId="{45674B8F-5744-4A8D-BF0D-297FCB8D15DA}" srcOrd="0" destOrd="0" presId="urn:microsoft.com/office/officeart/2005/8/layout/process1"/>
    <dgm:cxn modelId="{8C66A0D7-B257-4FF7-BA91-D4712EE4AA13}" srcId="{EFEFE29B-A910-40D0-987F-11892113F3CC}" destId="{52044FD9-E057-4804-A17F-50E5B1EC3344}" srcOrd="2" destOrd="0" parTransId="{264AAA2C-75C5-49BE-AC21-FD18E1FDA5C1}" sibTransId="{C7E441FE-65BE-4499-9D5D-AB1EB46E7242}"/>
    <dgm:cxn modelId="{075B31DB-2029-4594-8727-578CE3842512}" type="presOf" srcId="{1DE1161B-CFC0-4324-9275-E3811208B081}" destId="{6EABBEDC-46E8-4F7D-A123-1FE9A25281A6}" srcOrd="0" destOrd="0" presId="urn:microsoft.com/office/officeart/2005/8/layout/process1"/>
    <dgm:cxn modelId="{8625ABDB-6F19-40A3-99EC-8A07A3FF7F4A}" type="presOf" srcId="{B636B681-5E2C-43DF-9AE4-361D98A48E6B}" destId="{4D307758-B386-4B3C-946A-4C0D98B2D6E3}" srcOrd="1" destOrd="0" presId="urn:microsoft.com/office/officeart/2005/8/layout/process1"/>
    <dgm:cxn modelId="{65DE48ED-3770-4A24-A490-7ECC2EBD6B1B}" type="presOf" srcId="{C7E441FE-65BE-4499-9D5D-AB1EB46E7242}" destId="{C8CE1B25-341E-4043-8345-BB9643E2FA80}" srcOrd="0" destOrd="0" presId="urn:microsoft.com/office/officeart/2005/8/layout/process1"/>
    <dgm:cxn modelId="{6D39C7FD-6CFA-4483-8404-5468A82B60E0}" type="presOf" srcId="{5D764176-FC93-49B7-9068-0E31CE40CE58}" destId="{FA9E331A-CA21-4207-B372-97463DCF861A}" srcOrd="1" destOrd="0" presId="urn:microsoft.com/office/officeart/2005/8/layout/process1"/>
    <dgm:cxn modelId="{30CE6E11-07FA-4D4B-9EC2-22EC8A6BB0BD}" type="presParOf" srcId="{053ACD78-79C2-4C0B-9E0A-AED0226E80EB}" destId="{3C4D6FC9-DF9A-4A72-B1E7-204C0BC84A4E}" srcOrd="0" destOrd="0" presId="urn:microsoft.com/office/officeart/2005/8/layout/process1"/>
    <dgm:cxn modelId="{01FFD544-54DD-4C28-AF3B-3B9339101BE4}" type="presParOf" srcId="{053ACD78-79C2-4C0B-9E0A-AED0226E80EB}" destId="{3C4740BF-2058-4BED-9136-1C9EA8033540}" srcOrd="1" destOrd="0" presId="urn:microsoft.com/office/officeart/2005/8/layout/process1"/>
    <dgm:cxn modelId="{84FAF0E4-E8FA-4BF7-A479-095972407141}" type="presParOf" srcId="{3C4740BF-2058-4BED-9136-1C9EA8033540}" destId="{FA9E331A-CA21-4207-B372-97463DCF861A}" srcOrd="0" destOrd="0" presId="urn:microsoft.com/office/officeart/2005/8/layout/process1"/>
    <dgm:cxn modelId="{392093F1-33D1-48CD-BEDC-29B80810CA56}" type="presParOf" srcId="{053ACD78-79C2-4C0B-9E0A-AED0226E80EB}" destId="{6EABBEDC-46E8-4F7D-A123-1FE9A25281A6}" srcOrd="2" destOrd="0" presId="urn:microsoft.com/office/officeart/2005/8/layout/process1"/>
    <dgm:cxn modelId="{D354921C-58F0-4D39-9E9D-76C7C361CDEE}" type="presParOf" srcId="{053ACD78-79C2-4C0B-9E0A-AED0226E80EB}" destId="{F2B9C7EB-C3E4-46E9-B05F-D817B53BE9C4}" srcOrd="3" destOrd="0" presId="urn:microsoft.com/office/officeart/2005/8/layout/process1"/>
    <dgm:cxn modelId="{5E6AE66D-AFEE-454A-9A30-758FB156C2D7}" type="presParOf" srcId="{F2B9C7EB-C3E4-46E9-B05F-D817B53BE9C4}" destId="{45D0FFC4-D4CE-4387-A6D7-2F5913696D3C}" srcOrd="0" destOrd="0" presId="urn:microsoft.com/office/officeart/2005/8/layout/process1"/>
    <dgm:cxn modelId="{F9B22BD5-673B-4EF7-9278-C7648B9F5AE1}" type="presParOf" srcId="{053ACD78-79C2-4C0B-9E0A-AED0226E80EB}" destId="{3BFCCB25-3BAD-42C8-BFFC-9E00C89E58E3}" srcOrd="4" destOrd="0" presId="urn:microsoft.com/office/officeart/2005/8/layout/process1"/>
    <dgm:cxn modelId="{FE3E3CE4-229B-4022-BBD6-8B487FCF82AA}" type="presParOf" srcId="{053ACD78-79C2-4C0B-9E0A-AED0226E80EB}" destId="{C8CE1B25-341E-4043-8345-BB9643E2FA80}" srcOrd="5" destOrd="0" presId="urn:microsoft.com/office/officeart/2005/8/layout/process1"/>
    <dgm:cxn modelId="{AFF3E117-3ADB-4F67-B39E-3647E75C3768}" type="presParOf" srcId="{C8CE1B25-341E-4043-8345-BB9643E2FA80}" destId="{6DD636FB-E49F-4264-BCF2-3CA24A7ED196}" srcOrd="0" destOrd="0" presId="urn:microsoft.com/office/officeart/2005/8/layout/process1"/>
    <dgm:cxn modelId="{6EAE1C0B-274B-4B80-9028-E8FD4A453463}" type="presParOf" srcId="{053ACD78-79C2-4C0B-9E0A-AED0226E80EB}" destId="{359662BC-D609-43A3-B123-2A57AE390F68}" srcOrd="6" destOrd="0" presId="urn:microsoft.com/office/officeart/2005/8/layout/process1"/>
    <dgm:cxn modelId="{32D4C275-339B-42A5-B172-3B389B45B246}" type="presParOf" srcId="{053ACD78-79C2-4C0B-9E0A-AED0226E80EB}" destId="{84C3C1A6-C34F-49D7-AAD7-07F3821F73AA}" srcOrd="7" destOrd="0" presId="urn:microsoft.com/office/officeart/2005/8/layout/process1"/>
    <dgm:cxn modelId="{5A013688-D9A2-45D5-AF54-69EE751D5C03}" type="presParOf" srcId="{84C3C1A6-C34F-49D7-AAD7-07F3821F73AA}" destId="{0197496A-F62F-4F8F-80A3-9FECC136A1A3}" srcOrd="0" destOrd="0" presId="urn:microsoft.com/office/officeart/2005/8/layout/process1"/>
    <dgm:cxn modelId="{B42A0188-9557-4A04-B929-C48E42495A78}" type="presParOf" srcId="{053ACD78-79C2-4C0B-9E0A-AED0226E80EB}" destId="{45674B8F-5744-4A8D-BF0D-297FCB8D15DA}" srcOrd="8" destOrd="0" presId="urn:microsoft.com/office/officeart/2005/8/layout/process1"/>
    <dgm:cxn modelId="{25492A20-AB4F-40D9-A85F-966B26CBD3AA}" type="presParOf" srcId="{053ACD78-79C2-4C0B-9E0A-AED0226E80EB}" destId="{343135C0-DC70-4E7D-8B14-BB46B4EAE8D2}" srcOrd="9" destOrd="0" presId="urn:microsoft.com/office/officeart/2005/8/layout/process1"/>
    <dgm:cxn modelId="{0FEA0B38-2E07-4D17-9339-93592526BBE6}" type="presParOf" srcId="{343135C0-DC70-4E7D-8B14-BB46B4EAE8D2}" destId="{4D307758-B386-4B3C-946A-4C0D98B2D6E3}" srcOrd="0" destOrd="0" presId="urn:microsoft.com/office/officeart/2005/8/layout/process1"/>
    <dgm:cxn modelId="{B1606D82-C46A-4379-8C42-7C650977B2E8}" type="presParOf" srcId="{053ACD78-79C2-4C0B-9E0A-AED0226E80EB}" destId="{B7A53589-720D-412B-9053-8B983D555C26}" srcOrd="10" destOrd="0" presId="urn:microsoft.com/office/officeart/2005/8/layout/process1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B42A622-DD21-4C38-86A1-47A5745162DF}" type="doc">
      <dgm:prSet loTypeId="urn:microsoft.com/office/officeart/2005/8/layout/hierarchy4" loCatId="hierarchy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F021E12E-CE3B-4394-B516-03681AED8F68}">
      <dgm:prSet/>
      <dgm:spPr/>
      <dgm:t>
        <a:bodyPr/>
        <a:lstStyle/>
        <a:p>
          <a:r>
            <a:rPr lang="fr-FR"/>
            <a:t>Utilisation de </a:t>
          </a:r>
          <a:r>
            <a:rPr lang="fr-FR" err="1"/>
            <a:t>MiniBatchKMeans</a:t>
          </a:r>
          <a:endParaRPr lang="fr-FR"/>
        </a:p>
      </dgm:t>
    </dgm:pt>
    <dgm:pt modelId="{3EEB1EFC-EDC9-4A4C-B062-D7C5BF19F9F2}" type="parTrans" cxnId="{974C3475-9500-4EE0-B7AC-8CCAD66193C6}">
      <dgm:prSet/>
      <dgm:spPr/>
      <dgm:t>
        <a:bodyPr/>
        <a:lstStyle/>
        <a:p>
          <a:endParaRPr lang="fr-FR"/>
        </a:p>
      </dgm:t>
    </dgm:pt>
    <dgm:pt modelId="{F0157B35-51B0-4907-92FA-82C331DF02AE}" type="sibTrans" cxnId="{974C3475-9500-4EE0-B7AC-8CCAD66193C6}">
      <dgm:prSet/>
      <dgm:spPr/>
      <dgm:t>
        <a:bodyPr/>
        <a:lstStyle/>
        <a:p>
          <a:endParaRPr lang="fr-FR"/>
        </a:p>
      </dgm:t>
    </dgm:pt>
    <dgm:pt modelId="{C07642E1-44BD-48FB-BEF2-2EC601C53C9D}">
      <dgm:prSet/>
      <dgm:spPr/>
      <dgm:t>
        <a:bodyPr/>
        <a:lstStyle/>
        <a:p>
          <a:r>
            <a:rPr lang="fr-FR"/>
            <a:t>Variante de </a:t>
          </a:r>
          <a:br>
            <a:rPr lang="fr-FR"/>
          </a:br>
          <a:r>
            <a:rPr lang="fr-FR"/>
            <a:t>K-</a:t>
          </a:r>
          <a:r>
            <a:rPr lang="fr-FR" err="1"/>
            <a:t>Means</a:t>
          </a:r>
          <a:endParaRPr lang="fr-FR"/>
        </a:p>
      </dgm:t>
    </dgm:pt>
    <dgm:pt modelId="{835F0F1E-E6C8-4098-9ADA-9C2E3321C414}" type="parTrans" cxnId="{9E0EC41A-42DE-46D2-9EF5-49DE2196A20A}">
      <dgm:prSet/>
      <dgm:spPr/>
      <dgm:t>
        <a:bodyPr/>
        <a:lstStyle/>
        <a:p>
          <a:endParaRPr lang="fr-FR"/>
        </a:p>
      </dgm:t>
    </dgm:pt>
    <dgm:pt modelId="{FE76AC70-E365-48D0-891A-29F3F090ED93}" type="sibTrans" cxnId="{9E0EC41A-42DE-46D2-9EF5-49DE2196A20A}">
      <dgm:prSet/>
      <dgm:spPr/>
      <dgm:t>
        <a:bodyPr/>
        <a:lstStyle/>
        <a:p>
          <a:endParaRPr lang="fr-FR"/>
        </a:p>
      </dgm:t>
    </dgm:pt>
    <dgm:pt modelId="{02E23ABF-D392-41E6-99D6-61E9721DA492}">
      <dgm:prSet/>
      <dgm:spPr/>
      <dgm:t>
        <a:bodyPr/>
        <a:lstStyle/>
        <a:p>
          <a:r>
            <a:rPr lang="fr-FR"/>
            <a:t>Plus rapide et adapté à notre problématique</a:t>
          </a:r>
        </a:p>
      </dgm:t>
    </dgm:pt>
    <dgm:pt modelId="{30735011-181A-4CF9-8691-CBCEA607ECC0}" type="parTrans" cxnId="{38652C6F-D5F0-4456-BCA7-537A1CABD802}">
      <dgm:prSet/>
      <dgm:spPr/>
      <dgm:t>
        <a:bodyPr/>
        <a:lstStyle/>
        <a:p>
          <a:endParaRPr lang="fr-FR"/>
        </a:p>
      </dgm:t>
    </dgm:pt>
    <dgm:pt modelId="{95F527CD-09F6-49EB-8A7A-CB1F7457E203}" type="sibTrans" cxnId="{38652C6F-D5F0-4456-BCA7-537A1CABD802}">
      <dgm:prSet/>
      <dgm:spPr/>
      <dgm:t>
        <a:bodyPr/>
        <a:lstStyle/>
        <a:p>
          <a:endParaRPr lang="fr-FR"/>
        </a:p>
      </dgm:t>
    </dgm:pt>
    <dgm:pt modelId="{8CFBB5F9-C3CB-44A3-A051-A1C8D4896E40}">
      <dgm:prSet/>
      <dgm:spPr/>
      <dgm:t>
        <a:bodyPr/>
        <a:lstStyle/>
        <a:p>
          <a:r>
            <a:rPr lang="fr-FR"/>
            <a:t>2 hyperparamètres</a:t>
          </a:r>
        </a:p>
      </dgm:t>
    </dgm:pt>
    <dgm:pt modelId="{A1E89029-5999-44E6-9A59-59254F245890}" type="parTrans" cxnId="{F1F86A32-36AB-4E24-98AB-B9A31E4BC6D4}">
      <dgm:prSet/>
      <dgm:spPr/>
      <dgm:t>
        <a:bodyPr/>
        <a:lstStyle/>
        <a:p>
          <a:endParaRPr lang="fr-FR"/>
        </a:p>
      </dgm:t>
    </dgm:pt>
    <dgm:pt modelId="{5CF02635-26E2-4DE0-939F-4B72F2D2B5CB}" type="sibTrans" cxnId="{F1F86A32-36AB-4E24-98AB-B9A31E4BC6D4}">
      <dgm:prSet/>
      <dgm:spPr/>
      <dgm:t>
        <a:bodyPr/>
        <a:lstStyle/>
        <a:p>
          <a:endParaRPr lang="fr-FR"/>
        </a:p>
      </dgm:t>
    </dgm:pt>
    <dgm:pt modelId="{0DA2D04C-4ADF-4222-906E-15279DC298E4}">
      <dgm:prSet/>
      <dgm:spPr/>
      <dgm:t>
        <a:bodyPr/>
        <a:lstStyle/>
        <a:p>
          <a:r>
            <a:rPr lang="fr-FR" b="1" dirty="0" err="1"/>
            <a:t>nClusters</a:t>
          </a:r>
          <a:r>
            <a:rPr lang="fr-FR" dirty="0"/>
            <a:t> : Racine carrée du nombre total de descripteurs </a:t>
          </a:r>
          <a:br>
            <a:rPr lang="fr-FR" dirty="0"/>
          </a:br>
          <a:r>
            <a:rPr lang="fr-FR" dirty="0">
              <a:sym typeface="Wingdings" panose="05000000000000000000" pitchFamily="2" charset="2"/>
            </a:rPr>
            <a:t></a:t>
          </a:r>
          <a:r>
            <a:rPr lang="fr-FR" dirty="0"/>
            <a:t> 753</a:t>
          </a:r>
        </a:p>
      </dgm:t>
    </dgm:pt>
    <dgm:pt modelId="{7051E9F0-41D6-497B-951B-DE9D5278A61C}" type="parTrans" cxnId="{0C661E18-7762-4646-BF02-408974800AF0}">
      <dgm:prSet/>
      <dgm:spPr/>
      <dgm:t>
        <a:bodyPr/>
        <a:lstStyle/>
        <a:p>
          <a:endParaRPr lang="fr-FR"/>
        </a:p>
      </dgm:t>
    </dgm:pt>
    <dgm:pt modelId="{E621752D-6231-40A6-8394-C52A0CF98BAB}" type="sibTrans" cxnId="{0C661E18-7762-4646-BF02-408974800AF0}">
      <dgm:prSet/>
      <dgm:spPr/>
      <dgm:t>
        <a:bodyPr/>
        <a:lstStyle/>
        <a:p>
          <a:endParaRPr lang="fr-FR"/>
        </a:p>
      </dgm:t>
    </dgm:pt>
    <dgm:pt modelId="{2BFAC49F-3E7B-45F7-B802-21E429252210}">
      <dgm:prSet/>
      <dgm:spPr/>
      <dgm:t>
        <a:bodyPr/>
        <a:lstStyle/>
        <a:p>
          <a:r>
            <a:rPr lang="fr-FR" b="1" dirty="0"/>
            <a:t>Init-Size</a:t>
          </a:r>
          <a:r>
            <a:rPr lang="fr-FR" dirty="0"/>
            <a:t> : </a:t>
          </a:r>
          <a:br>
            <a:rPr lang="fr-FR" dirty="0"/>
          </a:br>
          <a:r>
            <a:rPr lang="fr-FR" dirty="0"/>
            <a:t>3 fois le nombre de clusters </a:t>
          </a:r>
          <a:br>
            <a:rPr lang="fr-FR" dirty="0"/>
          </a:br>
          <a:r>
            <a:rPr lang="fr-FR" dirty="0">
              <a:sym typeface="Wingdings" panose="05000000000000000000" pitchFamily="2" charset="2"/>
            </a:rPr>
            <a:t></a:t>
          </a:r>
          <a:r>
            <a:rPr lang="fr-FR" dirty="0"/>
            <a:t> 2259</a:t>
          </a:r>
        </a:p>
      </dgm:t>
    </dgm:pt>
    <dgm:pt modelId="{B85291EB-6468-42FF-83A1-18F6023B7DDA}" type="parTrans" cxnId="{82691318-C4B0-4289-9791-7562E405FB18}">
      <dgm:prSet/>
      <dgm:spPr/>
      <dgm:t>
        <a:bodyPr/>
        <a:lstStyle/>
        <a:p>
          <a:endParaRPr lang="fr-FR"/>
        </a:p>
      </dgm:t>
    </dgm:pt>
    <dgm:pt modelId="{F31E1863-2A1C-407B-8978-9B49966E955F}" type="sibTrans" cxnId="{82691318-C4B0-4289-9791-7562E405FB18}">
      <dgm:prSet/>
      <dgm:spPr/>
      <dgm:t>
        <a:bodyPr/>
        <a:lstStyle/>
        <a:p>
          <a:endParaRPr lang="fr-FR"/>
        </a:p>
      </dgm:t>
    </dgm:pt>
    <dgm:pt modelId="{338CF90C-DBAF-47AA-8F8D-68D0F68D3A2C}">
      <dgm:prSet/>
      <dgm:spPr/>
      <dgm:t>
        <a:bodyPr/>
        <a:lstStyle/>
        <a:p>
          <a:r>
            <a:rPr lang="fr-FR"/>
            <a:t>Chaque centroïde est un mot virtuel</a:t>
          </a:r>
        </a:p>
      </dgm:t>
    </dgm:pt>
    <dgm:pt modelId="{5C811793-178C-4D88-82A3-D3D0BC1A2ED9}" type="parTrans" cxnId="{4797C799-55D7-4F52-9D27-1E8AF5305640}">
      <dgm:prSet/>
      <dgm:spPr/>
      <dgm:t>
        <a:bodyPr/>
        <a:lstStyle/>
        <a:p>
          <a:endParaRPr lang="fr-FR"/>
        </a:p>
      </dgm:t>
    </dgm:pt>
    <dgm:pt modelId="{F8C7FFFB-75AD-4C57-BDEB-DC47D65CD0F0}" type="sibTrans" cxnId="{4797C799-55D7-4F52-9D27-1E8AF5305640}">
      <dgm:prSet/>
      <dgm:spPr/>
      <dgm:t>
        <a:bodyPr/>
        <a:lstStyle/>
        <a:p>
          <a:endParaRPr lang="fr-FR"/>
        </a:p>
      </dgm:t>
    </dgm:pt>
    <dgm:pt modelId="{860D8587-FE5F-441B-9058-48A686F54BE9}" type="pres">
      <dgm:prSet presAssocID="{6B42A622-DD21-4C38-86A1-47A5745162D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A6F067-87BE-41A7-8965-310F4CAAE431}" type="pres">
      <dgm:prSet presAssocID="{F021E12E-CE3B-4394-B516-03681AED8F68}" presName="vertOne" presStyleCnt="0"/>
      <dgm:spPr/>
    </dgm:pt>
    <dgm:pt modelId="{130CF92E-C8BA-4BBA-A966-34A5250E4506}" type="pres">
      <dgm:prSet presAssocID="{F021E12E-CE3B-4394-B516-03681AED8F68}" presName="txOne" presStyleLbl="node0" presStyleIdx="0" presStyleCnt="3">
        <dgm:presLayoutVars>
          <dgm:chPref val="3"/>
        </dgm:presLayoutVars>
      </dgm:prSet>
      <dgm:spPr/>
    </dgm:pt>
    <dgm:pt modelId="{56168FEB-CE29-4416-8550-4D65060B275E}" type="pres">
      <dgm:prSet presAssocID="{F021E12E-CE3B-4394-B516-03681AED8F68}" presName="parTransOne" presStyleCnt="0"/>
      <dgm:spPr/>
    </dgm:pt>
    <dgm:pt modelId="{863F9738-7D8B-4ABF-BE8A-E9CBDD73F2D4}" type="pres">
      <dgm:prSet presAssocID="{F021E12E-CE3B-4394-B516-03681AED8F68}" presName="horzOne" presStyleCnt="0"/>
      <dgm:spPr/>
    </dgm:pt>
    <dgm:pt modelId="{3FC20525-D0CF-4B33-B42D-C9B7062C8381}" type="pres">
      <dgm:prSet presAssocID="{C07642E1-44BD-48FB-BEF2-2EC601C53C9D}" presName="vertTwo" presStyleCnt="0"/>
      <dgm:spPr/>
    </dgm:pt>
    <dgm:pt modelId="{67308764-1639-4145-B9D4-E5FA0E86AA57}" type="pres">
      <dgm:prSet presAssocID="{C07642E1-44BD-48FB-BEF2-2EC601C53C9D}" presName="txTwo" presStyleLbl="node2" presStyleIdx="0" presStyleCnt="4">
        <dgm:presLayoutVars>
          <dgm:chPref val="3"/>
        </dgm:presLayoutVars>
      </dgm:prSet>
      <dgm:spPr/>
    </dgm:pt>
    <dgm:pt modelId="{867A748F-A477-4555-A7C7-8093BDB566AB}" type="pres">
      <dgm:prSet presAssocID="{C07642E1-44BD-48FB-BEF2-2EC601C53C9D}" presName="horzTwo" presStyleCnt="0"/>
      <dgm:spPr/>
    </dgm:pt>
    <dgm:pt modelId="{8726B4B1-67E6-4683-A2C8-C0BD6FDEBC7E}" type="pres">
      <dgm:prSet presAssocID="{FE76AC70-E365-48D0-891A-29F3F090ED93}" presName="sibSpaceTwo" presStyleCnt="0"/>
      <dgm:spPr/>
    </dgm:pt>
    <dgm:pt modelId="{66E19867-56E1-4CD2-A460-32B19DD4FC85}" type="pres">
      <dgm:prSet presAssocID="{02E23ABF-D392-41E6-99D6-61E9721DA492}" presName="vertTwo" presStyleCnt="0"/>
      <dgm:spPr/>
    </dgm:pt>
    <dgm:pt modelId="{50B2CC64-BE98-40C7-AD0E-37095FA7EFD4}" type="pres">
      <dgm:prSet presAssocID="{02E23ABF-D392-41E6-99D6-61E9721DA492}" presName="txTwo" presStyleLbl="node2" presStyleIdx="1" presStyleCnt="4">
        <dgm:presLayoutVars>
          <dgm:chPref val="3"/>
        </dgm:presLayoutVars>
      </dgm:prSet>
      <dgm:spPr/>
    </dgm:pt>
    <dgm:pt modelId="{2E0C38DF-2B69-4E74-8E5B-AD19CCCF2307}" type="pres">
      <dgm:prSet presAssocID="{02E23ABF-D392-41E6-99D6-61E9721DA492}" presName="horzTwo" presStyleCnt="0"/>
      <dgm:spPr/>
    </dgm:pt>
    <dgm:pt modelId="{94750789-CF22-4DE4-9A6F-81B054EE1475}" type="pres">
      <dgm:prSet presAssocID="{F0157B35-51B0-4907-92FA-82C331DF02AE}" presName="sibSpaceOne" presStyleCnt="0"/>
      <dgm:spPr/>
    </dgm:pt>
    <dgm:pt modelId="{C1A79534-DD0E-4D83-99A9-6139B29B812F}" type="pres">
      <dgm:prSet presAssocID="{8CFBB5F9-C3CB-44A3-A051-A1C8D4896E40}" presName="vertOne" presStyleCnt="0"/>
      <dgm:spPr/>
    </dgm:pt>
    <dgm:pt modelId="{47BE27B2-5B6E-4463-A1BD-8F6041EEA0E3}" type="pres">
      <dgm:prSet presAssocID="{8CFBB5F9-C3CB-44A3-A051-A1C8D4896E40}" presName="txOne" presStyleLbl="node0" presStyleIdx="1" presStyleCnt="3">
        <dgm:presLayoutVars>
          <dgm:chPref val="3"/>
        </dgm:presLayoutVars>
      </dgm:prSet>
      <dgm:spPr/>
    </dgm:pt>
    <dgm:pt modelId="{41895F62-B5FB-4B6F-A551-758F889F6584}" type="pres">
      <dgm:prSet presAssocID="{8CFBB5F9-C3CB-44A3-A051-A1C8D4896E40}" presName="parTransOne" presStyleCnt="0"/>
      <dgm:spPr/>
    </dgm:pt>
    <dgm:pt modelId="{4E430244-AA3E-40DE-A2B9-A72560647DD7}" type="pres">
      <dgm:prSet presAssocID="{8CFBB5F9-C3CB-44A3-A051-A1C8D4896E40}" presName="horzOne" presStyleCnt="0"/>
      <dgm:spPr/>
    </dgm:pt>
    <dgm:pt modelId="{8484B595-69CD-4703-A873-CC58C46802CE}" type="pres">
      <dgm:prSet presAssocID="{0DA2D04C-4ADF-4222-906E-15279DC298E4}" presName="vertTwo" presStyleCnt="0"/>
      <dgm:spPr/>
    </dgm:pt>
    <dgm:pt modelId="{0B3D6C7A-6726-427E-9964-62A34A82DB58}" type="pres">
      <dgm:prSet presAssocID="{0DA2D04C-4ADF-4222-906E-15279DC298E4}" presName="txTwo" presStyleLbl="node2" presStyleIdx="2" presStyleCnt="4">
        <dgm:presLayoutVars>
          <dgm:chPref val="3"/>
        </dgm:presLayoutVars>
      </dgm:prSet>
      <dgm:spPr/>
    </dgm:pt>
    <dgm:pt modelId="{515E718D-9880-4353-8206-9CDCA57AB652}" type="pres">
      <dgm:prSet presAssocID="{0DA2D04C-4ADF-4222-906E-15279DC298E4}" presName="horzTwo" presStyleCnt="0"/>
      <dgm:spPr/>
    </dgm:pt>
    <dgm:pt modelId="{95A40F9A-0436-40C2-8038-93587BF9F71F}" type="pres">
      <dgm:prSet presAssocID="{E621752D-6231-40A6-8394-C52A0CF98BAB}" presName="sibSpaceTwo" presStyleCnt="0"/>
      <dgm:spPr/>
    </dgm:pt>
    <dgm:pt modelId="{1A65DAE5-1A47-4ADB-8D27-46F90164A335}" type="pres">
      <dgm:prSet presAssocID="{2BFAC49F-3E7B-45F7-B802-21E429252210}" presName="vertTwo" presStyleCnt="0"/>
      <dgm:spPr/>
    </dgm:pt>
    <dgm:pt modelId="{FC448075-52F3-4934-A6CA-7D5BED6BA3FB}" type="pres">
      <dgm:prSet presAssocID="{2BFAC49F-3E7B-45F7-B802-21E429252210}" presName="txTwo" presStyleLbl="node2" presStyleIdx="3" presStyleCnt="4">
        <dgm:presLayoutVars>
          <dgm:chPref val="3"/>
        </dgm:presLayoutVars>
      </dgm:prSet>
      <dgm:spPr/>
    </dgm:pt>
    <dgm:pt modelId="{E7956C7B-60F0-44D0-9BEC-2ABB48B49C07}" type="pres">
      <dgm:prSet presAssocID="{2BFAC49F-3E7B-45F7-B802-21E429252210}" presName="horzTwo" presStyleCnt="0"/>
      <dgm:spPr/>
    </dgm:pt>
    <dgm:pt modelId="{766E4331-A368-4467-BADB-90602F376E70}" type="pres">
      <dgm:prSet presAssocID="{5CF02635-26E2-4DE0-939F-4B72F2D2B5CB}" presName="sibSpaceOne" presStyleCnt="0"/>
      <dgm:spPr/>
    </dgm:pt>
    <dgm:pt modelId="{6E7AC253-FC0E-49E7-8C5A-90AB0E980775}" type="pres">
      <dgm:prSet presAssocID="{338CF90C-DBAF-47AA-8F8D-68D0F68D3A2C}" presName="vertOne" presStyleCnt="0"/>
      <dgm:spPr/>
    </dgm:pt>
    <dgm:pt modelId="{C6CD0EC1-0D18-4D34-985E-45394B3416DE}" type="pres">
      <dgm:prSet presAssocID="{338CF90C-DBAF-47AA-8F8D-68D0F68D3A2C}" presName="txOne" presStyleLbl="node0" presStyleIdx="2" presStyleCnt="3">
        <dgm:presLayoutVars>
          <dgm:chPref val="3"/>
        </dgm:presLayoutVars>
      </dgm:prSet>
      <dgm:spPr/>
    </dgm:pt>
    <dgm:pt modelId="{72206829-6180-4360-AA83-A387DE78BB89}" type="pres">
      <dgm:prSet presAssocID="{338CF90C-DBAF-47AA-8F8D-68D0F68D3A2C}" presName="horzOne" presStyleCnt="0"/>
      <dgm:spPr/>
    </dgm:pt>
  </dgm:ptLst>
  <dgm:cxnLst>
    <dgm:cxn modelId="{B3244C10-52DE-4FA9-9578-9385B42A5196}" type="presOf" srcId="{C07642E1-44BD-48FB-BEF2-2EC601C53C9D}" destId="{67308764-1639-4145-B9D4-E5FA0E86AA57}" srcOrd="0" destOrd="0" presId="urn:microsoft.com/office/officeart/2005/8/layout/hierarchy4"/>
    <dgm:cxn modelId="{36534816-DD5F-40E4-9301-9B33D47AE3B0}" type="presOf" srcId="{2BFAC49F-3E7B-45F7-B802-21E429252210}" destId="{FC448075-52F3-4934-A6CA-7D5BED6BA3FB}" srcOrd="0" destOrd="0" presId="urn:microsoft.com/office/officeart/2005/8/layout/hierarchy4"/>
    <dgm:cxn modelId="{82691318-C4B0-4289-9791-7562E405FB18}" srcId="{8CFBB5F9-C3CB-44A3-A051-A1C8D4896E40}" destId="{2BFAC49F-3E7B-45F7-B802-21E429252210}" srcOrd="1" destOrd="0" parTransId="{B85291EB-6468-42FF-83A1-18F6023B7DDA}" sibTransId="{F31E1863-2A1C-407B-8978-9B49966E955F}"/>
    <dgm:cxn modelId="{0C661E18-7762-4646-BF02-408974800AF0}" srcId="{8CFBB5F9-C3CB-44A3-A051-A1C8D4896E40}" destId="{0DA2D04C-4ADF-4222-906E-15279DC298E4}" srcOrd="0" destOrd="0" parTransId="{7051E9F0-41D6-497B-951B-DE9D5278A61C}" sibTransId="{E621752D-6231-40A6-8394-C52A0CF98BAB}"/>
    <dgm:cxn modelId="{9E0EC41A-42DE-46D2-9EF5-49DE2196A20A}" srcId="{F021E12E-CE3B-4394-B516-03681AED8F68}" destId="{C07642E1-44BD-48FB-BEF2-2EC601C53C9D}" srcOrd="0" destOrd="0" parTransId="{835F0F1E-E6C8-4098-9ADA-9C2E3321C414}" sibTransId="{FE76AC70-E365-48D0-891A-29F3F090ED93}"/>
    <dgm:cxn modelId="{F1F86A32-36AB-4E24-98AB-B9A31E4BC6D4}" srcId="{6B42A622-DD21-4C38-86A1-47A5745162DF}" destId="{8CFBB5F9-C3CB-44A3-A051-A1C8D4896E40}" srcOrd="1" destOrd="0" parTransId="{A1E89029-5999-44E6-9A59-59254F245890}" sibTransId="{5CF02635-26E2-4DE0-939F-4B72F2D2B5CB}"/>
    <dgm:cxn modelId="{FAF99F42-E1C9-4E3D-9ADA-BF06E4BA19E1}" type="presOf" srcId="{8CFBB5F9-C3CB-44A3-A051-A1C8D4896E40}" destId="{47BE27B2-5B6E-4463-A1BD-8F6041EEA0E3}" srcOrd="0" destOrd="0" presId="urn:microsoft.com/office/officeart/2005/8/layout/hierarchy4"/>
    <dgm:cxn modelId="{38652C6F-D5F0-4456-BCA7-537A1CABD802}" srcId="{F021E12E-CE3B-4394-B516-03681AED8F68}" destId="{02E23ABF-D392-41E6-99D6-61E9721DA492}" srcOrd="1" destOrd="0" parTransId="{30735011-181A-4CF9-8691-CBCEA607ECC0}" sibTransId="{95F527CD-09F6-49EB-8A7A-CB1F7457E203}"/>
    <dgm:cxn modelId="{974C3475-9500-4EE0-B7AC-8CCAD66193C6}" srcId="{6B42A622-DD21-4C38-86A1-47A5745162DF}" destId="{F021E12E-CE3B-4394-B516-03681AED8F68}" srcOrd="0" destOrd="0" parTransId="{3EEB1EFC-EDC9-4A4C-B062-D7C5BF19F9F2}" sibTransId="{F0157B35-51B0-4907-92FA-82C331DF02AE}"/>
    <dgm:cxn modelId="{4318EB79-DBB2-4540-ADB6-C9800DAFBDB2}" type="presOf" srcId="{6B42A622-DD21-4C38-86A1-47A5745162DF}" destId="{860D8587-FE5F-441B-9058-48A686F54BE9}" srcOrd="0" destOrd="0" presId="urn:microsoft.com/office/officeart/2005/8/layout/hierarchy4"/>
    <dgm:cxn modelId="{8537E18C-2BAA-477E-86C0-5B8B344CB3B3}" type="presOf" srcId="{338CF90C-DBAF-47AA-8F8D-68D0F68D3A2C}" destId="{C6CD0EC1-0D18-4D34-985E-45394B3416DE}" srcOrd="0" destOrd="0" presId="urn:microsoft.com/office/officeart/2005/8/layout/hierarchy4"/>
    <dgm:cxn modelId="{4797C799-55D7-4F52-9D27-1E8AF5305640}" srcId="{6B42A622-DD21-4C38-86A1-47A5745162DF}" destId="{338CF90C-DBAF-47AA-8F8D-68D0F68D3A2C}" srcOrd="2" destOrd="0" parTransId="{5C811793-178C-4D88-82A3-D3D0BC1A2ED9}" sibTransId="{F8C7FFFB-75AD-4C57-BDEB-DC47D65CD0F0}"/>
    <dgm:cxn modelId="{B6C1A7A1-E3EE-49AE-A1F5-64515C71D64C}" type="presOf" srcId="{F021E12E-CE3B-4394-B516-03681AED8F68}" destId="{130CF92E-C8BA-4BBA-A966-34A5250E4506}" srcOrd="0" destOrd="0" presId="urn:microsoft.com/office/officeart/2005/8/layout/hierarchy4"/>
    <dgm:cxn modelId="{9DE413AC-1BCF-49EF-A3A9-64D166C67B62}" type="presOf" srcId="{02E23ABF-D392-41E6-99D6-61E9721DA492}" destId="{50B2CC64-BE98-40C7-AD0E-37095FA7EFD4}" srcOrd="0" destOrd="0" presId="urn:microsoft.com/office/officeart/2005/8/layout/hierarchy4"/>
    <dgm:cxn modelId="{6FF99BF6-1292-4E02-AD36-360F373DC334}" type="presOf" srcId="{0DA2D04C-4ADF-4222-906E-15279DC298E4}" destId="{0B3D6C7A-6726-427E-9964-62A34A82DB58}" srcOrd="0" destOrd="0" presId="urn:microsoft.com/office/officeart/2005/8/layout/hierarchy4"/>
    <dgm:cxn modelId="{7632C028-865B-417C-ACFB-DC55976E9425}" type="presParOf" srcId="{860D8587-FE5F-441B-9058-48A686F54BE9}" destId="{63A6F067-87BE-41A7-8965-310F4CAAE431}" srcOrd="0" destOrd="0" presId="urn:microsoft.com/office/officeart/2005/8/layout/hierarchy4"/>
    <dgm:cxn modelId="{C25DDEB9-BC64-4E2C-A4E6-78713A203ACC}" type="presParOf" srcId="{63A6F067-87BE-41A7-8965-310F4CAAE431}" destId="{130CF92E-C8BA-4BBA-A966-34A5250E4506}" srcOrd="0" destOrd="0" presId="urn:microsoft.com/office/officeart/2005/8/layout/hierarchy4"/>
    <dgm:cxn modelId="{D4311CD9-2ED2-4AD8-8321-56B9F994E3F2}" type="presParOf" srcId="{63A6F067-87BE-41A7-8965-310F4CAAE431}" destId="{56168FEB-CE29-4416-8550-4D65060B275E}" srcOrd="1" destOrd="0" presId="urn:microsoft.com/office/officeart/2005/8/layout/hierarchy4"/>
    <dgm:cxn modelId="{58662C10-44F0-44E4-B410-2FABEAF8BAF9}" type="presParOf" srcId="{63A6F067-87BE-41A7-8965-310F4CAAE431}" destId="{863F9738-7D8B-4ABF-BE8A-E9CBDD73F2D4}" srcOrd="2" destOrd="0" presId="urn:microsoft.com/office/officeart/2005/8/layout/hierarchy4"/>
    <dgm:cxn modelId="{3B35D213-F676-4F1F-AAC0-BBA0ACCFEAC6}" type="presParOf" srcId="{863F9738-7D8B-4ABF-BE8A-E9CBDD73F2D4}" destId="{3FC20525-D0CF-4B33-B42D-C9B7062C8381}" srcOrd="0" destOrd="0" presId="urn:microsoft.com/office/officeart/2005/8/layout/hierarchy4"/>
    <dgm:cxn modelId="{01E33551-3406-496B-9229-B84E86E07B2B}" type="presParOf" srcId="{3FC20525-D0CF-4B33-B42D-C9B7062C8381}" destId="{67308764-1639-4145-B9D4-E5FA0E86AA57}" srcOrd="0" destOrd="0" presId="urn:microsoft.com/office/officeart/2005/8/layout/hierarchy4"/>
    <dgm:cxn modelId="{FAF0A4CF-5D37-495F-85DD-8CDD7BF0FDDE}" type="presParOf" srcId="{3FC20525-D0CF-4B33-B42D-C9B7062C8381}" destId="{867A748F-A477-4555-A7C7-8093BDB566AB}" srcOrd="1" destOrd="0" presId="urn:microsoft.com/office/officeart/2005/8/layout/hierarchy4"/>
    <dgm:cxn modelId="{ADD790DE-E731-4F5E-B9C3-E040ADEF2198}" type="presParOf" srcId="{863F9738-7D8B-4ABF-BE8A-E9CBDD73F2D4}" destId="{8726B4B1-67E6-4683-A2C8-C0BD6FDEBC7E}" srcOrd="1" destOrd="0" presId="urn:microsoft.com/office/officeart/2005/8/layout/hierarchy4"/>
    <dgm:cxn modelId="{D6EE521E-10AE-42F9-A864-616CDDB96311}" type="presParOf" srcId="{863F9738-7D8B-4ABF-BE8A-E9CBDD73F2D4}" destId="{66E19867-56E1-4CD2-A460-32B19DD4FC85}" srcOrd="2" destOrd="0" presId="urn:microsoft.com/office/officeart/2005/8/layout/hierarchy4"/>
    <dgm:cxn modelId="{EBADFF44-7B05-44D2-976D-E178EC668856}" type="presParOf" srcId="{66E19867-56E1-4CD2-A460-32B19DD4FC85}" destId="{50B2CC64-BE98-40C7-AD0E-37095FA7EFD4}" srcOrd="0" destOrd="0" presId="urn:microsoft.com/office/officeart/2005/8/layout/hierarchy4"/>
    <dgm:cxn modelId="{BB104757-487E-47A8-B6D4-800ADA13EB51}" type="presParOf" srcId="{66E19867-56E1-4CD2-A460-32B19DD4FC85}" destId="{2E0C38DF-2B69-4E74-8E5B-AD19CCCF2307}" srcOrd="1" destOrd="0" presId="urn:microsoft.com/office/officeart/2005/8/layout/hierarchy4"/>
    <dgm:cxn modelId="{36C61244-1F9F-4850-AF3D-95E1B2259358}" type="presParOf" srcId="{860D8587-FE5F-441B-9058-48A686F54BE9}" destId="{94750789-CF22-4DE4-9A6F-81B054EE1475}" srcOrd="1" destOrd="0" presId="urn:microsoft.com/office/officeart/2005/8/layout/hierarchy4"/>
    <dgm:cxn modelId="{D2B50EBD-E3CF-48BA-B980-A22EE3556F8C}" type="presParOf" srcId="{860D8587-FE5F-441B-9058-48A686F54BE9}" destId="{C1A79534-DD0E-4D83-99A9-6139B29B812F}" srcOrd="2" destOrd="0" presId="urn:microsoft.com/office/officeart/2005/8/layout/hierarchy4"/>
    <dgm:cxn modelId="{BDCDC7BD-EBE3-4B50-9260-6A657253172D}" type="presParOf" srcId="{C1A79534-DD0E-4D83-99A9-6139B29B812F}" destId="{47BE27B2-5B6E-4463-A1BD-8F6041EEA0E3}" srcOrd="0" destOrd="0" presId="urn:microsoft.com/office/officeart/2005/8/layout/hierarchy4"/>
    <dgm:cxn modelId="{D08A0106-89DA-47E5-8A9C-A6D1D354D2A1}" type="presParOf" srcId="{C1A79534-DD0E-4D83-99A9-6139B29B812F}" destId="{41895F62-B5FB-4B6F-A551-758F889F6584}" srcOrd="1" destOrd="0" presId="urn:microsoft.com/office/officeart/2005/8/layout/hierarchy4"/>
    <dgm:cxn modelId="{6EFEFA05-091F-4CBA-B57B-05740076379D}" type="presParOf" srcId="{C1A79534-DD0E-4D83-99A9-6139B29B812F}" destId="{4E430244-AA3E-40DE-A2B9-A72560647DD7}" srcOrd="2" destOrd="0" presId="urn:microsoft.com/office/officeart/2005/8/layout/hierarchy4"/>
    <dgm:cxn modelId="{C2458DBB-2D9A-46CF-9076-71DFF7F6A07F}" type="presParOf" srcId="{4E430244-AA3E-40DE-A2B9-A72560647DD7}" destId="{8484B595-69CD-4703-A873-CC58C46802CE}" srcOrd="0" destOrd="0" presId="urn:microsoft.com/office/officeart/2005/8/layout/hierarchy4"/>
    <dgm:cxn modelId="{E6ECDC54-1E9E-41CB-BDDC-EA0B066268B4}" type="presParOf" srcId="{8484B595-69CD-4703-A873-CC58C46802CE}" destId="{0B3D6C7A-6726-427E-9964-62A34A82DB58}" srcOrd="0" destOrd="0" presId="urn:microsoft.com/office/officeart/2005/8/layout/hierarchy4"/>
    <dgm:cxn modelId="{1FC5E90C-1AA5-42A7-A11C-66044A1802DD}" type="presParOf" srcId="{8484B595-69CD-4703-A873-CC58C46802CE}" destId="{515E718D-9880-4353-8206-9CDCA57AB652}" srcOrd="1" destOrd="0" presId="urn:microsoft.com/office/officeart/2005/8/layout/hierarchy4"/>
    <dgm:cxn modelId="{BC94796F-839A-43E6-BC25-97134F309D02}" type="presParOf" srcId="{4E430244-AA3E-40DE-A2B9-A72560647DD7}" destId="{95A40F9A-0436-40C2-8038-93587BF9F71F}" srcOrd="1" destOrd="0" presId="urn:microsoft.com/office/officeart/2005/8/layout/hierarchy4"/>
    <dgm:cxn modelId="{18EF524F-DB63-4A6E-BCD0-438A2C82F723}" type="presParOf" srcId="{4E430244-AA3E-40DE-A2B9-A72560647DD7}" destId="{1A65DAE5-1A47-4ADB-8D27-46F90164A335}" srcOrd="2" destOrd="0" presId="urn:microsoft.com/office/officeart/2005/8/layout/hierarchy4"/>
    <dgm:cxn modelId="{F16A82DF-1600-45E5-A14D-42C0033BCFA3}" type="presParOf" srcId="{1A65DAE5-1A47-4ADB-8D27-46F90164A335}" destId="{FC448075-52F3-4934-A6CA-7D5BED6BA3FB}" srcOrd="0" destOrd="0" presId="urn:microsoft.com/office/officeart/2005/8/layout/hierarchy4"/>
    <dgm:cxn modelId="{B721E51E-9655-4B29-99DD-E2252834D6E1}" type="presParOf" srcId="{1A65DAE5-1A47-4ADB-8D27-46F90164A335}" destId="{E7956C7B-60F0-44D0-9BEC-2ABB48B49C07}" srcOrd="1" destOrd="0" presId="urn:microsoft.com/office/officeart/2005/8/layout/hierarchy4"/>
    <dgm:cxn modelId="{F6C71252-60CE-4B10-AC7E-877A9C6BF89F}" type="presParOf" srcId="{860D8587-FE5F-441B-9058-48A686F54BE9}" destId="{766E4331-A368-4467-BADB-90602F376E70}" srcOrd="3" destOrd="0" presId="urn:microsoft.com/office/officeart/2005/8/layout/hierarchy4"/>
    <dgm:cxn modelId="{82910466-33CB-45D6-AD15-CC438FD3F10C}" type="presParOf" srcId="{860D8587-FE5F-441B-9058-48A686F54BE9}" destId="{6E7AC253-FC0E-49E7-8C5A-90AB0E980775}" srcOrd="4" destOrd="0" presId="urn:microsoft.com/office/officeart/2005/8/layout/hierarchy4"/>
    <dgm:cxn modelId="{A4B3EC84-557A-4151-BE8E-DC96DD89F108}" type="presParOf" srcId="{6E7AC253-FC0E-49E7-8C5A-90AB0E980775}" destId="{C6CD0EC1-0D18-4D34-985E-45394B3416DE}" srcOrd="0" destOrd="0" presId="urn:microsoft.com/office/officeart/2005/8/layout/hierarchy4"/>
    <dgm:cxn modelId="{76B4C9A9-16A5-4B91-9ABA-85AABEB418A6}" type="presParOf" srcId="{6E7AC253-FC0E-49E7-8C5A-90AB0E980775}" destId="{72206829-6180-4360-AA83-A387DE78BB8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C136BE2-3ADC-4D33-84CD-CABFF74F405D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1D90D3-C4C5-4788-AA4A-9B9D040E063F}">
      <dgm:prSet/>
      <dgm:spPr/>
      <dgm:t>
        <a:bodyPr/>
        <a:lstStyle/>
        <a:p>
          <a:r>
            <a:rPr lang="fr-FR" dirty="0"/>
            <a:t>Score ARI</a:t>
          </a:r>
        </a:p>
      </dgm:t>
    </dgm:pt>
    <dgm:pt modelId="{C1858147-B55E-47D6-9B43-6C46078CDD15}" type="parTrans" cxnId="{B003697F-70CC-4456-88FA-4D9EF7300996}">
      <dgm:prSet/>
      <dgm:spPr/>
      <dgm:t>
        <a:bodyPr/>
        <a:lstStyle/>
        <a:p>
          <a:endParaRPr lang="fr-FR"/>
        </a:p>
      </dgm:t>
    </dgm:pt>
    <dgm:pt modelId="{C3C845DF-9F15-4815-BADE-D87455D9A3F8}" type="sibTrans" cxnId="{B003697F-70CC-4456-88FA-4D9EF7300996}">
      <dgm:prSet/>
      <dgm:spPr/>
      <dgm:t>
        <a:bodyPr/>
        <a:lstStyle/>
        <a:p>
          <a:endParaRPr lang="fr-FR"/>
        </a:p>
      </dgm:t>
    </dgm:pt>
    <dgm:pt modelId="{44D9A684-3C53-448D-8FDD-7136E278676C}">
      <dgm:prSet/>
      <dgm:spPr/>
      <dgm:t>
        <a:bodyPr/>
        <a:lstStyle/>
        <a:p>
          <a:r>
            <a:rPr lang="fr-FR" b="0" i="0" dirty="0"/>
            <a:t>≃</a:t>
          </a:r>
          <a:r>
            <a:rPr lang="fr-FR" dirty="0"/>
            <a:t> 0,05</a:t>
          </a:r>
        </a:p>
      </dgm:t>
    </dgm:pt>
    <dgm:pt modelId="{614C9EDA-DA03-429A-8BE2-3ABE329189F5}" type="parTrans" cxnId="{E69C2980-ABA5-4B1A-BDAF-01F934E2D9F4}">
      <dgm:prSet/>
      <dgm:spPr/>
      <dgm:t>
        <a:bodyPr/>
        <a:lstStyle/>
        <a:p>
          <a:endParaRPr lang="fr-FR"/>
        </a:p>
      </dgm:t>
    </dgm:pt>
    <dgm:pt modelId="{8EDE8A7C-4718-42B2-BEFE-309B4D48B288}" type="sibTrans" cxnId="{E69C2980-ABA5-4B1A-BDAF-01F934E2D9F4}">
      <dgm:prSet/>
      <dgm:spPr/>
      <dgm:t>
        <a:bodyPr/>
        <a:lstStyle/>
        <a:p>
          <a:endParaRPr lang="fr-FR"/>
        </a:p>
      </dgm:t>
    </dgm:pt>
    <dgm:pt modelId="{617875D9-009E-41CE-99EC-DCEB0B7FE02E}" type="pres">
      <dgm:prSet presAssocID="{CC136BE2-3ADC-4D33-84CD-CABFF74F405D}" presName="list" presStyleCnt="0">
        <dgm:presLayoutVars>
          <dgm:dir/>
          <dgm:animLvl val="lvl"/>
        </dgm:presLayoutVars>
      </dgm:prSet>
      <dgm:spPr/>
    </dgm:pt>
    <dgm:pt modelId="{FB8F9D2D-2BAE-48BE-A315-8591774AA934}" type="pres">
      <dgm:prSet presAssocID="{2C1D90D3-C4C5-4788-AA4A-9B9D040E063F}" presName="posSpace" presStyleCnt="0"/>
      <dgm:spPr/>
    </dgm:pt>
    <dgm:pt modelId="{B7BACF64-3209-4F71-9627-A32A12CCE940}" type="pres">
      <dgm:prSet presAssocID="{2C1D90D3-C4C5-4788-AA4A-9B9D040E063F}" presName="vertFlow" presStyleCnt="0"/>
      <dgm:spPr/>
    </dgm:pt>
    <dgm:pt modelId="{EC25683F-E9FC-464F-AB00-5886D74DDBAA}" type="pres">
      <dgm:prSet presAssocID="{2C1D90D3-C4C5-4788-AA4A-9B9D040E063F}" presName="topSpace" presStyleCnt="0"/>
      <dgm:spPr/>
    </dgm:pt>
    <dgm:pt modelId="{C4D360D3-8C41-4B88-9B68-3F2FAFDE65DE}" type="pres">
      <dgm:prSet presAssocID="{2C1D90D3-C4C5-4788-AA4A-9B9D040E063F}" presName="firstComp" presStyleCnt="0"/>
      <dgm:spPr/>
    </dgm:pt>
    <dgm:pt modelId="{C799A95B-B30D-4A96-95D2-2C2E9FB6D22F}" type="pres">
      <dgm:prSet presAssocID="{2C1D90D3-C4C5-4788-AA4A-9B9D040E063F}" presName="firstChild" presStyleLbl="bgAccFollowNode1" presStyleIdx="0" presStyleCnt="1"/>
      <dgm:spPr/>
    </dgm:pt>
    <dgm:pt modelId="{AC4E101F-183D-4730-9775-473502567A16}" type="pres">
      <dgm:prSet presAssocID="{2C1D90D3-C4C5-4788-AA4A-9B9D040E063F}" presName="firstChildTx" presStyleLbl="bgAccFollowNode1" presStyleIdx="0" presStyleCnt="1">
        <dgm:presLayoutVars>
          <dgm:bulletEnabled val="1"/>
        </dgm:presLayoutVars>
      </dgm:prSet>
      <dgm:spPr/>
    </dgm:pt>
    <dgm:pt modelId="{0A43A5F9-8945-4209-92D3-A50B488A3BDD}" type="pres">
      <dgm:prSet presAssocID="{2C1D90D3-C4C5-4788-AA4A-9B9D040E063F}" presName="negSpace" presStyleCnt="0"/>
      <dgm:spPr/>
    </dgm:pt>
    <dgm:pt modelId="{FDBDAED4-51EF-4217-AD26-6523E6980D6C}" type="pres">
      <dgm:prSet presAssocID="{2C1D90D3-C4C5-4788-AA4A-9B9D040E063F}" presName="circle" presStyleLbl="node1" presStyleIdx="0" presStyleCnt="1"/>
      <dgm:spPr/>
    </dgm:pt>
  </dgm:ptLst>
  <dgm:cxnLst>
    <dgm:cxn modelId="{DD2D6D6A-DCD2-4E65-84C4-76EBEE16F974}" type="presOf" srcId="{2C1D90D3-C4C5-4788-AA4A-9B9D040E063F}" destId="{FDBDAED4-51EF-4217-AD26-6523E6980D6C}" srcOrd="0" destOrd="0" presId="urn:microsoft.com/office/officeart/2005/8/layout/hList9"/>
    <dgm:cxn modelId="{B003697F-70CC-4456-88FA-4D9EF7300996}" srcId="{CC136BE2-3ADC-4D33-84CD-CABFF74F405D}" destId="{2C1D90D3-C4C5-4788-AA4A-9B9D040E063F}" srcOrd="0" destOrd="0" parTransId="{C1858147-B55E-47D6-9B43-6C46078CDD15}" sibTransId="{C3C845DF-9F15-4815-BADE-D87455D9A3F8}"/>
    <dgm:cxn modelId="{E69C2980-ABA5-4B1A-BDAF-01F934E2D9F4}" srcId="{2C1D90D3-C4C5-4788-AA4A-9B9D040E063F}" destId="{44D9A684-3C53-448D-8FDD-7136E278676C}" srcOrd="0" destOrd="0" parTransId="{614C9EDA-DA03-429A-8BE2-3ABE329189F5}" sibTransId="{8EDE8A7C-4718-42B2-BEFE-309B4D48B288}"/>
    <dgm:cxn modelId="{D57321D8-1D8B-48A5-A07E-97DE634EBB42}" type="presOf" srcId="{44D9A684-3C53-448D-8FDD-7136E278676C}" destId="{C799A95B-B30D-4A96-95D2-2C2E9FB6D22F}" srcOrd="0" destOrd="0" presId="urn:microsoft.com/office/officeart/2005/8/layout/hList9"/>
    <dgm:cxn modelId="{B0FDD4DA-CAC0-4162-B95C-C1D578B89846}" type="presOf" srcId="{44D9A684-3C53-448D-8FDD-7136E278676C}" destId="{AC4E101F-183D-4730-9775-473502567A16}" srcOrd="1" destOrd="0" presId="urn:microsoft.com/office/officeart/2005/8/layout/hList9"/>
    <dgm:cxn modelId="{637D1CF7-D1DF-4819-BFC6-E83D44C0740E}" type="presOf" srcId="{CC136BE2-3ADC-4D33-84CD-CABFF74F405D}" destId="{617875D9-009E-41CE-99EC-DCEB0B7FE02E}" srcOrd="0" destOrd="0" presId="urn:microsoft.com/office/officeart/2005/8/layout/hList9"/>
    <dgm:cxn modelId="{D5C13162-4269-45A0-B117-DF0688F1DC01}" type="presParOf" srcId="{617875D9-009E-41CE-99EC-DCEB0B7FE02E}" destId="{FB8F9D2D-2BAE-48BE-A315-8591774AA934}" srcOrd="0" destOrd="0" presId="urn:microsoft.com/office/officeart/2005/8/layout/hList9"/>
    <dgm:cxn modelId="{70553A48-FC31-46CE-BB0B-EDE4B1ACF1F5}" type="presParOf" srcId="{617875D9-009E-41CE-99EC-DCEB0B7FE02E}" destId="{B7BACF64-3209-4F71-9627-A32A12CCE940}" srcOrd="1" destOrd="0" presId="urn:microsoft.com/office/officeart/2005/8/layout/hList9"/>
    <dgm:cxn modelId="{09F26D18-F9A3-4593-8AEE-1F02753D0256}" type="presParOf" srcId="{B7BACF64-3209-4F71-9627-A32A12CCE940}" destId="{EC25683F-E9FC-464F-AB00-5886D74DDBAA}" srcOrd="0" destOrd="0" presId="urn:microsoft.com/office/officeart/2005/8/layout/hList9"/>
    <dgm:cxn modelId="{4C26893A-1953-47EC-BA35-B0ED2D153359}" type="presParOf" srcId="{B7BACF64-3209-4F71-9627-A32A12CCE940}" destId="{C4D360D3-8C41-4B88-9B68-3F2FAFDE65DE}" srcOrd="1" destOrd="0" presId="urn:microsoft.com/office/officeart/2005/8/layout/hList9"/>
    <dgm:cxn modelId="{73BDEB2A-E6B4-4370-873A-C9363B33C4EE}" type="presParOf" srcId="{C4D360D3-8C41-4B88-9B68-3F2FAFDE65DE}" destId="{C799A95B-B30D-4A96-95D2-2C2E9FB6D22F}" srcOrd="0" destOrd="0" presId="urn:microsoft.com/office/officeart/2005/8/layout/hList9"/>
    <dgm:cxn modelId="{DCC68DDE-50AE-4450-ACC7-D7803BBFC412}" type="presParOf" srcId="{C4D360D3-8C41-4B88-9B68-3F2FAFDE65DE}" destId="{AC4E101F-183D-4730-9775-473502567A16}" srcOrd="1" destOrd="0" presId="urn:microsoft.com/office/officeart/2005/8/layout/hList9"/>
    <dgm:cxn modelId="{C41898F3-86AC-4885-B6D3-A569A36BA243}" type="presParOf" srcId="{617875D9-009E-41CE-99EC-DCEB0B7FE02E}" destId="{0A43A5F9-8945-4209-92D3-A50B488A3BDD}" srcOrd="2" destOrd="0" presId="urn:microsoft.com/office/officeart/2005/8/layout/hList9"/>
    <dgm:cxn modelId="{620EDAB1-4824-4851-99CC-C026CDAA71FB}" type="presParOf" srcId="{617875D9-009E-41CE-99EC-DCEB0B7FE02E}" destId="{FDBDAED4-51EF-4217-AD26-6523E6980D6C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36118DB-3924-4E83-AE1E-CD99513D7B3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A3004CA2-B0C5-41DE-894C-7F4ED6222EF4}">
      <dgm:prSet custT="1"/>
      <dgm:spPr/>
      <dgm:t>
        <a:bodyPr/>
        <a:lstStyle/>
        <a:p>
          <a:r>
            <a:rPr lang="fr-FR" sz="2000" dirty="0"/>
            <a:t>La classification est mauvaise</a:t>
          </a:r>
        </a:p>
      </dgm:t>
    </dgm:pt>
    <dgm:pt modelId="{634E4051-9F7B-4951-A59A-E76F1F0D2516}" type="parTrans" cxnId="{394929B3-73BA-48B2-9C0E-923E5DC605FE}">
      <dgm:prSet/>
      <dgm:spPr/>
      <dgm:t>
        <a:bodyPr/>
        <a:lstStyle/>
        <a:p>
          <a:endParaRPr lang="fr-FR" sz="1600"/>
        </a:p>
      </dgm:t>
    </dgm:pt>
    <dgm:pt modelId="{EEFA2819-1368-4792-A2E9-A9614B02036B}" type="sibTrans" cxnId="{394929B3-73BA-48B2-9C0E-923E5DC605FE}">
      <dgm:prSet/>
      <dgm:spPr/>
      <dgm:t>
        <a:bodyPr/>
        <a:lstStyle/>
        <a:p>
          <a:endParaRPr lang="fr-FR" sz="1600"/>
        </a:p>
      </dgm:t>
    </dgm:pt>
    <dgm:pt modelId="{B640E734-DB8D-4A76-8C5C-B3CC8DA78CA5}" type="pres">
      <dgm:prSet presAssocID="{E36118DB-3924-4E83-AE1E-CD99513D7B34}" presName="linear" presStyleCnt="0">
        <dgm:presLayoutVars>
          <dgm:animLvl val="lvl"/>
          <dgm:resizeHandles val="exact"/>
        </dgm:presLayoutVars>
      </dgm:prSet>
      <dgm:spPr/>
    </dgm:pt>
    <dgm:pt modelId="{9D6F04A8-7D4F-477E-AB88-96374B410CE5}" type="pres">
      <dgm:prSet presAssocID="{A3004CA2-B0C5-41DE-894C-7F4ED6222E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594D02-83BE-4CC1-871C-7F85B1FB67F1}" type="presOf" srcId="{E36118DB-3924-4E83-AE1E-CD99513D7B34}" destId="{B640E734-DB8D-4A76-8C5C-B3CC8DA78CA5}" srcOrd="0" destOrd="0" presId="urn:microsoft.com/office/officeart/2005/8/layout/vList2"/>
    <dgm:cxn modelId="{8E1C968E-D7F4-4C14-A0C0-927F4EE70CC7}" type="presOf" srcId="{A3004CA2-B0C5-41DE-894C-7F4ED6222EF4}" destId="{9D6F04A8-7D4F-477E-AB88-96374B410CE5}" srcOrd="0" destOrd="0" presId="urn:microsoft.com/office/officeart/2005/8/layout/vList2"/>
    <dgm:cxn modelId="{394929B3-73BA-48B2-9C0E-923E5DC605FE}" srcId="{E36118DB-3924-4E83-AE1E-CD99513D7B34}" destId="{A3004CA2-B0C5-41DE-894C-7F4ED6222EF4}" srcOrd="0" destOrd="0" parTransId="{634E4051-9F7B-4951-A59A-E76F1F0D2516}" sibTransId="{EEFA2819-1368-4792-A2E9-A9614B02036B}"/>
    <dgm:cxn modelId="{E7AF2DF8-86FD-4537-B621-2EA53F00B4BC}" type="presParOf" srcId="{B640E734-DB8D-4A76-8C5C-B3CC8DA78CA5}" destId="{9D6F04A8-7D4F-477E-AB88-96374B410C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04657F0-7C8A-4B0D-B3B2-F4EDB322DE5E}" type="doc">
      <dgm:prSet loTypeId="urn:microsoft.com/office/officeart/2005/8/layout/v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3CD04E5E-C375-442E-A592-3E42BF59FBFC}">
      <dgm:prSet/>
      <dgm:spPr/>
      <dgm:t>
        <a:bodyPr/>
        <a:lstStyle/>
        <a:p>
          <a:r>
            <a:rPr lang="fr-FR" dirty="0"/>
            <a:t>Réseau de neurones convolutif</a:t>
          </a:r>
        </a:p>
      </dgm:t>
    </dgm:pt>
    <dgm:pt modelId="{3F7C4FF6-7382-4CB8-87E7-4605EF6BEF15}" type="parTrans" cxnId="{A226A211-1CDF-479F-8D37-F36C49CC288E}">
      <dgm:prSet/>
      <dgm:spPr/>
      <dgm:t>
        <a:bodyPr/>
        <a:lstStyle/>
        <a:p>
          <a:endParaRPr lang="fr-FR"/>
        </a:p>
      </dgm:t>
    </dgm:pt>
    <dgm:pt modelId="{E506AEFF-2949-4498-8EB0-C225BEA4DDC7}" type="sibTrans" cxnId="{A226A211-1CDF-479F-8D37-F36C49CC288E}">
      <dgm:prSet/>
      <dgm:spPr/>
      <dgm:t>
        <a:bodyPr/>
        <a:lstStyle/>
        <a:p>
          <a:endParaRPr lang="fr-FR"/>
        </a:p>
      </dgm:t>
    </dgm:pt>
    <dgm:pt modelId="{29ACDD15-55ED-48B7-A6B0-9D1794C8126E}">
      <dgm:prSet/>
      <dgm:spPr/>
      <dgm:t>
        <a:bodyPr/>
        <a:lstStyle/>
        <a:p>
          <a:r>
            <a:rPr lang="fr-FR" dirty="0"/>
            <a:t>Atteint une précision de 92,7% dans le top 5 des tests d'</a:t>
          </a:r>
          <a:r>
            <a:rPr lang="fr-FR" dirty="0" err="1"/>
            <a:t>ImageNet</a:t>
          </a:r>
          <a:endParaRPr lang="fr-FR" dirty="0"/>
        </a:p>
      </dgm:t>
    </dgm:pt>
    <dgm:pt modelId="{C29FF821-9B72-4CF5-81F6-FE680E087261}" type="parTrans" cxnId="{80D16A0B-7447-48D0-B7A6-0FBCFDA4ED5A}">
      <dgm:prSet/>
      <dgm:spPr/>
      <dgm:t>
        <a:bodyPr/>
        <a:lstStyle/>
        <a:p>
          <a:endParaRPr lang="fr-FR"/>
        </a:p>
      </dgm:t>
    </dgm:pt>
    <dgm:pt modelId="{618726B4-0919-4CBB-969C-0E44CD87C1E8}" type="sibTrans" cxnId="{80D16A0B-7447-48D0-B7A6-0FBCFDA4ED5A}">
      <dgm:prSet/>
      <dgm:spPr/>
      <dgm:t>
        <a:bodyPr/>
        <a:lstStyle/>
        <a:p>
          <a:endParaRPr lang="fr-FR"/>
        </a:p>
      </dgm:t>
    </dgm:pt>
    <dgm:pt modelId="{B2734C02-A8FD-45DE-8B0A-1B6C9158C362}" type="pres">
      <dgm:prSet presAssocID="{E04657F0-7C8A-4B0D-B3B2-F4EDB322DE5E}" presName="linearFlow" presStyleCnt="0">
        <dgm:presLayoutVars>
          <dgm:dir/>
          <dgm:resizeHandles val="exact"/>
        </dgm:presLayoutVars>
      </dgm:prSet>
      <dgm:spPr/>
    </dgm:pt>
    <dgm:pt modelId="{D07F9540-1A2D-4779-BF34-F919564E8262}" type="pres">
      <dgm:prSet presAssocID="{3CD04E5E-C375-442E-A592-3E42BF59FBFC}" presName="composite" presStyleCnt="0"/>
      <dgm:spPr/>
    </dgm:pt>
    <dgm:pt modelId="{5E44CD4D-C1E4-4570-95FE-BC9F7CA6B7FA}" type="pres">
      <dgm:prSet presAssocID="{3CD04E5E-C375-442E-A592-3E42BF59FBFC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au dans une tête contour"/>
        </a:ext>
      </dgm:extLst>
    </dgm:pt>
    <dgm:pt modelId="{11D7CE57-3B2B-466F-A9FF-74D14D342F86}" type="pres">
      <dgm:prSet presAssocID="{3CD04E5E-C375-442E-A592-3E42BF59FBFC}" presName="txShp" presStyleLbl="node1" presStyleIdx="0" presStyleCnt="2">
        <dgm:presLayoutVars>
          <dgm:bulletEnabled val="1"/>
        </dgm:presLayoutVars>
      </dgm:prSet>
      <dgm:spPr/>
    </dgm:pt>
    <dgm:pt modelId="{8F2518D2-2861-4E6F-8FDA-BAA266E3EB74}" type="pres">
      <dgm:prSet presAssocID="{E506AEFF-2949-4498-8EB0-C225BEA4DDC7}" presName="spacing" presStyleCnt="0"/>
      <dgm:spPr/>
    </dgm:pt>
    <dgm:pt modelId="{A5E25E22-06DE-4D5B-8925-93C2B8956643}" type="pres">
      <dgm:prSet presAssocID="{29ACDD15-55ED-48B7-A6B0-9D1794C8126E}" presName="composite" presStyleCnt="0"/>
      <dgm:spPr/>
    </dgm:pt>
    <dgm:pt modelId="{850679F4-42A1-4D02-8026-146043A08A0E}" type="pres">
      <dgm:prSet presAssocID="{29ACDD15-55ED-48B7-A6B0-9D1794C8126E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phique en courbe stick de hockey avec un remplissage uni"/>
        </a:ext>
      </dgm:extLst>
    </dgm:pt>
    <dgm:pt modelId="{324B7374-767D-48FB-9011-C5FF5B01A697}" type="pres">
      <dgm:prSet presAssocID="{29ACDD15-55ED-48B7-A6B0-9D1794C8126E}" presName="txShp" presStyleLbl="node1" presStyleIdx="1" presStyleCnt="2">
        <dgm:presLayoutVars>
          <dgm:bulletEnabled val="1"/>
        </dgm:presLayoutVars>
      </dgm:prSet>
      <dgm:spPr/>
    </dgm:pt>
  </dgm:ptLst>
  <dgm:cxnLst>
    <dgm:cxn modelId="{80D16A0B-7447-48D0-B7A6-0FBCFDA4ED5A}" srcId="{E04657F0-7C8A-4B0D-B3B2-F4EDB322DE5E}" destId="{29ACDD15-55ED-48B7-A6B0-9D1794C8126E}" srcOrd="1" destOrd="0" parTransId="{C29FF821-9B72-4CF5-81F6-FE680E087261}" sibTransId="{618726B4-0919-4CBB-969C-0E44CD87C1E8}"/>
    <dgm:cxn modelId="{A226A211-1CDF-479F-8D37-F36C49CC288E}" srcId="{E04657F0-7C8A-4B0D-B3B2-F4EDB322DE5E}" destId="{3CD04E5E-C375-442E-A592-3E42BF59FBFC}" srcOrd="0" destOrd="0" parTransId="{3F7C4FF6-7382-4CB8-87E7-4605EF6BEF15}" sibTransId="{E506AEFF-2949-4498-8EB0-C225BEA4DDC7}"/>
    <dgm:cxn modelId="{E4D8202B-B8E2-4254-AA80-7650D56BFB54}" type="presOf" srcId="{29ACDD15-55ED-48B7-A6B0-9D1794C8126E}" destId="{324B7374-767D-48FB-9011-C5FF5B01A697}" srcOrd="0" destOrd="0" presId="urn:microsoft.com/office/officeart/2005/8/layout/vList3"/>
    <dgm:cxn modelId="{2ADFBE66-D4C8-4997-B818-39A4C709D7C7}" type="presOf" srcId="{3CD04E5E-C375-442E-A592-3E42BF59FBFC}" destId="{11D7CE57-3B2B-466F-A9FF-74D14D342F86}" srcOrd="0" destOrd="0" presId="urn:microsoft.com/office/officeart/2005/8/layout/vList3"/>
    <dgm:cxn modelId="{3F67E98A-7C54-4D13-8E3C-87E3B22EB468}" type="presOf" srcId="{E04657F0-7C8A-4B0D-B3B2-F4EDB322DE5E}" destId="{B2734C02-A8FD-45DE-8B0A-1B6C9158C362}" srcOrd="0" destOrd="0" presId="urn:microsoft.com/office/officeart/2005/8/layout/vList3"/>
    <dgm:cxn modelId="{8C8EC983-93F2-430B-B422-5098EC9BE606}" type="presParOf" srcId="{B2734C02-A8FD-45DE-8B0A-1B6C9158C362}" destId="{D07F9540-1A2D-4779-BF34-F919564E8262}" srcOrd="0" destOrd="0" presId="urn:microsoft.com/office/officeart/2005/8/layout/vList3"/>
    <dgm:cxn modelId="{FC7A954F-4C38-424C-B38B-0DDF6E62039B}" type="presParOf" srcId="{D07F9540-1A2D-4779-BF34-F919564E8262}" destId="{5E44CD4D-C1E4-4570-95FE-BC9F7CA6B7FA}" srcOrd="0" destOrd="0" presId="urn:microsoft.com/office/officeart/2005/8/layout/vList3"/>
    <dgm:cxn modelId="{16B88104-5F28-4C81-9525-A03C68990E20}" type="presParOf" srcId="{D07F9540-1A2D-4779-BF34-F919564E8262}" destId="{11D7CE57-3B2B-466F-A9FF-74D14D342F86}" srcOrd="1" destOrd="0" presId="urn:microsoft.com/office/officeart/2005/8/layout/vList3"/>
    <dgm:cxn modelId="{A4D0C14E-E6DD-45E8-B488-6B248C48A560}" type="presParOf" srcId="{B2734C02-A8FD-45DE-8B0A-1B6C9158C362}" destId="{8F2518D2-2861-4E6F-8FDA-BAA266E3EB74}" srcOrd="1" destOrd="0" presId="urn:microsoft.com/office/officeart/2005/8/layout/vList3"/>
    <dgm:cxn modelId="{3499C59C-523F-47E3-AB08-11C4894F31B5}" type="presParOf" srcId="{B2734C02-A8FD-45DE-8B0A-1B6C9158C362}" destId="{A5E25E22-06DE-4D5B-8925-93C2B8956643}" srcOrd="2" destOrd="0" presId="urn:microsoft.com/office/officeart/2005/8/layout/vList3"/>
    <dgm:cxn modelId="{993296F9-4144-4F59-9AAC-41C2A6457BC5}" type="presParOf" srcId="{A5E25E22-06DE-4D5B-8925-93C2B8956643}" destId="{850679F4-42A1-4D02-8026-146043A08A0E}" srcOrd="0" destOrd="0" presId="urn:microsoft.com/office/officeart/2005/8/layout/vList3"/>
    <dgm:cxn modelId="{E0F3AE78-C6BE-4B6F-8E8F-B8820AB017D2}" type="presParOf" srcId="{A5E25E22-06DE-4D5B-8925-93C2B8956643}" destId="{324B7374-767D-48FB-9011-C5FF5B01A6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AE3771D-52EC-4E49-831C-DC4DDD7975EE}" type="doc">
      <dgm:prSet loTypeId="urn:microsoft.com/office/officeart/2005/8/layout/hProcess4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fr-FR"/>
        </a:p>
      </dgm:t>
    </dgm:pt>
    <dgm:pt modelId="{A26A6636-CC7A-4E06-9994-304A07AE69CE}">
      <dgm:prSet/>
      <dgm:spPr/>
      <dgm:t>
        <a:bodyPr/>
        <a:lstStyle/>
        <a:p>
          <a:r>
            <a:rPr lang="fr-FR" dirty="0"/>
            <a:t>Créer le model</a:t>
          </a:r>
        </a:p>
      </dgm:t>
    </dgm:pt>
    <dgm:pt modelId="{F13F7678-D242-4E48-B203-F0EC58162F33}" type="parTrans" cxnId="{C41B7E44-6308-40CF-A3D2-E654C59F2AAF}">
      <dgm:prSet/>
      <dgm:spPr/>
      <dgm:t>
        <a:bodyPr/>
        <a:lstStyle/>
        <a:p>
          <a:endParaRPr lang="fr-FR"/>
        </a:p>
      </dgm:t>
    </dgm:pt>
    <dgm:pt modelId="{281AB4C3-D1EB-4646-A177-C7334C579F3D}" type="sibTrans" cxnId="{C41B7E44-6308-40CF-A3D2-E654C59F2AAF}">
      <dgm:prSet/>
      <dgm:spPr/>
      <dgm:t>
        <a:bodyPr/>
        <a:lstStyle/>
        <a:p>
          <a:endParaRPr lang="fr-FR"/>
        </a:p>
      </dgm:t>
    </dgm:pt>
    <dgm:pt modelId="{5492E268-90BA-41F2-87C4-1E8A013D235C}">
      <dgm:prSet/>
      <dgm:spPr/>
      <dgm:t>
        <a:bodyPr/>
        <a:lstStyle/>
        <a:p>
          <a:r>
            <a:rPr lang="fr-FR"/>
            <a:t>PreProcessing des images</a:t>
          </a:r>
        </a:p>
      </dgm:t>
    </dgm:pt>
    <dgm:pt modelId="{9E4FBA92-0AEC-4C4A-8B3E-F53EB612FD71}" type="parTrans" cxnId="{2A0EA661-1BE8-4CBD-B409-1010A751B1AA}">
      <dgm:prSet/>
      <dgm:spPr/>
      <dgm:t>
        <a:bodyPr/>
        <a:lstStyle/>
        <a:p>
          <a:endParaRPr lang="fr-FR"/>
        </a:p>
      </dgm:t>
    </dgm:pt>
    <dgm:pt modelId="{22D6B294-88B0-4177-B3EF-C20682F4EDE8}" type="sibTrans" cxnId="{2A0EA661-1BE8-4CBD-B409-1010A751B1AA}">
      <dgm:prSet/>
      <dgm:spPr/>
      <dgm:t>
        <a:bodyPr/>
        <a:lstStyle/>
        <a:p>
          <a:endParaRPr lang="fr-FR"/>
        </a:p>
      </dgm:t>
    </dgm:pt>
    <dgm:pt modelId="{72F98DDE-C29D-4EDE-82E4-D3AB9A92C10E}">
      <dgm:prSet/>
      <dgm:spPr/>
      <dgm:t>
        <a:bodyPr/>
        <a:lstStyle/>
        <a:p>
          <a:r>
            <a:rPr lang="fr-FR"/>
            <a:t>Réduction de dimension</a:t>
          </a:r>
        </a:p>
      </dgm:t>
    </dgm:pt>
    <dgm:pt modelId="{5D110CBC-3D91-4A85-AB7B-15BA910A5B3B}" type="parTrans" cxnId="{969D2CF7-D2D2-4BFA-B6E7-5EE0628DC0A7}">
      <dgm:prSet/>
      <dgm:spPr/>
      <dgm:t>
        <a:bodyPr/>
        <a:lstStyle/>
        <a:p>
          <a:endParaRPr lang="fr-FR"/>
        </a:p>
      </dgm:t>
    </dgm:pt>
    <dgm:pt modelId="{3B038689-8268-4C1C-980E-646829EF210A}" type="sibTrans" cxnId="{969D2CF7-D2D2-4BFA-B6E7-5EE0628DC0A7}">
      <dgm:prSet/>
      <dgm:spPr/>
      <dgm:t>
        <a:bodyPr/>
        <a:lstStyle/>
        <a:p>
          <a:endParaRPr lang="fr-FR"/>
        </a:p>
      </dgm:t>
    </dgm:pt>
    <dgm:pt modelId="{0FD8C985-ED3B-47D8-A922-F45AAED2762F}">
      <dgm:prSet/>
      <dgm:spPr/>
      <dgm:t>
        <a:bodyPr/>
        <a:lstStyle/>
        <a:p>
          <a:r>
            <a:rPr lang="fr-FR"/>
            <a:t>Clustering</a:t>
          </a:r>
        </a:p>
      </dgm:t>
    </dgm:pt>
    <dgm:pt modelId="{8306AD3E-294A-49A5-A9B8-9233EDBCFEDD}" type="parTrans" cxnId="{3C9254C1-6783-45C8-AD41-D1A2632E2D8E}">
      <dgm:prSet/>
      <dgm:spPr/>
      <dgm:t>
        <a:bodyPr/>
        <a:lstStyle/>
        <a:p>
          <a:endParaRPr lang="fr-FR"/>
        </a:p>
      </dgm:t>
    </dgm:pt>
    <dgm:pt modelId="{3EBEAA7E-6560-48A7-89BD-8FE97234F4A7}" type="sibTrans" cxnId="{3C9254C1-6783-45C8-AD41-D1A2632E2D8E}">
      <dgm:prSet/>
      <dgm:spPr/>
      <dgm:t>
        <a:bodyPr/>
        <a:lstStyle/>
        <a:p>
          <a:endParaRPr lang="fr-FR"/>
        </a:p>
      </dgm:t>
    </dgm:pt>
    <dgm:pt modelId="{7DD0D7E9-F312-4C78-B5FD-D83BF6B520CF}">
      <dgm:prSet/>
      <dgm:spPr/>
      <dgm:t>
        <a:bodyPr/>
        <a:lstStyle/>
        <a:p>
          <a:r>
            <a:rPr lang="fr-FR"/>
            <a:t>Evaluation du score ARI</a:t>
          </a:r>
        </a:p>
      </dgm:t>
    </dgm:pt>
    <dgm:pt modelId="{FF38FE3F-D43D-42E4-85B3-A4F9B8AD38EE}" type="parTrans" cxnId="{BC710750-3CCC-456B-B679-36785DEAEC97}">
      <dgm:prSet/>
      <dgm:spPr/>
      <dgm:t>
        <a:bodyPr/>
        <a:lstStyle/>
        <a:p>
          <a:endParaRPr lang="fr-FR"/>
        </a:p>
      </dgm:t>
    </dgm:pt>
    <dgm:pt modelId="{C048FEB5-EFF3-46E7-9BE4-D798654D2C77}" type="sibTrans" cxnId="{BC710750-3CCC-456B-B679-36785DEAEC97}">
      <dgm:prSet/>
      <dgm:spPr/>
      <dgm:t>
        <a:bodyPr/>
        <a:lstStyle/>
        <a:p>
          <a:endParaRPr lang="fr-FR"/>
        </a:p>
      </dgm:t>
    </dgm:pt>
    <dgm:pt modelId="{3F783D45-B546-4A49-AF1A-BBCD30D7CF82}">
      <dgm:prSet custT="1"/>
      <dgm:spPr/>
      <dgm:t>
        <a:bodyPr/>
        <a:lstStyle/>
        <a:p>
          <a:pPr algn="ctr">
            <a:buNone/>
          </a:pPr>
          <a:r>
            <a:rPr lang="fr-FR" sz="1200" dirty="0"/>
            <a:t>VGG16 sans </a:t>
          </a:r>
          <a:br>
            <a:rPr lang="fr-FR" sz="1200" dirty="0"/>
          </a:br>
          <a:r>
            <a:rPr lang="fr-FR" sz="1200" dirty="0"/>
            <a:t>la couche </a:t>
          </a:r>
          <a:r>
            <a:rPr lang="fr-FR" sz="1200" dirty="0" err="1"/>
            <a:t>SoftMax</a:t>
          </a:r>
          <a:endParaRPr lang="fr-FR" sz="1200" dirty="0"/>
        </a:p>
      </dgm:t>
    </dgm:pt>
    <dgm:pt modelId="{87385B8E-0C1B-42E1-A99B-3940F4ADFE4D}" type="parTrans" cxnId="{B384452F-0EC8-49A8-83B0-315EA8FC8F36}">
      <dgm:prSet/>
      <dgm:spPr/>
      <dgm:t>
        <a:bodyPr/>
        <a:lstStyle/>
        <a:p>
          <a:endParaRPr lang="fr-FR"/>
        </a:p>
      </dgm:t>
    </dgm:pt>
    <dgm:pt modelId="{E6DCD67A-3989-47D0-994C-31ABAB9351A2}" type="sibTrans" cxnId="{B384452F-0EC8-49A8-83B0-315EA8FC8F36}">
      <dgm:prSet/>
      <dgm:spPr/>
      <dgm:t>
        <a:bodyPr/>
        <a:lstStyle/>
        <a:p>
          <a:endParaRPr lang="fr-FR"/>
        </a:p>
      </dgm:t>
    </dgm:pt>
    <dgm:pt modelId="{B0173755-D207-4DB0-AFC1-40108A32D8A6}">
      <dgm:prSet custT="1"/>
      <dgm:spPr/>
      <dgm:t>
        <a:bodyPr/>
        <a:lstStyle/>
        <a:p>
          <a:pPr algn="ctr">
            <a:buNone/>
          </a:pPr>
          <a:r>
            <a:rPr lang="fr-FR" sz="1400" dirty="0"/>
            <a:t>(1050, 2)</a:t>
          </a:r>
        </a:p>
      </dgm:t>
    </dgm:pt>
    <dgm:pt modelId="{702B2F6A-E289-4910-B4EB-25A3ABA4C821}" type="parTrans" cxnId="{E846923D-D1E7-431E-9E02-1B89D6C075CA}">
      <dgm:prSet/>
      <dgm:spPr/>
      <dgm:t>
        <a:bodyPr/>
        <a:lstStyle/>
        <a:p>
          <a:endParaRPr lang="fr-FR"/>
        </a:p>
      </dgm:t>
    </dgm:pt>
    <dgm:pt modelId="{DC98B828-44AA-4E44-866F-A7097882BAD8}" type="sibTrans" cxnId="{E846923D-D1E7-431E-9E02-1B89D6C075CA}">
      <dgm:prSet/>
      <dgm:spPr/>
      <dgm:t>
        <a:bodyPr/>
        <a:lstStyle/>
        <a:p>
          <a:endParaRPr lang="fr-FR"/>
        </a:p>
      </dgm:t>
    </dgm:pt>
    <dgm:pt modelId="{AAE72D6E-45E1-46DC-B3BB-23FC2831B054}">
      <dgm:prSet custT="1"/>
      <dgm:spPr/>
      <dgm:t>
        <a:bodyPr/>
        <a:lstStyle/>
        <a:p>
          <a:pPr algn="ctr">
            <a:buFontTx/>
            <a:buNone/>
          </a:pPr>
          <a:br>
            <a:rPr lang="fr-FR" sz="1200" dirty="0"/>
          </a:br>
          <a:r>
            <a:rPr lang="fr-FR" sz="1200" dirty="0"/>
            <a:t>224 * 244 px</a:t>
          </a:r>
          <a:endParaRPr lang="fr-FR" sz="1100" dirty="0"/>
        </a:p>
      </dgm:t>
    </dgm:pt>
    <dgm:pt modelId="{1B23CB02-5ED8-405C-9CDC-576780206943}" type="parTrans" cxnId="{0131A169-F31D-464C-AECF-24242C4FD82D}">
      <dgm:prSet/>
      <dgm:spPr/>
      <dgm:t>
        <a:bodyPr/>
        <a:lstStyle/>
        <a:p>
          <a:endParaRPr lang="fr-FR"/>
        </a:p>
      </dgm:t>
    </dgm:pt>
    <dgm:pt modelId="{5EED030C-9F73-459A-AEF8-45C337D0B41D}" type="sibTrans" cxnId="{0131A169-F31D-464C-AECF-24242C4FD82D}">
      <dgm:prSet/>
      <dgm:spPr/>
      <dgm:t>
        <a:bodyPr/>
        <a:lstStyle/>
        <a:p>
          <a:endParaRPr lang="fr-FR"/>
        </a:p>
      </dgm:t>
    </dgm:pt>
    <dgm:pt modelId="{91BFB013-7C05-40D7-AC93-FAEF73CE7F99}">
      <dgm:prSet custT="1"/>
      <dgm:spPr/>
      <dgm:t>
        <a:bodyPr/>
        <a:lstStyle/>
        <a:p>
          <a:pPr algn="ctr">
            <a:buNone/>
          </a:pPr>
          <a:br>
            <a:rPr lang="fr-FR" sz="1400"/>
          </a:br>
          <a:r>
            <a:rPr lang="fr-FR" sz="1400"/>
            <a:t>K-</a:t>
          </a:r>
          <a:r>
            <a:rPr lang="fr-FR" sz="1400" err="1"/>
            <a:t>Means</a:t>
          </a:r>
          <a:endParaRPr lang="fr-FR" sz="1400"/>
        </a:p>
      </dgm:t>
    </dgm:pt>
    <dgm:pt modelId="{BBDE0399-14F2-45A6-BEED-5D03FDEC09A0}" type="parTrans" cxnId="{D74F05FF-29E1-426D-84BA-1E6248572CA9}">
      <dgm:prSet/>
      <dgm:spPr/>
      <dgm:t>
        <a:bodyPr/>
        <a:lstStyle/>
        <a:p>
          <a:endParaRPr lang="fr-FR"/>
        </a:p>
      </dgm:t>
    </dgm:pt>
    <dgm:pt modelId="{1613A3C5-CDA6-4699-8387-ABC79EDB7385}" type="sibTrans" cxnId="{D74F05FF-29E1-426D-84BA-1E6248572CA9}">
      <dgm:prSet/>
      <dgm:spPr/>
      <dgm:t>
        <a:bodyPr/>
        <a:lstStyle/>
        <a:p>
          <a:endParaRPr lang="fr-FR"/>
        </a:p>
      </dgm:t>
    </dgm:pt>
    <dgm:pt modelId="{02B46E50-3F26-46E9-9D54-F14F63557B06}">
      <dgm:prSet custT="1"/>
      <dgm:spPr/>
      <dgm:t>
        <a:bodyPr/>
        <a:lstStyle/>
        <a:p>
          <a:pPr algn="ctr">
            <a:buFontTx/>
            <a:buNone/>
          </a:pPr>
          <a:r>
            <a:rPr lang="fr-FR" sz="1000" dirty="0"/>
            <a:t>Exécution du model</a:t>
          </a:r>
        </a:p>
      </dgm:t>
    </dgm:pt>
    <dgm:pt modelId="{54F2C23F-593E-4960-A748-A8CB25289BB2}" type="parTrans" cxnId="{31A84E2E-8BCA-473F-A610-E9F6FEC9D99A}">
      <dgm:prSet/>
      <dgm:spPr/>
      <dgm:t>
        <a:bodyPr/>
        <a:lstStyle/>
        <a:p>
          <a:endParaRPr lang="fr-FR"/>
        </a:p>
      </dgm:t>
    </dgm:pt>
    <dgm:pt modelId="{B9E93951-4443-417F-9063-FE05565B29F8}" type="sibTrans" cxnId="{31A84E2E-8BCA-473F-A610-E9F6FEC9D99A}">
      <dgm:prSet/>
      <dgm:spPr/>
      <dgm:t>
        <a:bodyPr/>
        <a:lstStyle/>
        <a:p>
          <a:endParaRPr lang="fr-FR"/>
        </a:p>
      </dgm:t>
    </dgm:pt>
    <dgm:pt modelId="{122BAA96-3852-4E5C-B573-2EF9DDCA223B}">
      <dgm:prSet custT="1"/>
      <dgm:spPr/>
      <dgm:t>
        <a:bodyPr/>
        <a:lstStyle/>
        <a:p>
          <a:pPr algn="ctr">
            <a:buFontTx/>
            <a:buNone/>
          </a:pPr>
          <a:br>
            <a:rPr lang="fr-FR" sz="1000" dirty="0"/>
          </a:br>
          <a:r>
            <a:rPr lang="fr-FR" sz="1000" dirty="0"/>
            <a:t>(</a:t>
          </a:r>
          <a:r>
            <a:rPr lang="fr-FR" sz="1400" dirty="0"/>
            <a:t>1050,4096</a:t>
          </a:r>
          <a:r>
            <a:rPr lang="fr-FR" sz="1000" dirty="0"/>
            <a:t>)</a:t>
          </a:r>
        </a:p>
      </dgm:t>
    </dgm:pt>
    <dgm:pt modelId="{95C2D312-3383-4DCA-907C-DCC40761E68C}" type="parTrans" cxnId="{770883AA-7FE5-4171-894E-DAA38A6D527D}">
      <dgm:prSet/>
      <dgm:spPr/>
      <dgm:t>
        <a:bodyPr/>
        <a:lstStyle/>
        <a:p>
          <a:endParaRPr lang="fr-FR"/>
        </a:p>
      </dgm:t>
    </dgm:pt>
    <dgm:pt modelId="{C6D44BD6-BF64-4DD6-8520-FE7D4412E02E}" type="sibTrans" cxnId="{770883AA-7FE5-4171-894E-DAA38A6D527D}">
      <dgm:prSet/>
      <dgm:spPr/>
      <dgm:t>
        <a:bodyPr/>
        <a:lstStyle/>
        <a:p>
          <a:endParaRPr lang="fr-FR"/>
        </a:p>
      </dgm:t>
    </dgm:pt>
    <dgm:pt modelId="{2EF8A711-FE48-459F-850C-0B80D3D87BCC}" type="pres">
      <dgm:prSet presAssocID="{4AE3771D-52EC-4E49-831C-DC4DDD7975EE}" presName="Name0" presStyleCnt="0">
        <dgm:presLayoutVars>
          <dgm:dir/>
          <dgm:animLvl val="lvl"/>
          <dgm:resizeHandles val="exact"/>
        </dgm:presLayoutVars>
      </dgm:prSet>
      <dgm:spPr/>
    </dgm:pt>
    <dgm:pt modelId="{9620AE8C-7806-4C60-877A-DB8ABD32DFE4}" type="pres">
      <dgm:prSet presAssocID="{4AE3771D-52EC-4E49-831C-DC4DDD7975EE}" presName="tSp" presStyleCnt="0"/>
      <dgm:spPr/>
    </dgm:pt>
    <dgm:pt modelId="{CA01A114-9810-447D-876D-F482D71EEF4F}" type="pres">
      <dgm:prSet presAssocID="{4AE3771D-52EC-4E49-831C-DC4DDD7975EE}" presName="bSp" presStyleCnt="0"/>
      <dgm:spPr/>
    </dgm:pt>
    <dgm:pt modelId="{E1C668DB-2212-4C58-A38B-12D842E16B67}" type="pres">
      <dgm:prSet presAssocID="{4AE3771D-52EC-4E49-831C-DC4DDD7975EE}" presName="process" presStyleCnt="0"/>
      <dgm:spPr/>
    </dgm:pt>
    <dgm:pt modelId="{B51AFBF6-3B67-4949-9B40-E959FB7FD50C}" type="pres">
      <dgm:prSet presAssocID="{A26A6636-CC7A-4E06-9994-304A07AE69CE}" presName="composite1" presStyleCnt="0"/>
      <dgm:spPr/>
    </dgm:pt>
    <dgm:pt modelId="{5836FE8D-4A2B-47F3-8E22-1313F26779A1}" type="pres">
      <dgm:prSet presAssocID="{A26A6636-CC7A-4E06-9994-304A07AE69CE}" presName="dummyNode1" presStyleLbl="node1" presStyleIdx="0" presStyleCnt="6"/>
      <dgm:spPr/>
    </dgm:pt>
    <dgm:pt modelId="{1B148678-CB77-4B7D-AF69-FFA7D9FB4455}" type="pres">
      <dgm:prSet presAssocID="{A26A6636-CC7A-4E06-9994-304A07AE69CE}" presName="childNode1" presStyleLbl="bgAcc1" presStyleIdx="0" presStyleCnt="6">
        <dgm:presLayoutVars>
          <dgm:bulletEnabled val="1"/>
        </dgm:presLayoutVars>
      </dgm:prSet>
      <dgm:spPr/>
    </dgm:pt>
    <dgm:pt modelId="{A37D2F3C-EFB7-44BD-8603-38C450BD2F8B}" type="pres">
      <dgm:prSet presAssocID="{A26A6636-CC7A-4E06-9994-304A07AE69CE}" presName="childNode1tx" presStyleLbl="bgAcc1" presStyleIdx="0" presStyleCnt="6">
        <dgm:presLayoutVars>
          <dgm:bulletEnabled val="1"/>
        </dgm:presLayoutVars>
      </dgm:prSet>
      <dgm:spPr/>
    </dgm:pt>
    <dgm:pt modelId="{AD9A7512-3B74-487D-8298-58A657B29B6F}" type="pres">
      <dgm:prSet presAssocID="{A26A6636-CC7A-4E06-9994-304A07AE69CE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62929CCA-D6B9-4B05-8BCC-78D6B0DCCF18}" type="pres">
      <dgm:prSet presAssocID="{A26A6636-CC7A-4E06-9994-304A07AE69CE}" presName="connSite1" presStyleCnt="0"/>
      <dgm:spPr/>
    </dgm:pt>
    <dgm:pt modelId="{089A2016-8A70-44A5-99B1-41A99C1708BE}" type="pres">
      <dgm:prSet presAssocID="{281AB4C3-D1EB-4646-A177-C7334C579F3D}" presName="Name9" presStyleLbl="sibTrans2D1" presStyleIdx="0" presStyleCnt="5"/>
      <dgm:spPr/>
    </dgm:pt>
    <dgm:pt modelId="{680C52C6-CA54-487E-91AB-AE25DCAB2558}" type="pres">
      <dgm:prSet presAssocID="{5492E268-90BA-41F2-87C4-1E8A013D235C}" presName="composite2" presStyleCnt="0"/>
      <dgm:spPr/>
    </dgm:pt>
    <dgm:pt modelId="{D202DE8D-4564-4165-86BA-BA0A08BBF1D2}" type="pres">
      <dgm:prSet presAssocID="{5492E268-90BA-41F2-87C4-1E8A013D235C}" presName="dummyNode2" presStyleLbl="node1" presStyleIdx="0" presStyleCnt="6"/>
      <dgm:spPr/>
    </dgm:pt>
    <dgm:pt modelId="{D6AB493F-2FC9-4916-83B1-AA5F238FF344}" type="pres">
      <dgm:prSet presAssocID="{5492E268-90BA-41F2-87C4-1E8A013D235C}" presName="childNode2" presStyleLbl="bgAcc1" presStyleIdx="1" presStyleCnt="6">
        <dgm:presLayoutVars>
          <dgm:bulletEnabled val="1"/>
        </dgm:presLayoutVars>
      </dgm:prSet>
      <dgm:spPr/>
    </dgm:pt>
    <dgm:pt modelId="{C867F300-8316-4D32-AED2-1233B71874C6}" type="pres">
      <dgm:prSet presAssocID="{5492E268-90BA-41F2-87C4-1E8A013D235C}" presName="childNode2tx" presStyleLbl="bgAcc1" presStyleIdx="1" presStyleCnt="6">
        <dgm:presLayoutVars>
          <dgm:bulletEnabled val="1"/>
        </dgm:presLayoutVars>
      </dgm:prSet>
      <dgm:spPr/>
    </dgm:pt>
    <dgm:pt modelId="{455D9F51-C401-4433-801C-DF5016A5EA5B}" type="pres">
      <dgm:prSet presAssocID="{5492E268-90BA-41F2-87C4-1E8A013D235C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CD5950EA-9C5C-4E34-95B2-C5A9E9D731A2}" type="pres">
      <dgm:prSet presAssocID="{5492E268-90BA-41F2-87C4-1E8A013D235C}" presName="connSite2" presStyleCnt="0"/>
      <dgm:spPr/>
    </dgm:pt>
    <dgm:pt modelId="{E2C9B33E-154C-4E59-877F-EDF715AE07F2}" type="pres">
      <dgm:prSet presAssocID="{22D6B294-88B0-4177-B3EF-C20682F4EDE8}" presName="Name18" presStyleLbl="sibTrans2D1" presStyleIdx="1" presStyleCnt="5"/>
      <dgm:spPr/>
    </dgm:pt>
    <dgm:pt modelId="{4976E814-D68F-4F0D-B87B-040FC88FB16D}" type="pres">
      <dgm:prSet presAssocID="{02B46E50-3F26-46E9-9D54-F14F63557B06}" presName="composite1" presStyleCnt="0"/>
      <dgm:spPr/>
    </dgm:pt>
    <dgm:pt modelId="{B817A6C2-238D-43D3-852E-844A493BC32C}" type="pres">
      <dgm:prSet presAssocID="{02B46E50-3F26-46E9-9D54-F14F63557B06}" presName="dummyNode1" presStyleLbl="node1" presStyleIdx="1" presStyleCnt="6"/>
      <dgm:spPr/>
    </dgm:pt>
    <dgm:pt modelId="{45EC59FC-C518-4CA3-BB69-4A20C43FBCE9}" type="pres">
      <dgm:prSet presAssocID="{02B46E50-3F26-46E9-9D54-F14F63557B06}" presName="childNode1" presStyleLbl="bgAcc1" presStyleIdx="2" presStyleCnt="6">
        <dgm:presLayoutVars>
          <dgm:bulletEnabled val="1"/>
        </dgm:presLayoutVars>
      </dgm:prSet>
      <dgm:spPr/>
    </dgm:pt>
    <dgm:pt modelId="{234C685B-92BC-4EAB-872A-31EA7B34D60C}" type="pres">
      <dgm:prSet presAssocID="{02B46E50-3F26-46E9-9D54-F14F63557B06}" presName="childNode1tx" presStyleLbl="bgAcc1" presStyleIdx="2" presStyleCnt="6">
        <dgm:presLayoutVars>
          <dgm:bulletEnabled val="1"/>
        </dgm:presLayoutVars>
      </dgm:prSet>
      <dgm:spPr/>
    </dgm:pt>
    <dgm:pt modelId="{32161D9A-1074-4AD6-A3AF-354B27702D65}" type="pres">
      <dgm:prSet presAssocID="{02B46E50-3F26-46E9-9D54-F14F63557B06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041BB3FF-63C0-4F9B-8EAB-012437E913D5}" type="pres">
      <dgm:prSet presAssocID="{02B46E50-3F26-46E9-9D54-F14F63557B06}" presName="connSite1" presStyleCnt="0"/>
      <dgm:spPr/>
    </dgm:pt>
    <dgm:pt modelId="{716EE322-D6B7-435F-B984-5AA249E3F7D4}" type="pres">
      <dgm:prSet presAssocID="{B9E93951-4443-417F-9063-FE05565B29F8}" presName="Name9" presStyleLbl="sibTrans2D1" presStyleIdx="2" presStyleCnt="5"/>
      <dgm:spPr/>
    </dgm:pt>
    <dgm:pt modelId="{2658CC07-1737-42F6-AE6F-F03718ED6D5D}" type="pres">
      <dgm:prSet presAssocID="{72F98DDE-C29D-4EDE-82E4-D3AB9A92C10E}" presName="composite2" presStyleCnt="0"/>
      <dgm:spPr/>
    </dgm:pt>
    <dgm:pt modelId="{2421E45E-37A0-4616-978C-3771DCC1F233}" type="pres">
      <dgm:prSet presAssocID="{72F98DDE-C29D-4EDE-82E4-D3AB9A92C10E}" presName="dummyNode2" presStyleLbl="node1" presStyleIdx="2" presStyleCnt="6"/>
      <dgm:spPr/>
    </dgm:pt>
    <dgm:pt modelId="{FAF6296D-B51B-4E07-BCD0-D8A9C75D5A26}" type="pres">
      <dgm:prSet presAssocID="{72F98DDE-C29D-4EDE-82E4-D3AB9A92C10E}" presName="childNode2" presStyleLbl="bgAcc1" presStyleIdx="3" presStyleCnt="6">
        <dgm:presLayoutVars>
          <dgm:bulletEnabled val="1"/>
        </dgm:presLayoutVars>
      </dgm:prSet>
      <dgm:spPr/>
    </dgm:pt>
    <dgm:pt modelId="{7339A31B-717F-4B5B-9206-5130773E3F30}" type="pres">
      <dgm:prSet presAssocID="{72F98DDE-C29D-4EDE-82E4-D3AB9A92C10E}" presName="childNode2tx" presStyleLbl="bgAcc1" presStyleIdx="3" presStyleCnt="6">
        <dgm:presLayoutVars>
          <dgm:bulletEnabled val="1"/>
        </dgm:presLayoutVars>
      </dgm:prSet>
      <dgm:spPr/>
    </dgm:pt>
    <dgm:pt modelId="{E653406F-3159-4272-8B5F-BAF43B6EA15F}" type="pres">
      <dgm:prSet presAssocID="{72F98DDE-C29D-4EDE-82E4-D3AB9A92C10E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02887489-C3C8-4085-9EFC-E3E07C1B7E18}" type="pres">
      <dgm:prSet presAssocID="{72F98DDE-C29D-4EDE-82E4-D3AB9A92C10E}" presName="connSite2" presStyleCnt="0"/>
      <dgm:spPr/>
    </dgm:pt>
    <dgm:pt modelId="{EC29C27F-6580-47EA-8B12-52057C47DCED}" type="pres">
      <dgm:prSet presAssocID="{3B038689-8268-4C1C-980E-646829EF210A}" presName="Name18" presStyleLbl="sibTrans2D1" presStyleIdx="3" presStyleCnt="5"/>
      <dgm:spPr/>
    </dgm:pt>
    <dgm:pt modelId="{A1F9A4E1-00A4-4762-B05C-BFF9B832A8D1}" type="pres">
      <dgm:prSet presAssocID="{0FD8C985-ED3B-47D8-A922-F45AAED2762F}" presName="composite1" presStyleCnt="0"/>
      <dgm:spPr/>
    </dgm:pt>
    <dgm:pt modelId="{8F9B237C-987D-42DE-BD6F-54D15A05183A}" type="pres">
      <dgm:prSet presAssocID="{0FD8C985-ED3B-47D8-A922-F45AAED2762F}" presName="dummyNode1" presStyleLbl="node1" presStyleIdx="3" presStyleCnt="6"/>
      <dgm:spPr/>
    </dgm:pt>
    <dgm:pt modelId="{BB0E2614-8EF3-48AE-92FA-A2FBE3FB38C9}" type="pres">
      <dgm:prSet presAssocID="{0FD8C985-ED3B-47D8-A922-F45AAED2762F}" presName="childNode1" presStyleLbl="bgAcc1" presStyleIdx="4" presStyleCnt="6">
        <dgm:presLayoutVars>
          <dgm:bulletEnabled val="1"/>
        </dgm:presLayoutVars>
      </dgm:prSet>
      <dgm:spPr/>
    </dgm:pt>
    <dgm:pt modelId="{FC4A80ED-2396-4021-9F06-34881EAAEF6C}" type="pres">
      <dgm:prSet presAssocID="{0FD8C985-ED3B-47D8-A922-F45AAED2762F}" presName="childNode1tx" presStyleLbl="bgAcc1" presStyleIdx="4" presStyleCnt="6">
        <dgm:presLayoutVars>
          <dgm:bulletEnabled val="1"/>
        </dgm:presLayoutVars>
      </dgm:prSet>
      <dgm:spPr/>
    </dgm:pt>
    <dgm:pt modelId="{18CD9074-D6E1-497F-B4AB-535B8678D4CE}" type="pres">
      <dgm:prSet presAssocID="{0FD8C985-ED3B-47D8-A922-F45AAED2762F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F27E1287-4D5E-4AAF-90D6-C0E3DC3BBEA1}" type="pres">
      <dgm:prSet presAssocID="{0FD8C985-ED3B-47D8-A922-F45AAED2762F}" presName="connSite1" presStyleCnt="0"/>
      <dgm:spPr/>
    </dgm:pt>
    <dgm:pt modelId="{0446713B-16B4-4CD6-8AF2-932498473DAF}" type="pres">
      <dgm:prSet presAssocID="{3EBEAA7E-6560-48A7-89BD-8FE97234F4A7}" presName="Name9" presStyleLbl="sibTrans2D1" presStyleIdx="4" presStyleCnt="5"/>
      <dgm:spPr/>
    </dgm:pt>
    <dgm:pt modelId="{D60E8149-D992-40E2-88A9-9C6C07DFD5DE}" type="pres">
      <dgm:prSet presAssocID="{7DD0D7E9-F312-4C78-B5FD-D83BF6B520CF}" presName="composite2" presStyleCnt="0"/>
      <dgm:spPr/>
    </dgm:pt>
    <dgm:pt modelId="{ADBE61A0-D2D1-4214-AB04-B33F4C34DA11}" type="pres">
      <dgm:prSet presAssocID="{7DD0D7E9-F312-4C78-B5FD-D83BF6B520CF}" presName="dummyNode2" presStyleLbl="node1" presStyleIdx="4" presStyleCnt="6"/>
      <dgm:spPr/>
    </dgm:pt>
    <dgm:pt modelId="{41E9CD3D-C1D1-45B1-8A36-4649EC39F180}" type="pres">
      <dgm:prSet presAssocID="{7DD0D7E9-F312-4C78-B5FD-D83BF6B520CF}" presName="childNode2" presStyleLbl="bgAcc1" presStyleIdx="5" presStyleCnt="6">
        <dgm:presLayoutVars>
          <dgm:bulletEnabled val="1"/>
        </dgm:presLayoutVars>
      </dgm:prSet>
      <dgm:spPr/>
    </dgm:pt>
    <dgm:pt modelId="{FAA6D30D-E5F7-49D6-8DEC-5DA0DB3A7D60}" type="pres">
      <dgm:prSet presAssocID="{7DD0D7E9-F312-4C78-B5FD-D83BF6B520CF}" presName="childNode2tx" presStyleLbl="bgAcc1" presStyleIdx="5" presStyleCnt="6">
        <dgm:presLayoutVars>
          <dgm:bulletEnabled val="1"/>
        </dgm:presLayoutVars>
      </dgm:prSet>
      <dgm:spPr/>
    </dgm:pt>
    <dgm:pt modelId="{B2E09645-76D0-4668-89EE-E10065FA1FF5}" type="pres">
      <dgm:prSet presAssocID="{7DD0D7E9-F312-4C78-B5FD-D83BF6B520CF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66563F31-DBCB-4A86-B76F-C3C7736073ED}" type="pres">
      <dgm:prSet presAssocID="{7DD0D7E9-F312-4C78-B5FD-D83BF6B520CF}" presName="connSite2" presStyleCnt="0"/>
      <dgm:spPr/>
    </dgm:pt>
  </dgm:ptLst>
  <dgm:cxnLst>
    <dgm:cxn modelId="{D017FF09-6F6E-46FC-8388-EC18604EC1AF}" type="presOf" srcId="{B9E93951-4443-417F-9063-FE05565B29F8}" destId="{716EE322-D6B7-435F-B984-5AA249E3F7D4}" srcOrd="0" destOrd="0" presId="urn:microsoft.com/office/officeart/2005/8/layout/hProcess4"/>
    <dgm:cxn modelId="{E9F0301F-C70C-4B59-B239-1B8B2A3A50B3}" type="presOf" srcId="{AAE72D6E-45E1-46DC-B3BB-23FC2831B054}" destId="{D6AB493F-2FC9-4916-83B1-AA5F238FF344}" srcOrd="0" destOrd="0" presId="urn:microsoft.com/office/officeart/2005/8/layout/hProcess4"/>
    <dgm:cxn modelId="{D446BA2A-33B8-44AE-9808-D53A95336012}" type="presOf" srcId="{7DD0D7E9-F312-4C78-B5FD-D83BF6B520CF}" destId="{B2E09645-76D0-4668-89EE-E10065FA1FF5}" srcOrd="0" destOrd="0" presId="urn:microsoft.com/office/officeart/2005/8/layout/hProcess4"/>
    <dgm:cxn modelId="{31A84E2E-8BCA-473F-A610-E9F6FEC9D99A}" srcId="{4AE3771D-52EC-4E49-831C-DC4DDD7975EE}" destId="{02B46E50-3F26-46E9-9D54-F14F63557B06}" srcOrd="2" destOrd="0" parTransId="{54F2C23F-593E-4960-A748-A8CB25289BB2}" sibTransId="{B9E93951-4443-417F-9063-FE05565B29F8}"/>
    <dgm:cxn modelId="{B384452F-0EC8-49A8-83B0-315EA8FC8F36}" srcId="{A26A6636-CC7A-4E06-9994-304A07AE69CE}" destId="{3F783D45-B546-4A49-AF1A-BBCD30D7CF82}" srcOrd="0" destOrd="0" parTransId="{87385B8E-0C1B-42E1-A99B-3940F4ADFE4D}" sibTransId="{E6DCD67A-3989-47D0-994C-31ABAB9351A2}"/>
    <dgm:cxn modelId="{2A0CD23B-0AB6-41F0-B171-69612EAA050E}" type="presOf" srcId="{91BFB013-7C05-40D7-AC93-FAEF73CE7F99}" destId="{BB0E2614-8EF3-48AE-92FA-A2FBE3FB38C9}" srcOrd="0" destOrd="0" presId="urn:microsoft.com/office/officeart/2005/8/layout/hProcess4"/>
    <dgm:cxn modelId="{E846923D-D1E7-431E-9E02-1B89D6C075CA}" srcId="{72F98DDE-C29D-4EDE-82E4-D3AB9A92C10E}" destId="{B0173755-D207-4DB0-AFC1-40108A32D8A6}" srcOrd="0" destOrd="0" parTransId="{702B2F6A-E289-4910-B4EB-25A3ABA4C821}" sibTransId="{DC98B828-44AA-4E44-866F-A7097882BAD8}"/>
    <dgm:cxn modelId="{2A0EA661-1BE8-4CBD-B409-1010A751B1AA}" srcId="{4AE3771D-52EC-4E49-831C-DC4DDD7975EE}" destId="{5492E268-90BA-41F2-87C4-1E8A013D235C}" srcOrd="1" destOrd="0" parTransId="{9E4FBA92-0AEC-4C4A-8B3E-F53EB612FD71}" sibTransId="{22D6B294-88B0-4177-B3EF-C20682F4EDE8}"/>
    <dgm:cxn modelId="{20EBE343-98EE-4BF4-A78D-56499D8601B4}" type="presOf" srcId="{122BAA96-3852-4E5C-B573-2EF9DDCA223B}" destId="{45EC59FC-C518-4CA3-BB69-4A20C43FBCE9}" srcOrd="0" destOrd="0" presId="urn:microsoft.com/office/officeart/2005/8/layout/hProcess4"/>
    <dgm:cxn modelId="{C41B7E44-6308-40CF-A3D2-E654C59F2AAF}" srcId="{4AE3771D-52EC-4E49-831C-DC4DDD7975EE}" destId="{A26A6636-CC7A-4E06-9994-304A07AE69CE}" srcOrd="0" destOrd="0" parTransId="{F13F7678-D242-4E48-B203-F0EC58162F33}" sibTransId="{281AB4C3-D1EB-4646-A177-C7334C579F3D}"/>
    <dgm:cxn modelId="{0131A169-F31D-464C-AECF-24242C4FD82D}" srcId="{5492E268-90BA-41F2-87C4-1E8A013D235C}" destId="{AAE72D6E-45E1-46DC-B3BB-23FC2831B054}" srcOrd="0" destOrd="0" parTransId="{1B23CB02-5ED8-405C-9CDC-576780206943}" sibTransId="{5EED030C-9F73-459A-AEF8-45C337D0B41D}"/>
    <dgm:cxn modelId="{E5E96B4D-E23E-4CBD-B9F2-FF669D82C093}" type="presOf" srcId="{4AE3771D-52EC-4E49-831C-DC4DDD7975EE}" destId="{2EF8A711-FE48-459F-850C-0B80D3D87BCC}" srcOrd="0" destOrd="0" presId="urn:microsoft.com/office/officeart/2005/8/layout/hProcess4"/>
    <dgm:cxn modelId="{BC710750-3CCC-456B-B679-36785DEAEC97}" srcId="{4AE3771D-52EC-4E49-831C-DC4DDD7975EE}" destId="{7DD0D7E9-F312-4C78-B5FD-D83BF6B520CF}" srcOrd="5" destOrd="0" parTransId="{FF38FE3F-D43D-42E4-85B3-A4F9B8AD38EE}" sibTransId="{C048FEB5-EFF3-46E7-9BE4-D798654D2C77}"/>
    <dgm:cxn modelId="{B023A251-E229-4358-A741-2F21F154AE0A}" type="presOf" srcId="{281AB4C3-D1EB-4646-A177-C7334C579F3D}" destId="{089A2016-8A70-44A5-99B1-41A99C1708BE}" srcOrd="0" destOrd="0" presId="urn:microsoft.com/office/officeart/2005/8/layout/hProcess4"/>
    <dgm:cxn modelId="{074E7476-3551-4654-9809-06E7E4C7CE93}" type="presOf" srcId="{A26A6636-CC7A-4E06-9994-304A07AE69CE}" destId="{AD9A7512-3B74-487D-8298-58A657B29B6F}" srcOrd="0" destOrd="0" presId="urn:microsoft.com/office/officeart/2005/8/layout/hProcess4"/>
    <dgm:cxn modelId="{1161EE59-CF24-461E-9870-EF00F92C2267}" type="presOf" srcId="{91BFB013-7C05-40D7-AC93-FAEF73CE7F99}" destId="{FC4A80ED-2396-4021-9F06-34881EAAEF6C}" srcOrd="1" destOrd="0" presId="urn:microsoft.com/office/officeart/2005/8/layout/hProcess4"/>
    <dgm:cxn modelId="{A808577C-641B-44CE-BA3A-78AC16DC73EA}" type="presOf" srcId="{22D6B294-88B0-4177-B3EF-C20682F4EDE8}" destId="{E2C9B33E-154C-4E59-877F-EDF715AE07F2}" srcOrd="0" destOrd="0" presId="urn:microsoft.com/office/officeart/2005/8/layout/hProcess4"/>
    <dgm:cxn modelId="{47131386-5933-4E73-AAF5-A74EC19E7FC6}" type="presOf" srcId="{3B038689-8268-4C1C-980E-646829EF210A}" destId="{EC29C27F-6580-47EA-8B12-52057C47DCED}" srcOrd="0" destOrd="0" presId="urn:microsoft.com/office/officeart/2005/8/layout/hProcess4"/>
    <dgm:cxn modelId="{EB44F986-D612-4E44-8FCB-650941EC661D}" type="presOf" srcId="{3EBEAA7E-6560-48A7-89BD-8FE97234F4A7}" destId="{0446713B-16B4-4CD6-8AF2-932498473DAF}" srcOrd="0" destOrd="0" presId="urn:microsoft.com/office/officeart/2005/8/layout/hProcess4"/>
    <dgm:cxn modelId="{ADEC3792-73B9-4025-9055-9C4577FB4B0B}" type="presOf" srcId="{5492E268-90BA-41F2-87C4-1E8A013D235C}" destId="{455D9F51-C401-4433-801C-DF5016A5EA5B}" srcOrd="0" destOrd="0" presId="urn:microsoft.com/office/officeart/2005/8/layout/hProcess4"/>
    <dgm:cxn modelId="{C82873A0-15F2-4EB3-B94D-988454AC8E37}" type="presOf" srcId="{02B46E50-3F26-46E9-9D54-F14F63557B06}" destId="{32161D9A-1074-4AD6-A3AF-354B27702D65}" srcOrd="0" destOrd="0" presId="urn:microsoft.com/office/officeart/2005/8/layout/hProcess4"/>
    <dgm:cxn modelId="{770883AA-7FE5-4171-894E-DAA38A6D527D}" srcId="{02B46E50-3F26-46E9-9D54-F14F63557B06}" destId="{122BAA96-3852-4E5C-B573-2EF9DDCA223B}" srcOrd="0" destOrd="0" parTransId="{95C2D312-3383-4DCA-907C-DCC40761E68C}" sibTransId="{C6D44BD6-BF64-4DD6-8520-FE7D4412E02E}"/>
    <dgm:cxn modelId="{52ADE5AA-5CE3-4E48-B2F7-2C40A1E95BA2}" type="presOf" srcId="{B0173755-D207-4DB0-AFC1-40108A32D8A6}" destId="{7339A31B-717F-4B5B-9206-5130773E3F30}" srcOrd="1" destOrd="0" presId="urn:microsoft.com/office/officeart/2005/8/layout/hProcess4"/>
    <dgm:cxn modelId="{19BFDFBA-49B8-4615-8432-517EBE0BF2AD}" type="presOf" srcId="{72F98DDE-C29D-4EDE-82E4-D3AB9A92C10E}" destId="{E653406F-3159-4272-8B5F-BAF43B6EA15F}" srcOrd="0" destOrd="0" presId="urn:microsoft.com/office/officeart/2005/8/layout/hProcess4"/>
    <dgm:cxn modelId="{3C9254C1-6783-45C8-AD41-D1A2632E2D8E}" srcId="{4AE3771D-52EC-4E49-831C-DC4DDD7975EE}" destId="{0FD8C985-ED3B-47D8-A922-F45AAED2762F}" srcOrd="4" destOrd="0" parTransId="{8306AD3E-294A-49A5-A9B8-9233EDBCFEDD}" sibTransId="{3EBEAA7E-6560-48A7-89BD-8FE97234F4A7}"/>
    <dgm:cxn modelId="{70C2C9DB-F171-49B9-8FCE-D5B8B93451E4}" type="presOf" srcId="{122BAA96-3852-4E5C-B573-2EF9DDCA223B}" destId="{234C685B-92BC-4EAB-872A-31EA7B34D60C}" srcOrd="1" destOrd="0" presId="urn:microsoft.com/office/officeart/2005/8/layout/hProcess4"/>
    <dgm:cxn modelId="{6B0629E2-1C62-4F8D-9AA6-952A411585C4}" type="presOf" srcId="{0FD8C985-ED3B-47D8-A922-F45AAED2762F}" destId="{18CD9074-D6E1-497F-B4AB-535B8678D4CE}" srcOrd="0" destOrd="0" presId="urn:microsoft.com/office/officeart/2005/8/layout/hProcess4"/>
    <dgm:cxn modelId="{A16C6EE5-69F7-4B65-A67C-04B8C5B9A134}" type="presOf" srcId="{B0173755-D207-4DB0-AFC1-40108A32D8A6}" destId="{FAF6296D-B51B-4E07-BCD0-D8A9C75D5A26}" srcOrd="0" destOrd="0" presId="urn:microsoft.com/office/officeart/2005/8/layout/hProcess4"/>
    <dgm:cxn modelId="{9796B5EE-32A5-4B8B-BC56-06918CC575F0}" type="presOf" srcId="{AAE72D6E-45E1-46DC-B3BB-23FC2831B054}" destId="{C867F300-8316-4D32-AED2-1233B71874C6}" srcOrd="1" destOrd="0" presId="urn:microsoft.com/office/officeart/2005/8/layout/hProcess4"/>
    <dgm:cxn modelId="{45F37EF6-4FFA-42DF-B86C-BC0A6CED175F}" type="presOf" srcId="{3F783D45-B546-4A49-AF1A-BBCD30D7CF82}" destId="{A37D2F3C-EFB7-44BD-8603-38C450BD2F8B}" srcOrd="1" destOrd="0" presId="urn:microsoft.com/office/officeart/2005/8/layout/hProcess4"/>
    <dgm:cxn modelId="{969D2CF7-D2D2-4BFA-B6E7-5EE0628DC0A7}" srcId="{4AE3771D-52EC-4E49-831C-DC4DDD7975EE}" destId="{72F98DDE-C29D-4EDE-82E4-D3AB9A92C10E}" srcOrd="3" destOrd="0" parTransId="{5D110CBC-3D91-4A85-AB7B-15BA910A5B3B}" sibTransId="{3B038689-8268-4C1C-980E-646829EF210A}"/>
    <dgm:cxn modelId="{2892CEFB-FB04-4B4F-8AAF-9663B16E2628}" type="presOf" srcId="{3F783D45-B546-4A49-AF1A-BBCD30D7CF82}" destId="{1B148678-CB77-4B7D-AF69-FFA7D9FB4455}" srcOrd="0" destOrd="0" presId="urn:microsoft.com/office/officeart/2005/8/layout/hProcess4"/>
    <dgm:cxn modelId="{D74F05FF-29E1-426D-84BA-1E6248572CA9}" srcId="{0FD8C985-ED3B-47D8-A922-F45AAED2762F}" destId="{91BFB013-7C05-40D7-AC93-FAEF73CE7F99}" srcOrd="0" destOrd="0" parTransId="{BBDE0399-14F2-45A6-BEED-5D03FDEC09A0}" sibTransId="{1613A3C5-CDA6-4699-8387-ABC79EDB7385}"/>
    <dgm:cxn modelId="{5849CD26-3EE8-4B53-AF50-8D48AF859DED}" type="presParOf" srcId="{2EF8A711-FE48-459F-850C-0B80D3D87BCC}" destId="{9620AE8C-7806-4C60-877A-DB8ABD32DFE4}" srcOrd="0" destOrd="0" presId="urn:microsoft.com/office/officeart/2005/8/layout/hProcess4"/>
    <dgm:cxn modelId="{EF92016D-70F5-436D-86BE-911CE75601DB}" type="presParOf" srcId="{2EF8A711-FE48-459F-850C-0B80D3D87BCC}" destId="{CA01A114-9810-447D-876D-F482D71EEF4F}" srcOrd="1" destOrd="0" presId="urn:microsoft.com/office/officeart/2005/8/layout/hProcess4"/>
    <dgm:cxn modelId="{6FADDEB8-ADF7-47EE-A2AC-01A2311C47F9}" type="presParOf" srcId="{2EF8A711-FE48-459F-850C-0B80D3D87BCC}" destId="{E1C668DB-2212-4C58-A38B-12D842E16B67}" srcOrd="2" destOrd="0" presId="urn:microsoft.com/office/officeart/2005/8/layout/hProcess4"/>
    <dgm:cxn modelId="{CD56B87B-418D-4F0D-9667-7C3451606DC1}" type="presParOf" srcId="{E1C668DB-2212-4C58-A38B-12D842E16B67}" destId="{B51AFBF6-3B67-4949-9B40-E959FB7FD50C}" srcOrd="0" destOrd="0" presId="urn:microsoft.com/office/officeart/2005/8/layout/hProcess4"/>
    <dgm:cxn modelId="{13A6BF78-0112-4352-AA8A-45599FCF8D2F}" type="presParOf" srcId="{B51AFBF6-3B67-4949-9B40-E959FB7FD50C}" destId="{5836FE8D-4A2B-47F3-8E22-1313F26779A1}" srcOrd="0" destOrd="0" presId="urn:microsoft.com/office/officeart/2005/8/layout/hProcess4"/>
    <dgm:cxn modelId="{B6796F88-ACFE-4669-8003-C67D17B5E97E}" type="presParOf" srcId="{B51AFBF6-3B67-4949-9B40-E959FB7FD50C}" destId="{1B148678-CB77-4B7D-AF69-FFA7D9FB4455}" srcOrd="1" destOrd="0" presId="urn:microsoft.com/office/officeart/2005/8/layout/hProcess4"/>
    <dgm:cxn modelId="{156FCCD7-67C1-49AF-A2DB-B87129666981}" type="presParOf" srcId="{B51AFBF6-3B67-4949-9B40-E959FB7FD50C}" destId="{A37D2F3C-EFB7-44BD-8603-38C450BD2F8B}" srcOrd="2" destOrd="0" presId="urn:microsoft.com/office/officeart/2005/8/layout/hProcess4"/>
    <dgm:cxn modelId="{4054522B-1581-436A-AFA8-F605E9E2D3F9}" type="presParOf" srcId="{B51AFBF6-3B67-4949-9B40-E959FB7FD50C}" destId="{AD9A7512-3B74-487D-8298-58A657B29B6F}" srcOrd="3" destOrd="0" presId="urn:microsoft.com/office/officeart/2005/8/layout/hProcess4"/>
    <dgm:cxn modelId="{EA905BDD-257A-4B5C-AB05-72BD4C1125C3}" type="presParOf" srcId="{B51AFBF6-3B67-4949-9B40-E959FB7FD50C}" destId="{62929CCA-D6B9-4B05-8BCC-78D6B0DCCF18}" srcOrd="4" destOrd="0" presId="urn:microsoft.com/office/officeart/2005/8/layout/hProcess4"/>
    <dgm:cxn modelId="{1651E035-AF81-488E-9FA2-95D4B1CB7229}" type="presParOf" srcId="{E1C668DB-2212-4C58-A38B-12D842E16B67}" destId="{089A2016-8A70-44A5-99B1-41A99C1708BE}" srcOrd="1" destOrd="0" presId="urn:microsoft.com/office/officeart/2005/8/layout/hProcess4"/>
    <dgm:cxn modelId="{EF80B13E-0105-41D6-8C02-371FB372BA56}" type="presParOf" srcId="{E1C668DB-2212-4C58-A38B-12D842E16B67}" destId="{680C52C6-CA54-487E-91AB-AE25DCAB2558}" srcOrd="2" destOrd="0" presId="urn:microsoft.com/office/officeart/2005/8/layout/hProcess4"/>
    <dgm:cxn modelId="{997C806A-D73A-42C4-BDA4-81D12BD8F902}" type="presParOf" srcId="{680C52C6-CA54-487E-91AB-AE25DCAB2558}" destId="{D202DE8D-4564-4165-86BA-BA0A08BBF1D2}" srcOrd="0" destOrd="0" presId="urn:microsoft.com/office/officeart/2005/8/layout/hProcess4"/>
    <dgm:cxn modelId="{3F74FD02-414C-44D9-8D10-61D01733F65E}" type="presParOf" srcId="{680C52C6-CA54-487E-91AB-AE25DCAB2558}" destId="{D6AB493F-2FC9-4916-83B1-AA5F238FF344}" srcOrd="1" destOrd="0" presId="urn:microsoft.com/office/officeart/2005/8/layout/hProcess4"/>
    <dgm:cxn modelId="{2781B50D-21BC-4615-9730-C4167D7026DB}" type="presParOf" srcId="{680C52C6-CA54-487E-91AB-AE25DCAB2558}" destId="{C867F300-8316-4D32-AED2-1233B71874C6}" srcOrd="2" destOrd="0" presId="urn:microsoft.com/office/officeart/2005/8/layout/hProcess4"/>
    <dgm:cxn modelId="{F878465A-C05B-4C98-A40B-914A88CBF44A}" type="presParOf" srcId="{680C52C6-CA54-487E-91AB-AE25DCAB2558}" destId="{455D9F51-C401-4433-801C-DF5016A5EA5B}" srcOrd="3" destOrd="0" presId="urn:microsoft.com/office/officeart/2005/8/layout/hProcess4"/>
    <dgm:cxn modelId="{B3EB850E-CD3C-4D5B-BCB0-2C4E1CF1A520}" type="presParOf" srcId="{680C52C6-CA54-487E-91AB-AE25DCAB2558}" destId="{CD5950EA-9C5C-4E34-95B2-C5A9E9D731A2}" srcOrd="4" destOrd="0" presId="urn:microsoft.com/office/officeart/2005/8/layout/hProcess4"/>
    <dgm:cxn modelId="{DEAD9D86-3AFE-4656-832D-6DB5EC72F8AA}" type="presParOf" srcId="{E1C668DB-2212-4C58-A38B-12D842E16B67}" destId="{E2C9B33E-154C-4E59-877F-EDF715AE07F2}" srcOrd="3" destOrd="0" presId="urn:microsoft.com/office/officeart/2005/8/layout/hProcess4"/>
    <dgm:cxn modelId="{51D58C75-D6F3-4C48-83A9-2E570EB27AA3}" type="presParOf" srcId="{E1C668DB-2212-4C58-A38B-12D842E16B67}" destId="{4976E814-D68F-4F0D-B87B-040FC88FB16D}" srcOrd="4" destOrd="0" presId="urn:microsoft.com/office/officeart/2005/8/layout/hProcess4"/>
    <dgm:cxn modelId="{EFE25A5F-F17A-49DA-B9E9-758B8A38A322}" type="presParOf" srcId="{4976E814-D68F-4F0D-B87B-040FC88FB16D}" destId="{B817A6C2-238D-43D3-852E-844A493BC32C}" srcOrd="0" destOrd="0" presId="urn:microsoft.com/office/officeart/2005/8/layout/hProcess4"/>
    <dgm:cxn modelId="{290547E8-7696-49C9-A746-6DDC065F1CAA}" type="presParOf" srcId="{4976E814-D68F-4F0D-B87B-040FC88FB16D}" destId="{45EC59FC-C518-4CA3-BB69-4A20C43FBCE9}" srcOrd="1" destOrd="0" presId="urn:microsoft.com/office/officeart/2005/8/layout/hProcess4"/>
    <dgm:cxn modelId="{65D266E3-222C-47E0-B28B-ABBD68A16A9A}" type="presParOf" srcId="{4976E814-D68F-4F0D-B87B-040FC88FB16D}" destId="{234C685B-92BC-4EAB-872A-31EA7B34D60C}" srcOrd="2" destOrd="0" presId="urn:microsoft.com/office/officeart/2005/8/layout/hProcess4"/>
    <dgm:cxn modelId="{C1EA0F98-944A-4C3A-9B1F-053BBF9FA04D}" type="presParOf" srcId="{4976E814-D68F-4F0D-B87B-040FC88FB16D}" destId="{32161D9A-1074-4AD6-A3AF-354B27702D65}" srcOrd="3" destOrd="0" presId="urn:microsoft.com/office/officeart/2005/8/layout/hProcess4"/>
    <dgm:cxn modelId="{DE6433B6-8D33-441F-9662-B8E0692DCBA3}" type="presParOf" srcId="{4976E814-D68F-4F0D-B87B-040FC88FB16D}" destId="{041BB3FF-63C0-4F9B-8EAB-012437E913D5}" srcOrd="4" destOrd="0" presId="urn:microsoft.com/office/officeart/2005/8/layout/hProcess4"/>
    <dgm:cxn modelId="{24A45ECD-EF23-4A14-B5DD-80EA5CFCAF07}" type="presParOf" srcId="{E1C668DB-2212-4C58-A38B-12D842E16B67}" destId="{716EE322-D6B7-435F-B984-5AA249E3F7D4}" srcOrd="5" destOrd="0" presId="urn:microsoft.com/office/officeart/2005/8/layout/hProcess4"/>
    <dgm:cxn modelId="{EA6C1C26-1F3C-4717-9E82-B10BA4448594}" type="presParOf" srcId="{E1C668DB-2212-4C58-A38B-12D842E16B67}" destId="{2658CC07-1737-42F6-AE6F-F03718ED6D5D}" srcOrd="6" destOrd="0" presId="urn:microsoft.com/office/officeart/2005/8/layout/hProcess4"/>
    <dgm:cxn modelId="{F5E816FB-6282-4128-B649-A85585BC5629}" type="presParOf" srcId="{2658CC07-1737-42F6-AE6F-F03718ED6D5D}" destId="{2421E45E-37A0-4616-978C-3771DCC1F233}" srcOrd="0" destOrd="0" presId="urn:microsoft.com/office/officeart/2005/8/layout/hProcess4"/>
    <dgm:cxn modelId="{FF5DD6D8-87F2-4FEB-BE15-6DECE7A83E0A}" type="presParOf" srcId="{2658CC07-1737-42F6-AE6F-F03718ED6D5D}" destId="{FAF6296D-B51B-4E07-BCD0-D8A9C75D5A26}" srcOrd="1" destOrd="0" presId="urn:microsoft.com/office/officeart/2005/8/layout/hProcess4"/>
    <dgm:cxn modelId="{799E91ED-989F-4710-955E-01540EC14FF1}" type="presParOf" srcId="{2658CC07-1737-42F6-AE6F-F03718ED6D5D}" destId="{7339A31B-717F-4B5B-9206-5130773E3F30}" srcOrd="2" destOrd="0" presId="urn:microsoft.com/office/officeart/2005/8/layout/hProcess4"/>
    <dgm:cxn modelId="{7E168869-4B06-4B1C-8DFF-357734E56FB1}" type="presParOf" srcId="{2658CC07-1737-42F6-AE6F-F03718ED6D5D}" destId="{E653406F-3159-4272-8B5F-BAF43B6EA15F}" srcOrd="3" destOrd="0" presId="urn:microsoft.com/office/officeart/2005/8/layout/hProcess4"/>
    <dgm:cxn modelId="{B0CFBF31-730A-4FA7-BE71-44573101F61E}" type="presParOf" srcId="{2658CC07-1737-42F6-AE6F-F03718ED6D5D}" destId="{02887489-C3C8-4085-9EFC-E3E07C1B7E18}" srcOrd="4" destOrd="0" presId="urn:microsoft.com/office/officeart/2005/8/layout/hProcess4"/>
    <dgm:cxn modelId="{98004122-907A-4A24-B865-350D5841A57B}" type="presParOf" srcId="{E1C668DB-2212-4C58-A38B-12D842E16B67}" destId="{EC29C27F-6580-47EA-8B12-52057C47DCED}" srcOrd="7" destOrd="0" presId="urn:microsoft.com/office/officeart/2005/8/layout/hProcess4"/>
    <dgm:cxn modelId="{C59895FE-0B24-484D-BD0A-80923BA93483}" type="presParOf" srcId="{E1C668DB-2212-4C58-A38B-12D842E16B67}" destId="{A1F9A4E1-00A4-4762-B05C-BFF9B832A8D1}" srcOrd="8" destOrd="0" presId="urn:microsoft.com/office/officeart/2005/8/layout/hProcess4"/>
    <dgm:cxn modelId="{0DC756C8-A8A8-47CC-B6F4-022B80FA3582}" type="presParOf" srcId="{A1F9A4E1-00A4-4762-B05C-BFF9B832A8D1}" destId="{8F9B237C-987D-42DE-BD6F-54D15A05183A}" srcOrd="0" destOrd="0" presId="urn:microsoft.com/office/officeart/2005/8/layout/hProcess4"/>
    <dgm:cxn modelId="{683D43D3-F16F-4174-A934-32B497375E2A}" type="presParOf" srcId="{A1F9A4E1-00A4-4762-B05C-BFF9B832A8D1}" destId="{BB0E2614-8EF3-48AE-92FA-A2FBE3FB38C9}" srcOrd="1" destOrd="0" presId="urn:microsoft.com/office/officeart/2005/8/layout/hProcess4"/>
    <dgm:cxn modelId="{367D7987-E6C2-4761-AE42-1FD4596E14E3}" type="presParOf" srcId="{A1F9A4E1-00A4-4762-B05C-BFF9B832A8D1}" destId="{FC4A80ED-2396-4021-9F06-34881EAAEF6C}" srcOrd="2" destOrd="0" presId="urn:microsoft.com/office/officeart/2005/8/layout/hProcess4"/>
    <dgm:cxn modelId="{F5C21368-C600-4627-895D-05B23E859A8C}" type="presParOf" srcId="{A1F9A4E1-00A4-4762-B05C-BFF9B832A8D1}" destId="{18CD9074-D6E1-497F-B4AB-535B8678D4CE}" srcOrd="3" destOrd="0" presId="urn:microsoft.com/office/officeart/2005/8/layout/hProcess4"/>
    <dgm:cxn modelId="{A6A6AF65-9BE6-4573-AC62-793585BB6823}" type="presParOf" srcId="{A1F9A4E1-00A4-4762-B05C-BFF9B832A8D1}" destId="{F27E1287-4D5E-4AAF-90D6-C0E3DC3BBEA1}" srcOrd="4" destOrd="0" presId="urn:microsoft.com/office/officeart/2005/8/layout/hProcess4"/>
    <dgm:cxn modelId="{80A8911A-9974-4DFD-9537-F227D8F2C155}" type="presParOf" srcId="{E1C668DB-2212-4C58-A38B-12D842E16B67}" destId="{0446713B-16B4-4CD6-8AF2-932498473DAF}" srcOrd="9" destOrd="0" presId="urn:microsoft.com/office/officeart/2005/8/layout/hProcess4"/>
    <dgm:cxn modelId="{E761D7A0-DE56-4330-8FDA-6E21052FF40F}" type="presParOf" srcId="{E1C668DB-2212-4C58-A38B-12D842E16B67}" destId="{D60E8149-D992-40E2-88A9-9C6C07DFD5DE}" srcOrd="10" destOrd="0" presId="urn:microsoft.com/office/officeart/2005/8/layout/hProcess4"/>
    <dgm:cxn modelId="{687C3DD8-E389-468A-95F8-D4F94375720B}" type="presParOf" srcId="{D60E8149-D992-40E2-88A9-9C6C07DFD5DE}" destId="{ADBE61A0-D2D1-4214-AB04-B33F4C34DA11}" srcOrd="0" destOrd="0" presId="urn:microsoft.com/office/officeart/2005/8/layout/hProcess4"/>
    <dgm:cxn modelId="{6FF8E3ED-5F4C-45F8-B8F7-8E247AF027EE}" type="presParOf" srcId="{D60E8149-D992-40E2-88A9-9C6C07DFD5DE}" destId="{41E9CD3D-C1D1-45B1-8A36-4649EC39F180}" srcOrd="1" destOrd="0" presId="urn:microsoft.com/office/officeart/2005/8/layout/hProcess4"/>
    <dgm:cxn modelId="{83A8798F-977F-4FDA-99EA-45DBB6475C66}" type="presParOf" srcId="{D60E8149-D992-40E2-88A9-9C6C07DFD5DE}" destId="{FAA6D30D-E5F7-49D6-8DEC-5DA0DB3A7D60}" srcOrd="2" destOrd="0" presId="urn:microsoft.com/office/officeart/2005/8/layout/hProcess4"/>
    <dgm:cxn modelId="{84D54151-C69A-4E47-81EC-B9BC94A2A258}" type="presParOf" srcId="{D60E8149-D992-40E2-88A9-9C6C07DFD5DE}" destId="{B2E09645-76D0-4668-89EE-E10065FA1FF5}" srcOrd="3" destOrd="0" presId="urn:microsoft.com/office/officeart/2005/8/layout/hProcess4"/>
    <dgm:cxn modelId="{7168838B-8D2C-429E-AD2B-C5DBF5CD2507}" type="presParOf" srcId="{D60E8149-D992-40E2-88A9-9C6C07DFD5DE}" destId="{66563F31-DBCB-4A86-B76F-C3C7736073E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C136BE2-3ADC-4D33-84CD-CABFF74F405D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1D90D3-C4C5-4788-AA4A-9B9D040E063F}">
      <dgm:prSet/>
      <dgm:spPr/>
      <dgm:t>
        <a:bodyPr/>
        <a:lstStyle/>
        <a:p>
          <a:r>
            <a:rPr lang="fr-FR" dirty="0"/>
            <a:t>Score ARI</a:t>
          </a:r>
        </a:p>
      </dgm:t>
    </dgm:pt>
    <dgm:pt modelId="{C1858147-B55E-47D6-9B43-6C46078CDD15}" type="parTrans" cxnId="{B003697F-70CC-4456-88FA-4D9EF7300996}">
      <dgm:prSet/>
      <dgm:spPr/>
      <dgm:t>
        <a:bodyPr/>
        <a:lstStyle/>
        <a:p>
          <a:endParaRPr lang="fr-FR"/>
        </a:p>
      </dgm:t>
    </dgm:pt>
    <dgm:pt modelId="{C3C845DF-9F15-4815-BADE-D87455D9A3F8}" type="sibTrans" cxnId="{B003697F-70CC-4456-88FA-4D9EF7300996}">
      <dgm:prSet/>
      <dgm:spPr/>
      <dgm:t>
        <a:bodyPr/>
        <a:lstStyle/>
        <a:p>
          <a:endParaRPr lang="fr-FR"/>
        </a:p>
      </dgm:t>
    </dgm:pt>
    <dgm:pt modelId="{44D9A684-3C53-448D-8FDD-7136E278676C}">
      <dgm:prSet/>
      <dgm:spPr/>
      <dgm:t>
        <a:bodyPr/>
        <a:lstStyle/>
        <a:p>
          <a:r>
            <a:rPr lang="fr-FR" b="0" i="0" dirty="0"/>
            <a:t>≃</a:t>
          </a:r>
          <a:r>
            <a:rPr lang="fr-FR" dirty="0"/>
            <a:t> 0,48</a:t>
          </a:r>
        </a:p>
      </dgm:t>
    </dgm:pt>
    <dgm:pt modelId="{614C9EDA-DA03-429A-8BE2-3ABE329189F5}" type="parTrans" cxnId="{E69C2980-ABA5-4B1A-BDAF-01F934E2D9F4}">
      <dgm:prSet/>
      <dgm:spPr/>
      <dgm:t>
        <a:bodyPr/>
        <a:lstStyle/>
        <a:p>
          <a:endParaRPr lang="fr-FR"/>
        </a:p>
      </dgm:t>
    </dgm:pt>
    <dgm:pt modelId="{8EDE8A7C-4718-42B2-BEFE-309B4D48B288}" type="sibTrans" cxnId="{E69C2980-ABA5-4B1A-BDAF-01F934E2D9F4}">
      <dgm:prSet/>
      <dgm:spPr/>
      <dgm:t>
        <a:bodyPr/>
        <a:lstStyle/>
        <a:p>
          <a:endParaRPr lang="fr-FR"/>
        </a:p>
      </dgm:t>
    </dgm:pt>
    <dgm:pt modelId="{617875D9-009E-41CE-99EC-DCEB0B7FE02E}" type="pres">
      <dgm:prSet presAssocID="{CC136BE2-3ADC-4D33-84CD-CABFF74F405D}" presName="list" presStyleCnt="0">
        <dgm:presLayoutVars>
          <dgm:dir/>
          <dgm:animLvl val="lvl"/>
        </dgm:presLayoutVars>
      </dgm:prSet>
      <dgm:spPr/>
    </dgm:pt>
    <dgm:pt modelId="{FB8F9D2D-2BAE-48BE-A315-8591774AA934}" type="pres">
      <dgm:prSet presAssocID="{2C1D90D3-C4C5-4788-AA4A-9B9D040E063F}" presName="posSpace" presStyleCnt="0"/>
      <dgm:spPr/>
    </dgm:pt>
    <dgm:pt modelId="{B7BACF64-3209-4F71-9627-A32A12CCE940}" type="pres">
      <dgm:prSet presAssocID="{2C1D90D3-C4C5-4788-AA4A-9B9D040E063F}" presName="vertFlow" presStyleCnt="0"/>
      <dgm:spPr/>
    </dgm:pt>
    <dgm:pt modelId="{EC25683F-E9FC-464F-AB00-5886D74DDBAA}" type="pres">
      <dgm:prSet presAssocID="{2C1D90D3-C4C5-4788-AA4A-9B9D040E063F}" presName="topSpace" presStyleCnt="0"/>
      <dgm:spPr/>
    </dgm:pt>
    <dgm:pt modelId="{C4D360D3-8C41-4B88-9B68-3F2FAFDE65DE}" type="pres">
      <dgm:prSet presAssocID="{2C1D90D3-C4C5-4788-AA4A-9B9D040E063F}" presName="firstComp" presStyleCnt="0"/>
      <dgm:spPr/>
    </dgm:pt>
    <dgm:pt modelId="{C799A95B-B30D-4A96-95D2-2C2E9FB6D22F}" type="pres">
      <dgm:prSet presAssocID="{2C1D90D3-C4C5-4788-AA4A-9B9D040E063F}" presName="firstChild" presStyleLbl="bgAccFollowNode1" presStyleIdx="0" presStyleCnt="1"/>
      <dgm:spPr/>
    </dgm:pt>
    <dgm:pt modelId="{AC4E101F-183D-4730-9775-473502567A16}" type="pres">
      <dgm:prSet presAssocID="{2C1D90D3-C4C5-4788-AA4A-9B9D040E063F}" presName="firstChildTx" presStyleLbl="bgAccFollowNode1" presStyleIdx="0" presStyleCnt="1">
        <dgm:presLayoutVars>
          <dgm:bulletEnabled val="1"/>
        </dgm:presLayoutVars>
      </dgm:prSet>
      <dgm:spPr/>
    </dgm:pt>
    <dgm:pt modelId="{0A43A5F9-8945-4209-92D3-A50B488A3BDD}" type="pres">
      <dgm:prSet presAssocID="{2C1D90D3-C4C5-4788-AA4A-9B9D040E063F}" presName="negSpace" presStyleCnt="0"/>
      <dgm:spPr/>
    </dgm:pt>
    <dgm:pt modelId="{FDBDAED4-51EF-4217-AD26-6523E6980D6C}" type="pres">
      <dgm:prSet presAssocID="{2C1D90D3-C4C5-4788-AA4A-9B9D040E063F}" presName="circle" presStyleLbl="node1" presStyleIdx="0" presStyleCnt="1"/>
      <dgm:spPr/>
    </dgm:pt>
  </dgm:ptLst>
  <dgm:cxnLst>
    <dgm:cxn modelId="{DD2D6D6A-DCD2-4E65-84C4-76EBEE16F974}" type="presOf" srcId="{2C1D90D3-C4C5-4788-AA4A-9B9D040E063F}" destId="{FDBDAED4-51EF-4217-AD26-6523E6980D6C}" srcOrd="0" destOrd="0" presId="urn:microsoft.com/office/officeart/2005/8/layout/hList9"/>
    <dgm:cxn modelId="{B003697F-70CC-4456-88FA-4D9EF7300996}" srcId="{CC136BE2-3ADC-4D33-84CD-CABFF74F405D}" destId="{2C1D90D3-C4C5-4788-AA4A-9B9D040E063F}" srcOrd="0" destOrd="0" parTransId="{C1858147-B55E-47D6-9B43-6C46078CDD15}" sibTransId="{C3C845DF-9F15-4815-BADE-D87455D9A3F8}"/>
    <dgm:cxn modelId="{E69C2980-ABA5-4B1A-BDAF-01F934E2D9F4}" srcId="{2C1D90D3-C4C5-4788-AA4A-9B9D040E063F}" destId="{44D9A684-3C53-448D-8FDD-7136E278676C}" srcOrd="0" destOrd="0" parTransId="{614C9EDA-DA03-429A-8BE2-3ABE329189F5}" sibTransId="{8EDE8A7C-4718-42B2-BEFE-309B4D48B288}"/>
    <dgm:cxn modelId="{D57321D8-1D8B-48A5-A07E-97DE634EBB42}" type="presOf" srcId="{44D9A684-3C53-448D-8FDD-7136E278676C}" destId="{C799A95B-B30D-4A96-95D2-2C2E9FB6D22F}" srcOrd="0" destOrd="0" presId="urn:microsoft.com/office/officeart/2005/8/layout/hList9"/>
    <dgm:cxn modelId="{B0FDD4DA-CAC0-4162-B95C-C1D578B89846}" type="presOf" srcId="{44D9A684-3C53-448D-8FDD-7136E278676C}" destId="{AC4E101F-183D-4730-9775-473502567A16}" srcOrd="1" destOrd="0" presId="urn:microsoft.com/office/officeart/2005/8/layout/hList9"/>
    <dgm:cxn modelId="{637D1CF7-D1DF-4819-BFC6-E83D44C0740E}" type="presOf" srcId="{CC136BE2-3ADC-4D33-84CD-CABFF74F405D}" destId="{617875D9-009E-41CE-99EC-DCEB0B7FE02E}" srcOrd="0" destOrd="0" presId="urn:microsoft.com/office/officeart/2005/8/layout/hList9"/>
    <dgm:cxn modelId="{D5C13162-4269-45A0-B117-DF0688F1DC01}" type="presParOf" srcId="{617875D9-009E-41CE-99EC-DCEB0B7FE02E}" destId="{FB8F9D2D-2BAE-48BE-A315-8591774AA934}" srcOrd="0" destOrd="0" presId="urn:microsoft.com/office/officeart/2005/8/layout/hList9"/>
    <dgm:cxn modelId="{70553A48-FC31-46CE-BB0B-EDE4B1ACF1F5}" type="presParOf" srcId="{617875D9-009E-41CE-99EC-DCEB0B7FE02E}" destId="{B7BACF64-3209-4F71-9627-A32A12CCE940}" srcOrd="1" destOrd="0" presId="urn:microsoft.com/office/officeart/2005/8/layout/hList9"/>
    <dgm:cxn modelId="{09F26D18-F9A3-4593-8AEE-1F02753D0256}" type="presParOf" srcId="{B7BACF64-3209-4F71-9627-A32A12CCE940}" destId="{EC25683F-E9FC-464F-AB00-5886D74DDBAA}" srcOrd="0" destOrd="0" presId="urn:microsoft.com/office/officeart/2005/8/layout/hList9"/>
    <dgm:cxn modelId="{4C26893A-1953-47EC-BA35-B0ED2D153359}" type="presParOf" srcId="{B7BACF64-3209-4F71-9627-A32A12CCE940}" destId="{C4D360D3-8C41-4B88-9B68-3F2FAFDE65DE}" srcOrd="1" destOrd="0" presId="urn:microsoft.com/office/officeart/2005/8/layout/hList9"/>
    <dgm:cxn modelId="{73BDEB2A-E6B4-4370-873A-C9363B33C4EE}" type="presParOf" srcId="{C4D360D3-8C41-4B88-9B68-3F2FAFDE65DE}" destId="{C799A95B-B30D-4A96-95D2-2C2E9FB6D22F}" srcOrd="0" destOrd="0" presId="urn:microsoft.com/office/officeart/2005/8/layout/hList9"/>
    <dgm:cxn modelId="{DCC68DDE-50AE-4450-ACC7-D7803BBFC412}" type="presParOf" srcId="{C4D360D3-8C41-4B88-9B68-3F2FAFDE65DE}" destId="{AC4E101F-183D-4730-9775-473502567A16}" srcOrd="1" destOrd="0" presId="urn:microsoft.com/office/officeart/2005/8/layout/hList9"/>
    <dgm:cxn modelId="{C41898F3-86AC-4885-B6D3-A569A36BA243}" type="presParOf" srcId="{617875D9-009E-41CE-99EC-DCEB0B7FE02E}" destId="{0A43A5F9-8945-4209-92D3-A50B488A3BDD}" srcOrd="2" destOrd="0" presId="urn:microsoft.com/office/officeart/2005/8/layout/hList9"/>
    <dgm:cxn modelId="{620EDAB1-4824-4851-99CC-C026CDAA71FB}" type="presParOf" srcId="{617875D9-009E-41CE-99EC-DCEB0B7FE02E}" destId="{FDBDAED4-51EF-4217-AD26-6523E6980D6C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CBF2C3-957A-46C8-911E-566B8AF45AFA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F3955FB0-01C9-422A-A660-919EB25F05BE}">
      <dgm:prSet/>
      <dgm:spPr/>
      <dgm:t>
        <a:bodyPr/>
        <a:lstStyle/>
        <a:p>
          <a:r>
            <a:rPr lang="en-US" dirty="0"/>
            <a:t>150 articles / catégorie</a:t>
          </a:r>
          <a:endParaRPr lang="fr-FR" dirty="0"/>
        </a:p>
      </dgm:t>
    </dgm:pt>
    <dgm:pt modelId="{F55D201A-AEE1-40B0-94CF-C639F1702D72}" type="parTrans" cxnId="{F07F774E-89EE-42BB-B85F-852212D5A90A}">
      <dgm:prSet/>
      <dgm:spPr/>
      <dgm:t>
        <a:bodyPr/>
        <a:lstStyle/>
        <a:p>
          <a:endParaRPr lang="fr-FR"/>
        </a:p>
      </dgm:t>
    </dgm:pt>
    <dgm:pt modelId="{81E5A1BB-711B-41A5-8085-B4DFF3B06572}" type="sibTrans" cxnId="{F07F774E-89EE-42BB-B85F-852212D5A90A}">
      <dgm:prSet/>
      <dgm:spPr/>
      <dgm:t>
        <a:bodyPr/>
        <a:lstStyle/>
        <a:p>
          <a:endParaRPr lang="fr-FR"/>
        </a:p>
      </dgm:t>
    </dgm:pt>
    <dgm:pt modelId="{4CB07225-509E-4900-BAD8-104810E449A8}">
      <dgm:prSet/>
      <dgm:spPr/>
      <dgm:t>
        <a:bodyPr/>
        <a:lstStyle/>
        <a:p>
          <a:r>
            <a:rPr lang="fr-FR" dirty="0"/>
            <a:t>7 catégories niveau 1</a:t>
          </a:r>
        </a:p>
      </dgm:t>
    </dgm:pt>
    <dgm:pt modelId="{CFCB9830-94F0-4167-8067-DECDF9378FD1}" type="sibTrans" cxnId="{2E9EDC97-4AA7-4316-BD6C-AE099F3C66D8}">
      <dgm:prSet/>
      <dgm:spPr/>
      <dgm:t>
        <a:bodyPr/>
        <a:lstStyle/>
        <a:p>
          <a:endParaRPr lang="fr-FR"/>
        </a:p>
      </dgm:t>
    </dgm:pt>
    <dgm:pt modelId="{88CBC768-6B2D-4F08-BF7B-EFB344718A03}" type="parTrans" cxnId="{2E9EDC97-4AA7-4316-BD6C-AE099F3C66D8}">
      <dgm:prSet/>
      <dgm:spPr/>
      <dgm:t>
        <a:bodyPr/>
        <a:lstStyle/>
        <a:p>
          <a:endParaRPr lang="fr-FR"/>
        </a:p>
      </dgm:t>
    </dgm:pt>
    <dgm:pt modelId="{6BE45221-266E-49F9-9122-652F0978EC26}" type="pres">
      <dgm:prSet presAssocID="{E7CBF2C3-957A-46C8-911E-566B8AF45AFA}" presName="linear" presStyleCnt="0">
        <dgm:presLayoutVars>
          <dgm:dir/>
          <dgm:resizeHandles val="exact"/>
        </dgm:presLayoutVars>
      </dgm:prSet>
      <dgm:spPr/>
    </dgm:pt>
    <dgm:pt modelId="{7D074423-08EC-48F5-B675-0C704F6A8514}" type="pres">
      <dgm:prSet presAssocID="{4CB07225-509E-4900-BAD8-104810E449A8}" presName="comp" presStyleCnt="0"/>
      <dgm:spPr/>
    </dgm:pt>
    <dgm:pt modelId="{ECF7B017-C478-4CE3-B432-91F041D026EE}" type="pres">
      <dgm:prSet presAssocID="{4CB07225-509E-4900-BAD8-104810E449A8}" presName="box" presStyleLbl="node1" presStyleIdx="0" presStyleCnt="2"/>
      <dgm:spPr/>
    </dgm:pt>
    <dgm:pt modelId="{885D5A79-CBBA-4F04-9BEF-358A9E2B03AF}" type="pres">
      <dgm:prSet presAssocID="{4CB07225-509E-4900-BAD8-104810E449A8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4000" b="-34000"/>
          </a:stretch>
        </a:blipFill>
      </dgm:spPr>
      <dgm:extLst>
        <a:ext uri="{E40237B7-FDA0-4F09-8148-C483321AD2D9}">
          <dgm14:cNvPr xmlns:dgm14="http://schemas.microsoft.com/office/drawing/2010/diagram" id="0" name="" descr="Badge 7 avec un remplissage uni"/>
        </a:ext>
      </dgm:extLst>
    </dgm:pt>
    <dgm:pt modelId="{38CAA158-59E1-48A2-8A2F-5A89614E340F}" type="pres">
      <dgm:prSet presAssocID="{4CB07225-509E-4900-BAD8-104810E449A8}" presName="text" presStyleLbl="node1" presStyleIdx="0" presStyleCnt="2">
        <dgm:presLayoutVars>
          <dgm:bulletEnabled val="1"/>
        </dgm:presLayoutVars>
      </dgm:prSet>
      <dgm:spPr/>
    </dgm:pt>
    <dgm:pt modelId="{92218B46-DD3C-41D4-861C-7FDC41751C28}" type="pres">
      <dgm:prSet presAssocID="{CFCB9830-94F0-4167-8067-DECDF9378FD1}" presName="spacer" presStyleCnt="0"/>
      <dgm:spPr/>
    </dgm:pt>
    <dgm:pt modelId="{682876C1-0798-4F5D-9FAB-2A8D3664A30F}" type="pres">
      <dgm:prSet presAssocID="{F3955FB0-01C9-422A-A660-919EB25F05BE}" presName="comp" presStyleCnt="0"/>
      <dgm:spPr/>
    </dgm:pt>
    <dgm:pt modelId="{84D0A319-447B-4BD1-88BB-8BAFD2207C35}" type="pres">
      <dgm:prSet presAssocID="{F3955FB0-01C9-422A-A660-919EB25F05BE}" presName="box" presStyleLbl="node1" presStyleIdx="1" presStyleCnt="2"/>
      <dgm:spPr/>
    </dgm:pt>
    <dgm:pt modelId="{7ED4EDDC-E72D-4D07-BBED-DE8A947D7753}" type="pres">
      <dgm:prSet presAssocID="{F3955FB0-01C9-422A-A660-919EB25F05BE}" presName="img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4000" b="-34000"/>
          </a:stretch>
        </a:blipFill>
      </dgm:spPr>
      <dgm:extLst>
        <a:ext uri="{E40237B7-FDA0-4F09-8148-C483321AD2D9}">
          <dgm14:cNvPr xmlns:dgm14="http://schemas.microsoft.com/office/drawing/2010/diagram" id="0" name="" descr="Bulles avec un remplissage uni"/>
        </a:ext>
      </dgm:extLst>
    </dgm:pt>
    <dgm:pt modelId="{ADA8F549-2A77-44E5-A0BD-E49970703D82}" type="pres">
      <dgm:prSet presAssocID="{F3955FB0-01C9-422A-A660-919EB25F05BE}" presName="text" presStyleLbl="node1" presStyleIdx="1" presStyleCnt="2">
        <dgm:presLayoutVars>
          <dgm:bulletEnabled val="1"/>
        </dgm:presLayoutVars>
      </dgm:prSet>
      <dgm:spPr/>
    </dgm:pt>
  </dgm:ptLst>
  <dgm:cxnLst>
    <dgm:cxn modelId="{1506A463-E2CD-4F99-A418-9BBE8E698243}" type="presOf" srcId="{4CB07225-509E-4900-BAD8-104810E449A8}" destId="{38CAA158-59E1-48A2-8A2F-5A89614E340F}" srcOrd="1" destOrd="0" presId="urn:microsoft.com/office/officeart/2005/8/layout/vList4"/>
    <dgm:cxn modelId="{69A8CB63-5C29-482E-98D7-A7E636E9F3FF}" type="presOf" srcId="{4CB07225-509E-4900-BAD8-104810E449A8}" destId="{ECF7B017-C478-4CE3-B432-91F041D026EE}" srcOrd="0" destOrd="0" presId="urn:microsoft.com/office/officeart/2005/8/layout/vList4"/>
    <dgm:cxn modelId="{F07F774E-89EE-42BB-B85F-852212D5A90A}" srcId="{E7CBF2C3-957A-46C8-911E-566B8AF45AFA}" destId="{F3955FB0-01C9-422A-A660-919EB25F05BE}" srcOrd="1" destOrd="0" parTransId="{F55D201A-AEE1-40B0-94CF-C639F1702D72}" sibTransId="{81E5A1BB-711B-41A5-8085-B4DFF3B06572}"/>
    <dgm:cxn modelId="{28E38C7E-FBBC-4DE7-A7A0-FD77B8CBC7AC}" type="presOf" srcId="{E7CBF2C3-957A-46C8-911E-566B8AF45AFA}" destId="{6BE45221-266E-49F9-9122-652F0978EC26}" srcOrd="0" destOrd="0" presId="urn:microsoft.com/office/officeart/2005/8/layout/vList4"/>
    <dgm:cxn modelId="{AB040184-54EE-4047-A935-7D7C8863F3A7}" type="presOf" srcId="{F3955FB0-01C9-422A-A660-919EB25F05BE}" destId="{84D0A319-447B-4BD1-88BB-8BAFD2207C35}" srcOrd="0" destOrd="0" presId="urn:microsoft.com/office/officeart/2005/8/layout/vList4"/>
    <dgm:cxn modelId="{2E9EDC97-4AA7-4316-BD6C-AE099F3C66D8}" srcId="{E7CBF2C3-957A-46C8-911E-566B8AF45AFA}" destId="{4CB07225-509E-4900-BAD8-104810E449A8}" srcOrd="0" destOrd="0" parTransId="{88CBC768-6B2D-4F08-BF7B-EFB344718A03}" sibTransId="{CFCB9830-94F0-4167-8067-DECDF9378FD1}"/>
    <dgm:cxn modelId="{6EB316F6-ECDC-48DD-9B61-E4B2FE1C4F7D}" type="presOf" srcId="{F3955FB0-01C9-422A-A660-919EB25F05BE}" destId="{ADA8F549-2A77-44E5-A0BD-E49970703D82}" srcOrd="1" destOrd="0" presId="urn:microsoft.com/office/officeart/2005/8/layout/vList4"/>
    <dgm:cxn modelId="{4400C696-D015-43C4-95A3-5AC205F3A8E5}" type="presParOf" srcId="{6BE45221-266E-49F9-9122-652F0978EC26}" destId="{7D074423-08EC-48F5-B675-0C704F6A8514}" srcOrd="0" destOrd="0" presId="urn:microsoft.com/office/officeart/2005/8/layout/vList4"/>
    <dgm:cxn modelId="{B4328335-BB48-4D0D-96DA-0BE922EF03F9}" type="presParOf" srcId="{7D074423-08EC-48F5-B675-0C704F6A8514}" destId="{ECF7B017-C478-4CE3-B432-91F041D026EE}" srcOrd="0" destOrd="0" presId="urn:microsoft.com/office/officeart/2005/8/layout/vList4"/>
    <dgm:cxn modelId="{2CC7C230-D969-48FC-AD78-B9F72EBD2007}" type="presParOf" srcId="{7D074423-08EC-48F5-B675-0C704F6A8514}" destId="{885D5A79-CBBA-4F04-9BEF-358A9E2B03AF}" srcOrd="1" destOrd="0" presId="urn:microsoft.com/office/officeart/2005/8/layout/vList4"/>
    <dgm:cxn modelId="{625D545B-E407-4171-B8BD-064B5D6E38E1}" type="presParOf" srcId="{7D074423-08EC-48F5-B675-0C704F6A8514}" destId="{38CAA158-59E1-48A2-8A2F-5A89614E340F}" srcOrd="2" destOrd="0" presId="urn:microsoft.com/office/officeart/2005/8/layout/vList4"/>
    <dgm:cxn modelId="{3A53CEA8-36CA-45F6-8E56-4592226475AA}" type="presParOf" srcId="{6BE45221-266E-49F9-9122-652F0978EC26}" destId="{92218B46-DD3C-41D4-861C-7FDC41751C28}" srcOrd="1" destOrd="0" presId="urn:microsoft.com/office/officeart/2005/8/layout/vList4"/>
    <dgm:cxn modelId="{8679C5F3-DA41-426B-A20B-344E040A1318}" type="presParOf" srcId="{6BE45221-266E-49F9-9122-652F0978EC26}" destId="{682876C1-0798-4F5D-9FAB-2A8D3664A30F}" srcOrd="2" destOrd="0" presId="urn:microsoft.com/office/officeart/2005/8/layout/vList4"/>
    <dgm:cxn modelId="{2FC66767-B9CF-43F3-B849-D411CDF44410}" type="presParOf" srcId="{682876C1-0798-4F5D-9FAB-2A8D3664A30F}" destId="{84D0A319-447B-4BD1-88BB-8BAFD2207C35}" srcOrd="0" destOrd="0" presId="urn:microsoft.com/office/officeart/2005/8/layout/vList4"/>
    <dgm:cxn modelId="{12157B59-2B42-44B6-8EA9-758934ECEFA1}" type="presParOf" srcId="{682876C1-0798-4F5D-9FAB-2A8D3664A30F}" destId="{7ED4EDDC-E72D-4D07-BBED-DE8A947D7753}" srcOrd="1" destOrd="0" presId="urn:microsoft.com/office/officeart/2005/8/layout/vList4"/>
    <dgm:cxn modelId="{81089E3F-EC76-42A5-B5C4-AC9BFA7CCD07}" type="presParOf" srcId="{682876C1-0798-4F5D-9FAB-2A8D3664A30F}" destId="{ADA8F549-2A77-44E5-A0BD-E49970703D8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36118DB-3924-4E83-AE1E-CD99513D7B3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A3004CA2-B0C5-41DE-894C-7F4ED6222EF4}">
      <dgm:prSet custT="1"/>
      <dgm:spPr/>
      <dgm:t>
        <a:bodyPr/>
        <a:lstStyle/>
        <a:p>
          <a:r>
            <a:rPr lang="fr-FR" sz="2000" dirty="0"/>
            <a:t>La classification s’est nettement améliorée</a:t>
          </a:r>
        </a:p>
      </dgm:t>
    </dgm:pt>
    <dgm:pt modelId="{634E4051-9F7B-4951-A59A-E76F1F0D2516}" type="parTrans" cxnId="{394929B3-73BA-48B2-9C0E-923E5DC605FE}">
      <dgm:prSet/>
      <dgm:spPr/>
      <dgm:t>
        <a:bodyPr/>
        <a:lstStyle/>
        <a:p>
          <a:endParaRPr lang="fr-FR" sz="1600"/>
        </a:p>
      </dgm:t>
    </dgm:pt>
    <dgm:pt modelId="{EEFA2819-1368-4792-A2E9-A9614B02036B}" type="sibTrans" cxnId="{394929B3-73BA-48B2-9C0E-923E5DC605FE}">
      <dgm:prSet/>
      <dgm:spPr/>
      <dgm:t>
        <a:bodyPr/>
        <a:lstStyle/>
        <a:p>
          <a:endParaRPr lang="fr-FR" sz="1600"/>
        </a:p>
      </dgm:t>
    </dgm:pt>
    <dgm:pt modelId="{907F9CF7-765E-4C4C-B0B8-EADB214D92F6}">
      <dgm:prSet custT="1"/>
      <dgm:spPr/>
      <dgm:t>
        <a:bodyPr/>
        <a:lstStyle/>
        <a:p>
          <a:r>
            <a:rPr lang="fr-FR" sz="2000" dirty="0"/>
            <a:t>La catégorie “</a:t>
          </a:r>
          <a:r>
            <a:rPr lang="fr-FR" sz="2000" dirty="0" err="1"/>
            <a:t>Kithen</a:t>
          </a:r>
          <a:r>
            <a:rPr lang="fr-FR" sz="2000" dirty="0"/>
            <a:t>  </a:t>
          </a:r>
          <a:r>
            <a:rPr lang="fr-FR" sz="2000" dirty="0" err="1"/>
            <a:t>Dining</a:t>
          </a:r>
          <a:r>
            <a:rPr lang="fr-FR" sz="2000" dirty="0"/>
            <a:t>” est particulièrement mal classée</a:t>
          </a:r>
        </a:p>
      </dgm:t>
    </dgm:pt>
    <dgm:pt modelId="{D89A53E1-08B2-4763-920C-C90A27871F39}" type="parTrans" cxnId="{3E633460-48ED-4A1B-ACCC-38E9E833FDE1}">
      <dgm:prSet/>
      <dgm:spPr/>
      <dgm:t>
        <a:bodyPr/>
        <a:lstStyle/>
        <a:p>
          <a:endParaRPr lang="fr-FR" sz="1600"/>
        </a:p>
      </dgm:t>
    </dgm:pt>
    <dgm:pt modelId="{010FCB68-F6CC-43B8-91A1-510B1F596A59}" type="sibTrans" cxnId="{3E633460-48ED-4A1B-ACCC-38E9E833FDE1}">
      <dgm:prSet/>
      <dgm:spPr/>
      <dgm:t>
        <a:bodyPr/>
        <a:lstStyle/>
        <a:p>
          <a:endParaRPr lang="fr-FR" sz="1600"/>
        </a:p>
      </dgm:t>
    </dgm:pt>
    <dgm:pt modelId="{B640E734-DB8D-4A76-8C5C-B3CC8DA78CA5}" type="pres">
      <dgm:prSet presAssocID="{E36118DB-3924-4E83-AE1E-CD99513D7B34}" presName="linear" presStyleCnt="0">
        <dgm:presLayoutVars>
          <dgm:animLvl val="lvl"/>
          <dgm:resizeHandles val="exact"/>
        </dgm:presLayoutVars>
      </dgm:prSet>
      <dgm:spPr/>
    </dgm:pt>
    <dgm:pt modelId="{9D6F04A8-7D4F-477E-AB88-96374B410CE5}" type="pres">
      <dgm:prSet presAssocID="{A3004CA2-B0C5-41DE-894C-7F4ED6222E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99701F-CD12-4650-AD4F-0933D680A37F}" type="pres">
      <dgm:prSet presAssocID="{EEFA2819-1368-4792-A2E9-A9614B02036B}" presName="spacer" presStyleCnt="0"/>
      <dgm:spPr/>
    </dgm:pt>
    <dgm:pt modelId="{838AAC71-1FE0-45D7-BA1D-F57E5CF1B60D}" type="pres">
      <dgm:prSet presAssocID="{907F9CF7-765E-4C4C-B0B8-EADB214D92F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D594D02-83BE-4CC1-871C-7F85B1FB67F1}" type="presOf" srcId="{E36118DB-3924-4E83-AE1E-CD99513D7B34}" destId="{B640E734-DB8D-4A76-8C5C-B3CC8DA78CA5}" srcOrd="0" destOrd="0" presId="urn:microsoft.com/office/officeart/2005/8/layout/vList2"/>
    <dgm:cxn modelId="{7745202E-A80C-4CE1-8710-73B758BB10C4}" type="presOf" srcId="{907F9CF7-765E-4C4C-B0B8-EADB214D92F6}" destId="{838AAC71-1FE0-45D7-BA1D-F57E5CF1B60D}" srcOrd="0" destOrd="0" presId="urn:microsoft.com/office/officeart/2005/8/layout/vList2"/>
    <dgm:cxn modelId="{3E633460-48ED-4A1B-ACCC-38E9E833FDE1}" srcId="{E36118DB-3924-4E83-AE1E-CD99513D7B34}" destId="{907F9CF7-765E-4C4C-B0B8-EADB214D92F6}" srcOrd="1" destOrd="0" parTransId="{D89A53E1-08B2-4763-920C-C90A27871F39}" sibTransId="{010FCB68-F6CC-43B8-91A1-510B1F596A59}"/>
    <dgm:cxn modelId="{8E1C968E-D7F4-4C14-A0C0-927F4EE70CC7}" type="presOf" srcId="{A3004CA2-B0C5-41DE-894C-7F4ED6222EF4}" destId="{9D6F04A8-7D4F-477E-AB88-96374B410CE5}" srcOrd="0" destOrd="0" presId="urn:microsoft.com/office/officeart/2005/8/layout/vList2"/>
    <dgm:cxn modelId="{394929B3-73BA-48B2-9C0E-923E5DC605FE}" srcId="{E36118DB-3924-4E83-AE1E-CD99513D7B34}" destId="{A3004CA2-B0C5-41DE-894C-7F4ED6222EF4}" srcOrd="0" destOrd="0" parTransId="{634E4051-9F7B-4951-A59A-E76F1F0D2516}" sibTransId="{EEFA2819-1368-4792-A2E9-A9614B02036B}"/>
    <dgm:cxn modelId="{E7AF2DF8-86FD-4537-B621-2EA53F00B4BC}" type="presParOf" srcId="{B640E734-DB8D-4A76-8C5C-B3CC8DA78CA5}" destId="{9D6F04A8-7D4F-477E-AB88-96374B410CE5}" srcOrd="0" destOrd="0" presId="urn:microsoft.com/office/officeart/2005/8/layout/vList2"/>
    <dgm:cxn modelId="{87A4CF84-8F06-4535-88BE-91CB95F9CA44}" type="presParOf" srcId="{B640E734-DB8D-4A76-8C5C-B3CC8DA78CA5}" destId="{D299701F-CD12-4650-AD4F-0933D680A37F}" srcOrd="1" destOrd="0" presId="urn:microsoft.com/office/officeart/2005/8/layout/vList2"/>
    <dgm:cxn modelId="{F9CD42AF-1670-4665-99B8-F26BEDFA8DF1}" type="presParOf" srcId="{B640E734-DB8D-4A76-8C5C-B3CC8DA78CA5}" destId="{838AAC71-1FE0-45D7-BA1D-F57E5CF1B60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14507A1-8EB5-42D7-B628-1A214846BC4D}" type="doc">
      <dgm:prSet loTypeId="urn:microsoft.com/office/officeart/2005/8/layout/hProcess4" loCatId="process" qsTypeId="urn:microsoft.com/office/officeart/2005/8/quickstyle/simple1" qsCatId="simple" csTypeId="urn:microsoft.com/office/officeart/2005/8/colors/accent6_4" csCatId="accent6"/>
      <dgm:spPr/>
      <dgm:t>
        <a:bodyPr/>
        <a:lstStyle/>
        <a:p>
          <a:endParaRPr lang="fr-FR"/>
        </a:p>
      </dgm:t>
    </dgm:pt>
    <dgm:pt modelId="{B02D3C0C-E6DD-4CF2-97AA-A1F2A1364805}">
      <dgm:prSet/>
      <dgm:spPr/>
      <dgm:t>
        <a:bodyPr/>
        <a:lstStyle/>
        <a:p>
          <a:r>
            <a:rPr lang="fr-FR"/>
            <a:t>Fusion des features textes et images (VGG16)</a:t>
          </a:r>
        </a:p>
      </dgm:t>
    </dgm:pt>
    <dgm:pt modelId="{3DB2D5A9-44C3-4E43-BF14-4B9D5F21DBF1}" type="parTrans" cxnId="{39C7AD26-9DEB-4EC4-B6F2-BCE6A4C37040}">
      <dgm:prSet/>
      <dgm:spPr/>
      <dgm:t>
        <a:bodyPr/>
        <a:lstStyle/>
        <a:p>
          <a:endParaRPr lang="fr-FR"/>
        </a:p>
      </dgm:t>
    </dgm:pt>
    <dgm:pt modelId="{CDFCFB10-52BE-4BD9-BC27-39A8D3735C27}" type="sibTrans" cxnId="{39C7AD26-9DEB-4EC4-B6F2-BCE6A4C37040}">
      <dgm:prSet/>
      <dgm:spPr/>
      <dgm:t>
        <a:bodyPr/>
        <a:lstStyle/>
        <a:p>
          <a:endParaRPr lang="fr-FR"/>
        </a:p>
      </dgm:t>
    </dgm:pt>
    <dgm:pt modelId="{ADCAF3A5-8B8B-43AB-A0CA-4E0E0EC0AAFB}">
      <dgm:prSet/>
      <dgm:spPr/>
      <dgm:t>
        <a:bodyPr/>
        <a:lstStyle/>
        <a:p>
          <a:r>
            <a:rPr lang="fr-FR"/>
            <a:t>Réduction de dimension</a:t>
          </a:r>
        </a:p>
      </dgm:t>
    </dgm:pt>
    <dgm:pt modelId="{C7C3E256-7D0C-4934-ABB2-AFD2F989927E}" type="parTrans" cxnId="{AA9967D4-E586-41A9-BADC-8E208DD32EAC}">
      <dgm:prSet/>
      <dgm:spPr/>
      <dgm:t>
        <a:bodyPr/>
        <a:lstStyle/>
        <a:p>
          <a:endParaRPr lang="fr-FR"/>
        </a:p>
      </dgm:t>
    </dgm:pt>
    <dgm:pt modelId="{9CEE826D-273E-465C-87E3-70B14F455628}" type="sibTrans" cxnId="{AA9967D4-E586-41A9-BADC-8E208DD32EAC}">
      <dgm:prSet/>
      <dgm:spPr/>
      <dgm:t>
        <a:bodyPr/>
        <a:lstStyle/>
        <a:p>
          <a:endParaRPr lang="fr-FR"/>
        </a:p>
      </dgm:t>
    </dgm:pt>
    <dgm:pt modelId="{0E2517E2-857C-4EA8-829C-7F4CFB96B458}">
      <dgm:prSet/>
      <dgm:spPr/>
      <dgm:t>
        <a:bodyPr/>
        <a:lstStyle/>
        <a:p>
          <a:r>
            <a:rPr lang="fr-FR"/>
            <a:t>Clustering</a:t>
          </a:r>
        </a:p>
      </dgm:t>
    </dgm:pt>
    <dgm:pt modelId="{FE3E75F5-FA24-446F-B994-2C493F17F10C}" type="parTrans" cxnId="{009DD040-2FD6-4020-BC02-9868FACF9240}">
      <dgm:prSet/>
      <dgm:spPr/>
      <dgm:t>
        <a:bodyPr/>
        <a:lstStyle/>
        <a:p>
          <a:endParaRPr lang="fr-FR"/>
        </a:p>
      </dgm:t>
    </dgm:pt>
    <dgm:pt modelId="{32206BE5-215C-4EB1-944F-84EAF91AE6DF}" type="sibTrans" cxnId="{009DD040-2FD6-4020-BC02-9868FACF9240}">
      <dgm:prSet/>
      <dgm:spPr/>
      <dgm:t>
        <a:bodyPr/>
        <a:lstStyle/>
        <a:p>
          <a:endParaRPr lang="fr-FR"/>
        </a:p>
      </dgm:t>
    </dgm:pt>
    <dgm:pt modelId="{FC9238C7-2FC7-4007-BD7E-6DCE7E7BA7BE}">
      <dgm:prSet/>
      <dgm:spPr/>
      <dgm:t>
        <a:bodyPr/>
        <a:lstStyle/>
        <a:p>
          <a:r>
            <a:rPr lang="fr-FR"/>
            <a:t>Evaluation du score ARI</a:t>
          </a:r>
        </a:p>
      </dgm:t>
    </dgm:pt>
    <dgm:pt modelId="{DA43BA29-0C7C-4B4B-88EA-18673C15BB97}" type="parTrans" cxnId="{6BEE7025-D3CC-4363-A6AD-FEC8857AFA87}">
      <dgm:prSet/>
      <dgm:spPr/>
      <dgm:t>
        <a:bodyPr/>
        <a:lstStyle/>
        <a:p>
          <a:endParaRPr lang="fr-FR"/>
        </a:p>
      </dgm:t>
    </dgm:pt>
    <dgm:pt modelId="{FB0BD3AA-4AC3-47C9-A475-70D6B678A151}" type="sibTrans" cxnId="{6BEE7025-D3CC-4363-A6AD-FEC8857AFA87}">
      <dgm:prSet/>
      <dgm:spPr/>
      <dgm:t>
        <a:bodyPr/>
        <a:lstStyle/>
        <a:p>
          <a:endParaRPr lang="fr-FR"/>
        </a:p>
      </dgm:t>
    </dgm:pt>
    <dgm:pt modelId="{5E02374F-26E5-4C17-A92C-13AF0D527CF6}" type="pres">
      <dgm:prSet presAssocID="{614507A1-8EB5-42D7-B628-1A214846BC4D}" presName="Name0" presStyleCnt="0">
        <dgm:presLayoutVars>
          <dgm:dir/>
          <dgm:animLvl val="lvl"/>
          <dgm:resizeHandles val="exact"/>
        </dgm:presLayoutVars>
      </dgm:prSet>
      <dgm:spPr/>
    </dgm:pt>
    <dgm:pt modelId="{9BA63949-5E10-4EF5-BEDE-192CC9091242}" type="pres">
      <dgm:prSet presAssocID="{614507A1-8EB5-42D7-B628-1A214846BC4D}" presName="tSp" presStyleCnt="0"/>
      <dgm:spPr/>
    </dgm:pt>
    <dgm:pt modelId="{455F05F7-ABA4-4037-B558-FF6175C0C937}" type="pres">
      <dgm:prSet presAssocID="{614507A1-8EB5-42D7-B628-1A214846BC4D}" presName="bSp" presStyleCnt="0"/>
      <dgm:spPr/>
    </dgm:pt>
    <dgm:pt modelId="{B6110263-DE84-4241-BFC5-F2E746EA5324}" type="pres">
      <dgm:prSet presAssocID="{614507A1-8EB5-42D7-B628-1A214846BC4D}" presName="process" presStyleCnt="0"/>
      <dgm:spPr/>
    </dgm:pt>
    <dgm:pt modelId="{203060DD-E6D9-4A15-B9D6-04B0460D66E5}" type="pres">
      <dgm:prSet presAssocID="{B02D3C0C-E6DD-4CF2-97AA-A1F2A1364805}" presName="composite1" presStyleCnt="0"/>
      <dgm:spPr/>
    </dgm:pt>
    <dgm:pt modelId="{812DCD9B-2151-4AE9-BC54-E56321289461}" type="pres">
      <dgm:prSet presAssocID="{B02D3C0C-E6DD-4CF2-97AA-A1F2A1364805}" presName="dummyNode1" presStyleLbl="node1" presStyleIdx="0" presStyleCnt="4"/>
      <dgm:spPr/>
    </dgm:pt>
    <dgm:pt modelId="{549C1E17-14BB-44DB-ADF5-1745F5AEC068}" type="pres">
      <dgm:prSet presAssocID="{B02D3C0C-E6DD-4CF2-97AA-A1F2A1364805}" presName="childNode1" presStyleLbl="bgAcc1" presStyleIdx="0" presStyleCnt="4">
        <dgm:presLayoutVars>
          <dgm:bulletEnabled val="1"/>
        </dgm:presLayoutVars>
      </dgm:prSet>
      <dgm:spPr/>
    </dgm:pt>
    <dgm:pt modelId="{5B32CB23-D14D-42F1-8AF5-C824250A1F9D}" type="pres">
      <dgm:prSet presAssocID="{B02D3C0C-E6DD-4CF2-97AA-A1F2A1364805}" presName="childNode1tx" presStyleLbl="bgAcc1" presStyleIdx="0" presStyleCnt="4">
        <dgm:presLayoutVars>
          <dgm:bulletEnabled val="1"/>
        </dgm:presLayoutVars>
      </dgm:prSet>
      <dgm:spPr/>
    </dgm:pt>
    <dgm:pt modelId="{2B67FDB3-C504-49D5-83AF-A0717A8E809A}" type="pres">
      <dgm:prSet presAssocID="{B02D3C0C-E6DD-4CF2-97AA-A1F2A136480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1701166-9C1A-4AE4-A5C7-37FA6037C428}" type="pres">
      <dgm:prSet presAssocID="{B02D3C0C-E6DD-4CF2-97AA-A1F2A1364805}" presName="connSite1" presStyleCnt="0"/>
      <dgm:spPr/>
    </dgm:pt>
    <dgm:pt modelId="{B6600205-6217-4172-B36D-28C7127FA6A6}" type="pres">
      <dgm:prSet presAssocID="{CDFCFB10-52BE-4BD9-BC27-39A8D3735C27}" presName="Name9" presStyleLbl="sibTrans2D1" presStyleIdx="0" presStyleCnt="3"/>
      <dgm:spPr/>
    </dgm:pt>
    <dgm:pt modelId="{E99D29BA-BBBB-4C57-A852-3271DA8DA9EC}" type="pres">
      <dgm:prSet presAssocID="{ADCAF3A5-8B8B-43AB-A0CA-4E0E0EC0AAFB}" presName="composite2" presStyleCnt="0"/>
      <dgm:spPr/>
    </dgm:pt>
    <dgm:pt modelId="{2DDB5BBE-EA65-4DCC-9723-DE4C40E0761B}" type="pres">
      <dgm:prSet presAssocID="{ADCAF3A5-8B8B-43AB-A0CA-4E0E0EC0AAFB}" presName="dummyNode2" presStyleLbl="node1" presStyleIdx="0" presStyleCnt="4"/>
      <dgm:spPr/>
    </dgm:pt>
    <dgm:pt modelId="{E72A89B9-024C-49F0-9DDE-94F3822CCA49}" type="pres">
      <dgm:prSet presAssocID="{ADCAF3A5-8B8B-43AB-A0CA-4E0E0EC0AAFB}" presName="childNode2" presStyleLbl="bgAcc1" presStyleIdx="1" presStyleCnt="4">
        <dgm:presLayoutVars>
          <dgm:bulletEnabled val="1"/>
        </dgm:presLayoutVars>
      </dgm:prSet>
      <dgm:spPr/>
    </dgm:pt>
    <dgm:pt modelId="{D0E98FC8-830E-43AA-903F-60CA0D5A0E75}" type="pres">
      <dgm:prSet presAssocID="{ADCAF3A5-8B8B-43AB-A0CA-4E0E0EC0AAFB}" presName="childNode2tx" presStyleLbl="bgAcc1" presStyleIdx="1" presStyleCnt="4">
        <dgm:presLayoutVars>
          <dgm:bulletEnabled val="1"/>
        </dgm:presLayoutVars>
      </dgm:prSet>
      <dgm:spPr/>
    </dgm:pt>
    <dgm:pt modelId="{B969452E-85AE-4838-BD05-BC550D7749B6}" type="pres">
      <dgm:prSet presAssocID="{ADCAF3A5-8B8B-43AB-A0CA-4E0E0EC0AAFB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174B491C-502A-44E3-A8C1-49B2B153AD12}" type="pres">
      <dgm:prSet presAssocID="{ADCAF3A5-8B8B-43AB-A0CA-4E0E0EC0AAFB}" presName="connSite2" presStyleCnt="0"/>
      <dgm:spPr/>
    </dgm:pt>
    <dgm:pt modelId="{8DE54324-E2AD-44F5-84FA-28586EBA9B55}" type="pres">
      <dgm:prSet presAssocID="{9CEE826D-273E-465C-87E3-70B14F455628}" presName="Name18" presStyleLbl="sibTrans2D1" presStyleIdx="1" presStyleCnt="3"/>
      <dgm:spPr/>
    </dgm:pt>
    <dgm:pt modelId="{7E091E4C-664C-479E-B385-A6863D7B3577}" type="pres">
      <dgm:prSet presAssocID="{0E2517E2-857C-4EA8-829C-7F4CFB96B458}" presName="composite1" presStyleCnt="0"/>
      <dgm:spPr/>
    </dgm:pt>
    <dgm:pt modelId="{8DBF46E8-C141-4BE0-921D-E7B0A6B9DAEB}" type="pres">
      <dgm:prSet presAssocID="{0E2517E2-857C-4EA8-829C-7F4CFB96B458}" presName="dummyNode1" presStyleLbl="node1" presStyleIdx="1" presStyleCnt="4"/>
      <dgm:spPr/>
    </dgm:pt>
    <dgm:pt modelId="{9C95A8E0-8798-4CA9-8E19-A348FED76437}" type="pres">
      <dgm:prSet presAssocID="{0E2517E2-857C-4EA8-829C-7F4CFB96B458}" presName="childNode1" presStyleLbl="bgAcc1" presStyleIdx="2" presStyleCnt="4">
        <dgm:presLayoutVars>
          <dgm:bulletEnabled val="1"/>
        </dgm:presLayoutVars>
      </dgm:prSet>
      <dgm:spPr/>
    </dgm:pt>
    <dgm:pt modelId="{BB95A2E3-9424-4BB1-9571-12560B6E297E}" type="pres">
      <dgm:prSet presAssocID="{0E2517E2-857C-4EA8-829C-7F4CFB96B458}" presName="childNode1tx" presStyleLbl="bgAcc1" presStyleIdx="2" presStyleCnt="4">
        <dgm:presLayoutVars>
          <dgm:bulletEnabled val="1"/>
        </dgm:presLayoutVars>
      </dgm:prSet>
      <dgm:spPr/>
    </dgm:pt>
    <dgm:pt modelId="{21BBC0D7-FE21-4844-B3FE-16FCAE9754DD}" type="pres">
      <dgm:prSet presAssocID="{0E2517E2-857C-4EA8-829C-7F4CFB96B458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8EB4818F-0FD8-40BE-9F3C-3C8AEABD59BE}" type="pres">
      <dgm:prSet presAssocID="{0E2517E2-857C-4EA8-829C-7F4CFB96B458}" presName="connSite1" presStyleCnt="0"/>
      <dgm:spPr/>
    </dgm:pt>
    <dgm:pt modelId="{DA00E7A9-772B-4F5E-BF89-C458D5BD944F}" type="pres">
      <dgm:prSet presAssocID="{32206BE5-215C-4EB1-944F-84EAF91AE6DF}" presName="Name9" presStyleLbl="sibTrans2D1" presStyleIdx="2" presStyleCnt="3"/>
      <dgm:spPr/>
    </dgm:pt>
    <dgm:pt modelId="{EF09FE6D-F675-4D4F-988D-30CA2676D237}" type="pres">
      <dgm:prSet presAssocID="{FC9238C7-2FC7-4007-BD7E-6DCE7E7BA7BE}" presName="composite2" presStyleCnt="0"/>
      <dgm:spPr/>
    </dgm:pt>
    <dgm:pt modelId="{A1C8C5F3-CA1A-473D-ABFE-96AC491B483B}" type="pres">
      <dgm:prSet presAssocID="{FC9238C7-2FC7-4007-BD7E-6DCE7E7BA7BE}" presName="dummyNode2" presStyleLbl="node1" presStyleIdx="2" presStyleCnt="4"/>
      <dgm:spPr/>
    </dgm:pt>
    <dgm:pt modelId="{8FCCAE36-A711-47A7-8DE5-425D9ABBD99C}" type="pres">
      <dgm:prSet presAssocID="{FC9238C7-2FC7-4007-BD7E-6DCE7E7BA7BE}" presName="childNode2" presStyleLbl="bgAcc1" presStyleIdx="3" presStyleCnt="4">
        <dgm:presLayoutVars>
          <dgm:bulletEnabled val="1"/>
        </dgm:presLayoutVars>
      </dgm:prSet>
      <dgm:spPr/>
    </dgm:pt>
    <dgm:pt modelId="{486F167F-88C0-4604-98D6-D1E251CE3A42}" type="pres">
      <dgm:prSet presAssocID="{FC9238C7-2FC7-4007-BD7E-6DCE7E7BA7BE}" presName="childNode2tx" presStyleLbl="bgAcc1" presStyleIdx="3" presStyleCnt="4">
        <dgm:presLayoutVars>
          <dgm:bulletEnabled val="1"/>
        </dgm:presLayoutVars>
      </dgm:prSet>
      <dgm:spPr/>
    </dgm:pt>
    <dgm:pt modelId="{E71DB9E1-7F40-4246-939C-0B4BAF99E96B}" type="pres">
      <dgm:prSet presAssocID="{FC9238C7-2FC7-4007-BD7E-6DCE7E7BA7BE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9162ABA-2299-4AEC-9DF8-8137FFCF5748}" type="pres">
      <dgm:prSet presAssocID="{FC9238C7-2FC7-4007-BD7E-6DCE7E7BA7BE}" presName="connSite2" presStyleCnt="0"/>
      <dgm:spPr/>
    </dgm:pt>
  </dgm:ptLst>
  <dgm:cxnLst>
    <dgm:cxn modelId="{B7B88512-F6AD-4FED-BE20-3C9DAD637D9F}" type="presOf" srcId="{614507A1-8EB5-42D7-B628-1A214846BC4D}" destId="{5E02374F-26E5-4C17-A92C-13AF0D527CF6}" srcOrd="0" destOrd="0" presId="urn:microsoft.com/office/officeart/2005/8/layout/hProcess4"/>
    <dgm:cxn modelId="{6BEE7025-D3CC-4363-A6AD-FEC8857AFA87}" srcId="{614507A1-8EB5-42D7-B628-1A214846BC4D}" destId="{FC9238C7-2FC7-4007-BD7E-6DCE7E7BA7BE}" srcOrd="3" destOrd="0" parTransId="{DA43BA29-0C7C-4B4B-88EA-18673C15BB97}" sibTransId="{FB0BD3AA-4AC3-47C9-A475-70D6B678A151}"/>
    <dgm:cxn modelId="{39C7AD26-9DEB-4EC4-B6F2-BCE6A4C37040}" srcId="{614507A1-8EB5-42D7-B628-1A214846BC4D}" destId="{B02D3C0C-E6DD-4CF2-97AA-A1F2A1364805}" srcOrd="0" destOrd="0" parTransId="{3DB2D5A9-44C3-4E43-BF14-4B9D5F21DBF1}" sibTransId="{CDFCFB10-52BE-4BD9-BC27-39A8D3735C27}"/>
    <dgm:cxn modelId="{009DD040-2FD6-4020-BC02-9868FACF9240}" srcId="{614507A1-8EB5-42D7-B628-1A214846BC4D}" destId="{0E2517E2-857C-4EA8-829C-7F4CFB96B458}" srcOrd="2" destOrd="0" parTransId="{FE3E75F5-FA24-446F-B994-2C493F17F10C}" sibTransId="{32206BE5-215C-4EB1-944F-84EAF91AE6DF}"/>
    <dgm:cxn modelId="{127AF055-DA7C-42D0-90B8-CEB51493CD24}" type="presOf" srcId="{CDFCFB10-52BE-4BD9-BC27-39A8D3735C27}" destId="{B6600205-6217-4172-B36D-28C7127FA6A6}" srcOrd="0" destOrd="0" presId="urn:microsoft.com/office/officeart/2005/8/layout/hProcess4"/>
    <dgm:cxn modelId="{2D4814A9-8C8D-4090-875E-1ABEBF66950F}" type="presOf" srcId="{ADCAF3A5-8B8B-43AB-A0CA-4E0E0EC0AAFB}" destId="{B969452E-85AE-4838-BD05-BC550D7749B6}" srcOrd="0" destOrd="0" presId="urn:microsoft.com/office/officeart/2005/8/layout/hProcess4"/>
    <dgm:cxn modelId="{B7007EB3-AACD-4D97-822D-AD45977E7303}" type="presOf" srcId="{FC9238C7-2FC7-4007-BD7E-6DCE7E7BA7BE}" destId="{E71DB9E1-7F40-4246-939C-0B4BAF99E96B}" srcOrd="0" destOrd="0" presId="urn:microsoft.com/office/officeart/2005/8/layout/hProcess4"/>
    <dgm:cxn modelId="{E17F2BCD-6A2B-4953-9EEE-95AFF04BD9B7}" type="presOf" srcId="{0E2517E2-857C-4EA8-829C-7F4CFB96B458}" destId="{21BBC0D7-FE21-4844-B3FE-16FCAE9754DD}" srcOrd="0" destOrd="0" presId="urn:microsoft.com/office/officeart/2005/8/layout/hProcess4"/>
    <dgm:cxn modelId="{AA9967D4-E586-41A9-BADC-8E208DD32EAC}" srcId="{614507A1-8EB5-42D7-B628-1A214846BC4D}" destId="{ADCAF3A5-8B8B-43AB-A0CA-4E0E0EC0AAFB}" srcOrd="1" destOrd="0" parTransId="{C7C3E256-7D0C-4934-ABB2-AFD2F989927E}" sibTransId="{9CEE826D-273E-465C-87E3-70B14F455628}"/>
    <dgm:cxn modelId="{B431CCE2-D0B5-4457-A7FB-C0C1E405BDEC}" type="presOf" srcId="{32206BE5-215C-4EB1-944F-84EAF91AE6DF}" destId="{DA00E7A9-772B-4F5E-BF89-C458D5BD944F}" srcOrd="0" destOrd="0" presId="urn:microsoft.com/office/officeart/2005/8/layout/hProcess4"/>
    <dgm:cxn modelId="{7EB46BF7-5CC2-4F98-AA89-A744F3869781}" type="presOf" srcId="{9CEE826D-273E-465C-87E3-70B14F455628}" destId="{8DE54324-E2AD-44F5-84FA-28586EBA9B55}" srcOrd="0" destOrd="0" presId="urn:microsoft.com/office/officeart/2005/8/layout/hProcess4"/>
    <dgm:cxn modelId="{EF0C93F9-839C-47C9-855F-1C0B48E78A39}" type="presOf" srcId="{B02D3C0C-E6DD-4CF2-97AA-A1F2A1364805}" destId="{2B67FDB3-C504-49D5-83AF-A0717A8E809A}" srcOrd="0" destOrd="0" presId="urn:microsoft.com/office/officeart/2005/8/layout/hProcess4"/>
    <dgm:cxn modelId="{29CC260F-7AEC-4C81-92F1-3E6BB6C901B3}" type="presParOf" srcId="{5E02374F-26E5-4C17-A92C-13AF0D527CF6}" destId="{9BA63949-5E10-4EF5-BEDE-192CC9091242}" srcOrd="0" destOrd="0" presId="urn:microsoft.com/office/officeart/2005/8/layout/hProcess4"/>
    <dgm:cxn modelId="{C742EFAF-B9B3-4F2F-BFB3-5CF546EF33C6}" type="presParOf" srcId="{5E02374F-26E5-4C17-A92C-13AF0D527CF6}" destId="{455F05F7-ABA4-4037-B558-FF6175C0C937}" srcOrd="1" destOrd="0" presId="urn:microsoft.com/office/officeart/2005/8/layout/hProcess4"/>
    <dgm:cxn modelId="{C06B2120-EA23-4794-A7A1-6E59698C1269}" type="presParOf" srcId="{5E02374F-26E5-4C17-A92C-13AF0D527CF6}" destId="{B6110263-DE84-4241-BFC5-F2E746EA5324}" srcOrd="2" destOrd="0" presId="urn:microsoft.com/office/officeart/2005/8/layout/hProcess4"/>
    <dgm:cxn modelId="{26015D75-66B6-4501-A76A-2A60900A7782}" type="presParOf" srcId="{B6110263-DE84-4241-BFC5-F2E746EA5324}" destId="{203060DD-E6D9-4A15-B9D6-04B0460D66E5}" srcOrd="0" destOrd="0" presId="urn:microsoft.com/office/officeart/2005/8/layout/hProcess4"/>
    <dgm:cxn modelId="{73ACFB7C-17F0-4B69-842F-2A37EFEF0929}" type="presParOf" srcId="{203060DD-E6D9-4A15-B9D6-04B0460D66E5}" destId="{812DCD9B-2151-4AE9-BC54-E56321289461}" srcOrd="0" destOrd="0" presId="urn:microsoft.com/office/officeart/2005/8/layout/hProcess4"/>
    <dgm:cxn modelId="{DB1691F2-2200-4839-89A9-2F30A4DD8B7D}" type="presParOf" srcId="{203060DD-E6D9-4A15-B9D6-04B0460D66E5}" destId="{549C1E17-14BB-44DB-ADF5-1745F5AEC068}" srcOrd="1" destOrd="0" presId="urn:microsoft.com/office/officeart/2005/8/layout/hProcess4"/>
    <dgm:cxn modelId="{9C48FD08-0E02-496A-A410-EC7911865C1A}" type="presParOf" srcId="{203060DD-E6D9-4A15-B9D6-04B0460D66E5}" destId="{5B32CB23-D14D-42F1-8AF5-C824250A1F9D}" srcOrd="2" destOrd="0" presId="urn:microsoft.com/office/officeart/2005/8/layout/hProcess4"/>
    <dgm:cxn modelId="{846CD9F7-B6AA-45D0-AB1B-8E8E7934470B}" type="presParOf" srcId="{203060DD-E6D9-4A15-B9D6-04B0460D66E5}" destId="{2B67FDB3-C504-49D5-83AF-A0717A8E809A}" srcOrd="3" destOrd="0" presId="urn:microsoft.com/office/officeart/2005/8/layout/hProcess4"/>
    <dgm:cxn modelId="{34E906C8-CD6C-45E8-8052-7DF0AFC76073}" type="presParOf" srcId="{203060DD-E6D9-4A15-B9D6-04B0460D66E5}" destId="{D1701166-9C1A-4AE4-A5C7-37FA6037C428}" srcOrd="4" destOrd="0" presId="urn:microsoft.com/office/officeart/2005/8/layout/hProcess4"/>
    <dgm:cxn modelId="{705B28A2-2E4F-4245-868F-75CDAE2D014C}" type="presParOf" srcId="{B6110263-DE84-4241-BFC5-F2E746EA5324}" destId="{B6600205-6217-4172-B36D-28C7127FA6A6}" srcOrd="1" destOrd="0" presId="urn:microsoft.com/office/officeart/2005/8/layout/hProcess4"/>
    <dgm:cxn modelId="{53ECE6E5-C5A3-487F-B57B-6057079A98EF}" type="presParOf" srcId="{B6110263-DE84-4241-BFC5-F2E746EA5324}" destId="{E99D29BA-BBBB-4C57-A852-3271DA8DA9EC}" srcOrd="2" destOrd="0" presId="urn:microsoft.com/office/officeart/2005/8/layout/hProcess4"/>
    <dgm:cxn modelId="{E45FD5D0-6704-46F2-A489-4EF2BD4D78F7}" type="presParOf" srcId="{E99D29BA-BBBB-4C57-A852-3271DA8DA9EC}" destId="{2DDB5BBE-EA65-4DCC-9723-DE4C40E0761B}" srcOrd="0" destOrd="0" presId="urn:microsoft.com/office/officeart/2005/8/layout/hProcess4"/>
    <dgm:cxn modelId="{01A1B428-0E9E-41F9-8944-7856DE9515DC}" type="presParOf" srcId="{E99D29BA-BBBB-4C57-A852-3271DA8DA9EC}" destId="{E72A89B9-024C-49F0-9DDE-94F3822CCA49}" srcOrd="1" destOrd="0" presId="urn:microsoft.com/office/officeart/2005/8/layout/hProcess4"/>
    <dgm:cxn modelId="{4CDA0588-5F05-4629-BA05-7B7D55AE61F4}" type="presParOf" srcId="{E99D29BA-BBBB-4C57-A852-3271DA8DA9EC}" destId="{D0E98FC8-830E-43AA-903F-60CA0D5A0E75}" srcOrd="2" destOrd="0" presId="urn:microsoft.com/office/officeart/2005/8/layout/hProcess4"/>
    <dgm:cxn modelId="{72ED48E5-425C-4F08-B6CE-24FFF8129F5B}" type="presParOf" srcId="{E99D29BA-BBBB-4C57-A852-3271DA8DA9EC}" destId="{B969452E-85AE-4838-BD05-BC550D7749B6}" srcOrd="3" destOrd="0" presId="urn:microsoft.com/office/officeart/2005/8/layout/hProcess4"/>
    <dgm:cxn modelId="{E5001336-D453-4CF8-B0B0-69E6B245FA96}" type="presParOf" srcId="{E99D29BA-BBBB-4C57-A852-3271DA8DA9EC}" destId="{174B491C-502A-44E3-A8C1-49B2B153AD12}" srcOrd="4" destOrd="0" presId="urn:microsoft.com/office/officeart/2005/8/layout/hProcess4"/>
    <dgm:cxn modelId="{256B3C56-4861-471A-88B8-B961EE8BC8D3}" type="presParOf" srcId="{B6110263-DE84-4241-BFC5-F2E746EA5324}" destId="{8DE54324-E2AD-44F5-84FA-28586EBA9B55}" srcOrd="3" destOrd="0" presId="urn:microsoft.com/office/officeart/2005/8/layout/hProcess4"/>
    <dgm:cxn modelId="{EF839DC2-AFE2-4592-8268-B2110DA84087}" type="presParOf" srcId="{B6110263-DE84-4241-BFC5-F2E746EA5324}" destId="{7E091E4C-664C-479E-B385-A6863D7B3577}" srcOrd="4" destOrd="0" presId="urn:microsoft.com/office/officeart/2005/8/layout/hProcess4"/>
    <dgm:cxn modelId="{F073297F-EDEF-44A9-8A9B-A92B4059D56D}" type="presParOf" srcId="{7E091E4C-664C-479E-B385-A6863D7B3577}" destId="{8DBF46E8-C141-4BE0-921D-E7B0A6B9DAEB}" srcOrd="0" destOrd="0" presId="urn:microsoft.com/office/officeart/2005/8/layout/hProcess4"/>
    <dgm:cxn modelId="{987727D9-7439-4B03-B4CB-086A89CF2D26}" type="presParOf" srcId="{7E091E4C-664C-479E-B385-A6863D7B3577}" destId="{9C95A8E0-8798-4CA9-8E19-A348FED76437}" srcOrd="1" destOrd="0" presId="urn:microsoft.com/office/officeart/2005/8/layout/hProcess4"/>
    <dgm:cxn modelId="{40B93930-DAE7-4153-ACBB-9F899F6D15F4}" type="presParOf" srcId="{7E091E4C-664C-479E-B385-A6863D7B3577}" destId="{BB95A2E3-9424-4BB1-9571-12560B6E297E}" srcOrd="2" destOrd="0" presId="urn:microsoft.com/office/officeart/2005/8/layout/hProcess4"/>
    <dgm:cxn modelId="{F7560AFA-79BF-4054-8E44-AA530C3021AD}" type="presParOf" srcId="{7E091E4C-664C-479E-B385-A6863D7B3577}" destId="{21BBC0D7-FE21-4844-B3FE-16FCAE9754DD}" srcOrd="3" destOrd="0" presId="urn:microsoft.com/office/officeart/2005/8/layout/hProcess4"/>
    <dgm:cxn modelId="{47A5348F-FD16-44DE-BF8A-5A6F45D13F7F}" type="presParOf" srcId="{7E091E4C-664C-479E-B385-A6863D7B3577}" destId="{8EB4818F-0FD8-40BE-9F3C-3C8AEABD59BE}" srcOrd="4" destOrd="0" presId="urn:microsoft.com/office/officeart/2005/8/layout/hProcess4"/>
    <dgm:cxn modelId="{9573EB81-D25D-4CD4-8F77-3B1CD7C011F7}" type="presParOf" srcId="{B6110263-DE84-4241-BFC5-F2E746EA5324}" destId="{DA00E7A9-772B-4F5E-BF89-C458D5BD944F}" srcOrd="5" destOrd="0" presId="urn:microsoft.com/office/officeart/2005/8/layout/hProcess4"/>
    <dgm:cxn modelId="{AE2DA58E-1035-4628-9417-30E5D37A1689}" type="presParOf" srcId="{B6110263-DE84-4241-BFC5-F2E746EA5324}" destId="{EF09FE6D-F675-4D4F-988D-30CA2676D237}" srcOrd="6" destOrd="0" presId="urn:microsoft.com/office/officeart/2005/8/layout/hProcess4"/>
    <dgm:cxn modelId="{0F1569F8-4DCE-4F7A-A1E1-EE493C36056B}" type="presParOf" srcId="{EF09FE6D-F675-4D4F-988D-30CA2676D237}" destId="{A1C8C5F3-CA1A-473D-ABFE-96AC491B483B}" srcOrd="0" destOrd="0" presId="urn:microsoft.com/office/officeart/2005/8/layout/hProcess4"/>
    <dgm:cxn modelId="{DE6FCBF9-0BF0-4537-B873-099ED9F0BA20}" type="presParOf" srcId="{EF09FE6D-F675-4D4F-988D-30CA2676D237}" destId="{8FCCAE36-A711-47A7-8DE5-425D9ABBD99C}" srcOrd="1" destOrd="0" presId="urn:microsoft.com/office/officeart/2005/8/layout/hProcess4"/>
    <dgm:cxn modelId="{587C7625-2914-4C7C-954C-B8FD8AFB96BD}" type="presParOf" srcId="{EF09FE6D-F675-4D4F-988D-30CA2676D237}" destId="{486F167F-88C0-4604-98D6-D1E251CE3A42}" srcOrd="2" destOrd="0" presId="urn:microsoft.com/office/officeart/2005/8/layout/hProcess4"/>
    <dgm:cxn modelId="{FD7385CD-533F-424E-8C2A-F6E867B77F5C}" type="presParOf" srcId="{EF09FE6D-F675-4D4F-988D-30CA2676D237}" destId="{E71DB9E1-7F40-4246-939C-0B4BAF99E96B}" srcOrd="3" destOrd="0" presId="urn:microsoft.com/office/officeart/2005/8/layout/hProcess4"/>
    <dgm:cxn modelId="{CC9D23D8-D1F6-4F4C-A563-423B7B678B81}" type="presParOf" srcId="{EF09FE6D-F675-4D4F-988D-30CA2676D237}" destId="{09162ABA-2299-4AEC-9DF8-8137FFCF574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EC38088-D712-4612-9D94-F8D3DF91E0B8}" type="doc">
      <dgm:prSet loTypeId="urn:microsoft.com/office/officeart/2005/8/layout/list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4F929796-2A8B-4E79-B095-D2DAD36C724E}">
      <dgm:prSet/>
      <dgm:spPr/>
      <dgm:t>
        <a:bodyPr/>
        <a:lstStyle/>
        <a:p>
          <a:r>
            <a:rPr lang="fr-FR"/>
            <a:t>Matrice TF-IDF</a:t>
          </a:r>
        </a:p>
      </dgm:t>
    </dgm:pt>
    <dgm:pt modelId="{C9BCB2EC-1CE7-48F8-8E1B-4D968D20023C}" type="parTrans" cxnId="{794A315E-0F68-4993-8522-BDC5F9CFA142}">
      <dgm:prSet/>
      <dgm:spPr/>
      <dgm:t>
        <a:bodyPr/>
        <a:lstStyle/>
        <a:p>
          <a:endParaRPr lang="fr-FR"/>
        </a:p>
      </dgm:t>
    </dgm:pt>
    <dgm:pt modelId="{C1B832A7-B407-4E66-AF1C-ED2543BF2DB2}" type="sibTrans" cxnId="{794A315E-0F68-4993-8522-BDC5F9CFA142}">
      <dgm:prSet/>
      <dgm:spPr/>
      <dgm:t>
        <a:bodyPr/>
        <a:lstStyle/>
        <a:p>
          <a:endParaRPr lang="fr-FR"/>
        </a:p>
      </dgm:t>
    </dgm:pt>
    <dgm:pt modelId="{B828BF4F-CE9B-4B3E-8402-4B19C37CB719}">
      <dgm:prSet/>
      <dgm:spPr/>
      <dgm:t>
        <a:bodyPr/>
        <a:lstStyle/>
        <a:p>
          <a:pPr>
            <a:buNone/>
          </a:pPr>
          <a:r>
            <a:rPr lang="fr-FR" dirty="0"/>
            <a:t>(1050 , 3508)</a:t>
          </a:r>
        </a:p>
      </dgm:t>
    </dgm:pt>
    <dgm:pt modelId="{9EAF8AB4-7F13-473F-A60D-CEF2EDFE89DE}" type="parTrans" cxnId="{978707F9-6CF5-422F-93D0-657A4626F97A}">
      <dgm:prSet/>
      <dgm:spPr/>
      <dgm:t>
        <a:bodyPr/>
        <a:lstStyle/>
        <a:p>
          <a:endParaRPr lang="fr-FR"/>
        </a:p>
      </dgm:t>
    </dgm:pt>
    <dgm:pt modelId="{47AC5B2A-E844-49A7-9032-1397B7CF955F}" type="sibTrans" cxnId="{978707F9-6CF5-422F-93D0-657A4626F97A}">
      <dgm:prSet/>
      <dgm:spPr/>
      <dgm:t>
        <a:bodyPr/>
        <a:lstStyle/>
        <a:p>
          <a:endParaRPr lang="fr-FR"/>
        </a:p>
      </dgm:t>
    </dgm:pt>
    <dgm:pt modelId="{058F44B3-B0E1-481B-9613-59CCDFCB149C}">
      <dgm:prSet/>
      <dgm:spPr/>
      <dgm:t>
        <a:bodyPr/>
        <a:lstStyle/>
        <a:p>
          <a:r>
            <a:rPr lang="fr-FR"/>
            <a:t>Histogrammes</a:t>
          </a:r>
        </a:p>
      </dgm:t>
    </dgm:pt>
    <dgm:pt modelId="{9961B4DD-A9C4-48C6-9080-AE63C214F2D4}" type="parTrans" cxnId="{6E12CE48-6016-4EE8-A6A4-8AC1ADF955AF}">
      <dgm:prSet/>
      <dgm:spPr/>
      <dgm:t>
        <a:bodyPr/>
        <a:lstStyle/>
        <a:p>
          <a:endParaRPr lang="fr-FR"/>
        </a:p>
      </dgm:t>
    </dgm:pt>
    <dgm:pt modelId="{6F82F5AC-E9F9-44D3-8247-C7138109A663}" type="sibTrans" cxnId="{6E12CE48-6016-4EE8-A6A4-8AC1ADF955AF}">
      <dgm:prSet/>
      <dgm:spPr/>
      <dgm:t>
        <a:bodyPr/>
        <a:lstStyle/>
        <a:p>
          <a:endParaRPr lang="fr-FR"/>
        </a:p>
      </dgm:t>
    </dgm:pt>
    <dgm:pt modelId="{4E84775D-88DC-438C-9E12-D5FFCFC6091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fr-FR"/>
            <a:t>(1050, 4096)</a:t>
          </a:r>
        </a:p>
      </dgm:t>
    </dgm:pt>
    <dgm:pt modelId="{AB2FC94D-C51D-46FC-85DE-07593E5FC020}" type="parTrans" cxnId="{1AC50AB0-CE9F-4A21-9D71-14B978D8AE13}">
      <dgm:prSet/>
      <dgm:spPr/>
      <dgm:t>
        <a:bodyPr/>
        <a:lstStyle/>
        <a:p>
          <a:endParaRPr lang="fr-FR"/>
        </a:p>
      </dgm:t>
    </dgm:pt>
    <dgm:pt modelId="{373BF094-2C3E-4046-9AC4-B1FA3B96B10D}" type="sibTrans" cxnId="{1AC50AB0-CE9F-4A21-9D71-14B978D8AE13}">
      <dgm:prSet/>
      <dgm:spPr/>
      <dgm:t>
        <a:bodyPr/>
        <a:lstStyle/>
        <a:p>
          <a:endParaRPr lang="fr-FR"/>
        </a:p>
      </dgm:t>
    </dgm:pt>
    <dgm:pt modelId="{77DC627C-9B5B-48D2-BA10-9CEACAB1185B}">
      <dgm:prSet/>
      <dgm:spPr/>
      <dgm:t>
        <a:bodyPr/>
        <a:lstStyle/>
        <a:p>
          <a:r>
            <a:rPr lang="fr-FR"/>
            <a:t>Matrice Finale</a:t>
          </a:r>
        </a:p>
      </dgm:t>
    </dgm:pt>
    <dgm:pt modelId="{2D5DD345-212D-4632-8330-BA727A85E2E8}" type="parTrans" cxnId="{17CE76B6-7F1D-4CD5-956D-B0AA3774004C}">
      <dgm:prSet/>
      <dgm:spPr/>
      <dgm:t>
        <a:bodyPr/>
        <a:lstStyle/>
        <a:p>
          <a:endParaRPr lang="fr-FR"/>
        </a:p>
      </dgm:t>
    </dgm:pt>
    <dgm:pt modelId="{6A192FB0-2F8B-40B6-A5C1-2A9A00928A23}" type="sibTrans" cxnId="{17CE76B6-7F1D-4CD5-956D-B0AA3774004C}">
      <dgm:prSet/>
      <dgm:spPr/>
      <dgm:t>
        <a:bodyPr/>
        <a:lstStyle/>
        <a:p>
          <a:endParaRPr lang="fr-FR"/>
        </a:p>
      </dgm:t>
    </dgm:pt>
    <dgm:pt modelId="{7F9A9032-B6B0-46CB-BBAC-11FB5133B169}">
      <dgm:prSet/>
      <dgm:spPr/>
      <dgm:t>
        <a:bodyPr/>
        <a:lstStyle/>
        <a:p>
          <a:pPr>
            <a:buNone/>
          </a:pPr>
          <a:r>
            <a:rPr lang="fr-FR" dirty="0"/>
            <a:t>(1050, 7604)</a:t>
          </a:r>
        </a:p>
      </dgm:t>
    </dgm:pt>
    <dgm:pt modelId="{B5BEB3BE-2E7E-4C5F-8D41-1861F0E5EE0E}" type="parTrans" cxnId="{ECDC836D-CF2B-408C-BDC2-851A6FF21F85}">
      <dgm:prSet/>
      <dgm:spPr/>
      <dgm:t>
        <a:bodyPr/>
        <a:lstStyle/>
        <a:p>
          <a:endParaRPr lang="fr-FR"/>
        </a:p>
      </dgm:t>
    </dgm:pt>
    <dgm:pt modelId="{821A56B4-F853-4BD1-B922-BF4AC348C3D3}" type="sibTrans" cxnId="{ECDC836D-CF2B-408C-BDC2-851A6FF21F85}">
      <dgm:prSet/>
      <dgm:spPr/>
      <dgm:t>
        <a:bodyPr/>
        <a:lstStyle/>
        <a:p>
          <a:endParaRPr lang="fr-FR"/>
        </a:p>
      </dgm:t>
    </dgm:pt>
    <dgm:pt modelId="{CCCB74E8-2FDC-478D-BC7B-9A50B81EE084}" type="pres">
      <dgm:prSet presAssocID="{DEC38088-D712-4612-9D94-F8D3DF91E0B8}" presName="linear" presStyleCnt="0">
        <dgm:presLayoutVars>
          <dgm:dir/>
          <dgm:animLvl val="lvl"/>
          <dgm:resizeHandles val="exact"/>
        </dgm:presLayoutVars>
      </dgm:prSet>
      <dgm:spPr/>
    </dgm:pt>
    <dgm:pt modelId="{A6806030-94B4-4840-96CB-0590E6612DCD}" type="pres">
      <dgm:prSet presAssocID="{4F929796-2A8B-4E79-B095-D2DAD36C724E}" presName="parentLin" presStyleCnt="0"/>
      <dgm:spPr/>
    </dgm:pt>
    <dgm:pt modelId="{612C046A-D1A4-47BC-9A2B-B2A95B0A3760}" type="pres">
      <dgm:prSet presAssocID="{4F929796-2A8B-4E79-B095-D2DAD36C724E}" presName="parentLeftMargin" presStyleLbl="node1" presStyleIdx="0" presStyleCnt="3"/>
      <dgm:spPr/>
    </dgm:pt>
    <dgm:pt modelId="{ACDA753B-1EBE-4D0D-9B50-6139D98F162A}" type="pres">
      <dgm:prSet presAssocID="{4F929796-2A8B-4E79-B095-D2DAD36C72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7C22BE-897C-4713-BC57-FD29680448DA}" type="pres">
      <dgm:prSet presAssocID="{4F929796-2A8B-4E79-B095-D2DAD36C724E}" presName="negativeSpace" presStyleCnt="0"/>
      <dgm:spPr/>
    </dgm:pt>
    <dgm:pt modelId="{986E0BF9-4F25-4A81-8184-16AB0ADFD7D9}" type="pres">
      <dgm:prSet presAssocID="{4F929796-2A8B-4E79-B095-D2DAD36C724E}" presName="childText" presStyleLbl="conFgAcc1" presStyleIdx="0" presStyleCnt="3" custLinFactNeighborX="0">
        <dgm:presLayoutVars>
          <dgm:bulletEnabled val="1"/>
        </dgm:presLayoutVars>
      </dgm:prSet>
      <dgm:spPr/>
    </dgm:pt>
    <dgm:pt modelId="{B8480D74-B334-4998-92E5-1B146D3F796C}" type="pres">
      <dgm:prSet presAssocID="{C1B832A7-B407-4E66-AF1C-ED2543BF2DB2}" presName="spaceBetweenRectangles" presStyleCnt="0"/>
      <dgm:spPr/>
    </dgm:pt>
    <dgm:pt modelId="{48DCDE7E-D9B6-41E5-BBF5-6E7ED21091BB}" type="pres">
      <dgm:prSet presAssocID="{058F44B3-B0E1-481B-9613-59CCDFCB149C}" presName="parentLin" presStyleCnt="0"/>
      <dgm:spPr/>
    </dgm:pt>
    <dgm:pt modelId="{7F3FA9DF-D134-4763-874A-2A6A1D71533E}" type="pres">
      <dgm:prSet presAssocID="{058F44B3-B0E1-481B-9613-59CCDFCB149C}" presName="parentLeftMargin" presStyleLbl="node1" presStyleIdx="0" presStyleCnt="3"/>
      <dgm:spPr/>
    </dgm:pt>
    <dgm:pt modelId="{EEA00E9B-E644-4A91-A96D-9D255BF20CC8}" type="pres">
      <dgm:prSet presAssocID="{058F44B3-B0E1-481B-9613-59CCDFCB14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B9BF7A-95A1-4BD9-9294-97011578007B}" type="pres">
      <dgm:prSet presAssocID="{058F44B3-B0E1-481B-9613-59CCDFCB149C}" presName="negativeSpace" presStyleCnt="0"/>
      <dgm:spPr/>
    </dgm:pt>
    <dgm:pt modelId="{E00C5458-BC55-4491-B588-FA1865A5CB54}" type="pres">
      <dgm:prSet presAssocID="{058F44B3-B0E1-481B-9613-59CCDFCB149C}" presName="childText" presStyleLbl="conFgAcc1" presStyleIdx="1" presStyleCnt="3">
        <dgm:presLayoutVars>
          <dgm:bulletEnabled val="1"/>
        </dgm:presLayoutVars>
      </dgm:prSet>
      <dgm:spPr/>
    </dgm:pt>
    <dgm:pt modelId="{4C53A423-99C3-4D28-9C38-9F8AC6375DDC}" type="pres">
      <dgm:prSet presAssocID="{6F82F5AC-E9F9-44D3-8247-C7138109A663}" presName="spaceBetweenRectangles" presStyleCnt="0"/>
      <dgm:spPr/>
    </dgm:pt>
    <dgm:pt modelId="{85385861-C385-4E3F-BAD0-54AEF115AFB4}" type="pres">
      <dgm:prSet presAssocID="{77DC627C-9B5B-48D2-BA10-9CEACAB1185B}" presName="parentLin" presStyleCnt="0"/>
      <dgm:spPr/>
    </dgm:pt>
    <dgm:pt modelId="{A4D1FAF6-0F45-4977-AA4C-DFFB32C67025}" type="pres">
      <dgm:prSet presAssocID="{77DC627C-9B5B-48D2-BA10-9CEACAB1185B}" presName="parentLeftMargin" presStyleLbl="node1" presStyleIdx="1" presStyleCnt="3"/>
      <dgm:spPr/>
    </dgm:pt>
    <dgm:pt modelId="{E451099A-17C2-4BE6-B054-C7C9DCCBB4B3}" type="pres">
      <dgm:prSet presAssocID="{77DC627C-9B5B-48D2-BA10-9CEACAB118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E790AB5-7D56-4E73-AFCD-DCDBAEE482DF}" type="pres">
      <dgm:prSet presAssocID="{77DC627C-9B5B-48D2-BA10-9CEACAB1185B}" presName="negativeSpace" presStyleCnt="0"/>
      <dgm:spPr/>
    </dgm:pt>
    <dgm:pt modelId="{38E6FE92-0D65-433D-884F-EB6581E48EA4}" type="pres">
      <dgm:prSet presAssocID="{77DC627C-9B5B-48D2-BA10-9CEACAB118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834329-71A8-4531-A8E7-9D37B210CB0B}" type="presOf" srcId="{4E84775D-88DC-438C-9E12-D5FFCFC60918}" destId="{E00C5458-BC55-4491-B588-FA1865A5CB54}" srcOrd="0" destOrd="0" presId="urn:microsoft.com/office/officeart/2005/8/layout/list1"/>
    <dgm:cxn modelId="{81302D3C-8E61-46B6-98CA-6EEE8F4DB095}" type="presOf" srcId="{058F44B3-B0E1-481B-9613-59CCDFCB149C}" destId="{7F3FA9DF-D134-4763-874A-2A6A1D71533E}" srcOrd="0" destOrd="0" presId="urn:microsoft.com/office/officeart/2005/8/layout/list1"/>
    <dgm:cxn modelId="{794A315E-0F68-4993-8522-BDC5F9CFA142}" srcId="{DEC38088-D712-4612-9D94-F8D3DF91E0B8}" destId="{4F929796-2A8B-4E79-B095-D2DAD36C724E}" srcOrd="0" destOrd="0" parTransId="{C9BCB2EC-1CE7-48F8-8E1B-4D968D20023C}" sibTransId="{C1B832A7-B407-4E66-AF1C-ED2543BF2DB2}"/>
    <dgm:cxn modelId="{1D52BD66-DBF6-49CC-B094-24F5F88B296C}" type="presOf" srcId="{4F929796-2A8B-4E79-B095-D2DAD36C724E}" destId="{ACDA753B-1EBE-4D0D-9B50-6139D98F162A}" srcOrd="1" destOrd="0" presId="urn:microsoft.com/office/officeart/2005/8/layout/list1"/>
    <dgm:cxn modelId="{6E12CE48-6016-4EE8-A6A4-8AC1ADF955AF}" srcId="{DEC38088-D712-4612-9D94-F8D3DF91E0B8}" destId="{058F44B3-B0E1-481B-9613-59CCDFCB149C}" srcOrd="1" destOrd="0" parTransId="{9961B4DD-A9C4-48C6-9080-AE63C214F2D4}" sibTransId="{6F82F5AC-E9F9-44D3-8247-C7138109A663}"/>
    <dgm:cxn modelId="{85536A4D-2B59-49E8-AA88-EA199E0FD0D0}" type="presOf" srcId="{77DC627C-9B5B-48D2-BA10-9CEACAB1185B}" destId="{A4D1FAF6-0F45-4977-AA4C-DFFB32C67025}" srcOrd="0" destOrd="0" presId="urn:microsoft.com/office/officeart/2005/8/layout/list1"/>
    <dgm:cxn modelId="{ECDC836D-CF2B-408C-BDC2-851A6FF21F85}" srcId="{77DC627C-9B5B-48D2-BA10-9CEACAB1185B}" destId="{7F9A9032-B6B0-46CB-BBAC-11FB5133B169}" srcOrd="0" destOrd="0" parTransId="{B5BEB3BE-2E7E-4C5F-8D41-1861F0E5EE0E}" sibTransId="{821A56B4-F853-4BD1-B922-BF4AC348C3D3}"/>
    <dgm:cxn modelId="{DFAD8E5A-5557-4880-BC8C-D1EE1FA4AFD7}" type="presOf" srcId="{77DC627C-9B5B-48D2-BA10-9CEACAB1185B}" destId="{E451099A-17C2-4BE6-B054-C7C9DCCBB4B3}" srcOrd="1" destOrd="0" presId="urn:microsoft.com/office/officeart/2005/8/layout/list1"/>
    <dgm:cxn modelId="{972CC87A-02E4-4E2A-91AD-D6906276307D}" type="presOf" srcId="{058F44B3-B0E1-481B-9613-59CCDFCB149C}" destId="{EEA00E9B-E644-4A91-A96D-9D255BF20CC8}" srcOrd="1" destOrd="0" presId="urn:microsoft.com/office/officeart/2005/8/layout/list1"/>
    <dgm:cxn modelId="{749E9590-3DC1-426C-9CEC-B76B25B583DC}" type="presOf" srcId="{7F9A9032-B6B0-46CB-BBAC-11FB5133B169}" destId="{38E6FE92-0D65-433D-884F-EB6581E48EA4}" srcOrd="0" destOrd="0" presId="urn:microsoft.com/office/officeart/2005/8/layout/list1"/>
    <dgm:cxn modelId="{ED6B2BA0-0CE9-4DA3-8E0A-AB18722B1FF2}" type="presOf" srcId="{B828BF4F-CE9B-4B3E-8402-4B19C37CB719}" destId="{986E0BF9-4F25-4A81-8184-16AB0ADFD7D9}" srcOrd="0" destOrd="0" presId="urn:microsoft.com/office/officeart/2005/8/layout/list1"/>
    <dgm:cxn modelId="{1AC50AB0-CE9F-4A21-9D71-14B978D8AE13}" srcId="{058F44B3-B0E1-481B-9613-59CCDFCB149C}" destId="{4E84775D-88DC-438C-9E12-D5FFCFC60918}" srcOrd="0" destOrd="0" parTransId="{AB2FC94D-C51D-46FC-85DE-07593E5FC020}" sibTransId="{373BF094-2C3E-4046-9AC4-B1FA3B96B10D}"/>
    <dgm:cxn modelId="{17CE76B6-7F1D-4CD5-956D-B0AA3774004C}" srcId="{DEC38088-D712-4612-9D94-F8D3DF91E0B8}" destId="{77DC627C-9B5B-48D2-BA10-9CEACAB1185B}" srcOrd="2" destOrd="0" parTransId="{2D5DD345-212D-4632-8330-BA727A85E2E8}" sibTransId="{6A192FB0-2F8B-40B6-A5C1-2A9A00928A23}"/>
    <dgm:cxn modelId="{7DFF86CC-C5ED-47C1-8BFF-2DD89A4C9E36}" type="presOf" srcId="{DEC38088-D712-4612-9D94-F8D3DF91E0B8}" destId="{CCCB74E8-2FDC-478D-BC7B-9A50B81EE084}" srcOrd="0" destOrd="0" presId="urn:microsoft.com/office/officeart/2005/8/layout/list1"/>
    <dgm:cxn modelId="{9A4DFEF5-C965-4211-9465-3724D6274010}" type="presOf" srcId="{4F929796-2A8B-4E79-B095-D2DAD36C724E}" destId="{612C046A-D1A4-47BC-9A2B-B2A95B0A3760}" srcOrd="0" destOrd="0" presId="urn:microsoft.com/office/officeart/2005/8/layout/list1"/>
    <dgm:cxn modelId="{978707F9-6CF5-422F-93D0-657A4626F97A}" srcId="{4F929796-2A8B-4E79-B095-D2DAD36C724E}" destId="{B828BF4F-CE9B-4B3E-8402-4B19C37CB719}" srcOrd="0" destOrd="0" parTransId="{9EAF8AB4-7F13-473F-A60D-CEF2EDFE89DE}" sibTransId="{47AC5B2A-E844-49A7-9032-1397B7CF955F}"/>
    <dgm:cxn modelId="{32A62C70-FB52-4F16-A944-46576FF886FF}" type="presParOf" srcId="{CCCB74E8-2FDC-478D-BC7B-9A50B81EE084}" destId="{A6806030-94B4-4840-96CB-0590E6612DCD}" srcOrd="0" destOrd="0" presId="urn:microsoft.com/office/officeart/2005/8/layout/list1"/>
    <dgm:cxn modelId="{400C2F8E-C673-453A-A08C-EAED6B43F2B0}" type="presParOf" srcId="{A6806030-94B4-4840-96CB-0590E6612DCD}" destId="{612C046A-D1A4-47BC-9A2B-B2A95B0A3760}" srcOrd="0" destOrd="0" presId="urn:microsoft.com/office/officeart/2005/8/layout/list1"/>
    <dgm:cxn modelId="{E13AA243-FCEA-446E-A223-B2DE5401B880}" type="presParOf" srcId="{A6806030-94B4-4840-96CB-0590E6612DCD}" destId="{ACDA753B-1EBE-4D0D-9B50-6139D98F162A}" srcOrd="1" destOrd="0" presId="urn:microsoft.com/office/officeart/2005/8/layout/list1"/>
    <dgm:cxn modelId="{AF8F3C5B-C15A-44EF-BA61-0D791E62C4ED}" type="presParOf" srcId="{CCCB74E8-2FDC-478D-BC7B-9A50B81EE084}" destId="{9A7C22BE-897C-4713-BC57-FD29680448DA}" srcOrd="1" destOrd="0" presId="urn:microsoft.com/office/officeart/2005/8/layout/list1"/>
    <dgm:cxn modelId="{1E8CB537-F6BF-4B02-8D1D-41146E284C9F}" type="presParOf" srcId="{CCCB74E8-2FDC-478D-BC7B-9A50B81EE084}" destId="{986E0BF9-4F25-4A81-8184-16AB0ADFD7D9}" srcOrd="2" destOrd="0" presId="urn:microsoft.com/office/officeart/2005/8/layout/list1"/>
    <dgm:cxn modelId="{F4B2302A-946E-4F7C-AFF9-D7060314893B}" type="presParOf" srcId="{CCCB74E8-2FDC-478D-BC7B-9A50B81EE084}" destId="{B8480D74-B334-4998-92E5-1B146D3F796C}" srcOrd="3" destOrd="0" presId="urn:microsoft.com/office/officeart/2005/8/layout/list1"/>
    <dgm:cxn modelId="{9C8A7ACF-BE59-4A8A-BBC1-BA6FFE883756}" type="presParOf" srcId="{CCCB74E8-2FDC-478D-BC7B-9A50B81EE084}" destId="{48DCDE7E-D9B6-41E5-BBF5-6E7ED21091BB}" srcOrd="4" destOrd="0" presId="urn:microsoft.com/office/officeart/2005/8/layout/list1"/>
    <dgm:cxn modelId="{23813834-5DD3-4963-9ECD-4A2246EAEC0A}" type="presParOf" srcId="{48DCDE7E-D9B6-41E5-BBF5-6E7ED21091BB}" destId="{7F3FA9DF-D134-4763-874A-2A6A1D71533E}" srcOrd="0" destOrd="0" presId="urn:microsoft.com/office/officeart/2005/8/layout/list1"/>
    <dgm:cxn modelId="{10D67925-E3FC-4530-A89C-02375754AA9A}" type="presParOf" srcId="{48DCDE7E-D9B6-41E5-BBF5-6E7ED21091BB}" destId="{EEA00E9B-E644-4A91-A96D-9D255BF20CC8}" srcOrd="1" destOrd="0" presId="urn:microsoft.com/office/officeart/2005/8/layout/list1"/>
    <dgm:cxn modelId="{6F6893BD-E76B-41DE-B8FE-C5F85F26BA48}" type="presParOf" srcId="{CCCB74E8-2FDC-478D-BC7B-9A50B81EE084}" destId="{11B9BF7A-95A1-4BD9-9294-97011578007B}" srcOrd="5" destOrd="0" presId="urn:microsoft.com/office/officeart/2005/8/layout/list1"/>
    <dgm:cxn modelId="{667CB73A-07B8-4504-AC5A-7008ED714BE4}" type="presParOf" srcId="{CCCB74E8-2FDC-478D-BC7B-9A50B81EE084}" destId="{E00C5458-BC55-4491-B588-FA1865A5CB54}" srcOrd="6" destOrd="0" presId="urn:microsoft.com/office/officeart/2005/8/layout/list1"/>
    <dgm:cxn modelId="{856E302D-F075-49ED-B110-7430B87D441C}" type="presParOf" srcId="{CCCB74E8-2FDC-478D-BC7B-9A50B81EE084}" destId="{4C53A423-99C3-4D28-9C38-9F8AC6375DDC}" srcOrd="7" destOrd="0" presId="urn:microsoft.com/office/officeart/2005/8/layout/list1"/>
    <dgm:cxn modelId="{3D65CF34-F871-4A37-B28B-0DA5BDC0C290}" type="presParOf" srcId="{CCCB74E8-2FDC-478D-BC7B-9A50B81EE084}" destId="{85385861-C385-4E3F-BAD0-54AEF115AFB4}" srcOrd="8" destOrd="0" presId="urn:microsoft.com/office/officeart/2005/8/layout/list1"/>
    <dgm:cxn modelId="{D24E9D30-236D-45A5-B339-7DBCD6C7F5F5}" type="presParOf" srcId="{85385861-C385-4E3F-BAD0-54AEF115AFB4}" destId="{A4D1FAF6-0F45-4977-AA4C-DFFB32C67025}" srcOrd="0" destOrd="0" presId="urn:microsoft.com/office/officeart/2005/8/layout/list1"/>
    <dgm:cxn modelId="{A6DE6BC9-C406-45A7-A7BE-0321DDBEFB0D}" type="presParOf" srcId="{85385861-C385-4E3F-BAD0-54AEF115AFB4}" destId="{E451099A-17C2-4BE6-B054-C7C9DCCBB4B3}" srcOrd="1" destOrd="0" presId="urn:microsoft.com/office/officeart/2005/8/layout/list1"/>
    <dgm:cxn modelId="{C4BB5E63-4803-4357-88EC-32655268BDD5}" type="presParOf" srcId="{CCCB74E8-2FDC-478D-BC7B-9A50B81EE084}" destId="{2E790AB5-7D56-4E73-AFCD-DCDBAEE482DF}" srcOrd="9" destOrd="0" presId="urn:microsoft.com/office/officeart/2005/8/layout/list1"/>
    <dgm:cxn modelId="{ED512736-7527-46AC-9B8E-F996A336DCCB}" type="presParOf" srcId="{CCCB74E8-2FDC-478D-BC7B-9A50B81EE084}" destId="{38E6FE92-0D65-433D-884F-EB6581E48E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C136BE2-3ADC-4D33-84CD-CABFF74F405D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1D90D3-C4C5-4788-AA4A-9B9D040E063F}">
      <dgm:prSet/>
      <dgm:spPr/>
      <dgm:t>
        <a:bodyPr/>
        <a:lstStyle/>
        <a:p>
          <a:r>
            <a:rPr lang="fr-FR" dirty="0"/>
            <a:t>Score ARI</a:t>
          </a:r>
        </a:p>
      </dgm:t>
    </dgm:pt>
    <dgm:pt modelId="{C1858147-B55E-47D6-9B43-6C46078CDD15}" type="parTrans" cxnId="{B003697F-70CC-4456-88FA-4D9EF7300996}">
      <dgm:prSet/>
      <dgm:spPr/>
      <dgm:t>
        <a:bodyPr/>
        <a:lstStyle/>
        <a:p>
          <a:endParaRPr lang="fr-FR"/>
        </a:p>
      </dgm:t>
    </dgm:pt>
    <dgm:pt modelId="{C3C845DF-9F15-4815-BADE-D87455D9A3F8}" type="sibTrans" cxnId="{B003697F-70CC-4456-88FA-4D9EF7300996}">
      <dgm:prSet/>
      <dgm:spPr/>
      <dgm:t>
        <a:bodyPr/>
        <a:lstStyle/>
        <a:p>
          <a:endParaRPr lang="fr-FR"/>
        </a:p>
      </dgm:t>
    </dgm:pt>
    <dgm:pt modelId="{44D9A684-3C53-448D-8FDD-7136E278676C}">
      <dgm:prSet/>
      <dgm:spPr/>
      <dgm:t>
        <a:bodyPr/>
        <a:lstStyle/>
        <a:p>
          <a:r>
            <a:rPr lang="fr-FR" b="0" i="0" dirty="0"/>
            <a:t>≃</a:t>
          </a:r>
          <a:r>
            <a:rPr lang="fr-FR" dirty="0"/>
            <a:t> 0,49</a:t>
          </a:r>
        </a:p>
      </dgm:t>
    </dgm:pt>
    <dgm:pt modelId="{614C9EDA-DA03-429A-8BE2-3ABE329189F5}" type="parTrans" cxnId="{E69C2980-ABA5-4B1A-BDAF-01F934E2D9F4}">
      <dgm:prSet/>
      <dgm:spPr/>
      <dgm:t>
        <a:bodyPr/>
        <a:lstStyle/>
        <a:p>
          <a:endParaRPr lang="fr-FR"/>
        </a:p>
      </dgm:t>
    </dgm:pt>
    <dgm:pt modelId="{8EDE8A7C-4718-42B2-BEFE-309B4D48B288}" type="sibTrans" cxnId="{E69C2980-ABA5-4B1A-BDAF-01F934E2D9F4}">
      <dgm:prSet/>
      <dgm:spPr/>
      <dgm:t>
        <a:bodyPr/>
        <a:lstStyle/>
        <a:p>
          <a:endParaRPr lang="fr-FR"/>
        </a:p>
      </dgm:t>
    </dgm:pt>
    <dgm:pt modelId="{617875D9-009E-41CE-99EC-DCEB0B7FE02E}" type="pres">
      <dgm:prSet presAssocID="{CC136BE2-3ADC-4D33-84CD-CABFF74F405D}" presName="list" presStyleCnt="0">
        <dgm:presLayoutVars>
          <dgm:dir/>
          <dgm:animLvl val="lvl"/>
        </dgm:presLayoutVars>
      </dgm:prSet>
      <dgm:spPr/>
    </dgm:pt>
    <dgm:pt modelId="{FB8F9D2D-2BAE-48BE-A315-8591774AA934}" type="pres">
      <dgm:prSet presAssocID="{2C1D90D3-C4C5-4788-AA4A-9B9D040E063F}" presName="posSpace" presStyleCnt="0"/>
      <dgm:spPr/>
    </dgm:pt>
    <dgm:pt modelId="{B7BACF64-3209-4F71-9627-A32A12CCE940}" type="pres">
      <dgm:prSet presAssocID="{2C1D90D3-C4C5-4788-AA4A-9B9D040E063F}" presName="vertFlow" presStyleCnt="0"/>
      <dgm:spPr/>
    </dgm:pt>
    <dgm:pt modelId="{EC25683F-E9FC-464F-AB00-5886D74DDBAA}" type="pres">
      <dgm:prSet presAssocID="{2C1D90D3-C4C5-4788-AA4A-9B9D040E063F}" presName="topSpace" presStyleCnt="0"/>
      <dgm:spPr/>
    </dgm:pt>
    <dgm:pt modelId="{C4D360D3-8C41-4B88-9B68-3F2FAFDE65DE}" type="pres">
      <dgm:prSet presAssocID="{2C1D90D3-C4C5-4788-AA4A-9B9D040E063F}" presName="firstComp" presStyleCnt="0"/>
      <dgm:spPr/>
    </dgm:pt>
    <dgm:pt modelId="{C799A95B-B30D-4A96-95D2-2C2E9FB6D22F}" type="pres">
      <dgm:prSet presAssocID="{2C1D90D3-C4C5-4788-AA4A-9B9D040E063F}" presName="firstChild" presStyleLbl="bgAccFollowNode1" presStyleIdx="0" presStyleCnt="1"/>
      <dgm:spPr/>
    </dgm:pt>
    <dgm:pt modelId="{AC4E101F-183D-4730-9775-473502567A16}" type="pres">
      <dgm:prSet presAssocID="{2C1D90D3-C4C5-4788-AA4A-9B9D040E063F}" presName="firstChildTx" presStyleLbl="bgAccFollowNode1" presStyleIdx="0" presStyleCnt="1">
        <dgm:presLayoutVars>
          <dgm:bulletEnabled val="1"/>
        </dgm:presLayoutVars>
      </dgm:prSet>
      <dgm:spPr/>
    </dgm:pt>
    <dgm:pt modelId="{0A43A5F9-8945-4209-92D3-A50B488A3BDD}" type="pres">
      <dgm:prSet presAssocID="{2C1D90D3-C4C5-4788-AA4A-9B9D040E063F}" presName="negSpace" presStyleCnt="0"/>
      <dgm:spPr/>
    </dgm:pt>
    <dgm:pt modelId="{FDBDAED4-51EF-4217-AD26-6523E6980D6C}" type="pres">
      <dgm:prSet presAssocID="{2C1D90D3-C4C5-4788-AA4A-9B9D040E063F}" presName="circle" presStyleLbl="node1" presStyleIdx="0" presStyleCnt="1"/>
      <dgm:spPr/>
    </dgm:pt>
  </dgm:ptLst>
  <dgm:cxnLst>
    <dgm:cxn modelId="{DD2D6D6A-DCD2-4E65-84C4-76EBEE16F974}" type="presOf" srcId="{2C1D90D3-C4C5-4788-AA4A-9B9D040E063F}" destId="{FDBDAED4-51EF-4217-AD26-6523E6980D6C}" srcOrd="0" destOrd="0" presId="urn:microsoft.com/office/officeart/2005/8/layout/hList9"/>
    <dgm:cxn modelId="{B003697F-70CC-4456-88FA-4D9EF7300996}" srcId="{CC136BE2-3ADC-4D33-84CD-CABFF74F405D}" destId="{2C1D90D3-C4C5-4788-AA4A-9B9D040E063F}" srcOrd="0" destOrd="0" parTransId="{C1858147-B55E-47D6-9B43-6C46078CDD15}" sibTransId="{C3C845DF-9F15-4815-BADE-D87455D9A3F8}"/>
    <dgm:cxn modelId="{E69C2980-ABA5-4B1A-BDAF-01F934E2D9F4}" srcId="{2C1D90D3-C4C5-4788-AA4A-9B9D040E063F}" destId="{44D9A684-3C53-448D-8FDD-7136E278676C}" srcOrd="0" destOrd="0" parTransId="{614C9EDA-DA03-429A-8BE2-3ABE329189F5}" sibTransId="{8EDE8A7C-4718-42B2-BEFE-309B4D48B288}"/>
    <dgm:cxn modelId="{D57321D8-1D8B-48A5-A07E-97DE634EBB42}" type="presOf" srcId="{44D9A684-3C53-448D-8FDD-7136E278676C}" destId="{C799A95B-B30D-4A96-95D2-2C2E9FB6D22F}" srcOrd="0" destOrd="0" presId="urn:microsoft.com/office/officeart/2005/8/layout/hList9"/>
    <dgm:cxn modelId="{B0FDD4DA-CAC0-4162-B95C-C1D578B89846}" type="presOf" srcId="{44D9A684-3C53-448D-8FDD-7136E278676C}" destId="{AC4E101F-183D-4730-9775-473502567A16}" srcOrd="1" destOrd="0" presId="urn:microsoft.com/office/officeart/2005/8/layout/hList9"/>
    <dgm:cxn modelId="{637D1CF7-D1DF-4819-BFC6-E83D44C0740E}" type="presOf" srcId="{CC136BE2-3ADC-4D33-84CD-CABFF74F405D}" destId="{617875D9-009E-41CE-99EC-DCEB0B7FE02E}" srcOrd="0" destOrd="0" presId="urn:microsoft.com/office/officeart/2005/8/layout/hList9"/>
    <dgm:cxn modelId="{D5C13162-4269-45A0-B117-DF0688F1DC01}" type="presParOf" srcId="{617875D9-009E-41CE-99EC-DCEB0B7FE02E}" destId="{FB8F9D2D-2BAE-48BE-A315-8591774AA934}" srcOrd="0" destOrd="0" presId="urn:microsoft.com/office/officeart/2005/8/layout/hList9"/>
    <dgm:cxn modelId="{70553A48-FC31-46CE-BB0B-EDE4B1ACF1F5}" type="presParOf" srcId="{617875D9-009E-41CE-99EC-DCEB0B7FE02E}" destId="{B7BACF64-3209-4F71-9627-A32A12CCE940}" srcOrd="1" destOrd="0" presId="urn:microsoft.com/office/officeart/2005/8/layout/hList9"/>
    <dgm:cxn modelId="{09F26D18-F9A3-4593-8AEE-1F02753D0256}" type="presParOf" srcId="{B7BACF64-3209-4F71-9627-A32A12CCE940}" destId="{EC25683F-E9FC-464F-AB00-5886D74DDBAA}" srcOrd="0" destOrd="0" presId="urn:microsoft.com/office/officeart/2005/8/layout/hList9"/>
    <dgm:cxn modelId="{4C26893A-1953-47EC-BA35-B0ED2D153359}" type="presParOf" srcId="{B7BACF64-3209-4F71-9627-A32A12CCE940}" destId="{C4D360D3-8C41-4B88-9B68-3F2FAFDE65DE}" srcOrd="1" destOrd="0" presId="urn:microsoft.com/office/officeart/2005/8/layout/hList9"/>
    <dgm:cxn modelId="{73BDEB2A-E6B4-4370-873A-C9363B33C4EE}" type="presParOf" srcId="{C4D360D3-8C41-4B88-9B68-3F2FAFDE65DE}" destId="{C799A95B-B30D-4A96-95D2-2C2E9FB6D22F}" srcOrd="0" destOrd="0" presId="urn:microsoft.com/office/officeart/2005/8/layout/hList9"/>
    <dgm:cxn modelId="{DCC68DDE-50AE-4450-ACC7-D7803BBFC412}" type="presParOf" srcId="{C4D360D3-8C41-4B88-9B68-3F2FAFDE65DE}" destId="{AC4E101F-183D-4730-9775-473502567A16}" srcOrd="1" destOrd="0" presId="urn:microsoft.com/office/officeart/2005/8/layout/hList9"/>
    <dgm:cxn modelId="{C41898F3-86AC-4885-B6D3-A569A36BA243}" type="presParOf" srcId="{617875D9-009E-41CE-99EC-DCEB0B7FE02E}" destId="{0A43A5F9-8945-4209-92D3-A50B488A3BDD}" srcOrd="2" destOrd="0" presId="urn:microsoft.com/office/officeart/2005/8/layout/hList9"/>
    <dgm:cxn modelId="{620EDAB1-4824-4851-99CC-C026CDAA71FB}" type="presParOf" srcId="{617875D9-009E-41CE-99EC-DCEB0B7FE02E}" destId="{FDBDAED4-51EF-4217-AD26-6523E6980D6C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7DF378F-DB34-45E5-BF95-9CAEDAFB4588}" type="doc">
      <dgm:prSet loTypeId="urn:microsoft.com/office/officeart/2005/8/layout/v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D9E3A61F-6C4D-459E-B5C4-F0BD548AA2B9}">
      <dgm:prSet custT="1"/>
      <dgm:spPr/>
      <dgm:t>
        <a:bodyPr/>
        <a:lstStyle/>
        <a:p>
          <a:r>
            <a:rPr lang="fr-FR" sz="2800" dirty="0"/>
            <a:t>Avis positif sur la </a:t>
          </a:r>
          <a:r>
            <a:rPr lang="fr-FR" sz="2800"/>
            <a:t>faisabilité </a:t>
          </a:r>
          <a:br>
            <a:rPr lang="fr-FR" sz="2800"/>
          </a:br>
          <a:r>
            <a:rPr lang="fr-FR" sz="2800"/>
            <a:t>du </a:t>
          </a:r>
          <a:r>
            <a:rPr lang="fr-FR" sz="2800" dirty="0"/>
            <a:t>moteur de classification</a:t>
          </a:r>
        </a:p>
      </dgm:t>
    </dgm:pt>
    <dgm:pt modelId="{46C1A262-B7F4-4382-BE93-63072C13B52F}" type="parTrans" cxnId="{CFBE44E0-CD7D-4612-A6D4-1B354D4AA3B7}">
      <dgm:prSet/>
      <dgm:spPr/>
      <dgm:t>
        <a:bodyPr/>
        <a:lstStyle/>
        <a:p>
          <a:endParaRPr lang="fr-FR"/>
        </a:p>
      </dgm:t>
    </dgm:pt>
    <dgm:pt modelId="{10AB9311-B82E-49B8-8397-B0874CF2F6A7}" type="sibTrans" cxnId="{CFBE44E0-CD7D-4612-A6D4-1B354D4AA3B7}">
      <dgm:prSet/>
      <dgm:spPr/>
      <dgm:t>
        <a:bodyPr/>
        <a:lstStyle/>
        <a:p>
          <a:endParaRPr lang="fr-FR"/>
        </a:p>
      </dgm:t>
    </dgm:pt>
    <dgm:pt modelId="{5D1088CE-6B31-4FB5-88DF-BC2BDE828DEA}">
      <dgm:prSet/>
      <dgm:spPr/>
      <dgm:t>
        <a:bodyPr/>
        <a:lstStyle/>
        <a:p>
          <a:pPr marL="0"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Améliorations possibles :</a:t>
          </a:r>
        </a:p>
      </dgm:t>
    </dgm:pt>
    <dgm:pt modelId="{003D0C60-95CC-4F93-B38F-59403ED0978F}" type="parTrans" cxnId="{BF0A7955-2E3D-4624-A847-3FA02246F309}">
      <dgm:prSet/>
      <dgm:spPr/>
      <dgm:t>
        <a:bodyPr/>
        <a:lstStyle/>
        <a:p>
          <a:endParaRPr lang="fr-FR"/>
        </a:p>
      </dgm:t>
    </dgm:pt>
    <dgm:pt modelId="{E471C518-36D4-42D2-A2FE-CF8638BC7264}" type="sibTrans" cxnId="{BF0A7955-2E3D-4624-A847-3FA02246F309}">
      <dgm:prSet/>
      <dgm:spPr/>
      <dgm:t>
        <a:bodyPr/>
        <a:lstStyle/>
        <a:p>
          <a:endParaRPr lang="fr-FR"/>
        </a:p>
      </dgm:t>
    </dgm:pt>
    <dgm:pt modelId="{8C7D16BE-785F-4944-8196-B7BB90EA7CE9}">
      <dgm:prSet custT="1"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Améliorer la liste des </a:t>
          </a:r>
          <a:r>
            <a:rPr lang="fr-FR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stopwords</a:t>
          </a:r>
          <a:r>
            <a:rPr lang="fr-FR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 prenant en compte un vocabulaire plus adapté</a:t>
          </a:r>
        </a:p>
      </dgm:t>
    </dgm:pt>
    <dgm:pt modelId="{156CE7C2-8BAD-4B8E-AAA7-09666DBB2664}" type="parTrans" cxnId="{B5B8084D-F75E-4A46-96C8-953CD29B881E}">
      <dgm:prSet/>
      <dgm:spPr/>
      <dgm:t>
        <a:bodyPr/>
        <a:lstStyle/>
        <a:p>
          <a:endParaRPr lang="fr-FR"/>
        </a:p>
      </dgm:t>
    </dgm:pt>
    <dgm:pt modelId="{4F82A3E9-1ACD-4F90-A97E-F80A0C8BE67E}" type="sibTrans" cxnId="{B5B8084D-F75E-4A46-96C8-953CD29B881E}">
      <dgm:prSet/>
      <dgm:spPr/>
      <dgm:t>
        <a:bodyPr/>
        <a:lstStyle/>
        <a:p>
          <a:endParaRPr lang="fr-FR"/>
        </a:p>
      </dgm:t>
    </dgm:pt>
    <dgm:pt modelId="{E510328E-4543-4B54-816A-7A156BCF2692}">
      <dgm:prSet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600" kern="1200" dirty="0"/>
            <a:t>Entraîner partiellement </a:t>
          </a:r>
          <a:r>
            <a:rPr lang="fr-FR" sz="1600" b="1" kern="1200" dirty="0"/>
            <a:t>VGG16</a:t>
          </a:r>
          <a:r>
            <a:rPr lang="fr-FR" sz="1600" kern="1200" dirty="0"/>
            <a:t> sur notre jeu de données</a:t>
          </a:r>
        </a:p>
      </dgm:t>
    </dgm:pt>
    <dgm:pt modelId="{927816D1-512A-4926-8B98-04577ED822E4}" type="parTrans" cxnId="{A35BD001-4127-47DC-AB91-8AB2AAA8953C}">
      <dgm:prSet/>
      <dgm:spPr/>
      <dgm:t>
        <a:bodyPr/>
        <a:lstStyle/>
        <a:p>
          <a:endParaRPr lang="fr-FR"/>
        </a:p>
      </dgm:t>
    </dgm:pt>
    <dgm:pt modelId="{0EFAE12B-1333-45FE-8EBA-BA1167A8C4DF}" type="sibTrans" cxnId="{A35BD001-4127-47DC-AB91-8AB2AAA8953C}">
      <dgm:prSet/>
      <dgm:spPr/>
      <dgm:t>
        <a:bodyPr/>
        <a:lstStyle/>
        <a:p>
          <a:endParaRPr lang="fr-FR"/>
        </a:p>
      </dgm:t>
    </dgm:pt>
    <dgm:pt modelId="{6972B12B-1BF0-4D05-A4DD-EFA752811352}">
      <dgm:prSet custT="1"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Augmenter la taille du jeu de données, on a seulement 1050 articles comme source</a:t>
          </a:r>
        </a:p>
      </dgm:t>
    </dgm:pt>
    <dgm:pt modelId="{1CFC0842-477B-4447-B701-8631685364A7}" type="parTrans" cxnId="{A21FEDBE-B087-4AE2-84D9-27C1B809D74D}">
      <dgm:prSet/>
      <dgm:spPr/>
      <dgm:t>
        <a:bodyPr/>
        <a:lstStyle/>
        <a:p>
          <a:endParaRPr lang="fr-FR"/>
        </a:p>
      </dgm:t>
    </dgm:pt>
    <dgm:pt modelId="{A80DE7AE-DF59-474F-8182-F8368DF7F239}" type="sibTrans" cxnId="{A21FEDBE-B087-4AE2-84D9-27C1B809D74D}">
      <dgm:prSet/>
      <dgm:spPr/>
      <dgm:t>
        <a:bodyPr/>
        <a:lstStyle/>
        <a:p>
          <a:endParaRPr lang="fr-FR"/>
        </a:p>
      </dgm:t>
    </dgm:pt>
    <dgm:pt modelId="{42FB4B37-085D-448E-950D-052DA22BD82A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Tester des modèles de </a:t>
          </a:r>
          <a:r>
            <a:rPr lang="fr-FR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transfer</a:t>
          </a:r>
          <a:r>
            <a:rPr lang="fr-FR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 learning sur les données textuelles </a:t>
          </a:r>
        </a:p>
      </dgm:t>
    </dgm:pt>
    <dgm:pt modelId="{36CFD14C-80EF-4BD5-A06A-9C10A5EEE2FA}" type="parTrans" cxnId="{1436B6DA-4412-4C96-9E8D-E885C9C580A3}">
      <dgm:prSet/>
      <dgm:spPr/>
      <dgm:t>
        <a:bodyPr/>
        <a:lstStyle/>
        <a:p>
          <a:endParaRPr lang="fr-FR"/>
        </a:p>
      </dgm:t>
    </dgm:pt>
    <dgm:pt modelId="{607B4479-E792-43E9-AE70-9F507BA4E8CD}" type="sibTrans" cxnId="{1436B6DA-4412-4C96-9E8D-E885C9C580A3}">
      <dgm:prSet/>
      <dgm:spPr/>
      <dgm:t>
        <a:bodyPr/>
        <a:lstStyle/>
        <a:p>
          <a:endParaRPr lang="fr-FR"/>
        </a:p>
      </dgm:t>
    </dgm:pt>
    <dgm:pt modelId="{2A864B2A-88AA-4108-8F55-7934E1031439}" type="pres">
      <dgm:prSet presAssocID="{67DF378F-DB34-45E5-BF95-9CAEDAFB4588}" presName="linearFlow" presStyleCnt="0">
        <dgm:presLayoutVars>
          <dgm:dir/>
          <dgm:resizeHandles val="exact"/>
        </dgm:presLayoutVars>
      </dgm:prSet>
      <dgm:spPr/>
    </dgm:pt>
    <dgm:pt modelId="{C8BA3D84-0728-4091-8191-55C90FE603D5}" type="pres">
      <dgm:prSet presAssocID="{D9E3A61F-6C4D-459E-B5C4-F0BD548AA2B9}" presName="composite" presStyleCnt="0"/>
      <dgm:spPr/>
    </dgm:pt>
    <dgm:pt modelId="{1F73B6BD-EE33-4DF7-87F9-CFC8B3958DF9}" type="pres">
      <dgm:prSet presAssocID="{D9E3A61F-6C4D-459E-B5C4-F0BD548AA2B9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 avec un remplissage uni"/>
        </a:ext>
      </dgm:extLst>
    </dgm:pt>
    <dgm:pt modelId="{C032E565-268D-404F-8CAA-48D1D8A372CC}" type="pres">
      <dgm:prSet presAssocID="{D9E3A61F-6C4D-459E-B5C4-F0BD548AA2B9}" presName="txShp" presStyleLbl="node1" presStyleIdx="0" presStyleCnt="2">
        <dgm:presLayoutVars>
          <dgm:bulletEnabled val="1"/>
        </dgm:presLayoutVars>
      </dgm:prSet>
      <dgm:spPr/>
    </dgm:pt>
    <dgm:pt modelId="{9AA00572-D2B9-46DA-8F69-646EB5717C99}" type="pres">
      <dgm:prSet presAssocID="{10AB9311-B82E-49B8-8397-B0874CF2F6A7}" presName="spacing" presStyleCnt="0"/>
      <dgm:spPr/>
    </dgm:pt>
    <dgm:pt modelId="{8713EFCF-E933-40DB-BA8E-67AC8275D07E}" type="pres">
      <dgm:prSet presAssocID="{5D1088CE-6B31-4FB5-88DF-BC2BDE828DEA}" presName="composite" presStyleCnt="0"/>
      <dgm:spPr/>
    </dgm:pt>
    <dgm:pt modelId="{F4B08480-22DC-4F3E-B237-952948E8358D}" type="pres">
      <dgm:prSet presAssocID="{5D1088CE-6B31-4FB5-88DF-BC2BDE828DEA}" presName="imgShp" presStyleLbl="fgImgPlace1" presStyleIdx="1" presStyleCnt="2" custLinFactNeighborY="122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au dans une tête contour"/>
        </a:ext>
      </dgm:extLst>
    </dgm:pt>
    <dgm:pt modelId="{67425DF3-B0C7-4DBB-8885-256583F80847}" type="pres">
      <dgm:prSet presAssocID="{5D1088CE-6B31-4FB5-88DF-BC2BDE828DEA}" presName="txShp" presStyleLbl="node1" presStyleIdx="1" presStyleCnt="2">
        <dgm:presLayoutVars>
          <dgm:bulletEnabled val="1"/>
        </dgm:presLayoutVars>
      </dgm:prSet>
      <dgm:spPr/>
    </dgm:pt>
  </dgm:ptLst>
  <dgm:cxnLst>
    <dgm:cxn modelId="{A35BD001-4127-47DC-AB91-8AB2AAA8953C}" srcId="{5D1088CE-6B31-4FB5-88DF-BC2BDE828DEA}" destId="{E510328E-4543-4B54-816A-7A156BCF2692}" srcOrd="3" destOrd="0" parTransId="{927816D1-512A-4926-8B98-04577ED822E4}" sibTransId="{0EFAE12B-1333-45FE-8EBA-BA1167A8C4DF}"/>
    <dgm:cxn modelId="{94CC9316-12ED-4D99-98FD-29D890E51F77}" type="presOf" srcId="{6972B12B-1BF0-4D05-A4DD-EFA752811352}" destId="{67425DF3-B0C7-4DBB-8885-256583F80847}" srcOrd="0" destOrd="2" presId="urn:microsoft.com/office/officeart/2005/8/layout/vList3"/>
    <dgm:cxn modelId="{71D47A18-752E-4F1E-BBC6-79EFC4590D7C}" type="presOf" srcId="{5D1088CE-6B31-4FB5-88DF-BC2BDE828DEA}" destId="{67425DF3-B0C7-4DBB-8885-256583F80847}" srcOrd="0" destOrd="0" presId="urn:microsoft.com/office/officeart/2005/8/layout/vList3"/>
    <dgm:cxn modelId="{F5CED732-11B6-4152-A554-E4BF36214E88}" type="presOf" srcId="{E510328E-4543-4B54-816A-7A156BCF2692}" destId="{67425DF3-B0C7-4DBB-8885-256583F80847}" srcOrd="0" destOrd="4" presId="urn:microsoft.com/office/officeart/2005/8/layout/vList3"/>
    <dgm:cxn modelId="{B5B8084D-F75E-4A46-96C8-953CD29B881E}" srcId="{5D1088CE-6B31-4FB5-88DF-BC2BDE828DEA}" destId="{8C7D16BE-785F-4944-8196-B7BB90EA7CE9}" srcOrd="0" destOrd="0" parTransId="{156CE7C2-8BAD-4B8E-AAA7-09666DBB2664}" sibTransId="{4F82A3E9-1ACD-4F90-A97E-F80A0C8BE67E}"/>
    <dgm:cxn modelId="{BF0A7955-2E3D-4624-A847-3FA02246F309}" srcId="{67DF378F-DB34-45E5-BF95-9CAEDAFB4588}" destId="{5D1088CE-6B31-4FB5-88DF-BC2BDE828DEA}" srcOrd="1" destOrd="0" parTransId="{003D0C60-95CC-4F93-B38F-59403ED0978F}" sibTransId="{E471C518-36D4-42D2-A2FE-CF8638BC7264}"/>
    <dgm:cxn modelId="{D0397BA1-978A-4463-9618-17F64DE12E84}" type="presOf" srcId="{67DF378F-DB34-45E5-BF95-9CAEDAFB4588}" destId="{2A864B2A-88AA-4108-8F55-7934E1031439}" srcOrd="0" destOrd="0" presId="urn:microsoft.com/office/officeart/2005/8/layout/vList3"/>
    <dgm:cxn modelId="{A21FEDBE-B087-4AE2-84D9-27C1B809D74D}" srcId="{5D1088CE-6B31-4FB5-88DF-BC2BDE828DEA}" destId="{6972B12B-1BF0-4D05-A4DD-EFA752811352}" srcOrd="1" destOrd="0" parTransId="{1CFC0842-477B-4447-B701-8631685364A7}" sibTransId="{A80DE7AE-DF59-474F-8182-F8368DF7F239}"/>
    <dgm:cxn modelId="{1436B6DA-4412-4C96-9E8D-E885C9C580A3}" srcId="{5D1088CE-6B31-4FB5-88DF-BC2BDE828DEA}" destId="{42FB4B37-085D-448E-950D-052DA22BD82A}" srcOrd="2" destOrd="0" parTransId="{36CFD14C-80EF-4BD5-A06A-9C10A5EEE2FA}" sibTransId="{607B4479-E792-43E9-AE70-9F507BA4E8CD}"/>
    <dgm:cxn modelId="{CFBE44E0-CD7D-4612-A6D4-1B354D4AA3B7}" srcId="{67DF378F-DB34-45E5-BF95-9CAEDAFB4588}" destId="{D9E3A61F-6C4D-459E-B5C4-F0BD548AA2B9}" srcOrd="0" destOrd="0" parTransId="{46C1A262-B7F4-4382-BE93-63072C13B52F}" sibTransId="{10AB9311-B82E-49B8-8397-B0874CF2F6A7}"/>
    <dgm:cxn modelId="{41A064EB-F05B-4892-8F8E-BF7900459978}" type="presOf" srcId="{8C7D16BE-785F-4944-8196-B7BB90EA7CE9}" destId="{67425DF3-B0C7-4DBB-8885-256583F80847}" srcOrd="0" destOrd="1" presId="urn:microsoft.com/office/officeart/2005/8/layout/vList3"/>
    <dgm:cxn modelId="{EA1B53F8-2FF4-4122-B9E2-9F01B2B03DCF}" type="presOf" srcId="{D9E3A61F-6C4D-459E-B5C4-F0BD548AA2B9}" destId="{C032E565-268D-404F-8CAA-48D1D8A372CC}" srcOrd="0" destOrd="0" presId="urn:microsoft.com/office/officeart/2005/8/layout/vList3"/>
    <dgm:cxn modelId="{FC2376FC-2B06-436B-A0E8-753BABFF08BD}" type="presOf" srcId="{42FB4B37-085D-448E-950D-052DA22BD82A}" destId="{67425DF3-B0C7-4DBB-8885-256583F80847}" srcOrd="0" destOrd="3" presId="urn:microsoft.com/office/officeart/2005/8/layout/vList3"/>
    <dgm:cxn modelId="{728BFE6C-0131-4592-BDAB-3C836F930EE1}" type="presParOf" srcId="{2A864B2A-88AA-4108-8F55-7934E1031439}" destId="{C8BA3D84-0728-4091-8191-55C90FE603D5}" srcOrd="0" destOrd="0" presId="urn:microsoft.com/office/officeart/2005/8/layout/vList3"/>
    <dgm:cxn modelId="{A1EF5202-C12D-4C1E-BD72-B65CD0FD1B58}" type="presParOf" srcId="{C8BA3D84-0728-4091-8191-55C90FE603D5}" destId="{1F73B6BD-EE33-4DF7-87F9-CFC8B3958DF9}" srcOrd="0" destOrd="0" presId="urn:microsoft.com/office/officeart/2005/8/layout/vList3"/>
    <dgm:cxn modelId="{1735DBC3-F7D5-41C4-AB2F-C7DB71DB3335}" type="presParOf" srcId="{C8BA3D84-0728-4091-8191-55C90FE603D5}" destId="{C032E565-268D-404F-8CAA-48D1D8A372CC}" srcOrd="1" destOrd="0" presId="urn:microsoft.com/office/officeart/2005/8/layout/vList3"/>
    <dgm:cxn modelId="{4E871F9F-3EEB-4CCE-AF26-D3ADE9E097DF}" type="presParOf" srcId="{2A864B2A-88AA-4108-8F55-7934E1031439}" destId="{9AA00572-D2B9-46DA-8F69-646EB5717C99}" srcOrd="1" destOrd="0" presId="urn:microsoft.com/office/officeart/2005/8/layout/vList3"/>
    <dgm:cxn modelId="{64FDBE81-DB8F-463A-8AC7-C0A8072856BD}" type="presParOf" srcId="{2A864B2A-88AA-4108-8F55-7934E1031439}" destId="{8713EFCF-E933-40DB-BA8E-67AC8275D07E}" srcOrd="2" destOrd="0" presId="urn:microsoft.com/office/officeart/2005/8/layout/vList3"/>
    <dgm:cxn modelId="{105AFB7E-DB56-4C81-B15F-FEF77F8F4A13}" type="presParOf" srcId="{8713EFCF-E933-40DB-BA8E-67AC8275D07E}" destId="{F4B08480-22DC-4F3E-B237-952948E8358D}" srcOrd="0" destOrd="0" presId="urn:microsoft.com/office/officeart/2005/8/layout/vList3"/>
    <dgm:cxn modelId="{D5C0901D-7D65-4150-9563-3B15D7DEBEA7}" type="presParOf" srcId="{8713EFCF-E933-40DB-BA8E-67AC8275D07E}" destId="{67425DF3-B0C7-4DBB-8885-256583F8084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EFE29B-A910-40D0-987F-11892113F3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478744-E408-4D65-812B-AE021DF73CDF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400" dirty="0"/>
            <a:t>Normalisation</a:t>
          </a:r>
        </a:p>
      </dgm:t>
    </dgm:pt>
    <dgm:pt modelId="{2270F646-4510-4293-A229-69E0D1F68015}" type="parTrans" cxnId="{83D0D3BE-42B5-4DD7-ACBF-060C462EF0BB}">
      <dgm:prSet/>
      <dgm:spPr/>
      <dgm:t>
        <a:bodyPr/>
        <a:lstStyle/>
        <a:p>
          <a:endParaRPr lang="fr-FR" sz="1200"/>
        </a:p>
      </dgm:t>
    </dgm:pt>
    <dgm:pt modelId="{5D764176-FC93-49B7-9068-0E31CE40CE58}" type="sibTrans" cxnId="{83D0D3BE-42B5-4DD7-ACBF-060C462EF0BB}">
      <dgm:prSet custT="1"/>
      <dgm:spPr>
        <a:solidFill>
          <a:schemeClr val="accent6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1DE1161B-CFC0-4324-9275-E3811208B081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400" dirty="0" err="1"/>
            <a:t>Tokenization</a:t>
          </a:r>
          <a:endParaRPr lang="fr-FR" sz="1400" dirty="0"/>
        </a:p>
      </dgm:t>
    </dgm:pt>
    <dgm:pt modelId="{DEB7A8AA-8C93-4273-ACE7-22D6FABB74ED}" type="parTrans" cxnId="{7EF6717A-29C0-4F4D-BB47-51DC53AE4F0F}">
      <dgm:prSet/>
      <dgm:spPr/>
      <dgm:t>
        <a:bodyPr/>
        <a:lstStyle/>
        <a:p>
          <a:endParaRPr lang="fr-FR" sz="1200"/>
        </a:p>
      </dgm:t>
    </dgm:pt>
    <dgm:pt modelId="{B3283348-CD4A-4243-8AD7-C4B0A45038BA}" type="sibTrans" cxnId="{7EF6717A-29C0-4F4D-BB47-51DC53AE4F0F}">
      <dgm:prSet custT="1"/>
      <dgm:spPr>
        <a:solidFill>
          <a:schemeClr val="accent6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52044FD9-E057-4804-A17F-50E5B1EC3344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400" dirty="0" err="1"/>
            <a:t>Lemmatization</a:t>
          </a:r>
          <a:endParaRPr lang="fr-FR" sz="1400" dirty="0"/>
        </a:p>
      </dgm:t>
    </dgm:pt>
    <dgm:pt modelId="{264AAA2C-75C5-49BE-AC21-FD18E1FDA5C1}" type="parTrans" cxnId="{8C66A0D7-B257-4FF7-BA91-D4712EE4AA13}">
      <dgm:prSet/>
      <dgm:spPr/>
      <dgm:t>
        <a:bodyPr/>
        <a:lstStyle/>
        <a:p>
          <a:endParaRPr lang="fr-FR" sz="1200"/>
        </a:p>
      </dgm:t>
    </dgm:pt>
    <dgm:pt modelId="{C7E441FE-65BE-4499-9D5D-AB1EB46E7242}" type="sibTrans" cxnId="{8C66A0D7-B257-4FF7-BA91-D4712EE4AA13}">
      <dgm:prSet custT="1"/>
      <dgm:spPr>
        <a:solidFill>
          <a:schemeClr val="accent6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27906D96-46C4-4D41-B176-CD22FB75418D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Bag of </a:t>
          </a:r>
          <a:r>
            <a:rPr lang="fr-FR" sz="1400" dirty="0" err="1"/>
            <a:t>Words</a:t>
          </a:r>
          <a:endParaRPr lang="fr-FR" sz="1200" dirty="0"/>
        </a:p>
      </dgm:t>
    </dgm:pt>
    <dgm:pt modelId="{66A72C07-1393-4141-B4FF-54D1F92AB547}" type="parTrans" cxnId="{2563D3C3-1039-4B8D-930F-754136333769}">
      <dgm:prSet/>
      <dgm:spPr/>
      <dgm:t>
        <a:bodyPr/>
        <a:lstStyle/>
        <a:p>
          <a:endParaRPr lang="fr-FR" sz="1200"/>
        </a:p>
      </dgm:t>
    </dgm:pt>
    <dgm:pt modelId="{E1109498-B056-473E-9EB1-1D6BA3F49D47}" type="sibTrans" cxnId="{2563D3C3-1039-4B8D-930F-754136333769}">
      <dgm:prSet custT="1"/>
      <dgm:spPr>
        <a:solidFill>
          <a:schemeClr val="accent6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053ACD78-79C2-4C0B-9E0A-AED0226E80EB}" type="pres">
      <dgm:prSet presAssocID="{EFEFE29B-A910-40D0-987F-11892113F3CC}" presName="Name0" presStyleCnt="0">
        <dgm:presLayoutVars>
          <dgm:dir/>
          <dgm:resizeHandles val="exact"/>
        </dgm:presLayoutVars>
      </dgm:prSet>
      <dgm:spPr/>
    </dgm:pt>
    <dgm:pt modelId="{3C4D6FC9-DF9A-4A72-B1E7-204C0BC84A4E}" type="pres">
      <dgm:prSet presAssocID="{32478744-E408-4D65-812B-AE021DF73CDF}" presName="node" presStyleLbl="node1" presStyleIdx="0" presStyleCnt="4" custLinFactNeighborX="0" custLinFactNeighborY="0">
        <dgm:presLayoutVars>
          <dgm:bulletEnabled val="1"/>
        </dgm:presLayoutVars>
      </dgm:prSet>
      <dgm:spPr/>
    </dgm:pt>
    <dgm:pt modelId="{3C4740BF-2058-4BED-9136-1C9EA8033540}" type="pres">
      <dgm:prSet presAssocID="{5D764176-FC93-49B7-9068-0E31CE40CE58}" presName="sibTrans" presStyleLbl="sibTrans2D1" presStyleIdx="0" presStyleCnt="3"/>
      <dgm:spPr/>
    </dgm:pt>
    <dgm:pt modelId="{FA9E331A-CA21-4207-B372-97463DCF861A}" type="pres">
      <dgm:prSet presAssocID="{5D764176-FC93-49B7-9068-0E31CE40CE58}" presName="connectorText" presStyleLbl="sibTrans2D1" presStyleIdx="0" presStyleCnt="3"/>
      <dgm:spPr/>
    </dgm:pt>
    <dgm:pt modelId="{6EABBEDC-46E8-4F7D-A123-1FE9A25281A6}" type="pres">
      <dgm:prSet presAssocID="{1DE1161B-CFC0-4324-9275-E3811208B081}" presName="node" presStyleLbl="node1" presStyleIdx="1" presStyleCnt="4" custLinFactNeighborX="0" custLinFactNeighborY="0">
        <dgm:presLayoutVars>
          <dgm:bulletEnabled val="1"/>
        </dgm:presLayoutVars>
      </dgm:prSet>
      <dgm:spPr/>
    </dgm:pt>
    <dgm:pt modelId="{F2B9C7EB-C3E4-46E9-B05F-D817B53BE9C4}" type="pres">
      <dgm:prSet presAssocID="{B3283348-CD4A-4243-8AD7-C4B0A45038BA}" presName="sibTrans" presStyleLbl="sibTrans2D1" presStyleIdx="1" presStyleCnt="3"/>
      <dgm:spPr/>
    </dgm:pt>
    <dgm:pt modelId="{45D0FFC4-D4CE-4387-A6D7-2F5913696D3C}" type="pres">
      <dgm:prSet presAssocID="{B3283348-CD4A-4243-8AD7-C4B0A45038BA}" presName="connectorText" presStyleLbl="sibTrans2D1" presStyleIdx="1" presStyleCnt="3"/>
      <dgm:spPr/>
    </dgm:pt>
    <dgm:pt modelId="{3BFCCB25-3BAD-42C8-BFFC-9E00C89E58E3}" type="pres">
      <dgm:prSet presAssocID="{52044FD9-E057-4804-A17F-50E5B1EC3344}" presName="node" presStyleLbl="node1" presStyleIdx="2" presStyleCnt="4" custLinFactNeighborX="0" custLinFactNeighborY="0">
        <dgm:presLayoutVars>
          <dgm:bulletEnabled val="1"/>
        </dgm:presLayoutVars>
      </dgm:prSet>
      <dgm:spPr/>
    </dgm:pt>
    <dgm:pt modelId="{C8CE1B25-341E-4043-8345-BB9643E2FA80}" type="pres">
      <dgm:prSet presAssocID="{C7E441FE-65BE-4499-9D5D-AB1EB46E7242}" presName="sibTrans" presStyleLbl="sibTrans2D1" presStyleIdx="2" presStyleCnt="3"/>
      <dgm:spPr/>
    </dgm:pt>
    <dgm:pt modelId="{6DD636FB-E49F-4264-BCF2-3CA24A7ED196}" type="pres">
      <dgm:prSet presAssocID="{C7E441FE-65BE-4499-9D5D-AB1EB46E7242}" presName="connectorText" presStyleLbl="sibTrans2D1" presStyleIdx="2" presStyleCnt="3"/>
      <dgm:spPr/>
    </dgm:pt>
    <dgm:pt modelId="{359662BC-D609-43A3-B123-2A57AE390F68}" type="pres">
      <dgm:prSet presAssocID="{27906D96-46C4-4D41-B176-CD22FB75418D}" presName="node" presStyleLbl="node1" presStyleIdx="3" presStyleCnt="4">
        <dgm:presLayoutVars>
          <dgm:bulletEnabled val="1"/>
        </dgm:presLayoutVars>
      </dgm:prSet>
      <dgm:spPr/>
    </dgm:pt>
  </dgm:ptLst>
  <dgm:cxnLst>
    <dgm:cxn modelId="{1C834A03-E12D-48AF-A09D-8C44D6B8F897}" type="presOf" srcId="{32478744-E408-4D65-812B-AE021DF73CDF}" destId="{3C4D6FC9-DF9A-4A72-B1E7-204C0BC84A4E}" srcOrd="0" destOrd="0" presId="urn:microsoft.com/office/officeart/2005/8/layout/process1"/>
    <dgm:cxn modelId="{203C630D-55CC-4CA5-A83C-B7093EB18633}" type="presOf" srcId="{52044FD9-E057-4804-A17F-50E5B1EC3344}" destId="{3BFCCB25-3BAD-42C8-BFFC-9E00C89E58E3}" srcOrd="0" destOrd="0" presId="urn:microsoft.com/office/officeart/2005/8/layout/process1"/>
    <dgm:cxn modelId="{E7A2AA2B-EFDB-48B3-86BF-1249A019B1A1}" type="presOf" srcId="{5D764176-FC93-49B7-9068-0E31CE40CE58}" destId="{3C4740BF-2058-4BED-9136-1C9EA8033540}" srcOrd="0" destOrd="0" presId="urn:microsoft.com/office/officeart/2005/8/layout/process1"/>
    <dgm:cxn modelId="{4D04EF34-3D86-4D35-8035-397AF1351268}" type="presOf" srcId="{27906D96-46C4-4D41-B176-CD22FB75418D}" destId="{359662BC-D609-43A3-B123-2A57AE390F68}" srcOrd="0" destOrd="0" presId="urn:microsoft.com/office/officeart/2005/8/layout/process1"/>
    <dgm:cxn modelId="{5C92F635-D892-4E28-A1B8-3AB2DF099F68}" type="presOf" srcId="{C7E441FE-65BE-4499-9D5D-AB1EB46E7242}" destId="{6DD636FB-E49F-4264-BCF2-3CA24A7ED196}" srcOrd="1" destOrd="0" presId="urn:microsoft.com/office/officeart/2005/8/layout/process1"/>
    <dgm:cxn modelId="{F491D538-2052-4D4D-A595-7F32DC307A58}" type="presOf" srcId="{EFEFE29B-A910-40D0-987F-11892113F3CC}" destId="{053ACD78-79C2-4C0B-9E0A-AED0226E80EB}" srcOrd="0" destOrd="0" presId="urn:microsoft.com/office/officeart/2005/8/layout/process1"/>
    <dgm:cxn modelId="{7A24A478-8E62-4FC9-8FE4-178C740EFD5F}" type="presOf" srcId="{B3283348-CD4A-4243-8AD7-C4B0A45038BA}" destId="{45D0FFC4-D4CE-4387-A6D7-2F5913696D3C}" srcOrd="1" destOrd="0" presId="urn:microsoft.com/office/officeart/2005/8/layout/process1"/>
    <dgm:cxn modelId="{7EF6717A-29C0-4F4D-BB47-51DC53AE4F0F}" srcId="{EFEFE29B-A910-40D0-987F-11892113F3CC}" destId="{1DE1161B-CFC0-4324-9275-E3811208B081}" srcOrd="1" destOrd="0" parTransId="{DEB7A8AA-8C93-4273-ACE7-22D6FABB74ED}" sibTransId="{B3283348-CD4A-4243-8AD7-C4B0A45038BA}"/>
    <dgm:cxn modelId="{C84CA27B-23D8-45A6-8EF4-CD5068B1DBB1}" type="presOf" srcId="{B3283348-CD4A-4243-8AD7-C4B0A45038BA}" destId="{F2B9C7EB-C3E4-46E9-B05F-D817B53BE9C4}" srcOrd="0" destOrd="0" presId="urn:microsoft.com/office/officeart/2005/8/layout/process1"/>
    <dgm:cxn modelId="{83D0D3BE-42B5-4DD7-ACBF-060C462EF0BB}" srcId="{EFEFE29B-A910-40D0-987F-11892113F3CC}" destId="{32478744-E408-4D65-812B-AE021DF73CDF}" srcOrd="0" destOrd="0" parTransId="{2270F646-4510-4293-A229-69E0D1F68015}" sibTransId="{5D764176-FC93-49B7-9068-0E31CE40CE58}"/>
    <dgm:cxn modelId="{2563D3C3-1039-4B8D-930F-754136333769}" srcId="{EFEFE29B-A910-40D0-987F-11892113F3CC}" destId="{27906D96-46C4-4D41-B176-CD22FB75418D}" srcOrd="3" destOrd="0" parTransId="{66A72C07-1393-4141-B4FF-54D1F92AB547}" sibTransId="{E1109498-B056-473E-9EB1-1D6BA3F49D47}"/>
    <dgm:cxn modelId="{8C66A0D7-B257-4FF7-BA91-D4712EE4AA13}" srcId="{EFEFE29B-A910-40D0-987F-11892113F3CC}" destId="{52044FD9-E057-4804-A17F-50E5B1EC3344}" srcOrd="2" destOrd="0" parTransId="{264AAA2C-75C5-49BE-AC21-FD18E1FDA5C1}" sibTransId="{C7E441FE-65BE-4499-9D5D-AB1EB46E7242}"/>
    <dgm:cxn modelId="{075B31DB-2029-4594-8727-578CE3842512}" type="presOf" srcId="{1DE1161B-CFC0-4324-9275-E3811208B081}" destId="{6EABBEDC-46E8-4F7D-A123-1FE9A25281A6}" srcOrd="0" destOrd="0" presId="urn:microsoft.com/office/officeart/2005/8/layout/process1"/>
    <dgm:cxn modelId="{65DE48ED-3770-4A24-A490-7ECC2EBD6B1B}" type="presOf" srcId="{C7E441FE-65BE-4499-9D5D-AB1EB46E7242}" destId="{C8CE1B25-341E-4043-8345-BB9643E2FA80}" srcOrd="0" destOrd="0" presId="urn:microsoft.com/office/officeart/2005/8/layout/process1"/>
    <dgm:cxn modelId="{6D39C7FD-6CFA-4483-8404-5468A82B60E0}" type="presOf" srcId="{5D764176-FC93-49B7-9068-0E31CE40CE58}" destId="{FA9E331A-CA21-4207-B372-97463DCF861A}" srcOrd="1" destOrd="0" presId="urn:microsoft.com/office/officeart/2005/8/layout/process1"/>
    <dgm:cxn modelId="{30CE6E11-07FA-4D4B-9EC2-22EC8A6BB0BD}" type="presParOf" srcId="{053ACD78-79C2-4C0B-9E0A-AED0226E80EB}" destId="{3C4D6FC9-DF9A-4A72-B1E7-204C0BC84A4E}" srcOrd="0" destOrd="0" presId="urn:microsoft.com/office/officeart/2005/8/layout/process1"/>
    <dgm:cxn modelId="{01FFD544-54DD-4C28-AF3B-3B9339101BE4}" type="presParOf" srcId="{053ACD78-79C2-4C0B-9E0A-AED0226E80EB}" destId="{3C4740BF-2058-4BED-9136-1C9EA8033540}" srcOrd="1" destOrd="0" presId="urn:microsoft.com/office/officeart/2005/8/layout/process1"/>
    <dgm:cxn modelId="{84FAF0E4-E8FA-4BF7-A479-095972407141}" type="presParOf" srcId="{3C4740BF-2058-4BED-9136-1C9EA8033540}" destId="{FA9E331A-CA21-4207-B372-97463DCF861A}" srcOrd="0" destOrd="0" presId="urn:microsoft.com/office/officeart/2005/8/layout/process1"/>
    <dgm:cxn modelId="{392093F1-33D1-48CD-BEDC-29B80810CA56}" type="presParOf" srcId="{053ACD78-79C2-4C0B-9E0A-AED0226E80EB}" destId="{6EABBEDC-46E8-4F7D-A123-1FE9A25281A6}" srcOrd="2" destOrd="0" presId="urn:microsoft.com/office/officeart/2005/8/layout/process1"/>
    <dgm:cxn modelId="{D354921C-58F0-4D39-9E9D-76C7C361CDEE}" type="presParOf" srcId="{053ACD78-79C2-4C0B-9E0A-AED0226E80EB}" destId="{F2B9C7EB-C3E4-46E9-B05F-D817B53BE9C4}" srcOrd="3" destOrd="0" presId="urn:microsoft.com/office/officeart/2005/8/layout/process1"/>
    <dgm:cxn modelId="{5E6AE66D-AFEE-454A-9A30-758FB156C2D7}" type="presParOf" srcId="{F2B9C7EB-C3E4-46E9-B05F-D817B53BE9C4}" destId="{45D0FFC4-D4CE-4387-A6D7-2F5913696D3C}" srcOrd="0" destOrd="0" presId="urn:microsoft.com/office/officeart/2005/8/layout/process1"/>
    <dgm:cxn modelId="{F9B22BD5-673B-4EF7-9278-C7648B9F5AE1}" type="presParOf" srcId="{053ACD78-79C2-4C0B-9E0A-AED0226E80EB}" destId="{3BFCCB25-3BAD-42C8-BFFC-9E00C89E58E3}" srcOrd="4" destOrd="0" presId="urn:microsoft.com/office/officeart/2005/8/layout/process1"/>
    <dgm:cxn modelId="{FE3E3CE4-229B-4022-BBD6-8B487FCF82AA}" type="presParOf" srcId="{053ACD78-79C2-4C0B-9E0A-AED0226E80EB}" destId="{C8CE1B25-341E-4043-8345-BB9643E2FA80}" srcOrd="5" destOrd="0" presId="urn:microsoft.com/office/officeart/2005/8/layout/process1"/>
    <dgm:cxn modelId="{AFF3E117-3ADB-4F67-B39E-3647E75C3768}" type="presParOf" srcId="{C8CE1B25-341E-4043-8345-BB9643E2FA80}" destId="{6DD636FB-E49F-4264-BCF2-3CA24A7ED196}" srcOrd="0" destOrd="0" presId="urn:microsoft.com/office/officeart/2005/8/layout/process1"/>
    <dgm:cxn modelId="{6EAE1C0B-274B-4B80-9028-E8FD4A453463}" type="presParOf" srcId="{053ACD78-79C2-4C0B-9E0A-AED0226E80EB}" destId="{359662BC-D609-43A3-B123-2A57AE390F68}" srcOrd="6" destOrd="0" presId="urn:microsoft.com/office/officeart/2005/8/layout/process1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EFE29B-A910-40D0-987F-11892113F3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2478744-E408-4D65-812B-AE021DF73CDF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Avant traitement</a:t>
          </a:r>
        </a:p>
      </dgm:t>
    </dgm:pt>
    <dgm:pt modelId="{2270F646-4510-4293-A229-69E0D1F68015}" type="parTrans" cxnId="{83D0D3BE-42B5-4DD7-ACBF-060C462EF0BB}">
      <dgm:prSet/>
      <dgm:spPr/>
      <dgm:t>
        <a:bodyPr/>
        <a:lstStyle/>
        <a:p>
          <a:endParaRPr lang="fr-FR" sz="1200"/>
        </a:p>
      </dgm:t>
    </dgm:pt>
    <dgm:pt modelId="{5D764176-FC93-49B7-9068-0E31CE40CE58}" type="sibTrans" cxnId="{83D0D3BE-42B5-4DD7-ACBF-060C462EF0BB}">
      <dgm:prSet custT="1"/>
      <dgm:spPr>
        <a:solidFill>
          <a:schemeClr val="accent6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1DE1161B-CFC0-4324-9275-E3811208B081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Après normalisation</a:t>
          </a:r>
        </a:p>
      </dgm:t>
    </dgm:pt>
    <dgm:pt modelId="{DEB7A8AA-8C93-4273-ACE7-22D6FABB74ED}" type="parTrans" cxnId="{7EF6717A-29C0-4F4D-BB47-51DC53AE4F0F}">
      <dgm:prSet/>
      <dgm:spPr/>
      <dgm:t>
        <a:bodyPr/>
        <a:lstStyle/>
        <a:p>
          <a:endParaRPr lang="fr-FR" sz="1200"/>
        </a:p>
      </dgm:t>
    </dgm:pt>
    <dgm:pt modelId="{B3283348-CD4A-4243-8AD7-C4B0A45038BA}" type="sibTrans" cxnId="{7EF6717A-29C0-4F4D-BB47-51DC53AE4F0F}">
      <dgm:prSet custT="1"/>
      <dgm:spPr>
        <a:solidFill>
          <a:schemeClr val="accent6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52044FD9-E057-4804-A17F-50E5B1EC3344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 Après </a:t>
          </a:r>
          <a:r>
            <a:rPr lang="fr-FR" sz="1200" dirty="0" err="1"/>
            <a:t>Tokenization</a:t>
          </a:r>
          <a:endParaRPr lang="fr-FR" sz="1200" dirty="0"/>
        </a:p>
      </dgm:t>
    </dgm:pt>
    <dgm:pt modelId="{264AAA2C-75C5-49BE-AC21-FD18E1FDA5C1}" type="parTrans" cxnId="{8C66A0D7-B257-4FF7-BA91-D4712EE4AA13}">
      <dgm:prSet/>
      <dgm:spPr/>
      <dgm:t>
        <a:bodyPr/>
        <a:lstStyle/>
        <a:p>
          <a:endParaRPr lang="fr-FR" sz="1200"/>
        </a:p>
      </dgm:t>
    </dgm:pt>
    <dgm:pt modelId="{C7E441FE-65BE-4499-9D5D-AB1EB46E7242}" type="sibTrans" cxnId="{8C66A0D7-B257-4FF7-BA91-D4712EE4AA13}">
      <dgm:prSet custT="1"/>
      <dgm:spPr>
        <a:solidFill>
          <a:schemeClr val="accent6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27906D96-46C4-4D41-B176-CD22FB75418D}">
      <dgm:prSet phldrT="[Text]" custT="1"/>
      <dgm:spPr>
        <a:solidFill>
          <a:schemeClr val="tx2">
            <a:lumMod val="90000"/>
            <a:lumOff val="1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Après </a:t>
          </a:r>
          <a:r>
            <a:rPr lang="fr-FR" sz="1200" dirty="0" err="1"/>
            <a:t>Lemmatization</a:t>
          </a:r>
          <a:endParaRPr lang="fr-FR" sz="1200" dirty="0"/>
        </a:p>
      </dgm:t>
    </dgm:pt>
    <dgm:pt modelId="{66A72C07-1393-4141-B4FF-54D1F92AB547}" type="parTrans" cxnId="{2563D3C3-1039-4B8D-930F-754136333769}">
      <dgm:prSet/>
      <dgm:spPr/>
      <dgm:t>
        <a:bodyPr/>
        <a:lstStyle/>
        <a:p>
          <a:endParaRPr lang="fr-FR" sz="1200"/>
        </a:p>
      </dgm:t>
    </dgm:pt>
    <dgm:pt modelId="{E1109498-B056-473E-9EB1-1D6BA3F49D47}" type="sibTrans" cxnId="{2563D3C3-1039-4B8D-930F-754136333769}">
      <dgm:prSet custT="1"/>
      <dgm:spPr>
        <a:solidFill>
          <a:schemeClr val="accent6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7F840FA2-B085-4574-BC8C-02BF9FF6FB81}" type="pres">
      <dgm:prSet presAssocID="{EFEFE29B-A910-40D0-987F-11892113F3CC}" presName="linearFlow" presStyleCnt="0">
        <dgm:presLayoutVars>
          <dgm:resizeHandles val="exact"/>
        </dgm:presLayoutVars>
      </dgm:prSet>
      <dgm:spPr/>
    </dgm:pt>
    <dgm:pt modelId="{D4C269A5-30D8-4779-AE96-52A531FB7C9C}" type="pres">
      <dgm:prSet presAssocID="{32478744-E408-4D65-812B-AE021DF73CDF}" presName="node" presStyleLbl="node1" presStyleIdx="0" presStyleCnt="4" custLinFactNeighborY="-9200">
        <dgm:presLayoutVars>
          <dgm:bulletEnabled val="1"/>
        </dgm:presLayoutVars>
      </dgm:prSet>
      <dgm:spPr/>
    </dgm:pt>
    <dgm:pt modelId="{08A280B9-84C4-49B0-A61D-E2D1FACF2DD5}" type="pres">
      <dgm:prSet presAssocID="{5D764176-FC93-49B7-9068-0E31CE40CE58}" presName="sibTrans" presStyleLbl="sibTrans2D1" presStyleIdx="0" presStyleCnt="3"/>
      <dgm:spPr/>
    </dgm:pt>
    <dgm:pt modelId="{C1E5D728-B5B9-47A2-AB1E-3932549A68A5}" type="pres">
      <dgm:prSet presAssocID="{5D764176-FC93-49B7-9068-0E31CE40CE58}" presName="connectorText" presStyleLbl="sibTrans2D1" presStyleIdx="0" presStyleCnt="3"/>
      <dgm:spPr/>
    </dgm:pt>
    <dgm:pt modelId="{34ED0839-8C08-4A41-8D96-A17675C68BF2}" type="pres">
      <dgm:prSet presAssocID="{1DE1161B-CFC0-4324-9275-E3811208B081}" presName="node" presStyleLbl="node1" presStyleIdx="1" presStyleCnt="4">
        <dgm:presLayoutVars>
          <dgm:bulletEnabled val="1"/>
        </dgm:presLayoutVars>
      </dgm:prSet>
      <dgm:spPr/>
    </dgm:pt>
    <dgm:pt modelId="{F95234F1-5ED0-4EA0-ACE0-7D4D9E7B6B7E}" type="pres">
      <dgm:prSet presAssocID="{B3283348-CD4A-4243-8AD7-C4B0A45038BA}" presName="sibTrans" presStyleLbl="sibTrans2D1" presStyleIdx="1" presStyleCnt="3"/>
      <dgm:spPr/>
    </dgm:pt>
    <dgm:pt modelId="{D795E907-859E-4CB2-957A-BD5B73075276}" type="pres">
      <dgm:prSet presAssocID="{B3283348-CD4A-4243-8AD7-C4B0A45038BA}" presName="connectorText" presStyleLbl="sibTrans2D1" presStyleIdx="1" presStyleCnt="3"/>
      <dgm:spPr/>
    </dgm:pt>
    <dgm:pt modelId="{80DA0DB4-6F27-43E4-AE2A-5DA500FC25F9}" type="pres">
      <dgm:prSet presAssocID="{52044FD9-E057-4804-A17F-50E5B1EC3344}" presName="node" presStyleLbl="node1" presStyleIdx="2" presStyleCnt="4">
        <dgm:presLayoutVars>
          <dgm:bulletEnabled val="1"/>
        </dgm:presLayoutVars>
      </dgm:prSet>
      <dgm:spPr/>
    </dgm:pt>
    <dgm:pt modelId="{1E945831-15A6-4F10-BC59-DC1457CAB551}" type="pres">
      <dgm:prSet presAssocID="{C7E441FE-65BE-4499-9D5D-AB1EB46E7242}" presName="sibTrans" presStyleLbl="sibTrans2D1" presStyleIdx="2" presStyleCnt="3"/>
      <dgm:spPr/>
    </dgm:pt>
    <dgm:pt modelId="{A73ABBC8-87FF-4DA1-A8A9-9F495294A0CD}" type="pres">
      <dgm:prSet presAssocID="{C7E441FE-65BE-4499-9D5D-AB1EB46E7242}" presName="connectorText" presStyleLbl="sibTrans2D1" presStyleIdx="2" presStyleCnt="3"/>
      <dgm:spPr/>
    </dgm:pt>
    <dgm:pt modelId="{F3383B5C-D2B1-4AD6-8001-B892C94258B6}" type="pres">
      <dgm:prSet presAssocID="{27906D96-46C4-4D41-B176-CD22FB75418D}" presName="node" presStyleLbl="node1" presStyleIdx="3" presStyleCnt="4">
        <dgm:presLayoutVars>
          <dgm:bulletEnabled val="1"/>
        </dgm:presLayoutVars>
      </dgm:prSet>
      <dgm:spPr/>
    </dgm:pt>
  </dgm:ptLst>
  <dgm:cxnLst>
    <dgm:cxn modelId="{C3160219-889D-4191-BBA5-F7587DBE1D05}" type="presOf" srcId="{52044FD9-E057-4804-A17F-50E5B1EC3344}" destId="{80DA0DB4-6F27-43E4-AE2A-5DA500FC25F9}" srcOrd="0" destOrd="0" presId="urn:microsoft.com/office/officeart/2005/8/layout/process2"/>
    <dgm:cxn modelId="{2D579D1E-97E8-4B34-8B40-911085FDDBF3}" type="presOf" srcId="{C7E441FE-65BE-4499-9D5D-AB1EB46E7242}" destId="{A73ABBC8-87FF-4DA1-A8A9-9F495294A0CD}" srcOrd="1" destOrd="0" presId="urn:microsoft.com/office/officeart/2005/8/layout/process2"/>
    <dgm:cxn modelId="{54264720-7E80-433E-9703-ADA7130E1B3A}" type="presOf" srcId="{B3283348-CD4A-4243-8AD7-C4B0A45038BA}" destId="{D795E907-859E-4CB2-957A-BD5B73075276}" srcOrd="1" destOrd="0" presId="urn:microsoft.com/office/officeart/2005/8/layout/process2"/>
    <dgm:cxn modelId="{37B44F2E-9438-4073-8676-9CC4CA480D39}" type="presOf" srcId="{EFEFE29B-A910-40D0-987F-11892113F3CC}" destId="{7F840FA2-B085-4574-BC8C-02BF9FF6FB81}" srcOrd="0" destOrd="0" presId="urn:microsoft.com/office/officeart/2005/8/layout/process2"/>
    <dgm:cxn modelId="{B2D53161-95CF-4AC6-9B85-AC3E79338824}" type="presOf" srcId="{32478744-E408-4D65-812B-AE021DF73CDF}" destId="{D4C269A5-30D8-4779-AE96-52A531FB7C9C}" srcOrd="0" destOrd="0" presId="urn:microsoft.com/office/officeart/2005/8/layout/process2"/>
    <dgm:cxn modelId="{7EF6717A-29C0-4F4D-BB47-51DC53AE4F0F}" srcId="{EFEFE29B-A910-40D0-987F-11892113F3CC}" destId="{1DE1161B-CFC0-4324-9275-E3811208B081}" srcOrd="1" destOrd="0" parTransId="{DEB7A8AA-8C93-4273-ACE7-22D6FABB74ED}" sibTransId="{B3283348-CD4A-4243-8AD7-C4B0A45038BA}"/>
    <dgm:cxn modelId="{B7627C97-C37C-4C39-9D43-46BF9340C477}" type="presOf" srcId="{1DE1161B-CFC0-4324-9275-E3811208B081}" destId="{34ED0839-8C08-4A41-8D96-A17675C68BF2}" srcOrd="0" destOrd="0" presId="urn:microsoft.com/office/officeart/2005/8/layout/process2"/>
    <dgm:cxn modelId="{C3FC3DA3-5419-4705-8224-F9415461F5D7}" type="presOf" srcId="{C7E441FE-65BE-4499-9D5D-AB1EB46E7242}" destId="{1E945831-15A6-4F10-BC59-DC1457CAB551}" srcOrd="0" destOrd="0" presId="urn:microsoft.com/office/officeart/2005/8/layout/process2"/>
    <dgm:cxn modelId="{9F6FC5BD-FB0A-4317-BC72-F7044B62F60A}" type="presOf" srcId="{B3283348-CD4A-4243-8AD7-C4B0A45038BA}" destId="{F95234F1-5ED0-4EA0-ACE0-7D4D9E7B6B7E}" srcOrd="0" destOrd="0" presId="urn:microsoft.com/office/officeart/2005/8/layout/process2"/>
    <dgm:cxn modelId="{83D0D3BE-42B5-4DD7-ACBF-060C462EF0BB}" srcId="{EFEFE29B-A910-40D0-987F-11892113F3CC}" destId="{32478744-E408-4D65-812B-AE021DF73CDF}" srcOrd="0" destOrd="0" parTransId="{2270F646-4510-4293-A229-69E0D1F68015}" sibTransId="{5D764176-FC93-49B7-9068-0E31CE40CE58}"/>
    <dgm:cxn modelId="{2563D3C3-1039-4B8D-930F-754136333769}" srcId="{EFEFE29B-A910-40D0-987F-11892113F3CC}" destId="{27906D96-46C4-4D41-B176-CD22FB75418D}" srcOrd="3" destOrd="0" parTransId="{66A72C07-1393-4141-B4FF-54D1F92AB547}" sibTransId="{E1109498-B056-473E-9EB1-1D6BA3F49D47}"/>
    <dgm:cxn modelId="{CAA04EC6-F216-4A9D-AE78-FC22D374F62A}" type="presOf" srcId="{5D764176-FC93-49B7-9068-0E31CE40CE58}" destId="{C1E5D728-B5B9-47A2-AB1E-3932549A68A5}" srcOrd="1" destOrd="0" presId="urn:microsoft.com/office/officeart/2005/8/layout/process2"/>
    <dgm:cxn modelId="{8C66A0D7-B257-4FF7-BA91-D4712EE4AA13}" srcId="{EFEFE29B-A910-40D0-987F-11892113F3CC}" destId="{52044FD9-E057-4804-A17F-50E5B1EC3344}" srcOrd="2" destOrd="0" parTransId="{264AAA2C-75C5-49BE-AC21-FD18E1FDA5C1}" sibTransId="{C7E441FE-65BE-4499-9D5D-AB1EB46E7242}"/>
    <dgm:cxn modelId="{0088B1ED-C381-4806-B8A4-84FA4A5DEF47}" type="presOf" srcId="{27906D96-46C4-4D41-B176-CD22FB75418D}" destId="{F3383B5C-D2B1-4AD6-8001-B892C94258B6}" srcOrd="0" destOrd="0" presId="urn:microsoft.com/office/officeart/2005/8/layout/process2"/>
    <dgm:cxn modelId="{86CCD6F3-CAD1-442F-BCA8-84A745E071FA}" type="presOf" srcId="{5D764176-FC93-49B7-9068-0E31CE40CE58}" destId="{08A280B9-84C4-49B0-A61D-E2D1FACF2DD5}" srcOrd="0" destOrd="0" presId="urn:microsoft.com/office/officeart/2005/8/layout/process2"/>
    <dgm:cxn modelId="{43DBDFD0-843A-42AF-B09E-4BDE49278191}" type="presParOf" srcId="{7F840FA2-B085-4574-BC8C-02BF9FF6FB81}" destId="{D4C269A5-30D8-4779-AE96-52A531FB7C9C}" srcOrd="0" destOrd="0" presId="urn:microsoft.com/office/officeart/2005/8/layout/process2"/>
    <dgm:cxn modelId="{DDA0B241-E320-43E2-8146-735FDC8656A6}" type="presParOf" srcId="{7F840FA2-B085-4574-BC8C-02BF9FF6FB81}" destId="{08A280B9-84C4-49B0-A61D-E2D1FACF2DD5}" srcOrd="1" destOrd="0" presId="urn:microsoft.com/office/officeart/2005/8/layout/process2"/>
    <dgm:cxn modelId="{A9A56083-B3E3-4D85-BB98-8F46249D7235}" type="presParOf" srcId="{08A280B9-84C4-49B0-A61D-E2D1FACF2DD5}" destId="{C1E5D728-B5B9-47A2-AB1E-3932549A68A5}" srcOrd="0" destOrd="0" presId="urn:microsoft.com/office/officeart/2005/8/layout/process2"/>
    <dgm:cxn modelId="{FACF4473-5715-4278-9B94-1ACC300DA5DB}" type="presParOf" srcId="{7F840FA2-B085-4574-BC8C-02BF9FF6FB81}" destId="{34ED0839-8C08-4A41-8D96-A17675C68BF2}" srcOrd="2" destOrd="0" presId="urn:microsoft.com/office/officeart/2005/8/layout/process2"/>
    <dgm:cxn modelId="{33F4EF15-593F-4448-9A02-0F4AD3FC5493}" type="presParOf" srcId="{7F840FA2-B085-4574-BC8C-02BF9FF6FB81}" destId="{F95234F1-5ED0-4EA0-ACE0-7D4D9E7B6B7E}" srcOrd="3" destOrd="0" presId="urn:microsoft.com/office/officeart/2005/8/layout/process2"/>
    <dgm:cxn modelId="{6A8694CB-0A18-4B71-BA6B-D0CCE4492D0B}" type="presParOf" srcId="{F95234F1-5ED0-4EA0-ACE0-7D4D9E7B6B7E}" destId="{D795E907-859E-4CB2-957A-BD5B73075276}" srcOrd="0" destOrd="0" presId="urn:microsoft.com/office/officeart/2005/8/layout/process2"/>
    <dgm:cxn modelId="{DFE51D22-57FF-4C08-AFFB-71C05FE1DDFB}" type="presParOf" srcId="{7F840FA2-B085-4574-BC8C-02BF9FF6FB81}" destId="{80DA0DB4-6F27-43E4-AE2A-5DA500FC25F9}" srcOrd="4" destOrd="0" presId="urn:microsoft.com/office/officeart/2005/8/layout/process2"/>
    <dgm:cxn modelId="{459C446B-3FAA-4117-98A8-A82F4DDA3388}" type="presParOf" srcId="{7F840FA2-B085-4574-BC8C-02BF9FF6FB81}" destId="{1E945831-15A6-4F10-BC59-DC1457CAB551}" srcOrd="5" destOrd="0" presId="urn:microsoft.com/office/officeart/2005/8/layout/process2"/>
    <dgm:cxn modelId="{69655A49-26E9-4AD6-ACE3-BDCBEA664117}" type="presParOf" srcId="{1E945831-15A6-4F10-BC59-DC1457CAB551}" destId="{A73ABBC8-87FF-4DA1-A8A9-9F495294A0CD}" srcOrd="0" destOrd="0" presId="urn:microsoft.com/office/officeart/2005/8/layout/process2"/>
    <dgm:cxn modelId="{9A623764-A284-4C1B-9F03-EBC2AA4F0FD4}" type="presParOf" srcId="{7F840FA2-B085-4574-BC8C-02BF9FF6FB81}" destId="{F3383B5C-D2B1-4AD6-8001-B892C94258B6}" srcOrd="6" destOrd="0" presId="urn:microsoft.com/office/officeart/2005/8/layout/process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68C04A-A421-439E-B761-B1ABAA869B78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fr-FR"/>
        </a:p>
      </dgm:t>
    </dgm:pt>
    <dgm:pt modelId="{747F9C0C-C46C-4EC9-B046-38EFEEAE16E9}">
      <dgm:prSet/>
      <dgm:spPr/>
      <dgm:t>
        <a:bodyPr/>
        <a:lstStyle/>
        <a:p>
          <a:r>
            <a:rPr lang="fr-FR" dirty="0"/>
            <a:t>Réduction de dimension PCA / T-SNE</a:t>
          </a:r>
        </a:p>
      </dgm:t>
    </dgm:pt>
    <dgm:pt modelId="{60659E6A-B301-414C-9483-9E1722A9E088}" type="parTrans" cxnId="{E6A4D5FF-EF66-4521-B499-BC6214E88A1A}">
      <dgm:prSet/>
      <dgm:spPr/>
      <dgm:t>
        <a:bodyPr/>
        <a:lstStyle/>
        <a:p>
          <a:endParaRPr lang="fr-FR"/>
        </a:p>
      </dgm:t>
    </dgm:pt>
    <dgm:pt modelId="{4AA448D4-82CB-417C-B42A-A36A6994DFEF}" type="sibTrans" cxnId="{E6A4D5FF-EF66-4521-B499-BC6214E88A1A}">
      <dgm:prSet/>
      <dgm:spPr/>
      <dgm:t>
        <a:bodyPr/>
        <a:lstStyle/>
        <a:p>
          <a:endParaRPr lang="fr-FR"/>
        </a:p>
      </dgm:t>
    </dgm:pt>
    <dgm:pt modelId="{7BA0AF6C-8783-4777-9F27-2ECE8581228A}">
      <dgm:prSet/>
      <dgm:spPr/>
      <dgm:t>
        <a:bodyPr/>
        <a:lstStyle/>
        <a:p>
          <a:r>
            <a:rPr lang="fr-FR"/>
            <a:t>K-Means sur matrice T-SNE</a:t>
          </a:r>
        </a:p>
      </dgm:t>
    </dgm:pt>
    <dgm:pt modelId="{1E9BCDEE-149D-4FA7-A64C-83B1CD7CBD9D}" type="parTrans" cxnId="{9C10A926-92AD-44EF-9C66-54A0986E01B3}">
      <dgm:prSet/>
      <dgm:spPr/>
      <dgm:t>
        <a:bodyPr/>
        <a:lstStyle/>
        <a:p>
          <a:endParaRPr lang="fr-FR"/>
        </a:p>
      </dgm:t>
    </dgm:pt>
    <dgm:pt modelId="{04943BCF-8864-4B64-A7C3-26521C6EE684}" type="sibTrans" cxnId="{9C10A926-92AD-44EF-9C66-54A0986E01B3}">
      <dgm:prSet/>
      <dgm:spPr/>
      <dgm:t>
        <a:bodyPr/>
        <a:lstStyle/>
        <a:p>
          <a:endParaRPr lang="fr-FR"/>
        </a:p>
      </dgm:t>
    </dgm:pt>
    <dgm:pt modelId="{E43A7A83-9C3A-40C4-8614-B4A1DC4B7066}">
      <dgm:prSet/>
      <dgm:spPr/>
      <dgm:t>
        <a:bodyPr/>
        <a:lstStyle/>
        <a:p>
          <a:r>
            <a:rPr lang="fr-FR"/>
            <a:t>Matrice de Confusion</a:t>
          </a:r>
        </a:p>
      </dgm:t>
    </dgm:pt>
    <dgm:pt modelId="{F11842E3-5FDF-422C-93C2-E4CF9567ED0B}" type="parTrans" cxnId="{9240BF0F-7BCA-4DF3-8DD6-FB972C31236F}">
      <dgm:prSet/>
      <dgm:spPr/>
      <dgm:t>
        <a:bodyPr/>
        <a:lstStyle/>
        <a:p>
          <a:endParaRPr lang="fr-FR"/>
        </a:p>
      </dgm:t>
    </dgm:pt>
    <dgm:pt modelId="{EACB4B9B-9FBF-4D0E-A046-C10CFBC11110}" type="sibTrans" cxnId="{9240BF0F-7BCA-4DF3-8DD6-FB972C31236F}">
      <dgm:prSet/>
      <dgm:spPr/>
      <dgm:t>
        <a:bodyPr/>
        <a:lstStyle/>
        <a:p>
          <a:endParaRPr lang="fr-FR"/>
        </a:p>
      </dgm:t>
    </dgm:pt>
    <dgm:pt modelId="{B902D007-9666-4257-B6DC-71AD2972F065}">
      <dgm:prSet/>
      <dgm:spPr/>
      <dgm:t>
        <a:bodyPr/>
        <a:lstStyle/>
        <a:p>
          <a:r>
            <a:rPr lang="fr-FR"/>
            <a:t>Calcul du Score ARI</a:t>
          </a:r>
        </a:p>
      </dgm:t>
    </dgm:pt>
    <dgm:pt modelId="{7B94CA65-97E4-4A04-A035-750BA5320D9F}" type="parTrans" cxnId="{491E6998-DBE8-4CF6-806C-AA68465E1227}">
      <dgm:prSet/>
      <dgm:spPr/>
      <dgm:t>
        <a:bodyPr/>
        <a:lstStyle/>
        <a:p>
          <a:endParaRPr lang="fr-FR"/>
        </a:p>
      </dgm:t>
    </dgm:pt>
    <dgm:pt modelId="{1FE55EDB-D7E0-4619-AC38-CB618E686D91}" type="sibTrans" cxnId="{491E6998-DBE8-4CF6-806C-AA68465E1227}">
      <dgm:prSet/>
      <dgm:spPr/>
      <dgm:t>
        <a:bodyPr/>
        <a:lstStyle/>
        <a:p>
          <a:endParaRPr lang="fr-FR"/>
        </a:p>
      </dgm:t>
    </dgm:pt>
    <dgm:pt modelId="{219A6A73-FFDE-4529-BCB9-0EBDDB0C998A}" type="pres">
      <dgm:prSet presAssocID="{7068C04A-A421-439E-B761-B1ABAA869B78}" presName="linear" presStyleCnt="0">
        <dgm:presLayoutVars>
          <dgm:animLvl val="lvl"/>
          <dgm:resizeHandles val="exact"/>
        </dgm:presLayoutVars>
      </dgm:prSet>
      <dgm:spPr/>
    </dgm:pt>
    <dgm:pt modelId="{401A7B85-EFC6-4EBE-869E-7C45DB7AF48A}" type="pres">
      <dgm:prSet presAssocID="{747F9C0C-C46C-4EC9-B046-38EFEEAE16E9}" presName="parentText" presStyleLbl="node1" presStyleIdx="0" presStyleCnt="4" custScaleX="74525" custLinFactNeighborX="12818">
        <dgm:presLayoutVars>
          <dgm:chMax val="0"/>
          <dgm:bulletEnabled val="1"/>
        </dgm:presLayoutVars>
      </dgm:prSet>
      <dgm:spPr/>
    </dgm:pt>
    <dgm:pt modelId="{55964688-A002-4CDF-9F46-5B23134CB6A6}" type="pres">
      <dgm:prSet presAssocID="{4AA448D4-82CB-417C-B42A-A36A6994DFEF}" presName="spacer" presStyleCnt="0"/>
      <dgm:spPr/>
    </dgm:pt>
    <dgm:pt modelId="{B6875239-FD0A-42E5-8508-FE88E237F6E6}" type="pres">
      <dgm:prSet presAssocID="{7BA0AF6C-8783-4777-9F27-2ECE8581228A}" presName="parentText" presStyleLbl="node1" presStyleIdx="1" presStyleCnt="4" custScaleX="69867" custLinFactNeighborX="15147">
        <dgm:presLayoutVars>
          <dgm:chMax val="0"/>
          <dgm:bulletEnabled val="1"/>
        </dgm:presLayoutVars>
      </dgm:prSet>
      <dgm:spPr/>
    </dgm:pt>
    <dgm:pt modelId="{B92CC844-89B1-4E58-89EA-C92CB876B50E}" type="pres">
      <dgm:prSet presAssocID="{04943BCF-8864-4B64-A7C3-26521C6EE684}" presName="spacer" presStyleCnt="0"/>
      <dgm:spPr/>
    </dgm:pt>
    <dgm:pt modelId="{D4E702AD-C811-4BC7-B224-49E609834B6C}" type="pres">
      <dgm:prSet presAssocID="{E43A7A83-9C3A-40C4-8614-B4A1DC4B7066}" presName="parentText" presStyleLbl="node1" presStyleIdx="2" presStyleCnt="4" custScaleX="65210" custLinFactNeighborX="17475">
        <dgm:presLayoutVars>
          <dgm:chMax val="0"/>
          <dgm:bulletEnabled val="1"/>
        </dgm:presLayoutVars>
      </dgm:prSet>
      <dgm:spPr/>
    </dgm:pt>
    <dgm:pt modelId="{D99506E4-01AE-4260-BE94-C6D092CC76AE}" type="pres">
      <dgm:prSet presAssocID="{EACB4B9B-9FBF-4D0E-A046-C10CFBC11110}" presName="spacer" presStyleCnt="0"/>
      <dgm:spPr/>
    </dgm:pt>
    <dgm:pt modelId="{5741FD13-DFE0-4582-A398-6E0142286660}" type="pres">
      <dgm:prSet presAssocID="{B902D007-9666-4257-B6DC-71AD2972F065}" presName="parentText" presStyleLbl="node1" presStyleIdx="3" presStyleCnt="4" custScaleX="60552" custLinFactNeighborX="19804">
        <dgm:presLayoutVars>
          <dgm:chMax val="0"/>
          <dgm:bulletEnabled val="1"/>
        </dgm:presLayoutVars>
      </dgm:prSet>
      <dgm:spPr/>
    </dgm:pt>
  </dgm:ptLst>
  <dgm:cxnLst>
    <dgm:cxn modelId="{5139A508-57EC-4E4D-B28E-14CC8AA3CD99}" type="presOf" srcId="{747F9C0C-C46C-4EC9-B046-38EFEEAE16E9}" destId="{401A7B85-EFC6-4EBE-869E-7C45DB7AF48A}" srcOrd="0" destOrd="0" presId="urn:microsoft.com/office/officeart/2005/8/layout/vList2"/>
    <dgm:cxn modelId="{9240BF0F-7BCA-4DF3-8DD6-FB972C31236F}" srcId="{7068C04A-A421-439E-B761-B1ABAA869B78}" destId="{E43A7A83-9C3A-40C4-8614-B4A1DC4B7066}" srcOrd="2" destOrd="0" parTransId="{F11842E3-5FDF-422C-93C2-E4CF9567ED0B}" sibTransId="{EACB4B9B-9FBF-4D0E-A046-C10CFBC11110}"/>
    <dgm:cxn modelId="{9C10A926-92AD-44EF-9C66-54A0986E01B3}" srcId="{7068C04A-A421-439E-B761-B1ABAA869B78}" destId="{7BA0AF6C-8783-4777-9F27-2ECE8581228A}" srcOrd="1" destOrd="0" parTransId="{1E9BCDEE-149D-4FA7-A64C-83B1CD7CBD9D}" sibTransId="{04943BCF-8864-4B64-A7C3-26521C6EE684}"/>
    <dgm:cxn modelId="{BCCA2A2F-95E3-441E-B498-32938BA19242}" type="presOf" srcId="{7BA0AF6C-8783-4777-9F27-2ECE8581228A}" destId="{B6875239-FD0A-42E5-8508-FE88E237F6E6}" srcOrd="0" destOrd="0" presId="urn:microsoft.com/office/officeart/2005/8/layout/vList2"/>
    <dgm:cxn modelId="{1F51595D-2932-40CE-B19C-515E4EB7AB0F}" type="presOf" srcId="{E43A7A83-9C3A-40C4-8614-B4A1DC4B7066}" destId="{D4E702AD-C811-4BC7-B224-49E609834B6C}" srcOrd="0" destOrd="0" presId="urn:microsoft.com/office/officeart/2005/8/layout/vList2"/>
    <dgm:cxn modelId="{8E745F52-AC8E-416E-819E-27D03D82555B}" type="presOf" srcId="{7068C04A-A421-439E-B761-B1ABAA869B78}" destId="{219A6A73-FFDE-4529-BCB9-0EBDDB0C998A}" srcOrd="0" destOrd="0" presId="urn:microsoft.com/office/officeart/2005/8/layout/vList2"/>
    <dgm:cxn modelId="{B0BD6952-3F92-4D4E-B49D-35E4687912EF}" type="presOf" srcId="{B902D007-9666-4257-B6DC-71AD2972F065}" destId="{5741FD13-DFE0-4582-A398-6E0142286660}" srcOrd="0" destOrd="0" presId="urn:microsoft.com/office/officeart/2005/8/layout/vList2"/>
    <dgm:cxn modelId="{491E6998-DBE8-4CF6-806C-AA68465E1227}" srcId="{7068C04A-A421-439E-B761-B1ABAA869B78}" destId="{B902D007-9666-4257-B6DC-71AD2972F065}" srcOrd="3" destOrd="0" parTransId="{7B94CA65-97E4-4A04-A035-750BA5320D9F}" sibTransId="{1FE55EDB-D7E0-4619-AC38-CB618E686D91}"/>
    <dgm:cxn modelId="{E6A4D5FF-EF66-4521-B499-BC6214E88A1A}" srcId="{7068C04A-A421-439E-B761-B1ABAA869B78}" destId="{747F9C0C-C46C-4EC9-B046-38EFEEAE16E9}" srcOrd="0" destOrd="0" parTransId="{60659E6A-B301-414C-9483-9E1722A9E088}" sibTransId="{4AA448D4-82CB-417C-B42A-A36A6994DFEF}"/>
    <dgm:cxn modelId="{275830EE-FFEB-4911-A0D9-F1E603298724}" type="presParOf" srcId="{219A6A73-FFDE-4529-BCB9-0EBDDB0C998A}" destId="{401A7B85-EFC6-4EBE-869E-7C45DB7AF48A}" srcOrd="0" destOrd="0" presId="urn:microsoft.com/office/officeart/2005/8/layout/vList2"/>
    <dgm:cxn modelId="{132399AA-B97D-4FA9-ABE3-5E5C51DD238D}" type="presParOf" srcId="{219A6A73-FFDE-4529-BCB9-0EBDDB0C998A}" destId="{55964688-A002-4CDF-9F46-5B23134CB6A6}" srcOrd="1" destOrd="0" presId="urn:microsoft.com/office/officeart/2005/8/layout/vList2"/>
    <dgm:cxn modelId="{D0556709-9403-4BF3-997D-E07F4767A0D5}" type="presParOf" srcId="{219A6A73-FFDE-4529-BCB9-0EBDDB0C998A}" destId="{B6875239-FD0A-42E5-8508-FE88E237F6E6}" srcOrd="2" destOrd="0" presId="urn:microsoft.com/office/officeart/2005/8/layout/vList2"/>
    <dgm:cxn modelId="{1C4170F7-EB53-4ECE-B44B-1265B2913908}" type="presParOf" srcId="{219A6A73-FFDE-4529-BCB9-0EBDDB0C998A}" destId="{B92CC844-89B1-4E58-89EA-C92CB876B50E}" srcOrd="3" destOrd="0" presId="urn:microsoft.com/office/officeart/2005/8/layout/vList2"/>
    <dgm:cxn modelId="{693CC65F-4B1D-4A17-BB10-B67C3FE1CBC1}" type="presParOf" srcId="{219A6A73-FFDE-4529-BCB9-0EBDDB0C998A}" destId="{D4E702AD-C811-4BC7-B224-49E609834B6C}" srcOrd="4" destOrd="0" presId="urn:microsoft.com/office/officeart/2005/8/layout/vList2"/>
    <dgm:cxn modelId="{719020A6-279D-40A3-AB43-F7D771701301}" type="presParOf" srcId="{219A6A73-FFDE-4529-BCB9-0EBDDB0C998A}" destId="{D99506E4-01AE-4260-BE94-C6D092CC76AE}" srcOrd="5" destOrd="0" presId="urn:microsoft.com/office/officeart/2005/8/layout/vList2"/>
    <dgm:cxn modelId="{DDEAF7B1-8BD3-4BC2-9CD8-FA40498806CC}" type="presParOf" srcId="{219A6A73-FFDE-4529-BCB9-0EBDDB0C998A}" destId="{5741FD13-DFE0-4582-A398-6E014228666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C86595-8C2E-4D54-8118-55106FF9560A}" type="doc">
      <dgm:prSet loTypeId="urn:microsoft.com/office/officeart/2005/8/layout/gear1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39CF8C2C-26FE-4536-80C2-8A0AE913303C}">
      <dgm:prSet custT="1"/>
      <dgm:spPr/>
      <dgm:t>
        <a:bodyPr/>
        <a:lstStyle/>
        <a:p>
          <a:r>
            <a:rPr lang="fr-FR" sz="1700" b="0" dirty="0">
              <a:latin typeface="Times New Roman" panose="02020603050405020304" pitchFamily="18" charset="0"/>
              <a:cs typeface="Times New Roman" panose="02020603050405020304" pitchFamily="18" charset="0"/>
            </a:rPr>
            <a:t>Visualiser graphiquement les regroupements de </a:t>
          </a:r>
          <a:br>
            <a:rPr lang="fr-FR" sz="1700" b="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fr-FR" sz="1700" b="0" dirty="0">
              <a:latin typeface="Times New Roman" panose="02020603050405020304" pitchFamily="18" charset="0"/>
              <a:cs typeface="Times New Roman" panose="02020603050405020304" pitchFamily="18" charset="0"/>
            </a:rPr>
            <a:t>nos produits en fonction de leur description</a:t>
          </a:r>
        </a:p>
      </dgm:t>
    </dgm:pt>
    <dgm:pt modelId="{4FE4C9AD-BD46-428B-B37D-A1AD64D23BBD}" type="parTrans" cxnId="{B9E3F494-FDDA-44D5-910D-7F4A609B0E33}">
      <dgm:prSet/>
      <dgm:spPr/>
      <dgm:t>
        <a:bodyPr/>
        <a:lstStyle/>
        <a:p>
          <a:endParaRPr lang="fr-FR"/>
        </a:p>
      </dgm:t>
    </dgm:pt>
    <dgm:pt modelId="{A921D4BA-2676-47C7-979D-B7284BBA1205}" type="sibTrans" cxnId="{B9E3F494-FDDA-44D5-910D-7F4A609B0E33}">
      <dgm:prSet/>
      <dgm:spPr/>
      <dgm:t>
        <a:bodyPr/>
        <a:lstStyle/>
        <a:p>
          <a:endParaRPr lang="fr-FR"/>
        </a:p>
      </dgm:t>
    </dgm:pt>
    <dgm:pt modelId="{D2BD8306-1073-4F32-88E2-2E5656842E42}">
      <dgm:prSet/>
      <dgm:spPr/>
      <dgm:t>
        <a:bodyPr/>
        <a:lstStyle/>
        <a:p>
          <a:r>
            <a:rPr lang="fr-FR" b="0" dirty="0">
              <a:latin typeface="Times New Roman" panose="02020603050405020304" pitchFamily="18" charset="0"/>
              <a:cs typeface="Times New Roman" panose="02020603050405020304" pitchFamily="18" charset="0"/>
            </a:rPr>
            <a:t>Améliorer les performances de notre moteur de classification</a:t>
          </a:r>
        </a:p>
      </dgm:t>
    </dgm:pt>
    <dgm:pt modelId="{61FEBE0B-7A5C-4821-9AED-03C8D9FFAA71}" type="parTrans" cxnId="{C2A747D4-C9DD-413F-BD46-4A2C10187C49}">
      <dgm:prSet/>
      <dgm:spPr/>
      <dgm:t>
        <a:bodyPr/>
        <a:lstStyle/>
        <a:p>
          <a:endParaRPr lang="fr-FR"/>
        </a:p>
      </dgm:t>
    </dgm:pt>
    <dgm:pt modelId="{8A18218D-65B8-40D9-A547-15D267612B8B}" type="sibTrans" cxnId="{C2A747D4-C9DD-413F-BD46-4A2C10187C49}">
      <dgm:prSet/>
      <dgm:spPr/>
      <dgm:t>
        <a:bodyPr/>
        <a:lstStyle/>
        <a:p>
          <a:endParaRPr lang="fr-FR"/>
        </a:p>
      </dgm:t>
    </dgm:pt>
    <dgm:pt modelId="{2C95E309-1A7D-4F40-88CB-DD97E6B1E2EC}" type="pres">
      <dgm:prSet presAssocID="{DFC86595-8C2E-4D54-8118-55106FF9560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1ADDAFA-9C27-471F-B63C-D7DD49C36867}" type="pres">
      <dgm:prSet presAssocID="{39CF8C2C-26FE-4536-80C2-8A0AE913303C}" presName="gear1" presStyleLbl="node1" presStyleIdx="0" presStyleCnt="2" custScaleX="110027">
        <dgm:presLayoutVars>
          <dgm:chMax val="1"/>
          <dgm:bulletEnabled val="1"/>
        </dgm:presLayoutVars>
      </dgm:prSet>
      <dgm:spPr/>
    </dgm:pt>
    <dgm:pt modelId="{DDDEB0ED-8503-42D5-B992-47A5D97831FD}" type="pres">
      <dgm:prSet presAssocID="{39CF8C2C-26FE-4536-80C2-8A0AE913303C}" presName="gear1srcNode" presStyleLbl="node1" presStyleIdx="0" presStyleCnt="2"/>
      <dgm:spPr/>
    </dgm:pt>
    <dgm:pt modelId="{918B2827-0322-4A66-931B-212A046C6390}" type="pres">
      <dgm:prSet presAssocID="{39CF8C2C-26FE-4536-80C2-8A0AE913303C}" presName="gear1dstNode" presStyleLbl="node1" presStyleIdx="0" presStyleCnt="2"/>
      <dgm:spPr/>
    </dgm:pt>
    <dgm:pt modelId="{2B8B7BFF-190F-4198-A13B-C53DFAF8B9BF}" type="pres">
      <dgm:prSet presAssocID="{D2BD8306-1073-4F32-88E2-2E5656842E42}" presName="gear2" presStyleLbl="node1" presStyleIdx="1" presStyleCnt="2">
        <dgm:presLayoutVars>
          <dgm:chMax val="1"/>
          <dgm:bulletEnabled val="1"/>
        </dgm:presLayoutVars>
      </dgm:prSet>
      <dgm:spPr/>
    </dgm:pt>
    <dgm:pt modelId="{D70A714E-F83D-4071-993F-A6F41D4929E0}" type="pres">
      <dgm:prSet presAssocID="{D2BD8306-1073-4F32-88E2-2E5656842E42}" presName="gear2srcNode" presStyleLbl="node1" presStyleIdx="1" presStyleCnt="2"/>
      <dgm:spPr/>
    </dgm:pt>
    <dgm:pt modelId="{D45131F7-877D-4AE6-9812-BA9E5198444B}" type="pres">
      <dgm:prSet presAssocID="{D2BD8306-1073-4F32-88E2-2E5656842E42}" presName="gear2dstNode" presStyleLbl="node1" presStyleIdx="1" presStyleCnt="2"/>
      <dgm:spPr/>
    </dgm:pt>
    <dgm:pt modelId="{7F1B7C7D-CDED-44ED-B0F5-7CDE3CD14356}" type="pres">
      <dgm:prSet presAssocID="{A921D4BA-2676-47C7-979D-B7284BBA1205}" presName="connector1" presStyleLbl="sibTrans2D1" presStyleIdx="0" presStyleCnt="2"/>
      <dgm:spPr/>
    </dgm:pt>
    <dgm:pt modelId="{7BE5E0D1-9E47-485D-BC14-C9BA2503AB89}" type="pres">
      <dgm:prSet presAssocID="{8A18218D-65B8-40D9-A547-15D267612B8B}" presName="connector2" presStyleLbl="sibTrans2D1" presStyleIdx="1" presStyleCnt="2"/>
      <dgm:spPr/>
    </dgm:pt>
  </dgm:ptLst>
  <dgm:cxnLst>
    <dgm:cxn modelId="{8D7F6B15-8476-4413-BDCD-D177E1F509F0}" type="presOf" srcId="{D2BD8306-1073-4F32-88E2-2E5656842E42}" destId="{2B8B7BFF-190F-4198-A13B-C53DFAF8B9BF}" srcOrd="0" destOrd="0" presId="urn:microsoft.com/office/officeart/2005/8/layout/gear1"/>
    <dgm:cxn modelId="{6191B117-97AC-4EF0-9ECF-F6F4B4C14C37}" type="presOf" srcId="{8A18218D-65B8-40D9-A547-15D267612B8B}" destId="{7BE5E0D1-9E47-485D-BC14-C9BA2503AB89}" srcOrd="0" destOrd="0" presId="urn:microsoft.com/office/officeart/2005/8/layout/gear1"/>
    <dgm:cxn modelId="{D03D582E-8736-43CC-9D09-E8FBDED5E8AF}" type="presOf" srcId="{D2BD8306-1073-4F32-88E2-2E5656842E42}" destId="{D70A714E-F83D-4071-993F-A6F41D4929E0}" srcOrd="1" destOrd="0" presId="urn:microsoft.com/office/officeart/2005/8/layout/gear1"/>
    <dgm:cxn modelId="{C9E4183E-4E23-423B-8C86-009EF2DE50E0}" type="presOf" srcId="{39CF8C2C-26FE-4536-80C2-8A0AE913303C}" destId="{918B2827-0322-4A66-931B-212A046C6390}" srcOrd="2" destOrd="0" presId="urn:microsoft.com/office/officeart/2005/8/layout/gear1"/>
    <dgm:cxn modelId="{9EC9D75F-A956-425E-A92D-F45B5BFBA704}" type="presOf" srcId="{A921D4BA-2676-47C7-979D-B7284BBA1205}" destId="{7F1B7C7D-CDED-44ED-B0F5-7CDE3CD14356}" srcOrd="0" destOrd="0" presId="urn:microsoft.com/office/officeart/2005/8/layout/gear1"/>
    <dgm:cxn modelId="{2BE41441-D27A-41E1-B05F-8B6825B938A4}" type="presOf" srcId="{39CF8C2C-26FE-4536-80C2-8A0AE913303C}" destId="{DDDEB0ED-8503-42D5-B992-47A5D97831FD}" srcOrd="1" destOrd="0" presId="urn:microsoft.com/office/officeart/2005/8/layout/gear1"/>
    <dgm:cxn modelId="{B9E3F494-FDDA-44D5-910D-7F4A609B0E33}" srcId="{DFC86595-8C2E-4D54-8118-55106FF9560A}" destId="{39CF8C2C-26FE-4536-80C2-8A0AE913303C}" srcOrd="0" destOrd="0" parTransId="{4FE4C9AD-BD46-428B-B37D-A1AD64D23BBD}" sibTransId="{A921D4BA-2676-47C7-979D-B7284BBA1205}"/>
    <dgm:cxn modelId="{F2E3B4A9-568A-4DDD-AEF6-9B36A283CAA2}" type="presOf" srcId="{39CF8C2C-26FE-4536-80C2-8A0AE913303C}" destId="{71ADDAFA-9C27-471F-B63C-D7DD49C36867}" srcOrd="0" destOrd="0" presId="urn:microsoft.com/office/officeart/2005/8/layout/gear1"/>
    <dgm:cxn modelId="{0563E8CB-2F94-4DBB-B250-A868ED9E5332}" type="presOf" srcId="{DFC86595-8C2E-4D54-8118-55106FF9560A}" destId="{2C95E309-1A7D-4F40-88CB-DD97E6B1E2EC}" srcOrd="0" destOrd="0" presId="urn:microsoft.com/office/officeart/2005/8/layout/gear1"/>
    <dgm:cxn modelId="{182AFECB-850E-427A-ACAF-69F1B81721F6}" type="presOf" srcId="{D2BD8306-1073-4F32-88E2-2E5656842E42}" destId="{D45131F7-877D-4AE6-9812-BA9E5198444B}" srcOrd="2" destOrd="0" presId="urn:microsoft.com/office/officeart/2005/8/layout/gear1"/>
    <dgm:cxn modelId="{C2A747D4-C9DD-413F-BD46-4A2C10187C49}" srcId="{DFC86595-8C2E-4D54-8118-55106FF9560A}" destId="{D2BD8306-1073-4F32-88E2-2E5656842E42}" srcOrd="1" destOrd="0" parTransId="{61FEBE0B-7A5C-4821-9AED-03C8D9FFAA71}" sibTransId="{8A18218D-65B8-40D9-A547-15D267612B8B}"/>
    <dgm:cxn modelId="{368EE7BB-0D3C-46D9-BDE0-A49A5E70A17C}" type="presParOf" srcId="{2C95E309-1A7D-4F40-88CB-DD97E6B1E2EC}" destId="{71ADDAFA-9C27-471F-B63C-D7DD49C36867}" srcOrd="0" destOrd="0" presId="urn:microsoft.com/office/officeart/2005/8/layout/gear1"/>
    <dgm:cxn modelId="{3E195523-26EA-4BFA-BE9A-D0252601BBDD}" type="presParOf" srcId="{2C95E309-1A7D-4F40-88CB-DD97E6B1E2EC}" destId="{DDDEB0ED-8503-42D5-B992-47A5D97831FD}" srcOrd="1" destOrd="0" presId="urn:microsoft.com/office/officeart/2005/8/layout/gear1"/>
    <dgm:cxn modelId="{04B6EA49-8403-4F43-AB02-C94E96AC5491}" type="presParOf" srcId="{2C95E309-1A7D-4F40-88CB-DD97E6B1E2EC}" destId="{918B2827-0322-4A66-931B-212A046C6390}" srcOrd="2" destOrd="0" presId="urn:microsoft.com/office/officeart/2005/8/layout/gear1"/>
    <dgm:cxn modelId="{C48D923F-9FEA-4FF2-9AE7-F6619B0532AC}" type="presParOf" srcId="{2C95E309-1A7D-4F40-88CB-DD97E6B1E2EC}" destId="{2B8B7BFF-190F-4198-A13B-C53DFAF8B9BF}" srcOrd="3" destOrd="0" presId="urn:microsoft.com/office/officeart/2005/8/layout/gear1"/>
    <dgm:cxn modelId="{816489D9-0BCF-4138-8D82-8F9A898DAA90}" type="presParOf" srcId="{2C95E309-1A7D-4F40-88CB-DD97E6B1E2EC}" destId="{D70A714E-F83D-4071-993F-A6F41D4929E0}" srcOrd="4" destOrd="0" presId="urn:microsoft.com/office/officeart/2005/8/layout/gear1"/>
    <dgm:cxn modelId="{65CAA33A-7329-49C8-B685-C1047DC0CA36}" type="presParOf" srcId="{2C95E309-1A7D-4F40-88CB-DD97E6B1E2EC}" destId="{D45131F7-877D-4AE6-9812-BA9E5198444B}" srcOrd="5" destOrd="0" presId="urn:microsoft.com/office/officeart/2005/8/layout/gear1"/>
    <dgm:cxn modelId="{23F8BDF9-602D-44C9-95A1-2F8C7015D95B}" type="presParOf" srcId="{2C95E309-1A7D-4F40-88CB-DD97E6B1E2EC}" destId="{7F1B7C7D-CDED-44ED-B0F5-7CDE3CD14356}" srcOrd="6" destOrd="0" presId="urn:microsoft.com/office/officeart/2005/8/layout/gear1"/>
    <dgm:cxn modelId="{9C66D5C3-3775-4861-AA88-DEC4343DB162}" type="presParOf" srcId="{2C95E309-1A7D-4F40-88CB-DD97E6B1E2EC}" destId="{7BE5E0D1-9E47-485D-BC14-C9BA2503AB89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BD065A-5755-44CA-9757-A7996A77CBDD}" type="doc">
      <dgm:prSet loTypeId="urn:microsoft.com/office/officeart/2005/8/layout/list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96FF806B-F49B-42E1-BB20-7E80F74D8E8E}">
      <dgm:prSet/>
      <dgm:spPr/>
      <dgm:t>
        <a:bodyPr/>
        <a:lstStyle/>
        <a:p>
          <a:r>
            <a:rPr lang="fr-FR" dirty="0"/>
            <a:t>Dimensions initiales (</a:t>
          </a:r>
          <a:r>
            <a:rPr lang="fr-FR" dirty="0" err="1"/>
            <a:t>tf-idf</a:t>
          </a:r>
          <a:r>
            <a:rPr lang="fr-FR" dirty="0"/>
            <a:t>)</a:t>
          </a:r>
        </a:p>
      </dgm:t>
    </dgm:pt>
    <dgm:pt modelId="{DFDBC11D-CC36-47ED-9177-CAD5C7A33F76}" type="parTrans" cxnId="{1FABE2A6-FA17-41F4-9329-2304A12F3BA8}">
      <dgm:prSet/>
      <dgm:spPr/>
      <dgm:t>
        <a:bodyPr/>
        <a:lstStyle/>
        <a:p>
          <a:endParaRPr lang="fr-FR"/>
        </a:p>
      </dgm:t>
    </dgm:pt>
    <dgm:pt modelId="{8BCDFF1C-2C90-4AFB-B152-C6756E9AACBE}" type="sibTrans" cxnId="{1FABE2A6-FA17-41F4-9329-2304A12F3BA8}">
      <dgm:prSet/>
      <dgm:spPr/>
      <dgm:t>
        <a:bodyPr/>
        <a:lstStyle/>
        <a:p>
          <a:endParaRPr lang="fr-FR"/>
        </a:p>
      </dgm:t>
    </dgm:pt>
    <dgm:pt modelId="{7CE9712B-B6CF-42B7-9B83-D8C6AAA7178D}">
      <dgm:prSet/>
      <dgm:spPr/>
      <dgm:t>
        <a:bodyPr/>
        <a:lstStyle/>
        <a:p>
          <a:pPr>
            <a:buFontTx/>
            <a:buNone/>
          </a:pPr>
          <a:r>
            <a:rPr lang="fr-FR" dirty="0"/>
            <a:t>1050 * 3508</a:t>
          </a:r>
        </a:p>
      </dgm:t>
    </dgm:pt>
    <dgm:pt modelId="{579035E1-9111-49A0-809B-81226247AA54}" type="parTrans" cxnId="{246CF77C-DEFF-4B16-9F0D-7EFBD12E4899}">
      <dgm:prSet/>
      <dgm:spPr/>
      <dgm:t>
        <a:bodyPr/>
        <a:lstStyle/>
        <a:p>
          <a:endParaRPr lang="fr-FR"/>
        </a:p>
      </dgm:t>
    </dgm:pt>
    <dgm:pt modelId="{5EFA31FB-6786-4B02-AABE-272835745F9B}" type="sibTrans" cxnId="{246CF77C-DEFF-4B16-9F0D-7EFBD12E4899}">
      <dgm:prSet/>
      <dgm:spPr/>
      <dgm:t>
        <a:bodyPr/>
        <a:lstStyle/>
        <a:p>
          <a:endParaRPr lang="fr-FR"/>
        </a:p>
      </dgm:t>
    </dgm:pt>
    <dgm:pt modelId="{2DAF6E39-81CE-4E46-B9BD-D4264C09AC93}">
      <dgm:prSet/>
      <dgm:spPr/>
      <dgm:t>
        <a:bodyPr/>
        <a:lstStyle/>
        <a:p>
          <a:r>
            <a:rPr lang="fr-FR"/>
            <a:t>Dimensions après PCA </a:t>
          </a:r>
          <a:br>
            <a:rPr lang="fr-FR"/>
          </a:br>
          <a:r>
            <a:rPr lang="fr-FR"/>
            <a:t>(99% de la variance conservée)</a:t>
          </a:r>
        </a:p>
      </dgm:t>
    </dgm:pt>
    <dgm:pt modelId="{D9D41BA4-E62E-4A4A-9455-6A572B5F270D}" type="parTrans" cxnId="{0F68B98F-F9EF-4163-A6A2-E17FCBD4D971}">
      <dgm:prSet/>
      <dgm:spPr/>
      <dgm:t>
        <a:bodyPr/>
        <a:lstStyle/>
        <a:p>
          <a:endParaRPr lang="fr-FR"/>
        </a:p>
      </dgm:t>
    </dgm:pt>
    <dgm:pt modelId="{523B306D-F6D6-4996-8657-D22758E8F10C}" type="sibTrans" cxnId="{0F68B98F-F9EF-4163-A6A2-E17FCBD4D971}">
      <dgm:prSet/>
      <dgm:spPr/>
      <dgm:t>
        <a:bodyPr/>
        <a:lstStyle/>
        <a:p>
          <a:endParaRPr lang="fr-FR"/>
        </a:p>
      </dgm:t>
    </dgm:pt>
    <dgm:pt modelId="{5224A0E4-F08F-4A17-B2EE-4C0704EFF118}">
      <dgm:prSet/>
      <dgm:spPr/>
      <dgm:t>
        <a:bodyPr/>
        <a:lstStyle/>
        <a:p>
          <a:pPr>
            <a:buFontTx/>
            <a:buNone/>
          </a:pPr>
          <a:r>
            <a:rPr lang="fr-FR" dirty="0"/>
            <a:t>1050 * 761</a:t>
          </a:r>
        </a:p>
      </dgm:t>
    </dgm:pt>
    <dgm:pt modelId="{6639282D-D78E-4CD6-98E6-C6D4893855D9}" type="parTrans" cxnId="{8124232F-460C-41C3-8188-15558AC0B602}">
      <dgm:prSet/>
      <dgm:spPr/>
      <dgm:t>
        <a:bodyPr/>
        <a:lstStyle/>
        <a:p>
          <a:endParaRPr lang="fr-FR"/>
        </a:p>
      </dgm:t>
    </dgm:pt>
    <dgm:pt modelId="{FBEE07A7-CC92-4EBD-807F-73EA8434FCED}" type="sibTrans" cxnId="{8124232F-460C-41C3-8188-15558AC0B602}">
      <dgm:prSet/>
      <dgm:spPr/>
      <dgm:t>
        <a:bodyPr/>
        <a:lstStyle/>
        <a:p>
          <a:endParaRPr lang="fr-FR"/>
        </a:p>
      </dgm:t>
    </dgm:pt>
    <dgm:pt modelId="{C2364627-53A5-4093-BA9D-120168C9B2ED}">
      <dgm:prSet/>
      <dgm:spPr/>
      <dgm:t>
        <a:bodyPr/>
        <a:lstStyle/>
        <a:p>
          <a:r>
            <a:rPr lang="fr-FR"/>
            <a:t>Dimensions après T-SNE</a:t>
          </a:r>
        </a:p>
      </dgm:t>
    </dgm:pt>
    <dgm:pt modelId="{9EC6AE9E-B8EF-4C7C-BDD9-9B3427EA377C}" type="parTrans" cxnId="{8B42DABC-4821-46D4-81AD-6D5381F30823}">
      <dgm:prSet/>
      <dgm:spPr/>
      <dgm:t>
        <a:bodyPr/>
        <a:lstStyle/>
        <a:p>
          <a:endParaRPr lang="fr-FR"/>
        </a:p>
      </dgm:t>
    </dgm:pt>
    <dgm:pt modelId="{3A0F915D-CD29-46AC-8AFE-D87EC41AF03D}" type="sibTrans" cxnId="{8B42DABC-4821-46D4-81AD-6D5381F30823}">
      <dgm:prSet/>
      <dgm:spPr/>
      <dgm:t>
        <a:bodyPr/>
        <a:lstStyle/>
        <a:p>
          <a:endParaRPr lang="fr-FR"/>
        </a:p>
      </dgm:t>
    </dgm:pt>
    <dgm:pt modelId="{103BB73C-579F-41EC-88E5-035EF8FA6D03}">
      <dgm:prSet/>
      <dgm:spPr/>
      <dgm:t>
        <a:bodyPr/>
        <a:lstStyle/>
        <a:p>
          <a:pPr>
            <a:buFontTx/>
            <a:buNone/>
          </a:pPr>
          <a:r>
            <a:rPr lang="fr-FR"/>
            <a:t>1050 * 2</a:t>
          </a:r>
        </a:p>
      </dgm:t>
    </dgm:pt>
    <dgm:pt modelId="{7268BE2E-6ED3-4F72-BCCF-CE3B060B301B}" type="parTrans" cxnId="{64332EAF-852E-4293-8FA4-7AD306DD4D94}">
      <dgm:prSet/>
      <dgm:spPr/>
      <dgm:t>
        <a:bodyPr/>
        <a:lstStyle/>
        <a:p>
          <a:endParaRPr lang="fr-FR"/>
        </a:p>
      </dgm:t>
    </dgm:pt>
    <dgm:pt modelId="{3AD9BF93-C0A0-4DE2-9E25-B2B07170F854}" type="sibTrans" cxnId="{64332EAF-852E-4293-8FA4-7AD306DD4D94}">
      <dgm:prSet/>
      <dgm:spPr/>
      <dgm:t>
        <a:bodyPr/>
        <a:lstStyle/>
        <a:p>
          <a:endParaRPr lang="fr-FR"/>
        </a:p>
      </dgm:t>
    </dgm:pt>
    <dgm:pt modelId="{52C8D438-D330-4DDE-A2AB-6D1E4ADD5673}" type="pres">
      <dgm:prSet presAssocID="{5EBD065A-5755-44CA-9757-A7996A77CBDD}" presName="linear" presStyleCnt="0">
        <dgm:presLayoutVars>
          <dgm:dir/>
          <dgm:animLvl val="lvl"/>
          <dgm:resizeHandles val="exact"/>
        </dgm:presLayoutVars>
      </dgm:prSet>
      <dgm:spPr/>
    </dgm:pt>
    <dgm:pt modelId="{23B4D0B6-A9FF-4616-BD2B-D5D57C93ED94}" type="pres">
      <dgm:prSet presAssocID="{96FF806B-F49B-42E1-BB20-7E80F74D8E8E}" presName="parentLin" presStyleCnt="0"/>
      <dgm:spPr/>
    </dgm:pt>
    <dgm:pt modelId="{4505ECB4-BA15-45E9-B775-B820086ACAA5}" type="pres">
      <dgm:prSet presAssocID="{96FF806B-F49B-42E1-BB20-7E80F74D8E8E}" presName="parentLeftMargin" presStyleLbl="node1" presStyleIdx="0" presStyleCnt="3"/>
      <dgm:spPr/>
    </dgm:pt>
    <dgm:pt modelId="{8A48B978-C537-44B9-87A9-D646CF2AEE03}" type="pres">
      <dgm:prSet presAssocID="{96FF806B-F49B-42E1-BB20-7E80F74D8E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13400D-EBB3-4D13-A676-58D4ACAE19AD}" type="pres">
      <dgm:prSet presAssocID="{96FF806B-F49B-42E1-BB20-7E80F74D8E8E}" presName="negativeSpace" presStyleCnt="0"/>
      <dgm:spPr/>
    </dgm:pt>
    <dgm:pt modelId="{89BE89A3-BB9E-4AAA-9395-C85272F14806}" type="pres">
      <dgm:prSet presAssocID="{96FF806B-F49B-42E1-BB20-7E80F74D8E8E}" presName="childText" presStyleLbl="conFgAcc1" presStyleIdx="0" presStyleCnt="3">
        <dgm:presLayoutVars>
          <dgm:bulletEnabled val="1"/>
        </dgm:presLayoutVars>
      </dgm:prSet>
      <dgm:spPr/>
    </dgm:pt>
    <dgm:pt modelId="{049B3D55-23D4-400C-BCD1-7858C78A8949}" type="pres">
      <dgm:prSet presAssocID="{8BCDFF1C-2C90-4AFB-B152-C6756E9AACBE}" presName="spaceBetweenRectangles" presStyleCnt="0"/>
      <dgm:spPr/>
    </dgm:pt>
    <dgm:pt modelId="{F1C99448-5FA9-4998-B2CE-B7F154FE4BC5}" type="pres">
      <dgm:prSet presAssocID="{2DAF6E39-81CE-4E46-B9BD-D4264C09AC93}" presName="parentLin" presStyleCnt="0"/>
      <dgm:spPr/>
    </dgm:pt>
    <dgm:pt modelId="{E1C9F122-7664-43CD-B4C5-CC5B3D0EA30C}" type="pres">
      <dgm:prSet presAssocID="{2DAF6E39-81CE-4E46-B9BD-D4264C09AC93}" presName="parentLeftMargin" presStyleLbl="node1" presStyleIdx="0" presStyleCnt="3"/>
      <dgm:spPr/>
    </dgm:pt>
    <dgm:pt modelId="{844E28AE-1422-4DB8-86EE-BFC1A756BD39}" type="pres">
      <dgm:prSet presAssocID="{2DAF6E39-81CE-4E46-B9BD-D4264C09AC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C9DE66-A771-485B-9527-52C77AF0A02C}" type="pres">
      <dgm:prSet presAssocID="{2DAF6E39-81CE-4E46-B9BD-D4264C09AC93}" presName="negativeSpace" presStyleCnt="0"/>
      <dgm:spPr/>
    </dgm:pt>
    <dgm:pt modelId="{8B15D6FF-A7F9-4A02-848C-566E3599391B}" type="pres">
      <dgm:prSet presAssocID="{2DAF6E39-81CE-4E46-B9BD-D4264C09AC93}" presName="childText" presStyleLbl="conFgAcc1" presStyleIdx="1" presStyleCnt="3">
        <dgm:presLayoutVars>
          <dgm:bulletEnabled val="1"/>
        </dgm:presLayoutVars>
      </dgm:prSet>
      <dgm:spPr/>
    </dgm:pt>
    <dgm:pt modelId="{67B297AE-C55F-489F-98F8-10C54B638585}" type="pres">
      <dgm:prSet presAssocID="{523B306D-F6D6-4996-8657-D22758E8F10C}" presName="spaceBetweenRectangles" presStyleCnt="0"/>
      <dgm:spPr/>
    </dgm:pt>
    <dgm:pt modelId="{BDBE4226-1751-4C1F-93B6-1B9604EAC05C}" type="pres">
      <dgm:prSet presAssocID="{C2364627-53A5-4093-BA9D-120168C9B2ED}" presName="parentLin" presStyleCnt="0"/>
      <dgm:spPr/>
    </dgm:pt>
    <dgm:pt modelId="{8C5F4C76-67D4-41B0-A993-A5D49E81A453}" type="pres">
      <dgm:prSet presAssocID="{C2364627-53A5-4093-BA9D-120168C9B2ED}" presName="parentLeftMargin" presStyleLbl="node1" presStyleIdx="1" presStyleCnt="3"/>
      <dgm:spPr/>
    </dgm:pt>
    <dgm:pt modelId="{2E744582-9178-4BA3-9C5E-5C3AC778FB8E}" type="pres">
      <dgm:prSet presAssocID="{C2364627-53A5-4093-BA9D-120168C9B2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E9A3192-C9F6-4983-8F19-8EC043B79A51}" type="pres">
      <dgm:prSet presAssocID="{C2364627-53A5-4093-BA9D-120168C9B2ED}" presName="negativeSpace" presStyleCnt="0"/>
      <dgm:spPr/>
    </dgm:pt>
    <dgm:pt modelId="{2194CFF2-8DB2-4A73-89A4-EBAF4F90C5F1}" type="pres">
      <dgm:prSet presAssocID="{C2364627-53A5-4093-BA9D-120168C9B2E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045E1D-05CC-4EA1-A955-9D36DFAEEFCB}" type="presOf" srcId="{C2364627-53A5-4093-BA9D-120168C9B2ED}" destId="{8C5F4C76-67D4-41B0-A993-A5D49E81A453}" srcOrd="0" destOrd="0" presId="urn:microsoft.com/office/officeart/2005/8/layout/list1"/>
    <dgm:cxn modelId="{8124232F-460C-41C3-8188-15558AC0B602}" srcId="{2DAF6E39-81CE-4E46-B9BD-D4264C09AC93}" destId="{5224A0E4-F08F-4A17-B2EE-4C0704EFF118}" srcOrd="0" destOrd="0" parTransId="{6639282D-D78E-4CD6-98E6-C6D4893855D9}" sibTransId="{FBEE07A7-CC92-4EBD-807F-73EA8434FCED}"/>
    <dgm:cxn modelId="{293D5C36-E315-44AC-A0DE-7A3A3771CF96}" type="presOf" srcId="{2DAF6E39-81CE-4E46-B9BD-D4264C09AC93}" destId="{844E28AE-1422-4DB8-86EE-BFC1A756BD39}" srcOrd="1" destOrd="0" presId="urn:microsoft.com/office/officeart/2005/8/layout/list1"/>
    <dgm:cxn modelId="{8E56473D-711B-4650-B5B1-D0C477D7EE12}" type="presOf" srcId="{7CE9712B-B6CF-42B7-9B83-D8C6AAA7178D}" destId="{89BE89A3-BB9E-4AAA-9395-C85272F14806}" srcOrd="0" destOrd="0" presId="urn:microsoft.com/office/officeart/2005/8/layout/list1"/>
    <dgm:cxn modelId="{92F06B4A-8A34-4B43-8903-C91861F36C19}" type="presOf" srcId="{2DAF6E39-81CE-4E46-B9BD-D4264C09AC93}" destId="{E1C9F122-7664-43CD-B4C5-CC5B3D0EA30C}" srcOrd="0" destOrd="0" presId="urn:microsoft.com/office/officeart/2005/8/layout/list1"/>
    <dgm:cxn modelId="{246CF77C-DEFF-4B16-9F0D-7EFBD12E4899}" srcId="{96FF806B-F49B-42E1-BB20-7E80F74D8E8E}" destId="{7CE9712B-B6CF-42B7-9B83-D8C6AAA7178D}" srcOrd="0" destOrd="0" parTransId="{579035E1-9111-49A0-809B-81226247AA54}" sibTransId="{5EFA31FB-6786-4B02-AABE-272835745F9B}"/>
    <dgm:cxn modelId="{49FB6D83-FDC0-46DC-B528-97490B01A9FB}" type="presOf" srcId="{103BB73C-579F-41EC-88E5-035EF8FA6D03}" destId="{2194CFF2-8DB2-4A73-89A4-EBAF4F90C5F1}" srcOrd="0" destOrd="0" presId="urn:microsoft.com/office/officeart/2005/8/layout/list1"/>
    <dgm:cxn modelId="{0F68B98F-F9EF-4163-A6A2-E17FCBD4D971}" srcId="{5EBD065A-5755-44CA-9757-A7996A77CBDD}" destId="{2DAF6E39-81CE-4E46-B9BD-D4264C09AC93}" srcOrd="1" destOrd="0" parTransId="{D9D41BA4-E62E-4A4A-9455-6A572B5F270D}" sibTransId="{523B306D-F6D6-4996-8657-D22758E8F10C}"/>
    <dgm:cxn modelId="{23E75C91-DAF2-4F78-B330-F56B1B7679F2}" type="presOf" srcId="{5224A0E4-F08F-4A17-B2EE-4C0704EFF118}" destId="{8B15D6FF-A7F9-4A02-848C-566E3599391B}" srcOrd="0" destOrd="0" presId="urn:microsoft.com/office/officeart/2005/8/layout/list1"/>
    <dgm:cxn modelId="{1FABE2A6-FA17-41F4-9329-2304A12F3BA8}" srcId="{5EBD065A-5755-44CA-9757-A7996A77CBDD}" destId="{96FF806B-F49B-42E1-BB20-7E80F74D8E8E}" srcOrd="0" destOrd="0" parTransId="{DFDBC11D-CC36-47ED-9177-CAD5C7A33F76}" sibTransId="{8BCDFF1C-2C90-4AFB-B152-C6756E9AACBE}"/>
    <dgm:cxn modelId="{64332EAF-852E-4293-8FA4-7AD306DD4D94}" srcId="{C2364627-53A5-4093-BA9D-120168C9B2ED}" destId="{103BB73C-579F-41EC-88E5-035EF8FA6D03}" srcOrd="0" destOrd="0" parTransId="{7268BE2E-6ED3-4F72-BCCF-CE3B060B301B}" sibTransId="{3AD9BF93-C0A0-4DE2-9E25-B2B07170F854}"/>
    <dgm:cxn modelId="{8B42DABC-4821-46D4-81AD-6D5381F30823}" srcId="{5EBD065A-5755-44CA-9757-A7996A77CBDD}" destId="{C2364627-53A5-4093-BA9D-120168C9B2ED}" srcOrd="2" destOrd="0" parTransId="{9EC6AE9E-B8EF-4C7C-BDD9-9B3427EA377C}" sibTransId="{3A0F915D-CD29-46AC-8AFE-D87EC41AF03D}"/>
    <dgm:cxn modelId="{1CB056E0-E22D-4995-8544-068E8CAC43CF}" type="presOf" srcId="{5EBD065A-5755-44CA-9757-A7996A77CBDD}" destId="{52C8D438-D330-4DDE-A2AB-6D1E4ADD5673}" srcOrd="0" destOrd="0" presId="urn:microsoft.com/office/officeart/2005/8/layout/list1"/>
    <dgm:cxn modelId="{B1E8EEE8-84CB-4FCC-A99E-2068F7BDDB2A}" type="presOf" srcId="{C2364627-53A5-4093-BA9D-120168C9B2ED}" destId="{2E744582-9178-4BA3-9C5E-5C3AC778FB8E}" srcOrd="1" destOrd="0" presId="urn:microsoft.com/office/officeart/2005/8/layout/list1"/>
    <dgm:cxn modelId="{D18C14E9-A4B3-4CA2-BC3D-5C8E7BF56217}" type="presOf" srcId="{96FF806B-F49B-42E1-BB20-7E80F74D8E8E}" destId="{8A48B978-C537-44B9-87A9-D646CF2AEE03}" srcOrd="1" destOrd="0" presId="urn:microsoft.com/office/officeart/2005/8/layout/list1"/>
    <dgm:cxn modelId="{947FE5F4-B724-40BD-85C0-A2D6BB9E1E78}" type="presOf" srcId="{96FF806B-F49B-42E1-BB20-7E80F74D8E8E}" destId="{4505ECB4-BA15-45E9-B775-B820086ACAA5}" srcOrd="0" destOrd="0" presId="urn:microsoft.com/office/officeart/2005/8/layout/list1"/>
    <dgm:cxn modelId="{CA947DD7-AD8C-4FFC-820B-59696D4A0221}" type="presParOf" srcId="{52C8D438-D330-4DDE-A2AB-6D1E4ADD5673}" destId="{23B4D0B6-A9FF-4616-BD2B-D5D57C93ED94}" srcOrd="0" destOrd="0" presId="urn:microsoft.com/office/officeart/2005/8/layout/list1"/>
    <dgm:cxn modelId="{4E53B066-746B-41F0-AD2C-3BC4C579BF7A}" type="presParOf" srcId="{23B4D0B6-A9FF-4616-BD2B-D5D57C93ED94}" destId="{4505ECB4-BA15-45E9-B775-B820086ACAA5}" srcOrd="0" destOrd="0" presId="urn:microsoft.com/office/officeart/2005/8/layout/list1"/>
    <dgm:cxn modelId="{CFCA10BD-D407-4533-9B77-A9AA9D1917E8}" type="presParOf" srcId="{23B4D0B6-A9FF-4616-BD2B-D5D57C93ED94}" destId="{8A48B978-C537-44B9-87A9-D646CF2AEE03}" srcOrd="1" destOrd="0" presId="urn:microsoft.com/office/officeart/2005/8/layout/list1"/>
    <dgm:cxn modelId="{EA8F4DE2-E7F0-4572-AF52-B370BE78295F}" type="presParOf" srcId="{52C8D438-D330-4DDE-A2AB-6D1E4ADD5673}" destId="{0C13400D-EBB3-4D13-A676-58D4ACAE19AD}" srcOrd="1" destOrd="0" presId="urn:microsoft.com/office/officeart/2005/8/layout/list1"/>
    <dgm:cxn modelId="{70531CCB-2B72-4F4D-9C3A-A84373B27BC0}" type="presParOf" srcId="{52C8D438-D330-4DDE-A2AB-6D1E4ADD5673}" destId="{89BE89A3-BB9E-4AAA-9395-C85272F14806}" srcOrd="2" destOrd="0" presId="urn:microsoft.com/office/officeart/2005/8/layout/list1"/>
    <dgm:cxn modelId="{C98733F9-41BC-40B2-90E7-56B31379023C}" type="presParOf" srcId="{52C8D438-D330-4DDE-A2AB-6D1E4ADD5673}" destId="{049B3D55-23D4-400C-BCD1-7858C78A8949}" srcOrd="3" destOrd="0" presId="urn:microsoft.com/office/officeart/2005/8/layout/list1"/>
    <dgm:cxn modelId="{0A4BCBF1-9D1E-4716-9BB3-186219DF0D1A}" type="presParOf" srcId="{52C8D438-D330-4DDE-A2AB-6D1E4ADD5673}" destId="{F1C99448-5FA9-4998-B2CE-B7F154FE4BC5}" srcOrd="4" destOrd="0" presId="urn:microsoft.com/office/officeart/2005/8/layout/list1"/>
    <dgm:cxn modelId="{4BAEEBB2-6B02-4B94-A038-E7194EFC97A8}" type="presParOf" srcId="{F1C99448-5FA9-4998-B2CE-B7F154FE4BC5}" destId="{E1C9F122-7664-43CD-B4C5-CC5B3D0EA30C}" srcOrd="0" destOrd="0" presId="urn:microsoft.com/office/officeart/2005/8/layout/list1"/>
    <dgm:cxn modelId="{A9EEDB7B-C6B8-4C52-ACDC-0E2CE32CDC73}" type="presParOf" srcId="{F1C99448-5FA9-4998-B2CE-B7F154FE4BC5}" destId="{844E28AE-1422-4DB8-86EE-BFC1A756BD39}" srcOrd="1" destOrd="0" presId="urn:microsoft.com/office/officeart/2005/8/layout/list1"/>
    <dgm:cxn modelId="{B5FE68F4-8AD7-4E27-AB86-DEB8CD2116DB}" type="presParOf" srcId="{52C8D438-D330-4DDE-A2AB-6D1E4ADD5673}" destId="{DEC9DE66-A771-485B-9527-52C77AF0A02C}" srcOrd="5" destOrd="0" presId="urn:microsoft.com/office/officeart/2005/8/layout/list1"/>
    <dgm:cxn modelId="{033A9136-21F5-4F4B-B641-8B3C26F3DDB0}" type="presParOf" srcId="{52C8D438-D330-4DDE-A2AB-6D1E4ADD5673}" destId="{8B15D6FF-A7F9-4A02-848C-566E3599391B}" srcOrd="6" destOrd="0" presId="urn:microsoft.com/office/officeart/2005/8/layout/list1"/>
    <dgm:cxn modelId="{A55B5F47-F76D-4303-9546-E75BCC3B1E15}" type="presParOf" srcId="{52C8D438-D330-4DDE-A2AB-6D1E4ADD5673}" destId="{67B297AE-C55F-489F-98F8-10C54B638585}" srcOrd="7" destOrd="0" presId="urn:microsoft.com/office/officeart/2005/8/layout/list1"/>
    <dgm:cxn modelId="{C3B8AA5A-B4F6-4473-85E9-80327DDBE713}" type="presParOf" srcId="{52C8D438-D330-4DDE-A2AB-6D1E4ADD5673}" destId="{BDBE4226-1751-4C1F-93B6-1B9604EAC05C}" srcOrd="8" destOrd="0" presId="urn:microsoft.com/office/officeart/2005/8/layout/list1"/>
    <dgm:cxn modelId="{41047B88-8FB7-4E04-9D81-9F592B16AFCC}" type="presParOf" srcId="{BDBE4226-1751-4C1F-93B6-1B9604EAC05C}" destId="{8C5F4C76-67D4-41B0-A993-A5D49E81A453}" srcOrd="0" destOrd="0" presId="urn:microsoft.com/office/officeart/2005/8/layout/list1"/>
    <dgm:cxn modelId="{5F4582D7-8411-4213-B6C3-470843304C22}" type="presParOf" srcId="{BDBE4226-1751-4C1F-93B6-1B9604EAC05C}" destId="{2E744582-9178-4BA3-9C5E-5C3AC778FB8E}" srcOrd="1" destOrd="0" presId="urn:microsoft.com/office/officeart/2005/8/layout/list1"/>
    <dgm:cxn modelId="{73B551C2-8441-4459-9559-377DA424ADC8}" type="presParOf" srcId="{52C8D438-D330-4DDE-A2AB-6D1E4ADD5673}" destId="{7E9A3192-C9F6-4983-8F19-8EC043B79A51}" srcOrd="9" destOrd="0" presId="urn:microsoft.com/office/officeart/2005/8/layout/list1"/>
    <dgm:cxn modelId="{CBB9DA5C-F780-4B4A-B363-F35433677DC4}" type="presParOf" srcId="{52C8D438-D330-4DDE-A2AB-6D1E4ADD5673}" destId="{2194CFF2-8DB2-4A73-89A4-EBAF4F90C5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136BE2-3ADC-4D33-84CD-CABFF74F405D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1D90D3-C4C5-4788-AA4A-9B9D040E063F}">
      <dgm:prSet/>
      <dgm:spPr/>
      <dgm:t>
        <a:bodyPr/>
        <a:lstStyle/>
        <a:p>
          <a:r>
            <a:rPr lang="fr-FR" dirty="0"/>
            <a:t>Score ARI</a:t>
          </a:r>
        </a:p>
      </dgm:t>
    </dgm:pt>
    <dgm:pt modelId="{C1858147-B55E-47D6-9B43-6C46078CDD15}" type="parTrans" cxnId="{B003697F-70CC-4456-88FA-4D9EF7300996}">
      <dgm:prSet/>
      <dgm:spPr/>
      <dgm:t>
        <a:bodyPr/>
        <a:lstStyle/>
        <a:p>
          <a:endParaRPr lang="fr-FR"/>
        </a:p>
      </dgm:t>
    </dgm:pt>
    <dgm:pt modelId="{C3C845DF-9F15-4815-BADE-D87455D9A3F8}" type="sibTrans" cxnId="{B003697F-70CC-4456-88FA-4D9EF7300996}">
      <dgm:prSet/>
      <dgm:spPr/>
      <dgm:t>
        <a:bodyPr/>
        <a:lstStyle/>
        <a:p>
          <a:endParaRPr lang="fr-FR"/>
        </a:p>
      </dgm:t>
    </dgm:pt>
    <dgm:pt modelId="{C02F9B45-5135-474D-8006-5098FC33F0CA}">
      <dgm:prSet/>
      <dgm:spPr/>
      <dgm:t>
        <a:bodyPr/>
        <a:lstStyle/>
        <a:p>
          <a:r>
            <a:rPr lang="fr-FR" i="1"/>
            <a:t>Rappel</a:t>
          </a:r>
          <a:endParaRPr lang="fr-FR"/>
        </a:p>
      </dgm:t>
    </dgm:pt>
    <dgm:pt modelId="{F491696F-47C4-45BD-895F-F1391F66880F}" type="parTrans" cxnId="{9FB80643-4815-4729-8C36-0B1EA6F3E3CF}">
      <dgm:prSet/>
      <dgm:spPr/>
      <dgm:t>
        <a:bodyPr/>
        <a:lstStyle/>
        <a:p>
          <a:endParaRPr lang="fr-FR"/>
        </a:p>
      </dgm:t>
    </dgm:pt>
    <dgm:pt modelId="{56F84F44-3A21-4E90-8932-E1440808F192}" type="sibTrans" cxnId="{9FB80643-4815-4729-8C36-0B1EA6F3E3CF}">
      <dgm:prSet/>
      <dgm:spPr/>
      <dgm:t>
        <a:bodyPr/>
        <a:lstStyle/>
        <a:p>
          <a:endParaRPr lang="fr-FR"/>
        </a:p>
      </dgm:t>
    </dgm:pt>
    <dgm:pt modelId="{44D9A684-3C53-448D-8FDD-7136E278676C}">
      <dgm:prSet/>
      <dgm:spPr/>
      <dgm:t>
        <a:bodyPr/>
        <a:lstStyle/>
        <a:p>
          <a:r>
            <a:rPr lang="fr-FR" b="0" i="0" dirty="0"/>
            <a:t>≃</a:t>
          </a:r>
          <a:r>
            <a:rPr lang="fr-FR" dirty="0"/>
            <a:t> 0,45</a:t>
          </a:r>
        </a:p>
      </dgm:t>
    </dgm:pt>
    <dgm:pt modelId="{614C9EDA-DA03-429A-8BE2-3ABE329189F5}" type="parTrans" cxnId="{E69C2980-ABA5-4B1A-BDAF-01F934E2D9F4}">
      <dgm:prSet/>
      <dgm:spPr/>
      <dgm:t>
        <a:bodyPr/>
        <a:lstStyle/>
        <a:p>
          <a:endParaRPr lang="fr-FR"/>
        </a:p>
      </dgm:t>
    </dgm:pt>
    <dgm:pt modelId="{8EDE8A7C-4718-42B2-BEFE-309B4D48B288}" type="sibTrans" cxnId="{E69C2980-ABA5-4B1A-BDAF-01F934E2D9F4}">
      <dgm:prSet/>
      <dgm:spPr/>
      <dgm:t>
        <a:bodyPr/>
        <a:lstStyle/>
        <a:p>
          <a:endParaRPr lang="fr-FR"/>
        </a:p>
      </dgm:t>
    </dgm:pt>
    <dgm:pt modelId="{467E218A-85A0-4BFB-B91B-E3AC042473B5}">
      <dgm:prSet/>
      <dgm:spPr/>
      <dgm:t>
        <a:bodyPr/>
        <a:lstStyle/>
        <a:p>
          <a:r>
            <a:rPr lang="fr-FR" i="1" dirty="0">
              <a:latin typeface="Times New Roman" panose="02020603050405020304" pitchFamily="18" charset="0"/>
              <a:cs typeface="Times New Roman" panose="02020603050405020304" pitchFamily="18" charset="0"/>
            </a:rPr>
            <a:t>0 pour un étiquetage aléatoire</a:t>
          </a:r>
          <a:endParaRPr lang="fr-F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9D9048-D618-4080-B349-C7EEF953B869}" type="parTrans" cxnId="{33EBD98D-D775-4103-9CAD-8DD4CDCB7E9E}">
      <dgm:prSet/>
      <dgm:spPr/>
      <dgm:t>
        <a:bodyPr/>
        <a:lstStyle/>
        <a:p>
          <a:endParaRPr lang="fr-FR"/>
        </a:p>
      </dgm:t>
    </dgm:pt>
    <dgm:pt modelId="{029DF765-00DC-4962-AE51-487E8CF284CE}" type="sibTrans" cxnId="{33EBD98D-D775-4103-9CAD-8DD4CDCB7E9E}">
      <dgm:prSet/>
      <dgm:spPr/>
      <dgm:t>
        <a:bodyPr/>
        <a:lstStyle/>
        <a:p>
          <a:endParaRPr lang="fr-FR"/>
        </a:p>
      </dgm:t>
    </dgm:pt>
    <dgm:pt modelId="{733BEB2C-B811-4B44-B348-E3339C0C3128}">
      <dgm:prSet/>
      <dgm:spPr/>
      <dgm:t>
        <a:bodyPr/>
        <a:lstStyle/>
        <a:p>
          <a:r>
            <a:rPr lang="fr-FR" i="1" dirty="0">
              <a:latin typeface="Times New Roman" panose="02020603050405020304" pitchFamily="18" charset="0"/>
              <a:cs typeface="Times New Roman" panose="02020603050405020304" pitchFamily="18" charset="0"/>
            </a:rPr>
            <a:t>1 pour un étiquetage parfait</a:t>
          </a:r>
          <a:endParaRPr lang="fr-F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7C15E3-64FC-4DB5-89DD-608C8EAF8244}" type="parTrans" cxnId="{ABBAE554-1F3D-4B5D-B56D-3A02FEC38E00}">
      <dgm:prSet/>
      <dgm:spPr/>
      <dgm:t>
        <a:bodyPr/>
        <a:lstStyle/>
        <a:p>
          <a:endParaRPr lang="fr-FR"/>
        </a:p>
      </dgm:t>
    </dgm:pt>
    <dgm:pt modelId="{0D14A699-530B-497C-9489-768AC006E9D9}" type="sibTrans" cxnId="{ABBAE554-1F3D-4B5D-B56D-3A02FEC38E00}">
      <dgm:prSet/>
      <dgm:spPr/>
      <dgm:t>
        <a:bodyPr/>
        <a:lstStyle/>
        <a:p>
          <a:endParaRPr lang="fr-FR"/>
        </a:p>
      </dgm:t>
    </dgm:pt>
    <dgm:pt modelId="{617875D9-009E-41CE-99EC-DCEB0B7FE02E}" type="pres">
      <dgm:prSet presAssocID="{CC136BE2-3ADC-4D33-84CD-CABFF74F405D}" presName="list" presStyleCnt="0">
        <dgm:presLayoutVars>
          <dgm:dir/>
          <dgm:animLvl val="lvl"/>
        </dgm:presLayoutVars>
      </dgm:prSet>
      <dgm:spPr/>
    </dgm:pt>
    <dgm:pt modelId="{FB8F9D2D-2BAE-48BE-A315-8591774AA934}" type="pres">
      <dgm:prSet presAssocID="{2C1D90D3-C4C5-4788-AA4A-9B9D040E063F}" presName="posSpace" presStyleCnt="0"/>
      <dgm:spPr/>
    </dgm:pt>
    <dgm:pt modelId="{B7BACF64-3209-4F71-9627-A32A12CCE940}" type="pres">
      <dgm:prSet presAssocID="{2C1D90D3-C4C5-4788-AA4A-9B9D040E063F}" presName="vertFlow" presStyleCnt="0"/>
      <dgm:spPr/>
    </dgm:pt>
    <dgm:pt modelId="{EC25683F-E9FC-464F-AB00-5886D74DDBAA}" type="pres">
      <dgm:prSet presAssocID="{2C1D90D3-C4C5-4788-AA4A-9B9D040E063F}" presName="topSpace" presStyleCnt="0"/>
      <dgm:spPr/>
    </dgm:pt>
    <dgm:pt modelId="{C4D360D3-8C41-4B88-9B68-3F2FAFDE65DE}" type="pres">
      <dgm:prSet presAssocID="{2C1D90D3-C4C5-4788-AA4A-9B9D040E063F}" presName="firstComp" presStyleCnt="0"/>
      <dgm:spPr/>
    </dgm:pt>
    <dgm:pt modelId="{C799A95B-B30D-4A96-95D2-2C2E9FB6D22F}" type="pres">
      <dgm:prSet presAssocID="{2C1D90D3-C4C5-4788-AA4A-9B9D040E063F}" presName="firstChild" presStyleLbl="bgAccFollowNode1" presStyleIdx="0" presStyleCnt="3"/>
      <dgm:spPr/>
    </dgm:pt>
    <dgm:pt modelId="{AC4E101F-183D-4730-9775-473502567A16}" type="pres">
      <dgm:prSet presAssocID="{2C1D90D3-C4C5-4788-AA4A-9B9D040E063F}" presName="firstChildTx" presStyleLbl="bgAccFollowNode1" presStyleIdx="0" presStyleCnt="3">
        <dgm:presLayoutVars>
          <dgm:bulletEnabled val="1"/>
        </dgm:presLayoutVars>
      </dgm:prSet>
      <dgm:spPr/>
    </dgm:pt>
    <dgm:pt modelId="{0A43A5F9-8945-4209-92D3-A50B488A3BDD}" type="pres">
      <dgm:prSet presAssocID="{2C1D90D3-C4C5-4788-AA4A-9B9D040E063F}" presName="negSpace" presStyleCnt="0"/>
      <dgm:spPr/>
    </dgm:pt>
    <dgm:pt modelId="{FDBDAED4-51EF-4217-AD26-6523E6980D6C}" type="pres">
      <dgm:prSet presAssocID="{2C1D90D3-C4C5-4788-AA4A-9B9D040E063F}" presName="circle" presStyleLbl="node1" presStyleIdx="0" presStyleCnt="2"/>
      <dgm:spPr/>
    </dgm:pt>
    <dgm:pt modelId="{0E0F6EA4-BEB8-4715-AAF3-BE1F9E75D1CF}" type="pres">
      <dgm:prSet presAssocID="{C3C845DF-9F15-4815-BADE-D87455D9A3F8}" presName="transSpace" presStyleCnt="0"/>
      <dgm:spPr/>
    </dgm:pt>
    <dgm:pt modelId="{697B7550-DB81-4C3E-A943-38B65D054063}" type="pres">
      <dgm:prSet presAssocID="{C02F9B45-5135-474D-8006-5098FC33F0CA}" presName="posSpace" presStyleCnt="0"/>
      <dgm:spPr/>
    </dgm:pt>
    <dgm:pt modelId="{94D3F3DE-7BFE-45CF-9462-2EF4FA36A333}" type="pres">
      <dgm:prSet presAssocID="{C02F9B45-5135-474D-8006-5098FC33F0CA}" presName="vertFlow" presStyleCnt="0"/>
      <dgm:spPr/>
    </dgm:pt>
    <dgm:pt modelId="{EAE9116C-7858-493E-BFEE-4975D44736D2}" type="pres">
      <dgm:prSet presAssocID="{C02F9B45-5135-474D-8006-5098FC33F0CA}" presName="topSpace" presStyleCnt="0"/>
      <dgm:spPr/>
    </dgm:pt>
    <dgm:pt modelId="{163C9A16-6BB6-45F7-8825-6C5C628AE981}" type="pres">
      <dgm:prSet presAssocID="{C02F9B45-5135-474D-8006-5098FC33F0CA}" presName="firstComp" presStyleCnt="0"/>
      <dgm:spPr/>
    </dgm:pt>
    <dgm:pt modelId="{6DB7A2AB-F991-4FDC-A5E4-96F95963343E}" type="pres">
      <dgm:prSet presAssocID="{C02F9B45-5135-474D-8006-5098FC33F0CA}" presName="firstChild" presStyleLbl="bgAccFollowNode1" presStyleIdx="1" presStyleCnt="3"/>
      <dgm:spPr/>
    </dgm:pt>
    <dgm:pt modelId="{E7206E34-AA5F-46BB-AF96-207396C377C1}" type="pres">
      <dgm:prSet presAssocID="{C02F9B45-5135-474D-8006-5098FC33F0CA}" presName="firstChildTx" presStyleLbl="bgAccFollowNode1" presStyleIdx="1" presStyleCnt="3">
        <dgm:presLayoutVars>
          <dgm:bulletEnabled val="1"/>
        </dgm:presLayoutVars>
      </dgm:prSet>
      <dgm:spPr/>
    </dgm:pt>
    <dgm:pt modelId="{1E8B262B-633E-4105-80AC-B1B846328D71}" type="pres">
      <dgm:prSet presAssocID="{733BEB2C-B811-4B44-B348-E3339C0C3128}" presName="comp" presStyleCnt="0"/>
      <dgm:spPr/>
    </dgm:pt>
    <dgm:pt modelId="{7E0C04D4-5C0E-426A-B56F-6CE9062FA2EF}" type="pres">
      <dgm:prSet presAssocID="{733BEB2C-B811-4B44-B348-E3339C0C3128}" presName="child" presStyleLbl="bgAccFollowNode1" presStyleIdx="2" presStyleCnt="3"/>
      <dgm:spPr/>
    </dgm:pt>
    <dgm:pt modelId="{53591FB4-3C8A-49B6-A457-EBBE0B382A87}" type="pres">
      <dgm:prSet presAssocID="{733BEB2C-B811-4B44-B348-E3339C0C3128}" presName="childTx" presStyleLbl="bgAccFollowNode1" presStyleIdx="2" presStyleCnt="3">
        <dgm:presLayoutVars>
          <dgm:bulletEnabled val="1"/>
        </dgm:presLayoutVars>
      </dgm:prSet>
      <dgm:spPr/>
    </dgm:pt>
    <dgm:pt modelId="{015CECF0-4E29-481A-A3A1-817ACFDB6629}" type="pres">
      <dgm:prSet presAssocID="{C02F9B45-5135-474D-8006-5098FC33F0CA}" presName="negSpace" presStyleCnt="0"/>
      <dgm:spPr/>
    </dgm:pt>
    <dgm:pt modelId="{6E109140-9291-4AB4-A198-5ACC053E9ED1}" type="pres">
      <dgm:prSet presAssocID="{C02F9B45-5135-474D-8006-5098FC33F0CA}" presName="circle" presStyleLbl="node1" presStyleIdx="1" presStyleCnt="2"/>
      <dgm:spPr/>
    </dgm:pt>
  </dgm:ptLst>
  <dgm:cxnLst>
    <dgm:cxn modelId="{242DBF2B-5ED2-42F0-BEAF-18A65C772729}" type="presOf" srcId="{733BEB2C-B811-4B44-B348-E3339C0C3128}" destId="{53591FB4-3C8A-49B6-A457-EBBE0B382A87}" srcOrd="1" destOrd="0" presId="urn:microsoft.com/office/officeart/2005/8/layout/hList9"/>
    <dgm:cxn modelId="{F4B64F39-9CAB-4749-928C-E4AB75BEE80D}" type="presOf" srcId="{467E218A-85A0-4BFB-B91B-E3AC042473B5}" destId="{6DB7A2AB-F991-4FDC-A5E4-96F95963343E}" srcOrd="0" destOrd="0" presId="urn:microsoft.com/office/officeart/2005/8/layout/hList9"/>
    <dgm:cxn modelId="{9FB80643-4815-4729-8C36-0B1EA6F3E3CF}" srcId="{CC136BE2-3ADC-4D33-84CD-CABFF74F405D}" destId="{C02F9B45-5135-474D-8006-5098FC33F0CA}" srcOrd="1" destOrd="0" parTransId="{F491696F-47C4-45BD-895F-F1391F66880F}" sibTransId="{56F84F44-3A21-4E90-8932-E1440808F192}"/>
    <dgm:cxn modelId="{DD2D6D6A-DCD2-4E65-84C4-76EBEE16F974}" type="presOf" srcId="{2C1D90D3-C4C5-4788-AA4A-9B9D040E063F}" destId="{FDBDAED4-51EF-4217-AD26-6523E6980D6C}" srcOrd="0" destOrd="0" presId="urn:microsoft.com/office/officeart/2005/8/layout/hList9"/>
    <dgm:cxn modelId="{ABBAE554-1F3D-4B5D-B56D-3A02FEC38E00}" srcId="{C02F9B45-5135-474D-8006-5098FC33F0CA}" destId="{733BEB2C-B811-4B44-B348-E3339C0C3128}" srcOrd="1" destOrd="0" parTransId="{0F7C15E3-64FC-4DB5-89DD-608C8EAF8244}" sibTransId="{0D14A699-530B-497C-9489-768AC006E9D9}"/>
    <dgm:cxn modelId="{B003697F-70CC-4456-88FA-4D9EF7300996}" srcId="{CC136BE2-3ADC-4D33-84CD-CABFF74F405D}" destId="{2C1D90D3-C4C5-4788-AA4A-9B9D040E063F}" srcOrd="0" destOrd="0" parTransId="{C1858147-B55E-47D6-9B43-6C46078CDD15}" sibTransId="{C3C845DF-9F15-4815-BADE-D87455D9A3F8}"/>
    <dgm:cxn modelId="{E69C2980-ABA5-4B1A-BDAF-01F934E2D9F4}" srcId="{2C1D90D3-C4C5-4788-AA4A-9B9D040E063F}" destId="{44D9A684-3C53-448D-8FDD-7136E278676C}" srcOrd="0" destOrd="0" parTransId="{614C9EDA-DA03-429A-8BE2-3ABE329189F5}" sibTransId="{8EDE8A7C-4718-42B2-BEFE-309B4D48B288}"/>
    <dgm:cxn modelId="{33EBD98D-D775-4103-9CAD-8DD4CDCB7E9E}" srcId="{C02F9B45-5135-474D-8006-5098FC33F0CA}" destId="{467E218A-85A0-4BFB-B91B-E3AC042473B5}" srcOrd="0" destOrd="0" parTransId="{599D9048-D618-4080-B349-C7EEF953B869}" sibTransId="{029DF765-00DC-4962-AE51-487E8CF284CE}"/>
    <dgm:cxn modelId="{26AB7191-0216-464A-AEDE-E6DA2DA9D5A5}" type="presOf" srcId="{467E218A-85A0-4BFB-B91B-E3AC042473B5}" destId="{E7206E34-AA5F-46BB-AF96-207396C377C1}" srcOrd="1" destOrd="0" presId="urn:microsoft.com/office/officeart/2005/8/layout/hList9"/>
    <dgm:cxn modelId="{D796A6B8-7536-4F6B-A30A-B29CD81AB2A8}" type="presOf" srcId="{733BEB2C-B811-4B44-B348-E3339C0C3128}" destId="{7E0C04D4-5C0E-426A-B56F-6CE9062FA2EF}" srcOrd="0" destOrd="0" presId="urn:microsoft.com/office/officeart/2005/8/layout/hList9"/>
    <dgm:cxn modelId="{D57321D8-1D8B-48A5-A07E-97DE634EBB42}" type="presOf" srcId="{44D9A684-3C53-448D-8FDD-7136E278676C}" destId="{C799A95B-B30D-4A96-95D2-2C2E9FB6D22F}" srcOrd="0" destOrd="0" presId="urn:microsoft.com/office/officeart/2005/8/layout/hList9"/>
    <dgm:cxn modelId="{B0FDD4DA-CAC0-4162-B95C-C1D578B89846}" type="presOf" srcId="{44D9A684-3C53-448D-8FDD-7136E278676C}" destId="{AC4E101F-183D-4730-9775-473502567A16}" srcOrd="1" destOrd="0" presId="urn:microsoft.com/office/officeart/2005/8/layout/hList9"/>
    <dgm:cxn modelId="{9C6A41DF-F074-445B-AB3A-ADFDBC6B8E95}" type="presOf" srcId="{C02F9B45-5135-474D-8006-5098FC33F0CA}" destId="{6E109140-9291-4AB4-A198-5ACC053E9ED1}" srcOrd="0" destOrd="0" presId="urn:microsoft.com/office/officeart/2005/8/layout/hList9"/>
    <dgm:cxn modelId="{637D1CF7-D1DF-4819-BFC6-E83D44C0740E}" type="presOf" srcId="{CC136BE2-3ADC-4D33-84CD-CABFF74F405D}" destId="{617875D9-009E-41CE-99EC-DCEB0B7FE02E}" srcOrd="0" destOrd="0" presId="urn:microsoft.com/office/officeart/2005/8/layout/hList9"/>
    <dgm:cxn modelId="{D5C13162-4269-45A0-B117-DF0688F1DC01}" type="presParOf" srcId="{617875D9-009E-41CE-99EC-DCEB0B7FE02E}" destId="{FB8F9D2D-2BAE-48BE-A315-8591774AA934}" srcOrd="0" destOrd="0" presId="urn:microsoft.com/office/officeart/2005/8/layout/hList9"/>
    <dgm:cxn modelId="{70553A48-FC31-46CE-BB0B-EDE4B1ACF1F5}" type="presParOf" srcId="{617875D9-009E-41CE-99EC-DCEB0B7FE02E}" destId="{B7BACF64-3209-4F71-9627-A32A12CCE940}" srcOrd="1" destOrd="0" presId="urn:microsoft.com/office/officeart/2005/8/layout/hList9"/>
    <dgm:cxn modelId="{09F26D18-F9A3-4593-8AEE-1F02753D0256}" type="presParOf" srcId="{B7BACF64-3209-4F71-9627-A32A12CCE940}" destId="{EC25683F-E9FC-464F-AB00-5886D74DDBAA}" srcOrd="0" destOrd="0" presId="urn:microsoft.com/office/officeart/2005/8/layout/hList9"/>
    <dgm:cxn modelId="{4C26893A-1953-47EC-BA35-B0ED2D153359}" type="presParOf" srcId="{B7BACF64-3209-4F71-9627-A32A12CCE940}" destId="{C4D360D3-8C41-4B88-9B68-3F2FAFDE65DE}" srcOrd="1" destOrd="0" presId="urn:microsoft.com/office/officeart/2005/8/layout/hList9"/>
    <dgm:cxn modelId="{73BDEB2A-E6B4-4370-873A-C9363B33C4EE}" type="presParOf" srcId="{C4D360D3-8C41-4B88-9B68-3F2FAFDE65DE}" destId="{C799A95B-B30D-4A96-95D2-2C2E9FB6D22F}" srcOrd="0" destOrd="0" presId="urn:microsoft.com/office/officeart/2005/8/layout/hList9"/>
    <dgm:cxn modelId="{DCC68DDE-50AE-4450-ACC7-D7803BBFC412}" type="presParOf" srcId="{C4D360D3-8C41-4B88-9B68-3F2FAFDE65DE}" destId="{AC4E101F-183D-4730-9775-473502567A16}" srcOrd="1" destOrd="0" presId="urn:microsoft.com/office/officeart/2005/8/layout/hList9"/>
    <dgm:cxn modelId="{C41898F3-86AC-4885-B6D3-A569A36BA243}" type="presParOf" srcId="{617875D9-009E-41CE-99EC-DCEB0B7FE02E}" destId="{0A43A5F9-8945-4209-92D3-A50B488A3BDD}" srcOrd="2" destOrd="0" presId="urn:microsoft.com/office/officeart/2005/8/layout/hList9"/>
    <dgm:cxn modelId="{620EDAB1-4824-4851-99CC-C026CDAA71FB}" type="presParOf" srcId="{617875D9-009E-41CE-99EC-DCEB0B7FE02E}" destId="{FDBDAED4-51EF-4217-AD26-6523E6980D6C}" srcOrd="3" destOrd="0" presId="urn:microsoft.com/office/officeart/2005/8/layout/hList9"/>
    <dgm:cxn modelId="{15FCC3A8-BB49-483F-9D9E-689E7696CAF3}" type="presParOf" srcId="{617875D9-009E-41CE-99EC-DCEB0B7FE02E}" destId="{0E0F6EA4-BEB8-4715-AAF3-BE1F9E75D1CF}" srcOrd="4" destOrd="0" presId="urn:microsoft.com/office/officeart/2005/8/layout/hList9"/>
    <dgm:cxn modelId="{11BBF6E9-8579-4258-B282-F159561E4B0A}" type="presParOf" srcId="{617875D9-009E-41CE-99EC-DCEB0B7FE02E}" destId="{697B7550-DB81-4C3E-A943-38B65D054063}" srcOrd="5" destOrd="0" presId="urn:microsoft.com/office/officeart/2005/8/layout/hList9"/>
    <dgm:cxn modelId="{E8AF5477-A614-4507-B562-511BA4FFCADB}" type="presParOf" srcId="{617875D9-009E-41CE-99EC-DCEB0B7FE02E}" destId="{94D3F3DE-7BFE-45CF-9462-2EF4FA36A333}" srcOrd="6" destOrd="0" presId="urn:microsoft.com/office/officeart/2005/8/layout/hList9"/>
    <dgm:cxn modelId="{A9E50737-45D8-491D-8220-834C4E287288}" type="presParOf" srcId="{94D3F3DE-7BFE-45CF-9462-2EF4FA36A333}" destId="{EAE9116C-7858-493E-BFEE-4975D44736D2}" srcOrd="0" destOrd="0" presId="urn:microsoft.com/office/officeart/2005/8/layout/hList9"/>
    <dgm:cxn modelId="{0A02579F-76AF-44FB-B7E0-158AB1300DB8}" type="presParOf" srcId="{94D3F3DE-7BFE-45CF-9462-2EF4FA36A333}" destId="{163C9A16-6BB6-45F7-8825-6C5C628AE981}" srcOrd="1" destOrd="0" presId="urn:microsoft.com/office/officeart/2005/8/layout/hList9"/>
    <dgm:cxn modelId="{3D4E121B-0F27-4D22-8DF2-C1F7DE6F981D}" type="presParOf" srcId="{163C9A16-6BB6-45F7-8825-6C5C628AE981}" destId="{6DB7A2AB-F991-4FDC-A5E4-96F95963343E}" srcOrd="0" destOrd="0" presId="urn:microsoft.com/office/officeart/2005/8/layout/hList9"/>
    <dgm:cxn modelId="{7F6B467D-C60A-4D83-8FB1-5E70A72E5613}" type="presParOf" srcId="{163C9A16-6BB6-45F7-8825-6C5C628AE981}" destId="{E7206E34-AA5F-46BB-AF96-207396C377C1}" srcOrd="1" destOrd="0" presId="urn:microsoft.com/office/officeart/2005/8/layout/hList9"/>
    <dgm:cxn modelId="{4DE206AC-B2AB-46EB-BCBE-CE76AECCA26C}" type="presParOf" srcId="{94D3F3DE-7BFE-45CF-9462-2EF4FA36A333}" destId="{1E8B262B-633E-4105-80AC-B1B846328D71}" srcOrd="2" destOrd="0" presId="urn:microsoft.com/office/officeart/2005/8/layout/hList9"/>
    <dgm:cxn modelId="{B54D9E9C-CFD4-4362-BA7B-E14190BF0B58}" type="presParOf" srcId="{1E8B262B-633E-4105-80AC-B1B846328D71}" destId="{7E0C04D4-5C0E-426A-B56F-6CE9062FA2EF}" srcOrd="0" destOrd="0" presId="urn:microsoft.com/office/officeart/2005/8/layout/hList9"/>
    <dgm:cxn modelId="{04055F3C-96DB-41CC-AA41-FCA1DCD1BABC}" type="presParOf" srcId="{1E8B262B-633E-4105-80AC-B1B846328D71}" destId="{53591FB4-3C8A-49B6-A457-EBBE0B382A87}" srcOrd="1" destOrd="0" presId="urn:microsoft.com/office/officeart/2005/8/layout/hList9"/>
    <dgm:cxn modelId="{A6591ABE-E7B1-4221-8ED4-643300AFAA57}" type="presParOf" srcId="{617875D9-009E-41CE-99EC-DCEB0B7FE02E}" destId="{015CECF0-4E29-481A-A3A1-817ACFDB6629}" srcOrd="7" destOrd="0" presId="urn:microsoft.com/office/officeart/2005/8/layout/hList9"/>
    <dgm:cxn modelId="{E8F619BE-0A91-41F3-A284-CF5D88F815F1}" type="presParOf" srcId="{617875D9-009E-41CE-99EC-DCEB0B7FE02E}" destId="{6E109140-9291-4AB4-A198-5ACC053E9ED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6118DB-3924-4E83-AE1E-CD99513D7B3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A3004CA2-B0C5-41DE-894C-7F4ED6222EF4}">
      <dgm:prSet custT="1"/>
      <dgm:spPr/>
      <dgm:t>
        <a:bodyPr/>
        <a:lstStyle/>
        <a:p>
          <a:r>
            <a:rPr lang="fr-FR" sz="2000" dirty="0"/>
            <a:t>La classification est moyennement bonne</a:t>
          </a:r>
        </a:p>
      </dgm:t>
    </dgm:pt>
    <dgm:pt modelId="{634E4051-9F7B-4951-A59A-E76F1F0D2516}" type="parTrans" cxnId="{394929B3-73BA-48B2-9C0E-923E5DC605FE}">
      <dgm:prSet/>
      <dgm:spPr/>
      <dgm:t>
        <a:bodyPr/>
        <a:lstStyle/>
        <a:p>
          <a:endParaRPr lang="fr-FR" sz="1600"/>
        </a:p>
      </dgm:t>
    </dgm:pt>
    <dgm:pt modelId="{EEFA2819-1368-4792-A2E9-A9614B02036B}" type="sibTrans" cxnId="{394929B3-73BA-48B2-9C0E-923E5DC605FE}">
      <dgm:prSet/>
      <dgm:spPr/>
      <dgm:t>
        <a:bodyPr/>
        <a:lstStyle/>
        <a:p>
          <a:endParaRPr lang="fr-FR" sz="1600"/>
        </a:p>
      </dgm:t>
    </dgm:pt>
    <dgm:pt modelId="{907F9CF7-765E-4C4C-B0B8-EADB214D92F6}">
      <dgm:prSet custT="1"/>
      <dgm:spPr/>
      <dgm:t>
        <a:bodyPr/>
        <a:lstStyle/>
        <a:p>
          <a:r>
            <a:rPr lang="fr-FR" sz="2000" dirty="0"/>
            <a:t>La catégorie “Computers” est particulièrement mal classée</a:t>
          </a:r>
        </a:p>
      </dgm:t>
    </dgm:pt>
    <dgm:pt modelId="{D89A53E1-08B2-4763-920C-C90A27871F39}" type="parTrans" cxnId="{3E633460-48ED-4A1B-ACCC-38E9E833FDE1}">
      <dgm:prSet/>
      <dgm:spPr/>
      <dgm:t>
        <a:bodyPr/>
        <a:lstStyle/>
        <a:p>
          <a:endParaRPr lang="fr-FR" sz="1600"/>
        </a:p>
      </dgm:t>
    </dgm:pt>
    <dgm:pt modelId="{010FCB68-F6CC-43B8-91A1-510B1F596A59}" type="sibTrans" cxnId="{3E633460-48ED-4A1B-ACCC-38E9E833FDE1}">
      <dgm:prSet/>
      <dgm:spPr/>
      <dgm:t>
        <a:bodyPr/>
        <a:lstStyle/>
        <a:p>
          <a:endParaRPr lang="fr-FR" sz="1600"/>
        </a:p>
      </dgm:t>
    </dgm:pt>
    <dgm:pt modelId="{B640E734-DB8D-4A76-8C5C-B3CC8DA78CA5}" type="pres">
      <dgm:prSet presAssocID="{E36118DB-3924-4E83-AE1E-CD99513D7B34}" presName="linear" presStyleCnt="0">
        <dgm:presLayoutVars>
          <dgm:animLvl val="lvl"/>
          <dgm:resizeHandles val="exact"/>
        </dgm:presLayoutVars>
      </dgm:prSet>
      <dgm:spPr/>
    </dgm:pt>
    <dgm:pt modelId="{9D6F04A8-7D4F-477E-AB88-96374B410CE5}" type="pres">
      <dgm:prSet presAssocID="{A3004CA2-B0C5-41DE-894C-7F4ED6222E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99701F-CD12-4650-AD4F-0933D680A37F}" type="pres">
      <dgm:prSet presAssocID="{EEFA2819-1368-4792-A2E9-A9614B02036B}" presName="spacer" presStyleCnt="0"/>
      <dgm:spPr/>
    </dgm:pt>
    <dgm:pt modelId="{838AAC71-1FE0-45D7-BA1D-F57E5CF1B60D}" type="pres">
      <dgm:prSet presAssocID="{907F9CF7-765E-4C4C-B0B8-EADB214D92F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D594D02-83BE-4CC1-871C-7F85B1FB67F1}" type="presOf" srcId="{E36118DB-3924-4E83-AE1E-CD99513D7B34}" destId="{B640E734-DB8D-4A76-8C5C-B3CC8DA78CA5}" srcOrd="0" destOrd="0" presId="urn:microsoft.com/office/officeart/2005/8/layout/vList2"/>
    <dgm:cxn modelId="{7745202E-A80C-4CE1-8710-73B758BB10C4}" type="presOf" srcId="{907F9CF7-765E-4C4C-B0B8-EADB214D92F6}" destId="{838AAC71-1FE0-45D7-BA1D-F57E5CF1B60D}" srcOrd="0" destOrd="0" presId="urn:microsoft.com/office/officeart/2005/8/layout/vList2"/>
    <dgm:cxn modelId="{3E633460-48ED-4A1B-ACCC-38E9E833FDE1}" srcId="{E36118DB-3924-4E83-AE1E-CD99513D7B34}" destId="{907F9CF7-765E-4C4C-B0B8-EADB214D92F6}" srcOrd="1" destOrd="0" parTransId="{D89A53E1-08B2-4763-920C-C90A27871F39}" sibTransId="{010FCB68-F6CC-43B8-91A1-510B1F596A59}"/>
    <dgm:cxn modelId="{8E1C968E-D7F4-4C14-A0C0-927F4EE70CC7}" type="presOf" srcId="{A3004CA2-B0C5-41DE-894C-7F4ED6222EF4}" destId="{9D6F04A8-7D4F-477E-AB88-96374B410CE5}" srcOrd="0" destOrd="0" presId="urn:microsoft.com/office/officeart/2005/8/layout/vList2"/>
    <dgm:cxn modelId="{394929B3-73BA-48B2-9C0E-923E5DC605FE}" srcId="{E36118DB-3924-4E83-AE1E-CD99513D7B34}" destId="{A3004CA2-B0C5-41DE-894C-7F4ED6222EF4}" srcOrd="0" destOrd="0" parTransId="{634E4051-9F7B-4951-A59A-E76F1F0D2516}" sibTransId="{EEFA2819-1368-4792-A2E9-A9614B02036B}"/>
    <dgm:cxn modelId="{E7AF2DF8-86FD-4537-B621-2EA53F00B4BC}" type="presParOf" srcId="{B640E734-DB8D-4A76-8C5C-B3CC8DA78CA5}" destId="{9D6F04A8-7D4F-477E-AB88-96374B410CE5}" srcOrd="0" destOrd="0" presId="urn:microsoft.com/office/officeart/2005/8/layout/vList2"/>
    <dgm:cxn modelId="{87A4CF84-8F06-4535-88BE-91CB95F9CA44}" type="presParOf" srcId="{B640E734-DB8D-4A76-8C5C-B3CC8DA78CA5}" destId="{D299701F-CD12-4650-AD4F-0933D680A37F}" srcOrd="1" destOrd="0" presId="urn:microsoft.com/office/officeart/2005/8/layout/vList2"/>
    <dgm:cxn modelId="{F9CD42AF-1670-4665-99B8-F26BEDFA8DF1}" type="presParOf" srcId="{B640E734-DB8D-4A76-8C5C-B3CC8DA78CA5}" destId="{838AAC71-1FE0-45D7-BA1D-F57E5CF1B60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D6FC9-DF9A-4A72-B1E7-204C0BC84A4E}">
      <dsp:nvSpPr>
        <dsp:cNvPr id="0" name=""/>
        <dsp:cNvSpPr/>
      </dsp:nvSpPr>
      <dsp:spPr>
        <a:xfrm>
          <a:off x="5451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Exploration des données</a:t>
          </a:r>
        </a:p>
      </dsp:txBody>
      <dsp:txXfrm>
        <a:off x="35147" y="122911"/>
        <a:ext cx="1630437" cy="954505"/>
      </dsp:txXfrm>
    </dsp:sp>
    <dsp:sp modelId="{3C4740BF-2058-4BED-9136-1C9EA8033540}">
      <dsp:nvSpPr>
        <dsp:cNvPr id="0" name=""/>
        <dsp:cNvSpPr/>
      </dsp:nvSpPr>
      <dsp:spPr>
        <a:xfrm>
          <a:off x="1864263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864263" y="474440"/>
        <a:ext cx="250770" cy="251447"/>
      </dsp:txXfrm>
    </dsp:sp>
    <dsp:sp modelId="{6EABBEDC-46E8-4F7D-A123-1FE9A25281A6}">
      <dsp:nvSpPr>
        <dsp:cNvPr id="0" name=""/>
        <dsp:cNvSpPr/>
      </dsp:nvSpPr>
      <dsp:spPr>
        <a:xfrm>
          <a:off x="2371211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et classification des données textuelles</a:t>
          </a:r>
        </a:p>
      </dsp:txBody>
      <dsp:txXfrm>
        <a:off x="2400907" y="122911"/>
        <a:ext cx="1630437" cy="954505"/>
      </dsp:txXfrm>
    </dsp:sp>
    <dsp:sp modelId="{F2B9C7EB-C3E4-46E9-B05F-D817B53BE9C4}">
      <dsp:nvSpPr>
        <dsp:cNvPr id="0" name=""/>
        <dsp:cNvSpPr/>
      </dsp:nvSpPr>
      <dsp:spPr>
        <a:xfrm>
          <a:off x="4230024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230024" y="474440"/>
        <a:ext cx="250770" cy="251447"/>
      </dsp:txXfrm>
    </dsp:sp>
    <dsp:sp modelId="{3BFCCB25-3BAD-42C8-BFFC-9E00C89E58E3}">
      <dsp:nvSpPr>
        <dsp:cNvPr id="0" name=""/>
        <dsp:cNvSpPr/>
      </dsp:nvSpPr>
      <dsp:spPr>
        <a:xfrm>
          <a:off x="4736972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Préparation et classification des données visuelles</a:t>
          </a:r>
        </a:p>
      </dsp:txBody>
      <dsp:txXfrm>
        <a:off x="4766668" y="122911"/>
        <a:ext cx="1630437" cy="954505"/>
      </dsp:txXfrm>
    </dsp:sp>
    <dsp:sp modelId="{C8CE1B25-341E-4043-8345-BB9643E2FA80}">
      <dsp:nvSpPr>
        <dsp:cNvPr id="0" name=""/>
        <dsp:cNvSpPr/>
      </dsp:nvSpPr>
      <dsp:spPr>
        <a:xfrm>
          <a:off x="6595785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595785" y="474440"/>
        <a:ext cx="250770" cy="251447"/>
      </dsp:txXfrm>
    </dsp:sp>
    <dsp:sp modelId="{359662BC-D609-43A3-B123-2A57AE390F68}">
      <dsp:nvSpPr>
        <dsp:cNvPr id="0" name=""/>
        <dsp:cNvSpPr/>
      </dsp:nvSpPr>
      <dsp:spPr>
        <a:xfrm>
          <a:off x="7102733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Fusion des features textuelles et visuelles</a:t>
          </a:r>
        </a:p>
      </dsp:txBody>
      <dsp:txXfrm>
        <a:off x="7132429" y="122911"/>
        <a:ext cx="1630437" cy="954505"/>
      </dsp:txXfrm>
    </dsp:sp>
    <dsp:sp modelId="{84C3C1A6-C34F-49D7-AAD7-07F3821F73AA}">
      <dsp:nvSpPr>
        <dsp:cNvPr id="0" name=""/>
        <dsp:cNvSpPr/>
      </dsp:nvSpPr>
      <dsp:spPr>
        <a:xfrm>
          <a:off x="8961545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961545" y="474440"/>
        <a:ext cx="250770" cy="251447"/>
      </dsp:txXfrm>
    </dsp:sp>
    <dsp:sp modelId="{45674B8F-5744-4A8D-BF0D-297FCB8D15DA}">
      <dsp:nvSpPr>
        <dsp:cNvPr id="0" name=""/>
        <dsp:cNvSpPr/>
      </dsp:nvSpPr>
      <dsp:spPr>
        <a:xfrm>
          <a:off x="9468494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Résultats</a:t>
          </a:r>
        </a:p>
      </dsp:txBody>
      <dsp:txXfrm>
        <a:off x="9498190" y="122911"/>
        <a:ext cx="1630437" cy="9545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75239-FD0A-42E5-8508-FE88E237F6E6}">
      <dsp:nvSpPr>
        <dsp:cNvPr id="0" name=""/>
        <dsp:cNvSpPr/>
      </dsp:nvSpPr>
      <dsp:spPr>
        <a:xfrm>
          <a:off x="2060921" y="318660"/>
          <a:ext cx="4778496" cy="767520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Appliquer LDA</a:t>
          </a:r>
        </a:p>
      </dsp:txBody>
      <dsp:txXfrm>
        <a:off x="2098388" y="356127"/>
        <a:ext cx="4703562" cy="692586"/>
      </dsp:txXfrm>
    </dsp:sp>
    <dsp:sp modelId="{D4E702AD-C811-4BC7-B224-49E609834B6C}">
      <dsp:nvSpPr>
        <dsp:cNvPr id="0" name=""/>
        <dsp:cNvSpPr/>
      </dsp:nvSpPr>
      <dsp:spPr>
        <a:xfrm>
          <a:off x="2379433" y="1178340"/>
          <a:ext cx="4459984" cy="767520"/>
        </a:xfrm>
        <a:prstGeom prst="roundRect">
          <a:avLst/>
        </a:prstGeom>
        <a:solidFill>
          <a:schemeClr val="accent5">
            <a:shade val="50000"/>
            <a:hueOff val="313823"/>
            <a:satOff val="-3747"/>
            <a:lumOff val="285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Calcul da la matrice de </a:t>
          </a:r>
          <a:r>
            <a:rPr lang="fr-FR" sz="2000" kern="1200" dirty="0" err="1"/>
            <a:t>coherence</a:t>
          </a:r>
          <a:endParaRPr lang="fr-FR" sz="2000" kern="1200" dirty="0"/>
        </a:p>
      </dsp:txBody>
      <dsp:txXfrm>
        <a:off x="2416900" y="1215807"/>
        <a:ext cx="4385050" cy="692586"/>
      </dsp:txXfrm>
    </dsp:sp>
    <dsp:sp modelId="{5741FD13-DFE0-4582-A398-6E0142286660}">
      <dsp:nvSpPr>
        <dsp:cNvPr id="0" name=""/>
        <dsp:cNvSpPr/>
      </dsp:nvSpPr>
      <dsp:spPr>
        <a:xfrm>
          <a:off x="2698013" y="2038020"/>
          <a:ext cx="4141404" cy="767520"/>
        </a:xfrm>
        <a:prstGeom prst="roundRect">
          <a:avLst/>
        </a:prstGeom>
        <a:solidFill>
          <a:schemeClr val="accent5">
            <a:shade val="50000"/>
            <a:hueOff val="313823"/>
            <a:satOff val="-3747"/>
            <a:lumOff val="285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Visualisation des topics</a:t>
          </a:r>
        </a:p>
      </dsp:txBody>
      <dsp:txXfrm>
        <a:off x="2735480" y="2075487"/>
        <a:ext cx="4066470" cy="6925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9A95B-B30D-4A96-95D2-2C2E9FB6D22F}">
      <dsp:nvSpPr>
        <dsp:cNvPr id="0" name=""/>
        <dsp:cNvSpPr/>
      </dsp:nvSpPr>
      <dsp:spPr>
        <a:xfrm>
          <a:off x="1980335" y="794576"/>
          <a:ext cx="1933741" cy="1472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3144" rIns="263144" bIns="263144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0" i="0" kern="1200" dirty="0"/>
            <a:t>≃</a:t>
          </a:r>
          <a:r>
            <a:rPr lang="fr-FR" sz="3700" kern="1200" dirty="0"/>
            <a:t> 0,36</a:t>
          </a:r>
        </a:p>
      </dsp:txBody>
      <dsp:txXfrm>
        <a:off x="2289734" y="794576"/>
        <a:ext cx="1624342" cy="1472560"/>
      </dsp:txXfrm>
    </dsp:sp>
    <dsp:sp modelId="{FDBDAED4-51EF-4217-AD26-6523E6980D6C}">
      <dsp:nvSpPr>
        <dsp:cNvPr id="0" name=""/>
        <dsp:cNvSpPr/>
      </dsp:nvSpPr>
      <dsp:spPr>
        <a:xfrm>
          <a:off x="415973" y="922"/>
          <a:ext cx="1981828" cy="19818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Coherence</a:t>
          </a:r>
          <a:r>
            <a:rPr lang="fr-FR" sz="2100" kern="1200" dirty="0"/>
            <a:t> score</a:t>
          </a:r>
        </a:p>
      </dsp:txBody>
      <dsp:txXfrm>
        <a:off x="706205" y="291154"/>
        <a:ext cx="1401364" cy="14013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5DBF9-1B41-4BDC-8D34-FC520694C20A}">
      <dsp:nvSpPr>
        <dsp:cNvPr id="0" name=""/>
        <dsp:cNvSpPr/>
      </dsp:nvSpPr>
      <dsp:spPr>
        <a:xfrm>
          <a:off x="994414" y="0"/>
          <a:ext cx="3124200" cy="31242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SIFT</a:t>
          </a:r>
          <a:endParaRPr lang="fr-FR" sz="6500" kern="1200"/>
        </a:p>
      </dsp:txBody>
      <dsp:txXfrm>
        <a:off x="1451942" y="457528"/>
        <a:ext cx="2209144" cy="2209144"/>
      </dsp:txXfrm>
    </dsp:sp>
    <dsp:sp modelId="{7CB44CB7-8BB4-41B2-B786-2457B526D366}">
      <dsp:nvSpPr>
        <dsp:cNvPr id="0" name=""/>
        <dsp:cNvSpPr/>
      </dsp:nvSpPr>
      <dsp:spPr>
        <a:xfrm>
          <a:off x="5145009" y="0"/>
          <a:ext cx="3124200" cy="3124200"/>
        </a:xfrm>
        <a:prstGeom prst="ellipse">
          <a:avLst/>
        </a:prstGeom>
        <a:solidFill>
          <a:schemeClr val="accent4">
            <a:hueOff val="-1497328"/>
            <a:satOff val="2006"/>
            <a:lumOff val="60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VGG16 </a:t>
          </a:r>
          <a:r>
            <a:rPr lang="en-US" sz="3600" kern="1200" err="1"/>
            <a:t>Transfert</a:t>
          </a:r>
          <a:r>
            <a:rPr lang="en-US" sz="3600" kern="1200"/>
            <a:t> Learning</a:t>
          </a:r>
          <a:endParaRPr lang="fr-FR" sz="4600" kern="1200"/>
        </a:p>
      </dsp:txBody>
      <dsp:txXfrm>
        <a:off x="5602537" y="457528"/>
        <a:ext cx="2209144" cy="22091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D6FC9-DF9A-4A72-B1E7-204C0BC84A4E}">
      <dsp:nvSpPr>
        <dsp:cNvPr id="0" name=""/>
        <dsp:cNvSpPr/>
      </dsp:nvSpPr>
      <dsp:spPr>
        <a:xfrm>
          <a:off x="0" y="508125"/>
          <a:ext cx="1466014" cy="879608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Prétraitement des images</a:t>
          </a:r>
        </a:p>
      </dsp:txBody>
      <dsp:txXfrm>
        <a:off x="25763" y="533888"/>
        <a:ext cx="1414488" cy="828082"/>
      </dsp:txXfrm>
    </dsp:sp>
    <dsp:sp modelId="{3C4740BF-2058-4BED-9136-1C9EA8033540}">
      <dsp:nvSpPr>
        <dsp:cNvPr id="0" name=""/>
        <dsp:cNvSpPr/>
      </dsp:nvSpPr>
      <dsp:spPr>
        <a:xfrm>
          <a:off x="1612615" y="766143"/>
          <a:ext cx="310795" cy="36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612615" y="838857"/>
        <a:ext cx="217557" cy="218143"/>
      </dsp:txXfrm>
    </dsp:sp>
    <dsp:sp modelId="{6EABBEDC-46E8-4F7D-A123-1FE9A25281A6}">
      <dsp:nvSpPr>
        <dsp:cNvPr id="0" name=""/>
        <dsp:cNvSpPr/>
      </dsp:nvSpPr>
      <dsp:spPr>
        <a:xfrm>
          <a:off x="2052420" y="508125"/>
          <a:ext cx="1466014" cy="879608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Réunion des descripteurs</a:t>
          </a:r>
        </a:p>
      </dsp:txBody>
      <dsp:txXfrm>
        <a:off x="2078183" y="533888"/>
        <a:ext cx="1414488" cy="828082"/>
      </dsp:txXfrm>
    </dsp:sp>
    <dsp:sp modelId="{F2B9C7EB-C3E4-46E9-B05F-D817B53BE9C4}">
      <dsp:nvSpPr>
        <dsp:cNvPr id="0" name=""/>
        <dsp:cNvSpPr/>
      </dsp:nvSpPr>
      <dsp:spPr>
        <a:xfrm>
          <a:off x="3665035" y="766143"/>
          <a:ext cx="310795" cy="36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665035" y="838857"/>
        <a:ext cx="217557" cy="218143"/>
      </dsp:txXfrm>
    </dsp:sp>
    <dsp:sp modelId="{3BFCCB25-3BAD-42C8-BFFC-9E00C89E58E3}">
      <dsp:nvSpPr>
        <dsp:cNvPr id="0" name=""/>
        <dsp:cNvSpPr/>
      </dsp:nvSpPr>
      <dsp:spPr>
        <a:xfrm>
          <a:off x="4104840" y="508125"/>
          <a:ext cx="1466014" cy="879608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Création du Bag of Visual </a:t>
          </a:r>
          <a:r>
            <a:rPr lang="fr-FR" sz="1400" kern="1200" dirty="0" err="1"/>
            <a:t>Words</a:t>
          </a:r>
          <a:endParaRPr lang="fr-FR" sz="1400" kern="1200" dirty="0"/>
        </a:p>
      </dsp:txBody>
      <dsp:txXfrm>
        <a:off x="4130603" y="533888"/>
        <a:ext cx="1414488" cy="828082"/>
      </dsp:txXfrm>
    </dsp:sp>
    <dsp:sp modelId="{C8CE1B25-341E-4043-8345-BB9643E2FA80}">
      <dsp:nvSpPr>
        <dsp:cNvPr id="0" name=""/>
        <dsp:cNvSpPr/>
      </dsp:nvSpPr>
      <dsp:spPr>
        <a:xfrm>
          <a:off x="5717456" y="766143"/>
          <a:ext cx="310795" cy="36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717456" y="838857"/>
        <a:ext cx="217557" cy="218143"/>
      </dsp:txXfrm>
    </dsp:sp>
    <dsp:sp modelId="{359662BC-D609-43A3-B123-2A57AE390F68}">
      <dsp:nvSpPr>
        <dsp:cNvPr id="0" name=""/>
        <dsp:cNvSpPr/>
      </dsp:nvSpPr>
      <dsp:spPr>
        <a:xfrm>
          <a:off x="6157260" y="508125"/>
          <a:ext cx="1466014" cy="879608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Création des histogrammes</a:t>
          </a:r>
        </a:p>
      </dsp:txBody>
      <dsp:txXfrm>
        <a:off x="6183023" y="533888"/>
        <a:ext cx="1414488" cy="828082"/>
      </dsp:txXfrm>
    </dsp:sp>
    <dsp:sp modelId="{84C3C1A6-C34F-49D7-AAD7-07F3821F73AA}">
      <dsp:nvSpPr>
        <dsp:cNvPr id="0" name=""/>
        <dsp:cNvSpPr/>
      </dsp:nvSpPr>
      <dsp:spPr>
        <a:xfrm>
          <a:off x="7769876" y="766143"/>
          <a:ext cx="310795" cy="36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769876" y="838857"/>
        <a:ext cx="217557" cy="218143"/>
      </dsp:txXfrm>
    </dsp:sp>
    <dsp:sp modelId="{45674B8F-5744-4A8D-BF0D-297FCB8D15DA}">
      <dsp:nvSpPr>
        <dsp:cNvPr id="0" name=""/>
        <dsp:cNvSpPr/>
      </dsp:nvSpPr>
      <dsp:spPr>
        <a:xfrm>
          <a:off x="8209680" y="508125"/>
          <a:ext cx="1466014" cy="879608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Réduction de dimension</a:t>
          </a:r>
        </a:p>
      </dsp:txBody>
      <dsp:txXfrm>
        <a:off x="8235443" y="533888"/>
        <a:ext cx="1414488" cy="828082"/>
      </dsp:txXfrm>
    </dsp:sp>
    <dsp:sp modelId="{343135C0-DC70-4E7D-8B14-BB46B4EAE8D2}">
      <dsp:nvSpPr>
        <dsp:cNvPr id="0" name=""/>
        <dsp:cNvSpPr/>
      </dsp:nvSpPr>
      <dsp:spPr>
        <a:xfrm>
          <a:off x="9822296" y="766143"/>
          <a:ext cx="310795" cy="36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9822296" y="838857"/>
        <a:ext cx="217557" cy="218143"/>
      </dsp:txXfrm>
    </dsp:sp>
    <dsp:sp modelId="{B7A53589-720D-412B-9053-8B983D555C26}">
      <dsp:nvSpPr>
        <dsp:cNvPr id="0" name=""/>
        <dsp:cNvSpPr/>
      </dsp:nvSpPr>
      <dsp:spPr>
        <a:xfrm>
          <a:off x="10262100" y="508125"/>
          <a:ext cx="1466014" cy="879608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Clustering et ARI score</a:t>
          </a:r>
          <a:r>
            <a:rPr lang="fr-FR" sz="2000" kern="1200" dirty="0"/>
            <a:t> </a:t>
          </a:r>
        </a:p>
      </dsp:txBody>
      <dsp:txXfrm>
        <a:off x="10287863" y="533888"/>
        <a:ext cx="1414488" cy="8280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CF92E-C8BA-4BBA-A966-34A5250E4506}">
      <dsp:nvSpPr>
        <dsp:cNvPr id="0" name=""/>
        <dsp:cNvSpPr/>
      </dsp:nvSpPr>
      <dsp:spPr>
        <a:xfrm>
          <a:off x="1252" y="1047"/>
          <a:ext cx="3792474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Utilisation de </a:t>
          </a:r>
          <a:r>
            <a:rPr lang="fr-FR" sz="2100" kern="1200" err="1"/>
            <a:t>MiniBatchKMeans</a:t>
          </a:r>
          <a:endParaRPr lang="fr-FR" sz="2100" kern="1200"/>
        </a:p>
      </dsp:txBody>
      <dsp:txXfrm>
        <a:off x="43207" y="43002"/>
        <a:ext cx="3708564" cy="1348523"/>
      </dsp:txXfrm>
    </dsp:sp>
    <dsp:sp modelId="{67308764-1639-4145-B9D4-E5FA0E86AA57}">
      <dsp:nvSpPr>
        <dsp:cNvPr id="0" name=""/>
        <dsp:cNvSpPr/>
      </dsp:nvSpPr>
      <dsp:spPr>
        <a:xfrm>
          <a:off x="1252" y="1690719"/>
          <a:ext cx="1819805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Variante de </a:t>
          </a:r>
          <a:br>
            <a:rPr lang="fr-FR" sz="1600" kern="1200"/>
          </a:br>
          <a:r>
            <a:rPr lang="fr-FR" sz="1600" kern="1200"/>
            <a:t>K-</a:t>
          </a:r>
          <a:r>
            <a:rPr lang="fr-FR" sz="1600" kern="1200" err="1"/>
            <a:t>Means</a:t>
          </a:r>
          <a:endParaRPr lang="fr-FR" sz="1600" kern="1200"/>
        </a:p>
      </dsp:txBody>
      <dsp:txXfrm>
        <a:off x="43207" y="1732674"/>
        <a:ext cx="1735895" cy="1348523"/>
      </dsp:txXfrm>
    </dsp:sp>
    <dsp:sp modelId="{50B2CC64-BE98-40C7-AD0E-37095FA7EFD4}">
      <dsp:nvSpPr>
        <dsp:cNvPr id="0" name=""/>
        <dsp:cNvSpPr/>
      </dsp:nvSpPr>
      <dsp:spPr>
        <a:xfrm>
          <a:off x="1973921" y="1690719"/>
          <a:ext cx="1819805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Plus rapide et adapté à notre problématique</a:t>
          </a:r>
        </a:p>
      </dsp:txBody>
      <dsp:txXfrm>
        <a:off x="2015876" y="1732674"/>
        <a:ext cx="1735895" cy="1348523"/>
      </dsp:txXfrm>
    </dsp:sp>
    <dsp:sp modelId="{47BE27B2-5B6E-4463-A1BD-8F6041EEA0E3}">
      <dsp:nvSpPr>
        <dsp:cNvPr id="0" name=""/>
        <dsp:cNvSpPr/>
      </dsp:nvSpPr>
      <dsp:spPr>
        <a:xfrm>
          <a:off x="4099453" y="1047"/>
          <a:ext cx="3792474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2 hyperparamètres</a:t>
          </a:r>
        </a:p>
      </dsp:txBody>
      <dsp:txXfrm>
        <a:off x="4141408" y="43002"/>
        <a:ext cx="3708564" cy="1348523"/>
      </dsp:txXfrm>
    </dsp:sp>
    <dsp:sp modelId="{0B3D6C7A-6726-427E-9964-62A34A82DB58}">
      <dsp:nvSpPr>
        <dsp:cNvPr id="0" name=""/>
        <dsp:cNvSpPr/>
      </dsp:nvSpPr>
      <dsp:spPr>
        <a:xfrm>
          <a:off x="4099453" y="1690719"/>
          <a:ext cx="1819805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/>
            <a:t>nClusters</a:t>
          </a:r>
          <a:r>
            <a:rPr lang="fr-FR" sz="1600" kern="1200" dirty="0"/>
            <a:t> : Racine carrée du nombre total de descripteurs </a:t>
          </a:r>
          <a:br>
            <a:rPr lang="fr-FR" sz="1600" kern="1200" dirty="0"/>
          </a:br>
          <a:r>
            <a:rPr lang="fr-FR" sz="1600" kern="1200" dirty="0">
              <a:sym typeface="Wingdings" panose="05000000000000000000" pitchFamily="2" charset="2"/>
            </a:rPr>
            <a:t></a:t>
          </a:r>
          <a:r>
            <a:rPr lang="fr-FR" sz="1600" kern="1200" dirty="0"/>
            <a:t> 753</a:t>
          </a:r>
        </a:p>
      </dsp:txBody>
      <dsp:txXfrm>
        <a:off x="4141408" y="1732674"/>
        <a:ext cx="1735895" cy="1348523"/>
      </dsp:txXfrm>
    </dsp:sp>
    <dsp:sp modelId="{FC448075-52F3-4934-A6CA-7D5BED6BA3FB}">
      <dsp:nvSpPr>
        <dsp:cNvPr id="0" name=""/>
        <dsp:cNvSpPr/>
      </dsp:nvSpPr>
      <dsp:spPr>
        <a:xfrm>
          <a:off x="6072122" y="1690719"/>
          <a:ext cx="1819805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Init-Size</a:t>
          </a:r>
          <a:r>
            <a:rPr lang="fr-FR" sz="1600" kern="1200" dirty="0"/>
            <a:t> : </a:t>
          </a:r>
          <a:br>
            <a:rPr lang="fr-FR" sz="1600" kern="1200" dirty="0"/>
          </a:br>
          <a:r>
            <a:rPr lang="fr-FR" sz="1600" kern="1200" dirty="0"/>
            <a:t>3 fois le nombre de clusters </a:t>
          </a:r>
          <a:br>
            <a:rPr lang="fr-FR" sz="1600" kern="1200" dirty="0"/>
          </a:br>
          <a:r>
            <a:rPr lang="fr-FR" sz="1600" kern="1200" dirty="0">
              <a:sym typeface="Wingdings" panose="05000000000000000000" pitchFamily="2" charset="2"/>
            </a:rPr>
            <a:t></a:t>
          </a:r>
          <a:r>
            <a:rPr lang="fr-FR" sz="1600" kern="1200" dirty="0"/>
            <a:t> 2259</a:t>
          </a:r>
        </a:p>
      </dsp:txBody>
      <dsp:txXfrm>
        <a:off x="6114077" y="1732674"/>
        <a:ext cx="1735895" cy="1348523"/>
      </dsp:txXfrm>
    </dsp:sp>
    <dsp:sp modelId="{C6CD0EC1-0D18-4D34-985E-45394B3416DE}">
      <dsp:nvSpPr>
        <dsp:cNvPr id="0" name=""/>
        <dsp:cNvSpPr/>
      </dsp:nvSpPr>
      <dsp:spPr>
        <a:xfrm>
          <a:off x="8197655" y="1047"/>
          <a:ext cx="1819805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Chaque centroïde est un mot virtuel</a:t>
          </a:r>
        </a:p>
      </dsp:txBody>
      <dsp:txXfrm>
        <a:off x="8239610" y="43002"/>
        <a:ext cx="1735895" cy="134852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9A95B-B30D-4A96-95D2-2C2E9FB6D22F}">
      <dsp:nvSpPr>
        <dsp:cNvPr id="0" name=""/>
        <dsp:cNvSpPr/>
      </dsp:nvSpPr>
      <dsp:spPr>
        <a:xfrm>
          <a:off x="1999522" y="416926"/>
          <a:ext cx="1561712" cy="10416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dirty="0"/>
            <a:t>≃</a:t>
          </a:r>
          <a:r>
            <a:rPr lang="fr-FR" sz="2900" kern="1200" dirty="0"/>
            <a:t> 0,05</a:t>
          </a:r>
        </a:p>
      </dsp:txBody>
      <dsp:txXfrm>
        <a:off x="2249396" y="416926"/>
        <a:ext cx="1311838" cy="1041661"/>
      </dsp:txXfrm>
    </dsp:sp>
    <dsp:sp modelId="{FDBDAED4-51EF-4217-AD26-6523E6980D6C}">
      <dsp:nvSpPr>
        <dsp:cNvPr id="0" name=""/>
        <dsp:cNvSpPr/>
      </dsp:nvSpPr>
      <dsp:spPr>
        <a:xfrm>
          <a:off x="1166609" y="470"/>
          <a:ext cx="1041141" cy="1041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Score ARI</a:t>
          </a:r>
        </a:p>
      </dsp:txBody>
      <dsp:txXfrm>
        <a:off x="1319081" y="152942"/>
        <a:ext cx="736197" cy="73619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04A8-7D4F-477E-AB88-96374B410CE5}">
      <dsp:nvSpPr>
        <dsp:cNvPr id="0" name=""/>
        <dsp:cNvSpPr/>
      </dsp:nvSpPr>
      <dsp:spPr>
        <a:xfrm>
          <a:off x="0" y="953700"/>
          <a:ext cx="2812387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La classification est mauvaise</a:t>
          </a:r>
        </a:p>
      </dsp:txBody>
      <dsp:txXfrm>
        <a:off x="59399" y="1013099"/>
        <a:ext cx="2693589" cy="10980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7CE57-3B2B-466F-A9FF-74D14D342F86}">
      <dsp:nvSpPr>
        <dsp:cNvPr id="0" name=""/>
        <dsp:cNvSpPr/>
      </dsp:nvSpPr>
      <dsp:spPr>
        <a:xfrm rot="10800000">
          <a:off x="1729980" y="275"/>
          <a:ext cx="5872110" cy="100365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86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Réseau de neurones convolutif</a:t>
          </a:r>
        </a:p>
      </dsp:txBody>
      <dsp:txXfrm rot="10800000">
        <a:off x="1980895" y="275"/>
        <a:ext cx="5621195" cy="1003659"/>
      </dsp:txXfrm>
    </dsp:sp>
    <dsp:sp modelId="{5E44CD4D-C1E4-4570-95FE-BC9F7CA6B7FA}">
      <dsp:nvSpPr>
        <dsp:cNvPr id="0" name=""/>
        <dsp:cNvSpPr/>
      </dsp:nvSpPr>
      <dsp:spPr>
        <a:xfrm>
          <a:off x="1228150" y="275"/>
          <a:ext cx="1003659" cy="10036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B7374-767D-48FB-9011-C5FF5B01A697}">
      <dsp:nvSpPr>
        <dsp:cNvPr id="0" name=""/>
        <dsp:cNvSpPr/>
      </dsp:nvSpPr>
      <dsp:spPr>
        <a:xfrm rot="10800000">
          <a:off x="1729980" y="1254850"/>
          <a:ext cx="5872110" cy="100365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86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Atteint une précision de 92,7% dans le top 5 des tests d'</a:t>
          </a:r>
          <a:r>
            <a:rPr lang="fr-FR" sz="2500" kern="1200" dirty="0" err="1"/>
            <a:t>ImageNet</a:t>
          </a:r>
          <a:endParaRPr lang="fr-FR" sz="2500" kern="1200" dirty="0"/>
        </a:p>
      </dsp:txBody>
      <dsp:txXfrm rot="10800000">
        <a:off x="1980895" y="1254850"/>
        <a:ext cx="5621195" cy="1003659"/>
      </dsp:txXfrm>
    </dsp:sp>
    <dsp:sp modelId="{850679F4-42A1-4D02-8026-146043A08A0E}">
      <dsp:nvSpPr>
        <dsp:cNvPr id="0" name=""/>
        <dsp:cNvSpPr/>
      </dsp:nvSpPr>
      <dsp:spPr>
        <a:xfrm>
          <a:off x="1228150" y="1254850"/>
          <a:ext cx="1003659" cy="100365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48678-CB77-4B7D-AF69-FFA7D9FB4455}">
      <dsp:nvSpPr>
        <dsp:cNvPr id="0" name=""/>
        <dsp:cNvSpPr/>
      </dsp:nvSpPr>
      <dsp:spPr>
        <a:xfrm>
          <a:off x="2106" y="1338821"/>
          <a:ext cx="1366303" cy="1126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kern="1200" dirty="0"/>
            <a:t>VGG16 sans </a:t>
          </a:r>
          <a:br>
            <a:rPr lang="fr-FR" sz="1200" kern="1200" dirty="0"/>
          </a:br>
          <a:r>
            <a:rPr lang="fr-FR" sz="1200" kern="1200" dirty="0"/>
            <a:t>la couche </a:t>
          </a:r>
          <a:r>
            <a:rPr lang="fr-FR" sz="1200" kern="1200" dirty="0" err="1"/>
            <a:t>SoftMax</a:t>
          </a:r>
          <a:endParaRPr lang="fr-FR" sz="1200" kern="1200" dirty="0"/>
        </a:p>
      </dsp:txBody>
      <dsp:txXfrm>
        <a:off x="28039" y="1364754"/>
        <a:ext cx="1314437" cy="833566"/>
      </dsp:txXfrm>
    </dsp:sp>
    <dsp:sp modelId="{089A2016-8A70-44A5-99B1-41A99C1708BE}">
      <dsp:nvSpPr>
        <dsp:cNvPr id="0" name=""/>
        <dsp:cNvSpPr/>
      </dsp:nvSpPr>
      <dsp:spPr>
        <a:xfrm>
          <a:off x="740246" y="1500594"/>
          <a:ext cx="1664291" cy="1664291"/>
        </a:xfrm>
        <a:prstGeom prst="leftCircularArrow">
          <a:avLst>
            <a:gd name="adj1" fmla="val 4094"/>
            <a:gd name="adj2" fmla="val 515304"/>
            <a:gd name="adj3" fmla="val 2290815"/>
            <a:gd name="adj4" fmla="val 9024489"/>
            <a:gd name="adj5" fmla="val 4776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A7512-3B74-487D-8298-58A657B29B6F}">
      <dsp:nvSpPr>
        <dsp:cNvPr id="0" name=""/>
        <dsp:cNvSpPr/>
      </dsp:nvSpPr>
      <dsp:spPr>
        <a:xfrm>
          <a:off x="305729" y="2224253"/>
          <a:ext cx="1214491" cy="482963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Créer le model</a:t>
          </a:r>
        </a:p>
      </dsp:txBody>
      <dsp:txXfrm>
        <a:off x="319875" y="2238399"/>
        <a:ext cx="1186199" cy="454671"/>
      </dsp:txXfrm>
    </dsp:sp>
    <dsp:sp modelId="{D6AB493F-2FC9-4916-83B1-AA5F238FF344}">
      <dsp:nvSpPr>
        <dsp:cNvPr id="0" name=""/>
        <dsp:cNvSpPr/>
      </dsp:nvSpPr>
      <dsp:spPr>
        <a:xfrm>
          <a:off x="1844689" y="1338821"/>
          <a:ext cx="1366303" cy="1126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49486"/>
              <a:satOff val="-8428"/>
              <a:lumOff val="153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br>
            <a:rPr lang="fr-FR" sz="1200" kern="1200" dirty="0"/>
          </a:br>
          <a:r>
            <a:rPr lang="fr-FR" sz="1200" kern="1200" dirty="0"/>
            <a:t>224 * 244 px</a:t>
          </a:r>
          <a:endParaRPr lang="fr-FR" sz="1100" kern="1200" dirty="0"/>
        </a:p>
      </dsp:txBody>
      <dsp:txXfrm>
        <a:off x="1870622" y="1606236"/>
        <a:ext cx="1314437" cy="833566"/>
      </dsp:txXfrm>
    </dsp:sp>
    <dsp:sp modelId="{E2C9B33E-154C-4E59-877F-EDF715AE07F2}">
      <dsp:nvSpPr>
        <dsp:cNvPr id="0" name=""/>
        <dsp:cNvSpPr/>
      </dsp:nvSpPr>
      <dsp:spPr>
        <a:xfrm>
          <a:off x="2571443" y="595485"/>
          <a:ext cx="1838874" cy="1838874"/>
        </a:xfrm>
        <a:prstGeom prst="circularArrow">
          <a:avLst>
            <a:gd name="adj1" fmla="val 3705"/>
            <a:gd name="adj2" fmla="val 462025"/>
            <a:gd name="adj3" fmla="val 19362464"/>
            <a:gd name="adj4" fmla="val 12575511"/>
            <a:gd name="adj5" fmla="val 4323"/>
          </a:avLst>
        </a:prstGeom>
        <a:solidFill>
          <a:schemeClr val="accent6">
            <a:shade val="90000"/>
            <a:hueOff val="62162"/>
            <a:satOff val="-9482"/>
            <a:lumOff val="149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D9F51-C401-4433-801C-DF5016A5EA5B}">
      <dsp:nvSpPr>
        <dsp:cNvPr id="0" name=""/>
        <dsp:cNvSpPr/>
      </dsp:nvSpPr>
      <dsp:spPr>
        <a:xfrm>
          <a:off x="2148312" y="1097339"/>
          <a:ext cx="1214491" cy="482963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49486"/>
            <a:satOff val="-8428"/>
            <a:lumOff val="153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PreProcessing des images</a:t>
          </a:r>
        </a:p>
      </dsp:txBody>
      <dsp:txXfrm>
        <a:off x="2162458" y="1111485"/>
        <a:ext cx="1186199" cy="454671"/>
      </dsp:txXfrm>
    </dsp:sp>
    <dsp:sp modelId="{45EC59FC-C518-4CA3-BB69-4A20C43FBCE9}">
      <dsp:nvSpPr>
        <dsp:cNvPr id="0" name=""/>
        <dsp:cNvSpPr/>
      </dsp:nvSpPr>
      <dsp:spPr>
        <a:xfrm>
          <a:off x="3687272" y="1338821"/>
          <a:ext cx="1366303" cy="1126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98973"/>
              <a:satOff val="-16855"/>
              <a:lumOff val="306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br>
            <a:rPr lang="fr-FR" sz="1000" kern="1200" dirty="0"/>
          </a:br>
          <a:r>
            <a:rPr lang="fr-FR" sz="1000" kern="1200" dirty="0"/>
            <a:t>(</a:t>
          </a:r>
          <a:r>
            <a:rPr lang="fr-FR" sz="1400" kern="1200" dirty="0"/>
            <a:t>1050,4096</a:t>
          </a:r>
          <a:r>
            <a:rPr lang="fr-FR" sz="1000" kern="1200" dirty="0"/>
            <a:t>)</a:t>
          </a:r>
        </a:p>
      </dsp:txBody>
      <dsp:txXfrm>
        <a:off x="3713205" y="1364754"/>
        <a:ext cx="1314437" cy="833566"/>
      </dsp:txXfrm>
    </dsp:sp>
    <dsp:sp modelId="{716EE322-D6B7-435F-B984-5AA249E3F7D4}">
      <dsp:nvSpPr>
        <dsp:cNvPr id="0" name=""/>
        <dsp:cNvSpPr/>
      </dsp:nvSpPr>
      <dsp:spPr>
        <a:xfrm>
          <a:off x="4425412" y="1500594"/>
          <a:ext cx="1664291" cy="1664291"/>
        </a:xfrm>
        <a:prstGeom prst="leftCircularArrow">
          <a:avLst>
            <a:gd name="adj1" fmla="val 4094"/>
            <a:gd name="adj2" fmla="val 515304"/>
            <a:gd name="adj3" fmla="val 2290815"/>
            <a:gd name="adj4" fmla="val 9024489"/>
            <a:gd name="adj5" fmla="val 4776"/>
          </a:avLst>
        </a:prstGeom>
        <a:solidFill>
          <a:schemeClr val="accent6">
            <a:shade val="90000"/>
            <a:hueOff val="124323"/>
            <a:satOff val="-18965"/>
            <a:lumOff val="299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61D9A-1074-4AD6-A3AF-354B27702D65}">
      <dsp:nvSpPr>
        <dsp:cNvPr id="0" name=""/>
        <dsp:cNvSpPr/>
      </dsp:nvSpPr>
      <dsp:spPr>
        <a:xfrm>
          <a:off x="3990895" y="2224253"/>
          <a:ext cx="1214491" cy="482963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98973"/>
            <a:satOff val="-16855"/>
            <a:lumOff val="306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fr-FR" sz="1000" kern="1200" dirty="0"/>
            <a:t>Exécution du model</a:t>
          </a:r>
        </a:p>
      </dsp:txBody>
      <dsp:txXfrm>
        <a:off x="4005041" y="2238399"/>
        <a:ext cx="1186199" cy="454671"/>
      </dsp:txXfrm>
    </dsp:sp>
    <dsp:sp modelId="{FAF6296D-B51B-4E07-BCD0-D8A9C75D5A26}">
      <dsp:nvSpPr>
        <dsp:cNvPr id="0" name=""/>
        <dsp:cNvSpPr/>
      </dsp:nvSpPr>
      <dsp:spPr>
        <a:xfrm>
          <a:off x="5529855" y="1338821"/>
          <a:ext cx="1366303" cy="1126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148459"/>
              <a:satOff val="-25283"/>
              <a:lumOff val="45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dirty="0"/>
            <a:t>(1050, 2)</a:t>
          </a:r>
        </a:p>
      </dsp:txBody>
      <dsp:txXfrm>
        <a:off x="5555788" y="1606236"/>
        <a:ext cx="1314437" cy="833566"/>
      </dsp:txXfrm>
    </dsp:sp>
    <dsp:sp modelId="{EC29C27F-6580-47EA-8B12-52057C47DCED}">
      <dsp:nvSpPr>
        <dsp:cNvPr id="0" name=""/>
        <dsp:cNvSpPr/>
      </dsp:nvSpPr>
      <dsp:spPr>
        <a:xfrm>
          <a:off x="6256609" y="595485"/>
          <a:ext cx="1838874" cy="1838874"/>
        </a:xfrm>
        <a:prstGeom prst="circularArrow">
          <a:avLst>
            <a:gd name="adj1" fmla="val 3705"/>
            <a:gd name="adj2" fmla="val 462025"/>
            <a:gd name="adj3" fmla="val 19362464"/>
            <a:gd name="adj4" fmla="val 12575511"/>
            <a:gd name="adj5" fmla="val 4323"/>
          </a:avLst>
        </a:prstGeom>
        <a:solidFill>
          <a:schemeClr val="accent6">
            <a:shade val="90000"/>
            <a:hueOff val="124323"/>
            <a:satOff val="-18965"/>
            <a:lumOff val="299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3406F-3159-4272-8B5F-BAF43B6EA15F}">
      <dsp:nvSpPr>
        <dsp:cNvPr id="0" name=""/>
        <dsp:cNvSpPr/>
      </dsp:nvSpPr>
      <dsp:spPr>
        <a:xfrm>
          <a:off x="5833478" y="1097339"/>
          <a:ext cx="1214491" cy="482963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148459"/>
            <a:satOff val="-25283"/>
            <a:lumOff val="45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Réduction de dimension</a:t>
          </a:r>
        </a:p>
      </dsp:txBody>
      <dsp:txXfrm>
        <a:off x="5847624" y="1111485"/>
        <a:ext cx="1186199" cy="454671"/>
      </dsp:txXfrm>
    </dsp:sp>
    <dsp:sp modelId="{BB0E2614-8EF3-48AE-92FA-A2FBE3FB38C9}">
      <dsp:nvSpPr>
        <dsp:cNvPr id="0" name=""/>
        <dsp:cNvSpPr/>
      </dsp:nvSpPr>
      <dsp:spPr>
        <a:xfrm>
          <a:off x="7372438" y="1338821"/>
          <a:ext cx="1366303" cy="1126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98973"/>
              <a:satOff val="-16855"/>
              <a:lumOff val="306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br>
            <a:rPr lang="fr-FR" sz="1400" kern="1200"/>
          </a:br>
          <a:r>
            <a:rPr lang="fr-FR" sz="1400" kern="1200"/>
            <a:t>K-</a:t>
          </a:r>
          <a:r>
            <a:rPr lang="fr-FR" sz="1400" kern="1200" err="1"/>
            <a:t>Means</a:t>
          </a:r>
          <a:endParaRPr lang="fr-FR" sz="1400" kern="1200"/>
        </a:p>
      </dsp:txBody>
      <dsp:txXfrm>
        <a:off x="7398371" y="1364754"/>
        <a:ext cx="1314437" cy="833566"/>
      </dsp:txXfrm>
    </dsp:sp>
    <dsp:sp modelId="{0446713B-16B4-4CD6-8AF2-932498473DAF}">
      <dsp:nvSpPr>
        <dsp:cNvPr id="0" name=""/>
        <dsp:cNvSpPr/>
      </dsp:nvSpPr>
      <dsp:spPr>
        <a:xfrm>
          <a:off x="8110578" y="1500594"/>
          <a:ext cx="1664291" cy="1664291"/>
        </a:xfrm>
        <a:prstGeom prst="leftCircularArrow">
          <a:avLst>
            <a:gd name="adj1" fmla="val 4094"/>
            <a:gd name="adj2" fmla="val 515304"/>
            <a:gd name="adj3" fmla="val 2290815"/>
            <a:gd name="adj4" fmla="val 9024489"/>
            <a:gd name="adj5" fmla="val 4776"/>
          </a:avLst>
        </a:prstGeom>
        <a:solidFill>
          <a:schemeClr val="accent6">
            <a:shade val="90000"/>
            <a:hueOff val="62162"/>
            <a:satOff val="-9482"/>
            <a:lumOff val="149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D9074-D6E1-497F-B4AB-535B8678D4CE}">
      <dsp:nvSpPr>
        <dsp:cNvPr id="0" name=""/>
        <dsp:cNvSpPr/>
      </dsp:nvSpPr>
      <dsp:spPr>
        <a:xfrm>
          <a:off x="7676061" y="2224253"/>
          <a:ext cx="1214491" cy="482963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98973"/>
            <a:satOff val="-16855"/>
            <a:lumOff val="306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Clustering</a:t>
          </a:r>
        </a:p>
      </dsp:txBody>
      <dsp:txXfrm>
        <a:off x="7690207" y="2238399"/>
        <a:ext cx="1186199" cy="454671"/>
      </dsp:txXfrm>
    </dsp:sp>
    <dsp:sp modelId="{41E9CD3D-C1D1-45B1-8A36-4649EC39F180}">
      <dsp:nvSpPr>
        <dsp:cNvPr id="0" name=""/>
        <dsp:cNvSpPr/>
      </dsp:nvSpPr>
      <dsp:spPr>
        <a:xfrm>
          <a:off x="9215021" y="1338821"/>
          <a:ext cx="1366303" cy="1126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49486"/>
              <a:satOff val="-8428"/>
              <a:lumOff val="153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09645-76D0-4668-89EE-E10065FA1FF5}">
      <dsp:nvSpPr>
        <dsp:cNvPr id="0" name=""/>
        <dsp:cNvSpPr/>
      </dsp:nvSpPr>
      <dsp:spPr>
        <a:xfrm>
          <a:off x="9518644" y="1097339"/>
          <a:ext cx="1214491" cy="482963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49486"/>
            <a:satOff val="-8428"/>
            <a:lumOff val="153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Evaluation du score ARI</a:t>
          </a:r>
        </a:p>
      </dsp:txBody>
      <dsp:txXfrm>
        <a:off x="9532790" y="1111485"/>
        <a:ext cx="1186199" cy="45467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9A95B-B30D-4A96-95D2-2C2E9FB6D22F}">
      <dsp:nvSpPr>
        <dsp:cNvPr id="0" name=""/>
        <dsp:cNvSpPr/>
      </dsp:nvSpPr>
      <dsp:spPr>
        <a:xfrm>
          <a:off x="1999522" y="416926"/>
          <a:ext cx="1561712" cy="10416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dirty="0"/>
            <a:t>≃</a:t>
          </a:r>
          <a:r>
            <a:rPr lang="fr-FR" sz="3000" kern="1200" dirty="0"/>
            <a:t> 0,48</a:t>
          </a:r>
        </a:p>
      </dsp:txBody>
      <dsp:txXfrm>
        <a:off x="2249396" y="416926"/>
        <a:ext cx="1311838" cy="1041661"/>
      </dsp:txXfrm>
    </dsp:sp>
    <dsp:sp modelId="{FDBDAED4-51EF-4217-AD26-6523E6980D6C}">
      <dsp:nvSpPr>
        <dsp:cNvPr id="0" name=""/>
        <dsp:cNvSpPr/>
      </dsp:nvSpPr>
      <dsp:spPr>
        <a:xfrm>
          <a:off x="1166609" y="470"/>
          <a:ext cx="1041141" cy="1041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Score ARI</a:t>
          </a:r>
        </a:p>
      </dsp:txBody>
      <dsp:txXfrm>
        <a:off x="1319081" y="152942"/>
        <a:ext cx="736197" cy="73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7B017-C478-4CE3-B432-91F041D026EE}">
      <dsp:nvSpPr>
        <dsp:cNvPr id="0" name=""/>
        <dsp:cNvSpPr/>
      </dsp:nvSpPr>
      <dsp:spPr>
        <a:xfrm>
          <a:off x="0" y="0"/>
          <a:ext cx="6476207" cy="7135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7 catégories niveau 1</a:t>
          </a:r>
        </a:p>
      </dsp:txBody>
      <dsp:txXfrm>
        <a:off x="1366593" y="0"/>
        <a:ext cx="5109613" cy="713517"/>
      </dsp:txXfrm>
    </dsp:sp>
    <dsp:sp modelId="{885D5A79-CBBA-4F04-9BEF-358A9E2B03AF}">
      <dsp:nvSpPr>
        <dsp:cNvPr id="0" name=""/>
        <dsp:cNvSpPr/>
      </dsp:nvSpPr>
      <dsp:spPr>
        <a:xfrm>
          <a:off x="71351" y="71351"/>
          <a:ext cx="1295241" cy="5708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4000" b="-3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0A319-447B-4BD1-88BB-8BAFD2207C35}">
      <dsp:nvSpPr>
        <dsp:cNvPr id="0" name=""/>
        <dsp:cNvSpPr/>
      </dsp:nvSpPr>
      <dsp:spPr>
        <a:xfrm>
          <a:off x="0" y="784868"/>
          <a:ext cx="6476207" cy="713517"/>
        </a:xfrm>
        <a:prstGeom prst="roundRect">
          <a:avLst>
            <a:gd name="adj" fmla="val 10000"/>
          </a:avLst>
        </a:prstGeom>
        <a:solidFill>
          <a:schemeClr val="accent5">
            <a:hueOff val="-1504112"/>
            <a:satOff val="521"/>
            <a:lumOff val="-70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150 articles / catégorie</a:t>
          </a:r>
          <a:endParaRPr lang="fr-FR" sz="3300" kern="1200" dirty="0"/>
        </a:p>
      </dsp:txBody>
      <dsp:txXfrm>
        <a:off x="1366593" y="784868"/>
        <a:ext cx="5109613" cy="713517"/>
      </dsp:txXfrm>
    </dsp:sp>
    <dsp:sp modelId="{7ED4EDDC-E72D-4D07-BBED-DE8A947D7753}">
      <dsp:nvSpPr>
        <dsp:cNvPr id="0" name=""/>
        <dsp:cNvSpPr/>
      </dsp:nvSpPr>
      <dsp:spPr>
        <a:xfrm>
          <a:off x="71351" y="856220"/>
          <a:ext cx="1295241" cy="5708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4000" b="-3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04A8-7D4F-477E-AB88-96374B410CE5}">
      <dsp:nvSpPr>
        <dsp:cNvPr id="0" name=""/>
        <dsp:cNvSpPr/>
      </dsp:nvSpPr>
      <dsp:spPr>
        <a:xfrm>
          <a:off x="0" y="61575"/>
          <a:ext cx="2812387" cy="14069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La classification s’est nettement améliorée</a:t>
          </a:r>
        </a:p>
      </dsp:txBody>
      <dsp:txXfrm>
        <a:off x="68680" y="130255"/>
        <a:ext cx="2675027" cy="1269564"/>
      </dsp:txXfrm>
    </dsp:sp>
    <dsp:sp modelId="{838AAC71-1FE0-45D7-BA1D-F57E5CF1B60D}">
      <dsp:nvSpPr>
        <dsp:cNvPr id="0" name=""/>
        <dsp:cNvSpPr/>
      </dsp:nvSpPr>
      <dsp:spPr>
        <a:xfrm>
          <a:off x="0" y="1655700"/>
          <a:ext cx="2812387" cy="1406924"/>
        </a:xfrm>
        <a:prstGeom prst="roundRect">
          <a:avLst/>
        </a:prstGeom>
        <a:solidFill>
          <a:schemeClr val="accent4">
            <a:hueOff val="-1497328"/>
            <a:satOff val="2006"/>
            <a:lumOff val="60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La catégorie “</a:t>
          </a:r>
          <a:r>
            <a:rPr lang="fr-FR" sz="2000" kern="1200" dirty="0" err="1"/>
            <a:t>Kithen</a:t>
          </a:r>
          <a:r>
            <a:rPr lang="fr-FR" sz="2000" kern="1200" dirty="0"/>
            <a:t>  </a:t>
          </a:r>
          <a:r>
            <a:rPr lang="fr-FR" sz="2000" kern="1200" dirty="0" err="1"/>
            <a:t>Dining</a:t>
          </a:r>
          <a:r>
            <a:rPr lang="fr-FR" sz="2000" kern="1200" dirty="0"/>
            <a:t>” est particulièrement mal classée</a:t>
          </a:r>
        </a:p>
      </dsp:txBody>
      <dsp:txXfrm>
        <a:off x="68680" y="1724380"/>
        <a:ext cx="2675027" cy="126956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C1E17-14BB-44DB-ADF5-1745F5AEC068}">
      <dsp:nvSpPr>
        <dsp:cNvPr id="0" name=""/>
        <dsp:cNvSpPr/>
      </dsp:nvSpPr>
      <dsp:spPr>
        <a:xfrm>
          <a:off x="133382" y="796671"/>
          <a:ext cx="1856056" cy="1530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00205-6217-4172-B36D-28C7127FA6A6}">
      <dsp:nvSpPr>
        <dsp:cNvPr id="0" name=""/>
        <dsp:cNvSpPr/>
      </dsp:nvSpPr>
      <dsp:spPr>
        <a:xfrm>
          <a:off x="1117911" y="951070"/>
          <a:ext cx="2357417" cy="2357417"/>
        </a:xfrm>
        <a:prstGeom prst="leftCircularArrow">
          <a:avLst>
            <a:gd name="adj1" fmla="val 4462"/>
            <a:gd name="adj2" fmla="val 566721"/>
            <a:gd name="adj3" fmla="val 2342232"/>
            <a:gd name="adj4" fmla="val 9024489"/>
            <a:gd name="adj5" fmla="val 5206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7FDB3-C504-49D5-83AF-A0717A8E809A}">
      <dsp:nvSpPr>
        <dsp:cNvPr id="0" name=""/>
        <dsp:cNvSpPr/>
      </dsp:nvSpPr>
      <dsp:spPr>
        <a:xfrm>
          <a:off x="545839" y="1999488"/>
          <a:ext cx="1649828" cy="656082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Fusion des features textes et images (VGG16)</a:t>
          </a:r>
        </a:p>
      </dsp:txBody>
      <dsp:txXfrm>
        <a:off x="565055" y="2018704"/>
        <a:ext cx="1611396" cy="617650"/>
      </dsp:txXfrm>
    </dsp:sp>
    <dsp:sp modelId="{E72A89B9-024C-49F0-9DDE-94F3822CCA49}">
      <dsp:nvSpPr>
        <dsp:cNvPr id="0" name=""/>
        <dsp:cNvSpPr/>
      </dsp:nvSpPr>
      <dsp:spPr>
        <a:xfrm>
          <a:off x="2696603" y="796671"/>
          <a:ext cx="1856056" cy="1530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74230"/>
              <a:satOff val="-12641"/>
              <a:lumOff val="22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54324-E2AD-44F5-84FA-28586EBA9B55}">
      <dsp:nvSpPr>
        <dsp:cNvPr id="0" name=""/>
        <dsp:cNvSpPr/>
      </dsp:nvSpPr>
      <dsp:spPr>
        <a:xfrm>
          <a:off x="3665664" y="-244311"/>
          <a:ext cx="2594580" cy="2594580"/>
        </a:xfrm>
        <a:prstGeom prst="circularArrow">
          <a:avLst>
            <a:gd name="adj1" fmla="val 4054"/>
            <a:gd name="adj2" fmla="val 509820"/>
            <a:gd name="adj3" fmla="val 19314669"/>
            <a:gd name="adj4" fmla="val 12575511"/>
            <a:gd name="adj5" fmla="val 4730"/>
          </a:avLst>
        </a:prstGeom>
        <a:solidFill>
          <a:schemeClr val="accent6">
            <a:shade val="90000"/>
            <a:hueOff val="103603"/>
            <a:satOff val="-15804"/>
            <a:lumOff val="249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9452E-85AE-4838-BD05-BC550D7749B6}">
      <dsp:nvSpPr>
        <dsp:cNvPr id="0" name=""/>
        <dsp:cNvSpPr/>
      </dsp:nvSpPr>
      <dsp:spPr>
        <a:xfrm>
          <a:off x="3109060" y="468630"/>
          <a:ext cx="1649828" cy="656082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74230"/>
            <a:satOff val="-12641"/>
            <a:lumOff val="22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Réduction de dimension</a:t>
          </a:r>
        </a:p>
      </dsp:txBody>
      <dsp:txXfrm>
        <a:off x="3128276" y="487846"/>
        <a:ext cx="1611396" cy="617650"/>
      </dsp:txXfrm>
    </dsp:sp>
    <dsp:sp modelId="{9C95A8E0-8798-4CA9-8E19-A348FED76437}">
      <dsp:nvSpPr>
        <dsp:cNvPr id="0" name=""/>
        <dsp:cNvSpPr/>
      </dsp:nvSpPr>
      <dsp:spPr>
        <a:xfrm>
          <a:off x="5259824" y="796671"/>
          <a:ext cx="1856056" cy="1530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148459"/>
              <a:satOff val="-25283"/>
              <a:lumOff val="45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0E7A9-772B-4F5E-BF89-C458D5BD944F}">
      <dsp:nvSpPr>
        <dsp:cNvPr id="0" name=""/>
        <dsp:cNvSpPr/>
      </dsp:nvSpPr>
      <dsp:spPr>
        <a:xfrm>
          <a:off x="6244352" y="951070"/>
          <a:ext cx="2357417" cy="2357417"/>
        </a:xfrm>
        <a:prstGeom prst="leftCircularArrow">
          <a:avLst>
            <a:gd name="adj1" fmla="val 4462"/>
            <a:gd name="adj2" fmla="val 566721"/>
            <a:gd name="adj3" fmla="val 2342232"/>
            <a:gd name="adj4" fmla="val 9024489"/>
            <a:gd name="adj5" fmla="val 5206"/>
          </a:avLst>
        </a:prstGeom>
        <a:solidFill>
          <a:schemeClr val="accent6">
            <a:shade val="90000"/>
            <a:hueOff val="103603"/>
            <a:satOff val="-15804"/>
            <a:lumOff val="249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BC0D7-FE21-4844-B3FE-16FCAE9754DD}">
      <dsp:nvSpPr>
        <dsp:cNvPr id="0" name=""/>
        <dsp:cNvSpPr/>
      </dsp:nvSpPr>
      <dsp:spPr>
        <a:xfrm>
          <a:off x="5672281" y="1999488"/>
          <a:ext cx="1649828" cy="656082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148459"/>
            <a:satOff val="-25283"/>
            <a:lumOff val="45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Clustering</a:t>
          </a:r>
        </a:p>
      </dsp:txBody>
      <dsp:txXfrm>
        <a:off x="5691497" y="2018704"/>
        <a:ext cx="1611396" cy="617650"/>
      </dsp:txXfrm>
    </dsp:sp>
    <dsp:sp modelId="{8FCCAE36-A711-47A7-8DE5-425D9ABBD99C}">
      <dsp:nvSpPr>
        <dsp:cNvPr id="0" name=""/>
        <dsp:cNvSpPr/>
      </dsp:nvSpPr>
      <dsp:spPr>
        <a:xfrm>
          <a:off x="7823045" y="796671"/>
          <a:ext cx="1856056" cy="1530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74230"/>
              <a:satOff val="-12641"/>
              <a:lumOff val="22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DB9E1-7F40-4246-939C-0B4BAF99E96B}">
      <dsp:nvSpPr>
        <dsp:cNvPr id="0" name=""/>
        <dsp:cNvSpPr/>
      </dsp:nvSpPr>
      <dsp:spPr>
        <a:xfrm>
          <a:off x="8235502" y="468630"/>
          <a:ext cx="1649828" cy="656082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74230"/>
            <a:satOff val="-12641"/>
            <a:lumOff val="22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Evaluation du score ARI</a:t>
          </a:r>
        </a:p>
      </dsp:txBody>
      <dsp:txXfrm>
        <a:off x="8254718" y="487846"/>
        <a:ext cx="1611396" cy="61765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E0BF9-4F25-4A81-8184-16AB0ADFD7D9}">
      <dsp:nvSpPr>
        <dsp:cNvPr id="0" name=""/>
        <dsp:cNvSpPr/>
      </dsp:nvSpPr>
      <dsp:spPr>
        <a:xfrm>
          <a:off x="0" y="280534"/>
          <a:ext cx="10018712" cy="70953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54076" rIns="77756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700" kern="1200" dirty="0"/>
            <a:t>(1050 , 3508)</a:t>
          </a:r>
        </a:p>
      </dsp:txBody>
      <dsp:txXfrm>
        <a:off x="0" y="280534"/>
        <a:ext cx="10018712" cy="709537"/>
      </dsp:txXfrm>
    </dsp:sp>
    <dsp:sp modelId="{ACDA753B-1EBE-4D0D-9B50-6139D98F162A}">
      <dsp:nvSpPr>
        <dsp:cNvPr id="0" name=""/>
        <dsp:cNvSpPr/>
      </dsp:nvSpPr>
      <dsp:spPr>
        <a:xfrm>
          <a:off x="500935" y="29614"/>
          <a:ext cx="7013099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Matrice TF-IDF</a:t>
          </a:r>
        </a:p>
      </dsp:txBody>
      <dsp:txXfrm>
        <a:off x="525433" y="54112"/>
        <a:ext cx="6964103" cy="452844"/>
      </dsp:txXfrm>
    </dsp:sp>
    <dsp:sp modelId="{E00C5458-BC55-4491-B588-FA1865A5CB54}">
      <dsp:nvSpPr>
        <dsp:cNvPr id="0" name=""/>
        <dsp:cNvSpPr/>
      </dsp:nvSpPr>
      <dsp:spPr>
        <a:xfrm>
          <a:off x="0" y="1332791"/>
          <a:ext cx="10018712" cy="70953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54076" rIns="77756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fr-FR" sz="1700" kern="1200"/>
            <a:t>(1050, 4096)</a:t>
          </a:r>
        </a:p>
      </dsp:txBody>
      <dsp:txXfrm>
        <a:off x="0" y="1332791"/>
        <a:ext cx="10018712" cy="709537"/>
      </dsp:txXfrm>
    </dsp:sp>
    <dsp:sp modelId="{EEA00E9B-E644-4A91-A96D-9D255BF20CC8}">
      <dsp:nvSpPr>
        <dsp:cNvPr id="0" name=""/>
        <dsp:cNvSpPr/>
      </dsp:nvSpPr>
      <dsp:spPr>
        <a:xfrm>
          <a:off x="500935" y="1081871"/>
          <a:ext cx="7013099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Histogrammes</a:t>
          </a:r>
        </a:p>
      </dsp:txBody>
      <dsp:txXfrm>
        <a:off x="525433" y="1106369"/>
        <a:ext cx="6964103" cy="452844"/>
      </dsp:txXfrm>
    </dsp:sp>
    <dsp:sp modelId="{38E6FE92-0D65-433D-884F-EB6581E48EA4}">
      <dsp:nvSpPr>
        <dsp:cNvPr id="0" name=""/>
        <dsp:cNvSpPr/>
      </dsp:nvSpPr>
      <dsp:spPr>
        <a:xfrm>
          <a:off x="0" y="2385049"/>
          <a:ext cx="10018712" cy="70953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54076" rIns="77756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700" kern="1200" dirty="0"/>
            <a:t>(1050, 7604)</a:t>
          </a:r>
        </a:p>
      </dsp:txBody>
      <dsp:txXfrm>
        <a:off x="0" y="2385049"/>
        <a:ext cx="10018712" cy="709537"/>
      </dsp:txXfrm>
    </dsp:sp>
    <dsp:sp modelId="{E451099A-17C2-4BE6-B054-C7C9DCCBB4B3}">
      <dsp:nvSpPr>
        <dsp:cNvPr id="0" name=""/>
        <dsp:cNvSpPr/>
      </dsp:nvSpPr>
      <dsp:spPr>
        <a:xfrm>
          <a:off x="500935" y="2134129"/>
          <a:ext cx="7013099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Matrice Finale</a:t>
          </a:r>
        </a:p>
      </dsp:txBody>
      <dsp:txXfrm>
        <a:off x="525433" y="2158627"/>
        <a:ext cx="6964103" cy="45284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9A95B-B30D-4A96-95D2-2C2E9FB6D22F}">
      <dsp:nvSpPr>
        <dsp:cNvPr id="0" name=""/>
        <dsp:cNvSpPr/>
      </dsp:nvSpPr>
      <dsp:spPr>
        <a:xfrm>
          <a:off x="1999522" y="416926"/>
          <a:ext cx="1561712" cy="10416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dirty="0"/>
            <a:t>≃</a:t>
          </a:r>
          <a:r>
            <a:rPr lang="fr-FR" sz="3000" kern="1200" dirty="0"/>
            <a:t> 0,49</a:t>
          </a:r>
        </a:p>
      </dsp:txBody>
      <dsp:txXfrm>
        <a:off x="2249396" y="416926"/>
        <a:ext cx="1311838" cy="1041661"/>
      </dsp:txXfrm>
    </dsp:sp>
    <dsp:sp modelId="{FDBDAED4-51EF-4217-AD26-6523E6980D6C}">
      <dsp:nvSpPr>
        <dsp:cNvPr id="0" name=""/>
        <dsp:cNvSpPr/>
      </dsp:nvSpPr>
      <dsp:spPr>
        <a:xfrm>
          <a:off x="1166609" y="470"/>
          <a:ext cx="1041141" cy="1041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Score ARI</a:t>
          </a:r>
        </a:p>
      </dsp:txBody>
      <dsp:txXfrm>
        <a:off x="1319081" y="152942"/>
        <a:ext cx="736197" cy="73619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2E565-268D-404F-8CAA-48D1D8A372CC}">
      <dsp:nvSpPr>
        <dsp:cNvPr id="0" name=""/>
        <dsp:cNvSpPr/>
      </dsp:nvSpPr>
      <dsp:spPr>
        <a:xfrm rot="10800000">
          <a:off x="2402315" y="190"/>
          <a:ext cx="7113221" cy="244255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100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Avis positif sur la </a:t>
          </a:r>
          <a:r>
            <a:rPr lang="fr-FR" sz="2800" kern="1200"/>
            <a:t>faisabilité </a:t>
          </a:r>
          <a:br>
            <a:rPr lang="fr-FR" sz="2800" kern="1200"/>
          </a:br>
          <a:r>
            <a:rPr lang="fr-FR" sz="2800" kern="1200"/>
            <a:t>du </a:t>
          </a:r>
          <a:r>
            <a:rPr lang="fr-FR" sz="2800" kern="1200" dirty="0"/>
            <a:t>moteur de classification</a:t>
          </a:r>
        </a:p>
      </dsp:txBody>
      <dsp:txXfrm rot="10800000">
        <a:off x="3012954" y="190"/>
        <a:ext cx="6502582" cy="2442558"/>
      </dsp:txXfrm>
    </dsp:sp>
    <dsp:sp modelId="{1F73B6BD-EE33-4DF7-87F9-CFC8B3958DF9}">
      <dsp:nvSpPr>
        <dsp:cNvPr id="0" name=""/>
        <dsp:cNvSpPr/>
      </dsp:nvSpPr>
      <dsp:spPr>
        <a:xfrm>
          <a:off x="1181036" y="190"/>
          <a:ext cx="2442558" cy="24425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25DF3-B0C7-4DBB-8885-256583F80847}">
      <dsp:nvSpPr>
        <dsp:cNvPr id="0" name=""/>
        <dsp:cNvSpPr/>
      </dsp:nvSpPr>
      <dsp:spPr>
        <a:xfrm rot="10800000">
          <a:off x="2402315" y="3171870"/>
          <a:ext cx="7113221" cy="244255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100" tIns="60960" rIns="113792" bIns="6096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Améliorations possibles :</a:t>
          </a: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Améliorer la liste des </a:t>
          </a:r>
          <a:r>
            <a:rPr lang="fr-FR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stopwords</a:t>
          </a:r>
          <a:r>
            <a:rPr lang="fr-FR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 prenant en compte un vocabulaire plus adapté</a:t>
          </a: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Augmenter la taille du jeu de données, on a seulement 1050 articles comme source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Tester des modèles de </a:t>
          </a:r>
          <a:r>
            <a:rPr lang="fr-FR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transfer</a:t>
          </a:r>
          <a:r>
            <a:rPr lang="fr-FR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 learning sur les données textuelles </a:t>
          </a: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600" kern="1200" dirty="0"/>
            <a:t>Entraîner partiellement </a:t>
          </a:r>
          <a:r>
            <a:rPr lang="fr-FR" sz="1600" b="1" kern="1200" dirty="0"/>
            <a:t>VGG16</a:t>
          </a:r>
          <a:r>
            <a:rPr lang="fr-FR" sz="1600" kern="1200" dirty="0"/>
            <a:t> sur notre jeu de données</a:t>
          </a:r>
        </a:p>
      </dsp:txBody>
      <dsp:txXfrm rot="10800000">
        <a:off x="3012954" y="3171870"/>
        <a:ext cx="6502582" cy="2442558"/>
      </dsp:txXfrm>
    </dsp:sp>
    <dsp:sp modelId="{F4B08480-22DC-4F3E-B237-952948E8358D}">
      <dsp:nvSpPr>
        <dsp:cNvPr id="0" name=""/>
        <dsp:cNvSpPr/>
      </dsp:nvSpPr>
      <dsp:spPr>
        <a:xfrm>
          <a:off x="1181036" y="3172060"/>
          <a:ext cx="2442558" cy="24425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D6FC9-DF9A-4A72-B1E7-204C0BC84A4E}">
      <dsp:nvSpPr>
        <dsp:cNvPr id="0" name=""/>
        <dsp:cNvSpPr/>
      </dsp:nvSpPr>
      <dsp:spPr>
        <a:xfrm>
          <a:off x="4114" y="60523"/>
          <a:ext cx="1798803" cy="1079282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Normalisation</a:t>
          </a:r>
        </a:p>
      </dsp:txBody>
      <dsp:txXfrm>
        <a:off x="35725" y="92134"/>
        <a:ext cx="1735581" cy="1016060"/>
      </dsp:txXfrm>
    </dsp:sp>
    <dsp:sp modelId="{3C4740BF-2058-4BED-9136-1C9EA8033540}">
      <dsp:nvSpPr>
        <dsp:cNvPr id="0" name=""/>
        <dsp:cNvSpPr/>
      </dsp:nvSpPr>
      <dsp:spPr>
        <a:xfrm>
          <a:off x="1982798" y="377112"/>
          <a:ext cx="381346" cy="446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982798" y="466333"/>
        <a:ext cx="266942" cy="267661"/>
      </dsp:txXfrm>
    </dsp:sp>
    <dsp:sp modelId="{6EABBEDC-46E8-4F7D-A123-1FE9A25281A6}">
      <dsp:nvSpPr>
        <dsp:cNvPr id="0" name=""/>
        <dsp:cNvSpPr/>
      </dsp:nvSpPr>
      <dsp:spPr>
        <a:xfrm>
          <a:off x="2522439" y="60523"/>
          <a:ext cx="1798803" cy="1079282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Tokenization</a:t>
          </a:r>
          <a:endParaRPr lang="fr-FR" sz="1400" kern="1200" dirty="0"/>
        </a:p>
      </dsp:txBody>
      <dsp:txXfrm>
        <a:off x="2554050" y="92134"/>
        <a:ext cx="1735581" cy="1016060"/>
      </dsp:txXfrm>
    </dsp:sp>
    <dsp:sp modelId="{F2B9C7EB-C3E4-46E9-B05F-D817B53BE9C4}">
      <dsp:nvSpPr>
        <dsp:cNvPr id="0" name=""/>
        <dsp:cNvSpPr/>
      </dsp:nvSpPr>
      <dsp:spPr>
        <a:xfrm>
          <a:off x="4501123" y="377112"/>
          <a:ext cx="381346" cy="446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501123" y="466333"/>
        <a:ext cx="266942" cy="267661"/>
      </dsp:txXfrm>
    </dsp:sp>
    <dsp:sp modelId="{3BFCCB25-3BAD-42C8-BFFC-9E00C89E58E3}">
      <dsp:nvSpPr>
        <dsp:cNvPr id="0" name=""/>
        <dsp:cNvSpPr/>
      </dsp:nvSpPr>
      <dsp:spPr>
        <a:xfrm>
          <a:off x="5040764" y="60523"/>
          <a:ext cx="1798803" cy="1079282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Lemmatization</a:t>
          </a:r>
          <a:endParaRPr lang="fr-FR" sz="1400" kern="1200" dirty="0"/>
        </a:p>
      </dsp:txBody>
      <dsp:txXfrm>
        <a:off x="5072375" y="92134"/>
        <a:ext cx="1735581" cy="1016060"/>
      </dsp:txXfrm>
    </dsp:sp>
    <dsp:sp modelId="{C8CE1B25-341E-4043-8345-BB9643E2FA80}">
      <dsp:nvSpPr>
        <dsp:cNvPr id="0" name=""/>
        <dsp:cNvSpPr/>
      </dsp:nvSpPr>
      <dsp:spPr>
        <a:xfrm>
          <a:off x="7019448" y="377112"/>
          <a:ext cx="381346" cy="446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019448" y="466333"/>
        <a:ext cx="266942" cy="267661"/>
      </dsp:txXfrm>
    </dsp:sp>
    <dsp:sp modelId="{359662BC-D609-43A3-B123-2A57AE390F68}">
      <dsp:nvSpPr>
        <dsp:cNvPr id="0" name=""/>
        <dsp:cNvSpPr/>
      </dsp:nvSpPr>
      <dsp:spPr>
        <a:xfrm>
          <a:off x="7559090" y="60523"/>
          <a:ext cx="1798803" cy="1079282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Bag of </a:t>
          </a:r>
          <a:r>
            <a:rPr lang="fr-FR" sz="1400" kern="1200" dirty="0" err="1"/>
            <a:t>Words</a:t>
          </a:r>
          <a:endParaRPr lang="fr-FR" sz="1200" kern="1200" dirty="0"/>
        </a:p>
      </dsp:txBody>
      <dsp:txXfrm>
        <a:off x="7590701" y="92134"/>
        <a:ext cx="1735581" cy="10160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269A5-30D8-4779-AE96-52A531FB7C9C}">
      <dsp:nvSpPr>
        <dsp:cNvPr id="0" name=""/>
        <dsp:cNvSpPr/>
      </dsp:nvSpPr>
      <dsp:spPr>
        <a:xfrm>
          <a:off x="0" y="0"/>
          <a:ext cx="1384357" cy="1039262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Avant traitement</a:t>
          </a:r>
        </a:p>
      </dsp:txBody>
      <dsp:txXfrm>
        <a:off x="30439" y="30439"/>
        <a:ext cx="1323479" cy="978384"/>
      </dsp:txXfrm>
    </dsp:sp>
    <dsp:sp modelId="{08A280B9-84C4-49B0-A61D-E2D1FACF2DD5}">
      <dsp:nvSpPr>
        <dsp:cNvPr id="0" name=""/>
        <dsp:cNvSpPr/>
      </dsp:nvSpPr>
      <dsp:spPr>
        <a:xfrm rot="5400000">
          <a:off x="496269" y="1066640"/>
          <a:ext cx="391818" cy="467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1879" y="1104565"/>
        <a:ext cx="280600" cy="274273"/>
      </dsp:txXfrm>
    </dsp:sp>
    <dsp:sp modelId="{34ED0839-8C08-4A41-8D96-A17675C68BF2}">
      <dsp:nvSpPr>
        <dsp:cNvPr id="0" name=""/>
        <dsp:cNvSpPr/>
      </dsp:nvSpPr>
      <dsp:spPr>
        <a:xfrm>
          <a:off x="0" y="1561687"/>
          <a:ext cx="1384357" cy="1039262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Après normalisation</a:t>
          </a:r>
        </a:p>
      </dsp:txBody>
      <dsp:txXfrm>
        <a:off x="30439" y="1592126"/>
        <a:ext cx="1323479" cy="978384"/>
      </dsp:txXfrm>
    </dsp:sp>
    <dsp:sp modelId="{F95234F1-5ED0-4EA0-ACE0-7D4D9E7B6B7E}">
      <dsp:nvSpPr>
        <dsp:cNvPr id="0" name=""/>
        <dsp:cNvSpPr/>
      </dsp:nvSpPr>
      <dsp:spPr>
        <a:xfrm rot="5400000">
          <a:off x="497316" y="2626931"/>
          <a:ext cx="389723" cy="467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1878" y="2665904"/>
        <a:ext cx="280600" cy="272806"/>
      </dsp:txXfrm>
    </dsp:sp>
    <dsp:sp modelId="{80DA0DB4-6F27-43E4-AE2A-5DA500FC25F9}">
      <dsp:nvSpPr>
        <dsp:cNvPr id="0" name=""/>
        <dsp:cNvSpPr/>
      </dsp:nvSpPr>
      <dsp:spPr>
        <a:xfrm>
          <a:off x="0" y="3120581"/>
          <a:ext cx="1384357" cy="1039262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Après </a:t>
          </a:r>
          <a:r>
            <a:rPr lang="fr-FR" sz="1200" kern="1200" dirty="0" err="1"/>
            <a:t>Tokenization</a:t>
          </a:r>
          <a:endParaRPr lang="fr-FR" sz="1200" kern="1200" dirty="0"/>
        </a:p>
      </dsp:txBody>
      <dsp:txXfrm>
        <a:off x="30439" y="3151020"/>
        <a:ext cx="1323479" cy="978384"/>
      </dsp:txXfrm>
    </dsp:sp>
    <dsp:sp modelId="{1E945831-15A6-4F10-BC59-DC1457CAB551}">
      <dsp:nvSpPr>
        <dsp:cNvPr id="0" name=""/>
        <dsp:cNvSpPr/>
      </dsp:nvSpPr>
      <dsp:spPr>
        <a:xfrm rot="5400000">
          <a:off x="497316" y="4185825"/>
          <a:ext cx="389723" cy="467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1878" y="4224798"/>
        <a:ext cx="280600" cy="272806"/>
      </dsp:txXfrm>
    </dsp:sp>
    <dsp:sp modelId="{F3383B5C-D2B1-4AD6-8001-B892C94258B6}">
      <dsp:nvSpPr>
        <dsp:cNvPr id="0" name=""/>
        <dsp:cNvSpPr/>
      </dsp:nvSpPr>
      <dsp:spPr>
        <a:xfrm>
          <a:off x="0" y="4679474"/>
          <a:ext cx="1384357" cy="1039262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Après </a:t>
          </a:r>
          <a:r>
            <a:rPr lang="fr-FR" sz="1200" kern="1200" dirty="0" err="1"/>
            <a:t>Lemmatization</a:t>
          </a:r>
          <a:endParaRPr lang="fr-FR" sz="1200" kern="1200" dirty="0"/>
        </a:p>
      </dsp:txBody>
      <dsp:txXfrm>
        <a:off x="30439" y="4709913"/>
        <a:ext cx="1323479" cy="978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A7B85-EFC6-4EBE-869E-7C45DB7AF48A}">
      <dsp:nvSpPr>
        <dsp:cNvPr id="0" name=""/>
        <dsp:cNvSpPr/>
      </dsp:nvSpPr>
      <dsp:spPr>
        <a:xfrm>
          <a:off x="1742341" y="97980"/>
          <a:ext cx="5097076" cy="671580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Réduction de dimension PCA / T-SNE</a:t>
          </a:r>
        </a:p>
      </dsp:txBody>
      <dsp:txXfrm>
        <a:off x="1775125" y="130764"/>
        <a:ext cx="5031508" cy="606012"/>
      </dsp:txXfrm>
    </dsp:sp>
    <dsp:sp modelId="{B6875239-FD0A-42E5-8508-FE88E237F6E6}">
      <dsp:nvSpPr>
        <dsp:cNvPr id="0" name=""/>
        <dsp:cNvSpPr/>
      </dsp:nvSpPr>
      <dsp:spPr>
        <a:xfrm>
          <a:off x="2060921" y="850200"/>
          <a:ext cx="4778496" cy="671580"/>
        </a:xfrm>
        <a:prstGeom prst="roundRect">
          <a:avLst/>
        </a:prstGeom>
        <a:solidFill>
          <a:schemeClr val="accent4">
            <a:shade val="80000"/>
            <a:hueOff val="56465"/>
            <a:satOff val="-6036"/>
            <a:lumOff val="98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K-Means sur matrice T-SNE</a:t>
          </a:r>
        </a:p>
      </dsp:txBody>
      <dsp:txXfrm>
        <a:off x="2093705" y="882984"/>
        <a:ext cx="4712928" cy="606012"/>
      </dsp:txXfrm>
    </dsp:sp>
    <dsp:sp modelId="{D4E702AD-C811-4BC7-B224-49E609834B6C}">
      <dsp:nvSpPr>
        <dsp:cNvPr id="0" name=""/>
        <dsp:cNvSpPr/>
      </dsp:nvSpPr>
      <dsp:spPr>
        <a:xfrm>
          <a:off x="2379433" y="1602420"/>
          <a:ext cx="4459984" cy="671580"/>
        </a:xfrm>
        <a:prstGeom prst="roundRect">
          <a:avLst/>
        </a:prstGeom>
        <a:solidFill>
          <a:schemeClr val="accent4">
            <a:shade val="80000"/>
            <a:hueOff val="112931"/>
            <a:satOff val="-12072"/>
            <a:lumOff val="196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Matrice de Confusion</a:t>
          </a:r>
        </a:p>
      </dsp:txBody>
      <dsp:txXfrm>
        <a:off x="2412217" y="1635204"/>
        <a:ext cx="4394416" cy="606012"/>
      </dsp:txXfrm>
    </dsp:sp>
    <dsp:sp modelId="{5741FD13-DFE0-4582-A398-6E0142286660}">
      <dsp:nvSpPr>
        <dsp:cNvPr id="0" name=""/>
        <dsp:cNvSpPr/>
      </dsp:nvSpPr>
      <dsp:spPr>
        <a:xfrm>
          <a:off x="2698013" y="2354640"/>
          <a:ext cx="4141404" cy="671580"/>
        </a:xfrm>
        <a:prstGeom prst="roundRect">
          <a:avLst/>
        </a:prstGeom>
        <a:solidFill>
          <a:schemeClr val="accent4">
            <a:shade val="80000"/>
            <a:hueOff val="169396"/>
            <a:satOff val="-18108"/>
            <a:lumOff val="294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Calcul du Score ARI</a:t>
          </a:r>
        </a:p>
      </dsp:txBody>
      <dsp:txXfrm>
        <a:off x="2730797" y="2387424"/>
        <a:ext cx="4075836" cy="6060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DDAFA-9C27-471F-B63C-D7DD49C36867}">
      <dsp:nvSpPr>
        <dsp:cNvPr id="0" name=""/>
        <dsp:cNvSpPr/>
      </dsp:nvSpPr>
      <dsp:spPr>
        <a:xfrm>
          <a:off x="3370564" y="1683452"/>
          <a:ext cx="2910681" cy="2645425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Visualiser graphiquement les regroupements de </a:t>
          </a:r>
          <a:br>
            <a:rPr lang="fr-FR" sz="1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fr-FR" sz="1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nos produits en fonction de leur description</a:t>
          </a:r>
        </a:p>
      </dsp:txBody>
      <dsp:txXfrm>
        <a:off x="3935915" y="2303130"/>
        <a:ext cx="1779979" cy="1359803"/>
      </dsp:txXfrm>
    </dsp:sp>
    <dsp:sp modelId="{2B8B7BFF-190F-4198-A13B-C53DFAF8B9BF}">
      <dsp:nvSpPr>
        <dsp:cNvPr id="0" name=""/>
        <dsp:cNvSpPr/>
      </dsp:nvSpPr>
      <dsp:spPr>
        <a:xfrm>
          <a:off x="1964036" y="1058170"/>
          <a:ext cx="1923945" cy="192394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Améliorer les performances de notre moteur de classification</a:t>
          </a:r>
        </a:p>
      </dsp:txBody>
      <dsp:txXfrm>
        <a:off x="2448395" y="1545456"/>
        <a:ext cx="955227" cy="949373"/>
      </dsp:txXfrm>
    </dsp:sp>
    <dsp:sp modelId="{7F1B7C7D-CDED-44ED-B0F5-7CDE3CD14356}">
      <dsp:nvSpPr>
        <dsp:cNvPr id="0" name=""/>
        <dsp:cNvSpPr/>
      </dsp:nvSpPr>
      <dsp:spPr>
        <a:xfrm>
          <a:off x="3643390" y="1223247"/>
          <a:ext cx="3253872" cy="3253872"/>
        </a:xfrm>
        <a:prstGeom prst="circularArrow">
          <a:avLst>
            <a:gd name="adj1" fmla="val 4878"/>
            <a:gd name="adj2" fmla="val 312630"/>
            <a:gd name="adj3" fmla="val 3186645"/>
            <a:gd name="adj4" fmla="val 15162506"/>
            <a:gd name="adj5" fmla="val 569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5E0D1-9E47-485D-BC14-C9BA2503AB89}">
      <dsp:nvSpPr>
        <dsp:cNvPr id="0" name=""/>
        <dsp:cNvSpPr/>
      </dsp:nvSpPr>
      <dsp:spPr>
        <a:xfrm>
          <a:off x="1623309" y="629831"/>
          <a:ext cx="2460245" cy="246024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E89A3-BB9E-4AAA-9395-C85272F14806}">
      <dsp:nvSpPr>
        <dsp:cNvPr id="0" name=""/>
        <dsp:cNvSpPr/>
      </dsp:nvSpPr>
      <dsp:spPr>
        <a:xfrm>
          <a:off x="0" y="247962"/>
          <a:ext cx="5004608" cy="667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413" tIns="333248" rIns="38841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kern="1200" dirty="0"/>
            <a:t>1050 * 3508</a:t>
          </a:r>
        </a:p>
      </dsp:txBody>
      <dsp:txXfrm>
        <a:off x="0" y="247962"/>
        <a:ext cx="5004608" cy="667800"/>
      </dsp:txXfrm>
    </dsp:sp>
    <dsp:sp modelId="{8A48B978-C537-44B9-87A9-D646CF2AEE03}">
      <dsp:nvSpPr>
        <dsp:cNvPr id="0" name=""/>
        <dsp:cNvSpPr/>
      </dsp:nvSpPr>
      <dsp:spPr>
        <a:xfrm>
          <a:off x="250230" y="11802"/>
          <a:ext cx="3503225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414" tIns="0" rIns="1324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Dimensions initiales (</a:t>
          </a:r>
          <a:r>
            <a:rPr lang="fr-FR" sz="1600" kern="1200" dirty="0" err="1"/>
            <a:t>tf-idf</a:t>
          </a:r>
          <a:r>
            <a:rPr lang="fr-FR" sz="1600" kern="1200" dirty="0"/>
            <a:t>)</a:t>
          </a:r>
        </a:p>
      </dsp:txBody>
      <dsp:txXfrm>
        <a:off x="273287" y="34859"/>
        <a:ext cx="3457111" cy="426206"/>
      </dsp:txXfrm>
    </dsp:sp>
    <dsp:sp modelId="{8B15D6FF-A7F9-4A02-848C-566E3599391B}">
      <dsp:nvSpPr>
        <dsp:cNvPr id="0" name=""/>
        <dsp:cNvSpPr/>
      </dsp:nvSpPr>
      <dsp:spPr>
        <a:xfrm>
          <a:off x="0" y="1238322"/>
          <a:ext cx="5004608" cy="667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413" tIns="333248" rIns="38841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kern="1200" dirty="0"/>
            <a:t>1050 * 761</a:t>
          </a:r>
        </a:p>
      </dsp:txBody>
      <dsp:txXfrm>
        <a:off x="0" y="1238322"/>
        <a:ext cx="5004608" cy="667800"/>
      </dsp:txXfrm>
    </dsp:sp>
    <dsp:sp modelId="{844E28AE-1422-4DB8-86EE-BFC1A756BD39}">
      <dsp:nvSpPr>
        <dsp:cNvPr id="0" name=""/>
        <dsp:cNvSpPr/>
      </dsp:nvSpPr>
      <dsp:spPr>
        <a:xfrm>
          <a:off x="250230" y="1002162"/>
          <a:ext cx="3503225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414" tIns="0" rIns="1324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Dimensions après PCA </a:t>
          </a:r>
          <a:br>
            <a:rPr lang="fr-FR" sz="1600" kern="1200"/>
          </a:br>
          <a:r>
            <a:rPr lang="fr-FR" sz="1600" kern="1200"/>
            <a:t>(99% de la variance conservée)</a:t>
          </a:r>
        </a:p>
      </dsp:txBody>
      <dsp:txXfrm>
        <a:off x="273287" y="1025219"/>
        <a:ext cx="3457111" cy="426206"/>
      </dsp:txXfrm>
    </dsp:sp>
    <dsp:sp modelId="{2194CFF2-8DB2-4A73-89A4-EBAF4F90C5F1}">
      <dsp:nvSpPr>
        <dsp:cNvPr id="0" name=""/>
        <dsp:cNvSpPr/>
      </dsp:nvSpPr>
      <dsp:spPr>
        <a:xfrm>
          <a:off x="0" y="2228682"/>
          <a:ext cx="5004608" cy="667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413" tIns="333248" rIns="38841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kern="1200"/>
            <a:t>1050 * 2</a:t>
          </a:r>
        </a:p>
      </dsp:txBody>
      <dsp:txXfrm>
        <a:off x="0" y="2228682"/>
        <a:ext cx="5004608" cy="667800"/>
      </dsp:txXfrm>
    </dsp:sp>
    <dsp:sp modelId="{2E744582-9178-4BA3-9C5E-5C3AC778FB8E}">
      <dsp:nvSpPr>
        <dsp:cNvPr id="0" name=""/>
        <dsp:cNvSpPr/>
      </dsp:nvSpPr>
      <dsp:spPr>
        <a:xfrm>
          <a:off x="250230" y="1992522"/>
          <a:ext cx="3503225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414" tIns="0" rIns="1324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Dimensions après T-SNE</a:t>
          </a:r>
        </a:p>
      </dsp:txBody>
      <dsp:txXfrm>
        <a:off x="273287" y="2015579"/>
        <a:ext cx="3457111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9A95B-B30D-4A96-95D2-2C2E9FB6D22F}">
      <dsp:nvSpPr>
        <dsp:cNvPr id="0" name=""/>
        <dsp:cNvSpPr/>
      </dsp:nvSpPr>
      <dsp:spPr>
        <a:xfrm>
          <a:off x="2210491" y="427398"/>
          <a:ext cx="1601611" cy="10682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/>
            <a:t>≃</a:t>
          </a:r>
          <a:r>
            <a:rPr lang="fr-FR" sz="1900" kern="1200" dirty="0"/>
            <a:t> 0,45</a:t>
          </a:r>
        </a:p>
      </dsp:txBody>
      <dsp:txXfrm>
        <a:off x="2466749" y="427398"/>
        <a:ext cx="1345353" cy="1068274"/>
      </dsp:txXfrm>
    </dsp:sp>
    <dsp:sp modelId="{FDBDAED4-51EF-4217-AD26-6523E6980D6C}">
      <dsp:nvSpPr>
        <dsp:cNvPr id="0" name=""/>
        <dsp:cNvSpPr/>
      </dsp:nvSpPr>
      <dsp:spPr>
        <a:xfrm>
          <a:off x="1356298" y="301"/>
          <a:ext cx="1067740" cy="10677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Score ARI</a:t>
          </a:r>
        </a:p>
      </dsp:txBody>
      <dsp:txXfrm>
        <a:off x="1512665" y="156668"/>
        <a:ext cx="755006" cy="755006"/>
      </dsp:txXfrm>
    </dsp:sp>
    <dsp:sp modelId="{6DB7A2AB-F991-4FDC-A5E4-96F95963343E}">
      <dsp:nvSpPr>
        <dsp:cNvPr id="0" name=""/>
        <dsp:cNvSpPr/>
      </dsp:nvSpPr>
      <dsp:spPr>
        <a:xfrm>
          <a:off x="4879843" y="427398"/>
          <a:ext cx="1601611" cy="10682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0 pour un étiquetage aléatoire</a:t>
          </a:r>
          <a:endParaRPr lang="fr-FR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6100" y="427398"/>
        <a:ext cx="1345353" cy="1068274"/>
      </dsp:txXfrm>
    </dsp:sp>
    <dsp:sp modelId="{7E0C04D4-5C0E-426A-B56F-6CE9062FA2EF}">
      <dsp:nvSpPr>
        <dsp:cNvPr id="0" name=""/>
        <dsp:cNvSpPr/>
      </dsp:nvSpPr>
      <dsp:spPr>
        <a:xfrm>
          <a:off x="4879843" y="1495672"/>
          <a:ext cx="1601611" cy="106827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 pour un étiquetage parfait</a:t>
          </a:r>
          <a:endParaRPr lang="fr-FR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6100" y="1495672"/>
        <a:ext cx="1345353" cy="1068274"/>
      </dsp:txXfrm>
    </dsp:sp>
    <dsp:sp modelId="{6E109140-9291-4AB4-A198-5ACC053E9ED1}">
      <dsp:nvSpPr>
        <dsp:cNvPr id="0" name=""/>
        <dsp:cNvSpPr/>
      </dsp:nvSpPr>
      <dsp:spPr>
        <a:xfrm>
          <a:off x="4025650" y="301"/>
          <a:ext cx="1067740" cy="10677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i="1" kern="1200"/>
            <a:t>Rappel</a:t>
          </a:r>
          <a:endParaRPr lang="fr-FR" sz="1800" kern="1200"/>
        </a:p>
      </dsp:txBody>
      <dsp:txXfrm>
        <a:off x="4182017" y="156668"/>
        <a:ext cx="755006" cy="7550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04A8-7D4F-477E-AB88-96374B410CE5}">
      <dsp:nvSpPr>
        <dsp:cNvPr id="0" name=""/>
        <dsp:cNvSpPr/>
      </dsp:nvSpPr>
      <dsp:spPr>
        <a:xfrm>
          <a:off x="0" y="61575"/>
          <a:ext cx="2812387" cy="14069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La classification est moyennement bonne</a:t>
          </a:r>
        </a:p>
      </dsp:txBody>
      <dsp:txXfrm>
        <a:off x="68680" y="130255"/>
        <a:ext cx="2675027" cy="1269564"/>
      </dsp:txXfrm>
    </dsp:sp>
    <dsp:sp modelId="{838AAC71-1FE0-45D7-BA1D-F57E5CF1B60D}">
      <dsp:nvSpPr>
        <dsp:cNvPr id="0" name=""/>
        <dsp:cNvSpPr/>
      </dsp:nvSpPr>
      <dsp:spPr>
        <a:xfrm>
          <a:off x="0" y="1655700"/>
          <a:ext cx="2812387" cy="1406924"/>
        </a:xfrm>
        <a:prstGeom prst="roundRect">
          <a:avLst/>
        </a:prstGeom>
        <a:solidFill>
          <a:schemeClr val="accent4">
            <a:hueOff val="-1497328"/>
            <a:satOff val="2006"/>
            <a:lumOff val="60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La catégorie “Computers” est particulièrement mal classée</a:t>
          </a:r>
        </a:p>
      </dsp:txBody>
      <dsp:txXfrm>
        <a:off x="68680" y="1724380"/>
        <a:ext cx="2675027" cy="1269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833D5-A7DA-4D45-B8A8-9B4B195225F6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1D4B0-8B99-452B-AEEB-343ECC520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5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9A1A-4CBC-413E-9301-6636651547BA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5521-5B68-44C7-8D4E-85DA8D1F4014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6A1-F74F-4E00-BAE6-4A8C4EC26210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995E-8E81-437E-B9AB-5B115317A35C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DD89-6DD4-4C08-86C3-3E910E04E456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7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F6DF-1F51-4A42-8BA9-3D02D58533E7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9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8CB2-8531-4864-AF86-66E0DA8CCE1C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5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C9B5-B41E-433D-96FD-D3ED53DC3AE5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5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32A-D18C-4E23-8F44-0C89DB81B748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779CB1A8-E52A-4F01-A8CF-3480BC14BD26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F220BD-3664-4DD4-BA97-B4D999769B66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6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4482FAA-0ED6-458D-9709-D4541F56C281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5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1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9.xml"/><Relationship Id="rId3" Type="http://schemas.openxmlformats.org/officeDocument/2006/relationships/image" Target="../media/image47.png"/><Relationship Id="rId7" Type="http://schemas.openxmlformats.org/officeDocument/2006/relationships/diagramQuickStyle" Target="../diagrams/quickStyle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9.xml"/><Relationship Id="rId5" Type="http://schemas.openxmlformats.org/officeDocument/2006/relationships/diagramData" Target="../diagrams/data19.xml"/><Relationship Id="rId4" Type="http://schemas.openxmlformats.org/officeDocument/2006/relationships/image" Target="../media/image48.png"/><Relationship Id="rId9" Type="http://schemas.microsoft.com/office/2007/relationships/diagramDrawing" Target="../diagrams/drawing19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49.png"/><Relationship Id="rId7" Type="http://schemas.openxmlformats.org/officeDocument/2006/relationships/diagramColors" Target="../diagrams/colors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3.xml"/><Relationship Id="rId3" Type="http://schemas.openxmlformats.org/officeDocument/2006/relationships/image" Target="../media/image50.png"/><Relationship Id="rId7" Type="http://schemas.openxmlformats.org/officeDocument/2006/relationships/diagramQuickStyle" Target="../diagrams/quickStyle2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3.xml"/><Relationship Id="rId5" Type="http://schemas.openxmlformats.org/officeDocument/2006/relationships/diagramData" Target="../diagrams/data23.xml"/><Relationship Id="rId4" Type="http://schemas.openxmlformats.org/officeDocument/2006/relationships/image" Target="../media/image51.png"/><Relationship Id="rId9" Type="http://schemas.microsoft.com/office/2007/relationships/diagramDrawing" Target="../diagrams/drawing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3.png"/><Relationship Id="rId7" Type="http://schemas.openxmlformats.org/officeDocument/2006/relationships/diagramData" Target="../diagrams/data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microsoft.com/office/2007/relationships/diagramDrawing" Target="../diagrams/drawing4.xml"/><Relationship Id="rId5" Type="http://schemas.openxmlformats.org/officeDocument/2006/relationships/image" Target="../media/image25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24.png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E95DF-06BC-4C8D-A019-4EF5ED933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fr-FR" dirty="0"/>
              <a:t>Projet  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A0F3F7-EEF2-49C8-AC4E-93CA7401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3506" y="4672739"/>
            <a:ext cx="7010915" cy="1021498"/>
          </a:xfrm>
        </p:spPr>
        <p:txBody>
          <a:bodyPr>
            <a:normAutofit fontScale="47500" lnSpcReduction="20000"/>
          </a:bodyPr>
          <a:lstStyle/>
          <a:p>
            <a:r>
              <a:rPr lang="fr-FR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Classifiez automatiquement des biens de consommation</a:t>
            </a:r>
          </a:p>
          <a:p>
            <a:endParaRPr lang="fr-FR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Graphiques financiers numériques">
            <a:extLst>
              <a:ext uri="{FF2B5EF4-FFF2-40B4-BE49-F238E27FC236}">
                <a16:creationId xmlns:a16="http://schemas.microsoft.com/office/drawing/2014/main" id="{807C9847-EF77-4FB2-9894-70677E6DB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49" r="7214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0C88A0A-291E-41FC-8B70-C5546BCB51C9}"/>
              </a:ext>
            </a:extLst>
          </p:cNvPr>
          <p:cNvSpPr txBox="1"/>
          <p:nvPr/>
        </p:nvSpPr>
        <p:spPr>
          <a:xfrm>
            <a:off x="619843" y="144691"/>
            <a:ext cx="287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Parcours: « Data Scientist »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6D95C2-DE1C-4D2A-8E5F-B0EB2A3E6609}"/>
              </a:ext>
            </a:extLst>
          </p:cNvPr>
          <p:cNvSpPr txBox="1"/>
          <p:nvPr/>
        </p:nvSpPr>
        <p:spPr>
          <a:xfrm>
            <a:off x="10614991" y="6367420"/>
            <a:ext cx="175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Housna KOUIDRI</a:t>
            </a:r>
          </a:p>
        </p:txBody>
      </p:sp>
      <p:pic>
        <p:nvPicPr>
          <p:cNvPr id="1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B3398381-090F-4DEA-9080-5BF347B2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152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3F416C-59C9-43EC-B496-E213D38E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0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CEC8FF0-6E4F-41E2-9981-5A28699AE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6" y="230505"/>
            <a:ext cx="83534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CDC997A-1CF1-4C4C-8C34-64E44FC0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3278505"/>
            <a:ext cx="82296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8EF64E65-848A-4F12-AA18-29576D554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26AB21-DB49-4604-8984-3258509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3">
            <a:extLst>
              <a:ext uri="{FF2B5EF4-FFF2-40B4-BE49-F238E27FC236}">
                <a16:creationId xmlns:a16="http://schemas.microsoft.com/office/drawing/2014/main" id="{CB8E336D-E5C6-4455-929D-C44C4779A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12124"/>
              </p:ext>
            </p:extLst>
          </p:nvPr>
        </p:nvGraphicFramePr>
        <p:xfrm>
          <a:off x="1961777" y="3004458"/>
          <a:ext cx="683941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rganigramme : Préparation 5">
            <a:extLst>
              <a:ext uri="{FF2B5EF4-FFF2-40B4-BE49-F238E27FC236}">
                <a16:creationId xmlns:a16="http://schemas.microsoft.com/office/drawing/2014/main" id="{C3F635AC-5EAE-4952-B9AE-FFD357294612}"/>
              </a:ext>
            </a:extLst>
          </p:cNvPr>
          <p:cNvSpPr/>
          <p:nvPr/>
        </p:nvSpPr>
        <p:spPr>
          <a:xfrm>
            <a:off x="3701143" y="446315"/>
            <a:ext cx="5018314" cy="2111829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Classification K-</a:t>
            </a:r>
            <a:r>
              <a:rPr lang="fr-FR" sz="2000" dirty="0" err="1"/>
              <a:t>means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B60F7E-153D-42DD-8F30-42AD4708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0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476CE1E-AAC6-45A5-AF7C-951DF9D44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71" y="3728670"/>
            <a:ext cx="5971189" cy="274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8EADD4E2-0115-44AF-963E-92F822DF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AB5E6E0-700F-400F-A745-FC0A725EE8B0}"/>
              </a:ext>
            </a:extLst>
          </p:cNvPr>
          <p:cNvSpPr>
            <a:spLocks noGrp="1"/>
          </p:cNvSpPr>
          <p:nvPr/>
        </p:nvSpPr>
        <p:spPr>
          <a:xfrm>
            <a:off x="231261" y="108977"/>
            <a:ext cx="5360242" cy="7261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Réduction de dimension</a:t>
            </a:r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95ACB332-0F8E-486F-B5BB-0B8B0911A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27401"/>
              </p:ext>
            </p:extLst>
          </p:nvPr>
        </p:nvGraphicFramePr>
        <p:xfrm>
          <a:off x="4981905" y="-311437"/>
          <a:ext cx="7620000" cy="4809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2BF5246F-8BC8-4C70-AC83-4F2EE5AE5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658861"/>
              </p:ext>
            </p:extLst>
          </p:nvPr>
        </p:nvGraphicFramePr>
        <p:xfrm>
          <a:off x="610257" y="778344"/>
          <a:ext cx="5004608" cy="2908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356F0C-A24E-49F6-B3BA-AFA14EBB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6EAE00F-4971-44FC-842E-80A9D7A22E47}"/>
              </a:ext>
            </a:extLst>
          </p:cNvPr>
          <p:cNvGrpSpPr/>
          <p:nvPr/>
        </p:nvGrpSpPr>
        <p:grpSpPr>
          <a:xfrm>
            <a:off x="6537435" y="0"/>
            <a:ext cx="5356334" cy="3429000"/>
            <a:chOff x="6537435" y="0"/>
            <a:chExt cx="5356334" cy="3429000"/>
          </a:xfrm>
        </p:grpSpPr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6FE436C6-78AD-468C-B1B4-047BB931DA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57"/>
            <a:stretch/>
          </p:blipFill>
          <p:spPr bwMode="auto">
            <a:xfrm>
              <a:off x="6537435" y="379646"/>
              <a:ext cx="5356334" cy="3049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215A5D2-3E26-4C8E-9DEE-06BBD5CE31D6}"/>
                </a:ext>
              </a:extLst>
            </p:cNvPr>
            <p:cNvSpPr txBox="1"/>
            <p:nvPr/>
          </p:nvSpPr>
          <p:spPr>
            <a:xfrm>
              <a:off x="7312739" y="0"/>
              <a:ext cx="40909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Classification des produits suivant Label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F0EC9DA3-9E60-43E7-9EC3-961B904DA55D}"/>
              </a:ext>
            </a:extLst>
          </p:cNvPr>
          <p:cNvGrpSpPr/>
          <p:nvPr/>
        </p:nvGrpSpPr>
        <p:grpSpPr>
          <a:xfrm>
            <a:off x="788275" y="1"/>
            <a:ext cx="5122668" cy="3429000"/>
            <a:chOff x="788275" y="115745"/>
            <a:chExt cx="4956941" cy="3190407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01C96C80-8137-4A4F-84CF-E367F1549B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86"/>
            <a:stretch/>
          </p:blipFill>
          <p:spPr bwMode="auto">
            <a:xfrm>
              <a:off x="788275" y="485077"/>
              <a:ext cx="4956941" cy="2821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0C67BFF-33FD-41C9-887B-C43379A7E4D7}"/>
                </a:ext>
              </a:extLst>
            </p:cNvPr>
            <p:cNvSpPr txBox="1"/>
            <p:nvPr/>
          </p:nvSpPr>
          <p:spPr>
            <a:xfrm>
              <a:off x="1232404" y="115745"/>
              <a:ext cx="42874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Classification des produits suivant catégorie</a:t>
              </a:r>
            </a:p>
          </p:txBody>
        </p:sp>
      </p:grp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11119F0B-0DFB-4183-A8C4-1789559E4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45147"/>
              </p:ext>
            </p:extLst>
          </p:nvPr>
        </p:nvGraphicFramePr>
        <p:xfrm>
          <a:off x="2525447" y="3551849"/>
          <a:ext cx="7837753" cy="2564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BC9AA3-E3F5-4010-9ECC-51C46D0E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4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0E9797C6-C2AC-41E0-9E2D-3433ED3DD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E83496A6-CE1E-421B-B639-8DAF4C75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46" y="259897"/>
            <a:ext cx="7106356" cy="59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5FBA86AD-1FA0-4C4A-802A-0AB07F426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42939"/>
              </p:ext>
            </p:extLst>
          </p:nvPr>
        </p:nvGraphicFramePr>
        <p:xfrm>
          <a:off x="607663" y="1431472"/>
          <a:ext cx="2812387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56D9D1-32EB-4010-BF80-27954017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36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A7821501-C1A8-45E6-B685-F3216F9CF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Espace réservé du contenu 3">
            <a:extLst>
              <a:ext uri="{FF2B5EF4-FFF2-40B4-BE49-F238E27FC236}">
                <a16:creationId xmlns:a16="http://schemas.microsoft.com/office/drawing/2014/main" id="{450EB89E-FA9F-4EF7-9244-FBF40A126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30048"/>
              </p:ext>
            </p:extLst>
          </p:nvPr>
        </p:nvGraphicFramePr>
        <p:xfrm>
          <a:off x="1613845" y="2884713"/>
          <a:ext cx="683941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rganigramme : Préparation 3">
            <a:extLst>
              <a:ext uri="{FF2B5EF4-FFF2-40B4-BE49-F238E27FC236}">
                <a16:creationId xmlns:a16="http://schemas.microsoft.com/office/drawing/2014/main" id="{022E245C-F987-499C-BB67-D8265CFD01B7}"/>
              </a:ext>
            </a:extLst>
          </p:cNvPr>
          <p:cNvSpPr/>
          <p:nvPr/>
        </p:nvSpPr>
        <p:spPr>
          <a:xfrm>
            <a:off x="3701143" y="446315"/>
            <a:ext cx="5018314" cy="2111829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Classification LDA </a:t>
            </a:r>
            <a:r>
              <a:rPr lang="fr-FR" sz="2000" b="1" i="0" dirty="0"/>
              <a:t>Latent Dirichlet Allocation</a:t>
            </a:r>
            <a:endParaRPr lang="fr-FR" sz="2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ADB32-CAF0-4542-AC69-A807E1CF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5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C15468B-243F-46D7-BE95-FD74B7AB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52400"/>
            <a:ext cx="10810875" cy="619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021BCA21-7CDB-4772-90E4-23BC79524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FB8746-1B45-404F-9B09-5E30A27B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4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B1B2CD4A-AAFB-44F2-9B9F-A646E7BE5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45" y="1277525"/>
            <a:ext cx="7258217" cy="47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Espace réservé du contenu 3">
            <a:extLst>
              <a:ext uri="{FF2B5EF4-FFF2-40B4-BE49-F238E27FC236}">
                <a16:creationId xmlns:a16="http://schemas.microsoft.com/office/drawing/2014/main" id="{379941A5-A53A-4848-B78F-705EE3341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67489"/>
              </p:ext>
            </p:extLst>
          </p:nvPr>
        </p:nvGraphicFramePr>
        <p:xfrm>
          <a:off x="-108858" y="1992085"/>
          <a:ext cx="5390152" cy="22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4D1AED67-5E1E-4B29-B3D3-D85F677F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9AD002-CAFF-41DD-87CB-D57B9DFB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4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3F6F3A3D-0C48-42A4-8E4F-F0C790B87AA5}"/>
              </a:ext>
            </a:extLst>
          </p:cNvPr>
          <p:cNvGrpSpPr/>
          <p:nvPr/>
        </p:nvGrpSpPr>
        <p:grpSpPr>
          <a:xfrm>
            <a:off x="968828" y="438447"/>
            <a:ext cx="9918405" cy="5612085"/>
            <a:chOff x="945494" y="478435"/>
            <a:chExt cx="9397386" cy="601761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9C3AFBD-E4B2-48A7-8B82-8B3C6423C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00"/>
            <a:stretch/>
          </p:blipFill>
          <p:spPr>
            <a:xfrm>
              <a:off x="1000760" y="478435"/>
              <a:ext cx="9342120" cy="2775781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754E328-661D-41D2-8CBE-BD6C0ADD6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00"/>
            <a:stretch/>
          </p:blipFill>
          <p:spPr>
            <a:xfrm>
              <a:off x="945494" y="3254216"/>
              <a:ext cx="9342120" cy="3241829"/>
            </a:xfrm>
            <a:prstGeom prst="rect">
              <a:avLst/>
            </a:prstGeom>
          </p:spPr>
        </p:pic>
      </p:grpSp>
      <p:pic>
        <p:nvPicPr>
          <p:cNvPr id="11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007480BB-7904-4D2A-BCC0-AA78539F6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C378C1-FD40-4B04-A594-105B28D8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1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8164C50B-FCF6-4AD7-AF8D-D2CCCA82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98C46DC6-F21E-4075-B4EF-2E14306EE497}"/>
              </a:ext>
            </a:extLst>
          </p:cNvPr>
          <p:cNvSpPr>
            <a:spLocks noGrp="1"/>
          </p:cNvSpPr>
          <p:nvPr/>
        </p:nvSpPr>
        <p:spPr>
          <a:xfrm>
            <a:off x="1086643" y="5845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des produits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partir de leurs images</a:t>
            </a:r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BE58C578-9FF5-4278-81C2-935F77F90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97160"/>
              </p:ext>
            </p:extLst>
          </p:nvPr>
        </p:nvGraphicFramePr>
        <p:xfrm>
          <a:off x="1086644" y="1866900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7F716-1392-4E57-98F2-32C8CD45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1F889C-C6BB-4301-B036-5CD4B8FA4B90}"/>
              </a:ext>
            </a:extLst>
          </p:cNvPr>
          <p:cNvSpPr txBox="1"/>
          <p:nvPr/>
        </p:nvSpPr>
        <p:spPr>
          <a:xfrm>
            <a:off x="2552700" y="2329934"/>
            <a:ext cx="72675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 Problématique</a:t>
            </a: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9954B019-0F0F-4CFE-8D32-E9FF5953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7B8242-B281-4582-9E1A-488DA4F5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5000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78">
            <a:extLst>
              <a:ext uri="{FF2B5EF4-FFF2-40B4-BE49-F238E27FC236}">
                <a16:creationId xmlns:a16="http://schemas.microsoft.com/office/drawing/2014/main" id="{5E70A127-C002-4C98-928B-4ECD20FC1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338204"/>
              </p:ext>
            </p:extLst>
          </p:nvPr>
        </p:nvGraphicFramePr>
        <p:xfrm>
          <a:off x="231942" y="1170063"/>
          <a:ext cx="11728115" cy="1895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0A6E92DB-CF2B-46AE-9DC7-6BE20887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E642C7-07C0-4C4B-BFCB-47391D520BFB}"/>
              </a:ext>
            </a:extLst>
          </p:cNvPr>
          <p:cNvSpPr>
            <a:spLocks noGrp="1"/>
          </p:cNvSpPr>
          <p:nvPr/>
        </p:nvSpPr>
        <p:spPr>
          <a:xfrm>
            <a:off x="1115220" y="340168"/>
            <a:ext cx="5883663" cy="620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Images – Préparation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A9649BB-5892-489A-A0AC-0E83E667F161}"/>
              </a:ext>
            </a:extLst>
          </p:cNvPr>
          <p:cNvGrpSpPr/>
          <p:nvPr/>
        </p:nvGrpSpPr>
        <p:grpSpPr>
          <a:xfrm>
            <a:off x="1115219" y="4031132"/>
            <a:ext cx="8681923" cy="1262901"/>
            <a:chOff x="1088020" y="2808328"/>
            <a:chExt cx="6651522" cy="1262901"/>
          </a:xfrm>
          <a:solidFill>
            <a:schemeClr val="accent6">
              <a:lumMod val="75000"/>
            </a:schemeClr>
          </a:solidFill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ACD3030-8707-4FAC-B85A-0E51B5FD28D1}"/>
                </a:ext>
              </a:extLst>
            </p:cNvPr>
            <p:cNvGrpSpPr/>
            <p:nvPr/>
          </p:nvGrpSpPr>
          <p:grpSpPr>
            <a:xfrm>
              <a:off x="1088020" y="2808328"/>
              <a:ext cx="1602113" cy="1249680"/>
              <a:chOff x="0" y="958817"/>
              <a:chExt cx="1602113" cy="1249680"/>
            </a:xfrm>
            <a:grpFill/>
          </p:grpSpPr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0B1A6024-6634-4567-B991-A17001625152}"/>
                  </a:ext>
                </a:extLst>
              </p:cNvPr>
              <p:cNvSpPr/>
              <p:nvPr/>
            </p:nvSpPr>
            <p:spPr>
              <a:xfrm>
                <a:off x="0" y="958817"/>
                <a:ext cx="1602113" cy="124968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ectangle : coins arrondis 4">
                <a:extLst>
                  <a:ext uri="{FF2B5EF4-FFF2-40B4-BE49-F238E27FC236}">
                    <a16:creationId xmlns:a16="http://schemas.microsoft.com/office/drawing/2014/main" id="{364D273A-0526-45F2-97AA-2B028174458C}"/>
                  </a:ext>
                </a:extLst>
              </p:cNvPr>
              <p:cNvSpPr txBox="1"/>
              <p:nvPr/>
            </p:nvSpPr>
            <p:spPr>
              <a:xfrm>
                <a:off x="61004" y="1019821"/>
                <a:ext cx="1480105" cy="11276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 dirty="0"/>
                  <a:t>Passage au niveau de gris</a:t>
                </a: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F100ABE-C848-4DEC-9A29-1105E6BAF411}"/>
                </a:ext>
              </a:extLst>
            </p:cNvPr>
            <p:cNvGrpSpPr/>
            <p:nvPr/>
          </p:nvGrpSpPr>
          <p:grpSpPr>
            <a:xfrm>
              <a:off x="2770240" y="2808328"/>
              <a:ext cx="1602113" cy="1249680"/>
              <a:chOff x="1682220" y="958817"/>
              <a:chExt cx="1602113" cy="1249680"/>
            </a:xfrm>
            <a:grpFill/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F7D4B655-880E-4772-8F3A-A9791005F4C5}"/>
                  </a:ext>
                </a:extLst>
              </p:cNvPr>
              <p:cNvSpPr/>
              <p:nvPr/>
            </p:nvSpPr>
            <p:spPr>
              <a:xfrm>
                <a:off x="1682220" y="958817"/>
                <a:ext cx="1602113" cy="124968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300827"/>
                  <a:satOff val="-104"/>
                  <a:lumOff val="1412"/>
                  <a:alphaOff val="0"/>
                </a:schemeClr>
              </a:fillRef>
              <a:effectRef idx="0">
                <a:schemeClr val="accent2">
                  <a:hueOff val="-300827"/>
                  <a:satOff val="-104"/>
                  <a:lumOff val="141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ectangle : coins arrondis 6">
                <a:extLst>
                  <a:ext uri="{FF2B5EF4-FFF2-40B4-BE49-F238E27FC236}">
                    <a16:creationId xmlns:a16="http://schemas.microsoft.com/office/drawing/2014/main" id="{56440DD2-B99A-47F9-986E-94E4FBFD9D72}"/>
                  </a:ext>
                </a:extLst>
              </p:cNvPr>
              <p:cNvSpPr txBox="1"/>
              <p:nvPr/>
            </p:nvSpPr>
            <p:spPr>
              <a:xfrm>
                <a:off x="1743224" y="1019821"/>
                <a:ext cx="1480105" cy="11276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 dirty="0" err="1"/>
                  <a:t>resize</a:t>
                </a:r>
                <a:r>
                  <a:rPr lang="fr-FR" sz="1600" kern="1200" dirty="0"/>
                  <a:t> au format   400*400</a:t>
                </a: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471CCCB-438C-407B-A210-3F013A23D702}"/>
                </a:ext>
              </a:extLst>
            </p:cNvPr>
            <p:cNvGrpSpPr/>
            <p:nvPr/>
          </p:nvGrpSpPr>
          <p:grpSpPr>
            <a:xfrm>
              <a:off x="4452459" y="2808328"/>
              <a:ext cx="1602113" cy="1249680"/>
              <a:chOff x="3364439" y="958817"/>
              <a:chExt cx="1602113" cy="1249680"/>
            </a:xfrm>
            <a:grpFill/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A2185DB1-6DC8-4954-9227-280394202671}"/>
                  </a:ext>
                </a:extLst>
              </p:cNvPr>
              <p:cNvSpPr/>
              <p:nvPr/>
            </p:nvSpPr>
            <p:spPr>
              <a:xfrm>
                <a:off x="3364439" y="958817"/>
                <a:ext cx="1602113" cy="124968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601653"/>
                  <a:satOff val="-208"/>
                  <a:lumOff val="2824"/>
                  <a:alphaOff val="0"/>
                </a:schemeClr>
              </a:fillRef>
              <a:effectRef idx="0">
                <a:schemeClr val="accent2">
                  <a:hueOff val="-601653"/>
                  <a:satOff val="-208"/>
                  <a:lumOff val="282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ectangle : coins arrondis 8">
                <a:extLst>
                  <a:ext uri="{FF2B5EF4-FFF2-40B4-BE49-F238E27FC236}">
                    <a16:creationId xmlns:a16="http://schemas.microsoft.com/office/drawing/2014/main" id="{91D12BDE-55F4-4BA9-8E03-052805B1A238}"/>
                  </a:ext>
                </a:extLst>
              </p:cNvPr>
              <p:cNvSpPr txBox="1"/>
              <p:nvPr/>
            </p:nvSpPr>
            <p:spPr>
              <a:xfrm>
                <a:off x="3425443" y="1019821"/>
                <a:ext cx="1480105" cy="11276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 dirty="0" err="1"/>
                  <a:t>Egalization</a:t>
                </a:r>
                <a:r>
                  <a:rPr lang="fr-FR" sz="1600" kern="1200" dirty="0"/>
                  <a:t> de l’histogramme</a:t>
                </a:r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507DBE0D-4EFB-45D3-BB9A-C66C33B96EC4}"/>
                </a:ext>
              </a:extLst>
            </p:cNvPr>
            <p:cNvGrpSpPr/>
            <p:nvPr/>
          </p:nvGrpSpPr>
          <p:grpSpPr>
            <a:xfrm>
              <a:off x="6137429" y="2821549"/>
              <a:ext cx="1602113" cy="1249680"/>
              <a:chOff x="5049409" y="972038"/>
              <a:chExt cx="1602113" cy="1249680"/>
            </a:xfrm>
            <a:grpFill/>
          </p:grpSpPr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A7A6943A-C330-4BE7-8DAC-C46139349A07}"/>
                  </a:ext>
                </a:extLst>
              </p:cNvPr>
              <p:cNvSpPr/>
              <p:nvPr/>
            </p:nvSpPr>
            <p:spPr>
              <a:xfrm>
                <a:off x="5049409" y="972038"/>
                <a:ext cx="1602113" cy="124968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902480"/>
                  <a:satOff val="-313"/>
                  <a:lumOff val="4236"/>
                  <a:alphaOff val="0"/>
                </a:schemeClr>
              </a:fillRef>
              <a:effectRef idx="0">
                <a:schemeClr val="accent2">
                  <a:hueOff val="-902480"/>
                  <a:satOff val="-313"/>
                  <a:lumOff val="423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ectangle : coins arrondis 10">
                <a:extLst>
                  <a:ext uri="{FF2B5EF4-FFF2-40B4-BE49-F238E27FC236}">
                    <a16:creationId xmlns:a16="http://schemas.microsoft.com/office/drawing/2014/main" id="{DC4CD78D-FCD6-4CEB-9883-6DE1B3BE6A1D}"/>
                  </a:ext>
                </a:extLst>
              </p:cNvPr>
              <p:cNvSpPr txBox="1"/>
              <p:nvPr/>
            </p:nvSpPr>
            <p:spPr>
              <a:xfrm>
                <a:off x="5110413" y="1033042"/>
                <a:ext cx="1480105" cy="11276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 dirty="0"/>
                  <a:t>Extraction des descripteurs </a:t>
                </a:r>
                <a:r>
                  <a:rPr lang="fr-FR" sz="1600" kern="1200" dirty="0" err="1"/>
                  <a:t>sift</a:t>
                </a:r>
                <a:r>
                  <a:rPr lang="fr-FR" sz="1600" kern="1200" dirty="0"/>
                  <a:t> pour chaque image</a:t>
                </a:r>
              </a:p>
            </p:txBody>
          </p:sp>
        </p:grpSp>
      </p:grpSp>
      <p:sp>
        <p:nvSpPr>
          <p:cNvPr id="25" name="Flèche : courbe vers la droite 24">
            <a:extLst>
              <a:ext uri="{FF2B5EF4-FFF2-40B4-BE49-F238E27FC236}">
                <a16:creationId xmlns:a16="http://schemas.microsoft.com/office/drawing/2014/main" id="{19FD2E19-8F83-4721-BE86-86A32A2CF44F}"/>
              </a:ext>
            </a:extLst>
          </p:cNvPr>
          <p:cNvSpPr/>
          <p:nvPr/>
        </p:nvSpPr>
        <p:spPr>
          <a:xfrm>
            <a:off x="409782" y="2589534"/>
            <a:ext cx="644434" cy="2278958"/>
          </a:xfrm>
          <a:prstGeom prst="curv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B67BF3E-A13C-48D7-90CE-368FCEBD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6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9776FF3-03DA-44BA-B1C0-C2B0C4630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39" y="780492"/>
            <a:ext cx="4225000" cy="529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74FA609-0127-44A8-8204-D3BBCDFA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76" y="1074458"/>
            <a:ext cx="4590877" cy="450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4CD20510-6E9F-49F6-8973-5B6EABE7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2C5E8AD-0C5F-477A-ACF2-262DFAF489B7}"/>
              </a:ext>
            </a:extLst>
          </p:cNvPr>
          <p:cNvSpPr>
            <a:spLocks noGrp="1"/>
          </p:cNvSpPr>
          <p:nvPr/>
        </p:nvSpPr>
        <p:spPr>
          <a:xfrm>
            <a:off x="1169600" y="128252"/>
            <a:ext cx="5883663" cy="620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d’avant après prétraitement + SIFT: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70956B0-D8B2-4DBC-87C9-38261203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75413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z="2400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2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54B031B3-8CAD-4CA1-BFA8-D99809717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Espace réservé du contenu 5">
            <a:extLst>
              <a:ext uri="{FF2B5EF4-FFF2-40B4-BE49-F238E27FC236}">
                <a16:creationId xmlns:a16="http://schemas.microsoft.com/office/drawing/2014/main" id="{D9DB57AE-ACF7-4823-A7FA-AAD0AD879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35936"/>
              </p:ext>
            </p:extLst>
          </p:nvPr>
        </p:nvGraphicFramePr>
        <p:xfrm>
          <a:off x="1086643" y="2100942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C32744F-5B81-4B58-8DE4-34F89170C3BE}"/>
              </a:ext>
            </a:extLst>
          </p:cNvPr>
          <p:cNvSpPr txBox="1"/>
          <p:nvPr/>
        </p:nvSpPr>
        <p:spPr>
          <a:xfrm>
            <a:off x="781844" y="5499322"/>
            <a:ext cx="1948543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572806 descripteurs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2EAE766-DD5C-440F-8FCD-7F5BE6186094}"/>
              </a:ext>
            </a:extLst>
          </p:cNvPr>
          <p:cNvSpPr>
            <a:spLocks noGrp="1"/>
          </p:cNvSpPr>
          <p:nvPr/>
        </p:nvSpPr>
        <p:spPr>
          <a:xfrm>
            <a:off x="1249930" y="34834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du Bag Of Visual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7C9CD3-AECE-4D01-9E46-DB8FFEDB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5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58A797C4-1908-4FF7-8E3D-FB6AF458A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038540E3-6466-449A-BEAC-96837A398C13}"/>
              </a:ext>
            </a:extLst>
          </p:cNvPr>
          <p:cNvSpPr>
            <a:spLocks noGrp="1"/>
          </p:cNvSpPr>
          <p:nvPr/>
        </p:nvSpPr>
        <p:spPr>
          <a:xfrm>
            <a:off x="1219200" y="0"/>
            <a:ext cx="9265670" cy="990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Réduction de dimension PCA / T-SNE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Couleurs: Catégories / K-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49439EA7-590C-49A3-9D94-39033CD6E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90015"/>
              </p:ext>
            </p:extLst>
          </p:nvPr>
        </p:nvGraphicFramePr>
        <p:xfrm>
          <a:off x="3732079" y="4880695"/>
          <a:ext cx="4727844" cy="1459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e 3">
            <a:extLst>
              <a:ext uri="{FF2B5EF4-FFF2-40B4-BE49-F238E27FC236}">
                <a16:creationId xmlns:a16="http://schemas.microsoft.com/office/drawing/2014/main" id="{3F960F33-59DB-43A6-B8CF-9BF5E7711FB9}"/>
              </a:ext>
            </a:extLst>
          </p:cNvPr>
          <p:cNvGrpSpPr/>
          <p:nvPr/>
        </p:nvGrpSpPr>
        <p:grpSpPr>
          <a:xfrm>
            <a:off x="979714" y="1140300"/>
            <a:ext cx="4655643" cy="3870608"/>
            <a:chOff x="979714" y="1140300"/>
            <a:chExt cx="4655643" cy="3870608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54123329-B9AF-4A94-97F4-79DE71079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14" y="1247775"/>
              <a:ext cx="4655643" cy="3763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3FC86AC-239D-4A90-A983-D63427532BE0}"/>
                </a:ext>
              </a:extLst>
            </p:cNvPr>
            <p:cNvSpPr txBox="1"/>
            <p:nvPr/>
          </p:nvSpPr>
          <p:spPr>
            <a:xfrm>
              <a:off x="1163810" y="1140300"/>
              <a:ext cx="44715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Classification des produits suivant la catégorie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19E22AD-8594-4B61-92FE-1DBDD9F94E75}"/>
              </a:ext>
            </a:extLst>
          </p:cNvPr>
          <p:cNvGrpSpPr/>
          <p:nvPr/>
        </p:nvGrpSpPr>
        <p:grpSpPr>
          <a:xfrm>
            <a:off x="6556645" y="1096404"/>
            <a:ext cx="4655643" cy="4082860"/>
            <a:chOff x="6556645" y="1096404"/>
            <a:chExt cx="4655643" cy="4082860"/>
          </a:xfrm>
        </p:grpSpPr>
        <p:pic>
          <p:nvPicPr>
            <p:cNvPr id="12292" name="Picture 4">
              <a:extLst>
                <a:ext uri="{FF2B5EF4-FFF2-40B4-BE49-F238E27FC236}">
                  <a16:creationId xmlns:a16="http://schemas.microsoft.com/office/drawing/2014/main" id="{EB2E04CD-7162-49CC-A099-0FB558F58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645" y="1096404"/>
              <a:ext cx="4655643" cy="4082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A19C40F-FA60-4464-8A4E-177D0EC7B37C}"/>
                </a:ext>
              </a:extLst>
            </p:cNvPr>
            <p:cNvSpPr txBox="1"/>
            <p:nvPr/>
          </p:nvSpPr>
          <p:spPr>
            <a:xfrm>
              <a:off x="6924836" y="1140300"/>
              <a:ext cx="42874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Classification des produits suivant le label</a:t>
              </a:r>
            </a:p>
          </p:txBody>
        </p:sp>
      </p:grp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55C67E6-5AEF-4CD5-BD47-C1F54C45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57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9E90E9F4-6CC5-41C5-84D1-837683021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51" y="820666"/>
            <a:ext cx="7279400" cy="51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CEFB5583-8B45-4A1D-AAE5-A3EC4EF02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6DEF376-04D7-43BB-9BB3-E2CF531D7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25312"/>
              </p:ext>
            </p:extLst>
          </p:nvPr>
        </p:nvGraphicFramePr>
        <p:xfrm>
          <a:off x="607663" y="1431472"/>
          <a:ext cx="2812387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764629AC-437C-486A-9268-9B8F6D90A1BC}"/>
              </a:ext>
            </a:extLst>
          </p:cNvPr>
          <p:cNvSpPr>
            <a:spLocks noGrp="1"/>
          </p:cNvSpPr>
          <p:nvPr/>
        </p:nvSpPr>
        <p:spPr>
          <a:xfrm>
            <a:off x="-866855" y="189110"/>
            <a:ext cx="6380957" cy="7644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 de confusion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1A8015-403B-4D23-AFD9-0669D3AE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03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9A44E059-1CBE-4691-BF6C-60A61724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6AB848C7-4BCF-4D75-BB59-FA81834B45BD}"/>
              </a:ext>
            </a:extLst>
          </p:cNvPr>
          <p:cNvSpPr>
            <a:spLocks noGrp="1"/>
          </p:cNvSpPr>
          <p:nvPr/>
        </p:nvSpPr>
        <p:spPr>
          <a:xfrm>
            <a:off x="4266236" y="56228"/>
            <a:ext cx="3659528" cy="5388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20883D9-F9C1-4C1C-B9AE-3D13CDDCC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1571"/>
              </p:ext>
            </p:extLst>
          </p:nvPr>
        </p:nvGraphicFramePr>
        <p:xfrm>
          <a:off x="1262742" y="898071"/>
          <a:ext cx="8830242" cy="225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D1A1D7C4-0588-4166-A11E-ABEED440D88A}"/>
              </a:ext>
            </a:extLst>
          </p:cNvPr>
          <p:cNvSpPr>
            <a:spLocks noGrp="1"/>
          </p:cNvSpPr>
          <p:nvPr/>
        </p:nvSpPr>
        <p:spPr>
          <a:xfrm>
            <a:off x="4071255" y="3528761"/>
            <a:ext cx="3757497" cy="72974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Transfert Learning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F2B70FD-0D4F-4D4D-98BE-96A25D154E59}"/>
              </a:ext>
            </a:extLst>
          </p:cNvPr>
          <p:cNvGrpSpPr/>
          <p:nvPr/>
        </p:nvGrpSpPr>
        <p:grpSpPr>
          <a:xfrm>
            <a:off x="1730827" y="4510544"/>
            <a:ext cx="8438354" cy="1645205"/>
            <a:chOff x="1654630" y="4120019"/>
            <a:chExt cx="8438354" cy="1645205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241B9607-E934-4642-BA7F-AD48A4813B69}"/>
                </a:ext>
              </a:extLst>
            </p:cNvPr>
            <p:cNvSpPr/>
            <p:nvPr/>
          </p:nvSpPr>
          <p:spPr>
            <a:xfrm>
              <a:off x="1654630" y="4969624"/>
              <a:ext cx="8438354" cy="795600"/>
            </a:xfrm>
            <a:custGeom>
              <a:avLst/>
              <a:gdLst>
                <a:gd name="connsiteX0" fmla="*/ 0 w 8438354"/>
                <a:gd name="connsiteY0" fmla="*/ 132603 h 795600"/>
                <a:gd name="connsiteX1" fmla="*/ 132603 w 8438354"/>
                <a:gd name="connsiteY1" fmla="*/ 0 h 795600"/>
                <a:gd name="connsiteX2" fmla="*/ 8305751 w 8438354"/>
                <a:gd name="connsiteY2" fmla="*/ 0 h 795600"/>
                <a:gd name="connsiteX3" fmla="*/ 8438354 w 8438354"/>
                <a:gd name="connsiteY3" fmla="*/ 132603 h 795600"/>
                <a:gd name="connsiteX4" fmla="*/ 8438354 w 8438354"/>
                <a:gd name="connsiteY4" fmla="*/ 662997 h 795600"/>
                <a:gd name="connsiteX5" fmla="*/ 8305751 w 8438354"/>
                <a:gd name="connsiteY5" fmla="*/ 795600 h 795600"/>
                <a:gd name="connsiteX6" fmla="*/ 132603 w 8438354"/>
                <a:gd name="connsiteY6" fmla="*/ 795600 h 795600"/>
                <a:gd name="connsiteX7" fmla="*/ 0 w 8438354"/>
                <a:gd name="connsiteY7" fmla="*/ 662997 h 795600"/>
                <a:gd name="connsiteX8" fmla="*/ 0 w 8438354"/>
                <a:gd name="connsiteY8" fmla="*/ 132603 h 79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38354" h="795600">
                  <a:moveTo>
                    <a:pt x="0" y="132603"/>
                  </a:moveTo>
                  <a:cubicBezTo>
                    <a:pt x="0" y="59368"/>
                    <a:pt x="59368" y="0"/>
                    <a:pt x="132603" y="0"/>
                  </a:cubicBezTo>
                  <a:lnTo>
                    <a:pt x="8305751" y="0"/>
                  </a:lnTo>
                  <a:cubicBezTo>
                    <a:pt x="8378986" y="0"/>
                    <a:pt x="8438354" y="59368"/>
                    <a:pt x="8438354" y="132603"/>
                  </a:cubicBezTo>
                  <a:lnTo>
                    <a:pt x="8438354" y="662997"/>
                  </a:lnTo>
                  <a:cubicBezTo>
                    <a:pt x="8438354" y="736232"/>
                    <a:pt x="8378986" y="795600"/>
                    <a:pt x="8305751" y="795600"/>
                  </a:cubicBezTo>
                  <a:lnTo>
                    <a:pt x="132603" y="795600"/>
                  </a:lnTo>
                  <a:cubicBezTo>
                    <a:pt x="59368" y="795600"/>
                    <a:pt x="0" y="736232"/>
                    <a:pt x="0" y="662997"/>
                  </a:cubicBezTo>
                  <a:lnTo>
                    <a:pt x="0" y="132603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038" tIns="115038" rIns="115038" bIns="11503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Utiliser la connaissance déjà acquise par un modèle entraîné pour l'adapter à notre problématique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32022BD5-DD40-40FD-AF6A-C4CDE209B303}"/>
                </a:ext>
              </a:extLst>
            </p:cNvPr>
            <p:cNvSpPr/>
            <p:nvPr/>
          </p:nvSpPr>
          <p:spPr>
            <a:xfrm>
              <a:off x="1654630" y="4120019"/>
              <a:ext cx="8438354" cy="795600"/>
            </a:xfrm>
            <a:custGeom>
              <a:avLst/>
              <a:gdLst>
                <a:gd name="connsiteX0" fmla="*/ 0 w 8438354"/>
                <a:gd name="connsiteY0" fmla="*/ 132603 h 795600"/>
                <a:gd name="connsiteX1" fmla="*/ 132603 w 8438354"/>
                <a:gd name="connsiteY1" fmla="*/ 0 h 795600"/>
                <a:gd name="connsiteX2" fmla="*/ 8305751 w 8438354"/>
                <a:gd name="connsiteY2" fmla="*/ 0 h 795600"/>
                <a:gd name="connsiteX3" fmla="*/ 8438354 w 8438354"/>
                <a:gd name="connsiteY3" fmla="*/ 132603 h 795600"/>
                <a:gd name="connsiteX4" fmla="*/ 8438354 w 8438354"/>
                <a:gd name="connsiteY4" fmla="*/ 662997 h 795600"/>
                <a:gd name="connsiteX5" fmla="*/ 8305751 w 8438354"/>
                <a:gd name="connsiteY5" fmla="*/ 795600 h 795600"/>
                <a:gd name="connsiteX6" fmla="*/ 132603 w 8438354"/>
                <a:gd name="connsiteY6" fmla="*/ 795600 h 795600"/>
                <a:gd name="connsiteX7" fmla="*/ 0 w 8438354"/>
                <a:gd name="connsiteY7" fmla="*/ 662997 h 795600"/>
                <a:gd name="connsiteX8" fmla="*/ 0 w 8438354"/>
                <a:gd name="connsiteY8" fmla="*/ 132603 h 79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38354" h="795600">
                  <a:moveTo>
                    <a:pt x="0" y="132603"/>
                  </a:moveTo>
                  <a:cubicBezTo>
                    <a:pt x="0" y="59368"/>
                    <a:pt x="59368" y="0"/>
                    <a:pt x="132603" y="0"/>
                  </a:cubicBezTo>
                  <a:lnTo>
                    <a:pt x="8305751" y="0"/>
                  </a:lnTo>
                  <a:cubicBezTo>
                    <a:pt x="8378986" y="0"/>
                    <a:pt x="8438354" y="59368"/>
                    <a:pt x="8438354" y="132603"/>
                  </a:cubicBezTo>
                  <a:lnTo>
                    <a:pt x="8438354" y="662997"/>
                  </a:lnTo>
                  <a:cubicBezTo>
                    <a:pt x="8438354" y="736232"/>
                    <a:pt x="8378986" y="795600"/>
                    <a:pt x="8305751" y="795600"/>
                  </a:cubicBezTo>
                  <a:lnTo>
                    <a:pt x="132603" y="795600"/>
                  </a:lnTo>
                  <a:cubicBezTo>
                    <a:pt x="59368" y="795600"/>
                    <a:pt x="0" y="736232"/>
                    <a:pt x="0" y="662997"/>
                  </a:cubicBezTo>
                  <a:lnTo>
                    <a:pt x="0" y="132603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038" tIns="115038" rIns="115038" bIns="11503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De base VGG16 permet de classer une image </a:t>
              </a:r>
              <a:br>
                <a:rPr lang="fr-FR" sz="2000" kern="1200" dirty="0"/>
              </a:br>
              <a:r>
                <a:rPr lang="fr-FR" sz="2000" kern="1200" dirty="0"/>
                <a:t>parmi 1000 catégories différentes</a:t>
              </a:r>
            </a:p>
          </p:txBody>
        </p:sp>
      </p:grp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34E0AA3-1C73-4F58-9A05-CB14CEC0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36647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z="2400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73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392FB57F-932A-4CD8-95F9-2881B49B6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CA4A4C7-D1CF-4071-984C-5150ED4FB575}"/>
              </a:ext>
            </a:extLst>
          </p:cNvPr>
          <p:cNvSpPr txBox="1"/>
          <p:nvPr/>
        </p:nvSpPr>
        <p:spPr>
          <a:xfrm>
            <a:off x="925286" y="3032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sng" dirty="0">
                <a:solidFill>
                  <a:srgbClr val="000000"/>
                </a:solidFill>
                <a:effectLst/>
                <a:latin typeface="Helvetica Neue"/>
              </a:rPr>
              <a:t>Voici une vue des différentes couches de VGG16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7364E0-23E4-41A9-8629-55239467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26</a:t>
            </a:fld>
            <a:endParaRPr lang="en-US" dirty="0"/>
          </a:p>
        </p:txBody>
      </p:sp>
      <p:pic>
        <p:nvPicPr>
          <p:cNvPr id="1026" name="Picture 2" descr="VGGNet avec TensorFlow (apprentissage par transfert avec VGG16 inclus)">
            <a:extLst>
              <a:ext uri="{FF2B5EF4-FFF2-40B4-BE49-F238E27FC236}">
                <a16:creationId xmlns:a16="http://schemas.microsoft.com/office/drawing/2014/main" id="{E08EEA8B-D968-468E-9444-314FA471F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616811"/>
            <a:ext cx="7277100" cy="373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D4CB39-FBCC-4EA8-8280-56502C662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18328"/>
            <a:ext cx="8991600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88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F2587BB7-445B-4A99-BF60-F1F12170F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Espace réservé du contenu 3">
            <a:extLst>
              <a:ext uri="{FF2B5EF4-FFF2-40B4-BE49-F238E27FC236}">
                <a16:creationId xmlns:a16="http://schemas.microsoft.com/office/drawing/2014/main" id="{CAD90647-D953-45BC-BFDF-A7D77B713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27257"/>
              </p:ext>
            </p:extLst>
          </p:nvPr>
        </p:nvGraphicFramePr>
        <p:xfrm>
          <a:off x="728378" y="1526721"/>
          <a:ext cx="10735243" cy="3804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id="{5658170B-AECF-4850-ACEE-7FFC4D23B24E}"/>
              </a:ext>
            </a:extLst>
          </p:cNvPr>
          <p:cNvSpPr>
            <a:spLocks noGrp="1"/>
          </p:cNvSpPr>
          <p:nvPr/>
        </p:nvSpPr>
        <p:spPr>
          <a:xfrm>
            <a:off x="1371191" y="438447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 / Transfert Learning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37F412-200F-48B3-B158-1D56B4F8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35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1D72DC42-85B0-4ABC-8775-DA8E57B1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95479EC3-4856-4F92-BD90-A5C63313E863}"/>
              </a:ext>
            </a:extLst>
          </p:cNvPr>
          <p:cNvGrpSpPr/>
          <p:nvPr/>
        </p:nvGrpSpPr>
        <p:grpSpPr>
          <a:xfrm>
            <a:off x="616724" y="820666"/>
            <a:ext cx="4972930" cy="4202512"/>
            <a:chOff x="616724" y="820666"/>
            <a:chExt cx="4972930" cy="4202512"/>
          </a:xfrm>
        </p:grpSpPr>
        <p:pic>
          <p:nvPicPr>
            <p:cNvPr id="14338" name="Picture 2">
              <a:extLst>
                <a:ext uri="{FF2B5EF4-FFF2-40B4-BE49-F238E27FC236}">
                  <a16:creationId xmlns:a16="http://schemas.microsoft.com/office/drawing/2014/main" id="{8C6D350A-6A28-4D12-B581-99843E69CF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73"/>
            <a:stretch/>
          </p:blipFill>
          <p:spPr bwMode="auto">
            <a:xfrm>
              <a:off x="616724" y="1230085"/>
              <a:ext cx="4972930" cy="3793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0D95B73-ADCF-485E-AA45-71DBA29A7A1C}"/>
                </a:ext>
              </a:extLst>
            </p:cNvPr>
            <p:cNvSpPr txBox="1"/>
            <p:nvPr/>
          </p:nvSpPr>
          <p:spPr>
            <a:xfrm>
              <a:off x="1106260" y="820666"/>
              <a:ext cx="44833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Classification des produits suivant la catégorie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148D2F58-B64A-4867-8F0A-E5854195A797}"/>
              </a:ext>
            </a:extLst>
          </p:cNvPr>
          <p:cNvGrpSpPr/>
          <p:nvPr/>
        </p:nvGrpSpPr>
        <p:grpSpPr>
          <a:xfrm>
            <a:off x="6233593" y="733056"/>
            <a:ext cx="5096915" cy="4372343"/>
            <a:chOff x="5758222" y="931646"/>
            <a:chExt cx="5314950" cy="4625372"/>
          </a:xfrm>
        </p:grpSpPr>
        <p:pic>
          <p:nvPicPr>
            <p:cNvPr id="14340" name="Picture 4">
              <a:extLst>
                <a:ext uri="{FF2B5EF4-FFF2-40B4-BE49-F238E27FC236}">
                  <a16:creationId xmlns:a16="http://schemas.microsoft.com/office/drawing/2014/main" id="{3E9F8E15-135C-48A3-A6EB-2949ADA981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85"/>
            <a:stretch/>
          </p:blipFill>
          <p:spPr bwMode="auto">
            <a:xfrm>
              <a:off x="5758222" y="1457438"/>
              <a:ext cx="5314950" cy="4099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C30F79E-A700-4E48-AA14-0E0B07049AFF}"/>
                </a:ext>
              </a:extLst>
            </p:cNvPr>
            <p:cNvSpPr txBox="1"/>
            <p:nvPr/>
          </p:nvSpPr>
          <p:spPr>
            <a:xfrm>
              <a:off x="6609626" y="931646"/>
              <a:ext cx="42874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Classification des produits suivant le label</a:t>
              </a:r>
            </a:p>
          </p:txBody>
        </p:sp>
      </p:grpSp>
      <p:graphicFrame>
        <p:nvGraphicFramePr>
          <p:cNvPr id="14" name="Espace réservé du contenu 3">
            <a:extLst>
              <a:ext uri="{FF2B5EF4-FFF2-40B4-BE49-F238E27FC236}">
                <a16:creationId xmlns:a16="http://schemas.microsoft.com/office/drawing/2014/main" id="{6DD9782C-75FD-4C4C-B34B-80A1B7DE1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11398"/>
              </p:ext>
            </p:extLst>
          </p:nvPr>
        </p:nvGraphicFramePr>
        <p:xfrm>
          <a:off x="3732079" y="4880695"/>
          <a:ext cx="4727844" cy="1459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D4A4C-521C-4E73-88C2-A272012F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45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66426EB0-3FC2-41D4-B8EF-F3B4B5D9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BDF93710-E7E4-47FB-B81E-18328034C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964" y="820666"/>
            <a:ext cx="6971045" cy="484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373272A5-C172-443A-BEAF-6DA6B304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C5BA4129-49C5-4E38-B62D-2E47584085CE}"/>
              </a:ext>
            </a:extLst>
          </p:cNvPr>
          <p:cNvSpPr>
            <a:spLocks noGrp="1"/>
          </p:cNvSpPr>
          <p:nvPr/>
        </p:nvSpPr>
        <p:spPr>
          <a:xfrm>
            <a:off x="-866855" y="189110"/>
            <a:ext cx="6380957" cy="7644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 de confusion</a:t>
            </a: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45F860AF-2272-4AA4-A2FC-C6B9311E8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52435"/>
              </p:ext>
            </p:extLst>
          </p:nvPr>
        </p:nvGraphicFramePr>
        <p:xfrm>
          <a:off x="607663" y="1431472"/>
          <a:ext cx="2812387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35583B-E546-42F3-8080-C448DB35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8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2">
            <a:extLst>
              <a:ext uri="{FF2B5EF4-FFF2-40B4-BE49-F238E27FC236}">
                <a16:creationId xmlns:a16="http://schemas.microsoft.com/office/drawing/2014/main" id="{8817A6E4-2D40-4D31-8310-11323C97D3DF}"/>
              </a:ext>
            </a:extLst>
          </p:cNvPr>
          <p:cNvSpPr txBox="1"/>
          <p:nvPr/>
        </p:nvSpPr>
        <p:spPr>
          <a:xfrm>
            <a:off x="881062" y="1345849"/>
            <a:ext cx="10225088" cy="1261884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Faciliter la mise en ligne de nouveaux articles et la recherche de produits automatisant la tâche d’attribution de la catégorie d’un article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Améliorer l’expérience utilisateur et fiabiliser la catégorisation des produits</a:t>
            </a:r>
          </a:p>
        </p:txBody>
      </p:sp>
      <p:sp>
        <p:nvSpPr>
          <p:cNvPr id="3" name="TextBox 43">
            <a:extLst>
              <a:ext uri="{FF2B5EF4-FFF2-40B4-BE49-F238E27FC236}">
                <a16:creationId xmlns:a16="http://schemas.microsoft.com/office/drawing/2014/main" id="{1EBACD33-43D6-4234-B73B-1B7DE19E979D}"/>
              </a:ext>
            </a:extLst>
          </p:cNvPr>
          <p:cNvSpPr txBox="1"/>
          <p:nvPr/>
        </p:nvSpPr>
        <p:spPr>
          <a:xfrm>
            <a:off x="881062" y="2803332"/>
            <a:ext cx="10320337" cy="969496"/>
          </a:xfrm>
          <a:prstGeom prst="rect">
            <a:avLst/>
          </a:prstGeom>
          <a:noFill/>
        </p:spPr>
        <p:txBody>
          <a:bodyPr wrap="square" lIns="0" rIns="0" anchor="ctr" anchorCtr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Réaliser une étude de faisabilité d’un moteur de classification d’articles à partir de leurs images et descriptions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881062" y="468404"/>
            <a:ext cx="10225088" cy="677108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L'entreprise Place de marché souhaite </a:t>
            </a:r>
            <a:r>
              <a:rPr lang="fr-FR" sz="1600" dirty="0"/>
              <a:t>lancer une marketplace e-commerce 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4F6660B4-DE33-4F1E-B3A1-72626BA396EC}"/>
              </a:ext>
            </a:extLst>
          </p:cNvPr>
          <p:cNvSpPr txBox="1"/>
          <p:nvPr/>
        </p:nvSpPr>
        <p:spPr>
          <a:xfrm>
            <a:off x="881063" y="3968427"/>
            <a:ext cx="10429874" cy="677108"/>
          </a:xfrm>
          <a:prstGeom prst="rect">
            <a:avLst/>
          </a:prstGeom>
          <a:noFill/>
        </p:spPr>
        <p:txBody>
          <a:bodyPr wrap="square" lIns="0" tIns="45720" rIns="0" bIns="45720" anchor="ctr" anchorCtr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contenant 1050 produits avec leurs descriptions, catégories et images 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6DCC6396-E449-4AAD-BB9D-CE1CBDDF40E1}"/>
              </a:ext>
            </a:extLst>
          </p:cNvPr>
          <p:cNvSpPr txBox="1"/>
          <p:nvPr/>
        </p:nvSpPr>
        <p:spPr>
          <a:xfrm>
            <a:off x="881063" y="4841134"/>
            <a:ext cx="10429874" cy="969496"/>
          </a:xfrm>
          <a:prstGeom prst="rect">
            <a:avLst/>
          </a:prstGeom>
          <a:noFill/>
        </p:spPr>
        <p:txBody>
          <a:bodyPr wrap="square" lIns="0" rIns="0" anchor="ctr" anchorCtr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Contraintes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Mettre en œuvre a minima un algorithme de type SIFT/ORB/SURF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algorithme de type CNN Transfer Learning peut être utilisé en complément</a:t>
            </a:r>
          </a:p>
        </p:txBody>
      </p:sp>
      <p:pic>
        <p:nvPicPr>
          <p:cNvPr id="7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BC2E652B-2C83-48B5-AA19-C3DBCB938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0D0E211-E635-4CBC-A78F-607FA097C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792" y="4573783"/>
            <a:ext cx="2677477" cy="1722990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904C486-458E-4BD0-A5E2-55280841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754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EADA9C38-96BA-426F-96F9-32F00EC78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EDBE200-3C78-427B-ADD2-CD183A8051DE}"/>
              </a:ext>
            </a:extLst>
          </p:cNvPr>
          <p:cNvSpPr>
            <a:spLocks noGrp="1"/>
          </p:cNvSpPr>
          <p:nvPr/>
        </p:nvSpPr>
        <p:spPr>
          <a:xfrm>
            <a:off x="1086643" y="-5563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des features Textes et Images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30F6937-CF49-4912-837D-29D521E87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01760"/>
              </p:ext>
            </p:extLst>
          </p:nvPr>
        </p:nvGraphicFramePr>
        <p:xfrm>
          <a:off x="1086642" y="1808827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E4A655-C77E-495C-BE8E-D48EA1D6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82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C28ACE40-4BA0-4982-A875-E10F914C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BC42ABC0-000B-4257-8F25-06B9409AD5A2}"/>
              </a:ext>
            </a:extLst>
          </p:cNvPr>
          <p:cNvSpPr>
            <a:spLocks noGrp="1"/>
          </p:cNvSpPr>
          <p:nvPr/>
        </p:nvSpPr>
        <p:spPr>
          <a:xfrm>
            <a:off x="858044" y="60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des vecteurs Texte et Image</a:t>
            </a:r>
          </a:p>
        </p:txBody>
      </p:sp>
      <p:graphicFrame>
        <p:nvGraphicFramePr>
          <p:cNvPr id="4" name="Espace réservé du contenu 6">
            <a:extLst>
              <a:ext uri="{FF2B5EF4-FFF2-40B4-BE49-F238E27FC236}">
                <a16:creationId xmlns:a16="http://schemas.microsoft.com/office/drawing/2014/main" id="{BE394DF2-A845-43BB-B08D-C0307E541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65658"/>
              </p:ext>
            </p:extLst>
          </p:nvPr>
        </p:nvGraphicFramePr>
        <p:xfrm>
          <a:off x="1086643" y="2313213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21A4B-A253-4CC2-9C22-9560E046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20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389C09E8-F9B8-4E85-8AD1-D25CB913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93DA4802-7189-447C-8606-5F105A3C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6" y="1273288"/>
            <a:ext cx="5514974" cy="285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43B9D530-37E6-4196-8003-BC7147CAC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444" y="1228501"/>
            <a:ext cx="5601557" cy="28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Espace réservé du contenu 3">
            <a:extLst>
              <a:ext uri="{FF2B5EF4-FFF2-40B4-BE49-F238E27FC236}">
                <a16:creationId xmlns:a16="http://schemas.microsoft.com/office/drawing/2014/main" id="{799F1D24-954F-41C5-8D4F-8B526C854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1798"/>
              </p:ext>
            </p:extLst>
          </p:nvPr>
        </p:nvGraphicFramePr>
        <p:xfrm>
          <a:off x="3547522" y="4536770"/>
          <a:ext cx="4727844" cy="1459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306809-3AB1-4D1A-9EE2-C97B4FD5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58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5480173-CC40-4658-9B48-6B8B9249D400}"/>
              </a:ext>
            </a:extLst>
          </p:cNvPr>
          <p:cNvSpPr txBox="1"/>
          <p:nvPr/>
        </p:nvSpPr>
        <p:spPr>
          <a:xfrm>
            <a:off x="3048000" y="238708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4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FC0ACEEB-5B29-46C4-8328-3C0D315EA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83F376-EA64-4654-A471-6F703644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15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86F24866-6845-49ED-A8EC-2F6BF43E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FCE7975B-6BD9-444D-A997-5720F6B76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25296"/>
              </p:ext>
            </p:extLst>
          </p:nvPr>
        </p:nvGraphicFramePr>
        <p:xfrm>
          <a:off x="441440" y="546694"/>
          <a:ext cx="10696574" cy="5614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208518-5EF7-48B5-B8DF-E5E29ACB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99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A12DF4-3400-43CD-ADC6-76C91A183B3B}"/>
              </a:ext>
            </a:extLst>
          </p:cNvPr>
          <p:cNvSpPr txBox="1"/>
          <p:nvPr/>
        </p:nvSpPr>
        <p:spPr>
          <a:xfrm>
            <a:off x="5396248" y="758952"/>
            <a:ext cx="5759431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Merci</a:t>
            </a:r>
          </a:p>
        </p:txBody>
      </p:sp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1FB59385-68D8-41D0-A60F-255ACA9C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94D734-C404-4C3D-A7AF-D7BDF42D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7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3A539E49-EF13-4C0F-88F1-05273D893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344701"/>
              </p:ext>
            </p:extLst>
          </p:nvPr>
        </p:nvGraphicFramePr>
        <p:xfrm>
          <a:off x="412298" y="2581185"/>
          <a:ext cx="11163775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17" descr="Icon&#10;&#10;Description automatically generated">
            <a:extLst>
              <a:ext uri="{FF2B5EF4-FFF2-40B4-BE49-F238E27FC236}">
                <a16:creationId xmlns:a16="http://schemas.microsoft.com/office/drawing/2014/main" id="{37192430-E306-4ECC-BAEA-D13E12229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76" y="411480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16" descr="Icon&#10;&#10;Description automatically generated">
            <a:extLst>
              <a:ext uri="{FF2B5EF4-FFF2-40B4-BE49-F238E27FC236}">
                <a16:creationId xmlns:a16="http://schemas.microsoft.com/office/drawing/2014/main" id="{1CE6221F-2F24-4505-8B32-06BD6C706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1" y="411480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960A536-F62F-4F3B-9DC9-0C17E830E5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73" y="411480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4CF6F864-C905-4D72-974D-5AC37C9A58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79" y="411480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18" descr="Icon&#10;&#10;Description automatically generated">
            <a:extLst>
              <a:ext uri="{FF2B5EF4-FFF2-40B4-BE49-F238E27FC236}">
                <a16:creationId xmlns:a16="http://schemas.microsoft.com/office/drawing/2014/main" id="{00E0789B-247F-48FB-93E2-2B2B38CFEE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90" y="411480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6B14E008-8F35-4C0A-99B2-B0EF093E8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4144BE15-3187-4240-BA15-144F8B1D4104}"/>
              </a:ext>
            </a:extLst>
          </p:cNvPr>
          <p:cNvGrpSpPr/>
          <p:nvPr/>
        </p:nvGrpSpPr>
        <p:grpSpPr>
          <a:xfrm>
            <a:off x="3909060" y="330739"/>
            <a:ext cx="3681226" cy="1783811"/>
            <a:chOff x="772885" y="1016088"/>
            <a:chExt cx="3008540" cy="1493259"/>
          </a:xfrm>
          <a:effectLst/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E79C5B3-AF1B-4D1D-822B-63E660184A8A}"/>
                </a:ext>
              </a:extLst>
            </p:cNvPr>
            <p:cNvSpPr/>
            <p:nvPr/>
          </p:nvSpPr>
          <p:spPr>
            <a:xfrm>
              <a:off x="908291" y="1016088"/>
              <a:ext cx="2667055" cy="14932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1F5386A-4500-455A-BACF-533BB2AC1377}"/>
                </a:ext>
              </a:extLst>
            </p:cNvPr>
            <p:cNvSpPr txBox="1"/>
            <p:nvPr/>
          </p:nvSpPr>
          <p:spPr>
            <a:xfrm>
              <a:off x="772885" y="1428750"/>
              <a:ext cx="3008540" cy="59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méthodologie</a:t>
              </a:r>
            </a:p>
          </p:txBody>
        </p:sp>
      </p:grpSp>
      <p:pic>
        <p:nvPicPr>
          <p:cNvPr id="12" name="Picture 16" descr="Icon&#10;&#10;Description automatically generated">
            <a:extLst>
              <a:ext uri="{FF2B5EF4-FFF2-40B4-BE49-F238E27FC236}">
                <a16:creationId xmlns:a16="http://schemas.microsoft.com/office/drawing/2014/main" id="{10A3F4A3-3CAD-4010-89CF-6908EAFAB3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7" y="411480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8" descr="Icon&#10;&#10;Description automatically generated">
            <a:extLst>
              <a:ext uri="{FF2B5EF4-FFF2-40B4-BE49-F238E27FC236}">
                <a16:creationId xmlns:a16="http://schemas.microsoft.com/office/drawing/2014/main" id="{168D685D-9AD0-4F3C-8236-EEA65827FF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36" y="411480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2BB82316-AB4C-470E-8883-95A15855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401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545782" y="650945"/>
            <a:ext cx="7877176" cy="1692771"/>
          </a:xfrm>
          <a:prstGeom prst="rect">
            <a:avLst/>
          </a:prstGeom>
          <a:noFill/>
        </p:spPr>
        <p:txBody>
          <a:bodyPr wrap="square" lIns="0" tIns="45720" rIns="0" bIns="4572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des données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1050 articles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colonnes contenant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Catégorisation par article avec plusieurs niveaux de détail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détaillée de chaque article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21F7728A-1158-4140-981B-86E7A90FD6F0}"/>
              </a:ext>
            </a:extLst>
          </p:cNvPr>
          <p:cNvSpPr txBox="1"/>
          <p:nvPr/>
        </p:nvSpPr>
        <p:spPr>
          <a:xfrm>
            <a:off x="545782" y="2604373"/>
            <a:ext cx="7877176" cy="461665"/>
          </a:xfrm>
          <a:prstGeom prst="rect">
            <a:avLst/>
          </a:prstGeom>
          <a:noFill/>
        </p:spPr>
        <p:txBody>
          <a:bodyPr wrap="square" lIns="0" tIns="45720" rIns="0" bIns="4572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Exemples d’articles: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3AF069BE-6728-4628-912C-56F87150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00" y="3235296"/>
            <a:ext cx="1374775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CCBF8E-A940-4E10-99EC-7D0546A4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32" y="3500798"/>
            <a:ext cx="1595066" cy="106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46843BEE-BE68-4D1A-AA31-0E7AD0531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01" y="3730961"/>
            <a:ext cx="1901099" cy="97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9" descr="Engineering drawing&#10;&#10;Description automatically generated with low confidence">
            <a:extLst>
              <a:ext uri="{FF2B5EF4-FFF2-40B4-BE49-F238E27FC236}">
                <a16:creationId xmlns:a16="http://schemas.microsoft.com/office/drawing/2014/main" id="{7EB6E637-E28A-4DDD-8CC5-4A9482F73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9" y="3484175"/>
            <a:ext cx="1529239" cy="1470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21" descr="A picture containing text, bottle, alcohol&#10;&#10;Description automatically generated">
            <a:extLst>
              <a:ext uri="{FF2B5EF4-FFF2-40B4-BE49-F238E27FC236}">
                <a16:creationId xmlns:a16="http://schemas.microsoft.com/office/drawing/2014/main" id="{919F1875-6117-4BFB-ABC4-9DF3EA6D8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10" y="3312520"/>
            <a:ext cx="1227241" cy="1982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8B3244DC-F1C7-49D1-BF46-72636FA47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89" r="4487" b="10337"/>
          <a:stretch/>
        </p:blipFill>
        <p:spPr bwMode="auto">
          <a:xfrm>
            <a:off x="4739074" y="3258081"/>
            <a:ext cx="1397568" cy="198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A stack of colorful towels&#10;&#10;Description automatically generated with low confidence">
            <a:extLst>
              <a:ext uri="{FF2B5EF4-FFF2-40B4-BE49-F238E27FC236}">
                <a16:creationId xmlns:a16="http://schemas.microsoft.com/office/drawing/2014/main" id="{8C1766B6-DE8A-44A8-80D8-E2629F6404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640" y="3284233"/>
            <a:ext cx="1673018" cy="21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F85FBA-CF5B-4572-8A6A-BFAF349F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6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E5417E-95D8-46C1-B858-9F593EEB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1780"/>
            <a:ext cx="3940255" cy="33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510D68-5EE1-4E98-A9BD-098023A7C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955834"/>
            <a:ext cx="8280400" cy="356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C829F68C-DAF6-446B-B44D-03E9B2803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5DA5B86A-F453-41B9-900F-EF70A5801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75085"/>
              </p:ext>
            </p:extLst>
          </p:nvPr>
        </p:nvGraphicFramePr>
        <p:xfrm>
          <a:off x="3440430" y="4387698"/>
          <a:ext cx="6476207" cy="149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B0C1C25-44DA-4797-8456-33E670B1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93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C28993BD-D64F-4663-B051-0F5CEE514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/>
        </p:nvSpPr>
        <p:spPr>
          <a:xfrm>
            <a:off x="1115220" y="340168"/>
            <a:ext cx="5883663" cy="620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Textuelles – Préparation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639283" y="820666"/>
            <a:ext cx="7877176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Traitements avec la librairie NLTK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531D4D1-0BA3-4369-B5B3-89902CDC9628}"/>
              </a:ext>
            </a:extLst>
          </p:cNvPr>
          <p:cNvGrpSpPr/>
          <p:nvPr/>
        </p:nvGrpSpPr>
        <p:grpSpPr>
          <a:xfrm>
            <a:off x="226130" y="1441056"/>
            <a:ext cx="11600294" cy="1200329"/>
            <a:chOff x="226130" y="1441056"/>
            <a:chExt cx="11600294" cy="1200329"/>
          </a:xfrm>
        </p:grpSpPr>
        <p:graphicFrame>
          <p:nvGraphicFramePr>
            <p:cNvPr id="6" name="Diagram 78">
              <a:extLst>
                <a:ext uri="{FF2B5EF4-FFF2-40B4-BE49-F238E27FC236}">
                  <a16:creationId xmlns:a16="http://schemas.microsoft.com/office/drawing/2014/main" id="{122AE123-D9A0-4CD6-869B-4051634F3F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7264793"/>
                </p:ext>
              </p:extLst>
            </p:nvPr>
          </p:nvGraphicFramePr>
          <p:xfrm>
            <a:off x="226130" y="1441056"/>
            <a:ext cx="9362008" cy="120032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2675997-D088-478D-AB4C-48A0631CE056}"/>
                </a:ext>
              </a:extLst>
            </p:cNvPr>
            <p:cNvGrpSpPr/>
            <p:nvPr/>
          </p:nvGrpSpPr>
          <p:grpSpPr>
            <a:xfrm>
              <a:off x="10136595" y="1534271"/>
              <a:ext cx="1689829" cy="1013897"/>
              <a:chOff x="9473945" y="93215"/>
              <a:chExt cx="1689829" cy="1013897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7069D71E-D118-432C-B58B-1DBF0175022F}"/>
                  </a:ext>
                </a:extLst>
              </p:cNvPr>
              <p:cNvSpPr/>
              <p:nvPr/>
            </p:nvSpPr>
            <p:spPr>
              <a:xfrm>
                <a:off x="9473945" y="93215"/>
                <a:ext cx="1689829" cy="1013897"/>
              </a:xfrm>
              <a:prstGeom prst="roundRect">
                <a:avLst>
                  <a:gd name="adj" fmla="val 10000"/>
                </a:avLst>
              </a:prstGeom>
              <a:solidFill>
                <a:schemeClr val="tx2">
                  <a:lumMod val="90000"/>
                  <a:lumOff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1" name="Rectangle : coins arrondis 4">
                <a:extLst>
                  <a:ext uri="{FF2B5EF4-FFF2-40B4-BE49-F238E27FC236}">
                    <a16:creationId xmlns:a16="http://schemas.microsoft.com/office/drawing/2014/main" id="{05ABDB63-F20F-47D8-B841-A0AA5E049D81}"/>
                  </a:ext>
                </a:extLst>
              </p:cNvPr>
              <p:cNvSpPr txBox="1"/>
              <p:nvPr/>
            </p:nvSpPr>
            <p:spPr>
              <a:xfrm>
                <a:off x="9503641" y="122911"/>
                <a:ext cx="1630437" cy="9545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/>
                  <a:t>TF-IDF</a:t>
                </a:r>
                <a:endParaRPr lang="fr-FR" sz="1200" kern="1200" dirty="0"/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91AF7FC-C641-4D07-9C53-DAAFA133EFC6}"/>
                </a:ext>
              </a:extLst>
            </p:cNvPr>
            <p:cNvCxnSpPr/>
            <p:nvPr/>
          </p:nvCxnSpPr>
          <p:spPr>
            <a:xfrm flipH="1">
              <a:off x="9710057" y="1563967"/>
              <a:ext cx="261257" cy="89185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060DCC2-526E-4906-A3F7-BAED3794E6A1}"/>
              </a:ext>
            </a:extLst>
          </p:cNvPr>
          <p:cNvGrpSpPr/>
          <p:nvPr/>
        </p:nvGrpSpPr>
        <p:grpSpPr>
          <a:xfrm>
            <a:off x="1115220" y="4009575"/>
            <a:ext cx="10015960" cy="1284458"/>
            <a:chOff x="1088020" y="2786771"/>
            <a:chExt cx="10015960" cy="1284458"/>
          </a:xfrm>
          <a:solidFill>
            <a:schemeClr val="accent6">
              <a:lumMod val="75000"/>
            </a:schemeClr>
          </a:solidFill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2BFBD24-F8DD-4C38-9A77-FB4F3016E171}"/>
                </a:ext>
              </a:extLst>
            </p:cNvPr>
            <p:cNvGrpSpPr/>
            <p:nvPr/>
          </p:nvGrpSpPr>
          <p:grpSpPr>
            <a:xfrm>
              <a:off x="1088020" y="2808328"/>
              <a:ext cx="1602113" cy="1249680"/>
              <a:chOff x="0" y="958817"/>
              <a:chExt cx="1602113" cy="1249680"/>
            </a:xfrm>
            <a:grpFill/>
          </p:grpSpPr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3D4FDAF0-FEA9-42A9-9D13-DC4956203F25}"/>
                  </a:ext>
                </a:extLst>
              </p:cNvPr>
              <p:cNvSpPr/>
              <p:nvPr/>
            </p:nvSpPr>
            <p:spPr>
              <a:xfrm>
                <a:off x="0" y="958817"/>
                <a:ext cx="1602113" cy="124968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ectangle : coins arrondis 4">
                <a:extLst>
                  <a:ext uri="{FF2B5EF4-FFF2-40B4-BE49-F238E27FC236}">
                    <a16:creationId xmlns:a16="http://schemas.microsoft.com/office/drawing/2014/main" id="{4C964220-2AB0-4DC0-B8B9-A36C0F73CAD4}"/>
                  </a:ext>
                </a:extLst>
              </p:cNvPr>
              <p:cNvSpPr txBox="1"/>
              <p:nvPr/>
            </p:nvSpPr>
            <p:spPr>
              <a:xfrm>
                <a:off x="61004" y="1019821"/>
                <a:ext cx="1480105" cy="11276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/>
                  <a:t>Passage en minuscule</a:t>
                </a:r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34112EAC-5AF8-46E2-9F24-E0DAE2BF3717}"/>
                </a:ext>
              </a:extLst>
            </p:cNvPr>
            <p:cNvGrpSpPr/>
            <p:nvPr/>
          </p:nvGrpSpPr>
          <p:grpSpPr>
            <a:xfrm>
              <a:off x="2770240" y="2808328"/>
              <a:ext cx="1602113" cy="1249680"/>
              <a:chOff x="1682220" y="958817"/>
              <a:chExt cx="1602113" cy="1249680"/>
            </a:xfrm>
            <a:grpFill/>
          </p:grpSpPr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23C3C261-3E01-452E-BC70-043AB0BF7BD9}"/>
                  </a:ext>
                </a:extLst>
              </p:cNvPr>
              <p:cNvSpPr/>
              <p:nvPr/>
            </p:nvSpPr>
            <p:spPr>
              <a:xfrm>
                <a:off x="1682220" y="958817"/>
                <a:ext cx="1602113" cy="124968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300827"/>
                  <a:satOff val="-104"/>
                  <a:lumOff val="1412"/>
                  <a:alphaOff val="0"/>
                </a:schemeClr>
              </a:fillRef>
              <a:effectRef idx="0">
                <a:schemeClr val="accent2">
                  <a:hueOff val="-300827"/>
                  <a:satOff val="-104"/>
                  <a:lumOff val="141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ectangle : coins arrondis 6">
                <a:extLst>
                  <a:ext uri="{FF2B5EF4-FFF2-40B4-BE49-F238E27FC236}">
                    <a16:creationId xmlns:a16="http://schemas.microsoft.com/office/drawing/2014/main" id="{725470D3-08BF-4C6E-8D25-60A194740BA4}"/>
                  </a:ext>
                </a:extLst>
              </p:cNvPr>
              <p:cNvSpPr txBox="1"/>
              <p:nvPr/>
            </p:nvSpPr>
            <p:spPr>
              <a:xfrm>
                <a:off x="1743224" y="1019821"/>
                <a:ext cx="1480105" cy="11276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/>
                  <a:t>Suppression des digits</a:t>
                </a: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1EF1A30-B28D-424A-9776-26DF36011347}"/>
                </a:ext>
              </a:extLst>
            </p:cNvPr>
            <p:cNvGrpSpPr/>
            <p:nvPr/>
          </p:nvGrpSpPr>
          <p:grpSpPr>
            <a:xfrm>
              <a:off x="4452459" y="2808328"/>
              <a:ext cx="1602113" cy="1249680"/>
              <a:chOff x="3364439" y="958817"/>
              <a:chExt cx="1602113" cy="1249680"/>
            </a:xfrm>
            <a:grpFill/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5FE49E99-AD44-430E-A154-DEDDCB6A85AF}"/>
                  </a:ext>
                </a:extLst>
              </p:cNvPr>
              <p:cNvSpPr/>
              <p:nvPr/>
            </p:nvSpPr>
            <p:spPr>
              <a:xfrm>
                <a:off x="3364439" y="958817"/>
                <a:ext cx="1602113" cy="124968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601653"/>
                  <a:satOff val="-208"/>
                  <a:lumOff val="2824"/>
                  <a:alphaOff val="0"/>
                </a:schemeClr>
              </a:fillRef>
              <a:effectRef idx="0">
                <a:schemeClr val="accent2">
                  <a:hueOff val="-601653"/>
                  <a:satOff val="-208"/>
                  <a:lumOff val="282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ctangle : coins arrondis 8">
                <a:extLst>
                  <a:ext uri="{FF2B5EF4-FFF2-40B4-BE49-F238E27FC236}">
                    <a16:creationId xmlns:a16="http://schemas.microsoft.com/office/drawing/2014/main" id="{66A1522B-5BE1-408A-8181-B8C291D38DD9}"/>
                  </a:ext>
                </a:extLst>
              </p:cNvPr>
              <p:cNvSpPr txBox="1"/>
              <p:nvPr/>
            </p:nvSpPr>
            <p:spPr>
              <a:xfrm>
                <a:off x="3425443" y="1019821"/>
                <a:ext cx="1480105" cy="11276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/>
                  <a:t>Suppression des ponctuations</a:t>
                </a: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A7D7ED0A-F23A-4828-A5CB-1DB8F2370703}"/>
                </a:ext>
              </a:extLst>
            </p:cNvPr>
            <p:cNvGrpSpPr/>
            <p:nvPr/>
          </p:nvGrpSpPr>
          <p:grpSpPr>
            <a:xfrm>
              <a:off x="6137429" y="2821549"/>
              <a:ext cx="1602113" cy="1249680"/>
              <a:chOff x="5049409" y="972038"/>
              <a:chExt cx="1602113" cy="1249680"/>
            </a:xfrm>
            <a:grpFill/>
          </p:grpSpPr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5CE2E347-7841-4858-B7DB-0C15F735A08C}"/>
                  </a:ext>
                </a:extLst>
              </p:cNvPr>
              <p:cNvSpPr/>
              <p:nvPr/>
            </p:nvSpPr>
            <p:spPr>
              <a:xfrm>
                <a:off x="5049409" y="972038"/>
                <a:ext cx="1602113" cy="124968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902480"/>
                  <a:satOff val="-313"/>
                  <a:lumOff val="4236"/>
                  <a:alphaOff val="0"/>
                </a:schemeClr>
              </a:fillRef>
              <a:effectRef idx="0">
                <a:schemeClr val="accent2">
                  <a:hueOff val="-902480"/>
                  <a:satOff val="-313"/>
                  <a:lumOff val="423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ectangle : coins arrondis 10">
                <a:extLst>
                  <a:ext uri="{FF2B5EF4-FFF2-40B4-BE49-F238E27FC236}">
                    <a16:creationId xmlns:a16="http://schemas.microsoft.com/office/drawing/2014/main" id="{DCD37DAA-2681-497C-B1F9-FBB414312FDF}"/>
                  </a:ext>
                </a:extLst>
              </p:cNvPr>
              <p:cNvSpPr txBox="1"/>
              <p:nvPr/>
            </p:nvSpPr>
            <p:spPr>
              <a:xfrm>
                <a:off x="5110413" y="1033042"/>
                <a:ext cx="1480105" cy="11276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/>
                  <a:t>Suppression des diacritiques et des accents</a:t>
                </a: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3F69EDF2-4AD4-4AC3-9317-344FB331B697}"/>
                </a:ext>
              </a:extLst>
            </p:cNvPr>
            <p:cNvGrpSpPr/>
            <p:nvPr/>
          </p:nvGrpSpPr>
          <p:grpSpPr>
            <a:xfrm>
              <a:off x="7819648" y="2821549"/>
              <a:ext cx="1602113" cy="1249680"/>
              <a:chOff x="6731628" y="972038"/>
              <a:chExt cx="1602113" cy="1249680"/>
            </a:xfrm>
            <a:grpFill/>
          </p:grpSpPr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AD4B5A06-DE82-4FB0-BC14-8E1C326F665F}"/>
                  </a:ext>
                </a:extLst>
              </p:cNvPr>
              <p:cNvSpPr/>
              <p:nvPr/>
            </p:nvSpPr>
            <p:spPr>
              <a:xfrm>
                <a:off x="6731628" y="972038"/>
                <a:ext cx="1602113" cy="124968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203306"/>
                  <a:satOff val="-417"/>
                  <a:lumOff val="5648"/>
                  <a:alphaOff val="0"/>
                </a:schemeClr>
              </a:fillRef>
              <a:effectRef idx="0">
                <a:schemeClr val="accent2">
                  <a:hueOff val="-1203306"/>
                  <a:satOff val="-417"/>
                  <a:lumOff val="564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ectangle : coins arrondis 12">
                <a:extLst>
                  <a:ext uri="{FF2B5EF4-FFF2-40B4-BE49-F238E27FC236}">
                    <a16:creationId xmlns:a16="http://schemas.microsoft.com/office/drawing/2014/main" id="{32893093-7112-4332-A7AF-F972DDFC6BF8}"/>
                  </a:ext>
                </a:extLst>
              </p:cNvPr>
              <p:cNvSpPr txBox="1"/>
              <p:nvPr/>
            </p:nvSpPr>
            <p:spPr>
              <a:xfrm>
                <a:off x="6792632" y="1033042"/>
                <a:ext cx="1480105" cy="11276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/>
                  <a:t>Suppression des stopwords</a:t>
                </a: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34696F32-A37E-442E-BCDE-32B138C5FC10}"/>
                </a:ext>
              </a:extLst>
            </p:cNvPr>
            <p:cNvGrpSpPr/>
            <p:nvPr/>
          </p:nvGrpSpPr>
          <p:grpSpPr>
            <a:xfrm>
              <a:off x="9501867" y="2786771"/>
              <a:ext cx="1602113" cy="1249680"/>
              <a:chOff x="8413847" y="937260"/>
              <a:chExt cx="1602113" cy="1249680"/>
            </a:xfrm>
            <a:grpFill/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B5E9C28-D109-43F1-A771-4DF235C6310D}"/>
                  </a:ext>
                </a:extLst>
              </p:cNvPr>
              <p:cNvSpPr/>
              <p:nvPr/>
            </p:nvSpPr>
            <p:spPr>
              <a:xfrm>
                <a:off x="8413847" y="937260"/>
                <a:ext cx="1602113" cy="124968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504133"/>
                  <a:satOff val="-521"/>
                  <a:lumOff val="7060"/>
                  <a:alphaOff val="0"/>
                </a:schemeClr>
              </a:fillRef>
              <a:effectRef idx="0">
                <a:schemeClr val="accent2">
                  <a:hueOff val="-1504133"/>
                  <a:satOff val="-521"/>
                  <a:lumOff val="706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ectangle : coins arrondis 14">
                <a:extLst>
                  <a:ext uri="{FF2B5EF4-FFF2-40B4-BE49-F238E27FC236}">
                    <a16:creationId xmlns:a16="http://schemas.microsoft.com/office/drawing/2014/main" id="{7AE260AE-84A1-4D83-A03F-66163618F9F5}"/>
                  </a:ext>
                </a:extLst>
              </p:cNvPr>
              <p:cNvSpPr txBox="1"/>
              <p:nvPr/>
            </p:nvSpPr>
            <p:spPr>
              <a:xfrm>
                <a:off x="8474851" y="998264"/>
                <a:ext cx="1480105" cy="11276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/>
                  <a:t>Suppression des espaces inutiles</a:t>
                </a:r>
              </a:p>
            </p:txBody>
          </p:sp>
        </p:grpSp>
      </p:grpSp>
      <p:sp>
        <p:nvSpPr>
          <p:cNvPr id="34" name="Flèche : courbe vers la droite 33">
            <a:extLst>
              <a:ext uri="{FF2B5EF4-FFF2-40B4-BE49-F238E27FC236}">
                <a16:creationId xmlns:a16="http://schemas.microsoft.com/office/drawing/2014/main" id="{EC5D06CF-FF8D-4816-9F2F-B68898587DE5}"/>
              </a:ext>
            </a:extLst>
          </p:cNvPr>
          <p:cNvSpPr/>
          <p:nvPr/>
        </p:nvSpPr>
        <p:spPr>
          <a:xfrm>
            <a:off x="409782" y="2589534"/>
            <a:ext cx="644434" cy="2278958"/>
          </a:xfrm>
          <a:prstGeom prst="curv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13205F-9294-49BA-9D7B-01E3AAF0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25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4B8883F-F195-490C-9DEC-BDE2A0DC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6" y="191690"/>
            <a:ext cx="8644255" cy="1904363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A8BC3BC-213B-4070-9073-2D2DD1B6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7" y="2217443"/>
            <a:ext cx="8644255" cy="1211557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B19A58-1FFC-440B-BE86-EE398AAA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7" y="3550390"/>
            <a:ext cx="8644255" cy="1606451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9BEFF57-659C-4998-84F8-18851ACA1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6" y="5276503"/>
            <a:ext cx="8644256" cy="879990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pic>
        <p:nvPicPr>
          <p:cNvPr id="1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9232C3F2-D7F0-4A6C-9F1F-9B769CC67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253" y="41106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Diagram 78">
            <a:extLst>
              <a:ext uri="{FF2B5EF4-FFF2-40B4-BE49-F238E27FC236}">
                <a16:creationId xmlns:a16="http://schemas.microsoft.com/office/drawing/2014/main" id="{557B224F-D4BB-46A5-975B-85897E349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750652"/>
              </p:ext>
            </p:extLst>
          </p:nvPr>
        </p:nvGraphicFramePr>
        <p:xfrm>
          <a:off x="9419422" y="322216"/>
          <a:ext cx="1384357" cy="5721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7D3681-ECB4-4F7A-8FD2-8FC8624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76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4A12609-543D-4866-A893-32CF01E4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530" y="820666"/>
            <a:ext cx="7739264" cy="480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58732094-D81F-42AD-A917-CEA22C75C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2340A-7426-4C9E-9CC8-52832484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400" smtClean="0"/>
              <a:t>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26333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1"/>
      </a:lt2>
      <a:accent1>
        <a:srgbClr val="D13FBA"/>
      </a:accent1>
      <a:accent2>
        <a:srgbClr val="9A2DBF"/>
      </a:accent2>
      <a:accent3>
        <a:srgbClr val="6F3FD1"/>
      </a:accent3>
      <a:accent4>
        <a:srgbClr val="313EC0"/>
      </a:accent4>
      <a:accent5>
        <a:srgbClr val="3F89D1"/>
      </a:accent5>
      <a:accent6>
        <a:srgbClr val="2DB4BF"/>
      </a:accent6>
      <a:hlink>
        <a:srgbClr val="3F6BBF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55537</TotalTime>
  <Words>795</Words>
  <Application>Microsoft Office PowerPoint</Application>
  <PresentationFormat>Grand écran</PresentationFormat>
  <Paragraphs>191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Helvetica Neue</vt:lpstr>
      <vt:lpstr>Sagona Book</vt:lpstr>
      <vt:lpstr>Sagona ExtraLight</vt:lpstr>
      <vt:lpstr>Times New Roman</vt:lpstr>
      <vt:lpstr>Wingdings</vt:lpstr>
      <vt:lpstr>RetrospectVTI</vt:lpstr>
      <vt:lpstr>Projet  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2</dc:title>
  <dc:creator>Administrator</dc:creator>
  <cp:lastModifiedBy>housna kouidri</cp:lastModifiedBy>
  <cp:revision>246</cp:revision>
  <dcterms:created xsi:type="dcterms:W3CDTF">2021-05-06T08:15:34Z</dcterms:created>
  <dcterms:modified xsi:type="dcterms:W3CDTF">2022-01-24T11:11:12Z</dcterms:modified>
</cp:coreProperties>
</file>