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C98E-67D7-4E54-A068-057C8493D17C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C81F-83ED-47C3-BA19-723A6A56E34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7C81F-83ED-47C3-BA19-723A6A56E34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A2E4-BBD6-4AE4-A451-7D81E86BBF21}" type="datetimeFigureOut">
              <a:rPr lang="fr-FR" smtClean="0"/>
              <a:pPr/>
              <a:t>09/11/2015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E8E-1BBC-4AA6-8C37-4080B5F5DE4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Page nos marques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6400800" cy="406896"/>
          </a:xfrm>
        </p:spPr>
        <p:txBody>
          <a:bodyPr>
            <a:normAutofit/>
          </a:bodyPr>
          <a:lstStyle/>
          <a:p>
            <a:pPr algn="l"/>
            <a:r>
              <a:rPr lang="fr-FR" sz="1200" dirty="0" smtClean="0">
                <a:solidFill>
                  <a:schemeClr val="tx1"/>
                </a:solidFill>
              </a:rPr>
              <a:t>1- Tout d’abord on doit créer notre article  « nos marques » </a:t>
            </a:r>
          </a:p>
          <a:p>
            <a:pPr algn="l"/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412776"/>
            <a:ext cx="870496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476672"/>
            <a:ext cx="3314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10-Update and </a:t>
            </a:r>
            <a:r>
              <a:rPr lang="fr-FR" sz="1200" dirty="0" err="1" smtClean="0"/>
              <a:t>save</a:t>
            </a:r>
            <a:r>
              <a:rPr lang="fr-FR" sz="1200" dirty="0" smtClean="0"/>
              <a:t> pour sauvegarder notre panel</a:t>
            </a:r>
            <a:endParaRPr lang="fr-FR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25" y="1052736"/>
            <a:ext cx="8435243" cy="47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2123728" y="836712"/>
            <a:ext cx="216024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71600" y="476672"/>
            <a:ext cx="754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11-Maintenant après avoir créer notre page « nos marques », on rajoute un lien dans le menu   « </a:t>
            </a:r>
            <a:r>
              <a:rPr lang="fr-FR" sz="1200" dirty="0" err="1" smtClean="0"/>
              <a:t>corporate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 » avec</a:t>
            </a:r>
          </a:p>
          <a:p>
            <a:r>
              <a:rPr lang="fr-FR" sz="1200" dirty="0" smtClean="0"/>
              <a:t> l’url de la page.</a:t>
            </a:r>
            <a:endParaRPr lang="fr-FR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483248" cy="477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755576" y="5661248"/>
            <a:ext cx="7270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Conclusion: </a:t>
            </a:r>
            <a:r>
              <a:rPr lang="fr-FR" sz="1200" dirty="0" smtClean="0"/>
              <a:t>On constate que le lien menu (</a:t>
            </a:r>
            <a:r>
              <a:rPr lang="fr-FR" sz="1200" dirty="0" err="1" smtClean="0"/>
              <a:t>our</a:t>
            </a:r>
            <a:r>
              <a:rPr lang="fr-FR" sz="1200" dirty="0" smtClean="0"/>
              <a:t> brands) a été ajouté dans le menu  « </a:t>
            </a:r>
            <a:r>
              <a:rPr lang="fr-FR" sz="1200" dirty="0" err="1" smtClean="0"/>
              <a:t>corporate</a:t>
            </a:r>
            <a:r>
              <a:rPr lang="fr-FR" sz="1200" dirty="0" smtClean="0"/>
              <a:t> </a:t>
            </a:r>
            <a:r>
              <a:rPr lang="fr-FR" sz="1200" dirty="0" err="1" smtClean="0"/>
              <a:t>link</a:t>
            </a:r>
            <a:r>
              <a:rPr lang="fr-FR" sz="1200" dirty="0" smtClean="0"/>
              <a:t> » qui va </a:t>
            </a:r>
          </a:p>
          <a:p>
            <a:r>
              <a:rPr lang="fr-FR" sz="1200" dirty="0" smtClean="0"/>
              <a:t>Mener vers notre page Nos marques.</a:t>
            </a:r>
          </a:p>
          <a:p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259632" y="764704"/>
            <a:ext cx="216024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Page détail marque(</a:t>
            </a:r>
            <a:r>
              <a:rPr lang="fr-FR" dirty="0" err="1" smtClean="0"/>
              <a:t>ex:kiotis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268760"/>
            <a:ext cx="1941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1-On génère 3 articles </a:t>
            </a:r>
            <a:r>
              <a:rPr lang="fr-FR" sz="1200" dirty="0" err="1" smtClean="0"/>
              <a:t>Kiotis</a:t>
            </a:r>
            <a:endParaRPr lang="fr-FR" sz="1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35242" cy="47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avec flèche 10"/>
          <p:cNvCxnSpPr/>
          <p:nvPr/>
        </p:nvCxnSpPr>
        <p:spPr>
          <a:xfrm flipH="1">
            <a:off x="1691680" y="1556792"/>
            <a:ext cx="36004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619672" y="1556792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043608" y="1556792"/>
            <a:ext cx="288032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476672"/>
            <a:ext cx="821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2-On crée une page panel «</a:t>
            </a:r>
            <a:r>
              <a:rPr lang="fr-FR" dirty="0" err="1" smtClean="0"/>
              <a:t>Kiotis</a:t>
            </a:r>
            <a:r>
              <a:rPr lang="fr-FR" dirty="0" smtClean="0"/>
              <a:t> »  de la même manière que la page « nos marques » </a:t>
            </a:r>
            <a:endParaRPr lang="fr-F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15744"/>
            <a:ext cx="8568952" cy="482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5536" y="332656"/>
            <a:ext cx="5281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3-On rajoute de la même façon les trois articles </a:t>
            </a:r>
            <a:r>
              <a:rPr lang="fr-FR" sz="1200" dirty="0" err="1" smtClean="0"/>
              <a:t>kiotis</a:t>
            </a:r>
            <a:r>
              <a:rPr lang="fr-FR" sz="1200" dirty="0" smtClean="0"/>
              <a:t> créés pour avoir ce résultat:</a:t>
            </a:r>
            <a:endParaRPr lang="fr-FR" sz="1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70496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332656"/>
            <a:ext cx="8267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4-Pour avoir une couleur de fond spécifique à chaque marque (violet, gris…) , on ajoute des class « corporate_global bg_3d0d57 »</a:t>
            </a:r>
          </a:p>
          <a:p>
            <a:r>
              <a:rPr lang="fr-FR" sz="1200" dirty="0" smtClean="0"/>
              <a:t>À notre content marque, et pour aboutir à ça on clique sur « show layout designer ».</a:t>
            </a:r>
          </a:p>
          <a:p>
            <a:r>
              <a:rPr lang="fr-FR" sz="1200" dirty="0" smtClean="0"/>
              <a:t>-la 1ere class par default et la 2eme class est réservée à la couleur fond :</a:t>
            </a:r>
          </a:p>
          <a:p>
            <a:r>
              <a:rPr lang="fr-FR" sz="1200" dirty="0" smtClean="0"/>
              <a:t>Violet =&gt; bg_3d0d57</a:t>
            </a:r>
          </a:p>
          <a:p>
            <a:r>
              <a:rPr lang="fr-FR" sz="1200" i="1" dirty="0" smtClean="0"/>
              <a:t>Bleu =&gt; bg_254085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Gris =&gt; </a:t>
            </a:r>
            <a:r>
              <a:rPr lang="fr-FR" sz="1200" i="1" dirty="0"/>
              <a:t>bg_9d9fa2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691270" cy="48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 flipH="1">
            <a:off x="2123728" y="764704"/>
            <a:ext cx="2880320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404664"/>
            <a:ext cx="189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5-On </a:t>
            </a:r>
            <a:r>
              <a:rPr lang="fr-FR" sz="1200" dirty="0" smtClean="0"/>
              <a:t>choisit </a:t>
            </a:r>
            <a:r>
              <a:rPr lang="fr-FR" sz="1200" dirty="0" err="1" smtClean="0"/>
              <a:t>Canvas</a:t>
            </a:r>
            <a:r>
              <a:rPr lang="fr-FR" sz="1200" dirty="0" smtClean="0"/>
              <a:t> </a:t>
            </a:r>
            <a:r>
              <a:rPr lang="fr-FR" sz="1200" dirty="0" err="1" smtClean="0"/>
              <a:t>sittings</a:t>
            </a:r>
            <a:endParaRPr lang="fr-FR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01" y="980728"/>
            <a:ext cx="870496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>
            <a:off x="1907704" y="692696"/>
            <a:ext cx="3024336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332656"/>
            <a:ext cx="379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6- On rajoute nos </a:t>
            </a:r>
            <a:r>
              <a:rPr lang="fr-FR" sz="1200" dirty="0" smtClean="0"/>
              <a:t>classes « corporate_global </a:t>
            </a:r>
            <a:r>
              <a:rPr lang="fr-FR" sz="1200" dirty="0" smtClean="0"/>
              <a:t>bg_43125F »</a:t>
            </a:r>
            <a:endParaRPr lang="fr-FR" sz="1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691200" cy="488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1600" dirty="0" smtClean="0"/>
              <a:t>7- On cache le layout designer pour afficher les différents contents ajoutés</a:t>
            </a:r>
            <a:endParaRPr lang="fr-FR" sz="16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 flipV="1">
            <a:off x="2267744" y="980728"/>
            <a:ext cx="216024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1600" dirty="0" smtClean="0"/>
              <a:t>8-On rajoute </a:t>
            </a:r>
            <a:r>
              <a:rPr lang="fr-FR" sz="1600" dirty="0" smtClean="0"/>
              <a:t>la class « </a:t>
            </a:r>
            <a:r>
              <a:rPr lang="fr-FR" sz="1600" dirty="0" smtClean="0"/>
              <a:t>corporate_banner » au content bannière Picture header </a:t>
            </a:r>
            <a:endParaRPr lang="fr-FR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4283968" y="980728"/>
            <a:ext cx="360040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0" y="188640"/>
            <a:ext cx="4243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2-On crée une nouvelle page panel qu’on appelle « nos marque »</a:t>
            </a:r>
            <a:endParaRPr lang="fr-FR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739447" cy="491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sz="1600" dirty="0" smtClean="0"/>
              <a:t>9-Ajout de la classe ici</a:t>
            </a:r>
            <a:endParaRPr lang="fr-FR" sz="1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1187624" y="980728"/>
            <a:ext cx="57606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67544" y="6309320"/>
            <a:ext cx="703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Conclusion:</a:t>
            </a:r>
            <a:r>
              <a:rPr lang="fr-FR" sz="1200" dirty="0" smtClean="0"/>
              <a:t> Voila notre page </a:t>
            </a:r>
            <a:r>
              <a:rPr lang="fr-FR" sz="1200" dirty="0" err="1" smtClean="0"/>
              <a:t>Kiotis</a:t>
            </a:r>
            <a:r>
              <a:rPr lang="fr-FR" sz="1200" dirty="0" smtClean="0"/>
              <a:t> est générée ,on fait la même chose pour les 2 autres pages marques.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08720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539552" y="476672"/>
            <a:ext cx="252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3-</a:t>
            </a:r>
            <a:r>
              <a:rPr lang="fr-FR" sz="1200" dirty="0" err="1" smtClean="0"/>
              <a:t>Layout</a:t>
            </a:r>
            <a:r>
              <a:rPr lang="fr-FR" sz="1200" dirty="0" smtClean="0"/>
              <a:t> panel « </a:t>
            </a:r>
            <a:r>
              <a:rPr lang="fr-FR" sz="1200" dirty="0" err="1" smtClean="0"/>
              <a:t>builder</a:t>
            </a:r>
            <a:r>
              <a:rPr lang="fr-FR" sz="1200" dirty="0" smtClean="0"/>
              <a:t> » par default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899592" y="764704"/>
            <a:ext cx="187220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08112"/>
            <a:ext cx="8784299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827584" y="404664"/>
            <a:ext cx="310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4-Je désactive les régions par default de </a:t>
            </a:r>
            <a:r>
              <a:rPr lang="fr-FR" sz="1200" dirty="0" err="1" smtClean="0"/>
              <a:t>drupal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67544" y="692696"/>
            <a:ext cx="3024336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676456" cy="488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51520" y="620688"/>
            <a:ext cx="4324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6- Je choisis « no </a:t>
            </a:r>
            <a:r>
              <a:rPr lang="fr-FR" sz="1200" dirty="0" err="1" smtClean="0"/>
              <a:t>title</a:t>
            </a:r>
            <a:r>
              <a:rPr lang="fr-FR" sz="1200" dirty="0" smtClean="0"/>
              <a:t> » pour le </a:t>
            </a:r>
            <a:r>
              <a:rPr lang="fr-FR" sz="1200" dirty="0" err="1" smtClean="0"/>
              <a:t>title</a:t>
            </a:r>
            <a:r>
              <a:rPr lang="fr-FR" sz="1200" dirty="0" smtClean="0"/>
              <a:t> type et je clique sur « finish »</a:t>
            </a:r>
            <a:endParaRPr lang="fr-FR" sz="12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115616" y="836712"/>
            <a:ext cx="2664296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404664"/>
            <a:ext cx="3634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5-  Pour enregistrer la page en base de donnée « </a:t>
            </a:r>
            <a:r>
              <a:rPr lang="fr-FR" sz="1200" dirty="0" err="1" smtClean="0"/>
              <a:t>save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48464" cy="492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683568" y="692696"/>
            <a:ext cx="288032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9552" y="404664"/>
            <a:ext cx="2902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7-On rajoute notre article dans notre panel </a:t>
            </a:r>
            <a:endParaRPr lang="fr-FR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96752"/>
            <a:ext cx="8576955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necteur droit avec flèche 6"/>
          <p:cNvCxnSpPr/>
          <p:nvPr/>
        </p:nvCxnSpPr>
        <p:spPr>
          <a:xfrm flipH="1">
            <a:off x="1835696" y="692696"/>
            <a:ext cx="936104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476672"/>
            <a:ext cx="4540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8-Je choisis «</a:t>
            </a:r>
            <a:r>
              <a:rPr lang="fr-FR" sz="1200" dirty="0" err="1" smtClean="0"/>
              <a:t>Existing</a:t>
            </a:r>
            <a:r>
              <a:rPr lang="fr-FR" sz="1200" dirty="0" smtClean="0"/>
              <a:t> </a:t>
            </a:r>
            <a:r>
              <a:rPr lang="fr-FR" sz="1200" dirty="0" err="1" smtClean="0"/>
              <a:t>node</a:t>
            </a:r>
            <a:r>
              <a:rPr lang="fr-FR" sz="1200" dirty="0" smtClean="0"/>
              <a:t> » pour choisir mon article « nos marques »</a:t>
            </a:r>
            <a:endParaRPr lang="fr-FR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8388424" cy="471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>
            <a:stCxn id="4" idx="2"/>
          </p:cNvCxnSpPr>
          <p:nvPr/>
        </p:nvCxnSpPr>
        <p:spPr>
          <a:xfrm flipH="1">
            <a:off x="1547664" y="753671"/>
            <a:ext cx="1190374" cy="2243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548680"/>
            <a:ext cx="773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9-Je tape le nom de l’article dans le 1</a:t>
            </a:r>
            <a:r>
              <a:rPr lang="fr-FR" sz="1200" baseline="30000" dirty="0" smtClean="0"/>
              <a:t>er</a:t>
            </a:r>
            <a:r>
              <a:rPr lang="fr-FR" sz="1200" dirty="0" smtClean="0"/>
              <a:t> champs qui va se charger en </a:t>
            </a:r>
            <a:r>
              <a:rPr lang="fr-FR" sz="1200" dirty="0" err="1" smtClean="0"/>
              <a:t>autocomplate</a:t>
            </a:r>
            <a:r>
              <a:rPr lang="fr-FR" sz="1200" dirty="0" smtClean="0"/>
              <a:t>, et je remplis le formulaire comme suite</a:t>
            </a:r>
            <a:endParaRPr lang="fr-FR" sz="1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124744"/>
            <a:ext cx="857695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necteur droit avec flèche 8"/>
          <p:cNvCxnSpPr/>
          <p:nvPr/>
        </p:nvCxnSpPr>
        <p:spPr>
          <a:xfrm flipH="1">
            <a:off x="2123728" y="764704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1475656" y="2996952"/>
            <a:ext cx="2448272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822591" y="6381328"/>
            <a:ext cx="699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Il faut découcher la </a:t>
            </a:r>
            <a:r>
              <a:rPr lang="fr-FR" sz="1200" dirty="0" err="1" smtClean="0"/>
              <a:t>node</a:t>
            </a:r>
            <a:r>
              <a:rPr lang="fr-FR" sz="1200" dirty="0" smtClean="0"/>
              <a:t> Links pour ne pas avoir des liens « </a:t>
            </a:r>
            <a:r>
              <a:rPr lang="fr-FR" sz="1200" dirty="0" err="1" smtClean="0"/>
              <a:t>read</a:t>
            </a:r>
            <a:r>
              <a:rPr lang="fr-FR" sz="1200" dirty="0" smtClean="0"/>
              <a:t> more »</a:t>
            </a:r>
            <a:endParaRPr lang="fr-F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225</Words>
  <Application>Microsoft Office PowerPoint</Application>
  <PresentationFormat>Affichage à l'écran (4:3)</PresentationFormat>
  <Paragraphs>34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Page nos marques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Page détail marque(ex:kiotis)</vt:lpstr>
      <vt:lpstr>Diapositive 13</vt:lpstr>
      <vt:lpstr>Diapositive 14</vt:lpstr>
      <vt:lpstr>Diapositive 15</vt:lpstr>
      <vt:lpstr>Diapositive 16</vt:lpstr>
      <vt:lpstr>Diapositive 17</vt:lpstr>
      <vt:lpstr>7- On cache le layout designer pour afficher les différents contents ajoutés</vt:lpstr>
      <vt:lpstr>8-On rajoute la class « corporate_banner » au content bannière Picture header </vt:lpstr>
      <vt:lpstr>9-Ajout de la classe ici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nos marques</dc:title>
  <dc:creator>Houssain Achbani</dc:creator>
  <cp:lastModifiedBy>Houssain Achbani</cp:lastModifiedBy>
  <cp:revision>26</cp:revision>
  <dcterms:created xsi:type="dcterms:W3CDTF">2015-03-19T14:56:26Z</dcterms:created>
  <dcterms:modified xsi:type="dcterms:W3CDTF">2015-11-09T17:11:41Z</dcterms:modified>
</cp:coreProperties>
</file>