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621"/>
  </p:normalViewPr>
  <p:slideViewPr>
    <p:cSldViewPr snapToGrid="0" snapToObjects="1">
      <p:cViewPr varScale="1">
        <p:scale>
          <a:sx n="110" d="100"/>
          <a:sy n="110" d="100"/>
        </p:scale>
        <p:origin x="1176" y="168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D676-676F-4B44-ACBC-5A217789097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BB6A0-A815-6844-8D3E-27D1A6687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time.com</a:t>
            </a:r>
            <a:r>
              <a:rPr lang="en-US" dirty="0"/>
              <a:t>/money/3714370/the-problem-with-stock-market-games-they-</a:t>
            </a:r>
            <a:r>
              <a:rPr lang="en-US" dirty="0" err="1"/>
              <a:t>arent</a:t>
            </a:r>
            <a:r>
              <a:rPr lang="en-US" dirty="0"/>
              <a:t>-boring-enough/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BB6A0-A815-6844-8D3E-27D1A6687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2F71-D0B2-6C4C-B4A6-F8979170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7136B-6B24-E64A-9E53-6553DFD3E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FCA0-9978-3741-AB98-4F58085F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1570-397D-1640-828F-D94C0C13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851A-74DF-9743-9C0E-68EC3004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1B5E-6543-E540-82C4-1E717AC2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2C5E7-D5A1-9E44-B3D8-AD23EA59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B291-D89B-C94B-9551-CBBBBDD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253F-7077-2F4C-83D7-FDD93BE4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37C4-35EF-A142-B197-FD05B80B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3CB68-6B09-E842-84A6-4D8CD6225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288BD-6AA4-3A43-82F5-16F8A80E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95FF-A7A8-214F-BA47-E084A99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B034-F6D1-804C-B7DF-77D9A7FA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D0B5-E889-F24D-9B01-8CCC4E75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8BD9-FA7A-BA4C-8F90-420BF6CC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E3-EF8E-C04B-8605-AC9BA08F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9626-E309-4343-8DEB-8DBCB9DF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6BC4-6FC9-9A49-A88E-50989C5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8C3D-1EED-DA4B-BB6A-F7B4635D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8F3-6100-F54D-84CB-6DB195FA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8FA5C-CB4A-2C47-835D-5F594B62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103B-05B8-A441-B14A-5F8B9CE2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D396-455E-1040-8035-9322339F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8F5C-5886-B148-A3BA-8BF0DF1C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FA95-C073-D942-837D-98F60497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DB1D-AB4E-D04F-886A-060A11E3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8F26-11E9-524B-B336-4C481379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E7EE4-1B03-1045-9F02-4B80F5F2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3D71-1480-064C-9AB1-59FAE2DA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5AE98-D353-A245-B524-C392E9B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24B5-BB71-554A-9325-771FFC16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DA86-4BBD-0D4E-94E3-EA1DBB40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E58B-0B4B-BA40-89EB-22C99E43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909AB-0946-9D41-B5E1-3DEF089C7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2FB0A-6C84-F448-B7DC-E15F5EE92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9B82D-D2CE-7241-89DB-BBF9603C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12F10-68E6-E040-894A-37458355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E2C51-F80A-9B49-8401-1CC4D3CB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2862-B7B1-D24A-A65D-DCCE85CD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9C866-1A60-D34C-BAB7-C47D19AA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D79EE-7023-7D4B-9C55-DE7CB44C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1F555-3CD4-814F-9EEB-3CDF3322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00BCB-F2DC-7644-926E-E5F1ADBC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0831C-5216-664E-816E-F6CC0269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16C05-53DA-8448-962F-44DB828D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D235-2CF2-8142-8467-F5FB652C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E63C-9172-1B43-9560-4CAED563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782CA-A90B-A34D-9034-C5561AEE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BF32-3190-EC41-AF39-CE38CC2E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BB356-4CD9-BB44-AB59-AF404703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CE81-DFCC-464D-BCD6-62DB3337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ADA2-3F61-4940-939B-F0F3393C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F38A7-F78C-CB4D-BACC-D35D5AA61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208E-28F9-7E4F-90D0-7BE8D8F9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AE767-63FA-6A43-8ADC-C9632E5D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5C2A-125C-FB43-8D24-C79F30D8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184E-B5A1-CF4F-8720-B26A2FF4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30963-3F8F-D349-B683-60116368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7F1-6C19-4C41-BDBF-AC3455D7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0C06-8D24-0F4C-B031-2E313DA85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6BDB-99F6-1F44-99DE-A07D45942BB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A730-01D1-9743-8E9C-4CCF9E4A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E72A-13D5-AF42-BC7B-118864094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A0E9-546B-8A4A-80BC-1C47E786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AD5E-2423-4543-A5F6-4AB6591FC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Game</a:t>
            </a:r>
            <a:br>
              <a:rPr lang="en-US" dirty="0"/>
            </a:br>
            <a:r>
              <a:rPr lang="en-US" dirty="0"/>
              <a:t>HMJ Graphed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D80DD-51C9-0D4A-B71B-4D82B4060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Amitav</a:t>
            </a:r>
            <a:r>
              <a:rPr lang="en-US" dirty="0"/>
              <a:t> Panda, </a:t>
            </a:r>
            <a:r>
              <a:rPr lang="en-US" dirty="0" err="1"/>
              <a:t>Houssam</a:t>
            </a:r>
            <a:r>
              <a:rPr lang="en-US" dirty="0"/>
              <a:t> </a:t>
            </a:r>
            <a:r>
              <a:rPr lang="en-US" dirty="0" err="1"/>
              <a:t>Moustafa</a:t>
            </a:r>
            <a:r>
              <a:rPr lang="en-US" dirty="0"/>
              <a:t>, Eric Han, Jose Gavilanes, Damian Richardson </a:t>
            </a:r>
          </a:p>
        </p:txBody>
      </p:sp>
    </p:spTree>
    <p:extLst>
      <p:ext uri="{BB962C8B-B14F-4D97-AF65-F5344CB8AC3E}">
        <p14:creationId xmlns:p14="http://schemas.microsoft.com/office/powerpoint/2010/main" val="36274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A263-1AE2-A94D-8121-63EB1F9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07" y="365125"/>
            <a:ext cx="10822328" cy="1325563"/>
          </a:xfrm>
        </p:spPr>
        <p:txBody>
          <a:bodyPr/>
          <a:lstStyle/>
          <a:p>
            <a:r>
              <a:rPr lang="en-US" dirty="0"/>
              <a:t>Ever think about investing in the stock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2A22-6DB7-7D49-9AD1-88E6BBD3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thought about investing in the stock market?</a:t>
            </a:r>
          </a:p>
          <a:p>
            <a:r>
              <a:rPr lang="en-US" dirty="0"/>
              <a:t>Were you just told to first try it out for a few months with fake money and seeing which of your investments actually make money? </a:t>
            </a:r>
          </a:p>
          <a:p>
            <a:r>
              <a:rPr lang="en-US" dirty="0"/>
              <a:t>Did you actually make money?</a:t>
            </a:r>
          </a:p>
        </p:txBody>
      </p:sp>
    </p:spTree>
    <p:extLst>
      <p:ext uri="{BB962C8B-B14F-4D97-AF65-F5344CB8AC3E}">
        <p14:creationId xmlns:p14="http://schemas.microsoft.com/office/powerpoint/2010/main" val="40570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6D79-6DB2-444D-8CD5-6C0ED70A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Stock Market Games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D573-FFA3-F543-A495-734E93B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Apps like </a:t>
            </a:r>
            <a:r>
              <a:rPr lang="en-US" dirty="0" err="1"/>
              <a:t>Ivstrm</a:t>
            </a:r>
            <a:r>
              <a:rPr lang="en-US" dirty="0"/>
              <a:t>, </a:t>
            </a:r>
            <a:r>
              <a:rPr lang="en-US" dirty="0" err="1"/>
              <a:t>Kapitall</a:t>
            </a:r>
            <a:r>
              <a:rPr lang="en-US" dirty="0"/>
              <a:t>, and </a:t>
            </a:r>
            <a:r>
              <a:rPr lang="en-US" dirty="0" err="1"/>
              <a:t>Bux</a:t>
            </a:r>
            <a:r>
              <a:rPr lang="en-US" dirty="0"/>
              <a:t> all claim to be able to teach you about investing in the stock market by going up against others in a short-term competition. </a:t>
            </a:r>
          </a:p>
        </p:txBody>
      </p:sp>
    </p:spTree>
    <p:extLst>
      <p:ext uri="{BB962C8B-B14F-4D97-AF65-F5344CB8AC3E}">
        <p14:creationId xmlns:p14="http://schemas.microsoft.com/office/powerpoint/2010/main" val="163752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7113-7B51-2743-B243-8B91EDDC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A5AD-8AB7-1F4A-AE0D-50AFD9DB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HMJ Graphed is a highly sophisticated game built by a team of professionals with years of industry experience</a:t>
            </a:r>
          </a:p>
        </p:txBody>
      </p:sp>
    </p:spTree>
    <p:extLst>
      <p:ext uri="{BB962C8B-B14F-4D97-AF65-F5344CB8AC3E}">
        <p14:creationId xmlns:p14="http://schemas.microsoft.com/office/powerpoint/2010/main" val="282557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507-B017-6645-A5E5-94DEE19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better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14EC-681B-3645-B27B-3DF3CAB7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at HMJ Graphed </a:t>
            </a:r>
          </a:p>
          <a:p>
            <a:pPr lvl="1"/>
            <a:r>
              <a:rPr lang="en-US" dirty="0"/>
              <a:t>We think about the CUSTOMER </a:t>
            </a:r>
          </a:p>
          <a:p>
            <a:pPr lvl="1"/>
            <a:r>
              <a:rPr lang="en-US" dirty="0"/>
              <a:t>Other people don’t have the same understanding as we do about your needs</a:t>
            </a:r>
          </a:p>
          <a:p>
            <a:pPr lvl="1"/>
            <a:r>
              <a:rPr lang="en-US" dirty="0"/>
              <a:t>We empathize with you by putting our developers in your shoes to know what you want </a:t>
            </a:r>
          </a:p>
          <a:p>
            <a:pPr lvl="1"/>
            <a:r>
              <a:rPr lang="en-US" dirty="0"/>
              <a:t>We have built our game around what you are familiar with </a:t>
            </a:r>
          </a:p>
          <a:p>
            <a:pPr lvl="1"/>
            <a:r>
              <a:rPr lang="en-US" dirty="0"/>
              <a:t>We have years of studying our users and non-users (We spy on you anyway)</a:t>
            </a:r>
          </a:p>
          <a:p>
            <a:pPr lvl="1"/>
            <a:r>
              <a:rPr lang="en-US" dirty="0"/>
              <a:t>We guide our users by providing and intuitive experience</a:t>
            </a:r>
          </a:p>
          <a:p>
            <a:pPr lvl="1"/>
            <a:r>
              <a:rPr lang="en-US" dirty="0"/>
              <a:t>We don’t want our users to have a bad experience like they did at </a:t>
            </a:r>
            <a:r>
              <a:rPr lang="en-US" dirty="0" err="1"/>
              <a:t>Ivstrm</a:t>
            </a:r>
            <a:r>
              <a:rPr lang="en-US" dirty="0"/>
              <a:t>, </a:t>
            </a:r>
            <a:r>
              <a:rPr lang="en-US" dirty="0" err="1"/>
              <a:t>Kapitall</a:t>
            </a:r>
            <a:r>
              <a:rPr lang="en-US" dirty="0"/>
              <a:t>, and </a:t>
            </a:r>
            <a:r>
              <a:rPr lang="en-US" dirty="0" err="1"/>
              <a:t>Bux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237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Stock Market Game HMJ Graphed</vt:lpstr>
      <vt:lpstr>Ever think about investing in the stock market?</vt:lpstr>
      <vt:lpstr>Problems with Stock Market Games  </vt:lpstr>
      <vt:lpstr>OUR SOLUTION </vt:lpstr>
      <vt:lpstr>Why we are better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Game HMJ Graphed</dc:title>
  <dc:creator>Eric Han</dc:creator>
  <cp:lastModifiedBy>Eric Han</cp:lastModifiedBy>
  <cp:revision>3</cp:revision>
  <dcterms:created xsi:type="dcterms:W3CDTF">2018-08-21T04:54:58Z</dcterms:created>
  <dcterms:modified xsi:type="dcterms:W3CDTF">2018-08-21T05:15:28Z</dcterms:modified>
</cp:coreProperties>
</file>