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52730"/>
            <a:ext cx="9144000" cy="690880"/>
          </a:xfrm>
        </p:spPr>
        <p:txBody>
          <a:bodyPr>
            <a:normAutofit/>
          </a:bodyPr>
          <a:p>
            <a:pPr algn="l"/>
            <a:r>
              <a:rPr lang="" altLang="en-US" sz="3800" u="sng">
                <a:solidFill>
                  <a:schemeClr val="tx2"/>
                </a:solidFill>
              </a:rPr>
              <a:t>Réalisation des Graphes</a:t>
            </a:r>
            <a:r>
              <a:rPr lang="" altLang="en-US" sz="3800">
                <a:solidFill>
                  <a:schemeClr val="tx2"/>
                </a:solidFill>
              </a:rPr>
              <a:t> :</a:t>
            </a:r>
            <a:endParaRPr lang="" altLang="en-US" sz="380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7075" y="942975"/>
            <a:ext cx="10751820" cy="5333365"/>
          </a:xfrm>
        </p:spPr>
        <p:txBody>
          <a:bodyPr/>
          <a:p>
            <a:pPr algn="l"/>
            <a:r>
              <a:rPr lang="" altLang="en-US"/>
              <a:t>   Visualisation numérique d'un objet de classe </a:t>
            </a:r>
            <a:r>
              <a:rPr lang="" altLang="en-US">
                <a:solidFill>
                  <a:schemeClr val="tx2"/>
                </a:solidFill>
              </a:rPr>
              <a:t>“graphe” :</a:t>
            </a:r>
            <a:endParaRPr lang="" altLang="en-US"/>
          </a:p>
          <a:p>
            <a:pPr algn="l"/>
            <a:endParaRPr lang="" altLang="en-US"/>
          </a:p>
        </p:txBody>
      </p:sp>
      <p:pic>
        <p:nvPicPr>
          <p:cNvPr id="5" name="Picture 4" descr="gr_noe1"/>
          <p:cNvPicPr>
            <a:picLocks noChangeAspect="1"/>
          </p:cNvPicPr>
          <p:nvPr/>
        </p:nvPicPr>
        <p:blipFill>
          <a:blip r:embed="rId1"/>
          <a:srcRect l="4720" t="5706" r="5186" b="2853"/>
          <a:stretch>
            <a:fillRect/>
          </a:stretch>
        </p:blipFill>
        <p:spPr>
          <a:xfrm>
            <a:off x="1104900" y="1400175"/>
            <a:ext cx="2823845" cy="23609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 descr="liste_adjs_sansadj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4390" y="1400175"/>
            <a:ext cx="3992245" cy="23615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 descr="gr_noe2"/>
          <p:cNvPicPr>
            <a:picLocks noChangeAspect="1"/>
          </p:cNvPicPr>
          <p:nvPr/>
        </p:nvPicPr>
        <p:blipFill>
          <a:blip r:embed="rId3"/>
          <a:srcRect l="4894" t="9309" r="3414" b="7243"/>
          <a:stretch>
            <a:fillRect/>
          </a:stretch>
        </p:blipFill>
        <p:spPr>
          <a:xfrm>
            <a:off x="1104900" y="4111625"/>
            <a:ext cx="3581400" cy="23850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 descr="liste_adjs_sansadja_plie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4390" y="4111625"/>
            <a:ext cx="3991610" cy="238506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 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" altLang="en-US"/>
              <a:t> </a:t>
            </a:r>
            <a:endParaRPr lang="" altLang="en-US"/>
          </a:p>
        </p:txBody>
      </p:sp>
      <p:sp>
        <p:nvSpPr>
          <p:cNvPr id="5" name="Content Placeholder 4"/>
          <p:cNvSpPr/>
          <p:nvPr>
            <p:ph sz="half" idx="2"/>
          </p:nvPr>
        </p:nvSpPr>
        <p:spPr>
          <a:xfrm>
            <a:off x="593725" y="365125"/>
            <a:ext cx="10760075" cy="5812155"/>
          </a:xfrm>
        </p:spPr>
        <p:txBody>
          <a:bodyPr/>
          <a:p>
            <a:pPr marL="0" indent="0">
              <a:buNone/>
            </a:pPr>
            <a:r>
              <a:rPr lang="" altLang="en-US"/>
              <a:t>  </a:t>
            </a:r>
            <a:r>
              <a:rPr lang="en-US"/>
              <a:t>Dans le cas où le graphe est non orientée </a:t>
            </a:r>
            <a:r>
              <a:rPr lang="" altLang="en-US"/>
              <a:t>:</a:t>
            </a:r>
            <a:endParaRPr lang="" altLang="en-US"/>
          </a:p>
          <a:p>
            <a:pPr marL="0" indent="0">
              <a:buNone/>
            </a:pPr>
            <a:endParaRPr lang="" altLang="en-US"/>
          </a:p>
        </p:txBody>
      </p:sp>
      <p:pic>
        <p:nvPicPr>
          <p:cNvPr id="6" name="Picture 5" descr="gr_nonorienté_noe2"/>
          <p:cNvPicPr>
            <a:picLocks noChangeAspect="1"/>
          </p:cNvPicPr>
          <p:nvPr/>
        </p:nvPicPr>
        <p:blipFill>
          <a:blip r:embed="rId1"/>
          <a:srcRect l="1712" t="10435" r="3424" b="6777"/>
          <a:stretch>
            <a:fillRect/>
          </a:stretch>
        </p:blipFill>
        <p:spPr>
          <a:xfrm>
            <a:off x="784225" y="1824990"/>
            <a:ext cx="3582670" cy="26212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 descr="Liste_non_orienté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8225" y="1825625"/>
            <a:ext cx="4368800" cy="262064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</Words>
  <Application>WPS Presentation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SimSun</vt:lpstr>
      <vt:lpstr>Wingdings</vt:lpstr>
      <vt:lpstr/>
      <vt:lpstr>Arial Unicode MS</vt:lpstr>
      <vt:lpstr>Calibri Light</vt:lpstr>
      <vt:lpstr>Calibri</vt:lpstr>
      <vt:lpstr>Microsoft YaHei</vt:lpstr>
      <vt:lpstr>Euphorigenic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Réalisation des Graphes :</dc:title>
  <dc:creator>hp</dc:creator>
  <cp:lastModifiedBy>hp</cp:lastModifiedBy>
  <cp:revision>2</cp:revision>
  <dcterms:created xsi:type="dcterms:W3CDTF">2020-06-20T16:44:31Z</dcterms:created>
  <dcterms:modified xsi:type="dcterms:W3CDTF">2020-06-20T17:07:26Z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1033-10.2.0.7636</vt:lpwstr>
  </property>
</Properties>
</file>