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hrouf houssem" userId="47ba252d25d3ce2f" providerId="LiveId" clId="{EB327B4A-79D0-412C-BF15-DE940EACF978}"/>
    <pc:docChg chg="undo custSel addSld delSld modSld sldOrd">
      <pc:chgData name="bakhrouf houssem" userId="47ba252d25d3ce2f" providerId="LiveId" clId="{EB327B4A-79D0-412C-BF15-DE940EACF978}" dt="2024-01-25T13:42:57.073" v="152" actId="20578"/>
      <pc:docMkLst>
        <pc:docMk/>
      </pc:docMkLst>
      <pc:sldChg chg="modSp new mod">
        <pc:chgData name="bakhrouf houssem" userId="47ba252d25d3ce2f" providerId="LiveId" clId="{EB327B4A-79D0-412C-BF15-DE940EACF978}" dt="2024-01-25T13:31:34.596" v="35" actId="1076"/>
        <pc:sldMkLst>
          <pc:docMk/>
          <pc:sldMk cId="1111730183" sldId="256"/>
        </pc:sldMkLst>
        <pc:spChg chg="mod">
          <ac:chgData name="bakhrouf houssem" userId="47ba252d25d3ce2f" providerId="LiveId" clId="{EB327B4A-79D0-412C-BF15-DE940EACF978}" dt="2024-01-25T13:31:20.641" v="31" actId="1076"/>
          <ac:spMkLst>
            <pc:docMk/>
            <pc:sldMk cId="1111730183" sldId="256"/>
            <ac:spMk id="2" creationId="{53D88DE7-3DB0-5D11-E351-2EDC670F2EA2}"/>
          </ac:spMkLst>
        </pc:spChg>
        <pc:spChg chg="mod">
          <ac:chgData name="bakhrouf houssem" userId="47ba252d25d3ce2f" providerId="LiveId" clId="{EB327B4A-79D0-412C-BF15-DE940EACF978}" dt="2024-01-25T13:31:34.596" v="35" actId="1076"/>
          <ac:spMkLst>
            <pc:docMk/>
            <pc:sldMk cId="1111730183" sldId="256"/>
            <ac:spMk id="3" creationId="{22CFB1E5-6436-EA24-7E3B-80E3E01386E4}"/>
          </ac:spMkLst>
        </pc:spChg>
      </pc:sldChg>
      <pc:sldChg chg="new del">
        <pc:chgData name="bakhrouf houssem" userId="47ba252d25d3ce2f" providerId="LiveId" clId="{EB327B4A-79D0-412C-BF15-DE940EACF978}" dt="2024-01-25T13:25:40.225" v="1" actId="680"/>
        <pc:sldMkLst>
          <pc:docMk/>
          <pc:sldMk cId="3429615325" sldId="256"/>
        </pc:sldMkLst>
      </pc:sldChg>
      <pc:sldChg chg="addSp delSp modSp new mod">
        <pc:chgData name="bakhrouf houssem" userId="47ba252d25d3ce2f" providerId="LiveId" clId="{EB327B4A-79D0-412C-BF15-DE940EACF978}" dt="2024-01-25T13:33:35.977" v="54" actId="478"/>
        <pc:sldMkLst>
          <pc:docMk/>
          <pc:sldMk cId="270817436" sldId="257"/>
        </pc:sldMkLst>
        <pc:spChg chg="mod">
          <ac:chgData name="bakhrouf houssem" userId="47ba252d25d3ce2f" providerId="LiveId" clId="{EB327B4A-79D0-412C-BF15-DE940EACF978}" dt="2024-01-25T13:31:59.969" v="38" actId="2711"/>
          <ac:spMkLst>
            <pc:docMk/>
            <pc:sldMk cId="270817436" sldId="257"/>
            <ac:spMk id="2" creationId="{13E84E9D-ED6A-ABF8-AE09-986C57675EC9}"/>
          </ac:spMkLst>
        </pc:spChg>
        <pc:spChg chg="mod">
          <ac:chgData name="bakhrouf houssem" userId="47ba252d25d3ce2f" providerId="LiveId" clId="{EB327B4A-79D0-412C-BF15-DE940EACF978}" dt="2024-01-25T13:33:26.088" v="52" actId="255"/>
          <ac:spMkLst>
            <pc:docMk/>
            <pc:sldMk cId="270817436" sldId="257"/>
            <ac:spMk id="3" creationId="{8ECF9B51-49E4-3C4C-5C98-B771CE4034D2}"/>
          </ac:spMkLst>
        </pc:spChg>
        <pc:spChg chg="add del">
          <ac:chgData name="bakhrouf houssem" userId="47ba252d25d3ce2f" providerId="LiveId" clId="{EB327B4A-79D0-412C-BF15-DE940EACF978}" dt="2024-01-25T13:33:35.977" v="54" actId="478"/>
          <ac:spMkLst>
            <pc:docMk/>
            <pc:sldMk cId="270817436" sldId="257"/>
            <ac:spMk id="5" creationId="{A72E9DD1-562D-7208-6C20-EECDD8931FBD}"/>
          </ac:spMkLst>
        </pc:spChg>
      </pc:sldChg>
      <pc:sldChg chg="addSp delSp modSp new mod">
        <pc:chgData name="bakhrouf houssem" userId="47ba252d25d3ce2f" providerId="LiveId" clId="{EB327B4A-79D0-412C-BF15-DE940EACF978}" dt="2024-01-25T13:37:18.824" v="102" actId="2711"/>
        <pc:sldMkLst>
          <pc:docMk/>
          <pc:sldMk cId="4260894027" sldId="258"/>
        </pc:sldMkLst>
        <pc:spChg chg="mod">
          <ac:chgData name="bakhrouf houssem" userId="47ba252d25d3ce2f" providerId="LiveId" clId="{EB327B4A-79D0-412C-BF15-DE940EACF978}" dt="2024-01-25T13:34:09.367" v="57" actId="2711"/>
          <ac:spMkLst>
            <pc:docMk/>
            <pc:sldMk cId="4260894027" sldId="258"/>
            <ac:spMk id="2" creationId="{DE6A0D42-E33A-8B1C-8086-EB8BD67128E3}"/>
          </ac:spMkLst>
        </pc:spChg>
        <pc:spChg chg="add del">
          <ac:chgData name="bakhrouf houssem" userId="47ba252d25d3ce2f" providerId="LiveId" clId="{EB327B4A-79D0-412C-BF15-DE940EACF978}" dt="2024-01-25T13:35:40.101" v="66"/>
          <ac:spMkLst>
            <pc:docMk/>
            <pc:sldMk cId="4260894027" sldId="258"/>
            <ac:spMk id="3" creationId="{E21EF8A3-D590-2C19-8ACC-6E94B317113E}"/>
          </ac:spMkLst>
        </pc:spChg>
        <pc:spChg chg="add mod">
          <ac:chgData name="bakhrouf houssem" userId="47ba252d25d3ce2f" providerId="LiveId" clId="{EB327B4A-79D0-412C-BF15-DE940EACF978}" dt="2024-01-25T13:35:32.669" v="65"/>
          <ac:spMkLst>
            <pc:docMk/>
            <pc:sldMk cId="4260894027" sldId="258"/>
            <ac:spMk id="4" creationId="{C04943B0-BEB5-7B0C-CEAD-4195406485EF}"/>
          </ac:spMkLst>
        </pc:spChg>
        <pc:spChg chg="add del mod">
          <ac:chgData name="bakhrouf houssem" userId="47ba252d25d3ce2f" providerId="LiveId" clId="{EB327B4A-79D0-412C-BF15-DE940EACF978}" dt="2024-01-25T13:35:45.976" v="68" actId="478"/>
          <ac:spMkLst>
            <pc:docMk/>
            <pc:sldMk cId="4260894027" sldId="258"/>
            <ac:spMk id="5" creationId="{48A08A4D-BC7F-26C0-EA81-660A512ECEA1}"/>
          </ac:spMkLst>
        </pc:spChg>
        <pc:spChg chg="add mod">
          <ac:chgData name="bakhrouf houssem" userId="47ba252d25d3ce2f" providerId="LiveId" clId="{EB327B4A-79D0-412C-BF15-DE940EACF978}" dt="2024-01-25T13:37:18.824" v="102" actId="2711"/>
          <ac:spMkLst>
            <pc:docMk/>
            <pc:sldMk cId="4260894027" sldId="258"/>
            <ac:spMk id="6" creationId="{72B278DE-2420-1263-780A-7B784476DBDE}"/>
          </ac:spMkLst>
        </pc:spChg>
      </pc:sldChg>
      <pc:sldChg chg="modSp new mod">
        <pc:chgData name="bakhrouf houssem" userId="47ba252d25d3ce2f" providerId="LiveId" clId="{EB327B4A-79D0-412C-BF15-DE940EACF978}" dt="2024-01-25T13:39:31.694" v="114" actId="207"/>
        <pc:sldMkLst>
          <pc:docMk/>
          <pc:sldMk cId="2514539941" sldId="259"/>
        </pc:sldMkLst>
        <pc:spChg chg="mod">
          <ac:chgData name="bakhrouf houssem" userId="47ba252d25d3ce2f" providerId="LiveId" clId="{EB327B4A-79D0-412C-BF15-DE940EACF978}" dt="2024-01-25T13:38:31.210" v="105" actId="2711"/>
          <ac:spMkLst>
            <pc:docMk/>
            <pc:sldMk cId="2514539941" sldId="259"/>
            <ac:spMk id="2" creationId="{31CC29BE-2FC1-5D4F-7B10-EB71879D828A}"/>
          </ac:spMkLst>
        </pc:spChg>
        <pc:spChg chg="mod">
          <ac:chgData name="bakhrouf houssem" userId="47ba252d25d3ce2f" providerId="LiveId" clId="{EB327B4A-79D0-412C-BF15-DE940EACF978}" dt="2024-01-25T13:39:31.694" v="114" actId="207"/>
          <ac:spMkLst>
            <pc:docMk/>
            <pc:sldMk cId="2514539941" sldId="259"/>
            <ac:spMk id="3" creationId="{FFF30EC7-2E5D-74E4-058B-537E70D2291E}"/>
          </ac:spMkLst>
        </pc:spChg>
      </pc:sldChg>
      <pc:sldChg chg="modSp new mod ord">
        <pc:chgData name="bakhrouf houssem" userId="47ba252d25d3ce2f" providerId="LiveId" clId="{EB327B4A-79D0-412C-BF15-DE940EACF978}" dt="2024-01-25T13:40:43.655" v="127" actId="207"/>
        <pc:sldMkLst>
          <pc:docMk/>
          <pc:sldMk cId="3667332654" sldId="260"/>
        </pc:sldMkLst>
        <pc:spChg chg="mod">
          <ac:chgData name="bakhrouf houssem" userId="47ba252d25d3ce2f" providerId="LiveId" clId="{EB327B4A-79D0-412C-BF15-DE940EACF978}" dt="2024-01-25T13:40:15.759" v="122" actId="2711"/>
          <ac:spMkLst>
            <pc:docMk/>
            <pc:sldMk cId="3667332654" sldId="260"/>
            <ac:spMk id="2" creationId="{66E1486B-1BA6-5A53-777F-9F29B6B61187}"/>
          </ac:spMkLst>
        </pc:spChg>
        <pc:spChg chg="mod">
          <ac:chgData name="bakhrouf houssem" userId="47ba252d25d3ce2f" providerId="LiveId" clId="{EB327B4A-79D0-412C-BF15-DE940EACF978}" dt="2024-01-25T13:40:43.655" v="127" actId="207"/>
          <ac:spMkLst>
            <pc:docMk/>
            <pc:sldMk cId="3667332654" sldId="260"/>
            <ac:spMk id="3" creationId="{11FD2D40-B24E-7660-435D-1E7F30F70CBF}"/>
          </ac:spMkLst>
        </pc:spChg>
      </pc:sldChg>
      <pc:sldChg chg="modSp new mod">
        <pc:chgData name="bakhrouf houssem" userId="47ba252d25d3ce2f" providerId="LiveId" clId="{EB327B4A-79D0-412C-BF15-DE940EACF978}" dt="2024-01-25T13:42:57.073" v="152" actId="20578"/>
        <pc:sldMkLst>
          <pc:docMk/>
          <pc:sldMk cId="3946036266" sldId="261"/>
        </pc:sldMkLst>
        <pc:spChg chg="mod">
          <ac:chgData name="bakhrouf houssem" userId="47ba252d25d3ce2f" providerId="LiveId" clId="{EB327B4A-79D0-412C-BF15-DE940EACF978}" dt="2024-01-25T13:41:33.818" v="130" actId="2711"/>
          <ac:spMkLst>
            <pc:docMk/>
            <pc:sldMk cId="3946036266" sldId="261"/>
            <ac:spMk id="2" creationId="{F58D8CF5-B8C8-CB3E-E537-3F8BCD6BA12B}"/>
          </ac:spMkLst>
        </pc:spChg>
        <pc:spChg chg="mod">
          <ac:chgData name="bakhrouf houssem" userId="47ba252d25d3ce2f" providerId="LiveId" clId="{EB327B4A-79D0-412C-BF15-DE940EACF978}" dt="2024-01-25T13:42:57.073" v="152" actId="20578"/>
          <ac:spMkLst>
            <pc:docMk/>
            <pc:sldMk cId="3946036266" sldId="261"/>
            <ac:spMk id="3" creationId="{629DD427-051F-002E-6AA4-0522D171BE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9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91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31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19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792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45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813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03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1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54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26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31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4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54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99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9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27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ECF85F-63D7-4CE6-A728-ED0604CFFCB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ADA59D-0828-47BE-BF24-94247F05E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8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88DE7-3DB0-5D11-E351-2EDC670F2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494059"/>
            <a:ext cx="6815669" cy="1515533"/>
          </a:xfrm>
        </p:spPr>
        <p:txBody>
          <a:bodyPr/>
          <a:lstStyle/>
          <a:p>
            <a:r>
              <a:rPr lang="fr-FR" dirty="0"/>
              <a:t>Introduction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CFB1E5-6436-EA24-7E3B-80E3E0138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495077"/>
            <a:ext cx="6922942" cy="1868864"/>
          </a:xfrm>
        </p:spPr>
        <p:txBody>
          <a:bodyPr>
            <a:normAutofit fontScale="92500"/>
          </a:bodyPr>
          <a:lstStyle/>
          <a:p>
            <a:pPr algn="l"/>
            <a:r>
              <a:rPr lang="en-US" sz="1500" b="0" i="0" dirty="0">
                <a:effectLst/>
                <a:latin typeface="+mj-lt"/>
              </a:rPr>
              <a:t>MongoDB is an open-source, cross-platform, and distributed document-based database built for ease of application development and scaling. </a:t>
            </a:r>
            <a:r>
              <a:rPr lang="en-US" sz="1500" b="1" i="0" dirty="0">
                <a:effectLst/>
                <a:latin typeface="+mj-lt"/>
              </a:rPr>
              <a:t>SQL</a:t>
            </a:r>
            <a:r>
              <a:rPr lang="en-US" sz="1500" b="0" i="0" dirty="0">
                <a:effectLst/>
                <a:latin typeface="+mj-lt"/>
              </a:rPr>
              <a:t> is an abbreviation for </a:t>
            </a:r>
            <a:r>
              <a:rPr lang="en-US" sz="1500" b="1" i="0" dirty="0">
                <a:effectLst/>
                <a:latin typeface="+mj-lt"/>
              </a:rPr>
              <a:t>Structured Query Language</a:t>
            </a:r>
            <a:r>
              <a:rPr lang="en-US" sz="1500" b="0" i="0" dirty="0">
                <a:effectLst/>
                <a:latin typeface="+mj-lt"/>
              </a:rPr>
              <a:t>. SQL is a database communication language. According to ANSI (American National Standards Institute), it is the standard language for relational database management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MongoDB: A NoSQL database, document-oriented, and schema-less.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SQL: A relational database management system (RDBMS), table-based, and schema-driven.</a:t>
            </a:r>
          </a:p>
          <a:p>
            <a:pPr algn="l"/>
            <a:endParaRPr lang="en-US" sz="1400" b="0" i="0" dirty="0">
              <a:effectLst/>
              <a:latin typeface="+mj-lt"/>
            </a:endParaRPr>
          </a:p>
          <a:p>
            <a:pPr algn="l"/>
            <a:endParaRPr lang="en-US" sz="1400" b="0" i="0" dirty="0">
              <a:solidFill>
                <a:srgbClr val="61738E"/>
              </a:solidFill>
              <a:effectLst/>
              <a:latin typeface="__Source_Sans_Pro_fea366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73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84E9D-ED6A-ABF8-AE09-986C5767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374151"/>
                </a:solidFill>
                <a:effectLst/>
              </a:rPr>
              <a:t>Data Model </a:t>
            </a:r>
            <a:r>
              <a:rPr lang="fr-FR" b="0" i="0" dirty="0" err="1">
                <a:solidFill>
                  <a:srgbClr val="374151"/>
                </a:solidFill>
                <a:effectLst/>
              </a:rPr>
              <a:t>Comparison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CF9B51-49E4-3C4C-5C98-B771CE403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4"/>
                </a:solidFill>
                <a:effectLst/>
                <a:latin typeface="+mj-lt"/>
              </a:rPr>
              <a:t>MongoDB: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Stores data in BSON (Binary JSON)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Documents organized in collections.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Flexible schema - fields can vary in each document.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4"/>
                </a:solidFill>
                <a:effectLst/>
                <a:latin typeface="+mj-lt"/>
              </a:rPr>
              <a:t>SQL: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Uses a tabular structure with rows and columns.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Schema defines the structure of the tables.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Strict adherence to schema.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1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A0D42-E33A-8B1C-8086-EB8BD671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Querying in MongoDB and SQL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B278DE-2420-1263-780A-7B784476D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b="0" i="0" dirty="0">
                <a:solidFill>
                  <a:schemeClr val="accent4"/>
                </a:solidFill>
                <a:effectLst/>
                <a:latin typeface="+mj-lt"/>
              </a:rPr>
              <a:t>MongoDB: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Query language is JSON-like.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Supports rich queries using dot notation.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Flexible and powerful queries.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4"/>
                </a:solidFill>
                <a:effectLst/>
                <a:latin typeface="+mj-lt"/>
              </a:rPr>
              <a:t>SQL: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Query language is SQL (Structured Query Language).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Standardized language for relational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Joins and complex queries are common.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089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1486B-1BA6-5A53-777F-9F29B6B6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374151"/>
                </a:solidFill>
                <a:effectLst/>
              </a:rPr>
              <a:t>Scalability</a:t>
            </a:r>
            <a:r>
              <a:rPr lang="fr-FR" b="0" i="0" dirty="0">
                <a:solidFill>
                  <a:srgbClr val="374151"/>
                </a:solidFill>
                <a:effectLst/>
              </a:rPr>
              <a:t> in MongoDB vs 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D2D40-B24E-7660-435D-1E7F30F7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/>
                </a:solidFill>
                <a:effectLst/>
                <a:latin typeface="+mj-lt"/>
              </a:rPr>
              <a:t>MongoDB: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Horizontally scalable.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Sharding allows distributing data across multiple servers.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Suitable for handling large amounts of unstructured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/>
                </a:solidFill>
                <a:effectLst/>
                <a:latin typeface="+mj-lt"/>
              </a:rPr>
              <a:t>SQL: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Traditionally vertically scalable.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Scaling involves increasing the power of a single server.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Better suited for structured data.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33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CC29BE-2FC1-5D4F-7B10-EB71879D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Choosing Between MongoDB and 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30EC7-2E5D-74E4-058B-537E70D2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4"/>
                </a:solidFill>
                <a:effectLst/>
                <a:latin typeface="+mj-lt"/>
              </a:rPr>
              <a:t>MongoDB: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Well-suited for applications with evolving schemas.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Ideal for projects with large amounts of unstructured or semi-structured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Best for use cases like content management systems, real-time big data analytics.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4"/>
                </a:solidFill>
                <a:effectLst/>
                <a:latin typeface="+mj-lt"/>
              </a:rPr>
              <a:t>SQL: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Better for applications with a fixed schema.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Suitable for complex queries and transactions.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Ideal for applications like finance, e-commerce, and systems requiring ACID compliance.</a:t>
            </a:r>
          </a:p>
          <a:p>
            <a:endParaRPr lang="fr-FR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453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D8CF5-B8C8-CB3E-E537-3F8BCD6B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</a:rPr>
              <a:t>Conclusion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DD427-051F-002E-6AA4-0522D171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 err="1">
                <a:solidFill>
                  <a:schemeClr val="accent4"/>
                </a:solidFill>
                <a:effectLst/>
                <a:latin typeface="+mj-lt"/>
              </a:rPr>
              <a:t>Making</a:t>
            </a:r>
            <a:r>
              <a:rPr lang="fr-FR" b="0" i="0" dirty="0">
                <a:solidFill>
                  <a:schemeClr val="accent4"/>
                </a:solidFill>
                <a:effectLst/>
                <a:latin typeface="+mj-lt"/>
              </a:rPr>
              <a:t> the Right </a:t>
            </a:r>
            <a:r>
              <a:rPr lang="fr-FR" b="0" i="0" dirty="0" err="1">
                <a:solidFill>
                  <a:schemeClr val="accent4"/>
                </a:solidFill>
                <a:effectLst/>
                <a:latin typeface="+mj-lt"/>
              </a:rPr>
              <a:t>Choice</a:t>
            </a:r>
            <a:r>
              <a:rPr lang="fr-FR" b="0" i="0" dirty="0">
                <a:solidFill>
                  <a:schemeClr val="accent4"/>
                </a:solidFill>
                <a:effectLst/>
                <a:latin typeface="+mj-lt"/>
              </a:rPr>
              <a:t> </a:t>
            </a:r>
            <a:r>
              <a:rPr lang="fr-FR" b="0" i="0" dirty="0" err="1">
                <a:solidFill>
                  <a:schemeClr val="accent4"/>
                </a:solidFill>
                <a:effectLst/>
                <a:latin typeface="+mj-lt"/>
              </a:rPr>
              <a:t>you</a:t>
            </a:r>
            <a:r>
              <a:rPr lang="fr-FR" b="0" i="0" dirty="0">
                <a:solidFill>
                  <a:schemeClr val="accent4"/>
                </a:solidFill>
                <a:effectLst/>
                <a:latin typeface="+mj-lt"/>
              </a:rPr>
              <a:t> </a:t>
            </a:r>
            <a:r>
              <a:rPr lang="fr-FR" b="0" i="0" dirty="0" err="1">
                <a:solidFill>
                  <a:schemeClr val="accent4"/>
                </a:solidFill>
                <a:effectLst/>
                <a:latin typeface="+mj-lt"/>
              </a:rPr>
              <a:t>shoold</a:t>
            </a:r>
            <a:r>
              <a:rPr lang="fr-FR" b="0" i="0" dirty="0">
                <a:solidFill>
                  <a:schemeClr val="accent4"/>
                </a:solidFill>
                <a:effectLst/>
                <a:latin typeface="+mj-lt"/>
              </a:rPr>
              <a:t>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Summarize the key differences between MongoDB and SQL.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Highlight that the choice depends on the specific requirements of the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Encourage evaluating factors such as data structure, scalability needs, and query complexity when making a decision.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6036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354</Words>
  <Application>Microsoft Office PowerPoint</Application>
  <PresentationFormat>Grand écran</PresentationFormat>
  <Paragraphs>46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__Source_Sans_Pro_fea366</vt:lpstr>
      <vt:lpstr>Arial</vt:lpstr>
      <vt:lpstr>Garamond</vt:lpstr>
      <vt:lpstr>Söhne</vt:lpstr>
      <vt:lpstr>Organique</vt:lpstr>
      <vt:lpstr>Introduction </vt:lpstr>
      <vt:lpstr>Data Model Comparison</vt:lpstr>
      <vt:lpstr>Querying in MongoDB and SQL</vt:lpstr>
      <vt:lpstr>Scalability in MongoDB vs SQL</vt:lpstr>
      <vt:lpstr>Choosing Between MongoDB and SQL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bakhrouf houssem</dc:creator>
  <cp:lastModifiedBy>bakhrouf houssem</cp:lastModifiedBy>
  <cp:revision>1</cp:revision>
  <dcterms:created xsi:type="dcterms:W3CDTF">2024-01-25T13:24:06Z</dcterms:created>
  <dcterms:modified xsi:type="dcterms:W3CDTF">2024-01-25T13:43:10Z</dcterms:modified>
</cp:coreProperties>
</file>