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4" autoAdjust="0"/>
    <p:restoredTop sz="94660"/>
  </p:normalViewPr>
  <p:slideViewPr>
    <p:cSldViewPr snapToGrid="0">
      <p:cViewPr varScale="1">
        <p:scale>
          <a:sx n="50" d="100"/>
          <a:sy n="50" d="100"/>
        </p:scale>
        <p:origin x="346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DF7BD-B4FD-4C05-8296-199BA7D9A733}" type="datetimeFigureOut">
              <a:rPr lang="fr-FR" smtClean="0"/>
              <a:t>08/06/2021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62E8F-9016-4C69-A4D0-3778400069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9474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DF7BD-B4FD-4C05-8296-199BA7D9A733}" type="datetimeFigureOut">
              <a:rPr lang="fr-FR" smtClean="0"/>
              <a:t>08/06/2021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62E8F-9016-4C69-A4D0-3778400069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9883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DF7BD-B4FD-4C05-8296-199BA7D9A733}" type="datetimeFigureOut">
              <a:rPr lang="fr-FR" smtClean="0"/>
              <a:t>08/06/2021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62E8F-9016-4C69-A4D0-3778400069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1887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DF7BD-B4FD-4C05-8296-199BA7D9A733}" type="datetimeFigureOut">
              <a:rPr lang="fr-FR" smtClean="0"/>
              <a:t>08/06/2021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62E8F-9016-4C69-A4D0-3778400069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8919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DF7BD-B4FD-4C05-8296-199BA7D9A733}" type="datetimeFigureOut">
              <a:rPr lang="fr-FR" smtClean="0"/>
              <a:t>08/06/2021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62E8F-9016-4C69-A4D0-3778400069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4619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DF7BD-B4FD-4C05-8296-199BA7D9A733}" type="datetimeFigureOut">
              <a:rPr lang="fr-FR" smtClean="0"/>
              <a:t>08/06/2021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62E8F-9016-4C69-A4D0-3778400069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5293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DF7BD-B4FD-4C05-8296-199BA7D9A733}" type="datetimeFigureOut">
              <a:rPr lang="fr-FR" smtClean="0"/>
              <a:t>08/06/2021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62E8F-9016-4C69-A4D0-3778400069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4259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DF7BD-B4FD-4C05-8296-199BA7D9A733}" type="datetimeFigureOut">
              <a:rPr lang="fr-FR" smtClean="0"/>
              <a:t>08/06/2021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62E8F-9016-4C69-A4D0-3778400069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0612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DF7BD-B4FD-4C05-8296-199BA7D9A733}" type="datetimeFigureOut">
              <a:rPr lang="fr-FR" smtClean="0"/>
              <a:t>08/06/2021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62E8F-9016-4C69-A4D0-3778400069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1506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DF7BD-B4FD-4C05-8296-199BA7D9A733}" type="datetimeFigureOut">
              <a:rPr lang="fr-FR" smtClean="0"/>
              <a:t>08/06/2021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62E8F-9016-4C69-A4D0-3778400069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34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DF7BD-B4FD-4C05-8296-199BA7D9A733}" type="datetimeFigureOut">
              <a:rPr lang="fr-FR" smtClean="0"/>
              <a:t>08/06/2021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62E8F-9016-4C69-A4D0-3778400069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0030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DF7BD-B4FD-4C05-8296-199BA7D9A733}" type="datetimeFigureOut">
              <a:rPr lang="fr-FR" smtClean="0"/>
              <a:t>08/06/2021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C62E8F-9016-4C69-A4D0-3778400069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4982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TP CICD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REALISER</a:t>
            </a:r>
          </a:p>
          <a:p>
            <a:r>
              <a:rPr lang="fr-FR" dirty="0" smtClean="0"/>
              <a:t>HOOS</a:t>
            </a:r>
          </a:p>
          <a:p>
            <a:r>
              <a:rPr lang="fr-FR" dirty="0" smtClean="0"/>
              <a:t>FEVILL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90074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DokerFile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565150" y="2725738"/>
            <a:ext cx="3873500" cy="190976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 smtClean="0">
                <a:solidFill>
                  <a:schemeClr val="tx1"/>
                </a:solidFill>
              </a:rPr>
              <a:t>1 - Récupération des sources sur </a:t>
            </a:r>
          </a:p>
          <a:p>
            <a:pPr algn="ctr"/>
            <a:endParaRPr lang="fr-FR" dirty="0">
              <a:solidFill>
                <a:schemeClr val="tx1"/>
              </a:solidFill>
            </a:endParaRPr>
          </a:p>
          <a:p>
            <a:pPr algn="ctr"/>
            <a:r>
              <a:rPr lang="fr-FR" dirty="0" smtClean="0">
                <a:solidFill>
                  <a:schemeClr val="tx1"/>
                </a:solidFill>
              </a:rPr>
              <a:t>https://github.com/vanessakovalsky/example-python/tree/master/vagrant/src 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972050" y="2725738"/>
            <a:ext cx="2451100" cy="190976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 smtClean="0">
                <a:solidFill>
                  <a:schemeClr val="tx1"/>
                </a:solidFill>
              </a:rPr>
              <a:t>2 – </a:t>
            </a:r>
            <a:r>
              <a:rPr lang="fr-FR" sz="2000" b="1" dirty="0" err="1" smtClean="0">
                <a:solidFill>
                  <a:schemeClr val="tx1"/>
                </a:solidFill>
              </a:rPr>
              <a:t>Build</a:t>
            </a:r>
            <a:r>
              <a:rPr lang="fr-FR" sz="2000" b="1" dirty="0" smtClean="0">
                <a:solidFill>
                  <a:schemeClr val="tx1"/>
                </a:solidFill>
              </a:rPr>
              <a:t> du code</a:t>
            </a:r>
          </a:p>
          <a:p>
            <a:pPr algn="ctr"/>
            <a:endParaRPr lang="fr-FR" sz="2000" b="1" dirty="0">
              <a:solidFill>
                <a:schemeClr val="tx1"/>
              </a:solidFill>
            </a:endParaRPr>
          </a:p>
          <a:p>
            <a:pPr algn="ctr"/>
            <a:r>
              <a:rPr lang="fr-FR" dirty="0">
                <a:solidFill>
                  <a:schemeClr val="tx1"/>
                </a:solidFill>
              </a:rPr>
              <a:t>Tag </a:t>
            </a:r>
            <a:r>
              <a:rPr lang="fr-FR" dirty="0" err="1">
                <a:solidFill>
                  <a:schemeClr val="tx1"/>
                </a:solidFill>
              </a:rPr>
              <a:t>timgnh</a:t>
            </a:r>
            <a:r>
              <a:rPr lang="fr-FR" dirty="0" smtClean="0">
                <a:solidFill>
                  <a:schemeClr val="tx1"/>
                </a:solidFill>
              </a:rPr>
              <a:t>/tpcicd:v1 </a:t>
            </a:r>
            <a:endParaRPr lang="fr-FR" dirty="0">
              <a:solidFill>
                <a:schemeClr val="tx1"/>
              </a:solidFill>
            </a:endParaRPr>
          </a:p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956550" y="2725738"/>
            <a:ext cx="3714750" cy="190976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solidFill>
                  <a:schemeClr val="tx1"/>
                </a:solidFill>
              </a:rPr>
              <a:t>3</a:t>
            </a:r>
            <a:r>
              <a:rPr lang="fr-FR" sz="2000" b="1" dirty="0" smtClean="0">
                <a:solidFill>
                  <a:schemeClr val="tx1"/>
                </a:solidFill>
              </a:rPr>
              <a:t> – Mise sur un registre docker</a:t>
            </a:r>
          </a:p>
          <a:p>
            <a:pPr algn="ctr"/>
            <a:endParaRPr lang="fr-FR" sz="2000" b="1" dirty="0">
              <a:solidFill>
                <a:schemeClr val="tx1"/>
              </a:solidFill>
            </a:endParaRPr>
          </a:p>
          <a:p>
            <a:pPr algn="ctr"/>
            <a:r>
              <a:rPr lang="fr-FR" dirty="0" smtClean="0">
                <a:solidFill>
                  <a:schemeClr val="tx1"/>
                </a:solidFill>
              </a:rPr>
              <a:t>Le registre est le </a:t>
            </a:r>
            <a:r>
              <a:rPr lang="fr-FR" dirty="0" err="1" smtClean="0">
                <a:solidFill>
                  <a:schemeClr val="tx1"/>
                </a:solidFill>
              </a:rPr>
              <a:t>dockerhub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endParaRPr lang="fr-FR" dirty="0">
              <a:solidFill>
                <a:schemeClr val="tx1"/>
              </a:solidFill>
            </a:endParaRPr>
          </a:p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770264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34</Words>
  <Application>Microsoft Office PowerPoint</Application>
  <PresentationFormat>Grand écran</PresentationFormat>
  <Paragraphs>14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TP CICD </vt:lpstr>
      <vt:lpstr>DokerFile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 CICD</dc:title>
  <dc:creator>ib</dc:creator>
  <cp:lastModifiedBy>ib</cp:lastModifiedBy>
  <cp:revision>4</cp:revision>
  <dcterms:created xsi:type="dcterms:W3CDTF">2021-06-08T05:44:21Z</dcterms:created>
  <dcterms:modified xsi:type="dcterms:W3CDTF">2021-06-08T06:00:45Z</dcterms:modified>
</cp:coreProperties>
</file>