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6E018-BB28-49D4-8EC0-805E6B5D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F39AE-2A35-49C3-9B8B-4ECDDEFF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EC2F9-3163-478B-BFC8-1039D907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AF294-E5E6-41F9-9CB5-4DFDB825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686C1E-6AA1-4CAB-90EC-7F3AB9F1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5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F8975-9D1F-40E8-9A55-02D6616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4411-6E9D-405E-86B9-D63AC2D7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0F839-234F-4C76-8ECE-766414DA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566AA-C11F-4ECC-9B81-1A2A185E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0B55A-52A9-4F3F-940E-F12CF3DF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4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390C07-A1F4-451F-BEC6-954563C55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4B495-D7FE-4147-BEA6-DB18106E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82B49-7544-4006-99E1-30EB482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8FCF0-46F4-4790-BC92-0C37DC0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3E3E8-142F-4BFA-AF55-5B4DF8C3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3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7BB2E-6D6D-459F-9E98-B1E6B73A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08AA8-F206-42F1-9CE1-C7C356B2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35106-DF29-44FD-BABB-0ED6FBEF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12480-641A-4A8B-BB24-AC99DA86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EE32B-1239-4F3A-A2C5-AEBB204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8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C99EB-A2D9-4CF3-92EB-96D5C32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7738B-7600-4495-AE12-3814FE39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66B1D-1637-4740-879C-E4D235A6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7925A-0A55-48A5-873A-EE94724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E1BB2E-1296-4878-A059-5437C340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8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F6805-2073-4C1E-A28F-692E09C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CBB5E-1F95-4318-B02D-35C5B83E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40C5A-04E1-4BBD-A2FD-E48CA3C4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C92A7-9C82-4368-B381-DAD177CF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56CEA-916B-4EFC-96D7-1A5BC955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C8C32-9D52-494A-8BC3-51D97FF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70C0B-3A45-4D50-9EF5-C911A12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47AEE-7BC0-4227-AD71-E1643833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71F90-DCB6-4E9B-9840-0392DF52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755B58-5CDD-4F01-AEA0-DEB1507BB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9D5FBD-B9D5-4FEF-B0E6-308A72FE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A0C328-5D68-4DDD-9037-161A58DD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E8BE20-AD24-4F06-86D1-4F89E3A1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38311B-6932-4554-B614-ECE30AEF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6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9FC13-34E5-4334-8B5B-1B37E852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EE1C8D-042E-4630-97CC-A0F8CA22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700085-C1AF-45AF-972D-33AE6221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8203EF-38CD-4090-8BA5-096A592F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2E6C27-0122-4AD1-A878-E805C649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2D63FC-78D7-4B53-8BA2-58FD078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6DA70-6813-4723-90E6-07505102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9D31D-CA86-47E7-9104-CFB05630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90109-2A17-45CC-B3D8-C10E4C4B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AF7190-D4A3-42CB-A801-A24C7D19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B6F84-AA87-46C5-B074-4BB3628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BC339-387F-4743-AEEC-39D12541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E591D-AE7A-47EA-92D3-3B9E883D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1F65A-E691-4518-A7E8-F1A340E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7043AC-A1FF-449A-A2E4-D15E22963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19B7A-B0A0-453C-A14A-2D3F289E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A6B65-5055-409F-B848-B54262CB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7F128-9077-41B3-A5AC-6BC4427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5E4268-DD49-4434-BF50-8D630113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6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BDB920-334C-4E40-A492-3E57D01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26CAC-1391-4971-9B95-37BCF1E4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BCCFED-EC3F-4E2F-8F65-5E71501F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D62A-A07B-4873-99B7-67824BA8089F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3E2C7-801C-4C04-9ACD-2494040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1871A-62D8-43EE-813B-BBD9417C7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AEAF-92DC-40CA-BEE3-312BC5D5C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19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827B4-A084-41A0-AA27-7A302BB6A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</a:t>
            </a:r>
            <a:r>
              <a:rPr lang="fr-FR" dirty="0"/>
              <a:t>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35CB18-1DAC-47B5-BF98-4D58B08E4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38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Formation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GIT</dc:title>
  <dc:creator>Houssem Eddine Lassoued</dc:creator>
  <cp:lastModifiedBy>Houssem Eddine Lassoued</cp:lastModifiedBy>
  <cp:revision>2</cp:revision>
  <dcterms:created xsi:type="dcterms:W3CDTF">2024-01-12T13:49:20Z</dcterms:created>
  <dcterms:modified xsi:type="dcterms:W3CDTF">2024-01-12T13:49:32Z</dcterms:modified>
</cp:coreProperties>
</file>