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Nunito"/>
      <p:regular r:id="rId12"/>
      <p:bold r:id="rId13"/>
      <p:italic r:id="rId14"/>
      <p:boldItalic r:id="rId15"/>
    </p:embeddedFont>
    <p:embeddedFont>
      <p:font typeface="Maven Pro"/>
      <p:regular r:id="rId16"/>
      <p:bold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Nunito-bold.fntdata"/><Relationship Id="rId12" Type="http://schemas.openxmlformats.org/officeDocument/2006/relationships/font" Target="fonts/Nuni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boldItalic.fntdata"/><Relationship Id="rId14" Type="http://schemas.openxmlformats.org/officeDocument/2006/relationships/font" Target="fonts/Nunito-italic.fntdata"/><Relationship Id="rId17" Type="http://schemas.openxmlformats.org/officeDocument/2006/relationships/font" Target="fonts/MavenPro-bold.fntdata"/><Relationship Id="rId16" Type="http://schemas.openxmlformats.org/officeDocument/2006/relationships/font" Target="fonts/MavenPr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494f0bbf94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494f0bbf94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494f0bbf94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494f0bbf94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494f0bbf94_0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494f0bbf94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494f0bbf94_0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494f0bbf94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494f68c6a1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494f68c6a1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gif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en.wikipedia.org/wiki/Wireless_communications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Modulation Recognition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modulation?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refers to the embedding of a message signal onto a high frequency carrier signal.  High frequency carrier waves are preferred due to its lower attenuation over a long range of distance.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Amplitude modulation refers to the change in the amplitude of the wave at different time instances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Frequency modulation is the changes in frequency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85" name="Google Shape;28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04350" y="3350375"/>
            <a:ext cx="1905000" cy="148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modulation?</a:t>
            </a:r>
            <a:endParaRPr/>
          </a:p>
        </p:txBody>
      </p:sp>
      <p:sp>
        <p:nvSpPr>
          <p:cNvPr id="291" name="Google Shape;291;p1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are various types of modulation - PSK (Phase Shift Keying), FSK (Frequency Shift Keying), ASK (Amplitude Shift Keying) etc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The modulation of one wave onto another gives rise to a wave which is a linear combination of various separate waves varying in their phases, amplitude and frequencies. This gives us a spectrum of waves.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cognitive radio?</a:t>
            </a:r>
            <a:endParaRPr/>
          </a:p>
        </p:txBody>
      </p:sp>
      <p:sp>
        <p:nvSpPr>
          <p:cNvPr id="297" name="Google Shape;297;p1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 is an intelligent radio and network technology that automatically detects available frequency channels in a spectrum and changes the transmission parameters to allow more concurrent</a:t>
            </a:r>
            <a:r>
              <a:rPr lang="en" sz="1100">
                <a:solidFill>
                  <a:srgbClr val="000000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/>
              </a:rPr>
              <a:t> 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wireless communication in a given spectrum band at one location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 finds its use in the field of spectrum sensing - Detecting unused spectrum and sharing it, without harmful interference to other users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Salient aspects of the proposed CNN</a:t>
            </a:r>
            <a:endParaRPr/>
          </a:p>
        </p:txBody>
      </p:sp>
      <p:sp>
        <p:nvSpPr>
          <p:cNvPr id="303" name="Google Shape;303;p1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number of filters were kept high: Strides were tried to set to 2 as in audio-processing the alternate attributes do relate to each other.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Max pooling layer is not used. Layer called Dropout was used to reduce overfitting. The CNN had a higher ratio of fully connected layers to the convolution layers than usual CNNs.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Acknowledgement</a:t>
            </a:r>
            <a:endParaRPr/>
          </a:p>
        </p:txBody>
      </p:sp>
      <p:sp>
        <p:nvSpPr>
          <p:cNvPr id="309" name="Google Shape;309;p18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Prof. Sunita Sarawagi for giving us this opportunity to present our project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Prof. Prasanna Chaporkar for helping us with the data set analysis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