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380" r:id="rId2"/>
    <p:sldId id="408" r:id="rId3"/>
    <p:sldId id="415" r:id="rId4"/>
    <p:sldId id="402" r:id="rId5"/>
    <p:sldId id="411" r:id="rId6"/>
    <p:sldId id="405" r:id="rId7"/>
    <p:sldId id="406" r:id="rId8"/>
    <p:sldId id="407" r:id="rId9"/>
    <p:sldId id="409" r:id="rId10"/>
    <p:sldId id="410" r:id="rId11"/>
    <p:sldId id="404" r:id="rId12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E1FF"/>
    <a:srgbClr val="00E7EF"/>
    <a:srgbClr val="FFFFCC"/>
    <a:srgbClr val="FFE700"/>
    <a:srgbClr val="FFFFFF"/>
    <a:srgbClr val="000000"/>
    <a:srgbClr val="EA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B4510-0379-4A52-BB2D-B1044433B8B4}" v="1" dt="2024-04-03T05:29:56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86335" autoAdjust="0"/>
  </p:normalViewPr>
  <p:slideViewPr>
    <p:cSldViewPr snapToGrid="0">
      <p:cViewPr varScale="1">
        <p:scale>
          <a:sx n="122" d="100"/>
          <a:sy n="122" d="100"/>
        </p:scale>
        <p:origin x="648" y="80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2T11:21:46.900" v="9501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2T11:21:46.900" v="9501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2T11:21:46.900" v="9501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F6EB4510-0379-4A52-BB2D-B1044433B8B4}"/>
    <pc:docChg chg="addSld delSld modSld sldOrd">
      <pc:chgData name="り ぶ" userId="e79b0678f96bfbc0" providerId="LiveId" clId="{F6EB4510-0379-4A52-BB2D-B1044433B8B4}" dt="2024-04-16T09:05:59.874" v="5"/>
      <pc:docMkLst>
        <pc:docMk/>
      </pc:docMkLst>
      <pc:sldChg chg="del">
        <pc:chgData name="り ぶ" userId="e79b0678f96bfbc0" providerId="LiveId" clId="{F6EB4510-0379-4A52-BB2D-B1044433B8B4}" dt="2024-04-03T05:29:58.892" v="1" actId="2696"/>
        <pc:sldMkLst>
          <pc:docMk/>
          <pc:sldMk cId="3765560559" sldId="385"/>
        </pc:sldMkLst>
      </pc:sldChg>
      <pc:sldChg chg="ord">
        <pc:chgData name="り ぶ" userId="e79b0678f96bfbc0" providerId="LiveId" clId="{F6EB4510-0379-4A52-BB2D-B1044433B8B4}" dt="2024-04-16T09:05:59.874" v="5"/>
        <pc:sldMkLst>
          <pc:docMk/>
          <pc:sldMk cId="2719838958" sldId="408"/>
        </pc:sldMkLst>
      </pc:sldChg>
      <pc:sldChg chg="add">
        <pc:chgData name="り ぶ" userId="e79b0678f96bfbc0" providerId="LiveId" clId="{F6EB4510-0379-4A52-BB2D-B1044433B8B4}" dt="2024-04-03T05:29:56.482" v="0"/>
        <pc:sldMkLst>
          <pc:docMk/>
          <pc:sldMk cId="3679359922" sldId="415"/>
        </pc:sldMkLst>
      </pc:sldChg>
    </pc:docChg>
  </pc:docChgLst>
  <pc:docChgLst>
    <pc:chgData name="り ぶ" userId="e79b0678f96bfbc0" providerId="LiveId" clId="{D18BB6D9-467E-48ED-AB0E-5A0D1DB50A98}"/>
    <pc:docChg chg="undo custSel addSld delSld modSld sldOrd">
      <pc:chgData name="り ぶ" userId="e79b0678f96bfbc0" providerId="LiveId" clId="{D18BB6D9-467E-48ED-AB0E-5A0D1DB50A98}" dt="2024-02-05T01:07:33.286" v="1328"/>
      <pc:docMkLst>
        <pc:docMk/>
      </pc:docMkLst>
      <pc:sldChg chg="modSp mod">
        <pc:chgData name="り ぶ" userId="e79b0678f96bfbc0" providerId="LiveId" clId="{D18BB6D9-467E-48ED-AB0E-5A0D1DB50A98}" dt="2024-02-05T01:07:33.286" v="1328"/>
        <pc:sldMkLst>
          <pc:docMk/>
          <pc:sldMk cId="3770236491" sldId="380"/>
        </pc:sldMkLst>
        <pc:spChg chg="mod">
          <ac:chgData name="り ぶ" userId="e79b0678f96bfbc0" providerId="LiveId" clId="{D18BB6D9-467E-48ED-AB0E-5A0D1DB50A98}" dt="2024-02-05T01:07:33.286" v="1328"/>
          <ac:spMkLst>
            <pc:docMk/>
            <pc:sldMk cId="3770236491" sldId="380"/>
            <ac:spMk id="2" creationId="{6B5A9657-0BCA-9C9B-0D22-4A47038F2E81}"/>
          </ac:spMkLst>
        </pc:sp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659423129" sldId="381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915836568" sldId="382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187902545" sldId="383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803378345" sldId="384"/>
        </pc:sldMkLst>
      </pc:sldChg>
      <pc:sldChg chg="modSp mod ord">
        <pc:chgData name="り ぶ" userId="e79b0678f96bfbc0" providerId="LiveId" clId="{D18BB6D9-467E-48ED-AB0E-5A0D1DB50A98}" dt="2024-02-05T01:06:33.069" v="1274"/>
        <pc:sldMkLst>
          <pc:docMk/>
          <pc:sldMk cId="3765560559" sldId="385"/>
        </pc:sldMkLst>
        <pc:spChg chg="mod">
          <ac:chgData name="り ぶ" userId="e79b0678f96bfbc0" providerId="LiveId" clId="{D18BB6D9-467E-48ED-AB0E-5A0D1DB50A98}" dt="2024-02-05T01:06:33.069" v="1274"/>
          <ac:spMkLst>
            <pc:docMk/>
            <pc:sldMk cId="3765560559" sldId="385"/>
            <ac:spMk id="2" creationId="{1CFA551F-F79B-B983-79B0-A43DD6D39EE2}"/>
          </ac:spMkLst>
        </pc:spChg>
        <pc:spChg chg="mod">
          <ac:chgData name="り ぶ" userId="e79b0678f96bfbc0" providerId="LiveId" clId="{D18BB6D9-467E-48ED-AB0E-5A0D1DB50A98}" dt="2024-02-02T04:49:39.358" v="301" actId="1076"/>
          <ac:spMkLst>
            <pc:docMk/>
            <pc:sldMk cId="3765560559" sldId="385"/>
            <ac:spMk id="18" creationId="{D6747CBE-FF38-23DB-69F7-62D02ACA68A3}"/>
          </ac:spMkLst>
        </pc:sp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855547603" sldId="386"/>
        </pc:sldMkLst>
      </pc:sldChg>
      <pc:sldChg chg="del">
        <pc:chgData name="り ぶ" userId="e79b0678f96bfbc0" providerId="LiveId" clId="{D18BB6D9-467E-48ED-AB0E-5A0D1DB50A98}" dt="2024-02-02T04:16:32.124" v="1" actId="2696"/>
        <pc:sldMkLst>
          <pc:docMk/>
          <pc:sldMk cId="823133133" sldId="387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692275071" sldId="388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694134030" sldId="389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248543260" sldId="392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6094535" sldId="393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769115896" sldId="395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466077980" sldId="396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999743266" sldId="397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084186953" sldId="398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793567912" sldId="399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046349783" sldId="400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02782621" sldId="401"/>
        </pc:sldMkLst>
      </pc:sldChg>
      <pc:sldChg chg="addSp delSp modSp mod">
        <pc:chgData name="り ぶ" userId="e79b0678f96bfbc0" providerId="LiveId" clId="{D18BB6D9-467E-48ED-AB0E-5A0D1DB50A98}" dt="2024-02-02T04:27:28.809" v="145" actId="1076"/>
        <pc:sldMkLst>
          <pc:docMk/>
          <pc:sldMk cId="2947577912" sldId="402"/>
        </pc:sldMkLst>
        <pc:spChg chg="mod">
          <ac:chgData name="り ぶ" userId="e79b0678f96bfbc0" providerId="LiveId" clId="{D18BB6D9-467E-48ED-AB0E-5A0D1DB50A98}" dt="2024-02-02T04:25:33.002" v="68" actId="1076"/>
          <ac:spMkLst>
            <pc:docMk/>
            <pc:sldMk cId="2947577912" sldId="402"/>
            <ac:spMk id="5" creationId="{ACC4765C-E45E-2818-783F-B65D609DF6FD}"/>
          </ac:spMkLst>
        </pc:spChg>
        <pc:spChg chg="mod">
          <ac:chgData name="り ぶ" userId="e79b0678f96bfbc0" providerId="LiveId" clId="{D18BB6D9-467E-48ED-AB0E-5A0D1DB50A98}" dt="2024-02-02T04:25:33.002" v="68" actId="1076"/>
          <ac:spMkLst>
            <pc:docMk/>
            <pc:sldMk cId="2947577912" sldId="402"/>
            <ac:spMk id="6" creationId="{98DA80BA-A836-9AE1-FB50-B8DBCDB119AD}"/>
          </ac:spMkLst>
        </pc:spChg>
        <pc:spChg chg="mod">
          <ac:chgData name="り ぶ" userId="e79b0678f96bfbc0" providerId="LiveId" clId="{D18BB6D9-467E-48ED-AB0E-5A0D1DB50A98}" dt="2024-02-02T04:25:48.595" v="70" actId="1076"/>
          <ac:spMkLst>
            <pc:docMk/>
            <pc:sldMk cId="2947577912" sldId="402"/>
            <ac:spMk id="8" creationId="{699D65CA-4FE1-3AAC-083A-3CF1598B6255}"/>
          </ac:spMkLst>
        </pc:spChg>
        <pc:spChg chg="mod">
          <ac:chgData name="り ぶ" userId="e79b0678f96bfbc0" providerId="LiveId" clId="{D18BB6D9-467E-48ED-AB0E-5A0D1DB50A98}" dt="2024-02-02T04:25:48.595" v="70" actId="1076"/>
          <ac:spMkLst>
            <pc:docMk/>
            <pc:sldMk cId="2947577912" sldId="402"/>
            <ac:spMk id="9" creationId="{96525DB7-B9D8-31FF-9946-6713DC208F6F}"/>
          </ac:spMkLst>
        </pc:spChg>
        <pc:spChg chg="add mod">
          <ac:chgData name="り ぶ" userId="e79b0678f96bfbc0" providerId="LiveId" clId="{D18BB6D9-467E-48ED-AB0E-5A0D1DB50A98}" dt="2024-02-02T04:26:00.683" v="73" actId="1076"/>
          <ac:spMkLst>
            <pc:docMk/>
            <pc:sldMk cId="2947577912" sldId="402"/>
            <ac:spMk id="11" creationId="{FB2DEF76-B9C8-B606-2309-0ABB93AC5BB6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2" creationId="{53AB5CDF-267E-D155-FE16-AFA6A073B729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3" creationId="{D899223E-ECDC-0B11-9E46-E395A7963E8E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4" creationId="{EB7504FF-5B09-B51F-B4CF-D5056FC41FFF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5" creationId="{B9E16A78-2815-145C-939F-05940F9B9F27}"/>
          </ac:spMkLst>
        </pc:spChg>
        <pc:spChg chg="mod">
          <ac:chgData name="り ぶ" userId="e79b0678f96bfbc0" providerId="LiveId" clId="{D18BB6D9-467E-48ED-AB0E-5A0D1DB50A98}" dt="2024-02-02T04:25:35.012" v="69" actId="1076"/>
          <ac:spMkLst>
            <pc:docMk/>
            <pc:sldMk cId="2947577912" sldId="402"/>
            <ac:spMk id="17" creationId="{B2400C20-3324-2230-02D1-20BDADAE0BE0}"/>
          </ac:spMkLst>
        </pc:spChg>
        <pc:spChg chg="mod">
          <ac:chgData name="り ぶ" userId="e79b0678f96bfbc0" providerId="LiveId" clId="{D18BB6D9-467E-48ED-AB0E-5A0D1DB50A98}" dt="2024-02-02T04:25:50.649" v="71" actId="1076"/>
          <ac:spMkLst>
            <pc:docMk/>
            <pc:sldMk cId="2947577912" sldId="402"/>
            <ac:spMk id="18" creationId="{AB586327-AE76-3ECD-6A6C-6BB22AC76AB4}"/>
          </ac:spMkLst>
        </pc:spChg>
        <pc:spChg chg="add mod">
          <ac:chgData name="り ぶ" userId="e79b0678f96bfbc0" providerId="LiveId" clId="{D18BB6D9-467E-48ED-AB0E-5A0D1DB50A98}" dt="2024-02-02T04:26:51.933" v="99" actId="1076"/>
          <ac:spMkLst>
            <pc:docMk/>
            <pc:sldMk cId="2947577912" sldId="402"/>
            <ac:spMk id="24" creationId="{619D0989-8409-8075-600A-13B2EF100EB9}"/>
          </ac:spMkLst>
        </pc:spChg>
        <pc:spChg chg="add mod">
          <ac:chgData name="り ぶ" userId="e79b0678f96bfbc0" providerId="LiveId" clId="{D18BB6D9-467E-48ED-AB0E-5A0D1DB50A98}" dt="2024-02-02T04:27:15.933" v="118" actId="14100"/>
          <ac:spMkLst>
            <pc:docMk/>
            <pc:sldMk cId="2947577912" sldId="402"/>
            <ac:spMk id="25" creationId="{30485BE4-BFD3-CB43-9EC9-FD895EF7BB10}"/>
          </ac:spMkLst>
        </pc:spChg>
        <pc:spChg chg="add mod">
          <ac:chgData name="り ぶ" userId="e79b0678f96bfbc0" providerId="LiveId" clId="{D18BB6D9-467E-48ED-AB0E-5A0D1DB50A98}" dt="2024-02-02T04:27:28.809" v="145" actId="1076"/>
          <ac:spMkLst>
            <pc:docMk/>
            <pc:sldMk cId="2947577912" sldId="402"/>
            <ac:spMk id="26" creationId="{8D3ED6AA-C42F-462A-0C71-7F6E179B1078}"/>
          </ac:spMkLst>
        </pc:spChg>
        <pc:picChg chg="del mod">
          <ac:chgData name="り ぶ" userId="e79b0678f96bfbc0" providerId="LiveId" clId="{D18BB6D9-467E-48ED-AB0E-5A0D1DB50A98}" dt="2024-02-02T04:25:07.578" v="61" actId="21"/>
          <ac:picMkLst>
            <pc:docMk/>
            <pc:sldMk cId="2947577912" sldId="402"/>
            <ac:picMk id="4" creationId="{5CE685E0-F66A-D746-5EE7-E6898A6B6113}"/>
          </ac:picMkLst>
        </pc:picChg>
        <pc:picChg chg="mod">
          <ac:chgData name="り ぶ" userId="e79b0678f96bfbc0" providerId="LiveId" clId="{D18BB6D9-467E-48ED-AB0E-5A0D1DB50A98}" dt="2024-02-02T04:25:48.595" v="70" actId="1076"/>
          <ac:picMkLst>
            <pc:docMk/>
            <pc:sldMk cId="2947577912" sldId="402"/>
            <ac:picMk id="7" creationId="{8979B0BD-FFCB-FFA8-C639-3744A646A8F7}"/>
          </ac:picMkLst>
        </pc:picChg>
        <pc:picChg chg="mod">
          <ac:chgData name="り ぶ" userId="e79b0678f96bfbc0" providerId="LiveId" clId="{D18BB6D9-467E-48ED-AB0E-5A0D1DB50A98}" dt="2024-02-02T04:25:56.755" v="72" actId="1076"/>
          <ac:picMkLst>
            <pc:docMk/>
            <pc:sldMk cId="2947577912" sldId="402"/>
            <ac:picMk id="10" creationId="{28551226-33CE-9B5A-BAFD-9462CB0EA4D7}"/>
          </ac:picMkLst>
        </pc:picChg>
        <pc:picChg chg="add del">
          <ac:chgData name="り ぶ" userId="e79b0678f96bfbc0" providerId="LiveId" clId="{D18BB6D9-467E-48ED-AB0E-5A0D1DB50A98}" dt="2024-02-02T04:24:31.645" v="57" actId="21"/>
          <ac:picMkLst>
            <pc:docMk/>
            <pc:sldMk cId="2947577912" sldId="402"/>
            <ac:picMk id="19" creationId="{AA02E036-BF5F-459A-FB79-F0C1EE9F7633}"/>
          </ac:picMkLst>
        </pc:picChg>
        <pc:picChg chg="add mod ord">
          <ac:chgData name="り ぶ" userId="e79b0678f96bfbc0" providerId="LiveId" clId="{D18BB6D9-467E-48ED-AB0E-5A0D1DB50A98}" dt="2024-02-02T04:25:33.002" v="68" actId="1076"/>
          <ac:picMkLst>
            <pc:docMk/>
            <pc:sldMk cId="2947577912" sldId="402"/>
            <ac:picMk id="21" creationId="{698088E3-5666-8370-59C7-58327CEDD970}"/>
          </ac:picMkLst>
        </pc:picChg>
        <pc:picChg chg="add mod">
          <ac:chgData name="り ぶ" userId="e79b0678f96bfbc0" providerId="LiveId" clId="{D18BB6D9-467E-48ED-AB0E-5A0D1DB50A98}" dt="2024-02-02T04:26:35.628" v="77" actId="1076"/>
          <ac:picMkLst>
            <pc:docMk/>
            <pc:sldMk cId="2947577912" sldId="402"/>
            <ac:picMk id="23" creationId="{49EB4AA9-055A-0B69-AE92-C30A6B311C6A}"/>
          </ac:picMkLst>
        </pc:picChg>
      </pc:sldChg>
      <pc:sldChg chg="del ord">
        <pc:chgData name="り ぶ" userId="e79b0678f96bfbc0" providerId="LiveId" clId="{D18BB6D9-467E-48ED-AB0E-5A0D1DB50A98}" dt="2024-02-02T04:50:33.696" v="315" actId="2696"/>
        <pc:sldMkLst>
          <pc:docMk/>
          <pc:sldMk cId="262102596" sldId="403"/>
        </pc:sldMkLst>
      </pc:sldChg>
      <pc:sldChg chg="addSp modSp new mod ord">
        <pc:chgData name="り ぶ" userId="e79b0678f96bfbc0" providerId="LiveId" clId="{D18BB6D9-467E-48ED-AB0E-5A0D1DB50A98}" dt="2024-02-02T04:50:06.542" v="309" actId="20577"/>
        <pc:sldMkLst>
          <pc:docMk/>
          <pc:sldMk cId="13277524" sldId="405"/>
        </pc:sldMkLst>
        <pc:spChg chg="mod">
          <ac:chgData name="り ぶ" userId="e79b0678f96bfbc0" providerId="LiveId" clId="{D18BB6D9-467E-48ED-AB0E-5A0D1DB50A98}" dt="2024-02-02T04:50:06.542" v="309" actId="20577"/>
          <ac:spMkLst>
            <pc:docMk/>
            <pc:sldMk cId="13277524" sldId="405"/>
            <ac:spMk id="2" creationId="{D45AC44C-7B80-8544-2F46-00078F46A5BE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5" creationId="{64E8D6F5-C665-0667-09FE-21BD97A6F7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6" creationId="{88582DCD-8B61-F041-E7EB-92ECC6EC7ABD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9" creationId="{4BF5D7BA-2CCF-19AA-F2D9-27E326FBB6C4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0" creationId="{0A611FFE-E24B-1B5B-73C4-CBB1A6BED5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3" creationId="{B091F85E-DABC-6868-9147-6B04D2B5D2B4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4" creationId="{45B274F6-D03A-D6A6-1BA4-7DEEABE0E4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5" creationId="{28ED413A-EBDC-0B84-E357-F7D336FD9C4A}"/>
          </ac:spMkLst>
        </pc:sp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4" creationId="{A0AA2622-84A1-E757-C012-EA0F21DE8282}"/>
          </ac:picMkLst>
        </pc:pic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8" creationId="{FDEE74B0-F24E-4312-FDF4-28C1AA1958CD}"/>
          </ac:picMkLst>
        </pc:pic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12" creationId="{F74A88DE-165F-7C44-84AC-A1A720E759BD}"/>
          </ac:picMkLst>
        </pc:pic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878946452" sldId="405"/>
        </pc:sldMkLst>
      </pc:sldChg>
      <pc:sldChg chg="modSp new mod">
        <pc:chgData name="り ぶ" userId="e79b0678f96bfbc0" providerId="LiveId" clId="{D18BB6D9-467E-48ED-AB0E-5A0D1DB50A98}" dt="2024-02-02T04:50:53.391" v="326" actId="20577"/>
        <pc:sldMkLst>
          <pc:docMk/>
          <pc:sldMk cId="3784818007" sldId="406"/>
        </pc:sldMkLst>
        <pc:spChg chg="mod">
          <ac:chgData name="り ぶ" userId="e79b0678f96bfbc0" providerId="LiveId" clId="{D18BB6D9-467E-48ED-AB0E-5A0D1DB50A98}" dt="2024-02-02T04:50:18.094" v="313" actId="20577"/>
          <ac:spMkLst>
            <pc:docMk/>
            <pc:sldMk cId="3784818007" sldId="406"/>
            <ac:spMk id="2" creationId="{E12BF25E-404E-6190-0DC0-BAF6B4F3692E}"/>
          </ac:spMkLst>
        </pc:spChg>
        <pc:spChg chg="mod">
          <ac:chgData name="り ぶ" userId="e79b0678f96bfbc0" providerId="LiveId" clId="{D18BB6D9-467E-48ED-AB0E-5A0D1DB50A98}" dt="2024-02-02T04:50:53.391" v="326" actId="20577"/>
          <ac:spMkLst>
            <pc:docMk/>
            <pc:sldMk cId="3784818007" sldId="406"/>
            <ac:spMk id="3" creationId="{684703FB-6FC8-9DDC-DA80-BA8C7AB7FC7D}"/>
          </ac:spMkLst>
        </pc:spChg>
      </pc:sldChg>
      <pc:sldChg chg="addSp modSp new mod">
        <pc:chgData name="り ぶ" userId="e79b0678f96bfbc0" providerId="LiveId" clId="{D18BB6D9-467E-48ED-AB0E-5A0D1DB50A98}" dt="2024-02-02T04:55:24.924" v="410" actId="1076"/>
        <pc:sldMkLst>
          <pc:docMk/>
          <pc:sldMk cId="3715217141" sldId="407"/>
        </pc:sldMkLst>
        <pc:spChg chg="mod">
          <ac:chgData name="り ぶ" userId="e79b0678f96bfbc0" providerId="LiveId" clId="{D18BB6D9-467E-48ED-AB0E-5A0D1DB50A98}" dt="2024-02-02T04:51:18.624" v="332" actId="27636"/>
          <ac:spMkLst>
            <pc:docMk/>
            <pc:sldMk cId="3715217141" sldId="407"/>
            <ac:spMk id="2" creationId="{D5DA8F2A-846B-BEB2-29A9-87E21DA31AB8}"/>
          </ac:spMkLst>
        </pc:spChg>
        <pc:spChg chg="add mod">
          <ac:chgData name="り ぶ" userId="e79b0678f96bfbc0" providerId="LiveId" clId="{D18BB6D9-467E-48ED-AB0E-5A0D1DB50A98}" dt="2024-02-02T04:53:17.091" v="340" actId="1076"/>
          <ac:spMkLst>
            <pc:docMk/>
            <pc:sldMk cId="3715217141" sldId="407"/>
            <ac:spMk id="5" creationId="{BCFCAE49-DF4E-34D1-F788-877096A4DC0E}"/>
          </ac:spMkLst>
        </pc:spChg>
        <pc:spChg chg="add mod">
          <ac:chgData name="り ぶ" userId="e79b0678f96bfbc0" providerId="LiveId" clId="{D18BB6D9-467E-48ED-AB0E-5A0D1DB50A98}" dt="2024-02-02T04:53:44.519" v="396" actId="1076"/>
          <ac:spMkLst>
            <pc:docMk/>
            <pc:sldMk cId="3715217141" sldId="407"/>
            <ac:spMk id="6" creationId="{F3187659-8EE9-F055-D461-81EE9B61FE37}"/>
          </ac:spMkLst>
        </pc:spChg>
        <pc:spChg chg="add mod">
          <ac:chgData name="り ぶ" userId="e79b0678f96bfbc0" providerId="LiveId" clId="{D18BB6D9-467E-48ED-AB0E-5A0D1DB50A98}" dt="2024-02-02T04:54:03.208" v="404" actId="14100"/>
          <ac:spMkLst>
            <pc:docMk/>
            <pc:sldMk cId="3715217141" sldId="407"/>
            <ac:spMk id="7" creationId="{34A4AC3D-9D14-8D14-C726-325A2FA91FDA}"/>
          </ac:spMkLst>
        </pc:spChg>
        <pc:spChg chg="add mod">
          <ac:chgData name="り ぶ" userId="e79b0678f96bfbc0" providerId="LiveId" clId="{D18BB6D9-467E-48ED-AB0E-5A0D1DB50A98}" dt="2024-02-02T04:55:24.924" v="410" actId="1076"/>
          <ac:spMkLst>
            <pc:docMk/>
            <pc:sldMk cId="3715217141" sldId="407"/>
            <ac:spMk id="9" creationId="{A6AF0E1A-EEEF-48D6-012A-3CD5F22226A5}"/>
          </ac:spMkLst>
        </pc:spChg>
        <pc:spChg chg="add mod">
          <ac:chgData name="り ぶ" userId="e79b0678f96bfbc0" providerId="LiveId" clId="{D18BB6D9-467E-48ED-AB0E-5A0D1DB50A98}" dt="2024-02-02T04:55:18.294" v="408" actId="1076"/>
          <ac:spMkLst>
            <pc:docMk/>
            <pc:sldMk cId="3715217141" sldId="407"/>
            <ac:spMk id="10" creationId="{A3B2E6CC-2982-E057-08ED-5C1BA958F3FF}"/>
          </ac:spMkLst>
        </pc:spChg>
        <pc:picChg chg="add mod">
          <ac:chgData name="り ぶ" userId="e79b0678f96bfbc0" providerId="LiveId" clId="{D18BB6D9-467E-48ED-AB0E-5A0D1DB50A98}" dt="2024-02-02T04:52:59.735" v="336" actId="1076"/>
          <ac:picMkLst>
            <pc:docMk/>
            <pc:sldMk cId="3715217141" sldId="407"/>
            <ac:picMk id="4" creationId="{8DB344FA-664E-59E7-6B96-765FB1EC4159}"/>
          </ac:picMkLst>
        </pc:picChg>
        <pc:picChg chg="add mod">
          <ac:chgData name="り ぶ" userId="e79b0678f96bfbc0" providerId="LiveId" clId="{D18BB6D9-467E-48ED-AB0E-5A0D1DB50A98}" dt="2024-02-02T04:55:24.924" v="410" actId="1076"/>
          <ac:picMkLst>
            <pc:docMk/>
            <pc:sldMk cId="3715217141" sldId="407"/>
            <ac:picMk id="8" creationId="{07E3F8B1-68F0-F192-7AB6-86656399F5AA}"/>
          </ac:picMkLst>
        </pc:picChg>
      </pc:sldChg>
      <pc:sldChg chg="modSp new mod ord">
        <pc:chgData name="り ぶ" userId="e79b0678f96bfbc0" providerId="LiveId" clId="{D18BB6D9-467E-48ED-AB0E-5A0D1DB50A98}" dt="2024-02-05T01:07:20.936" v="1288"/>
        <pc:sldMkLst>
          <pc:docMk/>
          <pc:sldMk cId="2719838958" sldId="408"/>
        </pc:sldMkLst>
        <pc:spChg chg="mod">
          <ac:chgData name="り ぶ" userId="e79b0678f96bfbc0" providerId="LiveId" clId="{D18BB6D9-467E-48ED-AB0E-5A0D1DB50A98}" dt="2024-02-05T01:07:20.936" v="1288"/>
          <ac:spMkLst>
            <pc:docMk/>
            <pc:sldMk cId="2719838958" sldId="408"/>
            <ac:spMk id="2" creationId="{35775455-7F8D-C69E-D1AD-ABE6BD80ABD9}"/>
          </ac:spMkLst>
        </pc:spChg>
      </pc:sldChg>
      <pc:sldChg chg="modSp new mod">
        <pc:chgData name="り ぶ" userId="e79b0678f96bfbc0" providerId="LiveId" clId="{D18BB6D9-467E-48ED-AB0E-5A0D1DB50A98}" dt="2024-02-02T04:56:12.174" v="481"/>
        <pc:sldMkLst>
          <pc:docMk/>
          <pc:sldMk cId="3346044226" sldId="409"/>
        </pc:sldMkLst>
        <pc:spChg chg="mod">
          <ac:chgData name="り ぶ" userId="e79b0678f96bfbc0" providerId="LiveId" clId="{D18BB6D9-467E-48ED-AB0E-5A0D1DB50A98}" dt="2024-02-02T04:56:12.174" v="481"/>
          <ac:spMkLst>
            <pc:docMk/>
            <pc:sldMk cId="3346044226" sldId="409"/>
            <ac:spMk id="2" creationId="{30DE5991-A4EA-3C97-38DC-122FEE1C37C4}"/>
          </ac:spMkLst>
        </pc:spChg>
      </pc:sldChg>
      <pc:sldChg chg="addSp delSp modSp new mod modClrScheme chgLayout">
        <pc:chgData name="り ぶ" userId="e79b0678f96bfbc0" providerId="LiveId" clId="{D18BB6D9-467E-48ED-AB0E-5A0D1DB50A98}" dt="2024-02-02T05:37:14.925" v="948" actId="20577"/>
        <pc:sldMkLst>
          <pc:docMk/>
          <pc:sldMk cId="3563875568" sldId="410"/>
        </pc:sldMkLst>
        <pc:spChg chg="mod ord">
          <ac:chgData name="り ぶ" userId="e79b0678f96bfbc0" providerId="LiveId" clId="{D18BB6D9-467E-48ED-AB0E-5A0D1DB50A98}" dt="2024-02-02T05:35:43.935" v="780" actId="20577"/>
          <ac:spMkLst>
            <pc:docMk/>
            <pc:sldMk cId="3563875568" sldId="410"/>
            <ac:spMk id="2" creationId="{1F3F0372-969D-EAA0-65D5-FA3751DCE82B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5" creationId="{C312F25F-8B26-4941-E850-F7FDACCD424A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6" creationId="{E5EDB561-AD94-AC58-3B5B-539593CE6895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7" creationId="{0E566E0E-C836-471C-00D1-3C15BFAA15BB}"/>
          </ac:spMkLst>
        </pc:spChg>
        <pc:spChg chg="add del mod">
          <ac:chgData name="り ぶ" userId="e79b0678f96bfbc0" providerId="LiveId" clId="{D18BB6D9-467E-48ED-AB0E-5A0D1DB50A98}" dt="2024-02-02T05:32:05.662" v="596" actId="478"/>
          <ac:spMkLst>
            <pc:docMk/>
            <pc:sldMk cId="3563875568" sldId="410"/>
            <ac:spMk id="11" creationId="{905DBD4B-5082-BC33-65E7-3EEA04C92A42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2" creationId="{0EDA7539-D1D6-F339-911D-840DBE0CD629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6" creationId="{005896D2-7713-A0FA-7288-113666B9AD54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7" creationId="{9C925FA5-EB11-7F96-C7DF-F748436FB505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9" creationId="{CDEE6E72-3875-1F62-61E0-57959B0A3A22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20" creationId="{B8FC9BE3-A1BE-E5BB-4309-02832DDBC138}"/>
          </ac:spMkLst>
        </pc:spChg>
        <pc:spChg chg="add mod ord">
          <ac:chgData name="り ぶ" userId="e79b0678f96bfbc0" providerId="LiveId" clId="{D18BB6D9-467E-48ED-AB0E-5A0D1DB50A98}" dt="2024-02-02T05:37:14.925" v="948" actId="20577"/>
          <ac:spMkLst>
            <pc:docMk/>
            <pc:sldMk cId="3563875568" sldId="410"/>
            <ac:spMk id="22" creationId="{CF70A1D5-1B54-C854-4E89-CCD3EB3A2A2B}"/>
          </ac:spMkLst>
        </pc:spChg>
        <pc:picChg chg="add del mod">
          <ac:chgData name="り ぶ" userId="e79b0678f96bfbc0" providerId="LiveId" clId="{D18BB6D9-467E-48ED-AB0E-5A0D1DB50A98}" dt="2024-02-02T05:30:27.365" v="551" actId="21"/>
          <ac:picMkLst>
            <pc:docMk/>
            <pc:sldMk cId="3563875568" sldId="410"/>
            <ac:picMk id="3" creationId="{CA78B926-9D98-025E-36C4-185698A602E8}"/>
          </ac:picMkLst>
        </pc:picChg>
        <pc:picChg chg="add mod">
          <ac:chgData name="り ぶ" userId="e79b0678f96bfbc0" providerId="LiveId" clId="{D18BB6D9-467E-48ED-AB0E-5A0D1DB50A98}" dt="2024-02-02T05:35:03.168" v="707" actId="1076"/>
          <ac:picMkLst>
            <pc:docMk/>
            <pc:sldMk cId="3563875568" sldId="410"/>
            <ac:picMk id="4" creationId="{DD6F6998-19CB-8FA7-2350-38C7FF4DFCD9}"/>
          </ac:picMkLst>
        </pc:picChg>
        <pc:picChg chg="add mod ord">
          <ac:chgData name="り ぶ" userId="e79b0678f96bfbc0" providerId="LiveId" clId="{D18BB6D9-467E-48ED-AB0E-5A0D1DB50A98}" dt="2024-02-02T05:35:03.168" v="707" actId="1076"/>
          <ac:picMkLst>
            <pc:docMk/>
            <pc:sldMk cId="3563875568" sldId="410"/>
            <ac:picMk id="18" creationId="{3C13164F-87E2-BE1E-A260-39C2342CD03D}"/>
          </ac:picMkLst>
        </pc:picChg>
        <pc:picChg chg="add del mod">
          <ac:chgData name="り ぶ" userId="e79b0678f96bfbc0" providerId="LiveId" clId="{D18BB6D9-467E-48ED-AB0E-5A0D1DB50A98}" dt="2024-02-02T05:30:27.365" v="551" actId="21"/>
          <ac:picMkLst>
            <pc:docMk/>
            <pc:sldMk cId="3563875568" sldId="410"/>
            <ac:picMk id="1026" creationId="{1BACAE6F-0815-780E-8BE7-00CB1FA2FC2B}"/>
          </ac:picMkLst>
        </pc:picChg>
        <pc:cxnChg chg="add mod">
          <ac:chgData name="り ぶ" userId="e79b0678f96bfbc0" providerId="LiveId" clId="{D18BB6D9-467E-48ED-AB0E-5A0D1DB50A98}" dt="2024-02-02T05:35:03.168" v="707" actId="1076"/>
          <ac:cxnSpMkLst>
            <pc:docMk/>
            <pc:sldMk cId="3563875568" sldId="410"/>
            <ac:cxnSpMk id="9" creationId="{6CD7EB91-AD41-F069-3FB1-93A98133AF43}"/>
          </ac:cxnSpMkLst>
        </pc:cxnChg>
        <pc:cxnChg chg="add mod">
          <ac:chgData name="り ぶ" userId="e79b0678f96bfbc0" providerId="LiveId" clId="{D18BB6D9-467E-48ED-AB0E-5A0D1DB50A98}" dt="2024-02-02T05:35:03.168" v="707" actId="1076"/>
          <ac:cxnSpMkLst>
            <pc:docMk/>
            <pc:sldMk cId="3563875568" sldId="410"/>
            <ac:cxnSpMk id="14" creationId="{A4FF91D5-8152-ADB2-825B-0BEB73DF4AA7}"/>
          </ac:cxnSpMkLst>
        </pc:cxnChg>
      </pc:sldChg>
      <pc:sldChg chg="modSp new mod ord">
        <pc:chgData name="り ぶ" userId="e79b0678f96bfbc0" providerId="LiveId" clId="{D18BB6D9-467E-48ED-AB0E-5A0D1DB50A98}" dt="2024-02-02T05:41:19.294" v="1235"/>
        <pc:sldMkLst>
          <pc:docMk/>
          <pc:sldMk cId="670696395" sldId="411"/>
        </pc:sldMkLst>
        <pc:spChg chg="mod">
          <ac:chgData name="り ぶ" userId="e79b0678f96bfbc0" providerId="LiveId" clId="{D18BB6D9-467E-48ED-AB0E-5A0D1DB50A98}" dt="2024-02-02T05:40:12.574" v="972"/>
          <ac:spMkLst>
            <pc:docMk/>
            <pc:sldMk cId="670696395" sldId="411"/>
            <ac:spMk id="2" creationId="{519585B2-7D07-2863-2C10-C6CCE0AF4194}"/>
          </ac:spMkLst>
        </pc:spChg>
        <pc:spChg chg="mod">
          <ac:chgData name="り ぶ" userId="e79b0678f96bfbc0" providerId="LiveId" clId="{D18BB6D9-467E-48ED-AB0E-5A0D1DB50A98}" dt="2024-02-02T05:41:19.294" v="1235"/>
          <ac:spMkLst>
            <pc:docMk/>
            <pc:sldMk cId="670696395" sldId="411"/>
            <ac:spMk id="3" creationId="{2E10937D-D640-D0EB-C6FD-DAFDFFE07794}"/>
          </ac:spMkLst>
        </pc:spChg>
      </pc:sldChg>
    </pc:docChg>
  </pc:docChgLst>
  <pc:docChgLst>
    <pc:chgData name="り ぶ" userId="e79b0678f96bfbc0" providerId="LiveId" clId="{31CFEC4B-CBAE-4E35-9250-C18E5F77A4EF}"/>
    <pc:docChg chg="undo custSel modSld sldOrd">
      <pc:chgData name="り ぶ" userId="e79b0678f96bfbc0" providerId="LiveId" clId="{31CFEC4B-CBAE-4E35-9250-C18E5F77A4EF}" dt="2023-12-16T11:30:06.423" v="599"/>
      <pc:docMkLst>
        <pc:docMk/>
      </pc:docMkLst>
      <pc:sldChg chg="modSp mod">
        <pc:chgData name="り ぶ" userId="e79b0678f96bfbc0" providerId="LiveId" clId="{31CFEC4B-CBAE-4E35-9250-C18E5F77A4EF}" dt="2023-12-16T11:21:00.187" v="146" actId="20577"/>
        <pc:sldMkLst>
          <pc:docMk/>
          <pc:sldMk cId="525914061" sldId="386"/>
        </pc:sldMkLst>
        <pc:spChg chg="mod">
          <ac:chgData name="り ぶ" userId="e79b0678f96bfbc0" providerId="LiveId" clId="{31CFEC4B-CBAE-4E35-9250-C18E5F77A4EF}" dt="2023-12-16T11:21:00.187" v="146" actId="20577"/>
          <ac:spMkLst>
            <pc:docMk/>
            <pc:sldMk cId="525914061" sldId="386"/>
            <ac:spMk id="16" creationId="{C892717E-B1F0-FC80-4BA7-B37C371695BF}"/>
          </ac:spMkLst>
        </pc:spChg>
      </pc:sldChg>
      <pc:sldChg chg="modSp mod">
        <pc:chgData name="り ぶ" userId="e79b0678f96bfbc0" providerId="LiveId" clId="{31CFEC4B-CBAE-4E35-9250-C18E5F77A4EF}" dt="2023-12-16T11:22:39.649" v="253" actId="20577"/>
        <pc:sldMkLst>
          <pc:docMk/>
          <pc:sldMk cId="823133133" sldId="387"/>
        </pc:sldMkLst>
        <pc:spChg chg="mod">
          <ac:chgData name="り ぶ" userId="e79b0678f96bfbc0" providerId="LiveId" clId="{31CFEC4B-CBAE-4E35-9250-C18E5F77A4EF}" dt="2023-12-16T11:21:21.400" v="148" actId="20577"/>
          <ac:spMkLst>
            <pc:docMk/>
            <pc:sldMk cId="823133133" sldId="387"/>
            <ac:spMk id="4" creationId="{42534CB8-2FC5-A33B-B1D3-F8FB0C1943F2}"/>
          </ac:spMkLst>
        </pc:spChg>
        <pc:spChg chg="mod">
          <ac:chgData name="り ぶ" userId="e79b0678f96bfbc0" providerId="LiveId" clId="{31CFEC4B-CBAE-4E35-9250-C18E5F77A4EF}" dt="2023-12-16T11:22:39.649" v="25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modSp mod">
        <pc:chgData name="り ぶ" userId="e79b0678f96bfbc0" providerId="LiveId" clId="{31CFEC4B-CBAE-4E35-9250-C18E5F77A4EF}" dt="2023-12-16T11:28:56.680" v="471"/>
        <pc:sldMkLst>
          <pc:docMk/>
          <pc:sldMk cId="692275071" sldId="388"/>
        </pc:sldMkLst>
        <pc:spChg chg="mod">
          <ac:chgData name="り ぶ" userId="e79b0678f96bfbc0" providerId="LiveId" clId="{31CFEC4B-CBAE-4E35-9250-C18E5F77A4EF}" dt="2023-12-16T11:28:56.680" v="471"/>
          <ac:spMkLst>
            <pc:docMk/>
            <pc:sldMk cId="692275071" sldId="388"/>
            <ac:spMk id="2" creationId="{7A2D296F-2C24-4E77-4629-8347302B9EF4}"/>
          </ac:spMkLst>
        </pc:spChg>
      </pc:sldChg>
      <pc:sldChg chg="ord">
        <pc:chgData name="り ぶ" userId="e79b0678f96bfbc0" providerId="LiveId" clId="{31CFEC4B-CBAE-4E35-9250-C18E5F77A4EF}" dt="2023-12-16T11:28:11.894" v="354"/>
        <pc:sldMkLst>
          <pc:docMk/>
          <pc:sldMk cId="694134030" sldId="389"/>
        </pc:sldMkLst>
      </pc:sldChg>
      <pc:sldChg chg="addSp modSp mod">
        <pc:chgData name="り ぶ" userId="e79b0678f96bfbc0" providerId="LiveId" clId="{31CFEC4B-CBAE-4E35-9250-C18E5F77A4EF}" dt="2023-12-16T11:23:53.036" v="350" actId="20577"/>
        <pc:sldMkLst>
          <pc:docMk/>
          <pc:sldMk cId="2793555646" sldId="390"/>
        </pc:sldMkLst>
        <pc:spChg chg="mod">
          <ac:chgData name="り ぶ" userId="e79b0678f96bfbc0" providerId="LiveId" clId="{31CFEC4B-CBAE-4E35-9250-C18E5F77A4EF}" dt="2023-12-16T11:23:10.692" v="266" actId="20577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31CFEC4B-CBAE-4E35-9250-C18E5F77A4EF}" dt="2023-12-16T11:23:53.036" v="350" actId="20577"/>
          <ac:spMkLst>
            <pc:docMk/>
            <pc:sldMk cId="2793555646" sldId="390"/>
            <ac:spMk id="7" creationId="{3B14C57E-B707-4406-C95F-CB0C12112A8E}"/>
          </ac:spMkLst>
        </pc:spChg>
      </pc:sldChg>
      <pc:sldChg chg="modSp mod ord">
        <pc:chgData name="り ぶ" userId="e79b0678f96bfbc0" providerId="LiveId" clId="{31CFEC4B-CBAE-4E35-9250-C18E5F77A4EF}" dt="2023-12-16T11:29:23.806" v="515" actId="20577"/>
        <pc:sldMkLst>
          <pc:docMk/>
          <pc:sldMk cId="46094535" sldId="393"/>
        </pc:sldMkLst>
        <pc:spChg chg="mod">
          <ac:chgData name="り ぶ" userId="e79b0678f96bfbc0" providerId="LiveId" clId="{31CFEC4B-CBAE-4E35-9250-C18E5F77A4EF}" dt="2023-12-16T11:29:23.806" v="515" actId="20577"/>
          <ac:spMkLst>
            <pc:docMk/>
            <pc:sldMk cId="46094535" sldId="393"/>
            <ac:spMk id="2" creationId="{FA73267C-76F0-B8B8-418F-3558CF552FCE}"/>
          </ac:spMkLst>
        </pc:spChg>
      </pc:sldChg>
      <pc:sldChg chg="modSp mod ord">
        <pc:chgData name="り ぶ" userId="e79b0678f96bfbc0" providerId="LiveId" clId="{31CFEC4B-CBAE-4E35-9250-C18E5F77A4EF}" dt="2023-12-16T11:30:06.423" v="599"/>
        <pc:sldMkLst>
          <pc:docMk/>
          <pc:sldMk cId="1046349783" sldId="400"/>
        </pc:sldMkLst>
        <pc:spChg chg="mod">
          <ac:chgData name="り ぶ" userId="e79b0678f96bfbc0" providerId="LiveId" clId="{31CFEC4B-CBAE-4E35-9250-C18E5F77A4EF}" dt="2023-12-16T11:29:32.307" v="516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31CFEC4B-CBAE-4E35-9250-C18E5F77A4EF}" dt="2023-12-16T11:30:06.423" v="599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99540704-64AD-46B7-92B5-CF93B3BE39AA}"/>
    <pc:docChg chg="undo custSel addSld delSld modSld sldOrd">
      <pc:chgData name="り ぶ" userId="e79b0678f96bfbc0" providerId="LiveId" clId="{99540704-64AD-46B7-92B5-CF93B3BE39AA}" dt="2024-02-02T03:28:33.570" v="805"/>
      <pc:docMkLst>
        <pc:docMk/>
      </pc:docMkLst>
      <pc:sldChg chg="modSp mod">
        <pc:chgData name="り ぶ" userId="e79b0678f96bfbc0" providerId="LiveId" clId="{99540704-64AD-46B7-92B5-CF93B3BE39AA}" dt="2024-01-07T06:00:52.415" v="58" actId="20577"/>
        <pc:sldMkLst>
          <pc:docMk/>
          <pc:sldMk cId="915836568" sldId="382"/>
        </pc:sldMkLst>
        <pc:spChg chg="mod">
          <ac:chgData name="り ぶ" userId="e79b0678f96bfbc0" providerId="LiveId" clId="{99540704-64AD-46B7-92B5-CF93B3BE39AA}" dt="2024-01-07T06:00:52.415" v="58" actId="20577"/>
          <ac:spMkLst>
            <pc:docMk/>
            <pc:sldMk cId="915836568" sldId="382"/>
            <ac:spMk id="3" creationId="{F4C6C5F0-EE06-7778-8D45-27C6936DA1E4}"/>
          </ac:spMkLst>
        </pc:spChg>
        <pc:spChg chg="mod">
          <ac:chgData name="り ぶ" userId="e79b0678f96bfbc0" providerId="LiveId" clId="{99540704-64AD-46B7-92B5-CF93B3BE39AA}" dt="2024-01-07T05:59:47.264" v="42" actId="14100"/>
          <ac:spMkLst>
            <pc:docMk/>
            <pc:sldMk cId="915836568" sldId="382"/>
            <ac:spMk id="4" creationId="{4F142E00-E156-308A-66D5-FCA64341C1B1}"/>
          </ac:spMkLst>
        </pc:spChg>
      </pc:sldChg>
      <pc:sldChg chg="modSp mod ord">
        <pc:chgData name="り ぶ" userId="e79b0678f96bfbc0" providerId="LiveId" clId="{99540704-64AD-46B7-92B5-CF93B3BE39AA}" dt="2024-02-02T02:24:26.335" v="517"/>
        <pc:sldMkLst>
          <pc:docMk/>
          <pc:sldMk cId="2803378345" sldId="384"/>
        </pc:sldMkLst>
        <pc:spChg chg="mod">
          <ac:chgData name="り ぶ" userId="e79b0678f96bfbc0" providerId="LiveId" clId="{99540704-64AD-46B7-92B5-CF93B3BE39AA}" dt="2024-01-25T00:13:19.262" v="269"/>
          <ac:spMkLst>
            <pc:docMk/>
            <pc:sldMk cId="2803378345" sldId="384"/>
            <ac:spMk id="4" creationId="{234B2E61-2BE7-CB35-ED0D-AE083334140D}"/>
          </ac:spMkLst>
        </pc:spChg>
        <pc:spChg chg="mod">
          <ac:chgData name="り ぶ" userId="e79b0678f96bfbc0" providerId="LiveId" clId="{99540704-64AD-46B7-92B5-CF93B3BE39AA}" dt="2024-01-25T00:13:31.023" v="286" actId="20577"/>
          <ac:spMkLst>
            <pc:docMk/>
            <pc:sldMk cId="2803378345" sldId="384"/>
            <ac:spMk id="5" creationId="{8A3E470E-24FE-090E-D397-3F260E71FD41}"/>
          </ac:spMkLst>
        </pc:spChg>
      </pc:sldChg>
      <pc:sldChg chg="addSp delSp modSp mod">
        <pc:chgData name="り ぶ" userId="e79b0678f96bfbc0" providerId="LiveId" clId="{99540704-64AD-46B7-92B5-CF93B3BE39AA}" dt="2024-02-01T02:41:50.079" v="380"/>
        <pc:sldMkLst>
          <pc:docMk/>
          <pc:sldMk cId="3765560559" sldId="385"/>
        </pc:sldMkLst>
        <pc:spChg chg="mod">
          <ac:chgData name="り ぶ" userId="e79b0678f96bfbc0" providerId="LiveId" clId="{99540704-64AD-46B7-92B5-CF93B3BE39AA}" dt="2024-02-01T02:41:50.079" v="380"/>
          <ac:spMkLst>
            <pc:docMk/>
            <pc:sldMk cId="3765560559" sldId="385"/>
            <ac:spMk id="2" creationId="{1CFA551F-F79B-B983-79B0-A43DD6D39EE2}"/>
          </ac:spMkLst>
        </pc:spChg>
        <pc:spChg chg="add mod">
          <ac:chgData name="り ぶ" userId="e79b0678f96bfbc0" providerId="LiveId" clId="{99540704-64AD-46B7-92B5-CF93B3BE39AA}" dt="2024-01-07T06:03:43.755" v="74" actId="1076"/>
          <ac:spMkLst>
            <pc:docMk/>
            <pc:sldMk cId="3765560559" sldId="385"/>
            <ac:spMk id="5" creationId="{D4C6BF37-05F2-9B96-930B-2004C805D081}"/>
          </ac:spMkLst>
        </pc:spChg>
        <pc:spChg chg="mod">
          <ac:chgData name="り ぶ" userId="e79b0678f96bfbc0" providerId="LiveId" clId="{99540704-64AD-46B7-92B5-CF93B3BE39AA}" dt="2024-01-07T06:05:30.844" v="133" actId="1076"/>
          <ac:spMkLst>
            <pc:docMk/>
            <pc:sldMk cId="3765560559" sldId="385"/>
            <ac:spMk id="7" creationId="{53BA9243-DD56-0AC8-3125-9D4852B117AC}"/>
          </ac:spMkLst>
        </pc:spChg>
        <pc:spChg chg="ord">
          <ac:chgData name="り ぶ" userId="e79b0678f96bfbc0" providerId="LiveId" clId="{99540704-64AD-46B7-92B5-CF93B3BE39AA}" dt="2024-01-07T06:03:31.243" v="71" actId="166"/>
          <ac:spMkLst>
            <pc:docMk/>
            <pc:sldMk cId="3765560559" sldId="385"/>
            <ac:spMk id="10" creationId="{0A217F20-EAD4-F02D-9BB5-A84E139ADCDC}"/>
          </ac:spMkLst>
        </pc:spChg>
        <pc:spChg chg="add del mod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1" creationId="{B96033D6-AF3A-C067-1B80-C70DB8CC5FC5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5" creationId="{FB13E419-8C18-0104-E06D-2943BEEE1871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7" creationId="{EDE42121-236C-7126-8668-C45829F1F94B}"/>
          </ac:spMkLst>
        </pc:spChg>
        <pc:spChg chg="add del mod">
          <ac:chgData name="り ぶ" userId="e79b0678f96bfbc0" providerId="LiveId" clId="{99540704-64AD-46B7-92B5-CF93B3BE39AA}" dt="2024-01-07T06:05:41.644" v="164" actId="1076"/>
          <ac:spMkLst>
            <pc:docMk/>
            <pc:sldMk cId="3765560559" sldId="385"/>
            <ac:spMk id="18" creationId="{D6747CBE-FF38-23DB-69F7-62D02ACA68A3}"/>
          </ac:spMkLst>
        </pc:spChg>
        <pc:spChg chg="add mod">
          <ac:chgData name="り ぶ" userId="e79b0678f96bfbc0" providerId="LiveId" clId="{99540704-64AD-46B7-92B5-CF93B3BE39AA}" dt="2024-01-07T06:05:08.353" v="84" actId="1076"/>
          <ac:spMkLst>
            <pc:docMk/>
            <pc:sldMk cId="3765560559" sldId="385"/>
            <ac:spMk id="25" creationId="{E9F71B02-2CD3-0FC6-BE19-B6B29CFC1587}"/>
          </ac:spMkLst>
        </pc:spChg>
        <pc:spChg chg="mod">
          <ac:chgData name="り ぶ" userId="e79b0678f96bfbc0" providerId="LiveId" clId="{99540704-64AD-46B7-92B5-CF93B3BE39AA}" dt="2024-01-07T06:06:42.149" v="226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99540704-64AD-46B7-92B5-CF93B3BE39AA}" dt="2024-01-07T06:05:58.878" v="166" actId="1076"/>
          <ac:spMkLst>
            <pc:docMk/>
            <pc:sldMk cId="3765560559" sldId="385"/>
            <ac:spMk id="28" creationId="{315C8F73-49BB-1BDB-A699-545ACC361023}"/>
          </ac:spMkLst>
        </pc:spChg>
        <pc:picChg chg="add mod">
          <ac:chgData name="り ぶ" userId="e79b0678f96bfbc0" providerId="LiveId" clId="{99540704-64AD-46B7-92B5-CF93B3BE39AA}" dt="2024-01-07T06:03:26.875" v="70" actId="1076"/>
          <ac:picMkLst>
            <pc:docMk/>
            <pc:sldMk cId="3765560559" sldId="385"/>
            <ac:picMk id="4" creationId="{88593820-4D4E-A661-B9E9-476116237A76}"/>
          </ac:picMkLst>
        </pc:picChg>
        <pc:picChg chg="del">
          <ac:chgData name="り ぶ" userId="e79b0678f96bfbc0" providerId="LiveId" clId="{99540704-64AD-46B7-92B5-CF93B3BE39AA}" dt="2024-01-07T06:03:23.474" v="69" actId="21"/>
          <ac:picMkLst>
            <pc:docMk/>
            <pc:sldMk cId="3765560559" sldId="385"/>
            <ac:picMk id="6" creationId="{C8D39A80-12D7-31C7-F000-012BEB6C0F79}"/>
          </ac:picMkLst>
        </pc:picChg>
        <pc:picChg chg="add del">
          <ac:chgData name="り ぶ" userId="e79b0678f96bfbc0" providerId="LiveId" clId="{99540704-64AD-46B7-92B5-CF93B3BE39AA}" dt="2024-01-07T06:04:07.119" v="77" actId="478"/>
          <ac:picMkLst>
            <pc:docMk/>
            <pc:sldMk cId="3765560559" sldId="385"/>
            <ac:picMk id="13" creationId="{D4A7F3F3-E5D9-A9DA-36A0-23BBC4248B64}"/>
          </ac:picMkLst>
        </pc:picChg>
        <pc:picChg chg="add del">
          <ac:chgData name="り ぶ" userId="e79b0678f96bfbc0" providerId="LiveId" clId="{99540704-64AD-46B7-92B5-CF93B3BE39AA}" dt="2024-01-07T06:04:00.338" v="76" actId="21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99540704-64AD-46B7-92B5-CF93B3BE39AA}" dt="2024-01-07T06:04:53.036" v="80" actId="1076"/>
          <ac:picMkLst>
            <pc:docMk/>
            <pc:sldMk cId="3765560559" sldId="385"/>
            <ac:picMk id="19" creationId="{5EF08510-31C3-972D-7B00-76D74BBC0D71}"/>
          </ac:picMkLst>
        </pc:picChg>
      </pc:sldChg>
      <pc:sldChg chg="modSp del mod">
        <pc:chgData name="り ぶ" userId="e79b0678f96bfbc0" providerId="LiveId" clId="{99540704-64AD-46B7-92B5-CF93B3BE39AA}" dt="2024-02-02T02:22:52.080" v="381" actId="2696"/>
        <pc:sldMkLst>
          <pc:docMk/>
          <pc:sldMk cId="525914061" sldId="386"/>
        </pc:sldMkLst>
        <pc:spChg chg="mod">
          <ac:chgData name="り ぶ" userId="e79b0678f96bfbc0" providerId="LiveId" clId="{99540704-64AD-46B7-92B5-CF93B3BE39AA}" dt="2024-01-25T00:14:19.614" v="330"/>
          <ac:spMkLst>
            <pc:docMk/>
            <pc:sldMk cId="525914061" sldId="386"/>
            <ac:spMk id="16" creationId="{C892717E-B1F0-FC80-4BA7-B37C371695BF}"/>
          </ac:spMkLst>
        </pc:spChg>
      </pc:sldChg>
      <pc:sldChg chg="modSp add mod">
        <pc:chgData name="り ぶ" userId="e79b0678f96bfbc0" providerId="LiveId" clId="{99540704-64AD-46B7-92B5-CF93B3BE39AA}" dt="2024-02-02T02:23:19.354" v="408"/>
        <pc:sldMkLst>
          <pc:docMk/>
          <pc:sldMk cId="1855547603" sldId="386"/>
        </pc:sldMkLst>
        <pc:spChg chg="mod">
          <ac:chgData name="り ぶ" userId="e79b0678f96bfbc0" providerId="LiveId" clId="{99540704-64AD-46B7-92B5-CF93B3BE39AA}" dt="2024-02-02T02:23:19.354" v="408"/>
          <ac:spMkLst>
            <pc:docMk/>
            <pc:sldMk cId="1855547603" sldId="386"/>
            <ac:spMk id="2" creationId="{AEE5861C-3AF9-BA52-7F11-7EAB1E6CCCE2}"/>
          </ac:spMkLst>
        </pc:spChg>
      </pc:sldChg>
      <pc:sldChg chg="modSp mod">
        <pc:chgData name="り ぶ" userId="e79b0678f96bfbc0" providerId="LiveId" clId="{99540704-64AD-46B7-92B5-CF93B3BE39AA}" dt="2024-02-02T03:27:43.462" v="803" actId="20577"/>
        <pc:sldMkLst>
          <pc:docMk/>
          <pc:sldMk cId="823133133" sldId="387"/>
        </pc:sldMkLst>
        <pc:spChg chg="mod">
          <ac:chgData name="り ぶ" userId="e79b0678f96bfbc0" providerId="LiveId" clId="{99540704-64AD-46B7-92B5-CF93B3BE39AA}" dt="2024-02-02T03:27:25.120" v="801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99540704-64AD-46B7-92B5-CF93B3BE39AA}" dt="2024-02-02T03:27:43.462" v="80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del">
        <pc:chgData name="り ぶ" userId="e79b0678f96bfbc0" providerId="LiveId" clId="{99540704-64AD-46B7-92B5-CF93B3BE39AA}" dt="2024-01-07T06:15:14.045" v="229" actId="2696"/>
        <pc:sldMkLst>
          <pc:docMk/>
          <pc:sldMk cId="2793555646" sldId="390"/>
        </pc:sldMkLst>
      </pc:sldChg>
      <pc:sldChg chg="del">
        <pc:chgData name="り ぶ" userId="e79b0678f96bfbc0" providerId="LiveId" clId="{99540704-64AD-46B7-92B5-CF93B3BE39AA}" dt="2024-01-07T06:10:00.179" v="228" actId="2696"/>
        <pc:sldMkLst>
          <pc:docMk/>
          <pc:sldMk cId="3910922472" sldId="391"/>
        </pc:sldMkLst>
      </pc:sldChg>
      <pc:sldChg chg="modSp mod">
        <pc:chgData name="り ぶ" userId="e79b0678f96bfbc0" providerId="LiveId" clId="{99540704-64AD-46B7-92B5-CF93B3BE39AA}" dt="2024-01-25T00:16:23.711" v="351"/>
        <pc:sldMkLst>
          <pc:docMk/>
          <pc:sldMk cId="1248543260" sldId="392"/>
        </pc:sldMkLst>
        <pc:spChg chg="mod">
          <ac:chgData name="り ぶ" userId="e79b0678f96bfbc0" providerId="LiveId" clId="{99540704-64AD-46B7-92B5-CF93B3BE39AA}" dt="2024-01-25T00:16:23.711" v="351"/>
          <ac:spMkLst>
            <pc:docMk/>
            <pc:sldMk cId="1248543260" sldId="392"/>
            <ac:spMk id="2" creationId="{C038CE32-DF60-0EF3-6889-F390F2ED5AF1}"/>
          </ac:spMkLst>
        </pc:spChg>
      </pc:sldChg>
      <pc:sldChg chg="add">
        <pc:chgData name="り ぶ" userId="e79b0678f96bfbc0" providerId="LiveId" clId="{99540704-64AD-46B7-92B5-CF93B3BE39AA}" dt="2024-01-07T06:09:57.572" v="227"/>
        <pc:sldMkLst>
          <pc:docMk/>
          <pc:sldMk cId="402782621" sldId="401"/>
        </pc:sldMkLst>
      </pc:sldChg>
      <pc:sldChg chg="delSp add del mod">
        <pc:chgData name="り ぶ" userId="e79b0678f96bfbc0" providerId="LiveId" clId="{99540704-64AD-46B7-92B5-CF93B3BE39AA}" dt="2024-01-25T00:18:30.854" v="355" actId="2696"/>
        <pc:sldMkLst>
          <pc:docMk/>
          <pc:sldMk cId="929751347" sldId="402"/>
        </pc:sldMkLst>
        <pc:spChg chg="del">
          <ac:chgData name="り ぶ" userId="e79b0678f96bfbc0" providerId="LiveId" clId="{99540704-64AD-46B7-92B5-CF93B3BE39AA}" dt="2024-01-25T00:16:04.111" v="332" actId="478"/>
          <ac:spMkLst>
            <pc:docMk/>
            <pc:sldMk cId="929751347" sldId="402"/>
            <ac:spMk id="20" creationId="{6B7CE074-8DF4-D104-2FD5-E444DC3F9EF4}"/>
          </ac:spMkLst>
        </pc:spChg>
      </pc:sldChg>
      <pc:sldChg chg="add ord">
        <pc:chgData name="り ぶ" userId="e79b0678f96bfbc0" providerId="LiveId" clId="{99540704-64AD-46B7-92B5-CF93B3BE39AA}" dt="2024-02-02T02:22:54.937" v="383"/>
        <pc:sldMkLst>
          <pc:docMk/>
          <pc:sldMk cId="2947577912" sldId="402"/>
        </pc:sldMkLst>
      </pc:sldChg>
      <pc:sldChg chg="add">
        <pc:chgData name="り ぶ" userId="e79b0678f96bfbc0" providerId="LiveId" clId="{99540704-64AD-46B7-92B5-CF93B3BE39AA}" dt="2024-01-25T00:18:25.652" v="354"/>
        <pc:sldMkLst>
          <pc:docMk/>
          <pc:sldMk cId="262102596" sldId="403"/>
        </pc:sldMkLst>
      </pc:sldChg>
      <pc:sldChg chg="add del">
        <pc:chgData name="り ぶ" userId="e79b0678f96bfbc0" providerId="LiveId" clId="{99540704-64AD-46B7-92B5-CF93B3BE39AA}" dt="2024-01-25T00:18:21.135" v="353" actId="2696"/>
        <pc:sldMkLst>
          <pc:docMk/>
          <pc:sldMk cId="1838657718" sldId="403"/>
        </pc:sldMkLst>
      </pc:sldChg>
      <pc:sldChg chg="add">
        <pc:chgData name="り ぶ" userId="e79b0678f96bfbc0" providerId="LiveId" clId="{99540704-64AD-46B7-92B5-CF93B3BE39AA}" dt="2024-02-01T00:52:53.186" v="357"/>
        <pc:sldMkLst>
          <pc:docMk/>
          <pc:sldMk cId="12121566" sldId="404"/>
        </pc:sldMkLst>
      </pc:sldChg>
      <pc:sldChg chg="modSp new mod ord">
        <pc:chgData name="り ぶ" userId="e79b0678f96bfbc0" providerId="LiveId" clId="{99540704-64AD-46B7-92B5-CF93B3BE39AA}" dt="2024-02-02T03:28:33.570" v="805"/>
        <pc:sldMkLst>
          <pc:docMk/>
          <pc:sldMk cId="1878946452" sldId="405"/>
        </pc:sldMkLst>
        <pc:spChg chg="mod">
          <ac:chgData name="り ぶ" userId="e79b0678f96bfbc0" providerId="LiveId" clId="{99540704-64AD-46B7-92B5-CF93B3BE39AA}" dt="2024-02-02T02:23:54.584" v="453"/>
          <ac:spMkLst>
            <pc:docMk/>
            <pc:sldMk cId="1878946452" sldId="405"/>
            <ac:spMk id="2" creationId="{FF6F65B9-5503-A477-BECC-D17B01DDC9AA}"/>
          </ac:spMkLst>
        </pc:spChg>
        <pc:spChg chg="mod">
          <ac:chgData name="り ぶ" userId="e79b0678f96bfbc0" providerId="LiveId" clId="{99540704-64AD-46B7-92B5-CF93B3BE39AA}" dt="2024-02-02T02:26:04.482" v="789" actId="20577"/>
          <ac:spMkLst>
            <pc:docMk/>
            <pc:sldMk cId="1878946452" sldId="405"/>
            <ac:spMk id="3" creationId="{EAAE3371-97FC-9188-6817-9710762724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65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3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07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22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センサ端末プログラムの作成と動作確認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雲 4">
            <a:extLst>
              <a:ext uri="{FF2B5EF4-FFF2-40B4-BE49-F238E27FC236}">
                <a16:creationId xmlns:a16="http://schemas.microsoft.com/office/drawing/2014/main" id="{C312F25F-8B26-4941-E850-F7FDACCD424A}"/>
              </a:ext>
            </a:extLst>
          </p:cNvPr>
          <p:cNvSpPr/>
          <p:nvPr/>
        </p:nvSpPr>
        <p:spPr>
          <a:xfrm>
            <a:off x="4906613" y="3137905"/>
            <a:ext cx="1368311" cy="101607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3F0372-969D-EAA0-65D5-FA3751DC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センサ端末動作確認</a:t>
            </a:r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CF70A1D5-1B54-C854-4E89-CCD3EB3A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6290298" cy="3787200"/>
          </a:xfrm>
        </p:spPr>
        <p:txBody>
          <a:bodyPr/>
          <a:lstStyle/>
          <a:p>
            <a:r>
              <a:rPr lang="ja-JP" altLang="en-US" dirty="0"/>
              <a:t>方法</a:t>
            </a:r>
            <a:endParaRPr lang="en-US" altLang="ja-JP" dirty="0"/>
          </a:p>
          <a:p>
            <a:pPr lvl="1"/>
            <a:r>
              <a:rPr lang="ja-JP" altLang="en-US" dirty="0"/>
              <a:t>開発用</a:t>
            </a:r>
            <a:r>
              <a:rPr lang="en-US" altLang="ja-JP" dirty="0"/>
              <a:t>PC</a:t>
            </a:r>
            <a:r>
              <a:rPr lang="ja-JP" altLang="en-US" dirty="0"/>
              <a:t>で</a:t>
            </a:r>
            <a:r>
              <a:rPr lang="en-US" altLang="ja-JP" dirty="0"/>
              <a:t>MQTT</a:t>
            </a:r>
            <a:r>
              <a:rPr lang="ja-JP" altLang="en-US" dirty="0"/>
              <a:t>クライアントアプリを用い，</a:t>
            </a:r>
            <a:r>
              <a:rPr lang="en-US" altLang="ja-JP" dirty="0"/>
              <a:t>IoT</a:t>
            </a:r>
            <a:br>
              <a:rPr lang="en-US" altLang="ja-JP" dirty="0"/>
            </a:br>
            <a:r>
              <a:rPr lang="ja-JP" altLang="en-US" dirty="0"/>
              <a:t>ゲートウェイにセンサデータが届いていることを確認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EDB561-AD94-AC58-3B5B-539593CE6895}"/>
              </a:ext>
            </a:extLst>
          </p:cNvPr>
          <p:cNvSpPr/>
          <p:nvPr/>
        </p:nvSpPr>
        <p:spPr>
          <a:xfrm>
            <a:off x="5117122" y="2755881"/>
            <a:ext cx="1217007" cy="486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ゲートウェイ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566E0E-C836-471C-00D1-3C15BFAA15BB}"/>
              </a:ext>
            </a:extLst>
          </p:cNvPr>
          <p:cNvSpPr/>
          <p:nvPr/>
        </p:nvSpPr>
        <p:spPr>
          <a:xfrm>
            <a:off x="5080941" y="3814244"/>
            <a:ext cx="705746" cy="486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センサ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端末</a:t>
            </a:r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6CD7EB91-AD41-F069-3FB1-93A98133AF43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 flipH="1">
            <a:off x="5080940" y="2999283"/>
            <a:ext cx="36181" cy="1058363"/>
          </a:xfrm>
          <a:prstGeom prst="curvedConnector3">
            <a:avLst>
              <a:gd name="adj1" fmla="val -6318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DA7539-D1D6-F339-911D-840DBE0CD629}"/>
              </a:ext>
            </a:extLst>
          </p:cNvPr>
          <p:cNvSpPr txBox="1"/>
          <p:nvPr/>
        </p:nvSpPr>
        <p:spPr>
          <a:xfrm>
            <a:off x="3681485" y="3297631"/>
            <a:ext cx="1242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Publish</a:t>
            </a:r>
          </a:p>
          <a:p>
            <a:pPr algn="ctr"/>
            <a:r>
              <a:rPr kumimoji="1" lang="en-US" altLang="ja-JP" sz="1200" dirty="0"/>
              <a:t>(</a:t>
            </a:r>
            <a:r>
              <a:rPr kumimoji="1" lang="ja-JP" altLang="en-US" sz="1200" dirty="0"/>
              <a:t>センサデータ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4FF91D5-8152-ADB2-825B-0BEB73DF4AA7}"/>
              </a:ext>
            </a:extLst>
          </p:cNvPr>
          <p:cNvCxnSpPr>
            <a:stCxn id="4" idx="3"/>
            <a:endCxn id="6" idx="3"/>
          </p:cNvCxnSpPr>
          <p:nvPr/>
        </p:nvCxnSpPr>
        <p:spPr>
          <a:xfrm flipH="1">
            <a:off x="6334129" y="2992444"/>
            <a:ext cx="977566" cy="6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5896D2-7713-A0FA-7288-113666B9AD54}"/>
              </a:ext>
            </a:extLst>
          </p:cNvPr>
          <p:cNvSpPr txBox="1"/>
          <p:nvPr/>
        </p:nvSpPr>
        <p:spPr>
          <a:xfrm>
            <a:off x="6323710" y="27195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Subscribe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C925FA5-EB11-7F96-C7DF-F748436FB505}"/>
              </a:ext>
            </a:extLst>
          </p:cNvPr>
          <p:cNvSpPr txBox="1"/>
          <p:nvPr/>
        </p:nvSpPr>
        <p:spPr>
          <a:xfrm>
            <a:off x="6778321" y="338996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センサ端末開発者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CDEE6E72-3875-1F62-61E0-57959B0A3A22}"/>
              </a:ext>
            </a:extLst>
          </p:cNvPr>
          <p:cNvSpPr/>
          <p:nvPr/>
        </p:nvSpPr>
        <p:spPr>
          <a:xfrm>
            <a:off x="6919609" y="1111753"/>
            <a:ext cx="1769594" cy="1605048"/>
          </a:xfrm>
          <a:prstGeom prst="wedgeRectCallou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C13164F-87E2-BE1E-A260-39C2342C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14" y="1412761"/>
            <a:ext cx="1471702" cy="116077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FC9BE3-A1BE-E5BB-4309-02832DDBC138}"/>
              </a:ext>
            </a:extLst>
          </p:cNvPr>
          <p:cNvSpPr txBox="1"/>
          <p:nvPr/>
        </p:nvSpPr>
        <p:spPr>
          <a:xfrm>
            <a:off x="7232933" y="1133021"/>
            <a:ext cx="95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MQTT Box</a:t>
            </a:r>
            <a:endParaRPr kumimoji="1" lang="ja-JP" alt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6F6998-19CB-8FA7-2350-38C7FF4D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1695" y="2621445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87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0640-918F-56C1-09C2-538EC5A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75455-7F8D-C69E-D1AD-ABE6BD80A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用スケッチの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C80646-26D7-7A05-B740-DF211205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8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6D467-78B5-C47F-15DF-78B52B60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センサ端末プログラム自動生成環境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23BD019-8F1E-9462-8B0A-56CFF2BF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E957F9-3149-AC74-CD22-E908F8205337}"/>
              </a:ext>
            </a:extLst>
          </p:cNvPr>
          <p:cNvSpPr txBox="1"/>
          <p:nvPr/>
        </p:nvSpPr>
        <p:spPr>
          <a:xfrm>
            <a:off x="234000" y="19430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端末仕様作成アプリ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EBC61-8FA4-4D8C-7B3A-9CC955F8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83" y="1029030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5A3B3F32-2BD1-5DF7-EE08-5AEFAA821AF1}"/>
              </a:ext>
            </a:extLst>
          </p:cNvPr>
          <p:cNvSpPr/>
          <p:nvPr/>
        </p:nvSpPr>
        <p:spPr>
          <a:xfrm rot="8966633">
            <a:off x="1130565" y="1538658"/>
            <a:ext cx="803329" cy="208486"/>
          </a:xfrm>
          <a:prstGeom prst="left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C3453F-47BB-068B-8772-4B7423BCB92A}"/>
              </a:ext>
            </a:extLst>
          </p:cNvPr>
          <p:cNvSpPr txBox="1"/>
          <p:nvPr/>
        </p:nvSpPr>
        <p:spPr>
          <a:xfrm>
            <a:off x="1169934" y="1341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対話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A7A4CF0-ADD3-E488-4E6D-9EFC542F2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92" y="2707651"/>
            <a:ext cx="380524" cy="3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9411A4-5888-02E2-F818-82A92EFDC2CB}"/>
              </a:ext>
            </a:extLst>
          </p:cNvPr>
          <p:cNvSpPr txBox="1"/>
          <p:nvPr/>
        </p:nvSpPr>
        <p:spPr>
          <a:xfrm>
            <a:off x="2856325" y="189284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仕様チェックアプリ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56AC2C-10C8-C9D4-1E92-651655A69630}"/>
              </a:ext>
            </a:extLst>
          </p:cNvPr>
          <p:cNvSpPr txBox="1"/>
          <p:nvPr/>
        </p:nvSpPr>
        <p:spPr>
          <a:xfrm>
            <a:off x="1636538" y="786616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センサ端末開発者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EBF4888-3611-18AB-0B2E-ACFFEB5B2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55" y="2153926"/>
            <a:ext cx="1191300" cy="1365287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94928536-4CB3-2E78-0C75-82D56212776D}"/>
              </a:ext>
            </a:extLst>
          </p:cNvPr>
          <p:cNvSpPr/>
          <p:nvPr/>
        </p:nvSpPr>
        <p:spPr>
          <a:xfrm>
            <a:off x="1700962" y="2190361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38D235-C973-901E-8CBA-B4F66BD1DE8E}"/>
              </a:ext>
            </a:extLst>
          </p:cNvPr>
          <p:cNvSpPr txBox="1"/>
          <p:nvPr/>
        </p:nvSpPr>
        <p:spPr>
          <a:xfrm>
            <a:off x="1862247" y="2988184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仕様定義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</a:t>
            </a:r>
            <a:r>
              <a:rPr kumimoji="1" lang="en-US" altLang="ja-JP" sz="1100" dirty="0" err="1"/>
              <a:t>yaml</a:t>
            </a:r>
            <a:r>
              <a:rPr kumimoji="1" lang="ja-JP" altLang="en-US" sz="1100" dirty="0"/>
              <a:t>形式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D17DF28-9EBA-086B-F7DD-3AB0828A0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760" y="2169839"/>
            <a:ext cx="1191301" cy="1361194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CCC50AD5-8E86-C854-5835-2AADADC43FBD}"/>
              </a:ext>
            </a:extLst>
          </p:cNvPr>
          <p:cNvSpPr/>
          <p:nvPr/>
        </p:nvSpPr>
        <p:spPr>
          <a:xfrm flipH="1">
            <a:off x="2451281" y="2166910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39F5A6E-B76B-00CC-D5E4-FBD6501FE3F6}"/>
              </a:ext>
            </a:extLst>
          </p:cNvPr>
          <p:cNvSpPr/>
          <p:nvPr/>
        </p:nvSpPr>
        <p:spPr>
          <a:xfrm rot="12376695">
            <a:off x="2910366" y="1542108"/>
            <a:ext cx="758328" cy="188725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1AD480-7F26-8ABC-88DD-0BCA04387ACF}"/>
              </a:ext>
            </a:extLst>
          </p:cNvPr>
          <p:cNvSpPr txBox="1"/>
          <p:nvPr/>
        </p:nvSpPr>
        <p:spPr>
          <a:xfrm>
            <a:off x="3546407" y="133884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チェック結果</a:t>
            </a:r>
          </a:p>
        </p:txBody>
      </p:sp>
      <p:pic>
        <p:nvPicPr>
          <p:cNvPr id="20" name="図 19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5C38D823-1B9B-7418-6554-5D726D4AC6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3" b="25859"/>
          <a:stretch/>
        </p:blipFill>
        <p:spPr>
          <a:xfrm>
            <a:off x="1803660" y="3753591"/>
            <a:ext cx="1044214" cy="1109251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AE5122-6ED1-C007-7529-6585C6BF1636}"/>
              </a:ext>
            </a:extLst>
          </p:cNvPr>
          <p:cNvSpPr txBox="1"/>
          <p:nvPr/>
        </p:nvSpPr>
        <p:spPr>
          <a:xfrm>
            <a:off x="496155" y="432743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端末プログラム</a:t>
            </a:r>
            <a:endParaRPr kumimoji="1" lang="en-US" altLang="ja-JP" sz="1200" dirty="0"/>
          </a:p>
          <a:p>
            <a:pPr algn="l"/>
            <a:r>
              <a:rPr kumimoji="1" lang="ja-JP" altLang="en-US" sz="1200" dirty="0"/>
              <a:t>生成アプリ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92CB3CA-381B-9B71-201F-FFAEB287BEE6}"/>
              </a:ext>
            </a:extLst>
          </p:cNvPr>
          <p:cNvCxnSpPr/>
          <p:nvPr/>
        </p:nvCxnSpPr>
        <p:spPr>
          <a:xfrm>
            <a:off x="2348607" y="3345074"/>
            <a:ext cx="0" cy="3719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9F35248-E86C-F1DA-3D4B-35EE1ED18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52" y="3972894"/>
            <a:ext cx="1191301" cy="821359"/>
          </a:xfrm>
          <a:prstGeom prst="rect">
            <a:avLst/>
          </a:prstGeom>
        </p:spPr>
      </p:pic>
      <p:sp>
        <p:nvSpPr>
          <p:cNvPr id="25" name="矢印: 右 24">
            <a:extLst>
              <a:ext uri="{FF2B5EF4-FFF2-40B4-BE49-F238E27FC236}">
                <a16:creationId xmlns:a16="http://schemas.microsoft.com/office/drawing/2014/main" id="{C3D3F78E-693D-D6C5-4E7A-F6E591057243}"/>
              </a:ext>
            </a:extLst>
          </p:cNvPr>
          <p:cNvSpPr/>
          <p:nvPr/>
        </p:nvSpPr>
        <p:spPr>
          <a:xfrm>
            <a:off x="2882827" y="4327438"/>
            <a:ext cx="1081322" cy="209838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65822B-C649-6683-D44E-C7F0DB7070AF}"/>
              </a:ext>
            </a:extLst>
          </p:cNvPr>
          <p:cNvSpPr txBox="1"/>
          <p:nvPr/>
        </p:nvSpPr>
        <p:spPr>
          <a:xfrm>
            <a:off x="3964149" y="3705076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スケッチ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AB650F-84E8-8A50-52B2-31289DD709BA}"/>
              </a:ext>
            </a:extLst>
          </p:cNvPr>
          <p:cNvSpPr txBox="1"/>
          <p:nvPr/>
        </p:nvSpPr>
        <p:spPr>
          <a:xfrm>
            <a:off x="3177266" y="41065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生成</a:t>
            </a:r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72B19C0C-9E43-5FC8-5741-FF0CA588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88" y="3982075"/>
            <a:ext cx="606552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17DDCCC-F09D-D4A1-AC23-DDBFD251E877}"/>
              </a:ext>
            </a:extLst>
          </p:cNvPr>
          <p:cNvSpPr txBox="1"/>
          <p:nvPr/>
        </p:nvSpPr>
        <p:spPr>
          <a:xfrm>
            <a:off x="6676214" y="454732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endParaRPr kumimoji="1" lang="ja-JP" altLang="en-US" sz="1200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C9D2FE7-5ED0-D85E-8180-CB223295EC1A}"/>
              </a:ext>
            </a:extLst>
          </p:cNvPr>
          <p:cNvSpPr/>
          <p:nvPr/>
        </p:nvSpPr>
        <p:spPr>
          <a:xfrm>
            <a:off x="5344146" y="4311008"/>
            <a:ext cx="1380506" cy="226268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69B55DD-5828-84E8-6B4F-85EC3FF0BEC1}"/>
              </a:ext>
            </a:extLst>
          </p:cNvPr>
          <p:cNvSpPr txBox="1"/>
          <p:nvPr/>
        </p:nvSpPr>
        <p:spPr>
          <a:xfrm>
            <a:off x="5456182" y="41065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6793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1A8E9-B9C4-E54A-A34C-C90CF8EB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698088E3-5666-8370-59C7-58327CED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0" y="985981"/>
            <a:ext cx="1455623" cy="25378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3AF612-575A-0B9A-B661-6796B9B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端末仕様作成アプリ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83C3F0-B21F-430A-8602-F5B4E86B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CC4765C-E45E-2818-783F-B65D609DF6FD}"/>
              </a:ext>
            </a:extLst>
          </p:cNvPr>
          <p:cNvSpPr/>
          <p:nvPr/>
        </p:nvSpPr>
        <p:spPr>
          <a:xfrm>
            <a:off x="179243" y="832093"/>
            <a:ext cx="1871941" cy="573664"/>
          </a:xfrm>
          <a:prstGeom prst="wedgeRectCallout">
            <a:avLst>
              <a:gd name="adj1" fmla="val -22323"/>
              <a:gd name="adj2" fmla="val 11144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テンプレート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ファイルの選択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8DA80BA-A836-9AE1-FB50-B8DBCDB119AD}"/>
              </a:ext>
            </a:extLst>
          </p:cNvPr>
          <p:cNvSpPr/>
          <p:nvPr/>
        </p:nvSpPr>
        <p:spPr>
          <a:xfrm>
            <a:off x="478821" y="2748212"/>
            <a:ext cx="1291570" cy="573664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テンプレート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の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ロード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979B0BD-FFCB-FFA8-C639-3744A646A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44" y="608967"/>
            <a:ext cx="1646150" cy="4534533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9D65CA-4FE1-3AAC-083A-3CF1598B6255}"/>
              </a:ext>
            </a:extLst>
          </p:cNvPr>
          <p:cNvSpPr/>
          <p:nvPr/>
        </p:nvSpPr>
        <p:spPr>
          <a:xfrm>
            <a:off x="2886772" y="1902408"/>
            <a:ext cx="1291570" cy="573664"/>
          </a:xfrm>
          <a:prstGeom prst="wedgeRectCallout">
            <a:avLst>
              <a:gd name="adj1" fmla="val -40773"/>
              <a:gd name="adj2" fmla="val -6949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ネットワークや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ログ関連設定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6525DB7-B9D8-31FF-9946-6713DC208F6F}"/>
              </a:ext>
            </a:extLst>
          </p:cNvPr>
          <p:cNvSpPr/>
          <p:nvPr/>
        </p:nvSpPr>
        <p:spPr>
          <a:xfrm>
            <a:off x="3110423" y="3074919"/>
            <a:ext cx="735505" cy="573664"/>
          </a:xfrm>
          <a:prstGeom prst="wedgeRectCallout">
            <a:avLst>
              <a:gd name="adj1" fmla="val -113918"/>
              <a:gd name="adj2" fmla="val -44747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設定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8551226-33CE-9B5A-BAFD-9462CB0EA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279" y="1063937"/>
            <a:ext cx="1646150" cy="339137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AB5CDF-267E-D155-FE16-AFA6A073B729}"/>
              </a:ext>
            </a:extLst>
          </p:cNvPr>
          <p:cNvSpPr txBox="1"/>
          <p:nvPr/>
        </p:nvSpPr>
        <p:spPr>
          <a:xfrm>
            <a:off x="4724279" y="75208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個別センサ設定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99223E-ECDC-0B11-9E46-E395A7963E8E}"/>
              </a:ext>
            </a:extLst>
          </p:cNvPr>
          <p:cNvSpPr txBox="1"/>
          <p:nvPr/>
        </p:nvSpPr>
        <p:spPr>
          <a:xfrm>
            <a:off x="5100885" y="237845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接続するピン番号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7504FF-5B09-B51F-B4CF-D5056FC41FFF}"/>
              </a:ext>
            </a:extLst>
          </p:cNvPr>
          <p:cNvSpPr txBox="1"/>
          <p:nvPr/>
        </p:nvSpPr>
        <p:spPr>
          <a:xfrm>
            <a:off x="5547354" y="306254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IC</a:t>
            </a:r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型番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E16A78-2815-145C-939F-05940F9B9F27}"/>
              </a:ext>
            </a:extLst>
          </p:cNvPr>
          <p:cNvSpPr txBox="1"/>
          <p:nvPr/>
        </p:nvSpPr>
        <p:spPr>
          <a:xfrm>
            <a:off x="5085690" y="174053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センサに割り当てる</a:t>
            </a:r>
            <a:endParaRPr kumimoji="1" lang="en-US" altLang="ja-JP" sz="1200" dirty="0">
              <a:solidFill>
                <a:srgbClr val="FF000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ID</a:t>
            </a:r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番号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2400C20-3324-2230-02D1-20BDADAE0BE0}"/>
              </a:ext>
            </a:extLst>
          </p:cNvPr>
          <p:cNvSpPr/>
          <p:nvPr/>
        </p:nvSpPr>
        <p:spPr>
          <a:xfrm>
            <a:off x="1752511" y="2014028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B586327-AE76-3ECD-6A6C-6BB22AC76AB4}"/>
              </a:ext>
            </a:extLst>
          </p:cNvPr>
          <p:cNvSpPr/>
          <p:nvPr/>
        </p:nvSpPr>
        <p:spPr>
          <a:xfrm>
            <a:off x="4259799" y="2067366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B2DEF76-B9C8-B606-2309-0ABB93AC5BB6}"/>
              </a:ext>
            </a:extLst>
          </p:cNvPr>
          <p:cNvSpPr/>
          <p:nvPr/>
        </p:nvSpPr>
        <p:spPr>
          <a:xfrm>
            <a:off x="6480703" y="2035580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EB4AA9-055A-0B69-AE92-C30A6B311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537" y="1136424"/>
            <a:ext cx="1496110" cy="317655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19D0989-8409-8075-600A-13B2EF100EB9}"/>
              </a:ext>
            </a:extLst>
          </p:cNvPr>
          <p:cNvSpPr txBox="1"/>
          <p:nvPr/>
        </p:nvSpPr>
        <p:spPr>
          <a:xfrm>
            <a:off x="7120650" y="8111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仕様のセーブ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30485BE4-BFD3-CB43-9EC9-FD895EF7BB10}"/>
              </a:ext>
            </a:extLst>
          </p:cNvPr>
          <p:cNvSpPr/>
          <p:nvPr/>
        </p:nvSpPr>
        <p:spPr>
          <a:xfrm>
            <a:off x="7862255" y="2116154"/>
            <a:ext cx="867306" cy="524605"/>
          </a:xfrm>
          <a:prstGeom prst="wedgeRectCallout">
            <a:avLst>
              <a:gd name="adj1" fmla="val -66315"/>
              <a:gd name="adj2" fmla="val -5032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選択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8D3ED6AA-C42F-462A-0C71-7F6E179B1078}"/>
              </a:ext>
            </a:extLst>
          </p:cNvPr>
          <p:cNvSpPr/>
          <p:nvPr/>
        </p:nvSpPr>
        <p:spPr>
          <a:xfrm>
            <a:off x="7827993" y="3035044"/>
            <a:ext cx="671654" cy="573664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セーブ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29475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585B2-7D07-2863-2C10-C6CCE0AF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0937D-D640-D0EB-C6FD-DAFDFFE0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複数のセンサや端末</a:t>
            </a:r>
            <a:r>
              <a:rPr lang="ja-JP" altLang="en-US" dirty="0"/>
              <a:t>を同時に動作させる場合は，センサデータが</a:t>
            </a:r>
            <a:r>
              <a:rPr lang="en-US" altLang="ja-JP" dirty="0"/>
              <a:t>IoT</a:t>
            </a:r>
            <a:r>
              <a:rPr lang="ja-JP" altLang="en-US" dirty="0"/>
              <a:t>ゲートウェイで混ざるため，</a:t>
            </a:r>
            <a:r>
              <a:rPr lang="en-US" altLang="ja-JP" dirty="0"/>
              <a:t>MQTT</a:t>
            </a:r>
            <a:r>
              <a:rPr lang="ja-JP" altLang="en-US" dirty="0"/>
              <a:t>の</a:t>
            </a:r>
            <a:r>
              <a:rPr lang="en-US" altLang="ja-JP" dirty="0"/>
              <a:t>topic</a:t>
            </a:r>
            <a:r>
              <a:rPr lang="ja-JP" altLang="en-US" dirty="0"/>
              <a:t>やセンサの</a:t>
            </a:r>
            <a:r>
              <a:rPr lang="en-US" altLang="ja-JP" dirty="0"/>
              <a:t>ID</a:t>
            </a:r>
            <a:r>
              <a:rPr lang="ja-JP" altLang="en-US" dirty="0"/>
              <a:t>を分ける等して，後で見分けることができるようにする．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6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AC44C-7B80-8544-2F46-00078F4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仕様チェックアプリ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AA2622-84A1-E757-C012-EA0F21DE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03" y="1263057"/>
            <a:ext cx="1520402" cy="253400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64E8D6F5-C665-0667-09FE-21BD97A6F76B}"/>
              </a:ext>
            </a:extLst>
          </p:cNvPr>
          <p:cNvSpPr/>
          <p:nvPr/>
        </p:nvSpPr>
        <p:spPr>
          <a:xfrm>
            <a:off x="1159429" y="1263057"/>
            <a:ext cx="1123284" cy="450698"/>
          </a:xfrm>
          <a:prstGeom prst="wedgeRectCallout">
            <a:avLst>
              <a:gd name="adj1" fmla="val -22323"/>
              <a:gd name="adj2" fmla="val 11144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8582DCD-8B61-F041-E7EB-92ECC6EC7ABD}"/>
              </a:ext>
            </a:extLst>
          </p:cNvPr>
          <p:cNvSpPr/>
          <p:nvPr/>
        </p:nvSpPr>
        <p:spPr>
          <a:xfrm>
            <a:off x="1159429" y="2932409"/>
            <a:ext cx="863176" cy="450698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ロード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DEE74B0-F24E-4312-FDF4-28C1AA19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58" y="1545037"/>
            <a:ext cx="1646150" cy="225202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4BF5D7BA-2CCF-19AA-F2D9-27E326FBB6C4}"/>
              </a:ext>
            </a:extLst>
          </p:cNvPr>
          <p:cNvSpPr/>
          <p:nvPr/>
        </p:nvSpPr>
        <p:spPr>
          <a:xfrm>
            <a:off x="2324848" y="2426896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611FFE-E24B-1B5B-73C4-CBB1A6BED56B}"/>
              </a:ext>
            </a:extLst>
          </p:cNvPr>
          <p:cNvSpPr txBox="1"/>
          <p:nvPr/>
        </p:nvSpPr>
        <p:spPr>
          <a:xfrm>
            <a:off x="3079304" y="1021817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利用する</a:t>
            </a:r>
            <a:r>
              <a:rPr kumimoji="1" lang="en-US" altLang="ja-JP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に</a:t>
            </a:r>
            <a:endParaRPr kumimoji="1" lang="en-US" altLang="ja-JP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ついての情報</a:t>
            </a:r>
            <a:endParaRPr kumimoji="1" lang="en-US" altLang="ja-JP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74A88DE-165F-7C44-84AC-A1A720E75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24" y="1316405"/>
            <a:ext cx="1935750" cy="2709288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B091F85E-DABC-6868-9147-6B04D2B5D2B4}"/>
              </a:ext>
            </a:extLst>
          </p:cNvPr>
          <p:cNvSpPr/>
          <p:nvPr/>
        </p:nvSpPr>
        <p:spPr>
          <a:xfrm>
            <a:off x="5083903" y="2342537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B274F6-D03A-D6A6-1BA4-7DEEABE0E46B}"/>
              </a:ext>
            </a:extLst>
          </p:cNvPr>
          <p:cNvSpPr txBox="1"/>
          <p:nvPr/>
        </p:nvSpPr>
        <p:spPr>
          <a:xfrm>
            <a:off x="6388893" y="9896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検査画面</a:t>
            </a:r>
            <a:endParaRPr kumimoji="1" lang="en-US" altLang="ja-JP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8ED413A-EBDC-0B84-E357-F7D336FD9C4A}"/>
              </a:ext>
            </a:extLst>
          </p:cNvPr>
          <p:cNvSpPr/>
          <p:nvPr/>
        </p:nvSpPr>
        <p:spPr>
          <a:xfrm>
            <a:off x="6730062" y="1876790"/>
            <a:ext cx="1123284" cy="450698"/>
          </a:xfrm>
          <a:prstGeom prst="wedgeRectCallout">
            <a:avLst>
              <a:gd name="adj1" fmla="val -66832"/>
              <a:gd name="adj2" fmla="val -21383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検査実施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ボタン</a:t>
            </a:r>
          </a:p>
        </p:txBody>
      </p:sp>
    </p:spTree>
    <p:extLst>
      <p:ext uri="{BB962C8B-B14F-4D97-AF65-F5344CB8AC3E}">
        <p14:creationId xmlns:p14="http://schemas.microsoft.com/office/powerpoint/2010/main" val="1327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BF25E-404E-6190-0DC0-BAF6B4F3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仕様チェックアプリ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703FB-6FC8-9DDC-DA80-BA8C7AB7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チェック内容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使う機能と</a:t>
            </a:r>
            <a:r>
              <a:rPr lang="en-US" altLang="ja-JP" dirty="0"/>
              <a:t>MCU</a:t>
            </a:r>
            <a:r>
              <a:rPr lang="ja-JP" altLang="en-US" dirty="0"/>
              <a:t>がマッチするか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選択したセンサ</a:t>
            </a:r>
            <a:r>
              <a:rPr lang="en-US" altLang="ja-JP" dirty="0"/>
              <a:t>IC</a:t>
            </a:r>
            <a:r>
              <a:rPr lang="ja-JP" altLang="en-US" dirty="0"/>
              <a:t>の動作電圧と</a:t>
            </a:r>
            <a:r>
              <a:rPr lang="en-US" altLang="ja-JP" dirty="0"/>
              <a:t>Arduino</a:t>
            </a:r>
            <a:r>
              <a:rPr lang="ja-JP" altLang="en-US" dirty="0"/>
              <a:t>の動作電圧の一致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端子の重複利用の有無</a:t>
            </a:r>
            <a:endParaRPr lang="en-US" altLang="ja-JP" dirty="0"/>
          </a:p>
          <a:p>
            <a:pPr marL="755550" lvl="1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バス型</a:t>
            </a:r>
            <a:r>
              <a:rPr lang="en-US" altLang="ja-JP" dirty="0"/>
              <a:t>I/F(I2C, SPI)</a:t>
            </a:r>
            <a:r>
              <a:rPr lang="ja-JP" altLang="en-US" dirty="0"/>
              <a:t>の端子は除く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81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A8F2A-846B-BEB2-29A9-87E21DA3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端末プログラム生成アプリ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B344FA-664E-59E7-6B96-765FB1EC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75" y="1335420"/>
            <a:ext cx="1528023" cy="282360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CFCAE49-DF4E-34D1-F788-877096A4DC0E}"/>
              </a:ext>
            </a:extLst>
          </p:cNvPr>
          <p:cNvSpPr/>
          <p:nvPr/>
        </p:nvSpPr>
        <p:spPr>
          <a:xfrm>
            <a:off x="2106722" y="1960369"/>
            <a:ext cx="1123284" cy="450698"/>
          </a:xfrm>
          <a:prstGeom prst="wedgeRectCallout">
            <a:avLst>
              <a:gd name="adj1" fmla="val -65075"/>
              <a:gd name="adj2" fmla="val -386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3187659-8EE9-F055-D461-81EE9B61FE37}"/>
              </a:ext>
            </a:extLst>
          </p:cNvPr>
          <p:cNvSpPr/>
          <p:nvPr/>
        </p:nvSpPr>
        <p:spPr>
          <a:xfrm>
            <a:off x="2190383" y="2608189"/>
            <a:ext cx="1967176" cy="450698"/>
          </a:xfrm>
          <a:prstGeom prst="wedgeRectCallout">
            <a:avLst>
              <a:gd name="adj1" fmla="val -65075"/>
              <a:gd name="adj2" fmla="val -386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用スケッチ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出力ディレクトリ選択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4A4AC3D-9D14-8D14-C726-325A2FA91FDA}"/>
              </a:ext>
            </a:extLst>
          </p:cNvPr>
          <p:cNvSpPr/>
          <p:nvPr/>
        </p:nvSpPr>
        <p:spPr>
          <a:xfrm>
            <a:off x="2251665" y="3229362"/>
            <a:ext cx="1139108" cy="450698"/>
          </a:xfrm>
          <a:prstGeom prst="wedgeRectCallout">
            <a:avLst>
              <a:gd name="adj1" fmla="val -70850"/>
              <a:gd name="adj2" fmla="val -2430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用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スケッチ出力</a:t>
            </a:r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7E3F8B1-68F0-F192-7AB6-86656399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42" y="2178603"/>
            <a:ext cx="1899836" cy="13098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AF0E1A-EEEF-48D6-012A-3CD5F22226A5}"/>
              </a:ext>
            </a:extLst>
          </p:cNvPr>
          <p:cNvSpPr txBox="1"/>
          <p:nvPr/>
        </p:nvSpPr>
        <p:spPr>
          <a:xfrm>
            <a:off x="5492295" y="1901604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スケッチ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3B2E6CC-2982-E057-08ED-5C1BA958F3FF}"/>
              </a:ext>
            </a:extLst>
          </p:cNvPr>
          <p:cNvSpPr/>
          <p:nvPr/>
        </p:nvSpPr>
        <p:spPr>
          <a:xfrm>
            <a:off x="4365720" y="2581464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E5991-A4EA-3C97-38DC-122FEE1C3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センサ端末動作確認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6E71A1-AD6B-ACB2-8694-FD1E7AD4B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4422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607</TotalTime>
  <Words>273</Words>
  <Application>Microsoft Office PowerPoint</Application>
  <PresentationFormat>画面に合わせる (16:9)</PresentationFormat>
  <Paragraphs>81</Paragraphs>
  <Slides>11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Times New Roman</vt:lpstr>
      <vt:lpstr>Wingdings</vt:lpstr>
      <vt:lpstr>デジタルリテラシ</vt:lpstr>
      <vt:lpstr>センサ端末プログラムの作成と動作確認</vt:lpstr>
      <vt:lpstr>Arduino用スケッチの作成</vt:lpstr>
      <vt:lpstr>センサ端末プログラム自動生成環境</vt:lpstr>
      <vt:lpstr>端末仕様作成アプリ</vt:lpstr>
      <vt:lpstr>注意事項</vt:lpstr>
      <vt:lpstr>仕様チェックアプリ(1)</vt:lpstr>
      <vt:lpstr>仕様チェックアプリ(2)</vt:lpstr>
      <vt:lpstr>端末プログラム生成アプリ</vt:lpstr>
      <vt:lpstr>センサ端末動作確認</vt:lpstr>
      <vt:lpstr>センサ端末動作確認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2024-04-16T09:06:04Z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