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380" r:id="rId2"/>
    <p:sldId id="407" r:id="rId3"/>
    <p:sldId id="408" r:id="rId4"/>
    <p:sldId id="382" r:id="rId5"/>
    <p:sldId id="409" r:id="rId6"/>
    <p:sldId id="410" r:id="rId7"/>
    <p:sldId id="386" r:id="rId8"/>
    <p:sldId id="405" r:id="rId9"/>
    <p:sldId id="416" r:id="rId10"/>
    <p:sldId id="415" r:id="rId11"/>
    <p:sldId id="406" r:id="rId12"/>
    <p:sldId id="403" r:id="rId13"/>
    <p:sldId id="414" r:id="rId14"/>
    <p:sldId id="387" r:id="rId15"/>
    <p:sldId id="404" r:id="rId16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E1FF"/>
    <a:srgbClr val="00E7EF"/>
    <a:srgbClr val="FFFFCC"/>
    <a:srgbClr val="FFE700"/>
    <a:srgbClr val="FFFFFF"/>
    <a:srgbClr val="0000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AB66D-0CEC-4EDA-B090-95E383ADDCC4}" v="2" dt="2024-04-27T23:35:58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5" autoAdjust="0"/>
    <p:restoredTop sz="86335" autoAdjust="0"/>
  </p:normalViewPr>
  <p:slideViewPr>
    <p:cSldViewPr snapToGrid="0">
      <p:cViewPr varScale="1">
        <p:scale>
          <a:sx n="122" d="100"/>
          <a:sy n="122" d="100"/>
        </p:scale>
        <p:origin x="500" y="80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2T11:21:46.900" v="9501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2T11:21:46.900" v="9501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2T11:21:46.900" v="9501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8DEEAE43-AA40-4065-9508-B47B973A7291}"/>
    <pc:docChg chg="undo custSel addSld delSld modSld sldOrd">
      <pc:chgData name="り ぶ" userId="e79b0678f96bfbc0" providerId="LiveId" clId="{8DEEAE43-AA40-4065-9508-B47B973A7291}" dt="2024-04-03T05:37:51.654" v="160" actId="14100"/>
      <pc:docMkLst>
        <pc:docMk/>
      </pc:docMkLst>
      <pc:sldChg chg="del">
        <pc:chgData name="り ぶ" userId="e79b0678f96bfbc0" providerId="LiveId" clId="{8DEEAE43-AA40-4065-9508-B47B973A7291}" dt="2024-04-03T05:06:49.336" v="1" actId="2696"/>
        <pc:sldMkLst>
          <pc:docMk/>
          <pc:sldMk cId="2659423129" sldId="381"/>
        </pc:sldMkLst>
      </pc:sldChg>
      <pc:sldChg chg="modSp mod ord">
        <pc:chgData name="り ぶ" userId="e79b0678f96bfbc0" providerId="LiveId" clId="{8DEEAE43-AA40-4065-9508-B47B973A7291}" dt="2024-04-03T05:09:36.288" v="49" actId="1076"/>
        <pc:sldMkLst>
          <pc:docMk/>
          <pc:sldMk cId="915836568" sldId="382"/>
        </pc:sldMkLst>
        <pc:spChg chg="mod">
          <ac:chgData name="り ぶ" userId="e79b0678f96bfbc0" providerId="LiveId" clId="{8DEEAE43-AA40-4065-9508-B47B973A7291}" dt="2024-04-03T05:08:30.108" v="40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8DEEAE43-AA40-4065-9508-B47B973A7291}" dt="2024-04-03T05:09:16.660" v="44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8DEEAE43-AA40-4065-9508-B47B973A7291}" dt="2024-04-03T05:09:36.288" v="49" actId="1076"/>
          <ac:spMkLst>
            <pc:docMk/>
            <pc:sldMk cId="915836568" sldId="382"/>
            <ac:spMk id="4" creationId="{4F142E00-E156-308A-66D5-FCA64341C1B1}"/>
          </ac:spMkLst>
        </pc:spChg>
      </pc:sldChg>
      <pc:sldChg chg="del">
        <pc:chgData name="り ぶ" userId="e79b0678f96bfbc0" providerId="LiveId" clId="{8DEEAE43-AA40-4065-9508-B47B973A7291}" dt="2024-04-03T05:11:16.729" v="96" actId="2696"/>
        <pc:sldMkLst>
          <pc:docMk/>
          <pc:sldMk cId="2187902545" sldId="383"/>
        </pc:sldMkLst>
      </pc:sldChg>
      <pc:sldChg chg="del">
        <pc:chgData name="り ぶ" userId="e79b0678f96bfbc0" providerId="LiveId" clId="{8DEEAE43-AA40-4065-9508-B47B973A7291}" dt="2024-04-03T05:13:07.968" v="100" actId="2696"/>
        <pc:sldMkLst>
          <pc:docMk/>
          <pc:sldMk cId="3765560559" sldId="385"/>
        </pc:sldMkLst>
      </pc:sldChg>
      <pc:sldChg chg="del">
        <pc:chgData name="り ぶ" userId="e79b0678f96bfbc0" providerId="LiveId" clId="{8DEEAE43-AA40-4065-9508-B47B973A7291}" dt="2024-04-03T05:11:08.129" v="95" actId="2696"/>
        <pc:sldMkLst>
          <pc:docMk/>
          <pc:sldMk cId="1466077980" sldId="396"/>
        </pc:sldMkLst>
      </pc:sldChg>
      <pc:sldChg chg="modSp mod">
        <pc:chgData name="り ぶ" userId="e79b0678f96bfbc0" providerId="LiveId" clId="{8DEEAE43-AA40-4065-9508-B47B973A7291}" dt="2024-04-03T05:11:52.343" v="98"/>
        <pc:sldMkLst>
          <pc:docMk/>
          <pc:sldMk cId="1878946452" sldId="405"/>
        </pc:sldMkLst>
        <pc:spChg chg="mod">
          <ac:chgData name="り ぶ" userId="e79b0678f96bfbc0" providerId="LiveId" clId="{8DEEAE43-AA40-4065-9508-B47B973A7291}" dt="2024-04-03T05:11:52.343" v="98"/>
          <ac:spMkLst>
            <pc:docMk/>
            <pc:sldMk cId="1878946452" sldId="405"/>
            <ac:spMk id="3" creationId="{EAAE3371-97FC-9188-6817-9710762724A5}"/>
          </ac:spMkLst>
        </pc:spChg>
      </pc:sldChg>
      <pc:sldChg chg="addSp modSp add mod">
        <pc:chgData name="り ぶ" userId="e79b0678f96bfbc0" providerId="LiveId" clId="{8DEEAE43-AA40-4065-9508-B47B973A7291}" dt="2024-04-03T05:37:51.654" v="160" actId="14100"/>
        <pc:sldMkLst>
          <pc:docMk/>
          <pc:sldMk cId="1738919896" sldId="407"/>
        </pc:sldMkLst>
        <pc:spChg chg="add mod">
          <ac:chgData name="り ぶ" userId="e79b0678f96bfbc0" providerId="LiveId" clId="{8DEEAE43-AA40-4065-9508-B47B973A7291}" dt="2024-04-03T05:37:47.128" v="158" actId="1076"/>
          <ac:spMkLst>
            <pc:docMk/>
            <pc:sldMk cId="1738919896" sldId="407"/>
            <ac:spMk id="3" creationId="{26C688C2-CC98-B6CA-8826-D616DB8C1985}"/>
          </ac:spMkLst>
        </pc:spChg>
        <pc:spChg chg="mod">
          <ac:chgData name="り ぶ" userId="e79b0678f96bfbc0" providerId="LiveId" clId="{8DEEAE43-AA40-4065-9508-B47B973A7291}" dt="2024-04-03T05:37:51.654" v="160" actId="14100"/>
          <ac:spMkLst>
            <pc:docMk/>
            <pc:sldMk cId="1738919896" sldId="407"/>
            <ac:spMk id="28" creationId="{C912EA19-026D-4733-2D5D-B75C555615CF}"/>
          </ac:spMkLst>
        </pc:spChg>
      </pc:sldChg>
      <pc:sldChg chg="add">
        <pc:chgData name="り ぶ" userId="e79b0678f96bfbc0" providerId="LiveId" clId="{8DEEAE43-AA40-4065-9508-B47B973A7291}" dt="2024-04-03T05:06:45.010" v="0"/>
        <pc:sldMkLst>
          <pc:docMk/>
          <pc:sldMk cId="1368798534" sldId="408"/>
        </pc:sldMkLst>
      </pc:sldChg>
      <pc:sldChg chg="modSp add mod">
        <pc:chgData name="り ぶ" userId="e79b0678f96bfbc0" providerId="LiveId" clId="{8DEEAE43-AA40-4065-9508-B47B973A7291}" dt="2024-04-03T05:10:29.635" v="94" actId="1076"/>
        <pc:sldMkLst>
          <pc:docMk/>
          <pc:sldMk cId="3259480464" sldId="409"/>
        </pc:sldMkLst>
        <pc:spChg chg="mod">
          <ac:chgData name="り ぶ" userId="e79b0678f96bfbc0" providerId="LiveId" clId="{8DEEAE43-AA40-4065-9508-B47B973A7291}" dt="2024-04-03T05:10:24.850" v="93" actId="207"/>
          <ac:spMkLst>
            <pc:docMk/>
            <pc:sldMk cId="3259480464" sldId="409"/>
            <ac:spMk id="17" creationId="{8311F228-3D0E-BC3B-3C2C-3FB24F2023E0}"/>
          </ac:spMkLst>
        </pc:spChg>
        <pc:spChg chg="mod">
          <ac:chgData name="り ぶ" userId="e79b0678f96bfbc0" providerId="LiveId" clId="{8DEEAE43-AA40-4065-9508-B47B973A7291}" dt="2024-04-03T05:10:29.635" v="94" actId="1076"/>
          <ac:spMkLst>
            <pc:docMk/>
            <pc:sldMk cId="3259480464" sldId="409"/>
            <ac:spMk id="18" creationId="{E6B619E8-DF25-E555-50C1-F64B1A7898B9}"/>
          </ac:spMkLst>
        </pc:spChg>
      </pc:sldChg>
      <pc:sldChg chg="modSp add mod">
        <pc:chgData name="り ぶ" userId="e79b0678f96bfbc0" providerId="LiveId" clId="{8DEEAE43-AA40-4065-9508-B47B973A7291}" dt="2024-04-03T05:08:09.921" v="21"/>
        <pc:sldMkLst>
          <pc:docMk/>
          <pc:sldMk cId="1696386486" sldId="410"/>
        </pc:sldMkLst>
        <pc:spChg chg="mod">
          <ac:chgData name="り ぶ" userId="e79b0678f96bfbc0" providerId="LiveId" clId="{8DEEAE43-AA40-4065-9508-B47B973A7291}" dt="2024-04-03T05:07:49.449" v="3" actId="27636"/>
          <ac:spMkLst>
            <pc:docMk/>
            <pc:sldMk cId="1696386486" sldId="410"/>
            <ac:spMk id="2" creationId="{E4D9C7BB-18AC-74A0-5662-2C84806F0FA9}"/>
          </ac:spMkLst>
        </pc:spChg>
        <pc:spChg chg="mod">
          <ac:chgData name="り ぶ" userId="e79b0678f96bfbc0" providerId="LiveId" clId="{8DEEAE43-AA40-4065-9508-B47B973A7291}" dt="2024-04-03T05:08:09.921" v="21"/>
          <ac:spMkLst>
            <pc:docMk/>
            <pc:sldMk cId="1696386486" sldId="410"/>
            <ac:spMk id="5" creationId="{71C2A481-9E6D-C82D-1AC7-7C4A18C85C4F}"/>
          </ac:spMkLst>
        </pc:spChg>
      </pc:sldChg>
      <pc:sldChg chg="add">
        <pc:chgData name="り ぶ" userId="e79b0678f96bfbc0" providerId="LiveId" clId="{8DEEAE43-AA40-4065-9508-B47B973A7291}" dt="2024-04-03T05:13:24.995" v="101"/>
        <pc:sldMkLst>
          <pc:docMk/>
          <pc:sldMk cId="1522723773" sldId="414"/>
        </pc:sldMkLst>
      </pc:sldChg>
      <pc:sldChg chg="add">
        <pc:chgData name="り ぶ" userId="e79b0678f96bfbc0" providerId="LiveId" clId="{8DEEAE43-AA40-4065-9508-B47B973A7291}" dt="2024-04-03T05:13:05.565" v="99"/>
        <pc:sldMkLst>
          <pc:docMk/>
          <pc:sldMk cId="3679359922" sldId="415"/>
        </pc:sldMkLst>
      </pc:sldChg>
    </pc:docChg>
  </pc:docChgLst>
  <pc:docChgLst>
    <pc:chgData name="り ぶ" userId="e79b0678f96bfbc0" providerId="LiveId" clId="{31CFEC4B-CBAE-4E35-9250-C18E5F77A4EF}"/>
    <pc:docChg chg="undo custSel modSld sldOrd">
      <pc:chgData name="り ぶ" userId="e79b0678f96bfbc0" providerId="LiveId" clId="{31CFEC4B-CBAE-4E35-9250-C18E5F77A4EF}" dt="2023-12-16T11:30:06.423" v="599"/>
      <pc:docMkLst>
        <pc:docMk/>
      </pc:docMkLst>
      <pc:sldChg chg="modSp mod">
        <pc:chgData name="り ぶ" userId="e79b0678f96bfbc0" providerId="LiveId" clId="{31CFEC4B-CBAE-4E35-9250-C18E5F77A4EF}" dt="2023-12-16T11:21:00.187" v="146" actId="20577"/>
        <pc:sldMkLst>
          <pc:docMk/>
          <pc:sldMk cId="525914061" sldId="386"/>
        </pc:sldMkLst>
        <pc:spChg chg="mod">
          <ac:chgData name="り ぶ" userId="e79b0678f96bfbc0" providerId="LiveId" clId="{31CFEC4B-CBAE-4E35-9250-C18E5F77A4EF}" dt="2023-12-16T11:21:00.187" v="146" actId="20577"/>
          <ac:spMkLst>
            <pc:docMk/>
            <pc:sldMk cId="525914061" sldId="386"/>
            <ac:spMk id="16" creationId="{C892717E-B1F0-FC80-4BA7-B37C371695BF}"/>
          </ac:spMkLst>
        </pc:spChg>
      </pc:sldChg>
      <pc:sldChg chg="modSp mod">
        <pc:chgData name="り ぶ" userId="e79b0678f96bfbc0" providerId="LiveId" clId="{31CFEC4B-CBAE-4E35-9250-C18E5F77A4EF}" dt="2023-12-16T11:22:39.649" v="253" actId="20577"/>
        <pc:sldMkLst>
          <pc:docMk/>
          <pc:sldMk cId="823133133" sldId="387"/>
        </pc:sldMkLst>
        <pc:spChg chg="mod">
          <ac:chgData name="り ぶ" userId="e79b0678f96bfbc0" providerId="LiveId" clId="{31CFEC4B-CBAE-4E35-9250-C18E5F77A4EF}" dt="2023-12-16T11:21:21.400" v="148" actId="20577"/>
          <ac:spMkLst>
            <pc:docMk/>
            <pc:sldMk cId="823133133" sldId="387"/>
            <ac:spMk id="4" creationId="{42534CB8-2FC5-A33B-B1D3-F8FB0C1943F2}"/>
          </ac:spMkLst>
        </pc:spChg>
        <pc:spChg chg="mod">
          <ac:chgData name="り ぶ" userId="e79b0678f96bfbc0" providerId="LiveId" clId="{31CFEC4B-CBAE-4E35-9250-C18E5F77A4EF}" dt="2023-12-16T11:22:39.649" v="25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modSp mod">
        <pc:chgData name="り ぶ" userId="e79b0678f96bfbc0" providerId="LiveId" clId="{31CFEC4B-CBAE-4E35-9250-C18E5F77A4EF}" dt="2023-12-16T11:28:56.680" v="471"/>
        <pc:sldMkLst>
          <pc:docMk/>
          <pc:sldMk cId="692275071" sldId="388"/>
        </pc:sldMkLst>
        <pc:spChg chg="mod">
          <ac:chgData name="り ぶ" userId="e79b0678f96bfbc0" providerId="LiveId" clId="{31CFEC4B-CBAE-4E35-9250-C18E5F77A4EF}" dt="2023-12-16T11:28:56.680" v="471"/>
          <ac:spMkLst>
            <pc:docMk/>
            <pc:sldMk cId="692275071" sldId="388"/>
            <ac:spMk id="2" creationId="{7A2D296F-2C24-4E77-4629-8347302B9EF4}"/>
          </ac:spMkLst>
        </pc:spChg>
      </pc:sldChg>
      <pc:sldChg chg="ord">
        <pc:chgData name="り ぶ" userId="e79b0678f96bfbc0" providerId="LiveId" clId="{31CFEC4B-CBAE-4E35-9250-C18E5F77A4EF}" dt="2023-12-16T11:28:11.894" v="354"/>
        <pc:sldMkLst>
          <pc:docMk/>
          <pc:sldMk cId="694134030" sldId="389"/>
        </pc:sldMkLst>
      </pc:sldChg>
      <pc:sldChg chg="addSp modSp mod">
        <pc:chgData name="り ぶ" userId="e79b0678f96bfbc0" providerId="LiveId" clId="{31CFEC4B-CBAE-4E35-9250-C18E5F77A4EF}" dt="2023-12-16T11:23:53.036" v="350" actId="20577"/>
        <pc:sldMkLst>
          <pc:docMk/>
          <pc:sldMk cId="2793555646" sldId="390"/>
        </pc:sldMkLst>
        <pc:spChg chg="mod">
          <ac:chgData name="り ぶ" userId="e79b0678f96bfbc0" providerId="LiveId" clId="{31CFEC4B-CBAE-4E35-9250-C18E5F77A4EF}" dt="2023-12-16T11:23:10.692" v="266" actId="20577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31CFEC4B-CBAE-4E35-9250-C18E5F77A4EF}" dt="2023-12-16T11:23:53.036" v="350" actId="20577"/>
          <ac:spMkLst>
            <pc:docMk/>
            <pc:sldMk cId="2793555646" sldId="390"/>
            <ac:spMk id="7" creationId="{3B14C57E-B707-4406-C95F-CB0C12112A8E}"/>
          </ac:spMkLst>
        </pc:spChg>
      </pc:sldChg>
      <pc:sldChg chg="modSp mod ord">
        <pc:chgData name="り ぶ" userId="e79b0678f96bfbc0" providerId="LiveId" clId="{31CFEC4B-CBAE-4E35-9250-C18E5F77A4EF}" dt="2023-12-16T11:29:23.806" v="515" actId="20577"/>
        <pc:sldMkLst>
          <pc:docMk/>
          <pc:sldMk cId="46094535" sldId="393"/>
        </pc:sldMkLst>
        <pc:spChg chg="mod">
          <ac:chgData name="り ぶ" userId="e79b0678f96bfbc0" providerId="LiveId" clId="{31CFEC4B-CBAE-4E35-9250-C18E5F77A4EF}" dt="2023-12-16T11:29:23.806" v="515" actId="20577"/>
          <ac:spMkLst>
            <pc:docMk/>
            <pc:sldMk cId="46094535" sldId="393"/>
            <ac:spMk id="2" creationId="{FA73267C-76F0-B8B8-418F-3558CF552FCE}"/>
          </ac:spMkLst>
        </pc:spChg>
      </pc:sldChg>
      <pc:sldChg chg="modSp mod ord">
        <pc:chgData name="り ぶ" userId="e79b0678f96bfbc0" providerId="LiveId" clId="{31CFEC4B-CBAE-4E35-9250-C18E5F77A4EF}" dt="2023-12-16T11:30:06.423" v="599"/>
        <pc:sldMkLst>
          <pc:docMk/>
          <pc:sldMk cId="1046349783" sldId="400"/>
        </pc:sldMkLst>
        <pc:spChg chg="mod">
          <ac:chgData name="り ぶ" userId="e79b0678f96bfbc0" providerId="LiveId" clId="{31CFEC4B-CBAE-4E35-9250-C18E5F77A4EF}" dt="2023-12-16T11:29:32.307" v="516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31CFEC4B-CBAE-4E35-9250-C18E5F77A4EF}" dt="2023-12-16T11:30:06.423" v="599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5765B7CD-BF36-4F09-917D-955C007ACE6B}"/>
    <pc:docChg chg="delSld">
      <pc:chgData name="り ぶ" userId="e79b0678f96bfbc0" providerId="LiveId" clId="{5765B7CD-BF36-4F09-917D-955C007ACE6B}" dt="2024-02-03T13:39:28.811" v="0" actId="2696"/>
      <pc:docMkLst>
        <pc:docMk/>
      </pc:docMkLst>
      <pc:sldChg chg="del">
        <pc:chgData name="り ぶ" userId="e79b0678f96bfbc0" providerId="LiveId" clId="{5765B7CD-BF36-4F09-917D-955C007ACE6B}" dt="2024-02-03T13:39:28.811" v="0" actId="2696"/>
        <pc:sldMkLst>
          <pc:docMk/>
          <pc:sldMk cId="692275071" sldId="388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694134030" sldId="389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248543260" sldId="392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46094535" sldId="393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769115896" sldId="395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999743266" sldId="397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4084186953" sldId="398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793567912" sldId="399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1046349783" sldId="400"/>
        </pc:sldMkLst>
      </pc:sldChg>
      <pc:sldChg chg="del">
        <pc:chgData name="り ぶ" userId="e79b0678f96bfbc0" providerId="LiveId" clId="{5765B7CD-BF36-4F09-917D-955C007ACE6B}" dt="2024-02-03T13:39:28.811" v="0" actId="2696"/>
        <pc:sldMkLst>
          <pc:docMk/>
          <pc:sldMk cId="402782621" sldId="401"/>
        </pc:sldMkLst>
      </pc:sldChg>
    </pc:docChg>
  </pc:docChgLst>
  <pc:docChgLst>
    <pc:chgData name="り ぶ" userId="e79b0678f96bfbc0" providerId="LiveId" clId="{99540704-64AD-46B7-92B5-CF93B3BE39AA}"/>
    <pc:docChg chg="undo custSel addSld delSld modSld sldOrd">
      <pc:chgData name="り ぶ" userId="e79b0678f96bfbc0" providerId="LiveId" clId="{99540704-64AD-46B7-92B5-CF93B3BE39AA}" dt="2024-02-02T05:44:14.061" v="895"/>
      <pc:docMkLst>
        <pc:docMk/>
      </pc:docMkLst>
      <pc:sldChg chg="modSp mod">
        <pc:chgData name="り ぶ" userId="e79b0678f96bfbc0" providerId="LiveId" clId="{99540704-64AD-46B7-92B5-CF93B3BE39AA}" dt="2024-01-07T06:00:52.415" v="58" actId="20577"/>
        <pc:sldMkLst>
          <pc:docMk/>
          <pc:sldMk cId="915836568" sldId="382"/>
        </pc:sldMkLst>
        <pc:spChg chg="mod">
          <ac:chgData name="り ぶ" userId="e79b0678f96bfbc0" providerId="LiveId" clId="{99540704-64AD-46B7-92B5-CF93B3BE39AA}" dt="2024-01-07T06:00:52.415" v="58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99540704-64AD-46B7-92B5-CF93B3BE39AA}" dt="2024-01-07T05:59:47.264" v="42" actId="14100"/>
          <ac:spMkLst>
            <pc:docMk/>
            <pc:sldMk cId="915836568" sldId="382"/>
            <ac:spMk id="4" creationId="{4F142E00-E156-308A-66D5-FCA64341C1B1}"/>
          </ac:spMkLst>
        </pc:spChg>
      </pc:sldChg>
      <pc:sldChg chg="modSp mod ord">
        <pc:chgData name="り ぶ" userId="e79b0678f96bfbc0" providerId="LiveId" clId="{99540704-64AD-46B7-92B5-CF93B3BE39AA}" dt="2024-02-02T02:24:26.335" v="517"/>
        <pc:sldMkLst>
          <pc:docMk/>
          <pc:sldMk cId="2803378345" sldId="384"/>
        </pc:sldMkLst>
        <pc:spChg chg="mod">
          <ac:chgData name="り ぶ" userId="e79b0678f96bfbc0" providerId="LiveId" clId="{99540704-64AD-46B7-92B5-CF93B3BE39AA}" dt="2024-01-25T00:13:19.262" v="269"/>
          <ac:spMkLst>
            <pc:docMk/>
            <pc:sldMk cId="2803378345" sldId="384"/>
            <ac:spMk id="4" creationId="{234B2E61-2BE7-CB35-ED0D-AE083334140D}"/>
          </ac:spMkLst>
        </pc:spChg>
        <pc:spChg chg="mod">
          <ac:chgData name="り ぶ" userId="e79b0678f96bfbc0" providerId="LiveId" clId="{99540704-64AD-46B7-92B5-CF93B3BE39AA}" dt="2024-01-25T00:13:31.023" v="286" actId="20577"/>
          <ac:spMkLst>
            <pc:docMk/>
            <pc:sldMk cId="2803378345" sldId="384"/>
            <ac:spMk id="5" creationId="{8A3E470E-24FE-090E-D397-3F260E71FD41}"/>
          </ac:spMkLst>
        </pc:spChg>
      </pc:sldChg>
      <pc:sldChg chg="addSp delSp modSp mod">
        <pc:chgData name="り ぶ" userId="e79b0678f96bfbc0" providerId="LiveId" clId="{99540704-64AD-46B7-92B5-CF93B3BE39AA}" dt="2024-02-01T02:41:50.079" v="380"/>
        <pc:sldMkLst>
          <pc:docMk/>
          <pc:sldMk cId="3765560559" sldId="385"/>
        </pc:sldMkLst>
        <pc:spChg chg="mod">
          <ac:chgData name="り ぶ" userId="e79b0678f96bfbc0" providerId="LiveId" clId="{99540704-64AD-46B7-92B5-CF93B3BE39AA}" dt="2024-02-01T02:41:50.079" v="380"/>
          <ac:spMkLst>
            <pc:docMk/>
            <pc:sldMk cId="3765560559" sldId="385"/>
            <ac:spMk id="2" creationId="{1CFA551F-F79B-B983-79B0-A43DD6D39EE2}"/>
          </ac:spMkLst>
        </pc:spChg>
        <pc:spChg chg="add mod">
          <ac:chgData name="り ぶ" userId="e79b0678f96bfbc0" providerId="LiveId" clId="{99540704-64AD-46B7-92B5-CF93B3BE39AA}" dt="2024-01-07T06:03:43.755" v="74" actId="1076"/>
          <ac:spMkLst>
            <pc:docMk/>
            <pc:sldMk cId="3765560559" sldId="385"/>
            <ac:spMk id="5" creationId="{D4C6BF37-05F2-9B96-930B-2004C805D081}"/>
          </ac:spMkLst>
        </pc:spChg>
        <pc:spChg chg="mod">
          <ac:chgData name="り ぶ" userId="e79b0678f96bfbc0" providerId="LiveId" clId="{99540704-64AD-46B7-92B5-CF93B3BE39AA}" dt="2024-01-07T06:05:30.844" v="133" actId="1076"/>
          <ac:spMkLst>
            <pc:docMk/>
            <pc:sldMk cId="3765560559" sldId="385"/>
            <ac:spMk id="7" creationId="{53BA9243-DD56-0AC8-3125-9D4852B117AC}"/>
          </ac:spMkLst>
        </pc:spChg>
        <pc:spChg chg="ord">
          <ac:chgData name="り ぶ" userId="e79b0678f96bfbc0" providerId="LiveId" clId="{99540704-64AD-46B7-92B5-CF93B3BE39AA}" dt="2024-01-07T06:03:31.243" v="71" actId="166"/>
          <ac:spMkLst>
            <pc:docMk/>
            <pc:sldMk cId="3765560559" sldId="385"/>
            <ac:spMk id="10" creationId="{0A217F20-EAD4-F02D-9BB5-A84E139ADCDC}"/>
          </ac:spMkLst>
        </pc:spChg>
        <pc:spChg chg="add del mod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1" creationId="{B96033D6-AF3A-C067-1B80-C70DB8CC5FC5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5" creationId="{FB13E419-8C18-0104-E06D-2943BEEE1871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7" creationId="{EDE42121-236C-7126-8668-C45829F1F94B}"/>
          </ac:spMkLst>
        </pc:spChg>
        <pc:spChg chg="add del mod">
          <ac:chgData name="り ぶ" userId="e79b0678f96bfbc0" providerId="LiveId" clId="{99540704-64AD-46B7-92B5-CF93B3BE39AA}" dt="2024-01-07T06:05:41.644" v="164" actId="1076"/>
          <ac:spMkLst>
            <pc:docMk/>
            <pc:sldMk cId="3765560559" sldId="385"/>
            <ac:spMk id="18" creationId="{D6747CBE-FF38-23DB-69F7-62D02ACA68A3}"/>
          </ac:spMkLst>
        </pc:spChg>
        <pc:spChg chg="add mod">
          <ac:chgData name="り ぶ" userId="e79b0678f96bfbc0" providerId="LiveId" clId="{99540704-64AD-46B7-92B5-CF93B3BE39AA}" dt="2024-01-07T06:05:08.353" v="84" actId="1076"/>
          <ac:spMkLst>
            <pc:docMk/>
            <pc:sldMk cId="3765560559" sldId="385"/>
            <ac:spMk id="25" creationId="{E9F71B02-2CD3-0FC6-BE19-B6B29CFC1587}"/>
          </ac:spMkLst>
        </pc:spChg>
        <pc:spChg chg="mod">
          <ac:chgData name="り ぶ" userId="e79b0678f96bfbc0" providerId="LiveId" clId="{99540704-64AD-46B7-92B5-CF93B3BE39AA}" dt="2024-01-07T06:06:42.149" v="226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99540704-64AD-46B7-92B5-CF93B3BE39AA}" dt="2024-01-07T06:05:58.878" v="166" actId="1076"/>
          <ac:spMkLst>
            <pc:docMk/>
            <pc:sldMk cId="3765560559" sldId="385"/>
            <ac:spMk id="28" creationId="{315C8F73-49BB-1BDB-A699-545ACC361023}"/>
          </ac:spMkLst>
        </pc:spChg>
        <pc:picChg chg="add mod">
          <ac:chgData name="り ぶ" userId="e79b0678f96bfbc0" providerId="LiveId" clId="{99540704-64AD-46B7-92B5-CF93B3BE39AA}" dt="2024-01-07T06:03:26.875" v="70" actId="1076"/>
          <ac:picMkLst>
            <pc:docMk/>
            <pc:sldMk cId="3765560559" sldId="385"/>
            <ac:picMk id="4" creationId="{88593820-4D4E-A661-B9E9-476116237A76}"/>
          </ac:picMkLst>
        </pc:picChg>
        <pc:picChg chg="del">
          <ac:chgData name="り ぶ" userId="e79b0678f96bfbc0" providerId="LiveId" clId="{99540704-64AD-46B7-92B5-CF93B3BE39AA}" dt="2024-01-07T06:03:23.474" v="69" actId="21"/>
          <ac:picMkLst>
            <pc:docMk/>
            <pc:sldMk cId="3765560559" sldId="385"/>
            <ac:picMk id="6" creationId="{C8D39A80-12D7-31C7-F000-012BEB6C0F79}"/>
          </ac:picMkLst>
        </pc:picChg>
        <pc:picChg chg="add del">
          <ac:chgData name="り ぶ" userId="e79b0678f96bfbc0" providerId="LiveId" clId="{99540704-64AD-46B7-92B5-CF93B3BE39AA}" dt="2024-01-07T06:04:07.119" v="77" actId="478"/>
          <ac:picMkLst>
            <pc:docMk/>
            <pc:sldMk cId="3765560559" sldId="385"/>
            <ac:picMk id="13" creationId="{D4A7F3F3-E5D9-A9DA-36A0-23BBC4248B64}"/>
          </ac:picMkLst>
        </pc:picChg>
        <pc:picChg chg="add del">
          <ac:chgData name="り ぶ" userId="e79b0678f96bfbc0" providerId="LiveId" clId="{99540704-64AD-46B7-92B5-CF93B3BE39AA}" dt="2024-01-07T06:04:00.338" v="76" actId="21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99540704-64AD-46B7-92B5-CF93B3BE39AA}" dt="2024-01-07T06:04:53.036" v="80" actId="1076"/>
          <ac:picMkLst>
            <pc:docMk/>
            <pc:sldMk cId="3765560559" sldId="385"/>
            <ac:picMk id="19" creationId="{5EF08510-31C3-972D-7B00-76D74BBC0D71}"/>
          </ac:picMkLst>
        </pc:picChg>
      </pc:sldChg>
      <pc:sldChg chg="modSp del mod">
        <pc:chgData name="り ぶ" userId="e79b0678f96bfbc0" providerId="LiveId" clId="{99540704-64AD-46B7-92B5-CF93B3BE39AA}" dt="2024-02-02T02:22:52.080" v="381" actId="2696"/>
        <pc:sldMkLst>
          <pc:docMk/>
          <pc:sldMk cId="525914061" sldId="386"/>
        </pc:sldMkLst>
        <pc:spChg chg="mod">
          <ac:chgData name="り ぶ" userId="e79b0678f96bfbc0" providerId="LiveId" clId="{99540704-64AD-46B7-92B5-CF93B3BE39AA}" dt="2024-01-25T00:14:19.614" v="330"/>
          <ac:spMkLst>
            <pc:docMk/>
            <pc:sldMk cId="525914061" sldId="386"/>
            <ac:spMk id="16" creationId="{C892717E-B1F0-FC80-4BA7-B37C371695BF}"/>
          </ac:spMkLst>
        </pc:spChg>
      </pc:sldChg>
      <pc:sldChg chg="modSp add mod">
        <pc:chgData name="り ぶ" userId="e79b0678f96bfbc0" providerId="LiveId" clId="{99540704-64AD-46B7-92B5-CF93B3BE39AA}" dt="2024-02-02T02:23:19.354" v="408"/>
        <pc:sldMkLst>
          <pc:docMk/>
          <pc:sldMk cId="1855547603" sldId="386"/>
        </pc:sldMkLst>
        <pc:spChg chg="mod">
          <ac:chgData name="り ぶ" userId="e79b0678f96bfbc0" providerId="LiveId" clId="{99540704-64AD-46B7-92B5-CF93B3BE39AA}" dt="2024-02-02T02:23:19.354" v="408"/>
          <ac:spMkLst>
            <pc:docMk/>
            <pc:sldMk cId="1855547603" sldId="386"/>
            <ac:spMk id="2" creationId="{AEE5861C-3AF9-BA52-7F11-7EAB1E6CCCE2}"/>
          </ac:spMkLst>
        </pc:spChg>
      </pc:sldChg>
      <pc:sldChg chg="modSp mod">
        <pc:chgData name="り ぶ" userId="e79b0678f96bfbc0" providerId="LiveId" clId="{99540704-64AD-46B7-92B5-CF93B3BE39AA}" dt="2024-02-02T03:27:43.462" v="803" actId="20577"/>
        <pc:sldMkLst>
          <pc:docMk/>
          <pc:sldMk cId="823133133" sldId="387"/>
        </pc:sldMkLst>
        <pc:spChg chg="mod">
          <ac:chgData name="り ぶ" userId="e79b0678f96bfbc0" providerId="LiveId" clId="{99540704-64AD-46B7-92B5-CF93B3BE39AA}" dt="2024-02-02T03:27:25.120" v="801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99540704-64AD-46B7-92B5-CF93B3BE39AA}" dt="2024-02-02T03:27:43.462" v="80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del">
        <pc:chgData name="り ぶ" userId="e79b0678f96bfbc0" providerId="LiveId" clId="{99540704-64AD-46B7-92B5-CF93B3BE39AA}" dt="2024-01-07T06:15:14.045" v="229" actId="2696"/>
        <pc:sldMkLst>
          <pc:docMk/>
          <pc:sldMk cId="2793555646" sldId="390"/>
        </pc:sldMkLst>
      </pc:sldChg>
      <pc:sldChg chg="del">
        <pc:chgData name="り ぶ" userId="e79b0678f96bfbc0" providerId="LiveId" clId="{99540704-64AD-46B7-92B5-CF93B3BE39AA}" dt="2024-01-07T06:10:00.179" v="228" actId="2696"/>
        <pc:sldMkLst>
          <pc:docMk/>
          <pc:sldMk cId="3910922472" sldId="391"/>
        </pc:sldMkLst>
      </pc:sldChg>
      <pc:sldChg chg="modSp mod">
        <pc:chgData name="り ぶ" userId="e79b0678f96bfbc0" providerId="LiveId" clId="{99540704-64AD-46B7-92B5-CF93B3BE39AA}" dt="2024-01-25T00:16:23.711" v="351"/>
        <pc:sldMkLst>
          <pc:docMk/>
          <pc:sldMk cId="1248543260" sldId="392"/>
        </pc:sldMkLst>
        <pc:spChg chg="mod">
          <ac:chgData name="り ぶ" userId="e79b0678f96bfbc0" providerId="LiveId" clId="{99540704-64AD-46B7-92B5-CF93B3BE39AA}" dt="2024-01-25T00:16:23.711" v="351"/>
          <ac:spMkLst>
            <pc:docMk/>
            <pc:sldMk cId="1248543260" sldId="392"/>
            <ac:spMk id="2" creationId="{C038CE32-DF60-0EF3-6889-F390F2ED5AF1}"/>
          </ac:spMkLst>
        </pc:spChg>
      </pc:sldChg>
      <pc:sldChg chg="add">
        <pc:chgData name="り ぶ" userId="e79b0678f96bfbc0" providerId="LiveId" clId="{99540704-64AD-46B7-92B5-CF93B3BE39AA}" dt="2024-01-07T06:09:57.572" v="227"/>
        <pc:sldMkLst>
          <pc:docMk/>
          <pc:sldMk cId="402782621" sldId="401"/>
        </pc:sldMkLst>
      </pc:sldChg>
      <pc:sldChg chg="delSp add del mod">
        <pc:chgData name="り ぶ" userId="e79b0678f96bfbc0" providerId="LiveId" clId="{99540704-64AD-46B7-92B5-CF93B3BE39AA}" dt="2024-01-25T00:18:30.854" v="355" actId="2696"/>
        <pc:sldMkLst>
          <pc:docMk/>
          <pc:sldMk cId="929751347" sldId="402"/>
        </pc:sldMkLst>
        <pc:spChg chg="del">
          <ac:chgData name="り ぶ" userId="e79b0678f96bfbc0" providerId="LiveId" clId="{99540704-64AD-46B7-92B5-CF93B3BE39AA}" dt="2024-01-25T00:16:04.111" v="332" actId="478"/>
          <ac:spMkLst>
            <pc:docMk/>
            <pc:sldMk cId="929751347" sldId="402"/>
            <ac:spMk id="20" creationId="{6B7CE074-8DF4-D104-2FD5-E444DC3F9EF4}"/>
          </ac:spMkLst>
        </pc:spChg>
      </pc:sldChg>
      <pc:sldChg chg="add del ord">
        <pc:chgData name="り ぶ" userId="e79b0678f96bfbc0" providerId="LiveId" clId="{99540704-64AD-46B7-92B5-CF93B3BE39AA}" dt="2024-02-02T04:28:03.789" v="807" actId="2696"/>
        <pc:sldMkLst>
          <pc:docMk/>
          <pc:sldMk cId="2947577912" sldId="402"/>
        </pc:sldMkLst>
      </pc:sldChg>
      <pc:sldChg chg="add">
        <pc:chgData name="り ぶ" userId="e79b0678f96bfbc0" providerId="LiveId" clId="{99540704-64AD-46B7-92B5-CF93B3BE39AA}" dt="2024-01-25T00:18:25.652" v="354"/>
        <pc:sldMkLst>
          <pc:docMk/>
          <pc:sldMk cId="262102596" sldId="403"/>
        </pc:sldMkLst>
      </pc:sldChg>
      <pc:sldChg chg="add del">
        <pc:chgData name="り ぶ" userId="e79b0678f96bfbc0" providerId="LiveId" clId="{99540704-64AD-46B7-92B5-CF93B3BE39AA}" dt="2024-01-25T00:18:21.135" v="353" actId="2696"/>
        <pc:sldMkLst>
          <pc:docMk/>
          <pc:sldMk cId="1838657718" sldId="403"/>
        </pc:sldMkLst>
      </pc:sldChg>
      <pc:sldChg chg="add">
        <pc:chgData name="り ぶ" userId="e79b0678f96bfbc0" providerId="LiveId" clId="{99540704-64AD-46B7-92B5-CF93B3BE39AA}" dt="2024-02-01T00:52:53.186" v="357"/>
        <pc:sldMkLst>
          <pc:docMk/>
          <pc:sldMk cId="12121566" sldId="404"/>
        </pc:sldMkLst>
      </pc:sldChg>
      <pc:sldChg chg="modSp new mod ord">
        <pc:chgData name="り ぶ" userId="e79b0678f96bfbc0" providerId="LiveId" clId="{99540704-64AD-46B7-92B5-CF93B3BE39AA}" dt="2024-02-02T05:44:14.061" v="895"/>
        <pc:sldMkLst>
          <pc:docMk/>
          <pc:sldMk cId="1878946452" sldId="405"/>
        </pc:sldMkLst>
        <pc:spChg chg="mod">
          <ac:chgData name="り ぶ" userId="e79b0678f96bfbc0" providerId="LiveId" clId="{99540704-64AD-46B7-92B5-CF93B3BE39AA}" dt="2024-02-02T02:23:54.584" v="453"/>
          <ac:spMkLst>
            <pc:docMk/>
            <pc:sldMk cId="1878946452" sldId="405"/>
            <ac:spMk id="2" creationId="{FF6F65B9-5503-A477-BECC-D17B01DDC9AA}"/>
          </ac:spMkLst>
        </pc:spChg>
        <pc:spChg chg="mod">
          <ac:chgData name="り ぶ" userId="e79b0678f96bfbc0" providerId="LiveId" clId="{99540704-64AD-46B7-92B5-CF93B3BE39AA}" dt="2024-02-02T05:44:14.061" v="895"/>
          <ac:spMkLst>
            <pc:docMk/>
            <pc:sldMk cId="1878946452" sldId="405"/>
            <ac:spMk id="3" creationId="{EAAE3371-97FC-9188-6817-9710762724A5}"/>
          </ac:spMkLst>
        </pc:spChg>
      </pc:sldChg>
      <pc:sldChg chg="add">
        <pc:chgData name="り ぶ" userId="e79b0678f96bfbc0" providerId="LiveId" clId="{99540704-64AD-46B7-92B5-CF93B3BE39AA}" dt="2024-02-02T04:28:00.962" v="806"/>
        <pc:sldMkLst>
          <pc:docMk/>
          <pc:sldMk cId="301633798" sldId="406"/>
        </pc:sldMkLst>
      </pc:sldChg>
    </pc:docChg>
  </pc:docChgLst>
  <pc:docChgLst>
    <pc:chgData name="り ぶ" userId="e79b0678f96bfbc0" providerId="LiveId" clId="{53DAB66D-0CEC-4EDA-B090-95E383ADDCC4}"/>
    <pc:docChg chg="addSld delSld modSld">
      <pc:chgData name="り ぶ" userId="e79b0678f96bfbc0" providerId="LiveId" clId="{53DAB66D-0CEC-4EDA-B090-95E383ADDCC4}" dt="2024-04-27T23:36:01.390" v="2" actId="47"/>
      <pc:docMkLst>
        <pc:docMk/>
      </pc:docMkLst>
      <pc:sldChg chg="del">
        <pc:chgData name="り ぶ" userId="e79b0678f96bfbc0" providerId="LiveId" clId="{53DAB66D-0CEC-4EDA-B090-95E383ADDCC4}" dt="2024-04-27T23:36:01.390" v="2" actId="47"/>
        <pc:sldMkLst>
          <pc:docMk/>
          <pc:sldMk cId="2803378345" sldId="384"/>
        </pc:sldMkLst>
      </pc:sldChg>
      <pc:sldChg chg="addSp modSp add">
        <pc:chgData name="り ぶ" userId="e79b0678f96bfbc0" providerId="LiveId" clId="{53DAB66D-0CEC-4EDA-B090-95E383ADDCC4}" dt="2024-04-27T23:35:58.989" v="1"/>
        <pc:sldMkLst>
          <pc:docMk/>
          <pc:sldMk cId="2942891423" sldId="416"/>
        </pc:sldMkLst>
        <pc:spChg chg="add mod">
          <ac:chgData name="り ぶ" userId="e79b0678f96bfbc0" providerId="LiveId" clId="{53DAB66D-0CEC-4EDA-B090-95E383ADDCC4}" dt="2024-04-27T23:35:58.989" v="1"/>
          <ac:spMkLst>
            <pc:docMk/>
            <pc:sldMk cId="2942891423" sldId="416"/>
            <ac:spMk id="6" creationId="{C4C94140-10EB-10AD-98B9-86995DD63E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2024/4/28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65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02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65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391DE-5B02-4E70-B6CE-F065FE6F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F577BB8-B1AA-C89F-51F8-890F91B00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1F37CD-D3FF-EBC0-1697-5EF508DF3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3916C-9FDD-DB7F-AE0F-FAB0471A1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45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50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57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3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センサ端末プログラム自動生成環境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6D467-78B5-C47F-15DF-78B52B6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センサ端末プログラム自動生成環境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3BD019-8F1E-9462-8B0A-56CFF2BF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E957F9-3149-AC74-CD22-E908F8205337}"/>
              </a:ext>
            </a:extLst>
          </p:cNvPr>
          <p:cNvSpPr txBox="1"/>
          <p:nvPr/>
        </p:nvSpPr>
        <p:spPr>
          <a:xfrm>
            <a:off x="234000" y="19430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端末仕様作成アプリ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EBC61-8FA4-4D8C-7B3A-9CC955F8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83" y="1029030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5A3B3F32-2BD1-5DF7-EE08-5AEFAA821AF1}"/>
              </a:ext>
            </a:extLst>
          </p:cNvPr>
          <p:cNvSpPr/>
          <p:nvPr/>
        </p:nvSpPr>
        <p:spPr>
          <a:xfrm rot="8966633">
            <a:off x="1130565" y="1538658"/>
            <a:ext cx="803329" cy="208486"/>
          </a:xfrm>
          <a:prstGeom prst="left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C3453F-47BB-068B-8772-4B7423BCB92A}"/>
              </a:ext>
            </a:extLst>
          </p:cNvPr>
          <p:cNvSpPr txBox="1"/>
          <p:nvPr/>
        </p:nvSpPr>
        <p:spPr>
          <a:xfrm>
            <a:off x="1169934" y="1341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対話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A7A4CF0-ADD3-E488-4E6D-9EFC542F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92" y="2707651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9411A4-5888-02E2-F818-82A92EFDC2CB}"/>
              </a:ext>
            </a:extLst>
          </p:cNvPr>
          <p:cNvSpPr txBox="1"/>
          <p:nvPr/>
        </p:nvSpPr>
        <p:spPr>
          <a:xfrm>
            <a:off x="2856325" y="189284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仕様チェックアプリ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56AC2C-10C8-C9D4-1E92-651655A69630}"/>
              </a:ext>
            </a:extLst>
          </p:cNvPr>
          <p:cNvSpPr txBox="1"/>
          <p:nvPr/>
        </p:nvSpPr>
        <p:spPr>
          <a:xfrm>
            <a:off x="1636538" y="786616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センサ端末開発者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EBF4888-3611-18AB-0B2E-ACFFEB5B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5" y="2153926"/>
            <a:ext cx="1191300" cy="1365287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94928536-4CB3-2E78-0C75-82D56212776D}"/>
              </a:ext>
            </a:extLst>
          </p:cNvPr>
          <p:cNvSpPr/>
          <p:nvPr/>
        </p:nvSpPr>
        <p:spPr>
          <a:xfrm>
            <a:off x="1700962" y="2190361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38D235-C973-901E-8CBA-B4F66BD1DE8E}"/>
              </a:ext>
            </a:extLst>
          </p:cNvPr>
          <p:cNvSpPr txBox="1"/>
          <p:nvPr/>
        </p:nvSpPr>
        <p:spPr>
          <a:xfrm>
            <a:off x="1862247" y="2988184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yaml</a:t>
            </a:r>
            <a:r>
              <a:rPr kumimoji="1" lang="ja-JP" altLang="en-US" sz="1100" dirty="0"/>
              <a:t>形式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17DF28-9EBA-086B-F7DD-3AB0828A0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760" y="2169839"/>
            <a:ext cx="1191301" cy="1361194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CCC50AD5-8E86-C854-5835-2AADADC43FBD}"/>
              </a:ext>
            </a:extLst>
          </p:cNvPr>
          <p:cNvSpPr/>
          <p:nvPr/>
        </p:nvSpPr>
        <p:spPr>
          <a:xfrm flipH="1">
            <a:off x="2451281" y="2166910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39F5A6E-B76B-00CC-D5E4-FBD6501FE3F6}"/>
              </a:ext>
            </a:extLst>
          </p:cNvPr>
          <p:cNvSpPr/>
          <p:nvPr/>
        </p:nvSpPr>
        <p:spPr>
          <a:xfrm rot="12376695">
            <a:off x="2910366" y="1542108"/>
            <a:ext cx="758328" cy="188725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1AD480-7F26-8ABC-88DD-0BCA04387ACF}"/>
              </a:ext>
            </a:extLst>
          </p:cNvPr>
          <p:cNvSpPr txBox="1"/>
          <p:nvPr/>
        </p:nvSpPr>
        <p:spPr>
          <a:xfrm>
            <a:off x="3546407" y="133884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チェック結果</a:t>
            </a:r>
          </a:p>
        </p:txBody>
      </p:sp>
      <p:pic>
        <p:nvPicPr>
          <p:cNvPr id="20" name="図 19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5C38D823-1B9B-7418-6554-5D726D4AC6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3" b="25859"/>
          <a:stretch/>
        </p:blipFill>
        <p:spPr>
          <a:xfrm>
            <a:off x="1803660" y="3753591"/>
            <a:ext cx="1044214" cy="1109251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AE5122-6ED1-C007-7529-6585C6BF1636}"/>
              </a:ext>
            </a:extLst>
          </p:cNvPr>
          <p:cNvSpPr txBox="1"/>
          <p:nvPr/>
        </p:nvSpPr>
        <p:spPr>
          <a:xfrm>
            <a:off x="496155" y="432743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端末プログラム</a:t>
            </a:r>
            <a:endParaRPr kumimoji="1" lang="en-US" altLang="ja-JP" sz="1200" dirty="0"/>
          </a:p>
          <a:p>
            <a:pPr algn="l"/>
            <a:r>
              <a:rPr kumimoji="1" lang="ja-JP" altLang="en-US" sz="1200" dirty="0"/>
              <a:t>生成アプリ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92CB3CA-381B-9B71-201F-FFAEB287BEE6}"/>
              </a:ext>
            </a:extLst>
          </p:cNvPr>
          <p:cNvCxnSpPr/>
          <p:nvPr/>
        </p:nvCxnSpPr>
        <p:spPr>
          <a:xfrm>
            <a:off x="2348607" y="3345074"/>
            <a:ext cx="0" cy="3719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9F35248-E86C-F1DA-3D4B-35EE1ED18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52" y="3972894"/>
            <a:ext cx="1191301" cy="821359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C3D3F78E-693D-D6C5-4E7A-F6E591057243}"/>
              </a:ext>
            </a:extLst>
          </p:cNvPr>
          <p:cNvSpPr/>
          <p:nvPr/>
        </p:nvSpPr>
        <p:spPr>
          <a:xfrm>
            <a:off x="2882827" y="4327438"/>
            <a:ext cx="1081322" cy="2098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65822B-C649-6683-D44E-C7F0DB7070AF}"/>
              </a:ext>
            </a:extLst>
          </p:cNvPr>
          <p:cNvSpPr txBox="1"/>
          <p:nvPr/>
        </p:nvSpPr>
        <p:spPr>
          <a:xfrm>
            <a:off x="3964149" y="3705076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AB650F-84E8-8A50-52B2-31289DD709BA}"/>
              </a:ext>
            </a:extLst>
          </p:cNvPr>
          <p:cNvSpPr txBox="1"/>
          <p:nvPr/>
        </p:nvSpPr>
        <p:spPr>
          <a:xfrm>
            <a:off x="3177266" y="41065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生成</a:t>
            </a: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72B19C0C-9E43-5FC8-5741-FF0CA588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88" y="3982075"/>
            <a:ext cx="606552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7DDCCC-F09D-D4A1-AC23-DDBFD251E877}"/>
              </a:ext>
            </a:extLst>
          </p:cNvPr>
          <p:cNvSpPr txBox="1"/>
          <p:nvPr/>
        </p:nvSpPr>
        <p:spPr>
          <a:xfrm>
            <a:off x="6676214" y="454732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endParaRPr kumimoji="1" lang="ja-JP" altLang="en-US" sz="12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C9D2FE7-5ED0-D85E-8180-CB223295EC1A}"/>
              </a:ext>
            </a:extLst>
          </p:cNvPr>
          <p:cNvSpPr/>
          <p:nvPr/>
        </p:nvSpPr>
        <p:spPr>
          <a:xfrm>
            <a:off x="5344146" y="4311008"/>
            <a:ext cx="1380506" cy="226268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69B55DD-5828-84E8-6B4F-85EC3FF0BEC1}"/>
              </a:ext>
            </a:extLst>
          </p:cNvPr>
          <p:cNvSpPr txBox="1"/>
          <p:nvPr/>
        </p:nvSpPr>
        <p:spPr>
          <a:xfrm>
            <a:off x="5456182" y="41065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6793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A8E9-B9C4-E54A-A34C-C90CF8EB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698088E3-5666-8370-59C7-58327CED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0" y="985981"/>
            <a:ext cx="1455623" cy="25378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3AF612-575A-0B9A-B661-6796B9B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端末仕様作成アプリ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83C3F0-B21F-430A-8602-F5B4E86B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CC4765C-E45E-2818-783F-B65D609DF6FD}"/>
              </a:ext>
            </a:extLst>
          </p:cNvPr>
          <p:cNvSpPr/>
          <p:nvPr/>
        </p:nvSpPr>
        <p:spPr>
          <a:xfrm>
            <a:off x="179243" y="832093"/>
            <a:ext cx="1871941" cy="573664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ファイルの選択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8DA80BA-A836-9AE1-FB50-B8DBCDB119AD}"/>
              </a:ext>
            </a:extLst>
          </p:cNvPr>
          <p:cNvSpPr/>
          <p:nvPr/>
        </p:nvSpPr>
        <p:spPr>
          <a:xfrm>
            <a:off x="478821" y="2748212"/>
            <a:ext cx="1291570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79B0BD-FFCB-FFA8-C639-3744A646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44" y="608967"/>
            <a:ext cx="1646150" cy="4534533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9D65CA-4FE1-3AAC-083A-3CF1598B6255}"/>
              </a:ext>
            </a:extLst>
          </p:cNvPr>
          <p:cNvSpPr/>
          <p:nvPr/>
        </p:nvSpPr>
        <p:spPr>
          <a:xfrm>
            <a:off x="2886772" y="1902408"/>
            <a:ext cx="1291570" cy="573664"/>
          </a:xfrm>
          <a:prstGeom prst="wedgeRectCallout">
            <a:avLst>
              <a:gd name="adj1" fmla="val -40773"/>
              <a:gd name="adj2" fmla="val -6949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ネットワークや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ログ関連設定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6525DB7-B9D8-31FF-9946-6713DC208F6F}"/>
              </a:ext>
            </a:extLst>
          </p:cNvPr>
          <p:cNvSpPr/>
          <p:nvPr/>
        </p:nvSpPr>
        <p:spPr>
          <a:xfrm>
            <a:off x="3110423" y="3074919"/>
            <a:ext cx="735505" cy="573664"/>
          </a:xfrm>
          <a:prstGeom prst="wedgeRectCallout">
            <a:avLst>
              <a:gd name="adj1" fmla="val -113918"/>
              <a:gd name="adj2" fmla="val -44747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設定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8551226-33CE-9B5A-BAFD-9462CB0EA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79" y="1063937"/>
            <a:ext cx="1646150" cy="33913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AB5CDF-267E-D155-FE16-AFA6A073B729}"/>
              </a:ext>
            </a:extLst>
          </p:cNvPr>
          <p:cNvSpPr txBox="1"/>
          <p:nvPr/>
        </p:nvSpPr>
        <p:spPr>
          <a:xfrm>
            <a:off x="4724279" y="7520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個別センサ設定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99223E-ECDC-0B11-9E46-E395A7963E8E}"/>
              </a:ext>
            </a:extLst>
          </p:cNvPr>
          <p:cNvSpPr txBox="1"/>
          <p:nvPr/>
        </p:nvSpPr>
        <p:spPr>
          <a:xfrm>
            <a:off x="5100885" y="23784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接続するピン番号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7504FF-5B09-B51F-B4CF-D5056FC41FFF}"/>
              </a:ext>
            </a:extLst>
          </p:cNvPr>
          <p:cNvSpPr txBox="1"/>
          <p:nvPr/>
        </p:nvSpPr>
        <p:spPr>
          <a:xfrm>
            <a:off x="5547354" y="30625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IC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型番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E16A78-2815-145C-939F-05940F9B9F27}"/>
              </a:ext>
            </a:extLst>
          </p:cNvPr>
          <p:cNvSpPr txBox="1"/>
          <p:nvPr/>
        </p:nvSpPr>
        <p:spPr>
          <a:xfrm>
            <a:off x="5085690" y="174053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センサに割り当てる</a:t>
            </a:r>
            <a:endParaRPr kumimoji="1" lang="en-US" altLang="ja-JP" sz="1200" dirty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ID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番号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2400C20-3324-2230-02D1-20BDADAE0BE0}"/>
              </a:ext>
            </a:extLst>
          </p:cNvPr>
          <p:cNvSpPr/>
          <p:nvPr/>
        </p:nvSpPr>
        <p:spPr>
          <a:xfrm>
            <a:off x="1752511" y="2014028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B586327-AE76-3ECD-6A6C-6BB22AC76AB4}"/>
              </a:ext>
            </a:extLst>
          </p:cNvPr>
          <p:cNvSpPr/>
          <p:nvPr/>
        </p:nvSpPr>
        <p:spPr>
          <a:xfrm>
            <a:off x="4259799" y="206736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2DEF76-B9C8-B606-2309-0ABB93AC5BB6}"/>
              </a:ext>
            </a:extLst>
          </p:cNvPr>
          <p:cNvSpPr/>
          <p:nvPr/>
        </p:nvSpPr>
        <p:spPr>
          <a:xfrm>
            <a:off x="6480703" y="2035580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EB4AA9-055A-0B69-AE92-C30A6B31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537" y="1136424"/>
            <a:ext cx="1496110" cy="317655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9D0989-8409-8075-600A-13B2EF100EB9}"/>
              </a:ext>
            </a:extLst>
          </p:cNvPr>
          <p:cNvSpPr txBox="1"/>
          <p:nvPr/>
        </p:nvSpPr>
        <p:spPr>
          <a:xfrm>
            <a:off x="7120650" y="8111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仕様のセーブ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30485BE4-BFD3-CB43-9EC9-FD895EF7BB10}"/>
              </a:ext>
            </a:extLst>
          </p:cNvPr>
          <p:cNvSpPr/>
          <p:nvPr/>
        </p:nvSpPr>
        <p:spPr>
          <a:xfrm>
            <a:off x="7862255" y="2116154"/>
            <a:ext cx="867306" cy="524605"/>
          </a:xfrm>
          <a:prstGeom prst="wedgeRectCallout">
            <a:avLst>
              <a:gd name="adj1" fmla="val -66315"/>
              <a:gd name="adj2" fmla="val -5032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選択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8D3ED6AA-C42F-462A-0C71-7F6E179B1078}"/>
              </a:ext>
            </a:extLst>
          </p:cNvPr>
          <p:cNvSpPr/>
          <p:nvPr/>
        </p:nvSpPr>
        <p:spPr>
          <a:xfrm>
            <a:off x="7827993" y="3035044"/>
            <a:ext cx="671654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セーブ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30163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2D047-CD6D-403F-F4DA-CC591A60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3CA7-8149-00BF-EDE1-AE22DF46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仕様チェックアプリ</a:t>
            </a:r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9BAC884-1483-0B87-65E8-22C3FB9C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774" y="950400"/>
            <a:ext cx="4675226" cy="37872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チェック内容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使う機能と</a:t>
            </a:r>
            <a:r>
              <a:rPr lang="en-US" altLang="ja-JP" dirty="0"/>
              <a:t>MCU</a:t>
            </a:r>
            <a:r>
              <a:rPr lang="ja-JP" altLang="en-US" dirty="0"/>
              <a:t>がマッチするか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選択したセンサ</a:t>
            </a:r>
            <a:r>
              <a:rPr lang="en-US" altLang="ja-JP" dirty="0"/>
              <a:t>IC</a:t>
            </a:r>
            <a:r>
              <a:rPr lang="ja-JP" altLang="en-US" dirty="0"/>
              <a:t>の動作電圧と</a:t>
            </a:r>
            <a:r>
              <a:rPr lang="en-US" altLang="ja-JP" dirty="0"/>
              <a:t>Arduino</a:t>
            </a:r>
            <a:r>
              <a:rPr lang="ja-JP" altLang="en-US" dirty="0"/>
              <a:t>の動作電圧の一致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dirty="0"/>
              <a:t>I/O</a:t>
            </a:r>
            <a:r>
              <a:rPr lang="ja-JP" altLang="en-US" dirty="0"/>
              <a:t>端子の重複利用の有無</a:t>
            </a:r>
            <a:endParaRPr lang="en-US" altLang="ja-JP" dirty="0"/>
          </a:p>
          <a:p>
            <a:pPr marL="75555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バス型</a:t>
            </a:r>
            <a:r>
              <a:rPr lang="en-US" altLang="ja-JP" dirty="0"/>
              <a:t>I/F(I2C, SPI)</a:t>
            </a:r>
            <a:r>
              <a:rPr lang="ja-JP" altLang="en-US" dirty="0"/>
              <a:t>の端子は除く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FF897B-E114-2FE5-C3DD-15B34B550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3307E1-3A42-C8AB-4891-B1624F39B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4" y="1282412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3D7D32-3A88-F2A0-B212-018C3852917E}"/>
              </a:ext>
            </a:extLst>
          </p:cNvPr>
          <p:cNvSpPr txBox="1"/>
          <p:nvPr/>
        </p:nvSpPr>
        <p:spPr>
          <a:xfrm>
            <a:off x="502856" y="1647925"/>
            <a:ext cx="9236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ファイル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yaml</a:t>
            </a:r>
            <a:r>
              <a:rPr kumimoji="1" lang="ja-JP" altLang="en-US" sz="1100" dirty="0"/>
              <a:t>形式</a:t>
            </a:r>
            <a:r>
              <a:rPr kumimoji="1" lang="en-US" altLang="ja-JP" sz="1100" dirty="0"/>
              <a:t>)</a:t>
            </a:r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52DCC95E-F8F9-8D32-144C-286F4E717472}"/>
              </a:ext>
            </a:extLst>
          </p:cNvPr>
          <p:cNvSpPr/>
          <p:nvPr/>
        </p:nvSpPr>
        <p:spPr>
          <a:xfrm>
            <a:off x="1426507" y="1416951"/>
            <a:ext cx="389106" cy="415046"/>
          </a:xfrm>
          <a:prstGeom prst="plus">
            <a:avLst>
              <a:gd name="adj" fmla="val 37500"/>
            </a:avLst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168F9C-88A3-7CA1-A103-42C9948BFF11}"/>
              </a:ext>
            </a:extLst>
          </p:cNvPr>
          <p:cNvSpPr txBox="1"/>
          <p:nvPr/>
        </p:nvSpPr>
        <p:spPr>
          <a:xfrm>
            <a:off x="2045756" y="1328476"/>
            <a:ext cx="17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Arduino</a:t>
            </a:r>
            <a:r>
              <a:rPr kumimoji="1" lang="ja-JP" altLang="en-US" sz="1400" dirty="0"/>
              <a:t>機種情報</a:t>
            </a:r>
            <a:endParaRPr kumimoji="1" lang="en-US" altLang="ja-JP" sz="1400" dirty="0"/>
          </a:p>
          <a:p>
            <a:pPr algn="l"/>
            <a:r>
              <a:rPr kumimoji="1" lang="en-US" altLang="ja-JP" sz="1400" dirty="0"/>
              <a:t>(MCU, </a:t>
            </a:r>
            <a:r>
              <a:rPr kumimoji="1" lang="ja-JP" altLang="en-US" sz="1400" dirty="0"/>
              <a:t>動作電圧等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9540FA-E322-3D81-16FC-1DFADCEDBBF0}"/>
              </a:ext>
            </a:extLst>
          </p:cNvPr>
          <p:cNvSpPr txBox="1"/>
          <p:nvPr/>
        </p:nvSpPr>
        <p:spPr>
          <a:xfrm>
            <a:off x="1094383" y="456453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仕様チェックアプリ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1C8455D-42BC-5183-64BC-299E76B6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35" y="2852981"/>
            <a:ext cx="1386081" cy="1583752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9EF61E47-C64F-07D9-7084-EFD0C077BEC8}"/>
              </a:ext>
            </a:extLst>
          </p:cNvPr>
          <p:cNvSpPr/>
          <p:nvPr/>
        </p:nvSpPr>
        <p:spPr>
          <a:xfrm>
            <a:off x="1498060" y="2375892"/>
            <a:ext cx="447255" cy="391717"/>
          </a:xfrm>
          <a:prstGeom prst="down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84BD996-DFDF-00B3-15E3-3E7511A90D88}"/>
              </a:ext>
            </a:extLst>
          </p:cNvPr>
          <p:cNvSpPr/>
          <p:nvPr/>
        </p:nvSpPr>
        <p:spPr>
          <a:xfrm>
            <a:off x="343711" y="1170835"/>
            <a:ext cx="3463105" cy="107725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987B1-4F5C-1461-B387-EF80BF31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端末プログラム生成アプリ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85E9B14-BF43-90A6-F2ED-D07D9F14B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804E6B3D-BF63-21CD-B1CD-E344875E93B6}"/>
              </a:ext>
            </a:extLst>
          </p:cNvPr>
          <p:cNvSpPr/>
          <p:nvPr/>
        </p:nvSpPr>
        <p:spPr>
          <a:xfrm>
            <a:off x="2171965" y="2585497"/>
            <a:ext cx="1277836" cy="95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A195DA-055E-CD8F-4E37-62BA368A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86" y="1356267"/>
            <a:ext cx="1191300" cy="1365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4117C4-61DA-F0FF-F550-DB5C50147B22}"/>
              </a:ext>
            </a:extLst>
          </p:cNvPr>
          <p:cNvSpPr txBox="1"/>
          <p:nvPr/>
        </p:nvSpPr>
        <p:spPr>
          <a:xfrm>
            <a:off x="2568395" y="927071"/>
            <a:ext cx="130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アプリ本体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(Python + </a:t>
            </a:r>
            <a:r>
              <a:rPr kumimoji="1" lang="en-US" altLang="ja-JP" sz="1200" dirty="0" err="1"/>
              <a:t>flet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147414-5B48-3789-CC69-A592C539AA02}"/>
              </a:ext>
            </a:extLst>
          </p:cNvPr>
          <p:cNvSpPr/>
          <p:nvPr/>
        </p:nvSpPr>
        <p:spPr>
          <a:xfrm>
            <a:off x="5134952" y="1220069"/>
            <a:ext cx="1566898" cy="472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パラメータファイル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(C</a:t>
            </a:r>
            <a:r>
              <a:rPr kumimoji="1" lang="ja-JP" altLang="en-US" sz="1200" dirty="0">
                <a:solidFill>
                  <a:schemeClr val="tx1"/>
                </a:solidFill>
              </a:rPr>
              <a:t>言語ヘッダ</a:t>
            </a:r>
            <a:r>
              <a:rPr kumimoji="1" lang="en-US" altLang="ja-JP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37B408-ABBA-7813-BCA1-BBB87154DFE2}"/>
              </a:ext>
            </a:extLst>
          </p:cNvPr>
          <p:cNvSpPr txBox="1"/>
          <p:nvPr/>
        </p:nvSpPr>
        <p:spPr>
          <a:xfrm>
            <a:off x="2078877" y="29402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・アプリ基幹部分</a:t>
            </a:r>
            <a:endParaRPr kumimoji="1" lang="en-US" altLang="ja-JP" sz="1200" dirty="0"/>
          </a:p>
          <a:p>
            <a:pPr algn="l"/>
            <a:r>
              <a:rPr kumimoji="1" lang="ja-JP" altLang="en-US" sz="1200" dirty="0"/>
              <a:t>・各種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用部品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45B289-9DC4-ADA3-D585-12E4EF6AFF52}"/>
              </a:ext>
            </a:extLst>
          </p:cNvPr>
          <p:cNvSpPr txBox="1"/>
          <p:nvPr/>
        </p:nvSpPr>
        <p:spPr>
          <a:xfrm>
            <a:off x="2116604" y="358971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プログラム部品集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ED90A8-6B6F-6DE5-5D94-F164AD340884}"/>
              </a:ext>
            </a:extLst>
          </p:cNvPr>
          <p:cNvSpPr/>
          <p:nvPr/>
        </p:nvSpPr>
        <p:spPr>
          <a:xfrm>
            <a:off x="5134952" y="1722287"/>
            <a:ext cx="1566898" cy="472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</a:rPr>
              <a:t>用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スケッチ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2CB1D8-AAC5-3026-496A-A585C656C88C}"/>
              </a:ext>
            </a:extLst>
          </p:cNvPr>
          <p:cNvSpPr/>
          <p:nvPr/>
        </p:nvSpPr>
        <p:spPr>
          <a:xfrm>
            <a:off x="5134950" y="2249428"/>
            <a:ext cx="1566897" cy="472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周辺回路用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ライブラリ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9F0F888-5A4D-28A0-EA80-0F8B862E1716}"/>
              </a:ext>
            </a:extLst>
          </p:cNvPr>
          <p:cNvSpPr/>
          <p:nvPr/>
        </p:nvSpPr>
        <p:spPr>
          <a:xfrm>
            <a:off x="3989876" y="1770828"/>
            <a:ext cx="854235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8AF98A4-F460-E4CB-30EB-9ED796E6C70E}"/>
              </a:ext>
            </a:extLst>
          </p:cNvPr>
          <p:cNvSpPr/>
          <p:nvPr/>
        </p:nvSpPr>
        <p:spPr>
          <a:xfrm>
            <a:off x="1479610" y="1835032"/>
            <a:ext cx="854235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54E13D6-1382-3A45-B850-9085B578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40" y="1914948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BA8EE2-66F5-3013-FE0B-CD58047DDF38}"/>
              </a:ext>
            </a:extLst>
          </p:cNvPr>
          <p:cNvSpPr txBox="1"/>
          <p:nvPr/>
        </p:nvSpPr>
        <p:spPr>
          <a:xfrm>
            <a:off x="610052" y="2280461"/>
            <a:ext cx="9236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ファイル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yaml</a:t>
            </a:r>
            <a:r>
              <a:rPr kumimoji="1" lang="ja-JP" altLang="en-US" sz="1100" dirty="0"/>
              <a:t>形式</a:t>
            </a:r>
            <a:r>
              <a:rPr kumimoji="1" lang="en-US" altLang="ja-JP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272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0C61F-79A6-B644-4C8A-3C6A5DA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9F729-BAD1-7041-7D3E-C2EA8229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等の組み込みマイコンの基礎知識</a:t>
            </a:r>
            <a:endParaRPr kumimoji="1" lang="en-US" altLang="ja-JP" dirty="0"/>
          </a:p>
          <a:p>
            <a:r>
              <a:rPr kumimoji="1" lang="en-US" altLang="ja-JP" dirty="0"/>
              <a:t>IoT</a:t>
            </a:r>
            <a:r>
              <a:rPr kumimoji="1" lang="ja-JP" altLang="en-US" dirty="0"/>
              <a:t>向けセンサネットワークの基礎</a:t>
            </a:r>
            <a:endParaRPr kumimoji="1" lang="en-US" altLang="ja-JP" dirty="0"/>
          </a:p>
          <a:p>
            <a:r>
              <a:rPr kumimoji="1" lang="ja-JP" altLang="en-US" dirty="0"/>
              <a:t>仕様定義の方法</a:t>
            </a:r>
            <a:endParaRPr kumimoji="1" lang="en-US" altLang="ja-JP" dirty="0"/>
          </a:p>
          <a:p>
            <a:r>
              <a:rPr lang="en-US" altLang="ja-JP" dirty="0"/>
              <a:t>Arduino</a:t>
            </a:r>
            <a:r>
              <a:rPr lang="ja-JP" altLang="en-US" dirty="0"/>
              <a:t>用スケッチ合成プログラムの使い方</a:t>
            </a:r>
            <a:endParaRPr lang="en-US" altLang="ja-JP" dirty="0"/>
          </a:p>
          <a:p>
            <a:r>
              <a:rPr lang="en-US" altLang="ja-JP" dirty="0"/>
              <a:t>Arduino IDE</a:t>
            </a:r>
            <a:r>
              <a:rPr lang="ja-JP" altLang="en-US" dirty="0"/>
              <a:t>の使い方</a:t>
            </a:r>
            <a:endParaRPr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534CB8-2FC5-A33B-B1D3-F8FB0C1943F2}"/>
              </a:ext>
            </a:extLst>
          </p:cNvPr>
          <p:cNvSpPr/>
          <p:nvPr/>
        </p:nvSpPr>
        <p:spPr>
          <a:xfrm>
            <a:off x="1196558" y="3592208"/>
            <a:ext cx="5899186" cy="600892"/>
          </a:xfrm>
          <a:prstGeom prst="roundRec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電子回路・</a:t>
            </a:r>
            <a:r>
              <a:rPr kumimoji="1" lang="en-US" altLang="ja-JP" dirty="0">
                <a:solidFill>
                  <a:schemeClr val="tx1"/>
                </a:solidFill>
              </a:rPr>
              <a:t>C++</a:t>
            </a:r>
            <a:r>
              <a:rPr kumimoji="1" lang="ja-JP" altLang="en-US" dirty="0">
                <a:solidFill>
                  <a:schemeClr val="tx1"/>
                </a:solidFill>
              </a:rPr>
              <a:t>の知識がなくても理解できる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DDBCBE-8112-048E-9063-109CB104BEE8}"/>
              </a:ext>
            </a:extLst>
          </p:cNvPr>
          <p:cNvSpPr txBox="1"/>
          <p:nvPr/>
        </p:nvSpPr>
        <p:spPr>
          <a:xfrm>
            <a:off x="344013" y="4346045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</a:rPr>
              <a:t>「</a:t>
            </a:r>
            <a:r>
              <a:rPr kumimoji="1" lang="en-US" altLang="ja-JP" dirty="0">
                <a:solidFill>
                  <a:srgbClr val="FF0000"/>
                </a:solidFill>
              </a:rPr>
              <a:t>PC</a:t>
            </a:r>
            <a:r>
              <a:rPr kumimoji="1" lang="ja-JP" altLang="en-US" dirty="0">
                <a:solidFill>
                  <a:srgbClr val="FF0000"/>
                </a:solidFill>
              </a:rPr>
              <a:t>を使えない」「小中学 理科実験レベルの配線もできない」人は想定外</a:t>
            </a:r>
          </a:p>
        </p:txBody>
      </p:sp>
    </p:spTree>
    <p:extLst>
      <p:ext uri="{BB962C8B-B14F-4D97-AF65-F5344CB8AC3E}">
        <p14:creationId xmlns:p14="http://schemas.microsoft.com/office/powerpoint/2010/main" val="82313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0640-918F-56C1-09C2-538EC5A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EF8221B-2039-2572-30C3-65B6D030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対象とするセンサ系</a:t>
            </a:r>
            <a:r>
              <a:rPr lang="en-US" altLang="ja-JP" dirty="0"/>
              <a:t>IoT</a:t>
            </a:r>
            <a:r>
              <a:rPr lang="ja-JP" altLang="en-US" dirty="0"/>
              <a:t>システム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99E23B-DED6-6FAF-C46E-C1A54A0AFC48}"/>
              </a:ext>
            </a:extLst>
          </p:cNvPr>
          <p:cNvSpPr/>
          <p:nvPr/>
        </p:nvSpPr>
        <p:spPr>
          <a:xfrm>
            <a:off x="415924" y="1255211"/>
            <a:ext cx="6022623" cy="30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01D750F5-01EA-9E88-FCBB-9F965040BDB9}"/>
              </a:ext>
            </a:extLst>
          </p:cNvPr>
          <p:cNvSpPr/>
          <p:nvPr/>
        </p:nvSpPr>
        <p:spPr>
          <a:xfrm>
            <a:off x="4185849" y="3038009"/>
            <a:ext cx="1837268" cy="83396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センサ専用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ネットワーク</a:t>
            </a: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FCFE1B37-921B-B614-DE95-2998D8D25377}"/>
              </a:ext>
            </a:extLst>
          </p:cNvPr>
          <p:cNvSpPr/>
          <p:nvPr/>
        </p:nvSpPr>
        <p:spPr>
          <a:xfrm>
            <a:off x="1020162" y="3056211"/>
            <a:ext cx="1837268" cy="83396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センサ専用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ネットワーク</a:t>
            </a:r>
          </a:p>
        </p:txBody>
      </p:sp>
      <p:sp>
        <p:nvSpPr>
          <p:cNvPr id="8" name="雲 7">
            <a:extLst>
              <a:ext uri="{FF2B5EF4-FFF2-40B4-BE49-F238E27FC236}">
                <a16:creationId xmlns:a16="http://schemas.microsoft.com/office/drawing/2014/main" id="{2FA6FE30-618D-28FA-B35B-7A2BBFEC62D6}"/>
              </a:ext>
            </a:extLst>
          </p:cNvPr>
          <p:cNvSpPr/>
          <p:nvPr/>
        </p:nvSpPr>
        <p:spPr>
          <a:xfrm>
            <a:off x="1938796" y="1828969"/>
            <a:ext cx="2827867" cy="109981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インターネット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A4E45C-E619-6223-E40C-4F195902735B}"/>
              </a:ext>
            </a:extLst>
          </p:cNvPr>
          <p:cNvSpPr/>
          <p:nvPr/>
        </p:nvSpPr>
        <p:spPr>
          <a:xfrm>
            <a:off x="1600129" y="2627376"/>
            <a:ext cx="1327573" cy="6028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GW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ゲートウェイ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11A52E-234C-D615-9414-8E8BE324A3E0}"/>
              </a:ext>
            </a:extLst>
          </p:cNvPr>
          <p:cNvSpPr/>
          <p:nvPr/>
        </p:nvSpPr>
        <p:spPr>
          <a:xfrm>
            <a:off x="3926769" y="2576576"/>
            <a:ext cx="1327573" cy="6028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GW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ゲートウェイ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E061F07-9B0C-5ACE-C12D-E34BFCCADE2B}"/>
              </a:ext>
            </a:extLst>
          </p:cNvPr>
          <p:cNvSpPr/>
          <p:nvPr/>
        </p:nvSpPr>
        <p:spPr>
          <a:xfrm>
            <a:off x="2761756" y="1423841"/>
            <a:ext cx="1327573" cy="6028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IoT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4260FF-4A4D-CB41-E9F2-7C2326835F7B}"/>
              </a:ext>
            </a:extLst>
          </p:cNvPr>
          <p:cNvSpPr/>
          <p:nvPr/>
        </p:nvSpPr>
        <p:spPr>
          <a:xfrm>
            <a:off x="623500" y="3493516"/>
            <a:ext cx="677334" cy="319195"/>
          </a:xfrm>
          <a:prstGeom prst="rect">
            <a:avLst/>
          </a:prstGeom>
          <a:solidFill>
            <a:srgbClr val="FFEB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891698-DDBB-B195-79ED-727673D10692}"/>
              </a:ext>
            </a:extLst>
          </p:cNvPr>
          <p:cNvSpPr/>
          <p:nvPr/>
        </p:nvSpPr>
        <p:spPr>
          <a:xfrm>
            <a:off x="1466780" y="3767413"/>
            <a:ext cx="677334" cy="319195"/>
          </a:xfrm>
          <a:prstGeom prst="rect">
            <a:avLst/>
          </a:prstGeom>
          <a:solidFill>
            <a:srgbClr val="FFEB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2804F3-EC18-AE32-652B-668F326F3772}"/>
              </a:ext>
            </a:extLst>
          </p:cNvPr>
          <p:cNvSpPr/>
          <p:nvPr/>
        </p:nvSpPr>
        <p:spPr>
          <a:xfrm>
            <a:off x="2423089" y="3607815"/>
            <a:ext cx="677334" cy="319195"/>
          </a:xfrm>
          <a:prstGeom prst="rect">
            <a:avLst/>
          </a:prstGeom>
          <a:solidFill>
            <a:srgbClr val="FFEB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DDB30D-3656-1A30-5FAF-39730A81D415}"/>
              </a:ext>
            </a:extLst>
          </p:cNvPr>
          <p:cNvSpPr/>
          <p:nvPr/>
        </p:nvSpPr>
        <p:spPr>
          <a:xfrm>
            <a:off x="4089329" y="3676395"/>
            <a:ext cx="677334" cy="319195"/>
          </a:xfrm>
          <a:prstGeom prst="rect">
            <a:avLst/>
          </a:prstGeom>
          <a:solidFill>
            <a:srgbClr val="FFEB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1196C4-41E8-6B26-D071-7887FBF829BD}"/>
              </a:ext>
            </a:extLst>
          </p:cNvPr>
          <p:cNvSpPr/>
          <p:nvPr/>
        </p:nvSpPr>
        <p:spPr>
          <a:xfrm>
            <a:off x="4932609" y="3752173"/>
            <a:ext cx="677334" cy="319195"/>
          </a:xfrm>
          <a:prstGeom prst="rect">
            <a:avLst/>
          </a:prstGeom>
          <a:solidFill>
            <a:srgbClr val="FFEB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6FBF05E-928F-EA28-0576-731561CEC02E}"/>
              </a:ext>
            </a:extLst>
          </p:cNvPr>
          <p:cNvSpPr/>
          <p:nvPr/>
        </p:nvSpPr>
        <p:spPr>
          <a:xfrm>
            <a:off x="5658202" y="3542622"/>
            <a:ext cx="677334" cy="319195"/>
          </a:xfrm>
          <a:prstGeom prst="rect">
            <a:avLst/>
          </a:prstGeom>
          <a:solidFill>
            <a:srgbClr val="FFEB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1FB4A2-DA29-CDEF-9C22-B442122898E2}"/>
              </a:ext>
            </a:extLst>
          </p:cNvPr>
          <p:cNvSpPr/>
          <p:nvPr/>
        </p:nvSpPr>
        <p:spPr>
          <a:xfrm>
            <a:off x="5294983" y="2893229"/>
            <a:ext cx="663786" cy="602827"/>
          </a:xfrm>
          <a:custGeom>
            <a:avLst/>
            <a:gdLst>
              <a:gd name="connsiteX0" fmla="*/ 663786 w 663786"/>
              <a:gd name="connsiteY0" fmla="*/ 602827 h 602827"/>
              <a:gd name="connsiteX1" fmla="*/ 487680 w 663786"/>
              <a:gd name="connsiteY1" fmla="*/ 304800 h 602827"/>
              <a:gd name="connsiteX2" fmla="*/ 0 w 663786"/>
              <a:gd name="connsiteY2" fmla="*/ 0 h 6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86" h="602827">
                <a:moveTo>
                  <a:pt x="663786" y="602827"/>
                </a:moveTo>
                <a:cubicBezTo>
                  <a:pt x="631048" y="504049"/>
                  <a:pt x="598311" y="405271"/>
                  <a:pt x="487680" y="304800"/>
                </a:cubicBezTo>
                <a:cubicBezTo>
                  <a:pt x="377049" y="204329"/>
                  <a:pt x="188524" y="10216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A8BAB528-9FDE-B9BF-1E2E-CD2A2E5A7243}"/>
              </a:ext>
            </a:extLst>
          </p:cNvPr>
          <p:cNvSpPr/>
          <p:nvPr/>
        </p:nvSpPr>
        <p:spPr>
          <a:xfrm flipH="1">
            <a:off x="892742" y="2909738"/>
            <a:ext cx="663786" cy="602827"/>
          </a:xfrm>
          <a:custGeom>
            <a:avLst/>
            <a:gdLst>
              <a:gd name="connsiteX0" fmla="*/ 663786 w 663786"/>
              <a:gd name="connsiteY0" fmla="*/ 602827 h 602827"/>
              <a:gd name="connsiteX1" fmla="*/ 487680 w 663786"/>
              <a:gd name="connsiteY1" fmla="*/ 304800 h 602827"/>
              <a:gd name="connsiteX2" fmla="*/ 0 w 663786"/>
              <a:gd name="connsiteY2" fmla="*/ 0 h 6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86" h="602827">
                <a:moveTo>
                  <a:pt x="663786" y="602827"/>
                </a:moveTo>
                <a:cubicBezTo>
                  <a:pt x="631048" y="504049"/>
                  <a:pt x="598311" y="405271"/>
                  <a:pt x="487680" y="304800"/>
                </a:cubicBezTo>
                <a:cubicBezTo>
                  <a:pt x="377049" y="204329"/>
                  <a:pt x="188524" y="10216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0576AD-183E-4CE0-C1BB-581464D21E89}"/>
              </a:ext>
            </a:extLst>
          </p:cNvPr>
          <p:cNvSpPr txBox="1"/>
          <p:nvPr/>
        </p:nvSpPr>
        <p:spPr>
          <a:xfrm>
            <a:off x="5409369" y="263541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データ送信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(push)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BB3D12-B1A1-99A7-7BFA-5C58D0C87307}"/>
              </a:ext>
            </a:extLst>
          </p:cNvPr>
          <p:cNvSpPr txBox="1"/>
          <p:nvPr/>
        </p:nvSpPr>
        <p:spPr>
          <a:xfrm>
            <a:off x="372087" y="276844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データ送信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(push)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315D0151-E611-89B2-3F69-3733501F250D}"/>
              </a:ext>
            </a:extLst>
          </p:cNvPr>
          <p:cNvSpPr/>
          <p:nvPr/>
        </p:nvSpPr>
        <p:spPr>
          <a:xfrm flipH="1">
            <a:off x="1812220" y="1719749"/>
            <a:ext cx="949535" cy="922870"/>
          </a:xfrm>
          <a:custGeom>
            <a:avLst/>
            <a:gdLst>
              <a:gd name="connsiteX0" fmla="*/ 663786 w 663786"/>
              <a:gd name="connsiteY0" fmla="*/ 602827 h 602827"/>
              <a:gd name="connsiteX1" fmla="*/ 487680 w 663786"/>
              <a:gd name="connsiteY1" fmla="*/ 304800 h 602827"/>
              <a:gd name="connsiteX2" fmla="*/ 0 w 663786"/>
              <a:gd name="connsiteY2" fmla="*/ 0 h 6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86" h="602827">
                <a:moveTo>
                  <a:pt x="663786" y="602827"/>
                </a:moveTo>
                <a:cubicBezTo>
                  <a:pt x="631048" y="504049"/>
                  <a:pt x="598311" y="405271"/>
                  <a:pt x="487680" y="304800"/>
                </a:cubicBezTo>
                <a:cubicBezTo>
                  <a:pt x="377049" y="204329"/>
                  <a:pt x="188524" y="10216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713AE3B-02BC-D7E3-E1B9-B9EFC9852DCA}"/>
              </a:ext>
            </a:extLst>
          </p:cNvPr>
          <p:cNvSpPr/>
          <p:nvPr/>
        </p:nvSpPr>
        <p:spPr>
          <a:xfrm>
            <a:off x="4115787" y="1669790"/>
            <a:ext cx="949535" cy="922870"/>
          </a:xfrm>
          <a:custGeom>
            <a:avLst/>
            <a:gdLst>
              <a:gd name="connsiteX0" fmla="*/ 663786 w 663786"/>
              <a:gd name="connsiteY0" fmla="*/ 602827 h 602827"/>
              <a:gd name="connsiteX1" fmla="*/ 487680 w 663786"/>
              <a:gd name="connsiteY1" fmla="*/ 304800 h 602827"/>
              <a:gd name="connsiteX2" fmla="*/ 0 w 663786"/>
              <a:gd name="connsiteY2" fmla="*/ 0 h 60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86" h="602827">
                <a:moveTo>
                  <a:pt x="663786" y="602827"/>
                </a:moveTo>
                <a:cubicBezTo>
                  <a:pt x="631048" y="504049"/>
                  <a:pt x="598311" y="405271"/>
                  <a:pt x="487680" y="304800"/>
                </a:cubicBezTo>
                <a:cubicBezTo>
                  <a:pt x="377049" y="204329"/>
                  <a:pt x="188524" y="10216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48A238-5983-5341-CD49-86F02311811B}"/>
              </a:ext>
            </a:extLst>
          </p:cNvPr>
          <p:cNvSpPr txBox="1"/>
          <p:nvPr/>
        </p:nvSpPr>
        <p:spPr>
          <a:xfrm>
            <a:off x="4252096" y="156056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データアクセス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(pull)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316608A-3DB0-4670-BC1D-BFDEA48F046A}"/>
              </a:ext>
            </a:extLst>
          </p:cNvPr>
          <p:cNvSpPr txBox="1"/>
          <p:nvPr/>
        </p:nvSpPr>
        <p:spPr>
          <a:xfrm>
            <a:off x="1405363" y="163253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データアクセス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(pull)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8B26B2CA-87CE-B6EA-D149-0788AF54D863}"/>
              </a:ext>
            </a:extLst>
          </p:cNvPr>
          <p:cNvSpPr/>
          <p:nvPr/>
        </p:nvSpPr>
        <p:spPr>
          <a:xfrm>
            <a:off x="5443361" y="1851195"/>
            <a:ext cx="677334" cy="657013"/>
          </a:xfrm>
          <a:prstGeom prst="wedgeRectCallout">
            <a:avLst>
              <a:gd name="adj1" fmla="val -84833"/>
              <a:gd name="adj2" fmla="val 73840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データ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蓄積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48BE772C-E7D8-6605-F5D5-0453D3EB5F1A}"/>
              </a:ext>
            </a:extLst>
          </p:cNvPr>
          <p:cNvSpPr/>
          <p:nvPr/>
        </p:nvSpPr>
        <p:spPr>
          <a:xfrm>
            <a:off x="923113" y="1970363"/>
            <a:ext cx="677334" cy="657013"/>
          </a:xfrm>
          <a:prstGeom prst="wedgeRectCallout">
            <a:avLst>
              <a:gd name="adj1" fmla="val 65167"/>
              <a:gd name="adj2" fmla="val 7487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データ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蓄積</a:t>
            </a: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912EA19-026D-4733-2D5D-B75C555615CF}"/>
              </a:ext>
            </a:extLst>
          </p:cNvPr>
          <p:cNvSpPr/>
          <p:nvPr/>
        </p:nvSpPr>
        <p:spPr>
          <a:xfrm>
            <a:off x="6650320" y="1567390"/>
            <a:ext cx="1660173" cy="345895"/>
          </a:xfrm>
          <a:prstGeom prst="wedgeRectCallout">
            <a:avLst>
              <a:gd name="adj1" fmla="val -69552"/>
              <a:gd name="adj2" fmla="val 29094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プロトコル </a:t>
            </a: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MQTT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786A5B-7E9F-4C71-FC18-F9CE1B55B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C688C2-CC98-B6CA-8826-D616DB8C1985}"/>
              </a:ext>
            </a:extLst>
          </p:cNvPr>
          <p:cNvSpPr txBox="1"/>
          <p:nvPr/>
        </p:nvSpPr>
        <p:spPr>
          <a:xfrm>
            <a:off x="5443361" y="1013392"/>
            <a:ext cx="3718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0" dirty="0">
                <a:solidFill>
                  <a:srgbClr val="24292F"/>
                </a:solidFill>
                <a:effectLst/>
                <a:latin typeface="-apple-system"/>
              </a:rPr>
              <a:t>Message Queuing Telemetry Transport</a:t>
            </a:r>
          </a:p>
          <a:p>
            <a:pPr algn="l"/>
            <a:r>
              <a:rPr kumimoji="1" lang="en-US" altLang="ja-JP" sz="1400" dirty="0"/>
              <a:t>IoT</a:t>
            </a:r>
            <a:r>
              <a:rPr kumimoji="1" lang="ja-JP" altLang="en-US" sz="1400" dirty="0"/>
              <a:t>向けに設計された</a:t>
            </a:r>
            <a:r>
              <a:rPr kumimoji="1" lang="en-US" altLang="ja-JP" sz="1400" dirty="0"/>
              <a:t>pub/sub</a:t>
            </a:r>
            <a:r>
              <a:rPr kumimoji="1" lang="ja-JP" altLang="en-US" sz="1400" dirty="0"/>
              <a:t>型プロトコル</a:t>
            </a:r>
          </a:p>
        </p:txBody>
      </p:sp>
    </p:spTree>
    <p:extLst>
      <p:ext uri="{BB962C8B-B14F-4D97-AF65-F5344CB8AC3E}">
        <p14:creationId xmlns:p14="http://schemas.microsoft.com/office/powerpoint/2010/main" val="173891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6D0AC-ADE9-86C7-F35C-ABC16B0F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センサ系</a:t>
            </a:r>
            <a:r>
              <a:rPr kumimoji="1" lang="en-US" altLang="ja-JP" dirty="0"/>
              <a:t>IoT</a:t>
            </a:r>
            <a:r>
              <a:rPr kumimoji="1" lang="ja-JP" altLang="en-US" dirty="0"/>
              <a:t>システムのライフサイクル</a:t>
            </a:r>
          </a:p>
        </p:txBody>
      </p:sp>
      <p:sp>
        <p:nvSpPr>
          <p:cNvPr id="37" name="コンテンツ プレースホルダー 36">
            <a:extLst>
              <a:ext uri="{FF2B5EF4-FFF2-40B4-BE49-F238E27FC236}">
                <a16:creationId xmlns:a16="http://schemas.microsoft.com/office/drawing/2014/main" id="{19FD94F4-1C08-2051-3880-80A74956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4110955"/>
            <a:ext cx="8679600" cy="626644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赤線</a:t>
            </a:r>
            <a:r>
              <a:rPr lang="ja-JP" altLang="en-US" dirty="0"/>
              <a:t>部分のループに必要な</a:t>
            </a:r>
            <a:r>
              <a:rPr lang="ja-JP" altLang="en-US" dirty="0">
                <a:solidFill>
                  <a:srgbClr val="FF0000"/>
                </a:solidFill>
              </a:rPr>
              <a:t>コスト</a:t>
            </a:r>
            <a:r>
              <a:rPr lang="ja-JP" altLang="en-US" dirty="0"/>
              <a:t>を引き下げることが重要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496264C-9524-ED2A-8857-51CD7ED31DF3}"/>
              </a:ext>
            </a:extLst>
          </p:cNvPr>
          <p:cNvCxnSpPr>
            <a:cxnSpLocks/>
          </p:cNvCxnSpPr>
          <p:nvPr/>
        </p:nvCxnSpPr>
        <p:spPr>
          <a:xfrm>
            <a:off x="5409528" y="2222339"/>
            <a:ext cx="0" cy="32125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AE1B06-2684-7C08-8CEE-5C6982D586D5}"/>
              </a:ext>
            </a:extLst>
          </p:cNvPr>
          <p:cNvSpPr/>
          <p:nvPr/>
        </p:nvSpPr>
        <p:spPr>
          <a:xfrm>
            <a:off x="3830304" y="1072768"/>
            <a:ext cx="935301" cy="464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端末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設計</a:t>
            </a:r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ja-JP" altLang="en-US" sz="1200" dirty="0">
                <a:solidFill>
                  <a:schemeClr val="tx1"/>
                </a:solidFill>
              </a:rPr>
              <a:t>開発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05D190-BE75-3D55-044D-2D456CCD2C84}"/>
              </a:ext>
            </a:extLst>
          </p:cNvPr>
          <p:cNvSpPr/>
          <p:nvPr/>
        </p:nvSpPr>
        <p:spPr>
          <a:xfrm>
            <a:off x="4721282" y="1805005"/>
            <a:ext cx="1376492" cy="464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実験的</a:t>
            </a:r>
            <a:r>
              <a:rPr kumimoji="1" lang="en-US" altLang="ja-JP" sz="1200" dirty="0">
                <a:solidFill>
                  <a:schemeClr val="tx1"/>
                </a:solidFill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</a:rPr>
              <a:t>小規模</a:t>
            </a:r>
            <a:r>
              <a:rPr kumimoji="1" lang="en-US" altLang="ja-JP" sz="1200" dirty="0">
                <a:solidFill>
                  <a:schemeClr val="tx1"/>
                </a:solidFill>
              </a:rPr>
              <a:t>)</a:t>
            </a:r>
            <a:r>
              <a:rPr kumimoji="1" lang="ja-JP" altLang="en-US" sz="1200" dirty="0">
                <a:solidFill>
                  <a:schemeClr val="tx1"/>
                </a:solidFill>
              </a:rPr>
              <a:t>配備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F5D9AF-7182-02ED-8856-028A0BF2C584}"/>
              </a:ext>
            </a:extLst>
          </p:cNvPr>
          <p:cNvSpPr/>
          <p:nvPr/>
        </p:nvSpPr>
        <p:spPr>
          <a:xfrm>
            <a:off x="4854226" y="2543592"/>
            <a:ext cx="1110603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データ収集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1BDDD00-01D7-71DF-C4C0-DC50AE13B76C}"/>
              </a:ext>
            </a:extLst>
          </p:cNvPr>
          <p:cNvSpPr/>
          <p:nvPr/>
        </p:nvSpPr>
        <p:spPr>
          <a:xfrm>
            <a:off x="3830304" y="3208793"/>
            <a:ext cx="1110603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7371FCC-79ED-F4C7-B282-F06237D02F8B}"/>
              </a:ext>
            </a:extLst>
          </p:cNvPr>
          <p:cNvSpPr/>
          <p:nvPr/>
        </p:nvSpPr>
        <p:spPr>
          <a:xfrm>
            <a:off x="2586758" y="2506899"/>
            <a:ext cx="1110603" cy="464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サービス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モデル作成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2D2952-8163-5969-B493-114827FCFACD}"/>
              </a:ext>
            </a:extLst>
          </p:cNvPr>
          <p:cNvSpPr/>
          <p:nvPr/>
        </p:nvSpPr>
        <p:spPr>
          <a:xfrm>
            <a:off x="2586758" y="1720919"/>
            <a:ext cx="1110603" cy="464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現場</a:t>
            </a:r>
            <a:r>
              <a:rPr kumimoji="1" lang="en-US" altLang="ja-JP" sz="1200" dirty="0">
                <a:solidFill>
                  <a:schemeClr val="tx1"/>
                </a:solidFill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</a:rPr>
              <a:t>大規模</a:t>
            </a:r>
            <a:r>
              <a:rPr kumimoji="1" lang="en-US" altLang="ja-JP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配備</a:t>
            </a: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4701E29E-44D5-FBA2-C7FD-50E0294BC225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4765605" y="1305132"/>
            <a:ext cx="643923" cy="499873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42235DFD-675D-E4C1-6DD5-56703EB2B88B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4924914" y="2888770"/>
            <a:ext cx="500609" cy="468621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19404EB2-D7CA-815E-796E-E4F67FA90734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10800000">
            <a:off x="3142060" y="2971627"/>
            <a:ext cx="688244" cy="40175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E77BA1-B29E-5A42-A41A-6B6A2175FFE4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3142060" y="2185646"/>
            <a:ext cx="0" cy="321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2B569238-F62E-BA0B-F94B-B7755A7694FE}"/>
              </a:ext>
            </a:extLst>
          </p:cNvPr>
          <p:cNvCxnSpPr>
            <a:stCxn id="27" idx="0"/>
            <a:endCxn id="22" idx="1"/>
          </p:cNvCxnSpPr>
          <p:nvPr/>
        </p:nvCxnSpPr>
        <p:spPr>
          <a:xfrm rot="5400000" flipH="1" flipV="1">
            <a:off x="3278289" y="1168904"/>
            <a:ext cx="415787" cy="68824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031DBFF-ACE3-C0C6-B947-EA67DCD8AC24}"/>
              </a:ext>
            </a:extLst>
          </p:cNvPr>
          <p:cNvCxnSpPr>
            <a:cxnSpLocks/>
          </p:cNvCxnSpPr>
          <p:nvPr/>
        </p:nvCxnSpPr>
        <p:spPr>
          <a:xfrm flipH="1" flipV="1">
            <a:off x="4308138" y="1560292"/>
            <a:ext cx="0" cy="164850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3025E86A-396E-AE05-6DD3-B619FD41466B}"/>
              </a:ext>
            </a:extLst>
          </p:cNvPr>
          <p:cNvSpPr/>
          <p:nvPr/>
        </p:nvSpPr>
        <p:spPr>
          <a:xfrm>
            <a:off x="5551128" y="960596"/>
            <a:ext cx="3430621" cy="687600"/>
          </a:xfrm>
          <a:prstGeom prst="wedgeRectCallout">
            <a:avLst>
              <a:gd name="adj1" fmla="val -55616"/>
              <a:gd name="adj2" fmla="val 3514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納得できる結果が出るまで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繰り返されるループ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赤線</a:t>
            </a:r>
            <a:r>
              <a:rPr kumimoji="1" lang="ja-JP" altLang="en-US" dirty="0">
                <a:solidFill>
                  <a:schemeClr val="tx1"/>
                </a:solidFill>
              </a:rPr>
              <a:t>部分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64799305-3B85-7268-01CA-5575978D6E9A}"/>
              </a:ext>
            </a:extLst>
          </p:cNvPr>
          <p:cNvSpPr/>
          <p:nvPr/>
        </p:nvSpPr>
        <p:spPr>
          <a:xfrm>
            <a:off x="117268" y="3186189"/>
            <a:ext cx="2901817" cy="687600"/>
          </a:xfrm>
          <a:prstGeom prst="wedgeRectCallout">
            <a:avLst>
              <a:gd name="adj1" fmla="val 57931"/>
              <a:gd name="adj2" fmla="val -4407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これで良いという結論が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得られたらこちらに進む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19C373CB-EFC0-191E-2AC4-72E1D9218AF7}"/>
              </a:ext>
            </a:extLst>
          </p:cNvPr>
          <p:cNvSpPr/>
          <p:nvPr/>
        </p:nvSpPr>
        <p:spPr>
          <a:xfrm>
            <a:off x="98045" y="825426"/>
            <a:ext cx="3044013" cy="687600"/>
          </a:xfrm>
          <a:prstGeom prst="wedgeRectCallout">
            <a:avLst>
              <a:gd name="adj1" fmla="val 57931"/>
              <a:gd name="adj2" fmla="val 3609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一定期間経過後に見直しで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こちらに進む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FF3000-E911-B45C-C1E8-623D3B01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79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C7568-5114-C4FD-7070-AAFF6C78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センサ端末開発の現状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C6C5F0-EE06-7778-8D45-27C6936D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センサ端末</a:t>
            </a:r>
            <a:r>
              <a:rPr kumimoji="1" lang="en-US" altLang="ja-JP" dirty="0"/>
              <a:t>(</a:t>
            </a:r>
            <a:r>
              <a:rPr kumimoji="1" lang="ja-JP" altLang="en-US" dirty="0"/>
              <a:t>屋内外に固定設置</a:t>
            </a:r>
            <a:r>
              <a:rPr kumimoji="1" lang="en-US" altLang="ja-JP" dirty="0"/>
              <a:t>)</a:t>
            </a:r>
            <a:r>
              <a:rPr lang="ja-JP" altLang="en-US" dirty="0"/>
              <a:t>の現状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独自の開発が必要</a:t>
            </a:r>
            <a:r>
              <a:rPr kumimoji="1" lang="en-US" altLang="ja-JP" dirty="0"/>
              <a:t>(</a:t>
            </a:r>
            <a:r>
              <a:rPr kumimoji="1" lang="ja-JP" altLang="en-US" dirty="0"/>
              <a:t>要望を満たす市販品がほとんど存在しない</a:t>
            </a:r>
            <a:r>
              <a:rPr kumimoji="1"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のトライアル</a:t>
            </a:r>
            <a:r>
              <a:rPr lang="en-US" altLang="ja-JP" dirty="0"/>
              <a:t>(</a:t>
            </a:r>
            <a:r>
              <a:rPr lang="ja-JP" altLang="en-US" dirty="0"/>
              <a:t>効果の有無の事前検証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様々なセンサを取り付けたマイコンを試作する必要がある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F142E00-E156-308A-66D5-FCA64341C1B1}"/>
              </a:ext>
            </a:extLst>
          </p:cNvPr>
          <p:cNvSpPr/>
          <p:nvPr/>
        </p:nvSpPr>
        <p:spPr>
          <a:xfrm>
            <a:off x="2639859" y="3045924"/>
            <a:ext cx="3978858" cy="654403"/>
          </a:xfrm>
          <a:prstGeom prst="wedgeRoundRectCallout">
            <a:avLst>
              <a:gd name="adj1" fmla="val -21129"/>
              <a:gd name="adj2" fmla="val -109943"/>
              <a:gd name="adj3" fmla="val 16667"/>
            </a:avLst>
          </a:prstGeom>
          <a:solidFill>
            <a:srgbClr val="FFE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プロに依頼すると非常に高価</a:t>
            </a:r>
          </a:p>
        </p:txBody>
      </p:sp>
    </p:spTree>
    <p:extLst>
      <p:ext uri="{BB962C8B-B14F-4D97-AF65-F5344CB8AC3E}">
        <p14:creationId xmlns:p14="http://schemas.microsoft.com/office/powerpoint/2010/main" val="91583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D7D7F-E00E-D88F-C650-9B7FB17C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検討・試作段階における主要なコスト要素</a:t>
            </a:r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8311F228-3D0E-BC3B-3C2C-3FB24F20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4918774" cy="3787200"/>
          </a:xfrm>
        </p:spPr>
        <p:txBody>
          <a:bodyPr/>
          <a:lstStyle/>
          <a:p>
            <a:r>
              <a:rPr lang="ja-JP" altLang="en-US" dirty="0"/>
              <a:t>コスト要因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最終的な配備を見越した高品質</a:t>
            </a:r>
            <a:r>
              <a:rPr lang="en-US" altLang="ja-JP" dirty="0">
                <a:solidFill>
                  <a:srgbClr val="FF0000"/>
                </a:solidFill>
              </a:rPr>
              <a:t>/</a:t>
            </a:r>
            <a:r>
              <a:rPr lang="ja-JP" altLang="en-US" dirty="0">
                <a:solidFill>
                  <a:srgbClr val="FF0000"/>
                </a:solidFill>
              </a:rPr>
              <a:t>高性能ハード</a:t>
            </a:r>
            <a:r>
              <a:rPr lang="en-US" altLang="ja-JP" dirty="0">
                <a:solidFill>
                  <a:srgbClr val="FF0000"/>
                </a:solidFill>
              </a:rPr>
              <a:t>/</a:t>
            </a:r>
            <a:r>
              <a:rPr lang="ja-JP" altLang="en-US" dirty="0">
                <a:solidFill>
                  <a:srgbClr val="FF0000"/>
                </a:solidFill>
              </a:rPr>
              <a:t>ソフトの専門家による開発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r>
              <a:rPr lang="ja-JP" altLang="en-US" dirty="0"/>
              <a:t>検討すべき要素</a:t>
            </a:r>
            <a:endParaRPr lang="en-US" altLang="ja-JP" dirty="0"/>
          </a:p>
          <a:p>
            <a:pPr lvl="1"/>
            <a:r>
              <a:rPr lang="ja-JP" altLang="en-US" dirty="0"/>
              <a:t>実験用に高品質</a:t>
            </a:r>
            <a:r>
              <a:rPr lang="en-US" altLang="ja-JP" dirty="0"/>
              <a:t>/</a:t>
            </a:r>
            <a:r>
              <a:rPr lang="ja-JP" altLang="en-US" dirty="0"/>
              <a:t>高機能なハードは必要か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高品質</a:t>
            </a:r>
            <a:r>
              <a:rPr lang="en-US" altLang="ja-JP" dirty="0"/>
              <a:t>/</a:t>
            </a:r>
            <a:r>
              <a:rPr lang="ja-JP" altLang="en-US" dirty="0"/>
              <a:t>高機能でない端末のハード</a:t>
            </a:r>
            <a:r>
              <a:rPr lang="en-US" altLang="ja-JP" dirty="0"/>
              <a:t>/</a:t>
            </a:r>
            <a:r>
              <a:rPr lang="ja-JP" altLang="en-US" dirty="0"/>
              <a:t>ソフト開発を専門家に依頼する必要はあるか</a:t>
            </a:r>
            <a:r>
              <a:rPr lang="en-US" altLang="ja-JP" dirty="0"/>
              <a:t>?</a:t>
            </a:r>
            <a:endParaRPr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C462171-7B7C-6FBB-A3B1-9074B9D61A55}"/>
              </a:ext>
            </a:extLst>
          </p:cNvPr>
          <p:cNvCxnSpPr>
            <a:cxnSpLocks/>
          </p:cNvCxnSpPr>
          <p:nvPr/>
        </p:nvCxnSpPr>
        <p:spPr>
          <a:xfrm>
            <a:off x="8282430" y="2261250"/>
            <a:ext cx="0" cy="32125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898C36-435A-B65C-4902-D20425E5DF9B}"/>
              </a:ext>
            </a:extLst>
          </p:cNvPr>
          <p:cNvSpPr/>
          <p:nvPr/>
        </p:nvSpPr>
        <p:spPr>
          <a:xfrm>
            <a:off x="6703206" y="1111679"/>
            <a:ext cx="935301" cy="464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端末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設計</a:t>
            </a:r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ja-JP" altLang="en-US" sz="1200" dirty="0">
                <a:solidFill>
                  <a:schemeClr val="tx1"/>
                </a:solidFill>
              </a:rPr>
              <a:t>開発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4B05A-FB66-9215-9BF4-C5E9C7AC6AF6}"/>
              </a:ext>
            </a:extLst>
          </p:cNvPr>
          <p:cNvSpPr/>
          <p:nvPr/>
        </p:nvSpPr>
        <p:spPr>
          <a:xfrm>
            <a:off x="7594184" y="1843916"/>
            <a:ext cx="1376492" cy="4647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実験的</a:t>
            </a:r>
            <a:r>
              <a:rPr kumimoji="1" lang="en-US" altLang="ja-JP" sz="1200" dirty="0">
                <a:solidFill>
                  <a:schemeClr val="tx1"/>
                </a:solidFill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</a:rPr>
              <a:t>小規模</a:t>
            </a:r>
            <a:r>
              <a:rPr kumimoji="1" lang="en-US" altLang="ja-JP" sz="1200" dirty="0">
                <a:solidFill>
                  <a:schemeClr val="tx1"/>
                </a:solidFill>
              </a:rPr>
              <a:t>)</a:t>
            </a:r>
            <a:r>
              <a:rPr kumimoji="1" lang="ja-JP" altLang="en-US" sz="1200" dirty="0">
                <a:solidFill>
                  <a:schemeClr val="tx1"/>
                </a:solidFill>
              </a:rPr>
              <a:t>配備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255D51-0339-A9B6-22B4-A729E75AAD4B}"/>
              </a:ext>
            </a:extLst>
          </p:cNvPr>
          <p:cNvSpPr/>
          <p:nvPr/>
        </p:nvSpPr>
        <p:spPr>
          <a:xfrm>
            <a:off x="7727128" y="2582503"/>
            <a:ext cx="1110603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データ収集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714963-D492-D109-7E55-02D2DA69C105}"/>
              </a:ext>
            </a:extLst>
          </p:cNvPr>
          <p:cNvSpPr/>
          <p:nvPr/>
        </p:nvSpPr>
        <p:spPr>
          <a:xfrm>
            <a:off x="6703206" y="3247704"/>
            <a:ext cx="1110603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2C6E73-3D72-A05F-556A-6B4B76ED965D}"/>
              </a:ext>
            </a:extLst>
          </p:cNvPr>
          <p:cNvSpPr/>
          <p:nvPr/>
        </p:nvSpPr>
        <p:spPr>
          <a:xfrm>
            <a:off x="5459660" y="2545810"/>
            <a:ext cx="1110603" cy="4647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>
                    <a:lumMod val="75000"/>
                  </a:schemeClr>
                </a:solidFill>
              </a:rPr>
              <a:t>サービス</a:t>
            </a:r>
            <a:endParaRPr kumimoji="1" lang="en-US" altLang="ja-JP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>
                    <a:lumMod val="75000"/>
                  </a:schemeClr>
                </a:solidFill>
              </a:rPr>
              <a:t>モデル作成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D23D11-5166-9F45-3833-50457F5AF393}"/>
              </a:ext>
            </a:extLst>
          </p:cNvPr>
          <p:cNvSpPr/>
          <p:nvPr/>
        </p:nvSpPr>
        <p:spPr>
          <a:xfrm>
            <a:off x="5459660" y="1759830"/>
            <a:ext cx="1110603" cy="4647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>
                    <a:lumMod val="75000"/>
                  </a:schemeClr>
                </a:solidFill>
              </a:rPr>
              <a:t>現場</a:t>
            </a:r>
            <a:r>
              <a:rPr kumimoji="1" lang="en-US" altLang="ja-JP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ja-JP" altLang="en-US" sz="1200" dirty="0">
                <a:solidFill>
                  <a:schemeClr val="bg1">
                    <a:lumMod val="75000"/>
                  </a:schemeClr>
                </a:solidFill>
              </a:rPr>
              <a:t>大規模</a:t>
            </a:r>
            <a:r>
              <a:rPr kumimoji="1" lang="en-US" altLang="ja-JP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kumimoji="1" lang="ja-JP" altLang="en-US" sz="1200" dirty="0">
                <a:solidFill>
                  <a:schemeClr val="bg1">
                    <a:lumMod val="75000"/>
                  </a:schemeClr>
                </a:solidFill>
              </a:rPr>
              <a:t>配備</a:t>
            </a: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19A44D93-4A42-4DFA-667C-5CCD119C94EB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7638507" y="1344043"/>
            <a:ext cx="643923" cy="499873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DD59985C-A992-CE7E-5CA1-D83123121404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7797816" y="2927681"/>
            <a:ext cx="500609" cy="468621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F7EEAA-5649-DB58-4793-86F2D7E168C5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6014962" y="3010538"/>
            <a:ext cx="688244" cy="401759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B18D2A8-F95E-1C5C-42E6-629A0470028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014962" y="2224557"/>
            <a:ext cx="0" cy="321253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7A9D01C2-D9DB-2730-3AC8-F8519301F003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6151191" y="1207815"/>
            <a:ext cx="415787" cy="688244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27E58AA-9F7F-FEAE-A234-EE8717C9DCE7}"/>
              </a:ext>
            </a:extLst>
          </p:cNvPr>
          <p:cNvCxnSpPr>
            <a:cxnSpLocks/>
          </p:cNvCxnSpPr>
          <p:nvPr/>
        </p:nvCxnSpPr>
        <p:spPr>
          <a:xfrm flipH="1" flipV="1">
            <a:off x="7181040" y="1599203"/>
            <a:ext cx="0" cy="164850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DAEE9AFE-1418-CC94-3B50-FE46ABC25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6B619E8-DF25-E555-50C1-F64B1A7898B9}"/>
              </a:ext>
            </a:extLst>
          </p:cNvPr>
          <p:cNvSpPr/>
          <p:nvPr/>
        </p:nvSpPr>
        <p:spPr>
          <a:xfrm>
            <a:off x="305915" y="3748314"/>
            <a:ext cx="6685609" cy="742262"/>
          </a:xfrm>
          <a:prstGeom prst="roundRec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本研究での前提 </a:t>
            </a:r>
            <a:r>
              <a:rPr kumimoji="1" lang="en-US" altLang="ja-JP" dirty="0">
                <a:solidFill>
                  <a:srgbClr val="FF0000"/>
                </a:solidFill>
              </a:rPr>
              <a:t>: </a:t>
            </a:r>
            <a:r>
              <a:rPr kumimoji="1" lang="ja-JP" altLang="en-US" dirty="0">
                <a:solidFill>
                  <a:srgbClr val="FF0000"/>
                </a:solidFill>
              </a:rPr>
              <a:t>実験的な実装に高品質なものは不要</a:t>
            </a:r>
          </a:p>
        </p:txBody>
      </p:sp>
    </p:spTree>
    <p:extLst>
      <p:ext uri="{BB962C8B-B14F-4D97-AF65-F5344CB8AC3E}">
        <p14:creationId xmlns:p14="http://schemas.microsoft.com/office/powerpoint/2010/main" val="325948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9C7BB-18AC-74A0-5662-2C84806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センサ端末プログラム自動生成環境</a:t>
            </a:r>
            <a:r>
              <a:rPr lang="ja-JP" altLang="en-US" dirty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0969D-C2FB-3A7F-FD01-E729A442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最終ゴール</a:t>
            </a:r>
            <a:endParaRPr kumimoji="1" lang="en-US" altLang="ja-JP" dirty="0"/>
          </a:p>
          <a:p>
            <a:pPr lvl="1"/>
            <a:r>
              <a:rPr lang="ja-JP" altLang="en-US" dirty="0"/>
              <a:t>ある程度の</a:t>
            </a:r>
            <a:r>
              <a:rPr lang="en-US" altLang="ja-JP" dirty="0"/>
              <a:t>IT</a:t>
            </a:r>
            <a:r>
              <a:rPr lang="ja-JP" altLang="en-US" dirty="0"/>
              <a:t>リテラシがある人なら誰でも</a:t>
            </a:r>
            <a:r>
              <a:rPr lang="ja-JP" altLang="en-US" dirty="0">
                <a:solidFill>
                  <a:srgbClr val="FF0000"/>
                </a:solidFill>
              </a:rPr>
              <a:t>実験レベル</a:t>
            </a:r>
            <a:r>
              <a:rPr lang="ja-JP" altLang="en-US" dirty="0"/>
              <a:t>のセンサ端末を開発可能にする</a:t>
            </a:r>
            <a:r>
              <a:rPr lang="en-US" altLang="ja-JP" dirty="0"/>
              <a:t> (</a:t>
            </a:r>
            <a:r>
              <a:rPr lang="ja-JP" altLang="en-US" dirty="0"/>
              <a:t>ハード</a:t>
            </a:r>
            <a:r>
              <a:rPr lang="en-US" altLang="ja-JP" dirty="0"/>
              <a:t>/</a:t>
            </a:r>
            <a:r>
              <a:rPr lang="ja-JP" altLang="en-US" dirty="0"/>
              <a:t>ソフト両方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現状</a:t>
            </a:r>
            <a:endParaRPr lang="en-US" altLang="ja-JP" dirty="0"/>
          </a:p>
          <a:p>
            <a:pPr lvl="1"/>
            <a:r>
              <a:rPr kumimoji="1" lang="ja-JP" altLang="en-US" dirty="0"/>
              <a:t>ハードウェア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組み立てだけで作成する仕組み 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制限はあるが，ある程度使えるものは存在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kumimoji="1" lang="ja-JP" altLang="en-US" dirty="0"/>
              <a:t>ソフトウェア</a:t>
            </a:r>
            <a:endParaRPr kumimoji="1" lang="en-US" altLang="ja-JP" dirty="0"/>
          </a:p>
          <a:p>
            <a:pPr lvl="2"/>
            <a:r>
              <a:rPr lang="ja-JP" altLang="en-US" dirty="0"/>
              <a:t>仕様からソフトウェアを生成する仕組み </a:t>
            </a:r>
            <a:r>
              <a:rPr lang="en-US" altLang="ja-JP" dirty="0"/>
              <a:t>: </a:t>
            </a:r>
            <a:r>
              <a:rPr lang="ja-JP" altLang="en-US" dirty="0">
                <a:solidFill>
                  <a:srgbClr val="FF0000"/>
                </a:solidFill>
              </a:rPr>
              <a:t>無い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A35AACA5-506F-500E-9275-AF56DAAC88E6}"/>
              </a:ext>
            </a:extLst>
          </p:cNvPr>
          <p:cNvSpPr/>
          <p:nvPr/>
        </p:nvSpPr>
        <p:spPr>
          <a:xfrm>
            <a:off x="5350214" y="1880681"/>
            <a:ext cx="3417650" cy="1018567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Arduino</a:t>
            </a:r>
            <a:r>
              <a:rPr kumimoji="1" lang="ja-JP" altLang="en-US" sz="1600" dirty="0">
                <a:solidFill>
                  <a:schemeClr val="tx1"/>
                </a:solidFill>
              </a:rPr>
              <a:t>等を対象とした仕組み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1400" dirty="0" err="1">
                <a:solidFill>
                  <a:schemeClr val="tx1"/>
                </a:solidFill>
              </a:rPr>
              <a:t>Sparcfun</a:t>
            </a:r>
            <a:r>
              <a:rPr kumimoji="1" lang="en-US" altLang="ja-JP" sz="1400" dirty="0">
                <a:solidFill>
                  <a:schemeClr val="tx1"/>
                </a:solidFill>
              </a:rPr>
              <a:t> Electronics :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Qwiic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1400" dirty="0" err="1">
                <a:solidFill>
                  <a:schemeClr val="tx1"/>
                </a:solidFill>
              </a:rPr>
              <a:t>Seeed</a:t>
            </a:r>
            <a:r>
              <a:rPr kumimoji="1" lang="en-US" altLang="ja-JP" sz="1400" dirty="0">
                <a:solidFill>
                  <a:schemeClr val="tx1"/>
                </a:solidFill>
              </a:rPr>
              <a:t> Studio : Grove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71C2A481-9E6D-C82D-1AC7-7C4A18C85C4F}"/>
              </a:ext>
            </a:extLst>
          </p:cNvPr>
          <p:cNvSpPr/>
          <p:nvPr/>
        </p:nvSpPr>
        <p:spPr>
          <a:xfrm>
            <a:off x="5724729" y="3823679"/>
            <a:ext cx="1981199" cy="414817"/>
          </a:xfrm>
          <a:prstGeom prst="wedgeRectCallout">
            <a:avLst>
              <a:gd name="adj1" fmla="val -62732"/>
              <a:gd name="adj2" fmla="val -3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こちらを実現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F0C65-029F-BFC6-ECA1-A3B3FF25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3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DEBAB-2895-8C04-30A0-BEE07F21D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雲 10">
            <a:extLst>
              <a:ext uri="{FF2B5EF4-FFF2-40B4-BE49-F238E27FC236}">
                <a16:creationId xmlns:a16="http://schemas.microsoft.com/office/drawing/2014/main" id="{45AFC562-75CF-137B-5CFD-4220A4881194}"/>
              </a:ext>
            </a:extLst>
          </p:cNvPr>
          <p:cNvSpPr/>
          <p:nvPr/>
        </p:nvSpPr>
        <p:spPr>
          <a:xfrm>
            <a:off x="5861552" y="1968699"/>
            <a:ext cx="1154757" cy="80467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センサ用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IP</a:t>
            </a:r>
            <a:r>
              <a:rPr kumimoji="1" lang="ja-JP" altLang="en-US" sz="1100" dirty="0">
                <a:solidFill>
                  <a:schemeClr val="tx1"/>
                </a:solidFill>
              </a:rPr>
              <a:t>網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EE5861C-3AF9-BA52-7F11-7EAB1E6C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想定する人材</a:t>
            </a:r>
            <a:r>
              <a:rPr lang="ja-JP" altLang="en-US" dirty="0"/>
              <a:t>と役割分担</a:t>
            </a:r>
            <a:endParaRPr kumimoji="1" lang="ja-JP" altLang="en-US" dirty="0"/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6E1E7BC2-16B1-904F-5FC6-58DD06B3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5406904" cy="37872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システム管理者</a:t>
            </a:r>
            <a:endParaRPr lang="en-US" altLang="ja-JP" dirty="0"/>
          </a:p>
          <a:p>
            <a:pPr lvl="1"/>
            <a:r>
              <a:rPr lang="ja-JP" altLang="en-US" dirty="0"/>
              <a:t>組み込み</a:t>
            </a:r>
            <a:r>
              <a:rPr lang="en-US" altLang="ja-JP" dirty="0"/>
              <a:t>UNIX</a:t>
            </a:r>
            <a:r>
              <a:rPr lang="ja-JP" altLang="en-US" dirty="0"/>
              <a:t>マシンを設定</a:t>
            </a:r>
            <a:r>
              <a:rPr lang="en-US" altLang="ja-JP" dirty="0"/>
              <a:t>/</a:t>
            </a:r>
            <a:r>
              <a:rPr lang="ja-JP" altLang="en-US" dirty="0"/>
              <a:t>運用可能</a:t>
            </a:r>
            <a:endParaRPr lang="en-US" altLang="ja-JP" dirty="0"/>
          </a:p>
          <a:p>
            <a:pPr lvl="2"/>
            <a:r>
              <a:rPr lang="en-US" altLang="ja-JP" dirty="0"/>
              <a:t>Raspberry Pi, OpenBlocks</a:t>
            </a:r>
            <a:r>
              <a:rPr lang="ja-JP" altLang="en-US" dirty="0"/>
              <a:t>等</a:t>
            </a:r>
            <a:endParaRPr lang="en-US" altLang="ja-JP" dirty="0"/>
          </a:p>
          <a:p>
            <a:pPr lvl="1"/>
            <a:r>
              <a:rPr lang="ja-JP" altLang="en-US" dirty="0"/>
              <a:t>ネットワークを敷設可能</a:t>
            </a:r>
            <a:endParaRPr lang="en-US" altLang="ja-JP" dirty="0"/>
          </a:p>
          <a:p>
            <a:pPr lvl="2"/>
            <a:r>
              <a:rPr lang="ja-JP" altLang="en-US" dirty="0"/>
              <a:t>イーサネット</a:t>
            </a:r>
            <a:r>
              <a:rPr lang="en-US" altLang="ja-JP" dirty="0"/>
              <a:t>, 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端末開発者</a:t>
            </a:r>
            <a:endParaRPr lang="en-US" altLang="ja-JP" dirty="0"/>
          </a:p>
          <a:p>
            <a:pPr lvl="1"/>
            <a:r>
              <a:rPr lang="ja-JP" altLang="en-US" dirty="0"/>
              <a:t>ハードウェア</a:t>
            </a:r>
            <a:endParaRPr lang="en-US" altLang="ja-JP" dirty="0"/>
          </a:p>
          <a:p>
            <a:pPr lvl="2"/>
            <a:r>
              <a:rPr lang="ja-JP" altLang="en-US" dirty="0"/>
              <a:t>専用ケーブルでセンサを</a:t>
            </a:r>
            <a:r>
              <a:rPr lang="en-US" altLang="ja-JP" dirty="0"/>
              <a:t>Arduino</a:t>
            </a:r>
            <a:r>
              <a:rPr lang="ja-JP" altLang="en-US" dirty="0"/>
              <a:t>に接続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dirty="0"/>
              <a:t>ソフトウェア</a:t>
            </a:r>
            <a:endParaRPr lang="en-US" altLang="ja-JP" dirty="0"/>
          </a:p>
          <a:p>
            <a:pPr lvl="2"/>
            <a:r>
              <a:rPr lang="ja-JP" altLang="en-US" dirty="0"/>
              <a:t>専用アプリでセンサ端末の仕様定義ファイルを生成</a:t>
            </a:r>
            <a:endParaRPr lang="en-US" altLang="ja-JP" dirty="0"/>
          </a:p>
          <a:p>
            <a:pPr lvl="2"/>
            <a:r>
              <a:rPr lang="ja-JP" altLang="en-US" dirty="0"/>
              <a:t>仕様定義ファイルから</a:t>
            </a:r>
            <a:r>
              <a:rPr lang="en-US" altLang="ja-JP" dirty="0"/>
              <a:t>Arduino</a:t>
            </a:r>
            <a:r>
              <a:rPr lang="ja-JP" altLang="en-US" dirty="0"/>
              <a:t>のスケッチを生成</a:t>
            </a:r>
            <a:endParaRPr lang="en-US" altLang="ja-JP" dirty="0"/>
          </a:p>
          <a:p>
            <a:pPr lvl="2"/>
            <a:r>
              <a:rPr lang="en-US" altLang="ja-JP" dirty="0"/>
              <a:t>IDE</a:t>
            </a:r>
            <a:r>
              <a:rPr lang="ja-JP" altLang="en-US" dirty="0"/>
              <a:t>で</a:t>
            </a:r>
            <a:r>
              <a:rPr lang="en-US" altLang="ja-JP" dirty="0"/>
              <a:t>Arduino</a:t>
            </a:r>
            <a:r>
              <a:rPr lang="ja-JP" altLang="en-US" dirty="0"/>
              <a:t>にプログラムをインストール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47881D-C13B-24F3-60D3-7031B3029A2C}"/>
              </a:ext>
            </a:extLst>
          </p:cNvPr>
          <p:cNvSpPr/>
          <p:nvPr/>
        </p:nvSpPr>
        <p:spPr>
          <a:xfrm>
            <a:off x="5778769" y="1365873"/>
            <a:ext cx="1327573" cy="6028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IoT GW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ゲートウェイ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7E324F-C080-4B59-9C3D-6684F3EA9FD6}"/>
              </a:ext>
            </a:extLst>
          </p:cNvPr>
          <p:cNvSpPr/>
          <p:nvPr/>
        </p:nvSpPr>
        <p:spPr>
          <a:xfrm>
            <a:off x="5965502" y="2709690"/>
            <a:ext cx="954107" cy="319195"/>
          </a:xfrm>
          <a:prstGeom prst="rect">
            <a:avLst/>
          </a:prstGeom>
          <a:solidFill>
            <a:srgbClr val="FFE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センサ端末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1C36E1DB-0C83-3971-6F93-4C8EB08ABE8E}"/>
              </a:ext>
            </a:extLst>
          </p:cNvPr>
          <p:cNvSpPr/>
          <p:nvPr/>
        </p:nvSpPr>
        <p:spPr>
          <a:xfrm>
            <a:off x="7157774" y="1499616"/>
            <a:ext cx="135854" cy="1159982"/>
          </a:xfrm>
          <a:prstGeom prst="rightBrac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F6F826-7ABA-FBE7-4F61-7541FB036BA0}"/>
              </a:ext>
            </a:extLst>
          </p:cNvPr>
          <p:cNvSpPr txBox="1"/>
          <p:nvPr/>
        </p:nvSpPr>
        <p:spPr>
          <a:xfrm>
            <a:off x="7345060" y="194110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システム管理者が担当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5F80CE-C0D0-0D2A-DD85-24A5ACEFCA66}"/>
              </a:ext>
            </a:extLst>
          </p:cNvPr>
          <p:cNvSpPr txBox="1"/>
          <p:nvPr/>
        </p:nvSpPr>
        <p:spPr>
          <a:xfrm>
            <a:off x="6901200" y="273078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</a:rPr>
              <a:t>端末開発者が担当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A1B3F62-6F4E-DFD0-F8A7-9FCEDE20A8BA}"/>
              </a:ext>
            </a:extLst>
          </p:cNvPr>
          <p:cNvSpPr/>
          <p:nvPr/>
        </p:nvSpPr>
        <p:spPr>
          <a:xfrm>
            <a:off x="6653852" y="3172279"/>
            <a:ext cx="2280086" cy="546265"/>
          </a:xfrm>
          <a:prstGeom prst="wedgeRectCallout">
            <a:avLst>
              <a:gd name="adj1" fmla="val 4601"/>
              <a:gd name="adj2" fmla="val -81636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「端末開発者」の負荷低減が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本プロジェクトの主目的</a:t>
            </a:r>
          </a:p>
        </p:txBody>
      </p:sp>
    </p:spTree>
    <p:extLst>
      <p:ext uri="{BB962C8B-B14F-4D97-AF65-F5344CB8AC3E}">
        <p14:creationId xmlns:p14="http://schemas.microsoft.com/office/powerpoint/2010/main" val="185554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F65B9-5503-A477-BECC-D17B01DD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役割が重複する領域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E3371-97FC-9188-6817-97107627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センサ端末ハードウェア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の手配</a:t>
            </a:r>
            <a:r>
              <a:rPr kumimoji="1" lang="en-US" altLang="ja-JP" dirty="0"/>
              <a:t>(</a:t>
            </a:r>
            <a:r>
              <a:rPr kumimoji="1" lang="ja-JP" altLang="en-US" dirty="0"/>
              <a:t>購入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と組み立て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センサ以外</a:t>
            </a:r>
            <a:endParaRPr kumimoji="1" lang="en-US" altLang="ja-JP" dirty="0"/>
          </a:p>
          <a:p>
            <a:pPr lvl="1"/>
            <a:r>
              <a:rPr lang="en-US" altLang="ja-JP" dirty="0"/>
              <a:t>Arduino</a:t>
            </a:r>
            <a:r>
              <a:rPr lang="ja-JP" altLang="en-US" dirty="0"/>
              <a:t>本体</a:t>
            </a:r>
            <a:endParaRPr lang="en-US" altLang="ja-JP" dirty="0"/>
          </a:p>
          <a:p>
            <a:pPr lvl="1"/>
            <a:r>
              <a:rPr kumimoji="1" lang="en-US" altLang="ja-JP" dirty="0"/>
              <a:t>Grove</a:t>
            </a:r>
            <a:r>
              <a:rPr kumimoji="1" lang="ja-JP" altLang="en-US" dirty="0"/>
              <a:t>シールド</a:t>
            </a:r>
            <a:endParaRPr kumimoji="1" lang="en-US" altLang="ja-JP" dirty="0"/>
          </a:p>
          <a:p>
            <a:pPr lvl="1"/>
            <a:r>
              <a:rPr lang="en-US" altLang="ja-JP" dirty="0"/>
              <a:t>RTC</a:t>
            </a:r>
          </a:p>
          <a:p>
            <a:pPr lvl="1"/>
            <a:r>
              <a:rPr lang="ja-JP" altLang="en-US" dirty="0"/>
              <a:t>フルカラー</a:t>
            </a:r>
            <a:r>
              <a:rPr lang="en-US" altLang="ja-JP" dirty="0"/>
              <a:t>LED</a:t>
            </a:r>
          </a:p>
          <a:p>
            <a:pPr lvl="1"/>
            <a:r>
              <a:rPr lang="ja-JP" altLang="en-US" dirty="0"/>
              <a:t>マイクロ</a:t>
            </a:r>
            <a:r>
              <a:rPr lang="en-US" altLang="ja-JP" dirty="0"/>
              <a:t>SD</a:t>
            </a:r>
            <a:r>
              <a:rPr lang="ja-JP" altLang="en-US" dirty="0"/>
              <a:t>モジュール</a:t>
            </a:r>
            <a:r>
              <a:rPr lang="en-US" altLang="ja-JP" dirty="0"/>
              <a:t>+</a:t>
            </a:r>
            <a:r>
              <a:rPr lang="ja-JP" altLang="en-US" dirty="0"/>
              <a:t>マイクロ</a:t>
            </a:r>
            <a:r>
              <a:rPr lang="en-US" altLang="ja-JP" dirty="0"/>
              <a:t>SD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管理者とセンサ端末開発者のいずれが担当するか</a:t>
            </a:r>
            <a:endParaRPr lang="en-US" altLang="ja-JP" dirty="0"/>
          </a:p>
          <a:p>
            <a:pPr lvl="1"/>
            <a:r>
              <a:rPr lang="ja-JP" altLang="en-US" dirty="0"/>
              <a:t>各種ドキュメント</a:t>
            </a:r>
            <a:r>
              <a:rPr lang="en-US" altLang="ja-JP" dirty="0"/>
              <a:t>(</a:t>
            </a:r>
            <a:r>
              <a:rPr lang="ja-JP" altLang="en-US" dirty="0"/>
              <a:t>マニュアル等</a:t>
            </a:r>
            <a:r>
              <a:rPr lang="en-US" altLang="ja-JP" dirty="0"/>
              <a:t>)</a:t>
            </a:r>
            <a:r>
              <a:rPr kumimoji="1" lang="ja-JP" altLang="en-US" dirty="0"/>
              <a:t>では管理者が担当するものと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894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185F-031F-4B5F-BB06-80CC6C3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できあがるセンサ端末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6E499-F168-43A6-4FA2-FA4E04A36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マイコン本体</a:t>
            </a:r>
            <a:endParaRPr kumimoji="1" lang="en-US" altLang="ja-JP" dirty="0"/>
          </a:p>
          <a:p>
            <a:pPr lvl="1"/>
            <a:r>
              <a:rPr lang="en-US" altLang="ja-JP" dirty="0"/>
              <a:t>Arduino (</a:t>
            </a:r>
            <a:r>
              <a:rPr lang="ja-JP" altLang="en-US" dirty="0"/>
              <a:t>および互換機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周辺回路接続</a:t>
            </a:r>
            <a:r>
              <a:rPr kumimoji="1" lang="en-US" altLang="ja-JP" dirty="0"/>
              <a:t>(</a:t>
            </a:r>
            <a:r>
              <a:rPr kumimoji="1" lang="ja-JP" altLang="en-US" dirty="0"/>
              <a:t>はんだ付け回避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 err="1"/>
              <a:t>Seeed</a:t>
            </a:r>
            <a:r>
              <a:rPr lang="en-US" altLang="ja-JP" dirty="0"/>
              <a:t> Studio</a:t>
            </a:r>
            <a:r>
              <a:rPr lang="ja-JP" altLang="en-US" dirty="0"/>
              <a:t>社の</a:t>
            </a:r>
            <a:r>
              <a:rPr lang="en-US" altLang="ja-JP" dirty="0"/>
              <a:t>Grove system</a:t>
            </a:r>
            <a:r>
              <a:rPr lang="ja-JP" altLang="en-US" dirty="0"/>
              <a:t>を活用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利用するセンサ</a:t>
            </a:r>
            <a:r>
              <a:rPr kumimoji="1" lang="en-US" altLang="ja-JP" dirty="0"/>
              <a:t>/</a:t>
            </a:r>
            <a:r>
              <a:rPr kumimoji="1" lang="ja-JP" altLang="en-US" dirty="0"/>
              <a:t>周辺回路</a:t>
            </a:r>
            <a:endParaRPr kumimoji="1" lang="en-US" altLang="ja-JP" dirty="0"/>
          </a:p>
          <a:p>
            <a:pPr lvl="1"/>
            <a:r>
              <a:rPr lang="en-US" altLang="ja-JP" dirty="0" err="1"/>
              <a:t>Seeed</a:t>
            </a:r>
            <a:r>
              <a:rPr lang="en-US" altLang="ja-JP" dirty="0"/>
              <a:t> Studio</a:t>
            </a:r>
            <a:r>
              <a:rPr lang="ja-JP" altLang="en-US" dirty="0"/>
              <a:t>社のセンサ</a:t>
            </a:r>
            <a:endParaRPr lang="en-US" altLang="ja-JP" dirty="0"/>
          </a:p>
          <a:p>
            <a:pPr lvl="1"/>
            <a:r>
              <a:rPr kumimoji="1" lang="en-US" altLang="ja-JP" dirty="0"/>
              <a:t>Arduino</a:t>
            </a:r>
            <a:r>
              <a:rPr kumimoji="1" lang="ja-JP" altLang="en-US" dirty="0"/>
              <a:t>公式のシールド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マイコン関連ベンダのモジュール</a:t>
            </a:r>
            <a:endParaRPr kumimoji="1" lang="en-US" altLang="ja-JP" dirty="0"/>
          </a:p>
          <a:p>
            <a:pPr lvl="2"/>
            <a:r>
              <a:rPr lang="en-US" altLang="ja-JP" dirty="0"/>
              <a:t>Adafruit, </a:t>
            </a:r>
            <a:r>
              <a:rPr lang="en-US" altLang="ja-JP" dirty="0" err="1"/>
              <a:t>Sparcfun</a:t>
            </a:r>
            <a:r>
              <a:rPr lang="en-US" altLang="ja-JP" dirty="0"/>
              <a:t>, </a:t>
            </a:r>
            <a:r>
              <a:rPr lang="ja-JP" altLang="en-US" dirty="0"/>
              <a:t>秋月電子など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4B2E61-2BE7-CB35-ED0D-AE0833341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端末のプログラム</a:t>
            </a:r>
            <a:r>
              <a:rPr lang="en-US" altLang="ja-JP" dirty="0"/>
              <a:t> : </a:t>
            </a:r>
            <a:r>
              <a:rPr kumimoji="1" lang="ja-JP" altLang="en-US" dirty="0"/>
              <a:t>自動生成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動作確認済み機種</a:t>
            </a:r>
            <a:endParaRPr lang="en-US" altLang="ja-JP" dirty="0"/>
          </a:p>
          <a:p>
            <a:pPr lvl="1"/>
            <a:r>
              <a:rPr kumimoji="1" lang="en-US" altLang="ja-JP" dirty="0"/>
              <a:t>MKR Zero, MKR </a:t>
            </a:r>
            <a:r>
              <a:rPr kumimoji="1" lang="en-US" altLang="ja-JP" dirty="0" err="1"/>
              <a:t>WiFi</a:t>
            </a:r>
            <a:r>
              <a:rPr kumimoji="1" lang="en-US" altLang="ja-JP" dirty="0"/>
              <a:t> 1010</a:t>
            </a:r>
          </a:p>
          <a:p>
            <a:pPr lvl="1"/>
            <a:r>
              <a:rPr lang="en-US" altLang="ja-JP" dirty="0"/>
              <a:t>Nano 33 IoT</a:t>
            </a:r>
          </a:p>
          <a:p>
            <a:pPr lvl="1"/>
            <a:r>
              <a:rPr lang="ja-JP" altLang="en-US" dirty="0"/>
              <a:t>一部機能限定</a:t>
            </a:r>
            <a:endParaRPr lang="en-US" altLang="ja-JP" dirty="0"/>
          </a:p>
          <a:p>
            <a:pPr lvl="2"/>
            <a:r>
              <a:rPr kumimoji="1" lang="en-US" altLang="ja-JP" dirty="0"/>
              <a:t>Uno </a:t>
            </a:r>
            <a:r>
              <a:rPr lang="en-US" altLang="ja-JP" dirty="0"/>
              <a:t>R4 (minima, </a:t>
            </a:r>
            <a:r>
              <a:rPr lang="en-US" altLang="ja-JP" dirty="0" err="1"/>
              <a:t>WiFi</a:t>
            </a:r>
            <a:r>
              <a:rPr lang="en-US" altLang="ja-JP" dirty="0"/>
              <a:t>), Giga R1 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3"/>
            <a:r>
              <a:rPr lang="en-US" altLang="ja-JP" dirty="0"/>
              <a:t>Sleep,</a:t>
            </a:r>
            <a:r>
              <a:rPr lang="ja-JP" altLang="en-US" dirty="0"/>
              <a:t> ウオッチドッグが未対応</a:t>
            </a:r>
            <a:endParaRPr lang="en-US" altLang="ja-JP" dirty="0"/>
          </a:p>
          <a:p>
            <a:pPr lvl="2"/>
            <a:r>
              <a:rPr kumimoji="1" lang="en-US" altLang="ja-JP" dirty="0"/>
              <a:t>Nano ESP32</a:t>
            </a:r>
          </a:p>
          <a:p>
            <a:pPr lvl="3"/>
            <a:r>
              <a:rPr kumimoji="1" lang="en-US" altLang="ja-JP" dirty="0"/>
              <a:t>SD/</a:t>
            </a:r>
            <a:r>
              <a:rPr kumimoji="1" lang="ja-JP" altLang="en-US" dirty="0"/>
              <a:t>マイクロ</a:t>
            </a:r>
            <a:r>
              <a:rPr kumimoji="1" lang="en-US" altLang="ja-JP" dirty="0"/>
              <a:t>SD</a:t>
            </a:r>
            <a:r>
              <a:rPr kumimoji="1" lang="ja-JP" altLang="en-US" dirty="0"/>
              <a:t>に問題あり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8A3E470E-24FE-090E-D397-3F260E71FD41}"/>
              </a:ext>
            </a:extLst>
          </p:cNvPr>
          <p:cNvSpPr/>
          <p:nvPr/>
        </p:nvSpPr>
        <p:spPr>
          <a:xfrm>
            <a:off x="4771281" y="1358920"/>
            <a:ext cx="3621024" cy="478427"/>
          </a:xfrm>
          <a:prstGeom prst="flowChartAlternateProcess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機種限定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メモリ容量が足かせ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C4C94140-10EB-10AD-98B9-86995DD63EB1}"/>
              </a:ext>
            </a:extLst>
          </p:cNvPr>
          <p:cNvSpPr/>
          <p:nvPr/>
        </p:nvSpPr>
        <p:spPr>
          <a:xfrm>
            <a:off x="4331303" y="79003"/>
            <a:ext cx="3621024" cy="653794"/>
          </a:xfrm>
          <a:prstGeom prst="flowChartAlternateProcess">
            <a:avLst/>
          </a:prstGeom>
          <a:solidFill>
            <a:srgbClr val="FFE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複数種類のセンサを搭載可能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</a:rPr>
              <a:t>のメモリ容量の許容範囲内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・同一</a:t>
            </a:r>
            <a:r>
              <a:rPr kumimoji="1" lang="en-US" altLang="ja-JP" sz="1200" dirty="0">
                <a:solidFill>
                  <a:schemeClr val="tx1"/>
                </a:solidFill>
              </a:rPr>
              <a:t>IC</a:t>
            </a:r>
            <a:r>
              <a:rPr kumimoji="1" lang="ja-JP" altLang="en-US" sz="1200" dirty="0">
                <a:solidFill>
                  <a:schemeClr val="tx1"/>
                </a:solidFill>
              </a:rPr>
              <a:t>のセンサを複数は不可</a:t>
            </a:r>
          </a:p>
        </p:txBody>
      </p:sp>
    </p:spTree>
    <p:extLst>
      <p:ext uri="{BB962C8B-B14F-4D97-AF65-F5344CB8AC3E}">
        <p14:creationId xmlns:p14="http://schemas.microsoft.com/office/powerpoint/2010/main" val="294289142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529</TotalTime>
  <Words>935</Words>
  <Application>Microsoft Office PowerPoint</Application>
  <PresentationFormat>画面に合わせる (16:9)</PresentationFormat>
  <Paragraphs>235</Paragraphs>
  <Slides>15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-apple-system</vt:lpstr>
      <vt:lpstr>メイリオ</vt:lpstr>
      <vt:lpstr>Arial</vt:lpstr>
      <vt:lpstr>Times New Roman</vt:lpstr>
      <vt:lpstr>Wingdings</vt:lpstr>
      <vt:lpstr>デジタルリテラシ</vt:lpstr>
      <vt:lpstr>センサ端末プログラム自動生成環境</vt:lpstr>
      <vt:lpstr>対象とするセンサ系IoTシステム</vt:lpstr>
      <vt:lpstr>センサ系IoTシステムのライフサイクル</vt:lpstr>
      <vt:lpstr>センサ端末開発の現状</vt:lpstr>
      <vt:lpstr>検討・試作段階における主要なコスト要素</vt:lpstr>
      <vt:lpstr>センサ端末プログラム自動生成環境の目的</vt:lpstr>
      <vt:lpstr>想定する人材と役割分担</vt:lpstr>
      <vt:lpstr>役割が重複する領域</vt:lpstr>
      <vt:lpstr>できあがるセンサ端末</vt:lpstr>
      <vt:lpstr>センサ端末プログラム自動生成環境</vt:lpstr>
      <vt:lpstr>端末仕様作成アプリ</vt:lpstr>
      <vt:lpstr>仕様チェックアプリ</vt:lpstr>
      <vt:lpstr>端末プログラム生成アプリ</vt:lpstr>
      <vt:lpstr>マニュアル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2024-04-27T23:36:05Z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