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0"/>
  </p:notesMasterIdLst>
  <p:handoutMasterIdLst>
    <p:handoutMasterId r:id="rId11"/>
  </p:handoutMasterIdLst>
  <p:sldIdLst>
    <p:sldId id="380" r:id="rId2"/>
    <p:sldId id="406" r:id="rId3"/>
    <p:sldId id="407" r:id="rId4"/>
    <p:sldId id="405" r:id="rId5"/>
    <p:sldId id="402" r:id="rId6"/>
    <p:sldId id="403" r:id="rId7"/>
    <p:sldId id="404" r:id="rId8"/>
    <p:sldId id="401" r:id="rId9"/>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5602" userDrawn="1">
          <p15:clr>
            <a:srgbClr val="A4A3A4"/>
          </p15:clr>
        </p15:guide>
        <p15:guide id="4" orient="horz" pos="395" userDrawn="1">
          <p15:clr>
            <a:srgbClr val="A4A3A4"/>
          </p15:clr>
        </p15:guide>
        <p15:guide id="5" orient="horz" pos="2981" userDrawn="1">
          <p15:clr>
            <a:srgbClr val="A4A3A4"/>
          </p15:clr>
        </p15:guide>
        <p15:guide id="6"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CC00"/>
    <a:srgbClr val="FFE1FF"/>
    <a:srgbClr val="00E7EF"/>
    <a:srgbClr val="FFFFCC"/>
    <a:srgbClr val="FFE700"/>
    <a:srgbClr val="FFFFFF"/>
    <a:srgbClr val="0000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71D57-F6D4-4998-905F-8D57F30C8D7C}" v="37" dt="2024-04-15T01:24:33.0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9" autoAdjust="0"/>
    <p:restoredTop sz="81742" autoAdjust="0"/>
  </p:normalViewPr>
  <p:slideViewPr>
    <p:cSldViewPr snapToGrid="0">
      <p:cViewPr varScale="1">
        <p:scale>
          <a:sx n="116" d="100"/>
          <a:sy n="116" d="100"/>
        </p:scale>
        <p:origin x="764" y="64"/>
      </p:cViewPr>
      <p:guideLst>
        <p:guide orient="horz" pos="1620"/>
        <p:guide pos="5602"/>
        <p:guide orient="horz" pos="395"/>
        <p:guide orient="horz" pos="2981"/>
        <p:guide pos="290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BDBD94BD-DEE5-43B3-9B17-4FEFDFD4C930}"/>
    <pc:docChg chg="undo custSel addSld delSld modSld">
      <pc:chgData name="り ぶ" userId="e79b0678f96bfbc0" providerId="LiveId" clId="{BDBD94BD-DEE5-43B3-9B17-4FEFDFD4C930}" dt="2024-04-12T01:10:19.774" v="1670" actId="2696"/>
      <pc:docMkLst>
        <pc:docMk/>
      </pc:docMkLst>
      <pc:sldChg chg="modSp mod">
        <pc:chgData name="り ぶ" userId="e79b0678f96bfbc0" providerId="LiveId" clId="{BDBD94BD-DEE5-43B3-9B17-4FEFDFD4C930}" dt="2024-04-05T06:17:30.056" v="32"/>
        <pc:sldMkLst>
          <pc:docMk/>
          <pc:sldMk cId="3770236491" sldId="380"/>
        </pc:sldMkLst>
        <pc:spChg chg="mod">
          <ac:chgData name="り ぶ" userId="e79b0678f96bfbc0" providerId="LiveId" clId="{BDBD94BD-DEE5-43B3-9B17-4FEFDFD4C930}" dt="2024-04-05T06:17:30.056" v="32"/>
          <ac:spMkLst>
            <pc:docMk/>
            <pc:sldMk cId="3770236491" sldId="380"/>
            <ac:spMk id="2" creationId="{6B5A9657-0BCA-9C9B-0D22-4A47038F2E81}"/>
          </ac:spMkLst>
        </pc:spChg>
      </pc:sldChg>
      <pc:sldChg chg="addSp delSp modSp new mod modClrScheme chgLayout">
        <pc:chgData name="り ぶ" userId="e79b0678f96bfbc0" providerId="LiveId" clId="{BDBD94BD-DEE5-43B3-9B17-4FEFDFD4C930}" dt="2024-04-12T00:43:31.536" v="1567" actId="122"/>
        <pc:sldMkLst>
          <pc:docMk/>
          <pc:sldMk cId="4079069907" sldId="402"/>
        </pc:sldMkLst>
        <pc:spChg chg="mod ord">
          <ac:chgData name="り ぶ" userId="e79b0678f96bfbc0" providerId="LiveId" clId="{BDBD94BD-DEE5-43B3-9B17-4FEFDFD4C930}" dt="2024-04-05T06:27:52.986" v="89" actId="700"/>
          <ac:spMkLst>
            <pc:docMk/>
            <pc:sldMk cId="4079069907" sldId="402"/>
            <ac:spMk id="2" creationId="{78506413-FAC1-D39F-A77E-4723731961CD}"/>
          </ac:spMkLst>
        </pc:spChg>
        <pc:spChg chg="del">
          <ac:chgData name="り ぶ" userId="e79b0678f96bfbc0" providerId="LiveId" clId="{BDBD94BD-DEE5-43B3-9B17-4FEFDFD4C930}" dt="2024-04-05T06:19:04.852" v="87" actId="700"/>
          <ac:spMkLst>
            <pc:docMk/>
            <pc:sldMk cId="4079069907" sldId="402"/>
            <ac:spMk id="3" creationId="{3CD9CE5F-F74D-44E6-737E-71CAA2763345}"/>
          </ac:spMkLst>
        </pc:spChg>
        <pc:spChg chg="add del mod ord">
          <ac:chgData name="り ぶ" userId="e79b0678f96bfbc0" providerId="LiveId" clId="{BDBD94BD-DEE5-43B3-9B17-4FEFDFD4C930}" dt="2024-04-05T06:27:52.986" v="89" actId="700"/>
          <ac:spMkLst>
            <pc:docMk/>
            <pc:sldMk cId="4079069907" sldId="402"/>
            <ac:spMk id="4" creationId="{5061880A-7A16-D557-5157-8A2EF311B7B4}"/>
          </ac:spMkLst>
        </pc:spChg>
        <pc:graphicFrameChg chg="add mod modGraphic">
          <ac:chgData name="り ぶ" userId="e79b0678f96bfbc0" providerId="LiveId" clId="{BDBD94BD-DEE5-43B3-9B17-4FEFDFD4C930}" dt="2024-04-12T00:43:31.536" v="1567" actId="122"/>
          <ac:graphicFrameMkLst>
            <pc:docMk/>
            <pc:sldMk cId="4079069907" sldId="402"/>
            <ac:graphicFrameMk id="5" creationId="{19401062-1AB7-290D-B138-CE2734156A1C}"/>
          </ac:graphicFrameMkLst>
        </pc:graphicFrameChg>
      </pc:sldChg>
      <pc:sldChg chg="addSp delSp modSp new mod modClrScheme chgLayout">
        <pc:chgData name="り ぶ" userId="e79b0678f96bfbc0" providerId="LiveId" clId="{BDBD94BD-DEE5-43B3-9B17-4FEFDFD4C930}" dt="2024-04-12T01:10:07.423" v="1669"/>
        <pc:sldMkLst>
          <pc:docMk/>
          <pc:sldMk cId="1285824288" sldId="403"/>
        </pc:sldMkLst>
        <pc:spChg chg="mod ord">
          <ac:chgData name="り ぶ" userId="e79b0678f96bfbc0" providerId="LiveId" clId="{BDBD94BD-DEE5-43B3-9B17-4FEFDFD4C930}" dt="2024-04-05T06:36:34.885" v="164" actId="700"/>
          <ac:spMkLst>
            <pc:docMk/>
            <pc:sldMk cId="1285824288" sldId="403"/>
            <ac:spMk id="2" creationId="{85C583BA-4AE3-7E64-4827-18AB68CDFA06}"/>
          </ac:spMkLst>
        </pc:spChg>
        <pc:spChg chg="del">
          <ac:chgData name="り ぶ" userId="e79b0678f96bfbc0" providerId="LiveId" clId="{BDBD94BD-DEE5-43B3-9B17-4FEFDFD4C930}" dt="2024-04-05T06:19:00.209" v="86" actId="700"/>
          <ac:spMkLst>
            <pc:docMk/>
            <pc:sldMk cId="1285824288" sldId="403"/>
            <ac:spMk id="3" creationId="{D03C69E7-F1F5-2ED9-73E7-A4D6332FE07F}"/>
          </ac:spMkLst>
        </pc:spChg>
        <pc:spChg chg="add mod ord">
          <ac:chgData name="り ぶ" userId="e79b0678f96bfbc0" providerId="LiveId" clId="{BDBD94BD-DEE5-43B3-9B17-4FEFDFD4C930}" dt="2024-04-12T01:10:07.423" v="1669"/>
          <ac:spMkLst>
            <pc:docMk/>
            <pc:sldMk cId="1285824288" sldId="403"/>
            <ac:spMk id="4" creationId="{229154EF-2586-CBFD-F37E-9CD9E7A75836}"/>
          </ac:spMkLst>
        </pc:spChg>
        <pc:spChg chg="add del mod">
          <ac:chgData name="り ぶ" userId="e79b0678f96bfbc0" providerId="LiveId" clId="{BDBD94BD-DEE5-43B3-9B17-4FEFDFD4C930}" dt="2024-04-12T01:09:30.356" v="1582" actId="21"/>
          <ac:spMkLst>
            <pc:docMk/>
            <pc:sldMk cId="1285824288" sldId="403"/>
            <ac:spMk id="5" creationId="{B2412C1F-9C39-9504-3166-F27EE687CF98}"/>
          </ac:spMkLst>
        </pc:spChg>
        <pc:spChg chg="add mod">
          <ac:chgData name="り ぶ" userId="e79b0678f96bfbc0" providerId="LiveId" clId="{BDBD94BD-DEE5-43B3-9B17-4FEFDFD4C930}" dt="2024-04-12T01:09:13.371" v="1579" actId="1076"/>
          <ac:spMkLst>
            <pc:docMk/>
            <pc:sldMk cId="1285824288" sldId="403"/>
            <ac:spMk id="7" creationId="{D952F527-3AE1-74FA-5E0F-9757485894D5}"/>
          </ac:spMkLst>
        </pc:spChg>
        <pc:spChg chg="add del mod">
          <ac:chgData name="り ぶ" userId="e79b0678f96bfbc0" providerId="LiveId" clId="{BDBD94BD-DEE5-43B3-9B17-4FEFDFD4C930}" dt="2024-04-11T05:05:10.236" v="664" actId="478"/>
          <ac:spMkLst>
            <pc:docMk/>
            <pc:sldMk cId="1285824288" sldId="403"/>
            <ac:spMk id="8" creationId="{EAA9C37D-8942-3C67-594A-5728194B069F}"/>
          </ac:spMkLst>
        </pc:spChg>
        <pc:picChg chg="add del mod ord">
          <ac:chgData name="り ぶ" userId="e79b0678f96bfbc0" providerId="LiveId" clId="{BDBD94BD-DEE5-43B3-9B17-4FEFDFD4C930}" dt="2024-04-12T01:08:46.328" v="1573" actId="21"/>
          <ac:picMkLst>
            <pc:docMk/>
            <pc:sldMk cId="1285824288" sldId="403"/>
            <ac:picMk id="3" creationId="{A4E504D0-C261-E059-64DF-7688EFB466E1}"/>
          </ac:picMkLst>
        </pc:picChg>
        <pc:picChg chg="add del mod modCrop">
          <ac:chgData name="り ぶ" userId="e79b0678f96bfbc0" providerId="LiveId" clId="{BDBD94BD-DEE5-43B3-9B17-4FEFDFD4C930}" dt="2024-04-11T05:04:49.349" v="656" actId="21"/>
          <ac:picMkLst>
            <pc:docMk/>
            <pc:sldMk cId="1285824288" sldId="403"/>
            <ac:picMk id="6" creationId="{3ADEA505-3DC3-DAC7-93F4-B93F7FFACFD4}"/>
          </ac:picMkLst>
        </pc:picChg>
        <pc:picChg chg="add mod ord">
          <ac:chgData name="り ぶ" userId="e79b0678f96bfbc0" providerId="LiveId" clId="{BDBD94BD-DEE5-43B3-9B17-4FEFDFD4C930}" dt="2024-04-12T01:09:06.433" v="1578" actId="167"/>
          <ac:picMkLst>
            <pc:docMk/>
            <pc:sldMk cId="1285824288" sldId="403"/>
            <ac:picMk id="6" creationId="{F4B4FADE-5C7C-0E14-49A0-700F2CBA6F54}"/>
          </ac:picMkLst>
        </pc:picChg>
      </pc:sldChg>
      <pc:sldChg chg="addSp modSp new mod">
        <pc:chgData name="り ぶ" userId="e79b0678f96bfbc0" providerId="LiveId" clId="{BDBD94BD-DEE5-43B3-9B17-4FEFDFD4C930}" dt="2024-04-05T06:45:27.147" v="644" actId="1076"/>
        <pc:sldMkLst>
          <pc:docMk/>
          <pc:sldMk cId="2437650063" sldId="404"/>
        </pc:sldMkLst>
        <pc:spChg chg="mod">
          <ac:chgData name="り ぶ" userId="e79b0678f96bfbc0" providerId="LiveId" clId="{BDBD94BD-DEE5-43B3-9B17-4FEFDFD4C930}" dt="2024-04-05T06:43:31.862" v="463"/>
          <ac:spMkLst>
            <pc:docMk/>
            <pc:sldMk cId="2437650063" sldId="404"/>
            <ac:spMk id="2" creationId="{6A7CBF34-57CA-B4B2-13FA-92B7979391B4}"/>
          </ac:spMkLst>
        </pc:spChg>
        <pc:spChg chg="add mod">
          <ac:chgData name="り ぶ" userId="e79b0678f96bfbc0" providerId="LiveId" clId="{BDBD94BD-DEE5-43B3-9B17-4FEFDFD4C930}" dt="2024-04-05T06:44:29.057" v="511" actId="1076"/>
          <ac:spMkLst>
            <pc:docMk/>
            <pc:sldMk cId="2437650063" sldId="404"/>
            <ac:spMk id="5" creationId="{8757E142-0760-969B-A6F6-18000FBA4E9F}"/>
          </ac:spMkLst>
        </pc:spChg>
        <pc:spChg chg="add mod">
          <ac:chgData name="り ぶ" userId="e79b0678f96bfbc0" providerId="LiveId" clId="{BDBD94BD-DEE5-43B3-9B17-4FEFDFD4C930}" dt="2024-04-05T06:44:52.039" v="556" actId="1076"/>
          <ac:spMkLst>
            <pc:docMk/>
            <pc:sldMk cId="2437650063" sldId="404"/>
            <ac:spMk id="6" creationId="{33AC9AA4-E5E4-B32D-F312-D507BEB1D648}"/>
          </ac:spMkLst>
        </pc:spChg>
        <pc:spChg chg="add mod">
          <ac:chgData name="り ぶ" userId="e79b0678f96bfbc0" providerId="LiveId" clId="{BDBD94BD-DEE5-43B3-9B17-4FEFDFD4C930}" dt="2024-04-05T06:45:27.147" v="644" actId="1076"/>
          <ac:spMkLst>
            <pc:docMk/>
            <pc:sldMk cId="2437650063" sldId="404"/>
            <ac:spMk id="7" creationId="{8CA27742-7383-D09C-86DB-39C0A1849499}"/>
          </ac:spMkLst>
        </pc:spChg>
        <pc:picChg chg="add mod modCrop">
          <ac:chgData name="り ぶ" userId="e79b0678f96bfbc0" providerId="LiveId" clId="{BDBD94BD-DEE5-43B3-9B17-4FEFDFD4C930}" dt="2024-04-05T06:44:55.643" v="559" actId="1076"/>
          <ac:picMkLst>
            <pc:docMk/>
            <pc:sldMk cId="2437650063" sldId="404"/>
            <ac:picMk id="4" creationId="{FF4921CB-1305-1F6D-B87C-3CD3C85D3C82}"/>
          </ac:picMkLst>
        </pc:picChg>
      </pc:sldChg>
      <pc:sldChg chg="addSp modSp new del mod">
        <pc:chgData name="り ぶ" userId="e79b0678f96bfbc0" providerId="LiveId" clId="{BDBD94BD-DEE5-43B3-9B17-4FEFDFD4C930}" dt="2024-04-11T05:05:19.964" v="666" actId="2696"/>
        <pc:sldMkLst>
          <pc:docMk/>
          <pc:sldMk cId="2562231765" sldId="405"/>
        </pc:sldMkLst>
        <pc:picChg chg="add mod modCrop">
          <ac:chgData name="り ぶ" userId="e79b0678f96bfbc0" providerId="LiveId" clId="{BDBD94BD-DEE5-43B3-9B17-4FEFDFD4C930}" dt="2024-04-11T05:04:43.941" v="655" actId="14100"/>
          <ac:picMkLst>
            <pc:docMk/>
            <pc:sldMk cId="2562231765" sldId="405"/>
            <ac:picMk id="4" creationId="{433F8C10-D54C-2AF7-9ECF-9BF4CF863528}"/>
          </ac:picMkLst>
        </pc:picChg>
      </pc:sldChg>
      <pc:sldChg chg="modSp new mod">
        <pc:chgData name="り ぶ" userId="e79b0678f96bfbc0" providerId="LiveId" clId="{BDBD94BD-DEE5-43B3-9B17-4FEFDFD4C930}" dt="2024-04-11T06:00:36.875" v="810"/>
        <pc:sldMkLst>
          <pc:docMk/>
          <pc:sldMk cId="2634843288" sldId="405"/>
        </pc:sldMkLst>
        <pc:spChg chg="mod">
          <ac:chgData name="り ぶ" userId="e79b0678f96bfbc0" providerId="LiveId" clId="{BDBD94BD-DEE5-43B3-9B17-4FEFDFD4C930}" dt="2024-04-11T06:00:36.875" v="810"/>
          <ac:spMkLst>
            <pc:docMk/>
            <pc:sldMk cId="2634843288" sldId="405"/>
            <ac:spMk id="2" creationId="{7B372302-228A-8C50-1B20-74BB7C7088B3}"/>
          </ac:spMkLst>
        </pc:spChg>
      </pc:sldChg>
      <pc:sldChg chg="modSp new mod">
        <pc:chgData name="り ぶ" userId="e79b0678f96bfbc0" providerId="LiveId" clId="{BDBD94BD-DEE5-43B3-9B17-4FEFDFD4C930}" dt="2024-04-12T00:24:34.114" v="1566" actId="20577"/>
        <pc:sldMkLst>
          <pc:docMk/>
          <pc:sldMk cId="3500556462" sldId="406"/>
        </pc:sldMkLst>
        <pc:spChg chg="mod">
          <ac:chgData name="り ぶ" userId="e79b0678f96bfbc0" providerId="LiveId" clId="{BDBD94BD-DEE5-43B3-9B17-4FEFDFD4C930}" dt="2024-04-12T00:24:34.114" v="1566" actId="20577"/>
          <ac:spMkLst>
            <pc:docMk/>
            <pc:sldMk cId="3500556462" sldId="406"/>
            <ac:spMk id="2" creationId="{65058C79-CAB7-443F-3631-6DCDFE24DF0F}"/>
          </ac:spMkLst>
        </pc:spChg>
        <pc:spChg chg="mod">
          <ac:chgData name="り ぶ" userId="e79b0678f96bfbc0" providerId="LiveId" clId="{BDBD94BD-DEE5-43B3-9B17-4FEFDFD4C930}" dt="2024-04-12T00:24:21.295" v="1541"/>
          <ac:spMkLst>
            <pc:docMk/>
            <pc:sldMk cId="3500556462" sldId="406"/>
            <ac:spMk id="3" creationId="{E9AA6CD7-2FB7-BB25-4162-D74B592E374A}"/>
          </ac:spMkLst>
        </pc:spChg>
      </pc:sldChg>
      <pc:sldChg chg="addSp modSp new del mod">
        <pc:chgData name="り ぶ" userId="e79b0678f96bfbc0" providerId="LiveId" clId="{BDBD94BD-DEE5-43B3-9B17-4FEFDFD4C930}" dt="2024-04-12T01:10:19.774" v="1670" actId="2696"/>
        <pc:sldMkLst>
          <pc:docMk/>
          <pc:sldMk cId="2823642020" sldId="407"/>
        </pc:sldMkLst>
        <pc:picChg chg="add mod">
          <ac:chgData name="り ぶ" userId="e79b0678f96bfbc0" providerId="LiveId" clId="{BDBD94BD-DEE5-43B3-9B17-4FEFDFD4C930}" dt="2024-04-12T01:08:39.341" v="1572" actId="14100"/>
          <ac:picMkLst>
            <pc:docMk/>
            <pc:sldMk cId="2823642020" sldId="407"/>
            <ac:picMk id="4" creationId="{039B2EF4-C88C-3243-6264-85AEE8C7534D}"/>
          </ac:picMkLst>
        </pc:picChg>
      </pc:sldChg>
      <pc:sldChg chg="del">
        <pc:chgData name="り ぶ" userId="e79b0678f96bfbc0" providerId="LiveId" clId="{BDBD94BD-DEE5-43B3-9B17-4FEFDFD4C930}" dt="2024-04-05T06:17:36.458" v="33" actId="2696"/>
        <pc:sldMkLst>
          <pc:docMk/>
          <pc:sldMk cId="3309090933" sldId="547"/>
        </pc:sldMkLst>
      </pc:sldChg>
      <pc:sldChg chg="del">
        <pc:chgData name="り ぶ" userId="e79b0678f96bfbc0" providerId="LiveId" clId="{BDBD94BD-DEE5-43B3-9B17-4FEFDFD4C930}" dt="2024-04-05T06:17:36.458" v="33" actId="2696"/>
        <pc:sldMkLst>
          <pc:docMk/>
          <pc:sldMk cId="3581783374" sldId="548"/>
        </pc:sldMkLst>
      </pc:sldChg>
      <pc:sldChg chg="del">
        <pc:chgData name="り ぶ" userId="e79b0678f96bfbc0" providerId="LiveId" clId="{BDBD94BD-DEE5-43B3-9B17-4FEFDFD4C930}" dt="2024-04-05T06:17:36.458" v="33" actId="2696"/>
        <pc:sldMkLst>
          <pc:docMk/>
          <pc:sldMk cId="937523892" sldId="549"/>
        </pc:sldMkLst>
      </pc:sldChg>
      <pc:sldChg chg="del">
        <pc:chgData name="り ぶ" userId="e79b0678f96bfbc0" providerId="LiveId" clId="{BDBD94BD-DEE5-43B3-9B17-4FEFDFD4C930}" dt="2024-04-05T06:17:36.458" v="33" actId="2696"/>
        <pc:sldMkLst>
          <pc:docMk/>
          <pc:sldMk cId="2154047841" sldId="550"/>
        </pc:sldMkLst>
      </pc:sldChg>
      <pc:sldChg chg="del">
        <pc:chgData name="り ぶ" userId="e79b0678f96bfbc0" providerId="LiveId" clId="{BDBD94BD-DEE5-43B3-9B17-4FEFDFD4C930}" dt="2024-04-05T06:17:36.458" v="33" actId="2696"/>
        <pc:sldMkLst>
          <pc:docMk/>
          <pc:sldMk cId="311755332" sldId="551"/>
        </pc:sldMkLst>
      </pc:sldChg>
      <pc:sldChg chg="del">
        <pc:chgData name="り ぶ" userId="e79b0678f96bfbc0" providerId="LiveId" clId="{BDBD94BD-DEE5-43B3-9B17-4FEFDFD4C930}" dt="2024-04-05T06:17:36.458" v="33" actId="2696"/>
        <pc:sldMkLst>
          <pc:docMk/>
          <pc:sldMk cId="3269497465" sldId="552"/>
        </pc:sldMkLst>
      </pc:sldChg>
      <pc:sldChg chg="del">
        <pc:chgData name="り ぶ" userId="e79b0678f96bfbc0" providerId="LiveId" clId="{BDBD94BD-DEE5-43B3-9B17-4FEFDFD4C930}" dt="2024-04-05T06:17:36.458" v="33" actId="2696"/>
        <pc:sldMkLst>
          <pc:docMk/>
          <pc:sldMk cId="841768923" sldId="553"/>
        </pc:sldMkLst>
      </pc:sldChg>
      <pc:sldChg chg="del">
        <pc:chgData name="り ぶ" userId="e79b0678f96bfbc0" providerId="LiveId" clId="{BDBD94BD-DEE5-43B3-9B17-4FEFDFD4C930}" dt="2024-04-05T06:17:36.458" v="33" actId="2696"/>
        <pc:sldMkLst>
          <pc:docMk/>
          <pc:sldMk cId="2116195040" sldId="554"/>
        </pc:sldMkLst>
      </pc:sldChg>
      <pc:sldChg chg="del">
        <pc:chgData name="り ぶ" userId="e79b0678f96bfbc0" providerId="LiveId" clId="{BDBD94BD-DEE5-43B3-9B17-4FEFDFD4C930}" dt="2024-04-05T06:17:36.458" v="33" actId="2696"/>
        <pc:sldMkLst>
          <pc:docMk/>
          <pc:sldMk cId="399629652" sldId="555"/>
        </pc:sldMkLst>
      </pc:sldChg>
      <pc:sldChg chg="del">
        <pc:chgData name="り ぶ" userId="e79b0678f96bfbc0" providerId="LiveId" clId="{BDBD94BD-DEE5-43B3-9B17-4FEFDFD4C930}" dt="2024-04-05T06:17:36.458" v="33" actId="2696"/>
        <pc:sldMkLst>
          <pc:docMk/>
          <pc:sldMk cId="4137933732" sldId="556"/>
        </pc:sldMkLst>
      </pc:sldChg>
      <pc:sldChg chg="del">
        <pc:chgData name="り ぶ" userId="e79b0678f96bfbc0" providerId="LiveId" clId="{BDBD94BD-DEE5-43B3-9B17-4FEFDFD4C930}" dt="2024-04-05T06:17:36.458" v="33" actId="2696"/>
        <pc:sldMkLst>
          <pc:docMk/>
          <pc:sldMk cId="3467085786" sldId="557"/>
        </pc:sldMkLst>
      </pc:sldChg>
      <pc:sldChg chg="del">
        <pc:chgData name="り ぶ" userId="e79b0678f96bfbc0" providerId="LiveId" clId="{BDBD94BD-DEE5-43B3-9B17-4FEFDFD4C930}" dt="2024-04-05T06:17:36.458" v="33" actId="2696"/>
        <pc:sldMkLst>
          <pc:docMk/>
          <pc:sldMk cId="4291912646" sldId="558"/>
        </pc:sldMkLst>
      </pc:sldChg>
      <pc:sldChg chg="del">
        <pc:chgData name="り ぶ" userId="e79b0678f96bfbc0" providerId="LiveId" clId="{BDBD94BD-DEE5-43B3-9B17-4FEFDFD4C930}" dt="2024-04-05T06:17:36.458" v="33" actId="2696"/>
        <pc:sldMkLst>
          <pc:docMk/>
          <pc:sldMk cId="1031885253" sldId="559"/>
        </pc:sldMkLst>
      </pc:sldChg>
      <pc:sldChg chg="del">
        <pc:chgData name="り ぶ" userId="e79b0678f96bfbc0" providerId="LiveId" clId="{BDBD94BD-DEE5-43B3-9B17-4FEFDFD4C930}" dt="2024-04-05T06:17:36.458" v="33" actId="2696"/>
        <pc:sldMkLst>
          <pc:docMk/>
          <pc:sldMk cId="3438214635" sldId="560"/>
        </pc:sldMkLst>
      </pc:sldChg>
      <pc:sldChg chg="del">
        <pc:chgData name="り ぶ" userId="e79b0678f96bfbc0" providerId="LiveId" clId="{BDBD94BD-DEE5-43B3-9B17-4FEFDFD4C930}" dt="2024-04-05T06:17:36.458" v="33" actId="2696"/>
        <pc:sldMkLst>
          <pc:docMk/>
          <pc:sldMk cId="2136661841" sldId="561"/>
        </pc:sldMkLst>
      </pc:sldChg>
      <pc:sldChg chg="del">
        <pc:chgData name="り ぶ" userId="e79b0678f96bfbc0" providerId="LiveId" clId="{BDBD94BD-DEE5-43B3-9B17-4FEFDFD4C930}" dt="2024-04-05T06:17:36.458" v="33" actId="2696"/>
        <pc:sldMkLst>
          <pc:docMk/>
          <pc:sldMk cId="3364481940" sldId="562"/>
        </pc:sldMkLst>
      </pc:sldChg>
      <pc:sldChg chg="del">
        <pc:chgData name="り ぶ" userId="e79b0678f96bfbc0" providerId="LiveId" clId="{BDBD94BD-DEE5-43B3-9B17-4FEFDFD4C930}" dt="2024-04-05T06:17:36.458" v="33" actId="2696"/>
        <pc:sldMkLst>
          <pc:docMk/>
          <pc:sldMk cId="3708804742" sldId="563"/>
        </pc:sldMkLst>
      </pc:sldChg>
      <pc:sldChg chg="del">
        <pc:chgData name="り ぶ" userId="e79b0678f96bfbc0" providerId="LiveId" clId="{BDBD94BD-DEE5-43B3-9B17-4FEFDFD4C930}" dt="2024-04-05T06:17:36.458" v="33" actId="2696"/>
        <pc:sldMkLst>
          <pc:docMk/>
          <pc:sldMk cId="3530586547" sldId="564"/>
        </pc:sldMkLst>
      </pc:sldChg>
      <pc:sldChg chg="del">
        <pc:chgData name="り ぶ" userId="e79b0678f96bfbc0" providerId="LiveId" clId="{BDBD94BD-DEE5-43B3-9B17-4FEFDFD4C930}" dt="2024-04-05T06:17:36.458" v="33" actId="2696"/>
        <pc:sldMkLst>
          <pc:docMk/>
          <pc:sldMk cId="2670449387" sldId="565"/>
        </pc:sldMkLst>
      </pc:sldChg>
      <pc:sldChg chg="del">
        <pc:chgData name="り ぶ" userId="e79b0678f96bfbc0" providerId="LiveId" clId="{BDBD94BD-DEE5-43B3-9B17-4FEFDFD4C930}" dt="2024-04-05T06:17:36.458" v="33" actId="2696"/>
        <pc:sldMkLst>
          <pc:docMk/>
          <pc:sldMk cId="3162241750" sldId="566"/>
        </pc:sldMkLst>
      </pc:sldChg>
      <pc:sldChg chg="del">
        <pc:chgData name="り ぶ" userId="e79b0678f96bfbc0" providerId="LiveId" clId="{BDBD94BD-DEE5-43B3-9B17-4FEFDFD4C930}" dt="2024-04-05T06:17:36.458" v="33" actId="2696"/>
        <pc:sldMkLst>
          <pc:docMk/>
          <pc:sldMk cId="1344481777" sldId="567"/>
        </pc:sldMkLst>
      </pc:sldChg>
      <pc:sldChg chg="del">
        <pc:chgData name="り ぶ" userId="e79b0678f96bfbc0" providerId="LiveId" clId="{BDBD94BD-DEE5-43B3-9B17-4FEFDFD4C930}" dt="2024-04-05T06:17:36.458" v="33" actId="2696"/>
        <pc:sldMkLst>
          <pc:docMk/>
          <pc:sldMk cId="631608752" sldId="568"/>
        </pc:sldMkLst>
      </pc:sldChg>
      <pc:sldChg chg="del">
        <pc:chgData name="り ぶ" userId="e79b0678f96bfbc0" providerId="LiveId" clId="{BDBD94BD-DEE5-43B3-9B17-4FEFDFD4C930}" dt="2024-04-05T06:17:36.458" v="33" actId="2696"/>
        <pc:sldMkLst>
          <pc:docMk/>
          <pc:sldMk cId="1085644156" sldId="569"/>
        </pc:sldMkLst>
      </pc:sldChg>
      <pc:sldChg chg="del">
        <pc:chgData name="り ぶ" userId="e79b0678f96bfbc0" providerId="LiveId" clId="{BDBD94BD-DEE5-43B3-9B17-4FEFDFD4C930}" dt="2024-04-05T06:17:36.458" v="33" actId="2696"/>
        <pc:sldMkLst>
          <pc:docMk/>
          <pc:sldMk cId="457751850" sldId="570"/>
        </pc:sldMkLst>
      </pc:sldChg>
    </pc:docChg>
  </pc:docChgLst>
  <pc:docChgLst>
    <pc:chgData name="り ぶ" userId="e79b0678f96bfbc0" providerId="LiveId" clId="{08271D57-F6D4-4998-905F-8D57F30C8D7C}"/>
    <pc:docChg chg="addSld modSld">
      <pc:chgData name="り ぶ" userId="e79b0678f96bfbc0" providerId="LiveId" clId="{08271D57-F6D4-4998-905F-8D57F30C8D7C}" dt="2024-04-15T01:24:33.001" v="517"/>
      <pc:docMkLst>
        <pc:docMk/>
      </pc:docMkLst>
      <pc:sldChg chg="modSp mod">
        <pc:chgData name="り ぶ" userId="e79b0678f96bfbc0" providerId="LiveId" clId="{08271D57-F6D4-4998-905F-8D57F30C8D7C}" dt="2024-04-15T01:23:04.762" v="438" actId="20577"/>
        <pc:sldMkLst>
          <pc:docMk/>
          <pc:sldMk cId="3500556462" sldId="406"/>
        </pc:sldMkLst>
        <pc:spChg chg="mod">
          <ac:chgData name="り ぶ" userId="e79b0678f96bfbc0" providerId="LiveId" clId="{08271D57-F6D4-4998-905F-8D57F30C8D7C}" dt="2024-04-15T01:23:04.762" v="438" actId="20577"/>
          <ac:spMkLst>
            <pc:docMk/>
            <pc:sldMk cId="3500556462" sldId="406"/>
            <ac:spMk id="3" creationId="{E9AA6CD7-2FB7-BB25-4162-D74B592E374A}"/>
          </ac:spMkLst>
        </pc:spChg>
      </pc:sldChg>
      <pc:sldChg chg="modSp new mod">
        <pc:chgData name="り ぶ" userId="e79b0678f96bfbc0" providerId="LiveId" clId="{08271D57-F6D4-4998-905F-8D57F30C8D7C}" dt="2024-04-15T01:24:33.001" v="517"/>
        <pc:sldMkLst>
          <pc:docMk/>
          <pc:sldMk cId="3265879843" sldId="407"/>
        </pc:sldMkLst>
        <pc:spChg chg="mod">
          <ac:chgData name="り ぶ" userId="e79b0678f96bfbc0" providerId="LiveId" clId="{08271D57-F6D4-4998-905F-8D57F30C8D7C}" dt="2024-04-15T01:24:33.001" v="517"/>
          <ac:spMkLst>
            <pc:docMk/>
            <pc:sldMk cId="3265879843" sldId="407"/>
            <ac:spMk id="2" creationId="{E31FA5BD-C4BC-7DE4-627D-2ABD14FB2D60}"/>
          </ac:spMkLst>
        </pc:spChg>
        <pc:spChg chg="mod">
          <ac:chgData name="り ぶ" userId="e79b0678f96bfbc0" providerId="LiveId" clId="{08271D57-F6D4-4998-905F-8D57F30C8D7C}" dt="2024-04-15T01:24:26.886" v="502" actId="20577"/>
          <ac:spMkLst>
            <pc:docMk/>
            <pc:sldMk cId="3265879843" sldId="407"/>
            <ac:spMk id="3" creationId="{1DDBA7BF-9D30-B82C-5CB4-63869E31D8C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2024/4/15</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2024/4/15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9486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91571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29023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52455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366029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bit.ly/49rGwv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lang="ja-JP" altLang="en-US" dirty="0"/>
              <a:t>事前の準備</a:t>
            </a:r>
            <a:endParaRPr kumimoji="1" lang="ja-JP" altLang="en-US" dirty="0"/>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58C79-CAB7-443F-3631-6DCDFE24DF0F}"/>
              </a:ext>
            </a:extLst>
          </p:cNvPr>
          <p:cNvSpPr>
            <a:spLocks noGrp="1"/>
          </p:cNvSpPr>
          <p:nvPr>
            <p:ph type="title"/>
          </p:nvPr>
        </p:nvSpPr>
        <p:spPr/>
        <p:txBody>
          <a:bodyPr/>
          <a:lstStyle/>
          <a:p>
            <a:r>
              <a:rPr lang="ja-JP" altLang="en-US" dirty="0"/>
              <a:t>今回，何を</a:t>
            </a:r>
            <a:r>
              <a:rPr kumimoji="1" lang="ja-JP" altLang="en-US" dirty="0"/>
              <a:t>行うか</a:t>
            </a:r>
          </a:p>
        </p:txBody>
      </p:sp>
      <p:sp>
        <p:nvSpPr>
          <p:cNvPr id="3" name="コンテンツ プレースホルダー 2">
            <a:extLst>
              <a:ext uri="{FF2B5EF4-FFF2-40B4-BE49-F238E27FC236}">
                <a16:creationId xmlns:a16="http://schemas.microsoft.com/office/drawing/2014/main" id="{E9AA6CD7-2FB7-BB25-4162-D74B592E374A}"/>
              </a:ext>
            </a:extLst>
          </p:cNvPr>
          <p:cNvSpPr>
            <a:spLocks noGrp="1"/>
          </p:cNvSpPr>
          <p:nvPr>
            <p:ph idx="1"/>
          </p:nvPr>
        </p:nvSpPr>
        <p:spPr/>
        <p:txBody>
          <a:bodyPr/>
          <a:lstStyle/>
          <a:p>
            <a:pPr marL="457200" indent="-457200">
              <a:buFont typeface="+mj-ea"/>
              <a:buAutoNum type="circleNumDbPlain"/>
            </a:pPr>
            <a:r>
              <a:rPr kumimoji="1" lang="ja-JP" altLang="en-US" dirty="0"/>
              <a:t>講義形式で，マイコンや</a:t>
            </a:r>
            <a:r>
              <a:rPr kumimoji="1" lang="en-US" altLang="ja-JP" dirty="0"/>
              <a:t>IoT</a:t>
            </a:r>
            <a:r>
              <a:rPr kumimoji="1" lang="ja-JP" altLang="en-US" dirty="0"/>
              <a:t>端末についての解説</a:t>
            </a:r>
            <a:endParaRPr kumimoji="1" lang="en-US" altLang="ja-JP" dirty="0"/>
          </a:p>
          <a:p>
            <a:pPr marL="457200" indent="-457200">
              <a:buFont typeface="+mj-ea"/>
              <a:buAutoNum type="circleNumDbPlain"/>
            </a:pPr>
            <a:r>
              <a:rPr lang="en-US" altLang="ja-JP" dirty="0"/>
              <a:t>Arduino(</a:t>
            </a:r>
            <a:r>
              <a:rPr lang="ja-JP" altLang="en-US" dirty="0"/>
              <a:t>マイコンの一種</a:t>
            </a:r>
            <a:r>
              <a:rPr lang="en-US" altLang="ja-JP" dirty="0"/>
              <a:t>)</a:t>
            </a:r>
            <a:r>
              <a:rPr lang="ja-JP" altLang="en-US" dirty="0"/>
              <a:t>のソフトウェアを開発するために必要な各種ソフトウェアのインストール</a:t>
            </a:r>
            <a:endParaRPr lang="en-US" altLang="ja-JP" dirty="0"/>
          </a:p>
          <a:p>
            <a:pPr marL="457200" indent="-457200">
              <a:buFont typeface="+mj-ea"/>
              <a:buAutoNum type="circleNumDbPlain"/>
            </a:pPr>
            <a:r>
              <a:rPr kumimoji="1" lang="en-US" altLang="ja-JP" dirty="0"/>
              <a:t>Arduino</a:t>
            </a:r>
            <a:r>
              <a:rPr kumimoji="1" lang="ja-JP" altLang="en-US" dirty="0"/>
              <a:t>用ソフトウェアを自動で生成する開発環境の使い方説明</a:t>
            </a:r>
            <a:endParaRPr kumimoji="1" lang="en-US" altLang="ja-JP" dirty="0"/>
          </a:p>
          <a:p>
            <a:pPr marL="457200" indent="-457200">
              <a:buFont typeface="+mj-ea"/>
              <a:buAutoNum type="circleNumDbPlain"/>
            </a:pPr>
            <a:r>
              <a:rPr kumimoji="1" lang="ja-JP" altLang="en-US" dirty="0"/>
              <a:t>実際に</a:t>
            </a:r>
            <a:r>
              <a:rPr kumimoji="1" lang="en-US" altLang="ja-JP" dirty="0"/>
              <a:t>IoT</a:t>
            </a:r>
            <a:r>
              <a:rPr kumimoji="1" lang="ja-JP" altLang="en-US" dirty="0"/>
              <a:t>用センサ端末を開発し，動作させる</a:t>
            </a:r>
            <a:endParaRPr kumimoji="1" lang="en-US" altLang="ja-JP" dirty="0"/>
          </a:p>
          <a:p>
            <a:pPr lvl="1"/>
            <a:r>
              <a:rPr lang="ja-JP" altLang="en-US" dirty="0"/>
              <a:t>目標 </a:t>
            </a:r>
            <a:r>
              <a:rPr lang="en-US" altLang="ja-JP" dirty="0"/>
              <a:t>: </a:t>
            </a:r>
            <a:r>
              <a:rPr lang="ja-JP" altLang="en-US" dirty="0"/>
              <a:t>センサ</a:t>
            </a:r>
            <a:r>
              <a:rPr lang="en-US" altLang="ja-JP" dirty="0"/>
              <a:t>IC</a:t>
            </a:r>
            <a:r>
              <a:rPr lang="ja-JP" altLang="en-US" dirty="0"/>
              <a:t>と</a:t>
            </a:r>
            <a:r>
              <a:rPr lang="en-US" altLang="ja-JP" dirty="0"/>
              <a:t>Arduino</a:t>
            </a:r>
            <a:r>
              <a:rPr lang="ja-JP" altLang="en-US" dirty="0"/>
              <a:t>との接続方式</a:t>
            </a:r>
            <a:r>
              <a:rPr lang="en-US" altLang="ja-JP" dirty="0"/>
              <a:t>(</a:t>
            </a:r>
            <a:r>
              <a:rPr lang="ja-JP" altLang="en-US" dirty="0"/>
              <a:t>インターフェース</a:t>
            </a:r>
            <a:r>
              <a:rPr lang="en-US" altLang="ja-JP" dirty="0"/>
              <a:t>)</a:t>
            </a:r>
            <a:r>
              <a:rPr lang="ja-JP" altLang="en-US" dirty="0"/>
              <a:t>の違う</a:t>
            </a:r>
            <a:r>
              <a:rPr lang="en-US" altLang="ja-JP" dirty="0"/>
              <a:t>3</a:t>
            </a:r>
            <a:r>
              <a:rPr lang="ja-JP" altLang="en-US" dirty="0"/>
              <a:t>種類</a:t>
            </a:r>
            <a:endParaRPr lang="en-US" altLang="ja-JP" dirty="0"/>
          </a:p>
          <a:p>
            <a:pPr lvl="1"/>
            <a:r>
              <a:rPr kumimoji="1" lang="ja-JP" altLang="en-US" dirty="0"/>
              <a:t>余力があれば </a:t>
            </a:r>
            <a:r>
              <a:rPr kumimoji="1" lang="en-US" altLang="ja-JP" dirty="0"/>
              <a:t>: </a:t>
            </a:r>
            <a:r>
              <a:rPr kumimoji="1" lang="ja-JP" altLang="en-US" dirty="0"/>
              <a:t>センサの種類</a:t>
            </a:r>
            <a:r>
              <a:rPr kumimoji="1" lang="en-US" altLang="ja-JP" dirty="0"/>
              <a:t>(</a:t>
            </a:r>
            <a:r>
              <a:rPr kumimoji="1" lang="ja-JP" altLang="en-US" dirty="0"/>
              <a:t>温度・湿度・明るさ等</a:t>
            </a:r>
            <a:r>
              <a:rPr kumimoji="1" lang="en-US" altLang="ja-JP" dirty="0"/>
              <a:t>)</a:t>
            </a:r>
            <a:r>
              <a:rPr kumimoji="1" lang="ja-JP" altLang="en-US" dirty="0"/>
              <a:t>を変えて試す</a:t>
            </a:r>
          </a:p>
        </p:txBody>
      </p:sp>
    </p:spTree>
    <p:extLst>
      <p:ext uri="{BB962C8B-B14F-4D97-AF65-F5344CB8AC3E}">
        <p14:creationId xmlns:p14="http://schemas.microsoft.com/office/powerpoint/2010/main" val="350055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FA5BD-C4BC-7DE4-627D-2ABD14FB2D60}"/>
              </a:ext>
            </a:extLst>
          </p:cNvPr>
          <p:cNvSpPr>
            <a:spLocks noGrp="1"/>
          </p:cNvSpPr>
          <p:nvPr>
            <p:ph type="title"/>
          </p:nvPr>
        </p:nvSpPr>
        <p:spPr/>
        <p:txBody>
          <a:bodyPr/>
          <a:lstStyle/>
          <a:p>
            <a:r>
              <a:rPr lang="ja-JP" altLang="en-US"/>
              <a:t>調査内容</a:t>
            </a:r>
            <a:endParaRPr kumimoji="1" lang="ja-JP" altLang="en-US" dirty="0"/>
          </a:p>
        </p:txBody>
      </p:sp>
      <p:sp>
        <p:nvSpPr>
          <p:cNvPr id="3" name="コンテンツ プレースホルダー 2">
            <a:extLst>
              <a:ext uri="{FF2B5EF4-FFF2-40B4-BE49-F238E27FC236}">
                <a16:creationId xmlns:a16="http://schemas.microsoft.com/office/drawing/2014/main" id="{1DDBA7BF-9D30-B82C-5CB4-63869E31D8C1}"/>
              </a:ext>
            </a:extLst>
          </p:cNvPr>
          <p:cNvSpPr>
            <a:spLocks noGrp="1"/>
          </p:cNvSpPr>
          <p:nvPr>
            <p:ph idx="1"/>
          </p:nvPr>
        </p:nvSpPr>
        <p:spPr/>
        <p:txBody>
          <a:bodyPr/>
          <a:lstStyle/>
          <a:p>
            <a:r>
              <a:rPr lang="ja-JP" altLang="en-US" dirty="0"/>
              <a:t>講義やソフトのインストールに要した時間</a:t>
            </a:r>
            <a:endParaRPr lang="en-US" altLang="ja-JP" dirty="0"/>
          </a:p>
          <a:p>
            <a:endParaRPr lang="en-US" altLang="ja-JP" dirty="0"/>
          </a:p>
          <a:p>
            <a:r>
              <a:rPr lang="ja-JP" altLang="en-US" dirty="0"/>
              <a:t>センサ端末のソフトウェア作成，インストール，動作確認に要した時間</a:t>
            </a:r>
            <a:endParaRPr lang="en-US" altLang="ja-JP" dirty="0"/>
          </a:p>
          <a:p>
            <a:pPr lvl="1"/>
            <a:r>
              <a:rPr lang="ja-JP" altLang="en-US" dirty="0"/>
              <a:t>繰り返した場合の時間の変化</a:t>
            </a:r>
            <a:endParaRPr lang="en-US" altLang="ja-JP" dirty="0"/>
          </a:p>
          <a:p>
            <a:pPr lvl="1"/>
            <a:r>
              <a:rPr lang="ja-JP" altLang="en-US" dirty="0"/>
              <a:t>センサや</a:t>
            </a:r>
            <a:r>
              <a:rPr lang="en-US" altLang="ja-JP" dirty="0"/>
              <a:t>I/F</a:t>
            </a:r>
            <a:r>
              <a:rPr lang="ja-JP" altLang="en-US" dirty="0"/>
              <a:t>の違いでの所要時間の違い</a:t>
            </a:r>
            <a:endParaRPr lang="en-US" altLang="ja-JP" dirty="0"/>
          </a:p>
          <a:p>
            <a:pPr lvl="1"/>
            <a:endParaRPr lang="en-US" altLang="ja-JP" dirty="0"/>
          </a:p>
          <a:p>
            <a:r>
              <a:rPr lang="ja-JP" altLang="en-US" dirty="0"/>
              <a:t>最後にアンケートを実施</a:t>
            </a:r>
            <a:endParaRPr lang="en-US" altLang="ja-JP" dirty="0"/>
          </a:p>
        </p:txBody>
      </p:sp>
    </p:spTree>
    <p:extLst>
      <p:ext uri="{BB962C8B-B14F-4D97-AF65-F5344CB8AC3E}">
        <p14:creationId xmlns:p14="http://schemas.microsoft.com/office/powerpoint/2010/main" val="32658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72302-228A-8C50-1B20-74BB7C7088B3}"/>
              </a:ext>
            </a:extLst>
          </p:cNvPr>
          <p:cNvSpPr>
            <a:spLocks noGrp="1"/>
          </p:cNvSpPr>
          <p:nvPr>
            <p:ph type="ctrTitle"/>
          </p:nvPr>
        </p:nvSpPr>
        <p:spPr/>
        <p:txBody>
          <a:bodyPr/>
          <a:lstStyle/>
          <a:p>
            <a:r>
              <a:rPr kumimoji="1" lang="ja-JP" altLang="en-US" dirty="0"/>
              <a:t>事前の準備</a:t>
            </a:r>
          </a:p>
        </p:txBody>
      </p:sp>
      <p:sp>
        <p:nvSpPr>
          <p:cNvPr id="3" name="字幕 2">
            <a:extLst>
              <a:ext uri="{FF2B5EF4-FFF2-40B4-BE49-F238E27FC236}">
                <a16:creationId xmlns:a16="http://schemas.microsoft.com/office/drawing/2014/main" id="{C8174F58-9E1C-80F1-399D-1440E44820F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348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06413-FAC1-D39F-A77E-4723731961CD}"/>
              </a:ext>
            </a:extLst>
          </p:cNvPr>
          <p:cNvSpPr>
            <a:spLocks noGrp="1"/>
          </p:cNvSpPr>
          <p:nvPr>
            <p:ph type="title"/>
          </p:nvPr>
        </p:nvSpPr>
        <p:spPr/>
        <p:txBody>
          <a:bodyPr/>
          <a:lstStyle/>
          <a:p>
            <a:r>
              <a:rPr kumimoji="1" lang="en-US" altLang="ja-JP" dirty="0"/>
              <a:t>PC</a:t>
            </a:r>
            <a:r>
              <a:rPr kumimoji="1" lang="ja-JP" altLang="en-US" dirty="0"/>
              <a:t>の</a:t>
            </a:r>
            <a:r>
              <a:rPr kumimoji="1" lang="en-US" altLang="ja-JP" dirty="0" err="1"/>
              <a:t>WiFi</a:t>
            </a:r>
            <a:r>
              <a:rPr kumimoji="1" lang="ja-JP" altLang="en-US" dirty="0"/>
              <a:t>アクセス</a:t>
            </a:r>
          </a:p>
        </p:txBody>
      </p:sp>
      <p:graphicFrame>
        <p:nvGraphicFramePr>
          <p:cNvPr id="5" name="表 4">
            <a:extLst>
              <a:ext uri="{FF2B5EF4-FFF2-40B4-BE49-F238E27FC236}">
                <a16:creationId xmlns:a16="http://schemas.microsoft.com/office/drawing/2014/main" id="{19401062-1AB7-290D-B138-CE2734156A1C}"/>
              </a:ext>
            </a:extLst>
          </p:cNvPr>
          <p:cNvGraphicFramePr>
            <a:graphicFrameLocks noGrp="1"/>
          </p:cNvGraphicFramePr>
          <p:nvPr>
            <p:extLst>
              <p:ext uri="{D42A27DB-BD31-4B8C-83A1-F6EECF244321}">
                <p14:modId xmlns:p14="http://schemas.microsoft.com/office/powerpoint/2010/main" val="1360823126"/>
              </p:ext>
            </p:extLst>
          </p:nvPr>
        </p:nvGraphicFramePr>
        <p:xfrm>
          <a:off x="604838" y="1058862"/>
          <a:ext cx="7910511" cy="1965324"/>
        </p:xfrm>
        <a:graphic>
          <a:graphicData uri="http://schemas.openxmlformats.org/drawingml/2006/table">
            <a:tbl>
              <a:tblPr firstRow="1" bandRow="1">
                <a:tableStyleId>{00A15C55-8517-42AA-B614-E9B94910E393}</a:tableStyleId>
              </a:tblPr>
              <a:tblGrid>
                <a:gridCol w="2636837">
                  <a:extLst>
                    <a:ext uri="{9D8B030D-6E8A-4147-A177-3AD203B41FA5}">
                      <a16:colId xmlns:a16="http://schemas.microsoft.com/office/drawing/2014/main" val="222337135"/>
                    </a:ext>
                  </a:extLst>
                </a:gridCol>
                <a:gridCol w="2636837">
                  <a:extLst>
                    <a:ext uri="{9D8B030D-6E8A-4147-A177-3AD203B41FA5}">
                      <a16:colId xmlns:a16="http://schemas.microsoft.com/office/drawing/2014/main" val="3919419658"/>
                    </a:ext>
                  </a:extLst>
                </a:gridCol>
                <a:gridCol w="2636837">
                  <a:extLst>
                    <a:ext uri="{9D8B030D-6E8A-4147-A177-3AD203B41FA5}">
                      <a16:colId xmlns:a16="http://schemas.microsoft.com/office/drawing/2014/main" val="1918853049"/>
                    </a:ext>
                  </a:extLst>
                </a:gridCol>
              </a:tblGrid>
              <a:tr h="655108">
                <a:tc>
                  <a:txBody>
                    <a:bodyPr/>
                    <a:lstStyle/>
                    <a:p>
                      <a:endParaRPr kumimoji="1" lang="ja-JP" altLang="en-US" sz="2000"/>
                    </a:p>
                  </a:txBody>
                  <a:tcPr/>
                </a:tc>
                <a:tc>
                  <a:txBody>
                    <a:bodyPr/>
                    <a:lstStyle/>
                    <a:p>
                      <a:r>
                        <a:rPr kumimoji="1" lang="en-US" altLang="ja-JP" sz="2000" dirty="0"/>
                        <a:t>5G</a:t>
                      </a:r>
                      <a:endParaRPr kumimoji="1" lang="ja-JP" altLang="en-US" sz="2000" dirty="0"/>
                    </a:p>
                  </a:txBody>
                  <a:tcPr/>
                </a:tc>
                <a:tc>
                  <a:txBody>
                    <a:bodyPr/>
                    <a:lstStyle/>
                    <a:p>
                      <a:r>
                        <a:rPr kumimoji="1" lang="en-US" altLang="ja-JP" sz="2000" dirty="0"/>
                        <a:t>2G</a:t>
                      </a:r>
                      <a:endParaRPr kumimoji="1" lang="ja-JP" altLang="en-US" sz="2000" dirty="0"/>
                    </a:p>
                  </a:txBody>
                  <a:tcPr/>
                </a:tc>
                <a:extLst>
                  <a:ext uri="{0D108BD9-81ED-4DB2-BD59-A6C34878D82A}">
                    <a16:rowId xmlns:a16="http://schemas.microsoft.com/office/drawing/2014/main" val="3782912722"/>
                  </a:ext>
                </a:extLst>
              </a:tr>
              <a:tr h="655108">
                <a:tc>
                  <a:txBody>
                    <a:bodyPr/>
                    <a:lstStyle/>
                    <a:p>
                      <a:r>
                        <a:rPr kumimoji="1" lang="en-US" altLang="ja-JP" sz="2000" dirty="0"/>
                        <a:t>SSID</a:t>
                      </a:r>
                      <a:endParaRPr kumimoji="1" lang="ja-JP" altLang="en-US" sz="2000" dirty="0"/>
                    </a:p>
                  </a:txBody>
                  <a:tcPr/>
                </a:tc>
                <a:tc>
                  <a:txBody>
                    <a:bodyPr/>
                    <a:lstStyle/>
                    <a:p>
                      <a:r>
                        <a:rPr kumimoji="1" lang="en-US" altLang="ja-JP" sz="2000" dirty="0"/>
                        <a:t>Buffalo-G-8318</a:t>
                      </a:r>
                      <a:endParaRPr kumimoji="1" lang="ja-JP" alt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a:t>Buffalo-A-8318</a:t>
                      </a:r>
                      <a:endParaRPr kumimoji="1" lang="ja-JP" altLang="en-US" sz="2000" dirty="0"/>
                    </a:p>
                  </a:txBody>
                  <a:tcPr/>
                </a:tc>
                <a:extLst>
                  <a:ext uri="{0D108BD9-81ED-4DB2-BD59-A6C34878D82A}">
                    <a16:rowId xmlns:a16="http://schemas.microsoft.com/office/drawing/2014/main" val="2223988477"/>
                  </a:ext>
                </a:extLst>
              </a:tr>
              <a:tr h="655108">
                <a:tc>
                  <a:txBody>
                    <a:bodyPr/>
                    <a:lstStyle/>
                    <a:p>
                      <a:r>
                        <a:rPr kumimoji="1" lang="ja-JP" altLang="en-US" sz="2000" dirty="0"/>
                        <a:t>パスフレーズ</a:t>
                      </a:r>
                    </a:p>
                  </a:txBody>
                  <a:tcPr/>
                </a:tc>
                <a:tc gridSpan="2">
                  <a:txBody>
                    <a:bodyPr/>
                    <a:lstStyle/>
                    <a:p>
                      <a:pPr algn="ctr"/>
                      <a:r>
                        <a:rPr kumimoji="1" lang="en-US" altLang="ja-JP" sz="2000" dirty="0"/>
                        <a:t>sk78au45xxrbf</a:t>
                      </a:r>
                      <a:endParaRPr kumimoji="1" lang="ja-JP" altLang="en-US" sz="2000" dirty="0"/>
                    </a:p>
                  </a:txBody>
                  <a:tcPr/>
                </a:tc>
                <a:tc hMerge="1">
                  <a:txBody>
                    <a:bodyPr/>
                    <a:lstStyle/>
                    <a:p>
                      <a:endParaRPr kumimoji="1" lang="ja-JP" altLang="en-US" dirty="0"/>
                    </a:p>
                  </a:txBody>
                  <a:tcPr/>
                </a:tc>
                <a:extLst>
                  <a:ext uri="{0D108BD9-81ED-4DB2-BD59-A6C34878D82A}">
                    <a16:rowId xmlns:a16="http://schemas.microsoft.com/office/drawing/2014/main" val="4292886838"/>
                  </a:ext>
                </a:extLst>
              </a:tr>
            </a:tbl>
          </a:graphicData>
        </a:graphic>
      </p:graphicFrame>
    </p:spTree>
    <p:extLst>
      <p:ext uri="{BB962C8B-B14F-4D97-AF65-F5344CB8AC3E}">
        <p14:creationId xmlns:p14="http://schemas.microsoft.com/office/powerpoint/2010/main" val="407906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4B4FADE-5C7C-0E14-49A0-700F2CBA6F54}"/>
              </a:ext>
            </a:extLst>
          </p:cNvPr>
          <p:cNvPicPr>
            <a:picLocks noChangeAspect="1"/>
          </p:cNvPicPr>
          <p:nvPr/>
        </p:nvPicPr>
        <p:blipFill>
          <a:blip r:embed="rId3"/>
          <a:stretch>
            <a:fillRect/>
          </a:stretch>
        </p:blipFill>
        <p:spPr>
          <a:xfrm>
            <a:off x="3974116" y="2058077"/>
            <a:ext cx="4825562" cy="2055972"/>
          </a:xfrm>
          <a:prstGeom prst="rect">
            <a:avLst/>
          </a:prstGeom>
        </p:spPr>
      </p:pic>
      <p:sp>
        <p:nvSpPr>
          <p:cNvPr id="2" name="タイトル 1">
            <a:extLst>
              <a:ext uri="{FF2B5EF4-FFF2-40B4-BE49-F238E27FC236}">
                <a16:creationId xmlns:a16="http://schemas.microsoft.com/office/drawing/2014/main" id="{85C583BA-4AE3-7E64-4827-18AB68CDFA06}"/>
              </a:ext>
            </a:extLst>
          </p:cNvPr>
          <p:cNvSpPr>
            <a:spLocks noGrp="1"/>
          </p:cNvSpPr>
          <p:nvPr>
            <p:ph type="title"/>
          </p:nvPr>
        </p:nvSpPr>
        <p:spPr/>
        <p:txBody>
          <a:bodyPr/>
          <a:lstStyle/>
          <a:p>
            <a:r>
              <a:rPr kumimoji="1" lang="ja-JP" altLang="en-US" dirty="0"/>
              <a:t>各種ファイルのダウンロード</a:t>
            </a:r>
          </a:p>
        </p:txBody>
      </p:sp>
      <p:sp>
        <p:nvSpPr>
          <p:cNvPr id="4" name="コンテンツ プレースホルダー 3">
            <a:extLst>
              <a:ext uri="{FF2B5EF4-FFF2-40B4-BE49-F238E27FC236}">
                <a16:creationId xmlns:a16="http://schemas.microsoft.com/office/drawing/2014/main" id="{229154EF-2586-CBFD-F37E-9CD9E7A75836}"/>
              </a:ext>
            </a:extLst>
          </p:cNvPr>
          <p:cNvSpPr>
            <a:spLocks noGrp="1"/>
          </p:cNvSpPr>
          <p:nvPr>
            <p:ph idx="1"/>
          </p:nvPr>
        </p:nvSpPr>
        <p:spPr>
          <a:xfrm>
            <a:off x="230400" y="950400"/>
            <a:ext cx="3367888" cy="3787200"/>
          </a:xfrm>
        </p:spPr>
        <p:txBody>
          <a:bodyPr/>
          <a:lstStyle/>
          <a:p>
            <a:r>
              <a:rPr lang="en-US" altLang="ja-JP" dirty="0"/>
              <a:t>URL (Google</a:t>
            </a:r>
            <a:r>
              <a:rPr lang="ja-JP" altLang="en-US" dirty="0"/>
              <a:t>ドライブ</a:t>
            </a:r>
            <a:r>
              <a:rPr lang="en-US" altLang="ja-JP" dirty="0"/>
              <a:t>)</a:t>
            </a:r>
          </a:p>
          <a:p>
            <a:pPr lvl="1"/>
            <a:r>
              <a:rPr lang="en-US" altLang="ja-JP" dirty="0">
                <a:hlinkClick r:id="rId4"/>
              </a:rPr>
              <a:t>https://bit.ly/49rGwv1</a:t>
            </a:r>
            <a:endParaRPr lang="en-US" altLang="ja-JP" dirty="0"/>
          </a:p>
          <a:p>
            <a:endParaRPr lang="en-US" altLang="ja-JP" dirty="0"/>
          </a:p>
          <a:p>
            <a:r>
              <a:rPr lang="ja-JP" altLang="en-US" dirty="0"/>
              <a:t>アーカイブダウンロード</a:t>
            </a:r>
            <a:endParaRPr lang="en-US" altLang="ja-JP" dirty="0"/>
          </a:p>
          <a:p>
            <a:pPr lvl="1"/>
            <a:r>
              <a:rPr lang="ja-JP" altLang="en-US" dirty="0"/>
              <a:t>ファイル形式</a:t>
            </a:r>
            <a:endParaRPr lang="en-US" altLang="ja-JP" dirty="0"/>
          </a:p>
          <a:p>
            <a:pPr lvl="2"/>
            <a:r>
              <a:rPr lang="en-US" altLang="ja-JP" dirty="0"/>
              <a:t>Windows</a:t>
            </a:r>
            <a:r>
              <a:rPr lang="ja-JP" altLang="en-US" dirty="0"/>
              <a:t>用</a:t>
            </a:r>
            <a:r>
              <a:rPr lang="en-US" altLang="ja-JP" dirty="0"/>
              <a:t> : zip</a:t>
            </a:r>
            <a:r>
              <a:rPr lang="ja-JP" altLang="en-US" dirty="0"/>
              <a:t>形式</a:t>
            </a:r>
            <a:endParaRPr lang="en-US" altLang="ja-JP" dirty="0"/>
          </a:p>
          <a:p>
            <a:pPr lvl="2"/>
            <a:r>
              <a:rPr lang="en-US" altLang="ja-JP" dirty="0"/>
              <a:t>Mac</a:t>
            </a:r>
            <a:r>
              <a:rPr lang="ja-JP" altLang="en-US" dirty="0"/>
              <a:t>用 </a:t>
            </a:r>
            <a:r>
              <a:rPr lang="en-US" altLang="ja-JP" dirty="0"/>
              <a:t>: tar</a:t>
            </a:r>
            <a:r>
              <a:rPr lang="ja-JP" altLang="en-US" dirty="0"/>
              <a:t>形式</a:t>
            </a:r>
            <a:endParaRPr lang="en-US" altLang="ja-JP" dirty="0"/>
          </a:p>
          <a:p>
            <a:pPr lvl="1"/>
            <a:r>
              <a:rPr lang="ja-JP" altLang="en-US" dirty="0"/>
              <a:t>自分の作業用ディレクトリに移動</a:t>
            </a:r>
            <a:endParaRPr lang="en-US" altLang="ja-JP" dirty="0"/>
          </a:p>
          <a:p>
            <a:pPr lvl="1"/>
            <a:r>
              <a:rPr lang="ja-JP" altLang="en-US" dirty="0"/>
              <a:t>アーカイブを展開</a:t>
            </a:r>
            <a:endParaRPr lang="en-US" altLang="ja-JP" dirty="0"/>
          </a:p>
        </p:txBody>
      </p:sp>
      <p:sp>
        <p:nvSpPr>
          <p:cNvPr id="7" name="吹き出し: 四角形 6">
            <a:extLst>
              <a:ext uri="{FF2B5EF4-FFF2-40B4-BE49-F238E27FC236}">
                <a16:creationId xmlns:a16="http://schemas.microsoft.com/office/drawing/2014/main" id="{D952F527-3AE1-74FA-5E0F-9757485894D5}"/>
              </a:ext>
            </a:extLst>
          </p:cNvPr>
          <p:cNvSpPr/>
          <p:nvPr/>
        </p:nvSpPr>
        <p:spPr>
          <a:xfrm>
            <a:off x="6078142" y="2388870"/>
            <a:ext cx="2604804" cy="365760"/>
          </a:xfrm>
          <a:prstGeom prst="wedgeRectCallout">
            <a:avLst>
              <a:gd name="adj1" fmla="val 24080"/>
              <a:gd name="adj2" fmla="val 238773"/>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ここをクリック</a:t>
            </a:r>
          </a:p>
        </p:txBody>
      </p:sp>
    </p:spTree>
    <p:extLst>
      <p:ext uri="{BB962C8B-B14F-4D97-AF65-F5344CB8AC3E}">
        <p14:creationId xmlns:p14="http://schemas.microsoft.com/office/powerpoint/2010/main" val="128582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CBF34-57CA-B4B2-13FA-92B7979391B4}"/>
              </a:ext>
            </a:extLst>
          </p:cNvPr>
          <p:cNvSpPr>
            <a:spLocks noGrp="1"/>
          </p:cNvSpPr>
          <p:nvPr>
            <p:ph type="title"/>
          </p:nvPr>
        </p:nvSpPr>
        <p:spPr/>
        <p:txBody>
          <a:bodyPr/>
          <a:lstStyle/>
          <a:p>
            <a:r>
              <a:rPr lang="ja-JP" altLang="en-US" dirty="0"/>
              <a:t>配布ファイルの中身</a:t>
            </a:r>
            <a:endParaRPr kumimoji="1" lang="ja-JP" altLang="en-US" dirty="0"/>
          </a:p>
        </p:txBody>
      </p:sp>
      <p:pic>
        <p:nvPicPr>
          <p:cNvPr id="4" name="図 3">
            <a:extLst>
              <a:ext uri="{FF2B5EF4-FFF2-40B4-BE49-F238E27FC236}">
                <a16:creationId xmlns:a16="http://schemas.microsoft.com/office/drawing/2014/main" id="{FF4921CB-1305-1F6D-B87C-3CD3C85D3C82}"/>
              </a:ext>
            </a:extLst>
          </p:cNvPr>
          <p:cNvPicPr>
            <a:picLocks noChangeAspect="1"/>
          </p:cNvPicPr>
          <p:nvPr/>
        </p:nvPicPr>
        <p:blipFill rotWithShape="1">
          <a:blip r:embed="rId2"/>
          <a:srcRect r="22240"/>
          <a:stretch/>
        </p:blipFill>
        <p:spPr>
          <a:xfrm>
            <a:off x="271462" y="1182250"/>
            <a:ext cx="7110413" cy="3360026"/>
          </a:xfrm>
          <a:prstGeom prst="rect">
            <a:avLst/>
          </a:prstGeom>
        </p:spPr>
      </p:pic>
      <p:sp>
        <p:nvSpPr>
          <p:cNvPr id="5" name="吹き出し: 四角形 4">
            <a:extLst>
              <a:ext uri="{FF2B5EF4-FFF2-40B4-BE49-F238E27FC236}">
                <a16:creationId xmlns:a16="http://schemas.microsoft.com/office/drawing/2014/main" id="{8757E142-0760-969B-A6F6-18000FBA4E9F}"/>
              </a:ext>
            </a:extLst>
          </p:cNvPr>
          <p:cNvSpPr/>
          <p:nvPr/>
        </p:nvSpPr>
        <p:spPr>
          <a:xfrm>
            <a:off x="2870378" y="2066257"/>
            <a:ext cx="2835097" cy="365760"/>
          </a:xfrm>
          <a:prstGeom prst="wedgeRectCallout">
            <a:avLst>
              <a:gd name="adj1" fmla="val -34495"/>
              <a:gd name="adj2" fmla="val 13412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後で使ってもらうソフト</a:t>
            </a:r>
          </a:p>
        </p:txBody>
      </p:sp>
      <p:sp>
        <p:nvSpPr>
          <p:cNvPr id="6" name="吹き出し: 四角形 5">
            <a:extLst>
              <a:ext uri="{FF2B5EF4-FFF2-40B4-BE49-F238E27FC236}">
                <a16:creationId xmlns:a16="http://schemas.microsoft.com/office/drawing/2014/main" id="{33AC9AA4-E5E4-B32D-F312-D507BEB1D648}"/>
              </a:ext>
            </a:extLst>
          </p:cNvPr>
          <p:cNvSpPr/>
          <p:nvPr/>
        </p:nvSpPr>
        <p:spPr>
          <a:xfrm>
            <a:off x="3394253" y="3004469"/>
            <a:ext cx="3211335" cy="365760"/>
          </a:xfrm>
          <a:prstGeom prst="wedgeRectCallout">
            <a:avLst>
              <a:gd name="adj1" fmla="val -67060"/>
              <a:gd name="adj2" fmla="val -3775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説明用パワーポイント資料</a:t>
            </a:r>
          </a:p>
        </p:txBody>
      </p:sp>
      <p:sp>
        <p:nvSpPr>
          <p:cNvPr id="7" name="吹き出し: 四角形 6">
            <a:extLst>
              <a:ext uri="{FF2B5EF4-FFF2-40B4-BE49-F238E27FC236}">
                <a16:creationId xmlns:a16="http://schemas.microsoft.com/office/drawing/2014/main" id="{8CA27742-7383-D09C-86DB-39C0A1849499}"/>
              </a:ext>
            </a:extLst>
          </p:cNvPr>
          <p:cNvSpPr/>
          <p:nvPr/>
        </p:nvSpPr>
        <p:spPr>
          <a:xfrm>
            <a:off x="1604424" y="3590492"/>
            <a:ext cx="5229764" cy="365760"/>
          </a:xfrm>
          <a:prstGeom prst="wedgeRectCallout">
            <a:avLst>
              <a:gd name="adj1" fmla="val -31319"/>
              <a:gd name="adj2" fmla="val -110669"/>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上のソフトを使うために必要な言語処理系等</a:t>
            </a:r>
          </a:p>
        </p:txBody>
      </p:sp>
    </p:spTree>
    <p:extLst>
      <p:ext uri="{BB962C8B-B14F-4D97-AF65-F5344CB8AC3E}">
        <p14:creationId xmlns:p14="http://schemas.microsoft.com/office/powerpoint/2010/main" val="243765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734482"/>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1475</TotalTime>
  <Words>231</Words>
  <Application>Microsoft Office PowerPoint</Application>
  <PresentationFormat>画面に合わせる (16:9)</PresentationFormat>
  <Paragraphs>45</Paragraphs>
  <Slides>8</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Arial</vt:lpstr>
      <vt:lpstr>Times New Roman</vt:lpstr>
      <vt:lpstr>Wingdings</vt:lpstr>
      <vt:lpstr>デジタルリテラシ</vt:lpstr>
      <vt:lpstr>事前の準備</vt:lpstr>
      <vt:lpstr>今回，何を行うか</vt:lpstr>
      <vt:lpstr>調査内容</vt:lpstr>
      <vt:lpstr>事前の準備</vt:lpstr>
      <vt:lpstr>PCのWiFiアクセス</vt:lpstr>
      <vt:lpstr>各種ファイルのダウンロード</vt:lpstr>
      <vt:lpstr>配布ファイルの中身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2</cp:revision>
  <cp:lastPrinted>2022-11-21T08:07:27Z</cp:lastPrinted>
  <dcterms:created xsi:type="dcterms:W3CDTF">2023-12-11T02:17:30Z</dcterms:created>
  <dcterms:modified xsi:type="dcterms:W3CDTF">2024-04-15T01:24:35Z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