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380" r:id="rId2"/>
    <p:sldId id="548" r:id="rId3"/>
    <p:sldId id="568" r:id="rId4"/>
    <p:sldId id="569" r:id="rId5"/>
    <p:sldId id="601" r:id="rId6"/>
    <p:sldId id="549" r:id="rId7"/>
    <p:sldId id="578" r:id="rId8"/>
    <p:sldId id="579" r:id="rId9"/>
    <p:sldId id="551" r:id="rId10"/>
    <p:sldId id="602" r:id="rId11"/>
    <p:sldId id="603" r:id="rId12"/>
    <p:sldId id="604" r:id="rId13"/>
    <p:sldId id="547" r:id="rId14"/>
    <p:sldId id="580" r:id="rId15"/>
    <p:sldId id="581" r:id="rId16"/>
    <p:sldId id="605" r:id="rId17"/>
    <p:sldId id="606" r:id="rId18"/>
    <p:sldId id="610" r:id="rId19"/>
    <p:sldId id="562" r:id="rId20"/>
    <p:sldId id="563" r:id="rId21"/>
    <p:sldId id="608" r:id="rId22"/>
    <p:sldId id="611" r:id="rId23"/>
    <p:sldId id="516" r:id="rId24"/>
    <p:sldId id="517" r:id="rId25"/>
    <p:sldId id="518" r:id="rId26"/>
    <p:sldId id="519" r:id="rId27"/>
    <p:sldId id="520" r:id="rId28"/>
    <p:sldId id="521" r:id="rId29"/>
    <p:sldId id="401" r:id="rId30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31FBF-C10D-41F9-9B4E-530C99E4B782}" v="2" dt="2024-04-14T06:14:1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0" autoAdjust="0"/>
    <p:restoredTop sz="82305" autoAdjust="0"/>
  </p:normalViewPr>
  <p:slideViewPr>
    <p:cSldViewPr snapToGrid="0">
      <p:cViewPr varScale="1">
        <p:scale>
          <a:sx n="135" d="100"/>
          <a:sy n="135" d="100"/>
        </p:scale>
        <p:origin x="792" y="84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7:05:47.546" v="33" actId="2696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1276253810" sldId="552"/>
        </pc:sldMkLst>
      </pc:sldChg>
      <pc:sldChg chg="del">
        <pc:chgData name="り ぶ" userId="e79b0678f96bfbc0" providerId="LiveId" clId="{89931FBF-C10D-41F9-9B4E-530C99E4B782}" dt="2024-04-14T07:04:01.277" v="28" actId="47"/>
        <pc:sldMkLst>
          <pc:docMk/>
          <pc:sldMk cId="2116195040" sldId="55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467085786" sldId="55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291912646" sldId="558"/>
        </pc:sldMkLst>
      </pc:sldChg>
      <pc:sldChg chg="del">
        <pc:chgData name="り ぶ" userId="e79b0678f96bfbc0" providerId="LiveId" clId="{89931FBF-C10D-41F9-9B4E-530C99E4B782}" dt="2024-04-14T07:04:58.560" v="31" actId="2696"/>
        <pc:sldMkLst>
          <pc:docMk/>
          <pc:sldMk cId="3438214635" sldId="560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136661841" sldId="561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530586547" sldId="56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162241750" sldId="566"/>
        </pc:sldMkLst>
      </pc:sldChg>
      <pc:sldChg chg="del">
        <pc:chgData name="り ぶ" userId="e79b0678f96bfbc0" providerId="LiveId" clId="{89931FBF-C10D-41F9-9B4E-530C99E4B782}" dt="2024-04-14T07:04:00.201" v="27" actId="47"/>
        <pc:sldMkLst>
          <pc:docMk/>
          <pc:sldMk cId="457751850" sldId="570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117239698" sldId="572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201834855" sldId="573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2682429996" sldId="57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470473249" sldId="582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8979181" sldId="583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409119501" sldId="58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275587033" sldId="585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4102279865" sldId="586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1716146" sldId="587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930955262" sldId="588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959743508" sldId="58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959922702" sldId="590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663247510" sldId="593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455579120" sldId="595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946293656" sldId="596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494217079" sldId="59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28052087" sldId="598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018622299" sldId="59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177559764" sldId="600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del">
        <pc:chgData name="り ぶ" userId="e79b0678f96bfbc0" providerId="LiveId" clId="{89931FBF-C10D-41F9-9B4E-530C99E4B782}" dt="2024-04-14T07:04:51.738" v="30" actId="2696"/>
        <pc:sldMkLst>
          <pc:docMk/>
          <pc:sldMk cId="1175324241" sldId="609"/>
        </pc:sldMkLst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2024/4/14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32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7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51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78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7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47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62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4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09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8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27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9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91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54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29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7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j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iita.com/toranoko92114/items/08b287e54bdc36943375" TargetMode="External"/><Relationship Id="rId4" Type="http://schemas.openxmlformats.org/officeDocument/2006/relationships/hyperlink" Target="https://docs.python.org/ja/3/using/mac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swithweb/MQTTBo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egur/items/0536ced1fe741b55713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開発環境構築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272D2-01F6-7157-DE4A-AD1BBC1B9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インストール環境の構築と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72FDCC-EF63-7B7E-DFA5-9597927A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5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F1F02-1451-4039-3894-389EAE2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5C651-B9CB-654C-D061-690F8042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333421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Homebrew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3"/>
              </a:rPr>
              <a:t>https://brew.sh/ja/</a:t>
            </a:r>
            <a:r>
              <a:rPr lang="ja-JP" altLang="en-US" dirty="0"/>
              <a:t>」に従い，インストール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Python : </a:t>
            </a:r>
            <a:r>
              <a:rPr lang="ja-JP" altLang="en-US" dirty="0"/>
              <a:t>以下のいずれかの方法を用いる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kumimoji="1" lang="en-US" altLang="ja-JP" dirty="0">
                <a:hlinkClick r:id="rId4"/>
              </a:rPr>
              <a:t>https://docs.python.org/ja/3/using/mac.html</a:t>
            </a:r>
            <a:r>
              <a:rPr kumimoji="1" lang="ja-JP" altLang="en-US" dirty="0"/>
              <a:t>」に従い，インストール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5"/>
              </a:rPr>
              <a:t>https://qiita.com/toranoko92114/items/08b287e54bdc36943375</a:t>
            </a:r>
            <a:r>
              <a:rPr lang="ja-JP" altLang="en-US" dirty="0"/>
              <a:t>」を参考に</a:t>
            </a:r>
            <a:r>
              <a:rPr lang="en-US" altLang="ja-JP" dirty="0"/>
              <a:t>Homebrew</a:t>
            </a:r>
            <a:r>
              <a:rPr lang="ja-JP" altLang="en-US" dirty="0"/>
              <a:t>でインストール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r>
              <a:rPr kumimoji="1" lang="en-US" altLang="ja-JP" dirty="0"/>
              <a:t>pip</a:t>
            </a:r>
          </a:p>
          <a:p>
            <a:pPr lvl="1"/>
            <a:r>
              <a:rPr kumimoji="1" lang="ja-JP" altLang="en-US" dirty="0"/>
              <a:t>以下のコマンドで，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DC5F3-9F95-9E97-36E7-F1D08E89B703}"/>
              </a:ext>
            </a:extLst>
          </p:cNvPr>
          <p:cNvSpPr/>
          <p:nvPr/>
        </p:nvSpPr>
        <p:spPr>
          <a:xfrm>
            <a:off x="855921" y="4193100"/>
            <a:ext cx="5108944" cy="64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curl https://bootstrap.pypa.io/get-pip.py -o get-pip.py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$ python3 get-pip.py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ターミナルで以下のコマンド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r>
              <a:rPr lang="en-US" altLang="ja-JP" dirty="0"/>
              <a:t>-multi-page --upgrade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5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のインストールとセットアップ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BEE1EC-0910-EF2A-B4E7-8B46F1792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996691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320277" cy="3193447"/>
          </a:xfrm>
          <a:prstGeom prst="wedgeRectCallout">
            <a:avLst>
              <a:gd name="adj1" fmla="val -62056"/>
              <a:gd name="adj2" fmla="val 2600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08EB79-0BF0-0739-75B1-D2818AE1B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2" t="626" r="32474" b="34010"/>
          <a:stretch/>
        </p:blipFill>
        <p:spPr>
          <a:xfrm>
            <a:off x="4421592" y="2216399"/>
            <a:ext cx="3628724" cy="23533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IDE\windows_x64</a:t>
            </a:r>
            <a:r>
              <a:rPr kumimoji="1" lang="ja-JP" altLang="en-US" dirty="0"/>
              <a:t>用インストーラ」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ディレクトリ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3CF8B79-5C5C-177C-1E91-D13803D5CC3B}"/>
              </a:ext>
            </a:extLst>
          </p:cNvPr>
          <p:cNvSpPr/>
          <p:nvPr/>
        </p:nvSpPr>
        <p:spPr>
          <a:xfrm>
            <a:off x="6902318" y="3560652"/>
            <a:ext cx="1961645" cy="880555"/>
          </a:xfrm>
          <a:prstGeom prst="wedgeRectCallout">
            <a:avLst>
              <a:gd name="adj1" fmla="val -71932"/>
              <a:gd name="adj2" fmla="val 1562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Arduino IDE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インストーラ</a:t>
            </a:r>
          </a:p>
        </p:txBody>
      </p:sp>
    </p:spTree>
    <p:extLst>
      <p:ext uri="{BB962C8B-B14F-4D97-AF65-F5344CB8AC3E}">
        <p14:creationId xmlns:p14="http://schemas.microsoft.com/office/powerpoint/2010/main" val="180396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</a:t>
            </a:r>
            <a:r>
              <a:rPr lang="en-US" altLang="ja-JP" dirty="0"/>
              <a:t>(Python</a:t>
            </a:r>
            <a:r>
              <a:rPr lang="ja-JP" altLang="en-US" dirty="0"/>
              <a:t>と同じ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配布物に含まれるインストーラ</a:t>
            </a:r>
            <a:r>
              <a:rPr lang="en-US" altLang="ja-JP" dirty="0"/>
              <a:t>(</a:t>
            </a:r>
            <a:r>
              <a:rPr lang="ja-JP" altLang="en-US" dirty="0"/>
              <a:t>前ページ参照</a:t>
            </a:r>
            <a:r>
              <a:rPr lang="en-US" altLang="ja-JP" dirty="0"/>
              <a:t>)</a:t>
            </a:r>
            <a:r>
              <a:rPr lang="ja-JP" altLang="en-US" dirty="0"/>
              <a:t>を使ってインストール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Arduino IDE</a:t>
            </a:r>
            <a:r>
              <a:rPr lang="ja-JP" altLang="en-US" dirty="0"/>
              <a:t>をインストール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6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のインストールとセットアップ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20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E3F492-8EF4-F273-52F1-EEA8F493B5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4" t="14263" r="23449" b="17079"/>
          <a:stretch/>
        </p:blipFill>
        <p:spPr>
          <a:xfrm>
            <a:off x="2085276" y="1676003"/>
            <a:ext cx="3527247" cy="2517298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912121" cy="3193447"/>
          </a:xfrm>
          <a:prstGeom prst="wedgeRectCallout">
            <a:avLst>
              <a:gd name="adj1" fmla="val -65127"/>
              <a:gd name="adj2" fmla="val 153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IDE\mac</a:t>
            </a:r>
            <a:r>
              <a:rPr kumimoji="1" lang="ja-JP" altLang="en-US" dirty="0"/>
              <a:t>用インストーラ」ディレクトリ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1DECEC7-F1EA-4156-8751-9547A9A09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15" r="23335" b="19487"/>
          <a:stretch/>
        </p:blipFill>
        <p:spPr>
          <a:xfrm>
            <a:off x="4440480" y="2062627"/>
            <a:ext cx="3185487" cy="26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DDD8-2D0C-59D1-5A28-EC305CD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Apple</a:t>
            </a:r>
            <a:r>
              <a:rPr kumimoji="1" lang="ja-JP" altLang="en-US" dirty="0"/>
              <a:t>製</a:t>
            </a:r>
            <a:r>
              <a:rPr kumimoji="1" lang="en-US" altLang="ja-JP" dirty="0"/>
              <a:t>CPU</a:t>
            </a:r>
            <a:r>
              <a:rPr kumimoji="1" lang="ja-JP" altLang="en-US" dirty="0"/>
              <a:t>搭載の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を使う場合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FACAB-1615-D547-2C25-C9AE4BE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の「</a:t>
            </a:r>
            <a:r>
              <a:rPr lang="en-US" altLang="ja-JP" dirty="0"/>
              <a:t>Manual Installation</a:t>
            </a:r>
            <a:r>
              <a:rPr lang="ja-JP" altLang="en-US" dirty="0"/>
              <a:t>」を参照し，「</a:t>
            </a:r>
            <a:r>
              <a:rPr lang="en-US" altLang="ja-JP" dirty="0"/>
              <a:t>Rosetta</a:t>
            </a:r>
            <a:r>
              <a:rPr lang="ja-JP" altLang="en-US" dirty="0"/>
              <a:t>」をインストールする</a:t>
            </a:r>
            <a:endParaRPr lang="en-US" altLang="ja-JP" dirty="0"/>
          </a:p>
          <a:p>
            <a:pPr lvl="1"/>
            <a:r>
              <a:rPr lang="en-US" altLang="ja-JP" dirty="0"/>
              <a:t>https://support.arduino.cc/hc/en-us/articles/7765785712156-Error-bad-CPU-type-in-executable-on-macOS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30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2623B-744D-7315-4B41-115A078BA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MQTT</a:t>
            </a:r>
            <a:r>
              <a:rPr lang="ja-JP" altLang="en-US" dirty="0"/>
              <a:t>クライアントソフトのインストール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A174A-E46B-34A2-8504-68BD671D8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1AFD7-F112-6B69-ABAD-BDFCF8C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インストールが必要なソフトウェア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4FD66-0385-8F5D-F31B-E007FCD8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マニュアル参照のための準備</a:t>
            </a:r>
            <a:endParaRPr kumimoji="1" lang="en-US" altLang="ja-JP" dirty="0"/>
          </a:p>
          <a:p>
            <a:pPr lvl="1"/>
            <a:r>
              <a:rPr lang="ja-JP" altLang="en-US" dirty="0"/>
              <a:t>ブラウザ用マークダウンプラグイン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センサ端末プログラムを生成する環境</a:t>
            </a:r>
            <a:endParaRPr kumimoji="1" lang="en-US" altLang="ja-JP" dirty="0"/>
          </a:p>
          <a:p>
            <a:pPr lvl="1"/>
            <a:r>
              <a:rPr lang="en-US" altLang="ja-JP" dirty="0"/>
              <a:t>Python + Python</a:t>
            </a:r>
            <a:r>
              <a:rPr lang="ja-JP" altLang="en-US" dirty="0"/>
              <a:t>用ライブラリ</a:t>
            </a:r>
            <a:endParaRPr lang="en-US" altLang="ja-JP" dirty="0"/>
          </a:p>
          <a:p>
            <a:pPr lvl="1"/>
            <a:r>
              <a:rPr kumimoji="1" lang="ja-JP" altLang="en-US" dirty="0"/>
              <a:t>センサ端末プログラムを生成する開発環境</a:t>
            </a:r>
            <a:endParaRPr lang="ja-JP" altLang="en-US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生成されたプログラム</a:t>
            </a:r>
            <a:r>
              <a:rPr lang="en-US" altLang="ja-JP" dirty="0"/>
              <a:t>(</a:t>
            </a:r>
            <a:r>
              <a:rPr lang="ja-JP" altLang="en-US" dirty="0"/>
              <a:t>スケッチ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Arduino</a:t>
            </a:r>
            <a:r>
              <a:rPr lang="ja-JP" altLang="en-US" dirty="0"/>
              <a:t>へのインストール環境</a:t>
            </a:r>
            <a:endParaRPr lang="en-US" altLang="ja-JP" dirty="0"/>
          </a:p>
          <a:p>
            <a:pPr lvl="1"/>
            <a:r>
              <a:rPr lang="en-US" altLang="ja-JP" dirty="0"/>
              <a:t>Arduino IDE</a:t>
            </a:r>
          </a:p>
          <a:p>
            <a:pPr lvl="1"/>
            <a:r>
              <a:rPr lang="en-US" altLang="ja-JP" dirty="0"/>
              <a:t>Arduino</a:t>
            </a:r>
            <a:r>
              <a:rPr lang="ja-JP" altLang="en-US" dirty="0"/>
              <a:t>用ライブラリ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8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895-8395-2C77-DADB-9D7ABD5B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 : MQTT Box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2232F2-8217-DB9A-7DA1-D10ED067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3135652" cy="3787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アプリ名 </a:t>
            </a:r>
            <a:r>
              <a:rPr lang="en-US" altLang="ja-JP" dirty="0"/>
              <a:t>: MQTT Box</a:t>
            </a:r>
          </a:p>
          <a:p>
            <a:pPr lvl="1"/>
            <a:r>
              <a:rPr lang="en-US" altLang="ja-JP" dirty="0">
                <a:hlinkClick r:id="rId3"/>
              </a:rPr>
              <a:t>https://github.com/workswithweb/MQTTBox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用途</a:t>
            </a:r>
            <a:endParaRPr lang="en-US" altLang="ja-JP" dirty="0"/>
          </a:p>
          <a:p>
            <a:pPr lvl="1"/>
            <a:r>
              <a:rPr lang="ja-JP" altLang="en-US" dirty="0"/>
              <a:t>センサ端末の動作確認用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対応プラットフォーム</a:t>
            </a:r>
            <a:endParaRPr lang="en-US" altLang="ja-JP" dirty="0"/>
          </a:p>
          <a:p>
            <a:pPr lvl="1"/>
            <a:r>
              <a:rPr lang="en-US" altLang="ja-JP" dirty="0"/>
              <a:t>Chrome OS</a:t>
            </a:r>
          </a:p>
          <a:p>
            <a:pPr lvl="1"/>
            <a:r>
              <a:rPr lang="en-US" altLang="ja-JP" dirty="0"/>
              <a:t>Linux</a:t>
            </a:r>
          </a:p>
          <a:p>
            <a:pPr lvl="1"/>
            <a:r>
              <a:rPr lang="en-US" altLang="ja-JP" dirty="0"/>
              <a:t>Mac</a:t>
            </a:r>
          </a:p>
          <a:p>
            <a:pPr lvl="1"/>
            <a:r>
              <a:rPr lang="en-US" altLang="ja-JP" dirty="0"/>
              <a:t>Windows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BB59B0-3967-4320-32A6-6D2EFA3D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45" y="1227148"/>
            <a:ext cx="4588642" cy="33334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2A673E-500D-EE92-2FD2-9701C8C1E0F5}"/>
              </a:ext>
            </a:extLst>
          </p:cNvPr>
          <p:cNvSpPr txBox="1"/>
          <p:nvPr/>
        </p:nvSpPr>
        <p:spPr>
          <a:xfrm>
            <a:off x="4129918" y="841513"/>
            <a:ext cx="478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/>
              <a:t>Windows</a:t>
            </a:r>
            <a:r>
              <a:rPr kumimoji="1" lang="ja-JP" altLang="en-US" sz="1600" dirty="0"/>
              <a:t>版はマイクロソフトストアから入手可能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19B041-FCCD-07D2-1C4E-AD4843363ED4}"/>
              </a:ext>
            </a:extLst>
          </p:cNvPr>
          <p:cNvSpPr txBox="1"/>
          <p:nvPr/>
        </p:nvSpPr>
        <p:spPr>
          <a:xfrm>
            <a:off x="295108" y="4578449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ただし，</a:t>
            </a:r>
            <a:r>
              <a:rPr kumimoji="1" lang="en-US" altLang="ja-JP" sz="1400" dirty="0">
                <a:solidFill>
                  <a:srgbClr val="FF0000"/>
                </a:solidFill>
              </a:rPr>
              <a:t>Windows</a:t>
            </a:r>
            <a:r>
              <a:rPr kumimoji="1" lang="ja-JP" altLang="en-US" sz="1400" dirty="0">
                <a:solidFill>
                  <a:srgbClr val="FF0000"/>
                </a:solidFill>
              </a:rPr>
              <a:t>と</a:t>
            </a:r>
            <a:r>
              <a:rPr kumimoji="1" lang="en-US" altLang="ja-JP" sz="1400" dirty="0">
                <a:solidFill>
                  <a:srgbClr val="FF0000"/>
                </a:solidFill>
              </a:rPr>
              <a:t>Chrome OS</a:t>
            </a:r>
            <a:r>
              <a:rPr kumimoji="1" lang="ja-JP" altLang="en-US" sz="1400" dirty="0">
                <a:solidFill>
                  <a:srgbClr val="FF0000"/>
                </a:solidFill>
              </a:rPr>
              <a:t>以外は利用困難</a:t>
            </a:r>
          </a:p>
        </p:txBody>
      </p:sp>
    </p:spTree>
    <p:extLst>
      <p:ext uri="{BB962C8B-B14F-4D97-AF65-F5344CB8AC3E}">
        <p14:creationId xmlns:p14="http://schemas.microsoft.com/office/powerpoint/2010/main" val="370880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0449D-3A27-B3ED-3C6B-3D5AEF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r>
              <a:rPr kumimoji="1" lang="ja-JP" altLang="en-US" dirty="0"/>
              <a:t>の場合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Mosquitto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0DACC-8DE6-51C7-157F-7CF295BE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hlinkClick r:id="rId3"/>
              </a:rPr>
              <a:t>https://qiita.com/segur/items/0536ced1fe741b55713d</a:t>
            </a:r>
            <a:r>
              <a:rPr kumimoji="1" lang="ja-JP" altLang="en-US" dirty="0"/>
              <a:t>」を参考に，</a:t>
            </a:r>
            <a:r>
              <a:rPr kumimoji="1" lang="en-US" altLang="ja-JP" dirty="0"/>
              <a:t>Homebrew</a:t>
            </a:r>
            <a:r>
              <a:rPr kumimoji="1" lang="ja-JP" altLang="en-US" dirty="0"/>
              <a:t>でインストール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環境変数に以下の</a:t>
            </a:r>
            <a:r>
              <a:rPr lang="en-US" altLang="ja-JP" dirty="0"/>
              <a:t>2</a:t>
            </a:r>
            <a:r>
              <a:rPr lang="ja-JP" altLang="en-US" dirty="0"/>
              <a:t>つを追加することを忘れない</a:t>
            </a:r>
            <a:endParaRPr lang="en-US" altLang="ja-JP" dirty="0"/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sbin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/bin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1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137EE-8B39-DF3C-B3B0-2C44F292F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E8BA9-A213-1F1F-C927-D861D7D5D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7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43364-16C8-72AB-A8E5-A8DD9834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42A49-0BE1-805E-C6CE-C0BED3AC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DB39391-01BA-184E-28B9-37A9A4E7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5229419" cy="3787200"/>
          </a:xfrm>
        </p:spPr>
        <p:txBody>
          <a:bodyPr/>
          <a:lstStyle/>
          <a:p>
            <a:r>
              <a:rPr lang="en-US" altLang="ja-JP"/>
              <a:t>Homebrew</a:t>
            </a:r>
            <a:r>
              <a:rPr lang="ja-JP" altLang="en-US"/>
              <a:t>とは</a:t>
            </a:r>
            <a:endParaRPr lang="en-US" altLang="ja-JP"/>
          </a:p>
          <a:p>
            <a:pPr lvl="1"/>
            <a:r>
              <a:rPr lang="en-US" altLang="ja-JP"/>
              <a:t>Linux</a:t>
            </a:r>
            <a:r>
              <a:rPr lang="ja-JP" altLang="en-US"/>
              <a:t>等の</a:t>
            </a:r>
            <a:r>
              <a:rPr lang="en-US" altLang="ja-JP"/>
              <a:t>UNIX</a:t>
            </a:r>
            <a:r>
              <a:rPr lang="ja-JP" altLang="en-US"/>
              <a:t>と互換性がある</a:t>
            </a:r>
            <a:r>
              <a:rPr lang="en-US" altLang="ja-JP"/>
              <a:t>OS</a:t>
            </a:r>
            <a:r>
              <a:rPr lang="ja-JP" altLang="en-US"/>
              <a:t>用の各種ツールを使える環境を提供するソフトウェア</a:t>
            </a:r>
          </a:p>
          <a:p>
            <a:pPr lvl="1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77D312-8026-AD65-872C-D753B07C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38" y="1137684"/>
            <a:ext cx="3261418" cy="3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EBD08-997B-D594-4FE1-34111B6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のインストールコマンド入力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B0AB56-F108-6E9E-1930-9CB4C0F3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D50880-898C-BB41-E6CA-0A0F1DE5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774964"/>
            <a:ext cx="3261418" cy="35416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5B017-5960-E778-F4EE-89ED13D5440B}"/>
              </a:ext>
            </a:extLst>
          </p:cNvPr>
          <p:cNvSpPr txBox="1"/>
          <p:nvPr/>
        </p:nvSpPr>
        <p:spPr>
          <a:xfrm>
            <a:off x="722376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27B046-A77B-C64D-F88A-78E885408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6" t="7545" r="7983" b="14936"/>
          <a:stretch/>
        </p:blipFill>
        <p:spPr>
          <a:xfrm>
            <a:off x="4623232" y="1647411"/>
            <a:ext cx="3932334" cy="256788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5392F-67FC-074C-DA8A-D9EE324E15FE}"/>
              </a:ext>
            </a:extLst>
          </p:cNvPr>
          <p:cNvSpPr/>
          <p:nvPr/>
        </p:nvSpPr>
        <p:spPr>
          <a:xfrm>
            <a:off x="562720" y="2857952"/>
            <a:ext cx="2576422" cy="281796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187314-7E59-5DC1-2ED8-A600D787D4F4}"/>
              </a:ext>
            </a:extLst>
          </p:cNvPr>
          <p:cNvCxnSpPr/>
          <p:nvPr/>
        </p:nvCxnSpPr>
        <p:spPr>
          <a:xfrm flipV="1">
            <a:off x="3220528" y="1938068"/>
            <a:ext cx="1351472" cy="149524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111E10C-9039-1304-CADF-81ED1F6EE499}"/>
              </a:ext>
            </a:extLst>
          </p:cNvPr>
          <p:cNvSpPr/>
          <p:nvPr/>
        </p:nvSpPr>
        <p:spPr>
          <a:xfrm>
            <a:off x="3310811" y="1020219"/>
            <a:ext cx="3062378" cy="529087"/>
          </a:xfrm>
          <a:prstGeom prst="wedgeRectCallout">
            <a:avLst>
              <a:gd name="adj1" fmla="val -19961"/>
              <a:gd name="adj2" fmla="val 1755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文字列のコピペ </a:t>
            </a:r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Enter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98E1DA-2534-FC3F-FB7A-84720BDB83DB}"/>
              </a:ext>
            </a:extLst>
          </p:cNvPr>
          <p:cNvSpPr txBox="1"/>
          <p:nvPr/>
        </p:nvSpPr>
        <p:spPr>
          <a:xfrm>
            <a:off x="114626" y="4658203"/>
            <a:ext cx="901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b="1" dirty="0">
                <a:latin typeface="Lucida Console" panose="020B0609040504020204" pitchFamily="49" charset="0"/>
                <a:cs typeface="Times New Roman" panose="02020603050405020304" pitchFamily="18" charset="0"/>
              </a:rPr>
              <a:t>/bin/bash -c "$(curl -</a:t>
            </a:r>
            <a:r>
              <a:rPr kumimoji="1" lang="en-US" altLang="ja-JP" sz="1200" b="1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fsSL</a:t>
            </a:r>
            <a:r>
              <a:rPr kumimoji="1" lang="en-US" altLang="ja-JP" sz="1200" b="1">
                <a:latin typeface="Lucida Console" panose="020B0609040504020204" pitchFamily="49" charset="0"/>
                <a:cs typeface="Times New Roman" panose="02020603050405020304" pitchFamily="18" charset="0"/>
              </a:rPr>
              <a:t> https://raw.githubusercontent.com/Homebrew/install/HEAD/install.sh)"</a:t>
            </a:r>
            <a:endParaRPr kumimoji="1" lang="ja-JP" altLang="en-US" sz="12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38B16C-8B46-5E33-3532-D0214AB2A25C}"/>
              </a:ext>
            </a:extLst>
          </p:cNvPr>
          <p:cNvSpPr txBox="1"/>
          <p:nvPr/>
        </p:nvSpPr>
        <p:spPr>
          <a:xfrm>
            <a:off x="177074" y="442456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文字列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拡大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1C6CF-ED88-04C2-2967-E61C923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3AAF80-2D36-48F3-572C-7CA75434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17A451-9B94-5432-A045-4A1A6933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" t="7545" r="7910" b="14832"/>
          <a:stretch/>
        </p:blipFill>
        <p:spPr>
          <a:xfrm>
            <a:off x="443835" y="812937"/>
            <a:ext cx="6111137" cy="399252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6399756-2EFA-FA12-420F-C31152C12FE7}"/>
              </a:ext>
            </a:extLst>
          </p:cNvPr>
          <p:cNvSpPr/>
          <p:nvPr/>
        </p:nvSpPr>
        <p:spPr>
          <a:xfrm>
            <a:off x="1928579" y="1753960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0665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51702-3433-3A72-F181-3A4DF50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インストール開始 </a:t>
            </a:r>
            <a:r>
              <a:rPr kumimoji="1" lang="en-US" altLang="ja-JP"/>
              <a:t>: Return/Enter</a:t>
            </a:r>
            <a:r>
              <a:rPr kumimoji="1" lang="ja-JP" altLang="en-US"/>
              <a:t>キー入力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49456-D1FF-E16D-E6C6-E6F45336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0C45CF-0CF5-F03E-FB4F-70126903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339" r="8129" b="15039"/>
          <a:stretch/>
        </p:blipFill>
        <p:spPr>
          <a:xfrm>
            <a:off x="529209" y="812938"/>
            <a:ext cx="6095189" cy="399252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B30301E-150A-9758-269D-8D774533956D}"/>
              </a:ext>
            </a:extLst>
          </p:cNvPr>
          <p:cNvSpPr/>
          <p:nvPr/>
        </p:nvSpPr>
        <p:spPr>
          <a:xfrm>
            <a:off x="5388420" y="4203251"/>
            <a:ext cx="3062378" cy="529087"/>
          </a:xfrm>
          <a:prstGeom prst="wedgeRectCallout">
            <a:avLst>
              <a:gd name="adj1" fmla="val -64576"/>
              <a:gd name="adj2" fmla="val 1276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Return/Enter</a:t>
            </a:r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キー入力</a:t>
            </a:r>
          </a:p>
        </p:txBody>
      </p:sp>
    </p:spTree>
    <p:extLst>
      <p:ext uri="{BB962C8B-B14F-4D97-AF65-F5344CB8AC3E}">
        <p14:creationId xmlns:p14="http://schemas.microsoft.com/office/powerpoint/2010/main" val="161274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5553-A1A8-EDB3-CD8D-E628EE6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再度パスワード入力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FE5CC6-44B2-B6FE-1E3A-330E9026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59910D-6E68-F797-8831-1AA6E665C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649" r="8129" b="14935"/>
          <a:stretch/>
        </p:blipFill>
        <p:spPr>
          <a:xfrm>
            <a:off x="1395449" y="755584"/>
            <a:ext cx="6095189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10E33B9-9701-605F-C629-F1AA81770DAE}"/>
              </a:ext>
            </a:extLst>
          </p:cNvPr>
          <p:cNvSpPr/>
          <p:nvPr/>
        </p:nvSpPr>
        <p:spPr>
          <a:xfrm>
            <a:off x="3310811" y="4276375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80081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60E-EEB6-8390-D974-F7F3FDF6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インストール終了 </a:t>
            </a:r>
            <a:r>
              <a:rPr kumimoji="1" lang="en-US" altLang="ja-JP"/>
              <a:t>&amp; </a:t>
            </a:r>
            <a:r>
              <a:rPr kumimoji="1" lang="ja-JP" altLang="en-US"/>
              <a:t>設定作業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C458E1-3499-632D-B24A-44648035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E688E9-5951-AB37-DC84-5BF516370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" t="7649" r="7837" b="14935"/>
          <a:stretch/>
        </p:blipFill>
        <p:spPr>
          <a:xfrm>
            <a:off x="289663" y="755584"/>
            <a:ext cx="6116454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AA04237-032B-F776-8647-7A43464BA631}"/>
              </a:ext>
            </a:extLst>
          </p:cNvPr>
          <p:cNvSpPr/>
          <p:nvPr/>
        </p:nvSpPr>
        <p:spPr>
          <a:xfrm>
            <a:off x="250825" y="2179847"/>
            <a:ext cx="8603512" cy="304800"/>
          </a:xfrm>
          <a:prstGeom prst="wedgeRectCallout">
            <a:avLst>
              <a:gd name="adj1" fmla="val -19961"/>
              <a:gd name="adj2" fmla="val 117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(echo ; echo ‘eval “$(/opt/homebrew/bin/brew/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shellenv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)”’  &gt;&gt; /Users/</a:t>
            </a:r>
            <a:r>
              <a:rPr kumimoji="1" lang="ja-JP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自分のログイン名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/.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zshrc</a:t>
            </a:r>
            <a:endParaRPr kumimoji="1" lang="ja-JP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9E06EF-A9B7-3CA5-81DA-377E1C3E7117}"/>
              </a:ext>
            </a:extLst>
          </p:cNvPr>
          <p:cNvSpPr/>
          <p:nvPr/>
        </p:nvSpPr>
        <p:spPr>
          <a:xfrm>
            <a:off x="234000" y="3096170"/>
            <a:ext cx="6818600" cy="6876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5E5E8-3C5F-FE14-F4EA-012B952CE92E}"/>
              </a:ext>
            </a:extLst>
          </p:cNvPr>
          <p:cNvSpPr txBox="1"/>
          <p:nvPr/>
        </p:nvSpPr>
        <p:spPr>
          <a:xfrm>
            <a:off x="289663" y="2658853"/>
            <a:ext cx="2903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注意事項 </a:t>
            </a:r>
            <a:r>
              <a:rPr kumimoji="1" lang="en-US" altLang="ja-JP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この手順を行う</a:t>
            </a:r>
          </a:p>
        </p:txBody>
      </p:sp>
    </p:spTree>
    <p:extLst>
      <p:ext uri="{BB962C8B-B14F-4D97-AF65-F5344CB8AC3E}">
        <p14:creationId xmlns:p14="http://schemas.microsoft.com/office/powerpoint/2010/main" val="186952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3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マニュアル参照のための準備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Chrome</a:t>
            </a:r>
            <a:r>
              <a:rPr kumimoji="1" lang="ja-JP" altLang="en-US" dirty="0"/>
              <a:t>の場合</a:t>
            </a:r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6A4C-B129-D845-B034-E0B4290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マークダウン用プラグインのインストール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4638F-3980-696B-F099-0294587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99" y="950400"/>
            <a:ext cx="4437853" cy="3787200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Chrome </a:t>
            </a:r>
            <a:r>
              <a:rPr lang="ja-JP" altLang="en-US" dirty="0"/>
              <a:t>マークダウン」で検索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chrome </a:t>
            </a:r>
            <a:r>
              <a:rPr lang="ja-JP" altLang="en-US" dirty="0"/>
              <a:t>ウェブストアで「</a:t>
            </a:r>
            <a:r>
              <a:rPr lang="en-US" altLang="ja-JP" dirty="0"/>
              <a:t>Markdown Viewer</a:t>
            </a:r>
            <a:r>
              <a:rPr lang="ja-JP" altLang="en-US" dirty="0"/>
              <a:t>」をインストール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36860C-9FF4-7823-2C22-1474AF15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85" y="1886551"/>
            <a:ext cx="3833205" cy="2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D65DF-53F7-892F-F569-9065A5B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Markdown Viewer</a:t>
            </a:r>
            <a:r>
              <a:rPr kumimoji="1" lang="ja-JP" altLang="en-US" dirty="0"/>
              <a:t>のオプション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08DA9F-70E0-682A-4250-F57FB7AF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4113000" cy="3787200"/>
          </a:xfrm>
        </p:spPr>
        <p:txBody>
          <a:bodyPr/>
          <a:lstStyle/>
          <a:p>
            <a:r>
              <a:rPr lang="ja-JP" altLang="en-US" dirty="0"/>
              <a:t>ローカル，リモートアクセス</a:t>
            </a:r>
            <a:br>
              <a:rPr lang="en-US" altLang="ja-JP" dirty="0"/>
            </a:br>
            <a:r>
              <a:rPr lang="ja-JP" altLang="en-US" dirty="0"/>
              <a:t>共に</a:t>
            </a:r>
            <a:r>
              <a:rPr lang="en-US" altLang="ja-JP" dirty="0"/>
              <a:t>ON</a:t>
            </a:r>
            <a:r>
              <a:rPr lang="ja-JP" altLang="en-US" dirty="0"/>
              <a:t>にする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1B4ED2-2FCC-44A8-2E48-0489EF0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78" y="1052623"/>
            <a:ext cx="4845663" cy="38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7286-C5DF-CE6A-3991-060B18572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D73BC-3FE4-6EA9-A1B2-8AE89833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5FC3D-3C11-8422-F7B4-B6104195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BEE1EC-0910-EF2A-B4E7-8B46F1792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996691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320277" cy="3193447"/>
          </a:xfrm>
          <a:prstGeom prst="wedgeRectCallout">
            <a:avLst>
              <a:gd name="adj1" fmla="val -62056"/>
              <a:gd name="adj2" fmla="val 2600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08EB79-0BF0-0739-75B1-D2818AE1B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2" t="626" r="32474" b="34010"/>
          <a:stretch/>
        </p:blipFill>
        <p:spPr>
          <a:xfrm>
            <a:off x="4421592" y="2216399"/>
            <a:ext cx="3628724" cy="23533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IDE\windows_x64</a:t>
            </a:r>
            <a:r>
              <a:rPr kumimoji="1" lang="ja-JP" altLang="en-US" dirty="0"/>
              <a:t>用インストーラ」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ディレクトリ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3CF8B79-5C5C-177C-1E91-D13803D5CC3B}"/>
              </a:ext>
            </a:extLst>
          </p:cNvPr>
          <p:cNvSpPr/>
          <p:nvPr/>
        </p:nvSpPr>
        <p:spPr>
          <a:xfrm>
            <a:off x="6536780" y="3765735"/>
            <a:ext cx="2497895" cy="880555"/>
          </a:xfrm>
          <a:prstGeom prst="wedgeRectCallout">
            <a:avLst>
              <a:gd name="adj1" fmla="val -73809"/>
              <a:gd name="adj2" fmla="val 2163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インストーラ</a:t>
            </a:r>
          </a:p>
        </p:txBody>
      </p:sp>
    </p:spTree>
    <p:extLst>
      <p:ext uri="{BB962C8B-B14F-4D97-AF65-F5344CB8AC3E}">
        <p14:creationId xmlns:p14="http://schemas.microsoft.com/office/powerpoint/2010/main" val="20991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DA6A2-8BAB-F6D5-31E0-8FE7109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D7FB4-03FB-7D56-BEAD-700AA34D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配布物に含まれるインストーラ</a:t>
            </a:r>
            <a:r>
              <a:rPr lang="en-US" altLang="ja-JP" dirty="0"/>
              <a:t>(</a:t>
            </a:r>
            <a:r>
              <a:rPr lang="ja-JP" altLang="en-US" dirty="0"/>
              <a:t>前ページ参照</a:t>
            </a:r>
            <a:r>
              <a:rPr lang="en-US" altLang="ja-JP" dirty="0"/>
              <a:t>)</a:t>
            </a:r>
            <a:r>
              <a:rPr lang="ja-JP" altLang="en-US" dirty="0"/>
              <a:t>を使ってインストール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Python</a:t>
            </a:r>
            <a:r>
              <a:rPr lang="ja-JP" altLang="en-US" dirty="0"/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41762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コマンドプロンプトや</a:t>
            </a:r>
            <a:r>
              <a:rPr lang="en-US" altLang="ja-JP" dirty="0"/>
              <a:t>PowerShell</a:t>
            </a:r>
            <a:r>
              <a:rPr lang="ja-JP" altLang="en-US" dirty="0"/>
              <a:t>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r>
              <a:rPr lang="en-US" altLang="ja-JP" dirty="0"/>
              <a:t>-multi-page --upgrade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5533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1754</TotalTime>
  <Words>745</Words>
  <Application>Microsoft Office PowerPoint</Application>
  <PresentationFormat>画面に合わせる (16:9)</PresentationFormat>
  <Paragraphs>150</Paragraphs>
  <Slides>29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YakuHanJPs</vt:lpstr>
      <vt:lpstr>メイリオ</vt:lpstr>
      <vt:lpstr>Arial</vt:lpstr>
      <vt:lpstr>Lucida Console</vt:lpstr>
      <vt:lpstr>Times New Roman</vt:lpstr>
      <vt:lpstr>Wingdings</vt:lpstr>
      <vt:lpstr>デジタルリテラシ</vt:lpstr>
      <vt:lpstr>開発環境構築</vt:lpstr>
      <vt:lpstr>インストールが必要なソフトウェア</vt:lpstr>
      <vt:lpstr>マニュアル参照のための準備</vt:lpstr>
      <vt:lpstr>マークダウン用プラグインのインストール</vt:lpstr>
      <vt:lpstr>Markdown Viewerのオプション</vt:lpstr>
      <vt:lpstr>Pythonのインストール</vt:lpstr>
      <vt:lpstr>Pythonインストーラの場所</vt:lpstr>
      <vt:lpstr>Pythonのインストール</vt:lpstr>
      <vt:lpstr>Pythonライブラリのインストール</vt:lpstr>
      <vt:lpstr>OSSインストール環境の構築とPythonインストール</vt:lpstr>
      <vt:lpstr>インストール</vt:lpstr>
      <vt:lpstr>Pythonライブラリのインストール</vt:lpstr>
      <vt:lpstr>Arduino IDEのインストールとセットアップ</vt:lpstr>
      <vt:lpstr>Arduino IDEインストーラの場所</vt:lpstr>
      <vt:lpstr>Arduino IDEのインストール(Pythonと同じ)</vt:lpstr>
      <vt:lpstr>Arduino IDEのインストールとセットアップ</vt:lpstr>
      <vt:lpstr>Arduino IDEインストーラの場所</vt:lpstr>
      <vt:lpstr>Apple製CPU搭載のMacを使う場合</vt:lpstr>
      <vt:lpstr>MQTTクライアントソフトのインストール</vt:lpstr>
      <vt:lpstr>Windows : MQTT Box</vt:lpstr>
      <vt:lpstr>Macの場合 : Mosquitto</vt:lpstr>
      <vt:lpstr>参考資料</vt:lpstr>
      <vt:lpstr>Homebrewとは</vt:lpstr>
      <vt:lpstr>Homebrewのインストールコマンド入力</vt:lpstr>
      <vt:lpstr>パスワード入力</vt:lpstr>
      <vt:lpstr>インストール開始 : Return/Enterキー入力</vt:lpstr>
      <vt:lpstr>再度パスワード入力</vt:lpstr>
      <vt:lpstr>インストール終了 &amp; 設定作業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2024-04-14T07:05:57Z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