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29"/>
  </p:notesMasterIdLst>
  <p:handoutMasterIdLst>
    <p:handoutMasterId r:id="rId30"/>
  </p:handoutMasterIdLst>
  <p:sldIdLst>
    <p:sldId id="380" r:id="rId2"/>
    <p:sldId id="423" r:id="rId3"/>
    <p:sldId id="424" r:id="rId4"/>
    <p:sldId id="568" r:id="rId5"/>
    <p:sldId id="569" r:id="rId6"/>
    <p:sldId id="601" r:id="rId7"/>
    <p:sldId id="549" r:id="rId8"/>
    <p:sldId id="579" r:id="rId9"/>
    <p:sldId id="551" r:id="rId10"/>
    <p:sldId id="602" r:id="rId11"/>
    <p:sldId id="603" r:id="rId12"/>
    <p:sldId id="604" r:id="rId13"/>
    <p:sldId id="547" r:id="rId14"/>
    <p:sldId id="581" r:id="rId15"/>
    <p:sldId id="612" r:id="rId16"/>
    <p:sldId id="610" r:id="rId17"/>
    <p:sldId id="562" r:id="rId18"/>
    <p:sldId id="563" r:id="rId19"/>
    <p:sldId id="608" r:id="rId20"/>
    <p:sldId id="611" r:id="rId21"/>
    <p:sldId id="516" r:id="rId22"/>
    <p:sldId id="517" r:id="rId23"/>
    <p:sldId id="518" r:id="rId24"/>
    <p:sldId id="519" r:id="rId25"/>
    <p:sldId id="520" r:id="rId26"/>
    <p:sldId id="521" r:id="rId27"/>
    <p:sldId id="406" r:id="rId28"/>
  </p:sldIdLst>
  <p:sldSz cx="9144000" cy="5143500" type="screen16x9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560" userDrawn="1">
          <p15:clr>
            <a:srgbClr val="A4A3A4"/>
          </p15:clr>
        </p15:guide>
        <p15:guide id="4" orient="horz" pos="1507" userDrawn="1">
          <p15:clr>
            <a:srgbClr val="A4A3A4"/>
          </p15:clr>
        </p15:guide>
        <p15:guide id="5" orient="horz" pos="3072" userDrawn="1">
          <p15:clr>
            <a:srgbClr val="A4A3A4"/>
          </p15:clr>
        </p15:guide>
        <p15:guide id="6" pos="1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5"/>
    <a:srgbClr val="FFEBFF"/>
    <a:srgbClr val="FFE700"/>
    <a:srgbClr val="FFE6CC"/>
    <a:srgbClr val="E8E7F2"/>
    <a:srgbClr val="CCFFFF"/>
    <a:srgbClr val="FF99FF"/>
    <a:srgbClr val="00E7EF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35FB03-191F-48D0-A2F5-DCA620220138}" v="82" dt="2024-04-14T06:55:02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86335" autoAdjust="0"/>
  </p:normalViewPr>
  <p:slideViewPr>
    <p:cSldViewPr snapToGrid="0">
      <p:cViewPr varScale="1">
        <p:scale>
          <a:sx n="142" d="100"/>
          <a:sy n="142" d="100"/>
        </p:scale>
        <p:origin x="120" y="76"/>
      </p:cViewPr>
      <p:guideLst>
        <p:guide orient="horz" pos="1620"/>
        <p:guide pos="2880"/>
        <p:guide pos="3560"/>
        <p:guide orient="horz" pos="1507"/>
        <p:guide orient="horz" pos="3072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452" y="2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野呂　正明" userId="99e23715-989e-4c0d-a8c7-541db55a28d9" providerId="ADAL" clId="{578055BC-E61D-4FBE-AC0D-E0AF2591296B}"/>
    <pc:docChg chg="undo custSel addSld delSld modSld sldOrd addSection delSection">
      <pc:chgData name="野呂　正明" userId="99e23715-989e-4c0d-a8c7-541db55a28d9" providerId="ADAL" clId="{578055BC-E61D-4FBE-AC0D-E0AF2591296B}" dt="2024-04-11T09:42:08.847" v="4917" actId="20577"/>
      <pc:docMkLst>
        <pc:docMk/>
      </pc:docMkLst>
      <pc:sldChg chg="ord">
        <pc:chgData name="野呂　正明" userId="99e23715-989e-4c0d-a8c7-541db55a28d9" providerId="ADAL" clId="{578055BC-E61D-4FBE-AC0D-E0AF2591296B}" dt="2024-03-22T10:09:13.774" v="2679"/>
        <pc:sldMkLst>
          <pc:docMk/>
          <pc:sldMk cId="1696386486" sldId="383"/>
        </pc:sldMkLst>
      </pc:sldChg>
      <pc:sldChg chg="addSp delSp modSp mod ord modClrScheme chgLayout">
        <pc:chgData name="野呂　正明" userId="99e23715-989e-4c0d-a8c7-541db55a28d9" providerId="ADAL" clId="{578055BC-E61D-4FBE-AC0D-E0AF2591296B}" dt="2024-03-23T02:47:30.179" v="2809" actId="20577"/>
        <pc:sldMkLst>
          <pc:docMk/>
          <pc:sldMk cId="2568589063" sldId="385"/>
        </pc:sldMkLst>
        <pc:spChg chg="mod ord">
          <ac:chgData name="野呂　正明" userId="99e23715-989e-4c0d-a8c7-541db55a28d9" providerId="ADAL" clId="{578055BC-E61D-4FBE-AC0D-E0AF2591296B}" dt="2024-03-22T04:50:40.153" v="1546"/>
          <ac:spMkLst>
            <pc:docMk/>
            <pc:sldMk cId="2568589063" sldId="385"/>
            <ac:spMk id="2" creationId="{CFF19B5E-7ACB-5A12-D89C-D4D1270C0FBB}"/>
          </ac:spMkLst>
        </pc:spChg>
        <pc:spChg chg="mod">
          <ac:chgData name="野呂　正明" userId="99e23715-989e-4c0d-a8c7-541db55a28d9" providerId="ADAL" clId="{578055BC-E61D-4FBE-AC0D-E0AF2591296B}" dt="2024-03-22T03:03:48.083" v="648" actId="164"/>
          <ac:spMkLst>
            <pc:docMk/>
            <pc:sldMk cId="2568589063" sldId="385"/>
            <ac:spMk id="3" creationId="{735E00E7-6EE0-C774-96E5-C9A40F4E7EE8}"/>
          </ac:spMkLst>
        </pc:spChg>
        <pc:spChg chg="mod">
          <ac:chgData name="野呂　正明" userId="99e23715-989e-4c0d-a8c7-541db55a28d9" providerId="ADAL" clId="{578055BC-E61D-4FBE-AC0D-E0AF2591296B}" dt="2024-03-22T03:03:48.083" v="648" actId="164"/>
          <ac:spMkLst>
            <pc:docMk/>
            <pc:sldMk cId="2568589063" sldId="385"/>
            <ac:spMk id="4" creationId="{47E5D0F3-AA97-07DB-0E1B-4D6BDE4D80D6}"/>
          </ac:spMkLst>
        </pc:spChg>
        <pc:spChg chg="mod">
          <ac:chgData name="野呂　正明" userId="99e23715-989e-4c0d-a8c7-541db55a28d9" providerId="ADAL" clId="{578055BC-E61D-4FBE-AC0D-E0AF2591296B}" dt="2024-03-22T03:03:48.083" v="648" actId="164"/>
          <ac:spMkLst>
            <pc:docMk/>
            <pc:sldMk cId="2568589063" sldId="385"/>
            <ac:spMk id="5" creationId="{4377A6D4-3184-8B01-2A1E-DB2951243B70}"/>
          </ac:spMkLst>
        </pc:spChg>
        <pc:spChg chg="mod">
          <ac:chgData name="野呂　正明" userId="99e23715-989e-4c0d-a8c7-541db55a28d9" providerId="ADAL" clId="{578055BC-E61D-4FBE-AC0D-E0AF2591296B}" dt="2024-03-22T03:03:48.083" v="648" actId="164"/>
          <ac:spMkLst>
            <pc:docMk/>
            <pc:sldMk cId="2568589063" sldId="385"/>
            <ac:spMk id="6" creationId="{47D71CC1-0474-1FE5-8703-F5912109B3A7}"/>
          </ac:spMkLst>
        </pc:spChg>
        <pc:spChg chg="mod">
          <ac:chgData name="野呂　正明" userId="99e23715-989e-4c0d-a8c7-541db55a28d9" providerId="ADAL" clId="{578055BC-E61D-4FBE-AC0D-E0AF2591296B}" dt="2024-03-22T03:03:48.083" v="648" actId="164"/>
          <ac:spMkLst>
            <pc:docMk/>
            <pc:sldMk cId="2568589063" sldId="385"/>
            <ac:spMk id="7" creationId="{1E2565D9-66A2-D0AC-DDD7-FD6F58BBB3DF}"/>
          </ac:spMkLst>
        </pc:spChg>
        <pc:spChg chg="mod">
          <ac:chgData name="野呂　正明" userId="99e23715-989e-4c0d-a8c7-541db55a28d9" providerId="ADAL" clId="{578055BC-E61D-4FBE-AC0D-E0AF2591296B}" dt="2024-03-22T03:03:48.083" v="648" actId="164"/>
          <ac:spMkLst>
            <pc:docMk/>
            <pc:sldMk cId="2568589063" sldId="385"/>
            <ac:spMk id="8" creationId="{4579733B-EBEC-7F20-2BB7-4FB90F843D64}"/>
          </ac:spMkLst>
        </pc:spChg>
        <pc:spChg chg="mod">
          <ac:chgData name="野呂　正明" userId="99e23715-989e-4c0d-a8c7-541db55a28d9" providerId="ADAL" clId="{578055BC-E61D-4FBE-AC0D-E0AF2591296B}" dt="2024-03-22T03:03:48.083" v="648" actId="164"/>
          <ac:spMkLst>
            <pc:docMk/>
            <pc:sldMk cId="2568589063" sldId="385"/>
            <ac:spMk id="9" creationId="{D1787801-7A13-3BA5-7A38-61B886F8DC51}"/>
          </ac:spMkLst>
        </pc:spChg>
        <pc:spChg chg="mod">
          <ac:chgData name="野呂　正明" userId="99e23715-989e-4c0d-a8c7-541db55a28d9" providerId="ADAL" clId="{578055BC-E61D-4FBE-AC0D-E0AF2591296B}" dt="2024-03-22T03:03:48.083" v="648" actId="164"/>
          <ac:spMkLst>
            <pc:docMk/>
            <pc:sldMk cId="2568589063" sldId="385"/>
            <ac:spMk id="10" creationId="{0584165B-3625-AD2C-1E69-0F58FD30545D}"/>
          </ac:spMkLst>
        </pc:spChg>
        <pc:spChg chg="mod">
          <ac:chgData name="野呂　正明" userId="99e23715-989e-4c0d-a8c7-541db55a28d9" providerId="ADAL" clId="{578055BC-E61D-4FBE-AC0D-E0AF2591296B}" dt="2024-03-22T03:03:48.083" v="648" actId="164"/>
          <ac:spMkLst>
            <pc:docMk/>
            <pc:sldMk cId="2568589063" sldId="385"/>
            <ac:spMk id="11" creationId="{6EB9567E-DDC0-7575-4865-C2E9C1359A4A}"/>
          </ac:spMkLst>
        </pc:spChg>
        <pc:spChg chg="mod">
          <ac:chgData name="野呂　正明" userId="99e23715-989e-4c0d-a8c7-541db55a28d9" providerId="ADAL" clId="{578055BC-E61D-4FBE-AC0D-E0AF2591296B}" dt="2024-03-22T03:03:48.083" v="648" actId="164"/>
          <ac:spMkLst>
            <pc:docMk/>
            <pc:sldMk cId="2568589063" sldId="385"/>
            <ac:spMk id="12" creationId="{BF17A3CD-9B88-DA05-6DAD-97156B27E234}"/>
          </ac:spMkLst>
        </pc:spChg>
        <pc:spChg chg="del">
          <ac:chgData name="野呂　正明" userId="99e23715-989e-4c0d-a8c7-541db55a28d9" providerId="ADAL" clId="{578055BC-E61D-4FBE-AC0D-E0AF2591296B}" dt="2024-03-22T02:55:49.931" v="50" actId="21"/>
          <ac:spMkLst>
            <pc:docMk/>
            <pc:sldMk cId="2568589063" sldId="385"/>
            <ac:spMk id="13" creationId="{DAD1B559-5301-AE1C-2342-EE2470171B4C}"/>
          </ac:spMkLst>
        </pc:spChg>
        <pc:spChg chg="mod ord">
          <ac:chgData name="野呂　正明" userId="99e23715-989e-4c0d-a8c7-541db55a28d9" providerId="ADAL" clId="{578055BC-E61D-4FBE-AC0D-E0AF2591296B}" dt="2024-03-22T08:20:32.321" v="2011" actId="20577"/>
          <ac:spMkLst>
            <pc:docMk/>
            <pc:sldMk cId="2568589063" sldId="385"/>
            <ac:spMk id="14" creationId="{C0180C33-0BA6-36B6-DE7C-40B9B56CCB65}"/>
          </ac:spMkLst>
        </pc:spChg>
        <pc:spChg chg="del">
          <ac:chgData name="野呂　正明" userId="99e23715-989e-4c0d-a8c7-541db55a28d9" providerId="ADAL" clId="{578055BC-E61D-4FBE-AC0D-E0AF2591296B}" dt="2024-03-22T02:57:14.043" v="85" actId="21"/>
          <ac:spMkLst>
            <pc:docMk/>
            <pc:sldMk cId="2568589063" sldId="385"/>
            <ac:spMk id="15" creationId="{6723F4B6-5F5E-0BAC-4893-93210FA9CE8A}"/>
          </ac:spMkLst>
        </pc:spChg>
        <pc:spChg chg="mod ord">
          <ac:chgData name="野呂　正明" userId="99e23715-989e-4c0d-a8c7-541db55a28d9" providerId="ADAL" clId="{578055BC-E61D-4FBE-AC0D-E0AF2591296B}" dt="2024-03-22T03:11:13.075" v="808" actId="700"/>
          <ac:spMkLst>
            <pc:docMk/>
            <pc:sldMk cId="2568589063" sldId="385"/>
            <ac:spMk id="16" creationId="{A23C886B-8534-5ED2-4F8D-D37AFCCD0536}"/>
          </ac:spMkLst>
        </pc:spChg>
        <pc:spChg chg="add del mod">
          <ac:chgData name="野呂　正明" userId="99e23715-989e-4c0d-a8c7-541db55a28d9" providerId="ADAL" clId="{578055BC-E61D-4FBE-AC0D-E0AF2591296B}" dt="2024-03-22T02:56:37.243" v="77" actId="478"/>
          <ac:spMkLst>
            <pc:docMk/>
            <pc:sldMk cId="2568589063" sldId="385"/>
            <ac:spMk id="17" creationId="{A06CE2D4-080A-64D1-5E44-9A8AFCF86F5F}"/>
          </ac:spMkLst>
        </pc:spChg>
        <pc:spChg chg="add mod">
          <ac:chgData name="野呂　正明" userId="99e23715-989e-4c0d-a8c7-541db55a28d9" providerId="ADAL" clId="{578055BC-E61D-4FBE-AC0D-E0AF2591296B}" dt="2024-03-22T03:03:48.083" v="648" actId="164"/>
          <ac:spMkLst>
            <pc:docMk/>
            <pc:sldMk cId="2568589063" sldId="385"/>
            <ac:spMk id="18" creationId="{72936E30-52C1-2AD6-9CA9-D72E9DBF250B}"/>
          </ac:spMkLst>
        </pc:spChg>
        <pc:spChg chg="add del mod">
          <ac:chgData name="野呂　正明" userId="99e23715-989e-4c0d-a8c7-541db55a28d9" providerId="ADAL" clId="{578055BC-E61D-4FBE-AC0D-E0AF2591296B}" dt="2024-03-22T03:03:40.183" v="646" actId="478"/>
          <ac:spMkLst>
            <pc:docMk/>
            <pc:sldMk cId="2568589063" sldId="385"/>
            <ac:spMk id="19" creationId="{9894BB36-36FD-ECF9-C7E7-9CEA7FA10A3D}"/>
          </ac:spMkLst>
        </pc:spChg>
        <pc:spChg chg="add mod ord">
          <ac:chgData name="野呂　正明" userId="99e23715-989e-4c0d-a8c7-541db55a28d9" providerId="ADAL" clId="{578055BC-E61D-4FBE-AC0D-E0AF2591296B}" dt="2024-03-23T02:47:30.179" v="2809" actId="20577"/>
          <ac:spMkLst>
            <pc:docMk/>
            <pc:sldMk cId="2568589063" sldId="385"/>
            <ac:spMk id="21" creationId="{75FEE4C3-99F3-F0F4-605B-E6C50AAFF7FF}"/>
          </ac:spMkLst>
        </pc:spChg>
        <pc:grpChg chg="add mod">
          <ac:chgData name="野呂　正明" userId="99e23715-989e-4c0d-a8c7-541db55a28d9" providerId="ADAL" clId="{578055BC-E61D-4FBE-AC0D-E0AF2591296B}" dt="2024-03-22T03:03:48.083" v="648" actId="164"/>
          <ac:grpSpMkLst>
            <pc:docMk/>
            <pc:sldMk cId="2568589063" sldId="385"/>
            <ac:grpSpMk id="20" creationId="{9C25DF7A-5697-937D-2604-41C6F1F0DD54}"/>
          </ac:grpSpMkLst>
        </pc:grpChg>
      </pc:sldChg>
      <pc:sldChg chg="del">
        <pc:chgData name="野呂　正明" userId="99e23715-989e-4c0d-a8c7-541db55a28d9" providerId="ADAL" clId="{578055BC-E61D-4FBE-AC0D-E0AF2591296B}" dt="2024-03-22T08:23:31.705" v="2017" actId="2696"/>
        <pc:sldMkLst>
          <pc:docMk/>
          <pc:sldMk cId="3074756083" sldId="386"/>
        </pc:sldMkLst>
      </pc:sldChg>
      <pc:sldChg chg="add">
        <pc:chgData name="野呂　正明" userId="99e23715-989e-4c0d-a8c7-541db55a28d9" providerId="ADAL" clId="{578055BC-E61D-4FBE-AC0D-E0AF2591296B}" dt="2024-03-22T08:21:44.614" v="2013"/>
        <pc:sldMkLst>
          <pc:docMk/>
          <pc:sldMk cId="823133133" sldId="387"/>
        </pc:sldMkLst>
      </pc:sldChg>
      <pc:sldChg chg="del">
        <pc:chgData name="野呂　正明" userId="99e23715-989e-4c0d-a8c7-541db55a28d9" providerId="ADAL" clId="{578055BC-E61D-4FBE-AC0D-E0AF2591296B}" dt="2024-03-22T08:23:31.705" v="2017" actId="2696"/>
        <pc:sldMkLst>
          <pc:docMk/>
          <pc:sldMk cId="783638658" sldId="388"/>
        </pc:sldMkLst>
      </pc:sldChg>
      <pc:sldChg chg="del">
        <pc:chgData name="野呂　正明" userId="99e23715-989e-4c0d-a8c7-541db55a28d9" providerId="ADAL" clId="{578055BC-E61D-4FBE-AC0D-E0AF2591296B}" dt="2024-03-22T08:23:31.705" v="2017" actId="2696"/>
        <pc:sldMkLst>
          <pc:docMk/>
          <pc:sldMk cId="3157341171" sldId="389"/>
        </pc:sldMkLst>
      </pc:sldChg>
      <pc:sldChg chg="del">
        <pc:chgData name="野呂　正明" userId="99e23715-989e-4c0d-a8c7-541db55a28d9" providerId="ADAL" clId="{578055BC-E61D-4FBE-AC0D-E0AF2591296B}" dt="2024-03-22T08:23:31.705" v="2017" actId="2696"/>
        <pc:sldMkLst>
          <pc:docMk/>
          <pc:sldMk cId="1191827374" sldId="390"/>
        </pc:sldMkLst>
      </pc:sldChg>
      <pc:sldChg chg="del">
        <pc:chgData name="野呂　正明" userId="99e23715-989e-4c0d-a8c7-541db55a28d9" providerId="ADAL" clId="{578055BC-E61D-4FBE-AC0D-E0AF2591296B}" dt="2024-03-22T08:23:31.705" v="2017" actId="2696"/>
        <pc:sldMkLst>
          <pc:docMk/>
          <pc:sldMk cId="358341961" sldId="391"/>
        </pc:sldMkLst>
      </pc:sldChg>
      <pc:sldChg chg="del">
        <pc:chgData name="野呂　正明" userId="99e23715-989e-4c0d-a8c7-541db55a28d9" providerId="ADAL" clId="{578055BC-E61D-4FBE-AC0D-E0AF2591296B}" dt="2024-03-22T08:23:31.705" v="2017" actId="2696"/>
        <pc:sldMkLst>
          <pc:docMk/>
          <pc:sldMk cId="3002834156" sldId="392"/>
        </pc:sldMkLst>
      </pc:sldChg>
      <pc:sldChg chg="del">
        <pc:chgData name="野呂　正明" userId="99e23715-989e-4c0d-a8c7-541db55a28d9" providerId="ADAL" clId="{578055BC-E61D-4FBE-AC0D-E0AF2591296B}" dt="2024-03-22T08:23:31.705" v="2017" actId="2696"/>
        <pc:sldMkLst>
          <pc:docMk/>
          <pc:sldMk cId="3556709438" sldId="393"/>
        </pc:sldMkLst>
      </pc:sldChg>
      <pc:sldChg chg="del">
        <pc:chgData name="野呂　正明" userId="99e23715-989e-4c0d-a8c7-541db55a28d9" providerId="ADAL" clId="{578055BC-E61D-4FBE-AC0D-E0AF2591296B}" dt="2024-03-22T08:23:31.705" v="2017" actId="2696"/>
        <pc:sldMkLst>
          <pc:docMk/>
          <pc:sldMk cId="3307713195" sldId="394"/>
        </pc:sldMkLst>
      </pc:sldChg>
      <pc:sldChg chg="del">
        <pc:chgData name="野呂　正明" userId="99e23715-989e-4c0d-a8c7-541db55a28d9" providerId="ADAL" clId="{578055BC-E61D-4FBE-AC0D-E0AF2591296B}" dt="2024-03-22T08:23:31.705" v="2017" actId="2696"/>
        <pc:sldMkLst>
          <pc:docMk/>
          <pc:sldMk cId="3821267017" sldId="395"/>
        </pc:sldMkLst>
      </pc:sldChg>
      <pc:sldChg chg="del">
        <pc:chgData name="野呂　正明" userId="99e23715-989e-4c0d-a8c7-541db55a28d9" providerId="ADAL" clId="{578055BC-E61D-4FBE-AC0D-E0AF2591296B}" dt="2024-03-22T08:23:31.705" v="2017" actId="2696"/>
        <pc:sldMkLst>
          <pc:docMk/>
          <pc:sldMk cId="1087769356" sldId="397"/>
        </pc:sldMkLst>
      </pc:sldChg>
      <pc:sldChg chg="del">
        <pc:chgData name="野呂　正明" userId="99e23715-989e-4c0d-a8c7-541db55a28d9" providerId="ADAL" clId="{578055BC-E61D-4FBE-AC0D-E0AF2591296B}" dt="2024-03-22T08:23:31.705" v="2017" actId="2696"/>
        <pc:sldMkLst>
          <pc:docMk/>
          <pc:sldMk cId="929751347" sldId="398"/>
        </pc:sldMkLst>
      </pc:sldChg>
      <pc:sldChg chg="del">
        <pc:chgData name="野呂　正明" userId="99e23715-989e-4c0d-a8c7-541db55a28d9" providerId="ADAL" clId="{578055BC-E61D-4FBE-AC0D-E0AF2591296B}" dt="2024-03-22T08:23:31.705" v="2017" actId="2696"/>
        <pc:sldMkLst>
          <pc:docMk/>
          <pc:sldMk cId="1838657718" sldId="399"/>
        </pc:sldMkLst>
      </pc:sldChg>
      <pc:sldChg chg="del">
        <pc:chgData name="野呂　正明" userId="99e23715-989e-4c0d-a8c7-541db55a28d9" providerId="ADAL" clId="{578055BC-E61D-4FBE-AC0D-E0AF2591296B}" dt="2024-03-22T08:23:31.705" v="2017" actId="2696"/>
        <pc:sldMkLst>
          <pc:docMk/>
          <pc:sldMk cId="230505581" sldId="400"/>
        </pc:sldMkLst>
      </pc:sldChg>
      <pc:sldChg chg="del">
        <pc:chgData name="野呂　正明" userId="99e23715-989e-4c0d-a8c7-541db55a28d9" providerId="ADAL" clId="{578055BC-E61D-4FBE-AC0D-E0AF2591296B}" dt="2024-03-22T08:23:31.705" v="2017" actId="2696"/>
        <pc:sldMkLst>
          <pc:docMk/>
          <pc:sldMk cId="1104887892" sldId="402"/>
        </pc:sldMkLst>
      </pc:sldChg>
      <pc:sldChg chg="del">
        <pc:chgData name="野呂　正明" userId="99e23715-989e-4c0d-a8c7-541db55a28d9" providerId="ADAL" clId="{578055BC-E61D-4FBE-AC0D-E0AF2591296B}" dt="2024-03-22T08:23:31.705" v="2017" actId="2696"/>
        <pc:sldMkLst>
          <pc:docMk/>
          <pc:sldMk cId="3404286079" sldId="403"/>
        </pc:sldMkLst>
      </pc:sldChg>
      <pc:sldChg chg="del">
        <pc:chgData name="野呂　正明" userId="99e23715-989e-4c0d-a8c7-541db55a28d9" providerId="ADAL" clId="{578055BC-E61D-4FBE-AC0D-E0AF2591296B}" dt="2024-03-22T08:23:31.705" v="2017" actId="2696"/>
        <pc:sldMkLst>
          <pc:docMk/>
          <pc:sldMk cId="1864125688" sldId="404"/>
        </pc:sldMkLst>
      </pc:sldChg>
      <pc:sldChg chg="addSp delSp modSp add mod ord">
        <pc:chgData name="野呂　正明" userId="99e23715-989e-4c0d-a8c7-541db55a28d9" providerId="ADAL" clId="{578055BC-E61D-4FBE-AC0D-E0AF2591296B}" dt="2024-03-23T02:44:40.368" v="2780" actId="1076"/>
        <pc:sldMkLst>
          <pc:docMk/>
          <pc:sldMk cId="1855547603" sldId="405"/>
        </pc:sldMkLst>
        <pc:spChg chg="add del mod">
          <ac:chgData name="野呂　正明" userId="99e23715-989e-4c0d-a8c7-541db55a28d9" providerId="ADAL" clId="{578055BC-E61D-4FBE-AC0D-E0AF2591296B}" dt="2024-03-23T02:42:52.583" v="2697" actId="21"/>
          <ac:spMkLst>
            <pc:docMk/>
            <pc:sldMk cId="1855547603" sldId="405"/>
            <ac:spMk id="3" creationId="{E7C60051-AB3D-C7B0-0396-44D2B892C270}"/>
          </ac:spMkLst>
        </pc:spChg>
        <pc:spChg chg="add mod">
          <ac:chgData name="野呂　正明" userId="99e23715-989e-4c0d-a8c7-541db55a28d9" providerId="ADAL" clId="{578055BC-E61D-4FBE-AC0D-E0AF2591296B}" dt="2024-03-23T02:43:51.770" v="2776" actId="14100"/>
          <ac:spMkLst>
            <pc:docMk/>
            <pc:sldMk cId="1855547603" sldId="405"/>
            <ac:spMk id="4" creationId="{91347BC8-C85C-3D2C-EF35-A1CA98B85BAD}"/>
          </ac:spMkLst>
        </pc:spChg>
        <pc:spChg chg="mod">
          <ac:chgData name="野呂　正明" userId="99e23715-989e-4c0d-a8c7-541db55a28d9" providerId="ADAL" clId="{578055BC-E61D-4FBE-AC0D-E0AF2591296B}" dt="2024-03-22T02:15:49.990" v="3" actId="20577"/>
          <ac:spMkLst>
            <pc:docMk/>
            <pc:sldMk cId="1855547603" sldId="405"/>
            <ac:spMk id="5" creationId="{D347881D-C13B-24F3-60D3-7031B3029A2C}"/>
          </ac:spMkLst>
        </pc:spChg>
        <pc:spChg chg="add mod">
          <ac:chgData name="野呂　正明" userId="99e23715-989e-4c0d-a8c7-541db55a28d9" providerId="ADAL" clId="{578055BC-E61D-4FBE-AC0D-E0AF2591296B}" dt="2024-03-23T02:44:40.368" v="2780" actId="1076"/>
          <ac:spMkLst>
            <pc:docMk/>
            <pc:sldMk cId="1855547603" sldId="405"/>
            <ac:spMk id="7" creationId="{59F07D66-2EB8-E0DB-6379-1D57A2C81A6E}"/>
          </ac:spMkLst>
        </pc:spChg>
        <pc:spChg chg="mod">
          <ac:chgData name="野呂　正明" userId="99e23715-989e-4c0d-a8c7-541db55a28d9" providerId="ADAL" clId="{578055BC-E61D-4FBE-AC0D-E0AF2591296B}" dt="2024-03-23T02:43:06.552" v="2739" actId="207"/>
          <ac:spMkLst>
            <pc:docMk/>
            <pc:sldMk cId="1855547603" sldId="405"/>
            <ac:spMk id="16" creationId="{6E1E7BC2-16B1-904F-5FC6-58DD06B3C5AA}"/>
          </ac:spMkLst>
        </pc:spChg>
      </pc:sldChg>
      <pc:sldChg chg="delSp add mod ord">
        <pc:chgData name="野呂　正明" userId="99e23715-989e-4c0d-a8c7-541db55a28d9" providerId="ADAL" clId="{578055BC-E61D-4FBE-AC0D-E0AF2591296B}" dt="2024-03-22T10:00:56.066" v="2645"/>
        <pc:sldMkLst>
          <pc:docMk/>
          <pc:sldMk cId="1313524037" sldId="406"/>
        </pc:sldMkLst>
        <pc:spChg chg="del">
          <ac:chgData name="野呂　正明" userId="99e23715-989e-4c0d-a8c7-541db55a28d9" providerId="ADAL" clId="{578055BC-E61D-4FBE-AC0D-E0AF2591296B}" dt="2024-03-22T04:51:20.679" v="1548" actId="478"/>
          <ac:spMkLst>
            <pc:docMk/>
            <pc:sldMk cId="1313524037" sldId="406"/>
            <ac:spMk id="2" creationId="{F76C1FC8-96A7-BE51-6E73-C44122B87ED2}"/>
          </ac:spMkLst>
        </pc:spChg>
      </pc:sldChg>
      <pc:sldChg chg="addSp delSp modSp new mod ord modClrScheme chgLayout">
        <pc:chgData name="野呂　正明" userId="99e23715-989e-4c0d-a8c7-541db55a28d9" providerId="ADAL" clId="{578055BC-E61D-4FBE-AC0D-E0AF2591296B}" dt="2024-03-22T04:49:54.971" v="1499"/>
        <pc:sldMkLst>
          <pc:docMk/>
          <pc:sldMk cId="1273556352" sldId="407"/>
        </pc:sldMkLst>
        <pc:spChg chg="mod ord">
          <ac:chgData name="野呂　正明" userId="99e23715-989e-4c0d-a8c7-541db55a28d9" providerId="ADAL" clId="{578055BC-E61D-4FBE-AC0D-E0AF2591296B}" dt="2024-03-22T04:45:21.756" v="1292" actId="27636"/>
          <ac:spMkLst>
            <pc:docMk/>
            <pc:sldMk cId="1273556352" sldId="407"/>
            <ac:spMk id="2" creationId="{33EAAB23-3960-08F7-7D1C-27918EDE7B46}"/>
          </ac:spMkLst>
        </pc:spChg>
        <pc:spChg chg="del">
          <ac:chgData name="野呂　正明" userId="99e23715-989e-4c0d-a8c7-541db55a28d9" providerId="ADAL" clId="{578055BC-E61D-4FBE-AC0D-E0AF2591296B}" dt="2024-03-22T03:06:22.539" v="756" actId="700"/>
          <ac:spMkLst>
            <pc:docMk/>
            <pc:sldMk cId="1273556352" sldId="407"/>
            <ac:spMk id="3" creationId="{68624FD8-6A54-8F08-2CE5-5361DEADB403}"/>
          </ac:spMkLst>
        </pc:spChg>
        <pc:spChg chg="mod ord">
          <ac:chgData name="野呂　正明" userId="99e23715-989e-4c0d-a8c7-541db55a28d9" providerId="ADAL" clId="{578055BC-E61D-4FBE-AC0D-E0AF2591296B}" dt="2024-03-22T03:06:22.539" v="756" actId="700"/>
          <ac:spMkLst>
            <pc:docMk/>
            <pc:sldMk cId="1273556352" sldId="407"/>
            <ac:spMk id="4" creationId="{FB51EA8C-8F18-7A4F-E808-7385BDF2D551}"/>
          </ac:spMkLst>
        </pc:spChg>
        <pc:spChg chg="mod topLvl">
          <ac:chgData name="野呂　正明" userId="99e23715-989e-4c0d-a8c7-541db55a28d9" providerId="ADAL" clId="{578055BC-E61D-4FBE-AC0D-E0AF2591296B}" dt="2024-03-22T03:29:35.823" v="1146" actId="1076"/>
          <ac:spMkLst>
            <pc:docMk/>
            <pc:sldMk cId="1273556352" sldId="407"/>
            <ac:spMk id="6" creationId="{0A77059F-4F94-DCA9-B2B9-ECC33D8A0671}"/>
          </ac:spMkLst>
        </pc:spChg>
        <pc:spChg chg="mod topLvl">
          <ac:chgData name="野呂　正明" userId="99e23715-989e-4c0d-a8c7-541db55a28d9" providerId="ADAL" clId="{578055BC-E61D-4FBE-AC0D-E0AF2591296B}" dt="2024-03-22T03:29:35.823" v="1146" actId="1076"/>
          <ac:spMkLst>
            <pc:docMk/>
            <pc:sldMk cId="1273556352" sldId="407"/>
            <ac:spMk id="7" creationId="{DF29FD03-E719-D3ED-40DC-7791B8B02541}"/>
          </ac:spMkLst>
        </pc:spChg>
        <pc:spChg chg="mod topLvl">
          <ac:chgData name="野呂　正明" userId="99e23715-989e-4c0d-a8c7-541db55a28d9" providerId="ADAL" clId="{578055BC-E61D-4FBE-AC0D-E0AF2591296B}" dt="2024-03-22T03:29:35.823" v="1146" actId="1076"/>
          <ac:spMkLst>
            <pc:docMk/>
            <pc:sldMk cId="1273556352" sldId="407"/>
            <ac:spMk id="8" creationId="{65968BFF-FAE6-2DFC-D474-436989140FBD}"/>
          </ac:spMkLst>
        </pc:spChg>
        <pc:spChg chg="mod topLvl">
          <ac:chgData name="野呂　正明" userId="99e23715-989e-4c0d-a8c7-541db55a28d9" providerId="ADAL" clId="{578055BC-E61D-4FBE-AC0D-E0AF2591296B}" dt="2024-03-22T03:29:35.823" v="1146" actId="1076"/>
          <ac:spMkLst>
            <pc:docMk/>
            <pc:sldMk cId="1273556352" sldId="407"/>
            <ac:spMk id="9" creationId="{456AE71C-A1A4-F731-5245-1E1A38DAFFC5}"/>
          </ac:spMkLst>
        </pc:spChg>
        <pc:spChg chg="mod topLvl">
          <ac:chgData name="野呂　正明" userId="99e23715-989e-4c0d-a8c7-541db55a28d9" providerId="ADAL" clId="{578055BC-E61D-4FBE-AC0D-E0AF2591296B}" dt="2024-03-22T03:29:35.823" v="1146" actId="1076"/>
          <ac:spMkLst>
            <pc:docMk/>
            <pc:sldMk cId="1273556352" sldId="407"/>
            <ac:spMk id="10" creationId="{C71285A5-BB28-1D5F-EA43-A12405FC4007}"/>
          </ac:spMkLst>
        </pc:spChg>
        <pc:spChg chg="mod topLvl">
          <ac:chgData name="野呂　正明" userId="99e23715-989e-4c0d-a8c7-541db55a28d9" providerId="ADAL" clId="{578055BC-E61D-4FBE-AC0D-E0AF2591296B}" dt="2024-03-22T03:29:35.823" v="1146" actId="1076"/>
          <ac:spMkLst>
            <pc:docMk/>
            <pc:sldMk cId="1273556352" sldId="407"/>
            <ac:spMk id="11" creationId="{DB7B603C-F840-18CF-80BE-EAD2B04463DB}"/>
          </ac:spMkLst>
        </pc:spChg>
        <pc:spChg chg="mod topLvl">
          <ac:chgData name="野呂　正明" userId="99e23715-989e-4c0d-a8c7-541db55a28d9" providerId="ADAL" clId="{578055BC-E61D-4FBE-AC0D-E0AF2591296B}" dt="2024-03-22T03:29:35.823" v="1146" actId="1076"/>
          <ac:spMkLst>
            <pc:docMk/>
            <pc:sldMk cId="1273556352" sldId="407"/>
            <ac:spMk id="12" creationId="{78980BF3-0D7E-C45D-286F-DE1A9F862367}"/>
          </ac:spMkLst>
        </pc:spChg>
        <pc:spChg chg="mod topLvl">
          <ac:chgData name="野呂　正明" userId="99e23715-989e-4c0d-a8c7-541db55a28d9" providerId="ADAL" clId="{578055BC-E61D-4FBE-AC0D-E0AF2591296B}" dt="2024-03-22T03:29:35.823" v="1146" actId="1076"/>
          <ac:spMkLst>
            <pc:docMk/>
            <pc:sldMk cId="1273556352" sldId="407"/>
            <ac:spMk id="13" creationId="{8DEAC2A1-9145-0246-4940-C40A86F83F02}"/>
          </ac:spMkLst>
        </pc:spChg>
        <pc:spChg chg="mod topLvl">
          <ac:chgData name="野呂　正明" userId="99e23715-989e-4c0d-a8c7-541db55a28d9" providerId="ADAL" clId="{578055BC-E61D-4FBE-AC0D-E0AF2591296B}" dt="2024-03-22T03:29:35.823" v="1146" actId="1076"/>
          <ac:spMkLst>
            <pc:docMk/>
            <pc:sldMk cId="1273556352" sldId="407"/>
            <ac:spMk id="14" creationId="{46E9FAD5-2986-62EA-2488-5838FE1E9A64}"/>
          </ac:spMkLst>
        </pc:spChg>
        <pc:spChg chg="mod topLvl">
          <ac:chgData name="野呂　正明" userId="99e23715-989e-4c0d-a8c7-541db55a28d9" providerId="ADAL" clId="{578055BC-E61D-4FBE-AC0D-E0AF2591296B}" dt="2024-03-22T03:29:35.823" v="1146" actId="1076"/>
          <ac:spMkLst>
            <pc:docMk/>
            <pc:sldMk cId="1273556352" sldId="407"/>
            <ac:spMk id="15" creationId="{69F75AE3-5FD1-2D2E-8BCB-A6946776367D}"/>
          </ac:spMkLst>
        </pc:spChg>
        <pc:spChg chg="mod topLvl">
          <ac:chgData name="野呂　正明" userId="99e23715-989e-4c0d-a8c7-541db55a28d9" providerId="ADAL" clId="{578055BC-E61D-4FBE-AC0D-E0AF2591296B}" dt="2024-03-22T03:29:35.823" v="1146" actId="1076"/>
          <ac:spMkLst>
            <pc:docMk/>
            <pc:sldMk cId="1273556352" sldId="407"/>
            <ac:spMk id="16" creationId="{6E860CCB-BE53-158F-5A6D-7CDAE2361B33}"/>
          </ac:spMkLst>
        </pc:spChg>
        <pc:spChg chg="add mod">
          <ac:chgData name="野呂　正明" userId="99e23715-989e-4c0d-a8c7-541db55a28d9" providerId="ADAL" clId="{578055BC-E61D-4FBE-AC0D-E0AF2591296B}" dt="2024-03-22T03:29:42.181" v="1149" actId="14100"/>
          <ac:spMkLst>
            <pc:docMk/>
            <pc:sldMk cId="1273556352" sldId="407"/>
            <ac:spMk id="17" creationId="{06DEF6D5-D852-8705-C0B7-77AED32E92AD}"/>
          </ac:spMkLst>
        </pc:spChg>
        <pc:spChg chg="add mod">
          <ac:chgData name="野呂　正明" userId="99e23715-989e-4c0d-a8c7-541db55a28d9" providerId="ADAL" clId="{578055BC-E61D-4FBE-AC0D-E0AF2591296B}" dt="2024-03-22T03:29:38.014" v="1147" actId="1076"/>
          <ac:spMkLst>
            <pc:docMk/>
            <pc:sldMk cId="1273556352" sldId="407"/>
            <ac:spMk id="18" creationId="{8529A16B-3E01-9168-7321-8325C4008CC3}"/>
          </ac:spMkLst>
        </pc:spChg>
        <pc:spChg chg="add mod">
          <ac:chgData name="野呂　正明" userId="99e23715-989e-4c0d-a8c7-541db55a28d9" providerId="ADAL" clId="{578055BC-E61D-4FBE-AC0D-E0AF2591296B}" dt="2024-03-22T03:30:01.383" v="1167" actId="1076"/>
          <ac:spMkLst>
            <pc:docMk/>
            <pc:sldMk cId="1273556352" sldId="407"/>
            <ac:spMk id="19" creationId="{5F242288-AF71-53F4-ADE7-673C4C683CA0}"/>
          </ac:spMkLst>
        </pc:spChg>
        <pc:spChg chg="add mod">
          <ac:chgData name="野呂　正明" userId="99e23715-989e-4c0d-a8c7-541db55a28d9" providerId="ADAL" clId="{578055BC-E61D-4FBE-AC0D-E0AF2591296B}" dt="2024-03-22T04:49:24.824" v="1497"/>
          <ac:spMkLst>
            <pc:docMk/>
            <pc:sldMk cId="1273556352" sldId="407"/>
            <ac:spMk id="20" creationId="{B5F1C4E1-701C-F6A0-15B7-FF92AA2E045C}"/>
          </ac:spMkLst>
        </pc:spChg>
        <pc:grpChg chg="add del mod">
          <ac:chgData name="野呂　正明" userId="99e23715-989e-4c0d-a8c7-541db55a28d9" providerId="ADAL" clId="{578055BC-E61D-4FBE-AC0D-E0AF2591296B}" dt="2024-03-22T03:06:52.531" v="759" actId="165"/>
          <ac:grpSpMkLst>
            <pc:docMk/>
            <pc:sldMk cId="1273556352" sldId="407"/>
            <ac:grpSpMk id="5" creationId="{BCDBC078-EA67-A285-888C-12DEB5632C2E}"/>
          </ac:grpSpMkLst>
        </pc:grpChg>
      </pc:sldChg>
      <pc:sldChg chg="addSp modSp new del mod">
        <pc:chgData name="野呂　正明" userId="99e23715-989e-4c0d-a8c7-541db55a28d9" providerId="ADAL" clId="{578055BC-E61D-4FBE-AC0D-E0AF2591296B}" dt="2024-03-22T04:51:15.604" v="1547" actId="2696"/>
        <pc:sldMkLst>
          <pc:docMk/>
          <pc:sldMk cId="2163938310" sldId="408"/>
        </pc:sldMkLst>
        <pc:spChg chg="mod">
          <ac:chgData name="野呂　正明" userId="99e23715-989e-4c0d-a8c7-541db55a28d9" providerId="ADAL" clId="{578055BC-E61D-4FBE-AC0D-E0AF2591296B}" dt="2024-03-22T04:01:48.138" v="1203" actId="20577"/>
          <ac:spMkLst>
            <pc:docMk/>
            <pc:sldMk cId="2163938310" sldId="408"/>
            <ac:spMk id="2" creationId="{093F3332-E51E-FB8E-E40E-64EEBA09D9B2}"/>
          </ac:spMkLst>
        </pc:spChg>
        <pc:spChg chg="add mod">
          <ac:chgData name="野呂　正明" userId="99e23715-989e-4c0d-a8c7-541db55a28d9" providerId="ADAL" clId="{578055BC-E61D-4FBE-AC0D-E0AF2591296B}" dt="2024-03-22T04:15:59.563" v="1290" actId="1076"/>
          <ac:spMkLst>
            <pc:docMk/>
            <pc:sldMk cId="2163938310" sldId="408"/>
            <ac:spMk id="4" creationId="{1FE8B95B-28F4-D725-7864-6B14DD387A0A}"/>
          </ac:spMkLst>
        </pc:spChg>
      </pc:sldChg>
      <pc:sldChg chg="new del">
        <pc:chgData name="野呂　正明" userId="99e23715-989e-4c0d-a8c7-541db55a28d9" providerId="ADAL" clId="{578055BC-E61D-4FBE-AC0D-E0AF2591296B}" dt="2024-03-22T08:21:48.087" v="2014" actId="2696"/>
        <pc:sldMkLst>
          <pc:docMk/>
          <pc:sldMk cId="3396303574" sldId="409"/>
        </pc:sldMkLst>
      </pc:sldChg>
      <pc:sldChg chg="modSp new mod">
        <pc:chgData name="野呂　正明" userId="99e23715-989e-4c0d-a8c7-541db55a28d9" providerId="ADAL" clId="{578055BC-E61D-4FBE-AC0D-E0AF2591296B}" dt="2024-03-22T06:53:21.363" v="2010" actId="207"/>
        <pc:sldMkLst>
          <pc:docMk/>
          <pc:sldMk cId="2328134922" sldId="410"/>
        </pc:sldMkLst>
        <pc:spChg chg="mod">
          <ac:chgData name="野呂　正明" userId="99e23715-989e-4c0d-a8c7-541db55a28d9" providerId="ADAL" clId="{578055BC-E61D-4FBE-AC0D-E0AF2591296B}" dt="2024-03-22T06:50:22.701" v="1595" actId="20577"/>
          <ac:spMkLst>
            <pc:docMk/>
            <pc:sldMk cId="2328134922" sldId="410"/>
            <ac:spMk id="2" creationId="{86AC4D31-B90E-03FA-4FF5-A5621B031BE1}"/>
          </ac:spMkLst>
        </pc:spChg>
        <pc:spChg chg="mod">
          <ac:chgData name="野呂　正明" userId="99e23715-989e-4c0d-a8c7-541db55a28d9" providerId="ADAL" clId="{578055BC-E61D-4FBE-AC0D-E0AF2591296B}" dt="2024-03-22T06:53:21.363" v="2010" actId="207"/>
          <ac:spMkLst>
            <pc:docMk/>
            <pc:sldMk cId="2328134922" sldId="410"/>
            <ac:spMk id="3" creationId="{4D7C886F-47A0-CB6A-7390-5093DD58C4BA}"/>
          </ac:spMkLst>
        </pc:spChg>
      </pc:sldChg>
      <pc:sldChg chg="delSp add del">
        <pc:chgData name="野呂　正明" userId="99e23715-989e-4c0d-a8c7-541db55a28d9" providerId="ADAL" clId="{578055BC-E61D-4FBE-AC0D-E0AF2591296B}" dt="2024-03-22T09:10:56.952" v="2139" actId="2696"/>
        <pc:sldMkLst>
          <pc:docMk/>
          <pc:sldMk cId="3765560559" sldId="411"/>
        </pc:sldMkLst>
        <pc:spChg chg="del">
          <ac:chgData name="野呂　正明" userId="99e23715-989e-4c0d-a8c7-541db55a28d9" providerId="ADAL" clId="{578055BC-E61D-4FBE-AC0D-E0AF2591296B}" dt="2024-03-22T09:05:45.902" v="2019" actId="478"/>
          <ac:spMkLst>
            <pc:docMk/>
            <pc:sldMk cId="3765560559" sldId="411"/>
            <ac:spMk id="16" creationId="{9D4F1557-A789-81C7-FB5A-3D6F9111FB0F}"/>
          </ac:spMkLst>
        </pc:spChg>
        <pc:picChg chg="del">
          <ac:chgData name="野呂　正明" userId="99e23715-989e-4c0d-a8c7-541db55a28d9" providerId="ADAL" clId="{578055BC-E61D-4FBE-AC0D-E0AF2591296B}" dt="2024-03-22T09:05:45.902" v="2019" actId="478"/>
          <ac:picMkLst>
            <pc:docMk/>
            <pc:sldMk cId="3765560559" sldId="411"/>
            <ac:picMk id="14" creationId="{9102D929-BDEF-2260-D6F3-A2703A7FC119}"/>
          </ac:picMkLst>
        </pc:picChg>
      </pc:sldChg>
      <pc:sldChg chg="add">
        <pc:chgData name="野呂　正明" userId="99e23715-989e-4c0d-a8c7-541db55a28d9" providerId="ADAL" clId="{578055BC-E61D-4FBE-AC0D-E0AF2591296B}" dt="2024-03-22T08:21:44.614" v="2013"/>
        <pc:sldMkLst>
          <pc:docMk/>
          <pc:sldMk cId="301633798" sldId="412"/>
        </pc:sldMkLst>
      </pc:sldChg>
      <pc:sldChg chg="add">
        <pc:chgData name="野呂　正明" userId="99e23715-989e-4c0d-a8c7-541db55a28d9" providerId="ADAL" clId="{578055BC-E61D-4FBE-AC0D-E0AF2591296B}" dt="2024-03-22T08:21:44.614" v="2013"/>
        <pc:sldMkLst>
          <pc:docMk/>
          <pc:sldMk cId="262102596" sldId="413"/>
        </pc:sldMkLst>
      </pc:sldChg>
      <pc:sldChg chg="addSp modSp new mod">
        <pc:chgData name="野呂　正明" userId="99e23715-989e-4c0d-a8c7-541db55a28d9" providerId="ADAL" clId="{578055BC-E61D-4FBE-AC0D-E0AF2591296B}" dt="2024-04-10T03:42:25.812" v="3077"/>
        <pc:sldMkLst>
          <pc:docMk/>
          <pc:sldMk cId="1522723773" sldId="414"/>
        </pc:sldMkLst>
        <pc:spChg chg="mod">
          <ac:chgData name="野呂　正明" userId="99e23715-989e-4c0d-a8c7-541db55a28d9" providerId="ADAL" clId="{578055BC-E61D-4FBE-AC0D-E0AF2591296B}" dt="2024-03-22T09:59:38.476" v="2634" actId="27636"/>
          <ac:spMkLst>
            <pc:docMk/>
            <pc:sldMk cId="1522723773" sldId="414"/>
            <ac:spMk id="2" creationId="{796987B1-4F5C-1461-B387-EF80BF31FC96}"/>
          </ac:spMkLst>
        </pc:spChg>
        <pc:spChg chg="add mod">
          <ac:chgData name="野呂　正明" userId="99e23715-989e-4c0d-a8c7-541db55a28d9" providerId="ADAL" clId="{578055BC-E61D-4FBE-AC0D-E0AF2591296B}" dt="2024-03-22T10:00:31.646" v="2643" actId="1076"/>
          <ac:spMkLst>
            <pc:docMk/>
            <pc:sldMk cId="1522723773" sldId="414"/>
            <ac:spMk id="4" creationId="{804E6B3D-BF63-21CD-B1CD-E344875E93B6}"/>
          </ac:spMkLst>
        </pc:spChg>
        <pc:spChg chg="add mod">
          <ac:chgData name="野呂　正明" userId="99e23715-989e-4c0d-a8c7-541db55a28d9" providerId="ADAL" clId="{578055BC-E61D-4FBE-AC0D-E0AF2591296B}" dt="2024-03-22T10:00:31.646" v="2643" actId="1076"/>
          <ac:spMkLst>
            <pc:docMk/>
            <pc:sldMk cId="1522723773" sldId="414"/>
            <ac:spMk id="6" creationId="{294117C4-61DA-F0FF-F550-DB5C50147B22}"/>
          </ac:spMkLst>
        </pc:spChg>
        <pc:spChg chg="add mod">
          <ac:chgData name="野呂　正明" userId="99e23715-989e-4c0d-a8c7-541db55a28d9" providerId="ADAL" clId="{578055BC-E61D-4FBE-AC0D-E0AF2591296B}" dt="2024-03-22T10:00:31.646" v="2643" actId="1076"/>
          <ac:spMkLst>
            <pc:docMk/>
            <pc:sldMk cId="1522723773" sldId="414"/>
            <ac:spMk id="7" creationId="{70147414-5B48-3789-CC69-A592C539AA02}"/>
          </ac:spMkLst>
        </pc:spChg>
        <pc:spChg chg="add mod">
          <ac:chgData name="野呂　正明" userId="99e23715-989e-4c0d-a8c7-541db55a28d9" providerId="ADAL" clId="{578055BC-E61D-4FBE-AC0D-E0AF2591296B}" dt="2024-03-22T10:00:31.646" v="2643" actId="1076"/>
          <ac:spMkLst>
            <pc:docMk/>
            <pc:sldMk cId="1522723773" sldId="414"/>
            <ac:spMk id="8" creationId="{4C37B408-ABBA-7813-BCA1-BBB87154DFE2}"/>
          </ac:spMkLst>
        </pc:spChg>
        <pc:spChg chg="add mod">
          <ac:chgData name="野呂　正明" userId="99e23715-989e-4c0d-a8c7-541db55a28d9" providerId="ADAL" clId="{578055BC-E61D-4FBE-AC0D-E0AF2591296B}" dt="2024-03-22T10:00:31.646" v="2643" actId="1076"/>
          <ac:spMkLst>
            <pc:docMk/>
            <pc:sldMk cId="1522723773" sldId="414"/>
            <ac:spMk id="9" creationId="{0945B289-9DC4-ADA3-D585-12E4EF6AFF52}"/>
          </ac:spMkLst>
        </pc:spChg>
        <pc:spChg chg="add mod">
          <ac:chgData name="野呂　正明" userId="99e23715-989e-4c0d-a8c7-541db55a28d9" providerId="ADAL" clId="{578055BC-E61D-4FBE-AC0D-E0AF2591296B}" dt="2024-03-22T10:00:31.646" v="2643" actId="1076"/>
          <ac:spMkLst>
            <pc:docMk/>
            <pc:sldMk cId="1522723773" sldId="414"/>
            <ac:spMk id="10" creationId="{21ED90A8-6B6F-6DE5-5D94-F164AD340884}"/>
          </ac:spMkLst>
        </pc:spChg>
        <pc:spChg chg="add mod">
          <ac:chgData name="野呂　正明" userId="99e23715-989e-4c0d-a8c7-541db55a28d9" providerId="ADAL" clId="{578055BC-E61D-4FBE-AC0D-E0AF2591296B}" dt="2024-04-10T03:42:25.812" v="3077"/>
          <ac:spMkLst>
            <pc:docMk/>
            <pc:sldMk cId="1522723773" sldId="414"/>
            <ac:spMk id="11" creationId="{6C2CB1D8-AAC5-3026-496A-A585C656C88C}"/>
          </ac:spMkLst>
        </pc:spChg>
        <pc:spChg chg="add mod">
          <ac:chgData name="野呂　正明" userId="99e23715-989e-4c0d-a8c7-541db55a28d9" providerId="ADAL" clId="{578055BC-E61D-4FBE-AC0D-E0AF2591296B}" dt="2024-03-22T10:00:31.646" v="2643" actId="1076"/>
          <ac:spMkLst>
            <pc:docMk/>
            <pc:sldMk cId="1522723773" sldId="414"/>
            <ac:spMk id="12" creationId="{D9F0F888-5A4D-28A0-EA80-0F8B862E1716}"/>
          </ac:spMkLst>
        </pc:spChg>
        <pc:spChg chg="add mod">
          <ac:chgData name="野呂　正明" userId="99e23715-989e-4c0d-a8c7-541db55a28d9" providerId="ADAL" clId="{578055BC-E61D-4FBE-AC0D-E0AF2591296B}" dt="2024-03-22T10:00:31.646" v="2643" actId="1076"/>
          <ac:spMkLst>
            <pc:docMk/>
            <pc:sldMk cId="1522723773" sldId="414"/>
            <ac:spMk id="13" creationId="{B8AF98A4-F460-E4CB-30EB-9ED796E6C70E}"/>
          </ac:spMkLst>
        </pc:spChg>
        <pc:spChg chg="add mod">
          <ac:chgData name="野呂　正明" userId="99e23715-989e-4c0d-a8c7-541db55a28d9" providerId="ADAL" clId="{578055BC-E61D-4FBE-AC0D-E0AF2591296B}" dt="2024-03-22T10:00:31.646" v="2643" actId="1076"/>
          <ac:spMkLst>
            <pc:docMk/>
            <pc:sldMk cId="1522723773" sldId="414"/>
            <ac:spMk id="15" creationId="{CABA8EE2-66F5-3013-FE0B-CD58047DDF38}"/>
          </ac:spMkLst>
        </pc:spChg>
        <pc:picChg chg="add mod">
          <ac:chgData name="野呂　正明" userId="99e23715-989e-4c0d-a8c7-541db55a28d9" providerId="ADAL" clId="{578055BC-E61D-4FBE-AC0D-E0AF2591296B}" dt="2024-03-22T10:00:31.646" v="2643" actId="1076"/>
          <ac:picMkLst>
            <pc:docMk/>
            <pc:sldMk cId="1522723773" sldId="414"/>
            <ac:picMk id="5" creationId="{8EA195DA-055E-CD8F-4E37-62BA368AF708}"/>
          </ac:picMkLst>
        </pc:picChg>
        <pc:picChg chg="add mod">
          <ac:chgData name="野呂　正明" userId="99e23715-989e-4c0d-a8c7-541db55a28d9" providerId="ADAL" clId="{578055BC-E61D-4FBE-AC0D-E0AF2591296B}" dt="2024-03-22T10:00:31.646" v="2643" actId="1076"/>
          <ac:picMkLst>
            <pc:docMk/>
            <pc:sldMk cId="1522723773" sldId="414"/>
            <ac:picMk id="14" creationId="{654E13D6-1382-3A45-B850-9085B5781F8A}"/>
          </ac:picMkLst>
        </pc:picChg>
      </pc:sldChg>
      <pc:sldChg chg="addSp delSp modSp new mod">
        <pc:chgData name="野呂　正明" userId="99e23715-989e-4c0d-a8c7-541db55a28d9" providerId="ADAL" clId="{578055BC-E61D-4FBE-AC0D-E0AF2591296B}" dt="2024-03-22T09:58:17.497" v="2627" actId="20577"/>
        <pc:sldMkLst>
          <pc:docMk/>
          <pc:sldMk cId="3679359922" sldId="415"/>
        </pc:sldMkLst>
        <pc:spChg chg="mod">
          <ac:chgData name="野呂　正明" userId="99e23715-989e-4c0d-a8c7-541db55a28d9" providerId="ADAL" clId="{578055BC-E61D-4FBE-AC0D-E0AF2591296B}" dt="2024-03-22T09:10:50.199" v="2138"/>
          <ac:spMkLst>
            <pc:docMk/>
            <pc:sldMk cId="3679359922" sldId="415"/>
            <ac:spMk id="2" creationId="{3266D467-78B5-C47F-15DF-78B52B60AD28}"/>
          </ac:spMkLst>
        </pc:spChg>
        <pc:spChg chg="add mod">
          <ac:chgData name="野呂　正明" userId="99e23715-989e-4c0d-a8c7-541db55a28d9" providerId="ADAL" clId="{578055BC-E61D-4FBE-AC0D-E0AF2591296B}" dt="2024-03-22T09:08:12.534" v="2070" actId="1076"/>
          <ac:spMkLst>
            <pc:docMk/>
            <pc:sldMk cId="3679359922" sldId="415"/>
            <ac:spMk id="4" creationId="{5EE957F9-3149-AC74-CD22-E908F8205337}"/>
          </ac:spMkLst>
        </pc:spChg>
        <pc:spChg chg="add mod">
          <ac:chgData name="野呂　正明" userId="99e23715-989e-4c0d-a8c7-541db55a28d9" providerId="ADAL" clId="{578055BC-E61D-4FBE-AC0D-E0AF2591296B}" dt="2024-03-22T09:08:12.534" v="2070" actId="1076"/>
          <ac:spMkLst>
            <pc:docMk/>
            <pc:sldMk cId="3679359922" sldId="415"/>
            <ac:spMk id="6" creationId="{5A3B3F32-2BD1-5DF7-EE08-5AEFAA821AF1}"/>
          </ac:spMkLst>
        </pc:spChg>
        <pc:spChg chg="add mod">
          <ac:chgData name="野呂　正明" userId="99e23715-989e-4c0d-a8c7-541db55a28d9" providerId="ADAL" clId="{578055BC-E61D-4FBE-AC0D-E0AF2591296B}" dt="2024-03-22T09:08:12.534" v="2070" actId="1076"/>
          <ac:spMkLst>
            <pc:docMk/>
            <pc:sldMk cId="3679359922" sldId="415"/>
            <ac:spMk id="7" creationId="{1AC3453F-47BB-068B-8772-4B7423BCB92A}"/>
          </ac:spMkLst>
        </pc:spChg>
        <pc:spChg chg="add mod">
          <ac:chgData name="野呂　正明" userId="99e23715-989e-4c0d-a8c7-541db55a28d9" providerId="ADAL" clId="{578055BC-E61D-4FBE-AC0D-E0AF2591296B}" dt="2024-03-22T09:08:12.534" v="2070" actId="1076"/>
          <ac:spMkLst>
            <pc:docMk/>
            <pc:sldMk cId="3679359922" sldId="415"/>
            <ac:spMk id="9" creationId="{6F9411A4-5888-02E2-F818-82A92EFDC2CB}"/>
          </ac:spMkLst>
        </pc:spChg>
        <pc:spChg chg="add mod">
          <ac:chgData name="野呂　正明" userId="99e23715-989e-4c0d-a8c7-541db55a28d9" providerId="ADAL" clId="{578055BC-E61D-4FBE-AC0D-E0AF2591296B}" dt="2024-03-22T09:08:12.534" v="2070" actId="1076"/>
          <ac:spMkLst>
            <pc:docMk/>
            <pc:sldMk cId="3679359922" sldId="415"/>
            <ac:spMk id="10" creationId="{B656AC2C-10C8-C9D4-1E92-651655A69630}"/>
          </ac:spMkLst>
        </pc:spChg>
        <pc:spChg chg="add mod">
          <ac:chgData name="野呂　正明" userId="99e23715-989e-4c0d-a8c7-541db55a28d9" providerId="ADAL" clId="{578055BC-E61D-4FBE-AC0D-E0AF2591296B}" dt="2024-03-22T09:08:32.925" v="2078" actId="1076"/>
          <ac:spMkLst>
            <pc:docMk/>
            <pc:sldMk cId="3679359922" sldId="415"/>
            <ac:spMk id="12" creationId="{94928536-4CB3-2E78-0C75-82D56212776D}"/>
          </ac:spMkLst>
        </pc:spChg>
        <pc:spChg chg="add mod">
          <ac:chgData name="野呂　正明" userId="99e23715-989e-4c0d-a8c7-541db55a28d9" providerId="ADAL" clId="{578055BC-E61D-4FBE-AC0D-E0AF2591296B}" dt="2024-03-22T09:58:17.497" v="2627" actId="20577"/>
          <ac:spMkLst>
            <pc:docMk/>
            <pc:sldMk cId="3679359922" sldId="415"/>
            <ac:spMk id="13" creationId="{B638D235-C973-901E-8CBA-B4F66BD1DE8E}"/>
          </ac:spMkLst>
        </pc:spChg>
        <pc:spChg chg="add mod">
          <ac:chgData name="野呂　正明" userId="99e23715-989e-4c0d-a8c7-541db55a28d9" providerId="ADAL" clId="{578055BC-E61D-4FBE-AC0D-E0AF2591296B}" dt="2024-03-22T09:08:32.925" v="2078" actId="1076"/>
          <ac:spMkLst>
            <pc:docMk/>
            <pc:sldMk cId="3679359922" sldId="415"/>
            <ac:spMk id="15" creationId="{CCC50AD5-8E86-C854-5835-2AADADC43FBD}"/>
          </ac:spMkLst>
        </pc:spChg>
        <pc:spChg chg="add del mod">
          <ac:chgData name="野呂　正明" userId="99e23715-989e-4c0d-a8c7-541db55a28d9" providerId="ADAL" clId="{578055BC-E61D-4FBE-AC0D-E0AF2591296B}" dt="2024-03-22T09:07:44.992" v="2065" actId="478"/>
          <ac:spMkLst>
            <pc:docMk/>
            <pc:sldMk cId="3679359922" sldId="415"/>
            <ac:spMk id="16" creationId="{D8DD9599-C65B-DE1A-5B0E-12F581548473}"/>
          </ac:spMkLst>
        </pc:spChg>
        <pc:spChg chg="add del mod">
          <ac:chgData name="野呂　正明" userId="99e23715-989e-4c0d-a8c7-541db55a28d9" providerId="ADAL" clId="{578055BC-E61D-4FBE-AC0D-E0AF2591296B}" dt="2024-03-22T09:07:14.976" v="2040" actId="478"/>
          <ac:spMkLst>
            <pc:docMk/>
            <pc:sldMk cId="3679359922" sldId="415"/>
            <ac:spMk id="17" creationId="{A8CE4064-657D-15BB-F048-55F04B1C54F8}"/>
          </ac:spMkLst>
        </pc:spChg>
        <pc:spChg chg="add mod">
          <ac:chgData name="野呂　正明" userId="99e23715-989e-4c0d-a8c7-541db55a28d9" providerId="ADAL" clId="{578055BC-E61D-4FBE-AC0D-E0AF2591296B}" dt="2024-03-22T09:08:12.534" v="2070" actId="1076"/>
          <ac:spMkLst>
            <pc:docMk/>
            <pc:sldMk cId="3679359922" sldId="415"/>
            <ac:spMk id="18" creationId="{339F5A6E-B76B-00CC-D5E4-FBD6501FE3F6}"/>
          </ac:spMkLst>
        </pc:spChg>
        <pc:spChg chg="add mod">
          <ac:chgData name="野呂　正明" userId="99e23715-989e-4c0d-a8c7-541db55a28d9" providerId="ADAL" clId="{578055BC-E61D-4FBE-AC0D-E0AF2591296B}" dt="2024-03-22T09:08:12.534" v="2070" actId="1076"/>
          <ac:spMkLst>
            <pc:docMk/>
            <pc:sldMk cId="3679359922" sldId="415"/>
            <ac:spMk id="19" creationId="{E61AD480-7F26-8ABC-88DD-0BCA04387ACF}"/>
          </ac:spMkLst>
        </pc:spChg>
        <pc:spChg chg="add mod">
          <ac:chgData name="野呂　正明" userId="99e23715-989e-4c0d-a8c7-541db55a28d9" providerId="ADAL" clId="{578055BC-E61D-4FBE-AC0D-E0AF2591296B}" dt="2024-03-22T09:08:28.397" v="2076" actId="1076"/>
          <ac:spMkLst>
            <pc:docMk/>
            <pc:sldMk cId="3679359922" sldId="415"/>
            <ac:spMk id="21" creationId="{BDAE5122-6ED1-C007-7529-6585C6BF1636}"/>
          </ac:spMkLst>
        </pc:spChg>
        <pc:spChg chg="add mod">
          <ac:chgData name="野呂　正明" userId="99e23715-989e-4c0d-a8c7-541db55a28d9" providerId="ADAL" clId="{578055BC-E61D-4FBE-AC0D-E0AF2591296B}" dt="2024-03-22T09:09:44.456" v="2102" actId="14100"/>
          <ac:spMkLst>
            <pc:docMk/>
            <pc:sldMk cId="3679359922" sldId="415"/>
            <ac:spMk id="25" creationId="{C3D3F78E-693D-D6C5-4E7A-F6E591057243}"/>
          </ac:spMkLst>
        </pc:spChg>
        <pc:spChg chg="add mod">
          <ac:chgData name="野呂　正明" userId="99e23715-989e-4c0d-a8c7-541db55a28d9" providerId="ADAL" clId="{578055BC-E61D-4FBE-AC0D-E0AF2591296B}" dt="2024-03-22T09:09:41.732" v="2101" actId="1076"/>
          <ac:spMkLst>
            <pc:docMk/>
            <pc:sldMk cId="3679359922" sldId="415"/>
            <ac:spMk id="26" creationId="{8765822B-C649-6683-D44E-C7F0DB7070AF}"/>
          </ac:spMkLst>
        </pc:spChg>
        <pc:spChg chg="add mod">
          <ac:chgData name="野呂　正明" userId="99e23715-989e-4c0d-a8c7-541db55a28d9" providerId="ADAL" clId="{578055BC-E61D-4FBE-AC0D-E0AF2591296B}" dt="2024-03-22T09:09:55.696" v="2115" actId="1076"/>
          <ac:spMkLst>
            <pc:docMk/>
            <pc:sldMk cId="3679359922" sldId="415"/>
            <ac:spMk id="27" creationId="{F4AB650F-84E8-8A50-52B2-31289DD709BA}"/>
          </ac:spMkLst>
        </pc:spChg>
        <pc:spChg chg="add mod">
          <ac:chgData name="野呂　正明" userId="99e23715-989e-4c0d-a8c7-541db55a28d9" providerId="ADAL" clId="{578055BC-E61D-4FBE-AC0D-E0AF2591296B}" dt="2024-03-22T09:10:38.480" v="2136" actId="1076"/>
          <ac:spMkLst>
            <pc:docMk/>
            <pc:sldMk cId="3679359922" sldId="415"/>
            <ac:spMk id="29" creationId="{A17DDCCC-F09D-D4A1-AC23-DDBFD251E877}"/>
          </ac:spMkLst>
        </pc:spChg>
        <pc:spChg chg="add mod">
          <ac:chgData name="野呂　正明" userId="99e23715-989e-4c0d-a8c7-541db55a28d9" providerId="ADAL" clId="{578055BC-E61D-4FBE-AC0D-E0AF2591296B}" dt="2024-03-22T09:10:34.661" v="2134" actId="14100"/>
          <ac:spMkLst>
            <pc:docMk/>
            <pc:sldMk cId="3679359922" sldId="415"/>
            <ac:spMk id="30" creationId="{CC9D2FE7-5ED0-D85E-8180-CB223295EC1A}"/>
          </ac:spMkLst>
        </pc:spChg>
        <pc:spChg chg="add mod">
          <ac:chgData name="野呂　正明" userId="99e23715-989e-4c0d-a8c7-541db55a28d9" providerId="ADAL" clId="{578055BC-E61D-4FBE-AC0D-E0AF2591296B}" dt="2024-03-22T09:10:36.650" v="2135" actId="1076"/>
          <ac:spMkLst>
            <pc:docMk/>
            <pc:sldMk cId="3679359922" sldId="415"/>
            <ac:spMk id="31" creationId="{569B55DD-5828-84E8-6B4F-85EC3FF0BEC1}"/>
          </ac:spMkLst>
        </pc:spChg>
        <pc:picChg chg="add mod">
          <ac:chgData name="野呂　正明" userId="99e23715-989e-4c0d-a8c7-541db55a28d9" providerId="ADAL" clId="{578055BC-E61D-4FBE-AC0D-E0AF2591296B}" dt="2024-03-22T09:08:12.534" v="2070" actId="1076"/>
          <ac:picMkLst>
            <pc:docMk/>
            <pc:sldMk cId="3679359922" sldId="415"/>
            <ac:picMk id="5" creationId="{FCBEBC61-8FA4-4D8C-7B3A-9CC955F89968}"/>
          </ac:picMkLst>
        </pc:picChg>
        <pc:picChg chg="add mod">
          <ac:chgData name="野呂　正明" userId="99e23715-989e-4c0d-a8c7-541db55a28d9" providerId="ADAL" clId="{578055BC-E61D-4FBE-AC0D-E0AF2591296B}" dt="2024-03-22T09:08:34.591" v="2079" actId="1076"/>
          <ac:picMkLst>
            <pc:docMk/>
            <pc:sldMk cId="3679359922" sldId="415"/>
            <ac:picMk id="8" creationId="{3A7A4CF0-ADD3-E488-4E6D-9EFC542F2E2F}"/>
          </ac:picMkLst>
        </pc:picChg>
        <pc:picChg chg="add mod">
          <ac:chgData name="野呂　正明" userId="99e23715-989e-4c0d-a8c7-541db55a28d9" providerId="ADAL" clId="{578055BC-E61D-4FBE-AC0D-E0AF2591296B}" dt="2024-03-22T09:08:21.864" v="2073" actId="1076"/>
          <ac:picMkLst>
            <pc:docMk/>
            <pc:sldMk cId="3679359922" sldId="415"/>
            <ac:picMk id="11" creationId="{2EBF4888-3611-18AB-0B2E-ACFFEB5B281A}"/>
          </ac:picMkLst>
        </pc:picChg>
        <pc:picChg chg="add mod">
          <ac:chgData name="野呂　正明" userId="99e23715-989e-4c0d-a8c7-541db55a28d9" providerId="ADAL" clId="{578055BC-E61D-4FBE-AC0D-E0AF2591296B}" dt="2024-03-22T09:08:23.926" v="2074" actId="14100"/>
          <ac:picMkLst>
            <pc:docMk/>
            <pc:sldMk cId="3679359922" sldId="415"/>
            <ac:picMk id="14" creationId="{9D17DF28-9EBA-086B-F7DD-3AB0828A0B9D}"/>
          </ac:picMkLst>
        </pc:picChg>
        <pc:picChg chg="add mod">
          <ac:chgData name="野呂　正明" userId="99e23715-989e-4c0d-a8c7-541db55a28d9" providerId="ADAL" clId="{578055BC-E61D-4FBE-AC0D-E0AF2591296B}" dt="2024-03-22T09:08:25.006" v="2075" actId="1076"/>
          <ac:picMkLst>
            <pc:docMk/>
            <pc:sldMk cId="3679359922" sldId="415"/>
            <ac:picMk id="20" creationId="{5C38D823-1B9B-7418-6554-5D726D4AC67E}"/>
          </ac:picMkLst>
        </pc:picChg>
        <pc:picChg chg="add mod">
          <ac:chgData name="野呂　正明" userId="99e23715-989e-4c0d-a8c7-541db55a28d9" providerId="ADAL" clId="{578055BC-E61D-4FBE-AC0D-E0AF2591296B}" dt="2024-03-22T09:09:39.145" v="2100" actId="1076"/>
          <ac:picMkLst>
            <pc:docMk/>
            <pc:sldMk cId="3679359922" sldId="415"/>
            <ac:picMk id="24" creationId="{B9F35248-E86C-F1DA-3D4B-35EE1ED18E72}"/>
          </ac:picMkLst>
        </pc:picChg>
        <pc:picChg chg="add mod">
          <ac:chgData name="野呂　正明" userId="99e23715-989e-4c0d-a8c7-541db55a28d9" providerId="ADAL" clId="{578055BC-E61D-4FBE-AC0D-E0AF2591296B}" dt="2024-03-22T09:10:40.527" v="2137" actId="1076"/>
          <ac:picMkLst>
            <pc:docMk/>
            <pc:sldMk cId="3679359922" sldId="415"/>
            <ac:picMk id="28" creationId="{72B19C0C-9E43-5FC8-5741-FF0CA588783C}"/>
          </ac:picMkLst>
        </pc:picChg>
        <pc:cxnChg chg="add mod">
          <ac:chgData name="野呂　正明" userId="99e23715-989e-4c0d-a8c7-541db55a28d9" providerId="ADAL" clId="{578055BC-E61D-4FBE-AC0D-E0AF2591296B}" dt="2024-03-22T09:08:57.640" v="2087" actId="1076"/>
          <ac:cxnSpMkLst>
            <pc:docMk/>
            <pc:sldMk cId="3679359922" sldId="415"/>
            <ac:cxnSpMk id="23" creationId="{A92CB3CA-381B-9B71-201F-FFAEB287BEE6}"/>
          </ac:cxnSpMkLst>
        </pc:cxnChg>
      </pc:sldChg>
      <pc:sldChg chg="add">
        <pc:chgData name="野呂　正明" userId="99e23715-989e-4c0d-a8c7-541db55a28d9" providerId="ADAL" clId="{578055BC-E61D-4FBE-AC0D-E0AF2591296B}" dt="2024-03-22T09:05:30.829" v="2018"/>
        <pc:sldMkLst>
          <pc:docMk/>
          <pc:sldMk cId="2552349841" sldId="416"/>
        </pc:sldMkLst>
      </pc:sldChg>
      <pc:sldChg chg="modSp add del mod ord">
        <pc:chgData name="野呂　正明" userId="99e23715-989e-4c0d-a8c7-541db55a28d9" providerId="ADAL" clId="{578055BC-E61D-4FBE-AC0D-E0AF2591296B}" dt="2024-03-23T02:44:56.385" v="2783" actId="2696"/>
        <pc:sldMkLst>
          <pc:docMk/>
          <pc:sldMk cId="2723820132" sldId="417"/>
        </pc:sldMkLst>
        <pc:spChg chg="mod">
          <ac:chgData name="野呂　正明" userId="99e23715-989e-4c0d-a8c7-541db55a28d9" providerId="ADAL" clId="{578055BC-E61D-4FBE-AC0D-E0AF2591296B}" dt="2024-03-23T02:44:29.173" v="2777" actId="1076"/>
          <ac:spMkLst>
            <pc:docMk/>
            <pc:sldMk cId="2723820132" sldId="417"/>
            <ac:spMk id="5" creationId="{07DDBCBE-8112-048E-9063-109CB104BEE8}"/>
          </ac:spMkLst>
        </pc:spChg>
      </pc:sldChg>
      <pc:sldChg chg="addSp delSp modSp new del mod">
        <pc:chgData name="野呂　正明" userId="99e23715-989e-4c0d-a8c7-541db55a28d9" providerId="ADAL" clId="{578055BC-E61D-4FBE-AC0D-E0AF2591296B}" dt="2024-03-22T09:59:13.243" v="2630" actId="47"/>
        <pc:sldMkLst>
          <pc:docMk/>
          <pc:sldMk cId="2732599677" sldId="417"/>
        </pc:sldMkLst>
        <pc:spChg chg="mod">
          <ac:chgData name="野呂　正明" userId="99e23715-989e-4c0d-a8c7-541db55a28d9" providerId="ADAL" clId="{578055BC-E61D-4FBE-AC0D-E0AF2591296B}" dt="2024-03-22T09:52:58.869" v="2296" actId="27636"/>
          <ac:spMkLst>
            <pc:docMk/>
            <pc:sldMk cId="2732599677" sldId="417"/>
            <ac:spMk id="2" creationId="{C2C0AE34-8034-C63E-A06A-C96A5A06F6E7}"/>
          </ac:spMkLst>
        </pc:spChg>
        <pc:spChg chg="add mod">
          <ac:chgData name="野呂　正明" userId="99e23715-989e-4c0d-a8c7-541db55a28d9" providerId="ADAL" clId="{578055BC-E61D-4FBE-AC0D-E0AF2591296B}" dt="2024-03-22T09:53:11.491" v="2309"/>
          <ac:spMkLst>
            <pc:docMk/>
            <pc:sldMk cId="2732599677" sldId="417"/>
            <ac:spMk id="5" creationId="{65C4C61E-AA55-3122-C87F-D58566264B81}"/>
          </ac:spMkLst>
        </pc:spChg>
        <pc:spChg chg="add del mod">
          <ac:chgData name="野呂　正明" userId="99e23715-989e-4c0d-a8c7-541db55a28d9" providerId="ADAL" clId="{578055BC-E61D-4FBE-AC0D-E0AF2591296B}" dt="2024-03-22T09:55:42.278" v="2482" actId="478"/>
          <ac:spMkLst>
            <pc:docMk/>
            <pc:sldMk cId="2732599677" sldId="417"/>
            <ac:spMk id="6" creationId="{B251E5FB-2ED8-603D-A6FF-8E5B9F1DC08F}"/>
          </ac:spMkLst>
        </pc:spChg>
        <pc:spChg chg="add del mod">
          <ac:chgData name="野呂　正明" userId="99e23715-989e-4c0d-a8c7-541db55a28d9" providerId="ADAL" clId="{578055BC-E61D-4FBE-AC0D-E0AF2591296B}" dt="2024-03-22T09:55:42.278" v="2482" actId="478"/>
          <ac:spMkLst>
            <pc:docMk/>
            <pc:sldMk cId="2732599677" sldId="417"/>
            <ac:spMk id="7" creationId="{D36B842A-E74F-EB2A-CD7D-70C677B1545C}"/>
          </ac:spMkLst>
        </pc:spChg>
        <pc:spChg chg="add mod">
          <ac:chgData name="野呂　正明" userId="99e23715-989e-4c0d-a8c7-541db55a28d9" providerId="ADAL" clId="{578055BC-E61D-4FBE-AC0D-E0AF2591296B}" dt="2024-03-22T09:58:40.068" v="2629" actId="1076"/>
          <ac:spMkLst>
            <pc:docMk/>
            <pc:sldMk cId="2732599677" sldId="417"/>
            <ac:spMk id="8" creationId="{65128725-1FF3-0A40-03E0-0F3EF0E84F46}"/>
          </ac:spMkLst>
        </pc:spChg>
        <pc:spChg chg="add del mod ord">
          <ac:chgData name="野呂　正明" userId="99e23715-989e-4c0d-a8c7-541db55a28d9" providerId="ADAL" clId="{578055BC-E61D-4FBE-AC0D-E0AF2591296B}" dt="2024-03-22T09:57:46.667" v="2566" actId="478"/>
          <ac:spMkLst>
            <pc:docMk/>
            <pc:sldMk cId="2732599677" sldId="417"/>
            <ac:spMk id="9" creationId="{960C5C86-FE64-C5D1-05EC-7D1F5571CE45}"/>
          </ac:spMkLst>
        </pc:spChg>
        <pc:spChg chg="add del mod">
          <ac:chgData name="野呂　正明" userId="99e23715-989e-4c0d-a8c7-541db55a28d9" providerId="ADAL" clId="{578055BC-E61D-4FBE-AC0D-E0AF2591296B}" dt="2024-03-22T09:57:44.376" v="2565" actId="478"/>
          <ac:spMkLst>
            <pc:docMk/>
            <pc:sldMk cId="2732599677" sldId="417"/>
            <ac:spMk id="10" creationId="{FABD775C-2AA9-7D57-B543-D1489CCCE3B9}"/>
          </ac:spMkLst>
        </pc:spChg>
        <pc:spChg chg="add del mod">
          <ac:chgData name="野呂　正明" userId="99e23715-989e-4c0d-a8c7-541db55a28d9" providerId="ADAL" clId="{578055BC-E61D-4FBE-AC0D-E0AF2591296B}" dt="2024-03-22T09:57:51.323" v="2568" actId="478"/>
          <ac:spMkLst>
            <pc:docMk/>
            <pc:sldMk cId="2732599677" sldId="417"/>
            <ac:spMk id="11" creationId="{729A9E71-EA44-B5B4-4C37-FEBAE04839DF}"/>
          </ac:spMkLst>
        </pc:spChg>
        <pc:spChg chg="add del mod">
          <ac:chgData name="野呂　正明" userId="99e23715-989e-4c0d-a8c7-541db55a28d9" providerId="ADAL" clId="{578055BC-E61D-4FBE-AC0D-E0AF2591296B}" dt="2024-03-22T09:58:37.050" v="2628" actId="478"/>
          <ac:spMkLst>
            <pc:docMk/>
            <pc:sldMk cId="2732599677" sldId="417"/>
            <ac:spMk id="12" creationId="{5C9960D6-1E24-2D48-207C-32215A6CC93D}"/>
          </ac:spMkLst>
        </pc:spChg>
        <pc:spChg chg="add del mod">
          <ac:chgData name="野呂　正明" userId="99e23715-989e-4c0d-a8c7-541db55a28d9" providerId="ADAL" clId="{578055BC-E61D-4FBE-AC0D-E0AF2591296B}" dt="2024-03-22T09:58:37.050" v="2628" actId="478"/>
          <ac:spMkLst>
            <pc:docMk/>
            <pc:sldMk cId="2732599677" sldId="417"/>
            <ac:spMk id="13" creationId="{E60FEA31-72CD-C6A8-1076-72019C4586D7}"/>
          </ac:spMkLst>
        </pc:spChg>
        <pc:picChg chg="add mod">
          <ac:chgData name="野呂　正明" userId="99e23715-989e-4c0d-a8c7-541db55a28d9" providerId="ADAL" clId="{578055BC-E61D-4FBE-AC0D-E0AF2591296B}" dt="2024-03-22T09:43:48.195" v="2145" actId="1076"/>
          <ac:picMkLst>
            <pc:docMk/>
            <pc:sldMk cId="2732599677" sldId="417"/>
            <ac:picMk id="4" creationId="{5EC622F4-7F9F-7E42-C0FE-B7D59617AA31}"/>
          </ac:picMkLst>
        </pc:picChg>
        <pc:picChg chg="add del mod">
          <ac:chgData name="野呂　正明" userId="99e23715-989e-4c0d-a8c7-541db55a28d9" providerId="ADAL" clId="{578055BC-E61D-4FBE-AC0D-E0AF2591296B}" dt="2024-03-22T09:57:48.702" v="2567" actId="478"/>
          <ac:picMkLst>
            <pc:docMk/>
            <pc:sldMk cId="2732599677" sldId="417"/>
            <ac:picMk id="14" creationId="{BBACB228-5572-9FF7-EBD3-6611DEC7F01D}"/>
          </ac:picMkLst>
        </pc:picChg>
      </pc:sldChg>
      <pc:sldChg chg="modSp new mod">
        <pc:chgData name="野呂　正明" userId="99e23715-989e-4c0d-a8c7-541db55a28d9" providerId="ADAL" clId="{578055BC-E61D-4FBE-AC0D-E0AF2591296B}" dt="2024-03-23T02:52:31.797" v="3032"/>
        <pc:sldMkLst>
          <pc:docMk/>
          <pc:sldMk cId="1250673774" sldId="418"/>
        </pc:sldMkLst>
        <pc:spChg chg="mod">
          <ac:chgData name="野呂　正明" userId="99e23715-989e-4c0d-a8c7-541db55a28d9" providerId="ADAL" clId="{578055BC-E61D-4FBE-AC0D-E0AF2591296B}" dt="2024-03-23T02:40:24.425" v="2692"/>
          <ac:spMkLst>
            <pc:docMk/>
            <pc:sldMk cId="1250673774" sldId="418"/>
            <ac:spMk id="2" creationId="{029C0645-7958-5F3C-6E2D-608941477DAE}"/>
          </ac:spMkLst>
        </pc:spChg>
        <pc:spChg chg="mod">
          <ac:chgData name="野呂　正明" userId="99e23715-989e-4c0d-a8c7-541db55a28d9" providerId="ADAL" clId="{578055BC-E61D-4FBE-AC0D-E0AF2591296B}" dt="2024-03-23T02:52:31.797" v="3032"/>
          <ac:spMkLst>
            <pc:docMk/>
            <pc:sldMk cId="1250673774" sldId="418"/>
            <ac:spMk id="3" creationId="{882E3C79-2A79-E865-9CFF-BE341A4F3474}"/>
          </ac:spMkLst>
        </pc:spChg>
      </pc:sldChg>
      <pc:sldChg chg="delSp modSp add mod">
        <pc:chgData name="野呂　正明" userId="99e23715-989e-4c0d-a8c7-541db55a28d9" providerId="ADAL" clId="{578055BC-E61D-4FBE-AC0D-E0AF2591296B}" dt="2024-03-23T02:46:33.845" v="2804" actId="20577"/>
        <pc:sldMkLst>
          <pc:docMk/>
          <pc:sldMk cId="2587718123" sldId="419"/>
        </pc:sldMkLst>
        <pc:spChg chg="mod">
          <ac:chgData name="野呂　正明" userId="99e23715-989e-4c0d-a8c7-541db55a28d9" providerId="ADAL" clId="{578055BC-E61D-4FBE-AC0D-E0AF2591296B}" dt="2024-03-23T02:45:17.918" v="2800"/>
          <ac:spMkLst>
            <pc:docMk/>
            <pc:sldMk cId="2587718123" sldId="419"/>
            <ac:spMk id="2" creationId="{C020C61F-79A6-B644-4C8A-3C6A5DAF7A7B}"/>
          </ac:spMkLst>
        </pc:spChg>
        <pc:spChg chg="mod">
          <ac:chgData name="野呂　正明" userId="99e23715-989e-4c0d-a8c7-541db55a28d9" providerId="ADAL" clId="{578055BC-E61D-4FBE-AC0D-E0AF2591296B}" dt="2024-03-23T02:46:33.845" v="2804" actId="20577"/>
          <ac:spMkLst>
            <pc:docMk/>
            <pc:sldMk cId="2587718123" sldId="419"/>
            <ac:spMk id="3" creationId="{7889F729-BAD1-7041-7D3E-C2EA82294FE3}"/>
          </ac:spMkLst>
        </pc:spChg>
        <pc:spChg chg="del">
          <ac:chgData name="野呂　正明" userId="99e23715-989e-4c0d-a8c7-541db55a28d9" providerId="ADAL" clId="{578055BC-E61D-4FBE-AC0D-E0AF2591296B}" dt="2024-03-23T02:45:11.804" v="2784" actId="21"/>
          <ac:spMkLst>
            <pc:docMk/>
            <pc:sldMk cId="2587718123" sldId="419"/>
            <ac:spMk id="4" creationId="{42534CB8-2FC5-A33B-B1D3-F8FB0C1943F2}"/>
          </ac:spMkLst>
        </pc:spChg>
        <pc:spChg chg="del">
          <ac:chgData name="野呂　正明" userId="99e23715-989e-4c0d-a8c7-541db55a28d9" providerId="ADAL" clId="{578055BC-E61D-4FBE-AC0D-E0AF2591296B}" dt="2024-03-23T02:45:11.804" v="2784" actId="21"/>
          <ac:spMkLst>
            <pc:docMk/>
            <pc:sldMk cId="2587718123" sldId="419"/>
            <ac:spMk id="5" creationId="{07DDBCBE-8112-048E-9063-109CB104BEE8}"/>
          </ac:spMkLst>
        </pc:spChg>
      </pc:sldChg>
      <pc:sldChg chg="modSp new mod">
        <pc:chgData name="野呂　正明" userId="99e23715-989e-4c0d-a8c7-541db55a28d9" providerId="ADAL" clId="{578055BC-E61D-4FBE-AC0D-E0AF2591296B}" dt="2024-04-10T03:43:47.111" v="3090"/>
        <pc:sldMkLst>
          <pc:docMk/>
          <pc:sldMk cId="2682214925" sldId="420"/>
        </pc:sldMkLst>
        <pc:spChg chg="mod">
          <ac:chgData name="野呂　正明" userId="99e23715-989e-4c0d-a8c7-541db55a28d9" providerId="ADAL" clId="{578055BC-E61D-4FBE-AC0D-E0AF2591296B}" dt="2024-04-10T03:43:47.111" v="3090"/>
          <ac:spMkLst>
            <pc:docMk/>
            <pc:sldMk cId="2682214925" sldId="420"/>
            <ac:spMk id="2" creationId="{D2E9A547-0B02-19DB-5853-C01167CC15DA}"/>
          </ac:spMkLst>
        </pc:spChg>
      </pc:sldChg>
      <pc:sldChg chg="modSp new mod">
        <pc:chgData name="野呂　正明" userId="99e23715-989e-4c0d-a8c7-541db55a28d9" providerId="ADAL" clId="{578055BC-E61D-4FBE-AC0D-E0AF2591296B}" dt="2024-04-11T08:23:00.962" v="4686" actId="20577"/>
        <pc:sldMkLst>
          <pc:docMk/>
          <pc:sldMk cId="165244458" sldId="421"/>
        </pc:sldMkLst>
        <pc:spChg chg="mod">
          <ac:chgData name="野呂　正明" userId="99e23715-989e-4c0d-a8c7-541db55a28d9" providerId="ADAL" clId="{578055BC-E61D-4FBE-AC0D-E0AF2591296B}" dt="2024-04-11T06:40:33.756" v="3551"/>
          <ac:spMkLst>
            <pc:docMk/>
            <pc:sldMk cId="165244458" sldId="421"/>
            <ac:spMk id="2" creationId="{D0F59AC3-3DE5-4E54-9130-AE8A734F3915}"/>
          </ac:spMkLst>
        </pc:spChg>
        <pc:spChg chg="mod">
          <ac:chgData name="野呂　正明" userId="99e23715-989e-4c0d-a8c7-541db55a28d9" providerId="ADAL" clId="{578055BC-E61D-4FBE-AC0D-E0AF2591296B}" dt="2024-04-11T08:23:00.962" v="4686" actId="20577"/>
          <ac:spMkLst>
            <pc:docMk/>
            <pc:sldMk cId="165244458" sldId="421"/>
            <ac:spMk id="3" creationId="{B4567661-2B5E-75BB-9E36-E10BAD1B0334}"/>
          </ac:spMkLst>
        </pc:spChg>
      </pc:sldChg>
      <pc:sldChg chg="modSp add mod">
        <pc:chgData name="野呂　正明" userId="99e23715-989e-4c0d-a8c7-541db55a28d9" providerId="ADAL" clId="{578055BC-E61D-4FBE-AC0D-E0AF2591296B}" dt="2024-04-11T08:07:43.231" v="4113" actId="20577"/>
        <pc:sldMkLst>
          <pc:docMk/>
          <pc:sldMk cId="3759588914" sldId="422"/>
        </pc:sldMkLst>
        <pc:spChg chg="mod">
          <ac:chgData name="野呂　正明" userId="99e23715-989e-4c0d-a8c7-541db55a28d9" providerId="ADAL" clId="{578055BC-E61D-4FBE-AC0D-E0AF2591296B}" dt="2024-04-11T06:40:42.185" v="3569"/>
          <ac:spMkLst>
            <pc:docMk/>
            <pc:sldMk cId="3759588914" sldId="422"/>
            <ac:spMk id="2" creationId="{D0F59AC3-3DE5-4E54-9130-AE8A734F3915}"/>
          </ac:spMkLst>
        </pc:spChg>
        <pc:spChg chg="mod">
          <ac:chgData name="野呂　正明" userId="99e23715-989e-4c0d-a8c7-541db55a28d9" providerId="ADAL" clId="{578055BC-E61D-4FBE-AC0D-E0AF2591296B}" dt="2024-04-11T08:07:43.231" v="4113" actId="20577"/>
          <ac:spMkLst>
            <pc:docMk/>
            <pc:sldMk cId="3759588914" sldId="422"/>
            <ac:spMk id="3" creationId="{B4567661-2B5E-75BB-9E36-E10BAD1B0334}"/>
          </ac:spMkLst>
        </pc:spChg>
      </pc:sldChg>
      <pc:sldChg chg="modSp new mod">
        <pc:chgData name="野呂　正明" userId="99e23715-989e-4c0d-a8c7-541db55a28d9" providerId="ADAL" clId="{578055BC-E61D-4FBE-AC0D-E0AF2591296B}" dt="2024-04-11T09:42:08.847" v="4917" actId="20577"/>
        <pc:sldMkLst>
          <pc:docMk/>
          <pc:sldMk cId="1957083067" sldId="423"/>
        </pc:sldMkLst>
        <pc:spChg chg="mod">
          <ac:chgData name="野呂　正明" userId="99e23715-989e-4c0d-a8c7-541db55a28d9" providerId="ADAL" clId="{578055BC-E61D-4FBE-AC0D-E0AF2591296B}" dt="2024-04-11T08:10:19.882" v="4376"/>
          <ac:spMkLst>
            <pc:docMk/>
            <pc:sldMk cId="1957083067" sldId="423"/>
            <ac:spMk id="2" creationId="{F6287790-55AD-2F3B-C878-760ECA5D6676}"/>
          </ac:spMkLst>
        </pc:spChg>
        <pc:spChg chg="mod">
          <ac:chgData name="野呂　正明" userId="99e23715-989e-4c0d-a8c7-541db55a28d9" providerId="ADAL" clId="{578055BC-E61D-4FBE-AC0D-E0AF2591296B}" dt="2024-04-11T09:42:08.847" v="4917" actId="20577"/>
          <ac:spMkLst>
            <pc:docMk/>
            <pc:sldMk cId="1957083067" sldId="423"/>
            <ac:spMk id="3" creationId="{E0AA7B1F-D0A8-589C-8596-A58FB959B376}"/>
          </ac:spMkLst>
        </pc:spChg>
      </pc:sldChg>
      <pc:sldChg chg="modSp new mod">
        <pc:chgData name="野呂　正明" userId="99e23715-989e-4c0d-a8c7-541db55a28d9" providerId="ADAL" clId="{578055BC-E61D-4FBE-AC0D-E0AF2591296B}" dt="2024-04-11T08:10:00.106" v="4349"/>
        <pc:sldMkLst>
          <pc:docMk/>
          <pc:sldMk cId="105552800" sldId="424"/>
        </pc:sldMkLst>
        <pc:spChg chg="mod">
          <ac:chgData name="野呂　正明" userId="99e23715-989e-4c0d-a8c7-541db55a28d9" providerId="ADAL" clId="{578055BC-E61D-4FBE-AC0D-E0AF2591296B}" dt="2024-04-11T08:08:46.794" v="4165"/>
          <ac:spMkLst>
            <pc:docMk/>
            <pc:sldMk cId="105552800" sldId="424"/>
            <ac:spMk id="2" creationId="{19723D49-677F-AC13-B46A-C7987DC506DB}"/>
          </ac:spMkLst>
        </pc:spChg>
        <pc:spChg chg="mod">
          <ac:chgData name="野呂　正明" userId="99e23715-989e-4c0d-a8c7-541db55a28d9" providerId="ADAL" clId="{578055BC-E61D-4FBE-AC0D-E0AF2591296B}" dt="2024-04-11T08:10:00.106" v="4349"/>
          <ac:spMkLst>
            <pc:docMk/>
            <pc:sldMk cId="105552800" sldId="424"/>
            <ac:spMk id="3" creationId="{64C247CE-AB10-EC82-40C3-BAD3AF9D90F6}"/>
          </ac:spMkLst>
        </pc:spChg>
      </pc:sldChg>
    </pc:docChg>
  </pc:docChgLst>
  <pc:docChgLst>
    <pc:chgData name="野呂　正明" userId="99e23715-989e-4c0d-a8c7-541db55a28d9" providerId="ADAL" clId="{ABA43482-3D7E-46FC-A613-97113B737C9E}"/>
    <pc:docChg chg="addSld delSld modSld sldOrd">
      <pc:chgData name="野呂　正明" userId="99e23715-989e-4c0d-a8c7-541db55a28d9" providerId="ADAL" clId="{ABA43482-3D7E-46FC-A613-97113B737C9E}" dt="2024-02-26T01:11:47.648" v="240"/>
      <pc:docMkLst>
        <pc:docMk/>
      </pc:docMkLst>
      <pc:sldChg chg="modSp mod">
        <pc:chgData name="野呂　正明" userId="99e23715-989e-4c0d-a8c7-541db55a28d9" providerId="ADAL" clId="{ABA43482-3D7E-46FC-A613-97113B737C9E}" dt="2024-02-26T00:38:05.101" v="192" actId="20577"/>
        <pc:sldMkLst>
          <pc:docMk/>
          <pc:sldMk cId="3821267017" sldId="395"/>
        </pc:sldMkLst>
        <pc:spChg chg="mod">
          <ac:chgData name="野呂　正明" userId="99e23715-989e-4c0d-a8c7-541db55a28d9" providerId="ADAL" clId="{ABA43482-3D7E-46FC-A613-97113B737C9E}" dt="2024-02-26T00:38:05.101" v="192" actId="20577"/>
          <ac:spMkLst>
            <pc:docMk/>
            <pc:sldMk cId="3821267017" sldId="395"/>
            <ac:spMk id="3" creationId="{9C0D6BC3-349B-85C5-60C6-8DE91592E52D}"/>
          </ac:spMkLst>
        </pc:spChg>
      </pc:sldChg>
      <pc:sldChg chg="del">
        <pc:chgData name="野呂　正明" userId="99e23715-989e-4c0d-a8c7-541db55a28d9" providerId="ADAL" clId="{ABA43482-3D7E-46FC-A613-97113B737C9E}" dt="2024-02-26T00:31:57.370" v="0" actId="2696"/>
        <pc:sldMkLst>
          <pc:docMk/>
          <pc:sldMk cId="2912951787" sldId="396"/>
        </pc:sldMkLst>
      </pc:sldChg>
      <pc:sldChg chg="modSp mod">
        <pc:chgData name="野呂　正明" userId="99e23715-989e-4c0d-a8c7-541db55a28d9" providerId="ADAL" clId="{ABA43482-3D7E-46FC-A613-97113B737C9E}" dt="2024-02-26T01:11:21.510" v="236" actId="20577"/>
        <pc:sldMkLst>
          <pc:docMk/>
          <pc:sldMk cId="929751347" sldId="398"/>
        </pc:sldMkLst>
        <pc:spChg chg="mod">
          <ac:chgData name="野呂　正明" userId="99e23715-989e-4c0d-a8c7-541db55a28d9" providerId="ADAL" clId="{ABA43482-3D7E-46FC-A613-97113B737C9E}" dt="2024-02-26T01:11:21.510" v="236" actId="20577"/>
          <ac:spMkLst>
            <pc:docMk/>
            <pc:sldMk cId="929751347" sldId="398"/>
            <ac:spMk id="2" creationId="{5F8FAAE8-C659-AF16-0E57-A99119D0560A}"/>
          </ac:spMkLst>
        </pc:spChg>
      </pc:sldChg>
      <pc:sldChg chg="modSp mod">
        <pc:chgData name="野呂　正明" userId="99e23715-989e-4c0d-a8c7-541db55a28d9" providerId="ADAL" clId="{ABA43482-3D7E-46FC-A613-97113B737C9E}" dt="2024-02-26T01:11:25.913" v="239" actId="20577"/>
        <pc:sldMkLst>
          <pc:docMk/>
          <pc:sldMk cId="1838657718" sldId="399"/>
        </pc:sldMkLst>
        <pc:spChg chg="mod">
          <ac:chgData name="野呂　正明" userId="99e23715-989e-4c0d-a8c7-541db55a28d9" providerId="ADAL" clId="{ABA43482-3D7E-46FC-A613-97113B737C9E}" dt="2024-02-26T01:11:25.913" v="239" actId="20577"/>
          <ac:spMkLst>
            <pc:docMk/>
            <pc:sldMk cId="1838657718" sldId="399"/>
            <ac:spMk id="2" creationId="{C61DCF21-B4C0-68D7-51D3-EA8530E2189E}"/>
          </ac:spMkLst>
        </pc:spChg>
      </pc:sldChg>
      <pc:sldChg chg="ord">
        <pc:chgData name="野呂　正明" userId="99e23715-989e-4c0d-a8c7-541db55a28d9" providerId="ADAL" clId="{ABA43482-3D7E-46FC-A613-97113B737C9E}" dt="2024-02-26T00:32:31.747" v="3"/>
        <pc:sldMkLst>
          <pc:docMk/>
          <pc:sldMk cId="230505581" sldId="400"/>
        </pc:sldMkLst>
      </pc:sldChg>
      <pc:sldChg chg="addSp modSp new mod">
        <pc:chgData name="野呂　正明" userId="99e23715-989e-4c0d-a8c7-541db55a28d9" providerId="ADAL" clId="{ABA43482-3D7E-46FC-A613-97113B737C9E}" dt="2024-02-26T01:10:20.893" v="233"/>
        <pc:sldMkLst>
          <pc:docMk/>
          <pc:sldMk cId="3404286079" sldId="403"/>
        </pc:sldMkLst>
        <pc:spChg chg="mod">
          <ac:chgData name="野呂　正明" userId="99e23715-989e-4c0d-a8c7-541db55a28d9" providerId="ADAL" clId="{ABA43482-3D7E-46FC-A613-97113B737C9E}" dt="2024-02-26T01:10:20.893" v="233"/>
          <ac:spMkLst>
            <pc:docMk/>
            <pc:sldMk cId="3404286079" sldId="403"/>
            <ac:spMk id="2" creationId="{A71377F8-3FBF-1C08-3DBE-970412DEDAF4}"/>
          </ac:spMkLst>
        </pc:spChg>
        <pc:spChg chg="add mod">
          <ac:chgData name="野呂　正明" userId="99e23715-989e-4c0d-a8c7-541db55a28d9" providerId="ADAL" clId="{ABA43482-3D7E-46FC-A613-97113B737C9E}" dt="2024-02-26T01:09:34.276" v="202"/>
          <ac:spMkLst>
            <pc:docMk/>
            <pc:sldMk cId="3404286079" sldId="403"/>
            <ac:spMk id="7" creationId="{9A67A2EE-4FF3-6E26-4A26-033C0F290FEB}"/>
          </ac:spMkLst>
        </pc:spChg>
        <pc:spChg chg="add mod">
          <ac:chgData name="野呂　正明" userId="99e23715-989e-4c0d-a8c7-541db55a28d9" providerId="ADAL" clId="{ABA43482-3D7E-46FC-A613-97113B737C9E}" dt="2024-02-26T01:09:59.293" v="210" actId="207"/>
          <ac:spMkLst>
            <pc:docMk/>
            <pc:sldMk cId="3404286079" sldId="403"/>
            <ac:spMk id="8" creationId="{5BC45AB0-3E24-FF32-4403-1BF7D9811650}"/>
          </ac:spMkLst>
        </pc:spChg>
        <pc:spChg chg="add mod">
          <ac:chgData name="野呂　正明" userId="99e23715-989e-4c0d-a8c7-541db55a28d9" providerId="ADAL" clId="{ABA43482-3D7E-46FC-A613-97113B737C9E}" dt="2024-02-26T01:10:03.616" v="212" actId="1076"/>
          <ac:spMkLst>
            <pc:docMk/>
            <pc:sldMk cId="3404286079" sldId="403"/>
            <ac:spMk id="9" creationId="{B09BB3CE-C826-9CC9-F552-C826AC413D91}"/>
          </ac:spMkLst>
        </pc:spChg>
        <pc:spChg chg="add mod">
          <ac:chgData name="野呂　正明" userId="99e23715-989e-4c0d-a8c7-541db55a28d9" providerId="ADAL" clId="{ABA43482-3D7E-46FC-A613-97113B737C9E}" dt="2024-02-26T01:10:14.212" v="214" actId="1076"/>
          <ac:spMkLst>
            <pc:docMk/>
            <pc:sldMk cId="3404286079" sldId="403"/>
            <ac:spMk id="11" creationId="{308C76ED-1746-A0E1-8F8D-45F20641FFAF}"/>
          </ac:spMkLst>
        </pc:spChg>
        <pc:picChg chg="add mod">
          <ac:chgData name="野呂　正明" userId="99e23715-989e-4c0d-a8c7-541db55a28d9" providerId="ADAL" clId="{ABA43482-3D7E-46FC-A613-97113B737C9E}" dt="2024-02-26T01:09:45.053" v="208" actId="1076"/>
          <ac:picMkLst>
            <pc:docMk/>
            <pc:sldMk cId="3404286079" sldId="403"/>
            <ac:picMk id="5" creationId="{689AF061-C13E-8441-98CE-CB487581D286}"/>
          </ac:picMkLst>
        </pc:picChg>
        <pc:picChg chg="add mod">
          <ac:chgData name="野呂　正明" userId="99e23715-989e-4c0d-a8c7-541db55a28d9" providerId="ADAL" clId="{ABA43482-3D7E-46FC-A613-97113B737C9E}" dt="2024-02-26T01:09:34.276" v="202"/>
          <ac:picMkLst>
            <pc:docMk/>
            <pc:sldMk cId="3404286079" sldId="403"/>
            <ac:picMk id="6" creationId="{879AD751-97C3-C4A6-FBA4-1EED5818287E}"/>
          </ac:picMkLst>
        </pc:picChg>
        <pc:picChg chg="add mod">
          <ac:chgData name="野呂　正明" userId="99e23715-989e-4c0d-a8c7-541db55a28d9" providerId="ADAL" clId="{ABA43482-3D7E-46FC-A613-97113B737C9E}" dt="2024-02-26T01:10:14.212" v="214" actId="1076"/>
          <ac:picMkLst>
            <pc:docMk/>
            <pc:sldMk cId="3404286079" sldId="403"/>
            <ac:picMk id="10" creationId="{B71A13A4-A2C1-A293-1F6E-29815384D1C9}"/>
          </ac:picMkLst>
        </pc:picChg>
      </pc:sldChg>
      <pc:sldChg chg="add">
        <pc:chgData name="野呂　正明" userId="99e23715-989e-4c0d-a8c7-541db55a28d9" providerId="ADAL" clId="{ABA43482-3D7E-46FC-A613-97113B737C9E}" dt="2024-02-26T01:11:47.648" v="240"/>
        <pc:sldMkLst>
          <pc:docMk/>
          <pc:sldMk cId="1864125688" sldId="404"/>
        </pc:sldMkLst>
      </pc:sldChg>
    </pc:docChg>
  </pc:docChgLst>
  <pc:docChgLst>
    <pc:chgData name="り ぶ" userId="e79b0678f96bfbc0" providerId="LiveId" clId="{6D35FB03-191F-48D0-A2F5-DCA620220138}"/>
    <pc:docChg chg="undo custSel addSld delSld modSld">
      <pc:chgData name="り ぶ" userId="e79b0678f96bfbc0" providerId="LiveId" clId="{6D35FB03-191F-48D0-A2F5-DCA620220138}" dt="2024-04-14T07:10:54.909" v="1295" actId="20577"/>
      <pc:docMkLst>
        <pc:docMk/>
      </pc:docMkLst>
      <pc:sldChg chg="modSp mod">
        <pc:chgData name="り ぶ" userId="e79b0678f96bfbc0" providerId="LiveId" clId="{6D35FB03-191F-48D0-A2F5-DCA620220138}" dt="2024-04-14T06:35:03.566" v="152" actId="20577"/>
        <pc:sldMkLst>
          <pc:docMk/>
          <pc:sldMk cId="3770236491" sldId="380"/>
        </pc:sldMkLst>
        <pc:spChg chg="mod">
          <ac:chgData name="り ぶ" userId="e79b0678f96bfbc0" providerId="LiveId" clId="{6D35FB03-191F-48D0-A2F5-DCA620220138}" dt="2024-04-14T06:35:00.524" v="151" actId="20577"/>
          <ac:spMkLst>
            <pc:docMk/>
            <pc:sldMk cId="3770236491" sldId="380"/>
            <ac:spMk id="2" creationId="{6B5A9657-0BCA-9C9B-0D22-4A47038F2E81}"/>
          </ac:spMkLst>
        </pc:spChg>
        <pc:spChg chg="mod">
          <ac:chgData name="り ぶ" userId="e79b0678f96bfbc0" providerId="LiveId" clId="{6D35FB03-191F-48D0-A2F5-DCA620220138}" dt="2024-04-14T06:35:03.566" v="152" actId="20577"/>
          <ac:spMkLst>
            <pc:docMk/>
            <pc:sldMk cId="3770236491" sldId="380"/>
            <ac:spMk id="3" creationId="{E144C89F-5A53-AEC2-8774-F954F32C8933}"/>
          </ac:spMkLst>
        </pc:spChg>
      </pc:sldChg>
      <pc:sldChg chg="del">
        <pc:chgData name="り ぶ" userId="e79b0678f96bfbc0" providerId="LiveId" clId="{6D35FB03-191F-48D0-A2F5-DCA620220138}" dt="2024-04-14T06:35:10.875" v="153" actId="47"/>
        <pc:sldMkLst>
          <pc:docMk/>
          <pc:sldMk cId="1368798534" sldId="381"/>
        </pc:sldMkLst>
      </pc:sldChg>
      <pc:sldChg chg="del">
        <pc:chgData name="り ぶ" userId="e79b0678f96bfbc0" providerId="LiveId" clId="{6D35FB03-191F-48D0-A2F5-DCA620220138}" dt="2024-04-14T06:35:10.875" v="153" actId="47"/>
        <pc:sldMkLst>
          <pc:docMk/>
          <pc:sldMk cId="3259480464" sldId="382"/>
        </pc:sldMkLst>
      </pc:sldChg>
      <pc:sldChg chg="del">
        <pc:chgData name="り ぶ" userId="e79b0678f96bfbc0" providerId="LiveId" clId="{6D35FB03-191F-48D0-A2F5-DCA620220138}" dt="2024-04-14T06:35:10.875" v="153" actId="47"/>
        <pc:sldMkLst>
          <pc:docMk/>
          <pc:sldMk cId="1696386486" sldId="383"/>
        </pc:sldMkLst>
      </pc:sldChg>
      <pc:sldChg chg="del">
        <pc:chgData name="り ぶ" userId="e79b0678f96bfbc0" providerId="LiveId" clId="{6D35FB03-191F-48D0-A2F5-DCA620220138}" dt="2024-04-14T06:35:10.875" v="153" actId="47"/>
        <pc:sldMkLst>
          <pc:docMk/>
          <pc:sldMk cId="1738919896" sldId="384"/>
        </pc:sldMkLst>
      </pc:sldChg>
      <pc:sldChg chg="del">
        <pc:chgData name="り ぶ" userId="e79b0678f96bfbc0" providerId="LiveId" clId="{6D35FB03-191F-48D0-A2F5-DCA620220138}" dt="2024-04-14T06:35:10.875" v="153" actId="47"/>
        <pc:sldMkLst>
          <pc:docMk/>
          <pc:sldMk cId="2568589063" sldId="385"/>
        </pc:sldMkLst>
      </pc:sldChg>
      <pc:sldChg chg="del">
        <pc:chgData name="り ぶ" userId="e79b0678f96bfbc0" providerId="LiveId" clId="{6D35FB03-191F-48D0-A2F5-DCA620220138}" dt="2024-04-14T06:35:31.419" v="156" actId="47"/>
        <pc:sldMkLst>
          <pc:docMk/>
          <pc:sldMk cId="823133133" sldId="387"/>
        </pc:sldMkLst>
      </pc:sldChg>
      <pc:sldChg chg="del">
        <pc:chgData name="り ぶ" userId="e79b0678f96bfbc0" providerId="LiveId" clId="{6D35FB03-191F-48D0-A2F5-DCA620220138}" dt="2024-04-14T06:35:10.875" v="153" actId="47"/>
        <pc:sldMkLst>
          <pc:docMk/>
          <pc:sldMk cId="1855547603" sldId="405"/>
        </pc:sldMkLst>
      </pc:sldChg>
      <pc:sldChg chg="del">
        <pc:chgData name="り ぶ" userId="e79b0678f96bfbc0" providerId="LiveId" clId="{6D35FB03-191F-48D0-A2F5-DCA620220138}" dt="2024-04-14T06:35:10.875" v="153" actId="47"/>
        <pc:sldMkLst>
          <pc:docMk/>
          <pc:sldMk cId="1273556352" sldId="407"/>
        </pc:sldMkLst>
      </pc:sldChg>
      <pc:sldChg chg="del">
        <pc:chgData name="り ぶ" userId="e79b0678f96bfbc0" providerId="LiveId" clId="{6D35FB03-191F-48D0-A2F5-DCA620220138}" dt="2024-04-14T06:35:10.875" v="153" actId="47"/>
        <pc:sldMkLst>
          <pc:docMk/>
          <pc:sldMk cId="2328134922" sldId="410"/>
        </pc:sldMkLst>
      </pc:sldChg>
      <pc:sldChg chg="del">
        <pc:chgData name="り ぶ" userId="e79b0678f96bfbc0" providerId="LiveId" clId="{6D35FB03-191F-48D0-A2F5-DCA620220138}" dt="2024-04-14T06:35:10.875" v="153" actId="47"/>
        <pc:sldMkLst>
          <pc:docMk/>
          <pc:sldMk cId="301633798" sldId="412"/>
        </pc:sldMkLst>
      </pc:sldChg>
      <pc:sldChg chg="del">
        <pc:chgData name="り ぶ" userId="e79b0678f96bfbc0" providerId="LiveId" clId="{6D35FB03-191F-48D0-A2F5-DCA620220138}" dt="2024-04-14T06:35:10.875" v="153" actId="47"/>
        <pc:sldMkLst>
          <pc:docMk/>
          <pc:sldMk cId="262102596" sldId="413"/>
        </pc:sldMkLst>
      </pc:sldChg>
      <pc:sldChg chg="del">
        <pc:chgData name="り ぶ" userId="e79b0678f96bfbc0" providerId="LiveId" clId="{6D35FB03-191F-48D0-A2F5-DCA620220138}" dt="2024-04-14T06:35:10.875" v="153" actId="47"/>
        <pc:sldMkLst>
          <pc:docMk/>
          <pc:sldMk cId="1522723773" sldId="414"/>
        </pc:sldMkLst>
      </pc:sldChg>
      <pc:sldChg chg="del">
        <pc:chgData name="り ぶ" userId="e79b0678f96bfbc0" providerId="LiveId" clId="{6D35FB03-191F-48D0-A2F5-DCA620220138}" dt="2024-04-14T06:35:10.875" v="153" actId="47"/>
        <pc:sldMkLst>
          <pc:docMk/>
          <pc:sldMk cId="3679359922" sldId="415"/>
        </pc:sldMkLst>
      </pc:sldChg>
      <pc:sldChg chg="del">
        <pc:chgData name="り ぶ" userId="e79b0678f96bfbc0" providerId="LiveId" clId="{6D35FB03-191F-48D0-A2F5-DCA620220138}" dt="2024-04-14T06:35:31.419" v="156" actId="47"/>
        <pc:sldMkLst>
          <pc:docMk/>
          <pc:sldMk cId="2552349841" sldId="416"/>
        </pc:sldMkLst>
      </pc:sldChg>
      <pc:sldChg chg="del">
        <pc:chgData name="り ぶ" userId="e79b0678f96bfbc0" providerId="LiveId" clId="{6D35FB03-191F-48D0-A2F5-DCA620220138}" dt="2024-04-14T06:35:15.992" v="154" actId="47"/>
        <pc:sldMkLst>
          <pc:docMk/>
          <pc:sldMk cId="1250673774" sldId="418"/>
        </pc:sldMkLst>
      </pc:sldChg>
      <pc:sldChg chg="del">
        <pc:chgData name="り ぶ" userId="e79b0678f96bfbc0" providerId="LiveId" clId="{6D35FB03-191F-48D0-A2F5-DCA620220138}" dt="2024-04-14T06:35:10.875" v="153" actId="47"/>
        <pc:sldMkLst>
          <pc:docMk/>
          <pc:sldMk cId="2587718123" sldId="419"/>
        </pc:sldMkLst>
      </pc:sldChg>
      <pc:sldChg chg="del">
        <pc:chgData name="り ぶ" userId="e79b0678f96bfbc0" providerId="LiveId" clId="{6D35FB03-191F-48D0-A2F5-DCA620220138}" dt="2024-04-14T06:35:15.992" v="154" actId="47"/>
        <pc:sldMkLst>
          <pc:docMk/>
          <pc:sldMk cId="2682214925" sldId="420"/>
        </pc:sldMkLst>
      </pc:sldChg>
      <pc:sldChg chg="del">
        <pc:chgData name="り ぶ" userId="e79b0678f96bfbc0" providerId="LiveId" clId="{6D35FB03-191F-48D0-A2F5-DCA620220138}" dt="2024-04-14T06:35:29.068" v="155" actId="47"/>
        <pc:sldMkLst>
          <pc:docMk/>
          <pc:sldMk cId="165244458" sldId="421"/>
        </pc:sldMkLst>
      </pc:sldChg>
      <pc:sldChg chg="del">
        <pc:chgData name="り ぶ" userId="e79b0678f96bfbc0" providerId="LiveId" clId="{6D35FB03-191F-48D0-A2F5-DCA620220138}" dt="2024-04-14T06:35:29.068" v="155" actId="47"/>
        <pc:sldMkLst>
          <pc:docMk/>
          <pc:sldMk cId="3759588914" sldId="422"/>
        </pc:sldMkLst>
      </pc:sldChg>
      <pc:sldChg chg="modSp mod">
        <pc:chgData name="り ぶ" userId="e79b0678f96bfbc0" providerId="LiveId" clId="{6D35FB03-191F-48D0-A2F5-DCA620220138}" dt="2024-04-14T06:55:02.029" v="1267"/>
        <pc:sldMkLst>
          <pc:docMk/>
          <pc:sldMk cId="1957083067" sldId="423"/>
        </pc:sldMkLst>
        <pc:spChg chg="mod">
          <ac:chgData name="り ぶ" userId="e79b0678f96bfbc0" providerId="LiveId" clId="{6D35FB03-191F-48D0-A2F5-DCA620220138}" dt="2024-04-14T06:55:02.029" v="1267"/>
          <ac:spMkLst>
            <pc:docMk/>
            <pc:sldMk cId="1957083067" sldId="423"/>
            <ac:spMk id="3" creationId="{E0AA7B1F-D0A8-589C-8596-A58FB959B376}"/>
          </ac:spMkLst>
        </pc:spChg>
      </pc:sldChg>
      <pc:sldChg chg="del">
        <pc:chgData name="り ぶ" userId="e79b0678f96bfbc0" providerId="LiveId" clId="{6D35FB03-191F-48D0-A2F5-DCA620220138}" dt="2024-04-14T06:35:29.068" v="155" actId="47"/>
        <pc:sldMkLst>
          <pc:docMk/>
          <pc:sldMk cId="105552800" sldId="424"/>
        </pc:sldMkLst>
      </pc:sldChg>
      <pc:sldChg chg="addSp delSp modSp new mod">
        <pc:chgData name="り ぶ" userId="e79b0678f96bfbc0" providerId="LiveId" clId="{6D35FB03-191F-48D0-A2F5-DCA620220138}" dt="2024-04-14T07:10:54.909" v="1295" actId="20577"/>
        <pc:sldMkLst>
          <pc:docMk/>
          <pc:sldMk cId="195061055" sldId="424"/>
        </pc:sldMkLst>
        <pc:spChg chg="mod">
          <ac:chgData name="り ぶ" userId="e79b0678f96bfbc0" providerId="LiveId" clId="{6D35FB03-191F-48D0-A2F5-DCA620220138}" dt="2024-04-14T06:36:01.421" v="206"/>
          <ac:spMkLst>
            <pc:docMk/>
            <pc:sldMk cId="195061055" sldId="424"/>
            <ac:spMk id="2" creationId="{44B951AC-36B0-6769-0D0D-AA42799B925F}"/>
          </ac:spMkLst>
        </pc:spChg>
        <pc:spChg chg="mod">
          <ac:chgData name="り ぶ" userId="e79b0678f96bfbc0" providerId="LiveId" clId="{6D35FB03-191F-48D0-A2F5-DCA620220138}" dt="2024-04-14T07:10:54.909" v="1295" actId="20577"/>
          <ac:spMkLst>
            <pc:docMk/>
            <pc:sldMk cId="195061055" sldId="424"/>
            <ac:spMk id="3" creationId="{4E7B35FC-7C9F-FA90-BB12-022C55603E85}"/>
          </ac:spMkLst>
        </pc:spChg>
        <pc:spChg chg="add del mod">
          <ac:chgData name="り ぶ" userId="e79b0678f96bfbc0" providerId="LiveId" clId="{6D35FB03-191F-48D0-A2F5-DCA620220138}" dt="2024-04-14T06:49:42.894" v="1071" actId="478"/>
          <ac:spMkLst>
            <pc:docMk/>
            <pc:sldMk cId="195061055" sldId="424"/>
            <ac:spMk id="5" creationId="{9CC95940-3393-7A4D-7AE0-64905E8D05DA}"/>
          </ac:spMkLst>
        </pc:spChg>
      </pc:sldChg>
      <pc:sldChg chg="add">
        <pc:chgData name="り ぶ" userId="e79b0678f96bfbc0" providerId="LiveId" clId="{6D35FB03-191F-48D0-A2F5-DCA620220138}" dt="2024-04-14T06:40:06.840" v="555"/>
        <pc:sldMkLst>
          <pc:docMk/>
          <pc:sldMk cId="2261497862" sldId="516"/>
        </pc:sldMkLst>
      </pc:sldChg>
      <pc:sldChg chg="add">
        <pc:chgData name="り ぶ" userId="e79b0678f96bfbc0" providerId="LiveId" clId="{6D35FB03-191F-48D0-A2F5-DCA620220138}" dt="2024-04-14T06:40:06.840" v="555"/>
        <pc:sldMkLst>
          <pc:docMk/>
          <pc:sldMk cId="1719328341" sldId="517"/>
        </pc:sldMkLst>
      </pc:sldChg>
      <pc:sldChg chg="add">
        <pc:chgData name="り ぶ" userId="e79b0678f96bfbc0" providerId="LiveId" clId="{6D35FB03-191F-48D0-A2F5-DCA620220138}" dt="2024-04-14T06:40:06.840" v="555"/>
        <pc:sldMkLst>
          <pc:docMk/>
          <pc:sldMk cId="3066567238" sldId="518"/>
        </pc:sldMkLst>
      </pc:sldChg>
      <pc:sldChg chg="add">
        <pc:chgData name="り ぶ" userId="e79b0678f96bfbc0" providerId="LiveId" clId="{6D35FB03-191F-48D0-A2F5-DCA620220138}" dt="2024-04-14T06:40:06.840" v="555"/>
        <pc:sldMkLst>
          <pc:docMk/>
          <pc:sldMk cId="1612742848" sldId="519"/>
        </pc:sldMkLst>
      </pc:sldChg>
      <pc:sldChg chg="add">
        <pc:chgData name="り ぶ" userId="e79b0678f96bfbc0" providerId="LiveId" clId="{6D35FB03-191F-48D0-A2F5-DCA620220138}" dt="2024-04-14T06:40:06.840" v="555"/>
        <pc:sldMkLst>
          <pc:docMk/>
          <pc:sldMk cId="3800816505" sldId="520"/>
        </pc:sldMkLst>
      </pc:sldChg>
      <pc:sldChg chg="add">
        <pc:chgData name="り ぶ" userId="e79b0678f96bfbc0" providerId="LiveId" clId="{6D35FB03-191F-48D0-A2F5-DCA620220138}" dt="2024-04-14T06:40:06.840" v="555"/>
        <pc:sldMkLst>
          <pc:docMk/>
          <pc:sldMk cId="1869526391" sldId="521"/>
        </pc:sldMkLst>
      </pc:sldChg>
      <pc:sldChg chg="modSp add mod">
        <pc:chgData name="り ぶ" userId="e79b0678f96bfbc0" providerId="LiveId" clId="{6D35FB03-191F-48D0-A2F5-DCA620220138}" dt="2024-04-14T06:52:46.241" v="1168" actId="20577"/>
        <pc:sldMkLst>
          <pc:docMk/>
          <pc:sldMk cId="3309090933" sldId="547"/>
        </pc:sldMkLst>
        <pc:spChg chg="mod">
          <ac:chgData name="り ぶ" userId="e79b0678f96bfbc0" providerId="LiveId" clId="{6D35FB03-191F-48D0-A2F5-DCA620220138}" dt="2024-04-14T06:52:43.916" v="1167" actId="20577"/>
          <ac:spMkLst>
            <pc:docMk/>
            <pc:sldMk cId="3309090933" sldId="547"/>
            <ac:spMk id="2" creationId="{6AFA4A1C-670C-A769-0ADC-8958CEEEF089}"/>
          </ac:spMkLst>
        </pc:spChg>
        <pc:spChg chg="mod">
          <ac:chgData name="り ぶ" userId="e79b0678f96bfbc0" providerId="LiveId" clId="{6D35FB03-191F-48D0-A2F5-DCA620220138}" dt="2024-04-14T06:52:46.241" v="1168" actId="20577"/>
          <ac:spMkLst>
            <pc:docMk/>
            <pc:sldMk cId="3309090933" sldId="547"/>
            <ac:spMk id="3" creationId="{3A790018-BD87-A217-9DB6-C4BA29B4D32F}"/>
          </ac:spMkLst>
        </pc:spChg>
      </pc:sldChg>
      <pc:sldChg chg="add">
        <pc:chgData name="り ぶ" userId="e79b0678f96bfbc0" providerId="LiveId" clId="{6D35FB03-191F-48D0-A2F5-DCA620220138}" dt="2024-04-14T06:40:06.840" v="555"/>
        <pc:sldMkLst>
          <pc:docMk/>
          <pc:sldMk cId="937523892" sldId="549"/>
        </pc:sldMkLst>
      </pc:sldChg>
      <pc:sldChg chg="add del">
        <pc:chgData name="り ぶ" userId="e79b0678f96bfbc0" providerId="LiveId" clId="{6D35FB03-191F-48D0-A2F5-DCA620220138}" dt="2024-04-14T06:42:25.719" v="673" actId="2696"/>
        <pc:sldMkLst>
          <pc:docMk/>
          <pc:sldMk cId="311755332" sldId="551"/>
        </pc:sldMkLst>
      </pc:sldChg>
      <pc:sldChg chg="add del">
        <pc:chgData name="り ぶ" userId="e79b0678f96bfbc0" providerId="LiveId" clId="{6D35FB03-191F-48D0-A2F5-DCA620220138}" dt="2024-04-14T06:47:31.376" v="995" actId="47"/>
        <pc:sldMkLst>
          <pc:docMk/>
          <pc:sldMk cId="1276253810" sldId="552"/>
        </pc:sldMkLst>
      </pc:sldChg>
      <pc:sldChg chg="add del">
        <pc:chgData name="り ぶ" userId="e79b0678f96bfbc0" providerId="LiveId" clId="{6D35FB03-191F-48D0-A2F5-DCA620220138}" dt="2024-04-14T06:40:22.595" v="556" actId="2696"/>
        <pc:sldMkLst>
          <pc:docMk/>
          <pc:sldMk cId="2116195040" sldId="554"/>
        </pc:sldMkLst>
      </pc:sldChg>
      <pc:sldChg chg="add del">
        <pc:chgData name="り ぶ" userId="e79b0678f96bfbc0" providerId="LiveId" clId="{6D35FB03-191F-48D0-A2F5-DCA620220138}" dt="2024-04-14T06:49:21.679" v="1069" actId="47"/>
        <pc:sldMkLst>
          <pc:docMk/>
          <pc:sldMk cId="3467085786" sldId="557"/>
        </pc:sldMkLst>
      </pc:sldChg>
      <pc:sldChg chg="add del">
        <pc:chgData name="り ぶ" userId="e79b0678f96bfbc0" providerId="LiveId" clId="{6D35FB03-191F-48D0-A2F5-DCA620220138}" dt="2024-04-14T06:49:21.679" v="1069" actId="47"/>
        <pc:sldMkLst>
          <pc:docMk/>
          <pc:sldMk cId="4291912646" sldId="558"/>
        </pc:sldMkLst>
      </pc:sldChg>
      <pc:sldChg chg="add del">
        <pc:chgData name="り ぶ" userId="e79b0678f96bfbc0" providerId="LiveId" clId="{6D35FB03-191F-48D0-A2F5-DCA620220138}" dt="2024-04-14T06:48:25.655" v="1056" actId="2696"/>
        <pc:sldMkLst>
          <pc:docMk/>
          <pc:sldMk cId="3438214635" sldId="560"/>
        </pc:sldMkLst>
      </pc:sldChg>
      <pc:sldChg chg="add del">
        <pc:chgData name="り ぶ" userId="e79b0678f96bfbc0" providerId="LiveId" clId="{6D35FB03-191F-48D0-A2F5-DCA620220138}" dt="2024-04-14T06:49:11.793" v="1068" actId="47"/>
        <pc:sldMkLst>
          <pc:docMk/>
          <pc:sldMk cId="2136661841" sldId="561"/>
        </pc:sldMkLst>
      </pc:sldChg>
      <pc:sldChg chg="add">
        <pc:chgData name="り ぶ" userId="e79b0678f96bfbc0" providerId="LiveId" clId="{6D35FB03-191F-48D0-A2F5-DCA620220138}" dt="2024-04-14T06:40:06.840" v="555"/>
        <pc:sldMkLst>
          <pc:docMk/>
          <pc:sldMk cId="3364481940" sldId="562"/>
        </pc:sldMkLst>
      </pc:sldChg>
      <pc:sldChg chg="add">
        <pc:chgData name="り ぶ" userId="e79b0678f96bfbc0" providerId="LiveId" clId="{6D35FB03-191F-48D0-A2F5-DCA620220138}" dt="2024-04-14T06:40:06.840" v="555"/>
        <pc:sldMkLst>
          <pc:docMk/>
          <pc:sldMk cId="3708804742" sldId="563"/>
        </pc:sldMkLst>
      </pc:sldChg>
      <pc:sldChg chg="add del">
        <pc:chgData name="り ぶ" userId="e79b0678f96bfbc0" providerId="LiveId" clId="{6D35FB03-191F-48D0-A2F5-DCA620220138}" dt="2024-04-14T06:49:21.679" v="1069" actId="47"/>
        <pc:sldMkLst>
          <pc:docMk/>
          <pc:sldMk cId="3530586547" sldId="564"/>
        </pc:sldMkLst>
      </pc:sldChg>
      <pc:sldChg chg="add del">
        <pc:chgData name="り ぶ" userId="e79b0678f96bfbc0" providerId="LiveId" clId="{6D35FB03-191F-48D0-A2F5-DCA620220138}" dt="2024-04-14T06:49:21.679" v="1069" actId="47"/>
        <pc:sldMkLst>
          <pc:docMk/>
          <pc:sldMk cId="3162241750" sldId="566"/>
        </pc:sldMkLst>
      </pc:sldChg>
      <pc:sldChg chg="modSp add mod">
        <pc:chgData name="り ぶ" userId="e79b0678f96bfbc0" providerId="LiveId" clId="{6D35FB03-191F-48D0-A2F5-DCA620220138}" dt="2024-04-14T06:51:35.072" v="1166" actId="20577"/>
        <pc:sldMkLst>
          <pc:docMk/>
          <pc:sldMk cId="631608752" sldId="568"/>
        </pc:sldMkLst>
        <pc:spChg chg="mod">
          <ac:chgData name="り ぶ" userId="e79b0678f96bfbc0" providerId="LiveId" clId="{6D35FB03-191F-48D0-A2F5-DCA620220138}" dt="2024-04-14T06:51:32.621" v="1165"/>
          <ac:spMkLst>
            <pc:docMk/>
            <pc:sldMk cId="631608752" sldId="568"/>
            <ac:spMk id="2" creationId="{B6BE0B27-245E-F2EE-C741-9A8220CFCD52}"/>
          </ac:spMkLst>
        </pc:spChg>
        <pc:spChg chg="mod">
          <ac:chgData name="り ぶ" userId="e79b0678f96bfbc0" providerId="LiveId" clId="{6D35FB03-191F-48D0-A2F5-DCA620220138}" dt="2024-04-14T06:51:35.072" v="1166" actId="20577"/>
          <ac:spMkLst>
            <pc:docMk/>
            <pc:sldMk cId="631608752" sldId="568"/>
            <ac:spMk id="3" creationId="{3483BDB9-E4E1-E382-0FBA-071C907F950B}"/>
          </ac:spMkLst>
        </pc:spChg>
      </pc:sldChg>
      <pc:sldChg chg="add">
        <pc:chgData name="り ぶ" userId="e79b0678f96bfbc0" providerId="LiveId" clId="{6D35FB03-191F-48D0-A2F5-DCA620220138}" dt="2024-04-14T06:40:06.840" v="555"/>
        <pc:sldMkLst>
          <pc:docMk/>
          <pc:sldMk cId="1085644156" sldId="569"/>
        </pc:sldMkLst>
      </pc:sldChg>
      <pc:sldChg chg="add del">
        <pc:chgData name="り ぶ" userId="e79b0678f96bfbc0" providerId="LiveId" clId="{6D35FB03-191F-48D0-A2F5-DCA620220138}" dt="2024-04-14T06:40:22.595" v="556" actId="2696"/>
        <pc:sldMkLst>
          <pc:docMk/>
          <pc:sldMk cId="457751850" sldId="570"/>
        </pc:sldMkLst>
      </pc:sldChg>
      <pc:sldChg chg="add del">
        <pc:chgData name="り ぶ" userId="e79b0678f96bfbc0" providerId="LiveId" clId="{6D35FB03-191F-48D0-A2F5-DCA620220138}" dt="2024-04-14T06:47:31.376" v="995" actId="47"/>
        <pc:sldMkLst>
          <pc:docMk/>
          <pc:sldMk cId="3117239698" sldId="572"/>
        </pc:sldMkLst>
      </pc:sldChg>
      <pc:sldChg chg="add del">
        <pc:chgData name="り ぶ" userId="e79b0678f96bfbc0" providerId="LiveId" clId="{6D35FB03-191F-48D0-A2F5-DCA620220138}" dt="2024-04-14T06:47:31.376" v="995" actId="47"/>
        <pc:sldMkLst>
          <pc:docMk/>
          <pc:sldMk cId="3201834855" sldId="573"/>
        </pc:sldMkLst>
      </pc:sldChg>
      <pc:sldChg chg="add del">
        <pc:chgData name="り ぶ" userId="e79b0678f96bfbc0" providerId="LiveId" clId="{6D35FB03-191F-48D0-A2F5-DCA620220138}" dt="2024-04-14T06:47:31.376" v="995" actId="47"/>
        <pc:sldMkLst>
          <pc:docMk/>
          <pc:sldMk cId="2682429996" sldId="574"/>
        </pc:sldMkLst>
      </pc:sldChg>
      <pc:sldChg chg="add del">
        <pc:chgData name="り ぶ" userId="e79b0678f96bfbc0" providerId="LiveId" clId="{6D35FB03-191F-48D0-A2F5-DCA620220138}" dt="2024-04-14T06:40:37.829" v="557" actId="2696"/>
        <pc:sldMkLst>
          <pc:docMk/>
          <pc:sldMk cId="2099179886" sldId="578"/>
        </pc:sldMkLst>
      </pc:sldChg>
      <pc:sldChg chg="modSp add mod">
        <pc:chgData name="り ぶ" userId="e79b0678f96bfbc0" providerId="LiveId" clId="{6D35FB03-191F-48D0-A2F5-DCA620220138}" dt="2024-04-14T06:46:03.213" v="897"/>
        <pc:sldMkLst>
          <pc:docMk/>
          <pc:sldMk cId="4176288618" sldId="579"/>
        </pc:sldMkLst>
        <pc:spChg chg="mod">
          <ac:chgData name="り ぶ" userId="e79b0678f96bfbc0" providerId="LiveId" clId="{6D35FB03-191F-48D0-A2F5-DCA620220138}" dt="2024-04-14T06:46:03.213" v="897"/>
          <ac:spMkLst>
            <pc:docMk/>
            <pc:sldMk cId="4176288618" sldId="579"/>
            <ac:spMk id="3" creationId="{5B8D7FB4-03FB-7D56-BEAD-700AA34D4233}"/>
          </ac:spMkLst>
        </pc:spChg>
      </pc:sldChg>
      <pc:sldChg chg="add del">
        <pc:chgData name="り ぶ" userId="e79b0678f96bfbc0" providerId="LiveId" clId="{6D35FB03-191F-48D0-A2F5-DCA620220138}" dt="2024-04-14T06:47:36.240" v="996" actId="2696"/>
        <pc:sldMkLst>
          <pc:docMk/>
          <pc:sldMk cId="1803963083" sldId="580"/>
        </pc:sldMkLst>
      </pc:sldChg>
      <pc:sldChg chg="modSp add mod">
        <pc:chgData name="り ぶ" userId="e79b0678f96bfbc0" providerId="LiveId" clId="{6D35FB03-191F-48D0-A2F5-DCA620220138}" dt="2024-04-14T06:52:53.101" v="1188"/>
        <pc:sldMkLst>
          <pc:docMk/>
          <pc:sldMk cId="2719649728" sldId="581"/>
        </pc:sldMkLst>
        <pc:spChg chg="mod">
          <ac:chgData name="り ぶ" userId="e79b0678f96bfbc0" providerId="LiveId" clId="{6D35FB03-191F-48D0-A2F5-DCA620220138}" dt="2024-04-14T06:52:53.101" v="1188"/>
          <ac:spMkLst>
            <pc:docMk/>
            <pc:sldMk cId="2719649728" sldId="581"/>
            <ac:spMk id="2" creationId="{A121B41F-B71E-F845-033C-615966447330}"/>
          </ac:spMkLst>
        </pc:spChg>
        <pc:spChg chg="mod">
          <ac:chgData name="り ぶ" userId="e79b0678f96bfbc0" providerId="LiveId" clId="{6D35FB03-191F-48D0-A2F5-DCA620220138}" dt="2024-04-14T06:48:16.533" v="1055" actId="20577"/>
          <ac:spMkLst>
            <pc:docMk/>
            <pc:sldMk cId="2719649728" sldId="581"/>
            <ac:spMk id="3" creationId="{CCD06AC4-34F5-9627-7734-7DDE862CCD5D}"/>
          </ac:spMkLst>
        </pc:spChg>
      </pc:sldChg>
      <pc:sldChg chg="add del">
        <pc:chgData name="り ぶ" userId="e79b0678f96bfbc0" providerId="LiveId" clId="{6D35FB03-191F-48D0-A2F5-DCA620220138}" dt="2024-04-14T06:49:11.793" v="1068" actId="47"/>
        <pc:sldMkLst>
          <pc:docMk/>
          <pc:sldMk cId="2470473249" sldId="582"/>
        </pc:sldMkLst>
      </pc:sldChg>
      <pc:sldChg chg="add del">
        <pc:chgData name="り ぶ" userId="e79b0678f96bfbc0" providerId="LiveId" clId="{6D35FB03-191F-48D0-A2F5-DCA620220138}" dt="2024-04-14T06:49:11.793" v="1068" actId="47"/>
        <pc:sldMkLst>
          <pc:docMk/>
          <pc:sldMk cId="1948979181" sldId="583"/>
        </pc:sldMkLst>
      </pc:sldChg>
      <pc:sldChg chg="add del">
        <pc:chgData name="り ぶ" userId="e79b0678f96bfbc0" providerId="LiveId" clId="{6D35FB03-191F-48D0-A2F5-DCA620220138}" dt="2024-04-14T06:49:11.793" v="1068" actId="47"/>
        <pc:sldMkLst>
          <pc:docMk/>
          <pc:sldMk cId="1409119501" sldId="584"/>
        </pc:sldMkLst>
      </pc:sldChg>
      <pc:sldChg chg="add del">
        <pc:chgData name="り ぶ" userId="e79b0678f96bfbc0" providerId="LiveId" clId="{6D35FB03-191F-48D0-A2F5-DCA620220138}" dt="2024-04-14T06:49:11.793" v="1068" actId="47"/>
        <pc:sldMkLst>
          <pc:docMk/>
          <pc:sldMk cId="2275587033" sldId="585"/>
        </pc:sldMkLst>
      </pc:sldChg>
      <pc:sldChg chg="add del">
        <pc:chgData name="り ぶ" userId="e79b0678f96bfbc0" providerId="LiveId" clId="{6D35FB03-191F-48D0-A2F5-DCA620220138}" dt="2024-04-14T06:49:11.793" v="1068" actId="47"/>
        <pc:sldMkLst>
          <pc:docMk/>
          <pc:sldMk cId="4102279865" sldId="586"/>
        </pc:sldMkLst>
      </pc:sldChg>
      <pc:sldChg chg="add del">
        <pc:chgData name="り ぶ" userId="e79b0678f96bfbc0" providerId="LiveId" clId="{6D35FB03-191F-48D0-A2F5-DCA620220138}" dt="2024-04-14T06:49:11.793" v="1068" actId="47"/>
        <pc:sldMkLst>
          <pc:docMk/>
          <pc:sldMk cId="1941716146" sldId="587"/>
        </pc:sldMkLst>
      </pc:sldChg>
      <pc:sldChg chg="add del">
        <pc:chgData name="り ぶ" userId="e79b0678f96bfbc0" providerId="LiveId" clId="{6D35FB03-191F-48D0-A2F5-DCA620220138}" dt="2024-04-14T06:49:11.793" v="1068" actId="47"/>
        <pc:sldMkLst>
          <pc:docMk/>
          <pc:sldMk cId="930955262" sldId="588"/>
        </pc:sldMkLst>
      </pc:sldChg>
      <pc:sldChg chg="add del">
        <pc:chgData name="り ぶ" userId="e79b0678f96bfbc0" providerId="LiveId" clId="{6D35FB03-191F-48D0-A2F5-DCA620220138}" dt="2024-04-14T06:49:11.793" v="1068" actId="47"/>
        <pc:sldMkLst>
          <pc:docMk/>
          <pc:sldMk cId="2959743508" sldId="589"/>
        </pc:sldMkLst>
      </pc:sldChg>
      <pc:sldChg chg="add del">
        <pc:chgData name="り ぶ" userId="e79b0678f96bfbc0" providerId="LiveId" clId="{6D35FB03-191F-48D0-A2F5-DCA620220138}" dt="2024-04-14T06:49:21.679" v="1069" actId="47"/>
        <pc:sldMkLst>
          <pc:docMk/>
          <pc:sldMk cId="1959922702" sldId="590"/>
        </pc:sldMkLst>
      </pc:sldChg>
      <pc:sldChg chg="add del">
        <pc:chgData name="り ぶ" userId="e79b0678f96bfbc0" providerId="LiveId" clId="{6D35FB03-191F-48D0-A2F5-DCA620220138}" dt="2024-04-14T06:49:21.679" v="1069" actId="47"/>
        <pc:sldMkLst>
          <pc:docMk/>
          <pc:sldMk cId="663247510" sldId="593"/>
        </pc:sldMkLst>
      </pc:sldChg>
      <pc:sldChg chg="add del">
        <pc:chgData name="り ぶ" userId="e79b0678f96bfbc0" providerId="LiveId" clId="{6D35FB03-191F-48D0-A2F5-DCA620220138}" dt="2024-04-14T06:49:21.679" v="1069" actId="47"/>
        <pc:sldMkLst>
          <pc:docMk/>
          <pc:sldMk cId="1455579120" sldId="595"/>
        </pc:sldMkLst>
      </pc:sldChg>
      <pc:sldChg chg="add del">
        <pc:chgData name="り ぶ" userId="e79b0678f96bfbc0" providerId="LiveId" clId="{6D35FB03-191F-48D0-A2F5-DCA620220138}" dt="2024-04-14T06:49:28.140" v="1070" actId="47"/>
        <pc:sldMkLst>
          <pc:docMk/>
          <pc:sldMk cId="3946293656" sldId="596"/>
        </pc:sldMkLst>
      </pc:sldChg>
      <pc:sldChg chg="add del">
        <pc:chgData name="り ぶ" userId="e79b0678f96bfbc0" providerId="LiveId" clId="{6D35FB03-191F-48D0-A2F5-DCA620220138}" dt="2024-04-14T06:49:28.140" v="1070" actId="47"/>
        <pc:sldMkLst>
          <pc:docMk/>
          <pc:sldMk cId="2494217079" sldId="597"/>
        </pc:sldMkLst>
      </pc:sldChg>
      <pc:sldChg chg="add del">
        <pc:chgData name="り ぶ" userId="e79b0678f96bfbc0" providerId="LiveId" clId="{6D35FB03-191F-48D0-A2F5-DCA620220138}" dt="2024-04-14T06:49:28.140" v="1070" actId="47"/>
        <pc:sldMkLst>
          <pc:docMk/>
          <pc:sldMk cId="128052087" sldId="598"/>
        </pc:sldMkLst>
      </pc:sldChg>
      <pc:sldChg chg="add del">
        <pc:chgData name="り ぶ" userId="e79b0678f96bfbc0" providerId="LiveId" clId="{6D35FB03-191F-48D0-A2F5-DCA620220138}" dt="2024-04-14T06:49:28.140" v="1070" actId="47"/>
        <pc:sldMkLst>
          <pc:docMk/>
          <pc:sldMk cId="2018622299" sldId="599"/>
        </pc:sldMkLst>
      </pc:sldChg>
      <pc:sldChg chg="add del">
        <pc:chgData name="り ぶ" userId="e79b0678f96bfbc0" providerId="LiveId" clId="{6D35FB03-191F-48D0-A2F5-DCA620220138}" dt="2024-04-14T06:49:28.140" v="1070" actId="47"/>
        <pc:sldMkLst>
          <pc:docMk/>
          <pc:sldMk cId="4177559764" sldId="600"/>
        </pc:sldMkLst>
      </pc:sldChg>
      <pc:sldChg chg="add">
        <pc:chgData name="り ぶ" userId="e79b0678f96bfbc0" providerId="LiveId" clId="{6D35FB03-191F-48D0-A2F5-DCA620220138}" dt="2024-04-14T06:40:06.840" v="555"/>
        <pc:sldMkLst>
          <pc:docMk/>
          <pc:sldMk cId="83826238" sldId="601"/>
        </pc:sldMkLst>
      </pc:sldChg>
      <pc:sldChg chg="add">
        <pc:chgData name="り ぶ" userId="e79b0678f96bfbc0" providerId="LiveId" clId="{6D35FB03-191F-48D0-A2F5-DCA620220138}" dt="2024-04-14T06:40:06.840" v="555"/>
        <pc:sldMkLst>
          <pc:docMk/>
          <pc:sldMk cId="3496517991" sldId="602"/>
        </pc:sldMkLst>
      </pc:sldChg>
      <pc:sldChg chg="addSp modSp add mod">
        <pc:chgData name="り ぶ" userId="e79b0678f96bfbc0" providerId="LiveId" clId="{6D35FB03-191F-48D0-A2F5-DCA620220138}" dt="2024-04-14T06:47:17.757" v="994" actId="1076"/>
        <pc:sldMkLst>
          <pc:docMk/>
          <pc:sldMk cId="483406486" sldId="603"/>
        </pc:sldMkLst>
        <pc:spChg chg="mod">
          <ac:chgData name="り ぶ" userId="e79b0678f96bfbc0" providerId="LiveId" clId="{6D35FB03-191F-48D0-A2F5-DCA620220138}" dt="2024-04-14T06:46:34.543" v="918" actId="20577"/>
          <ac:spMkLst>
            <pc:docMk/>
            <pc:sldMk cId="483406486" sldId="603"/>
            <ac:spMk id="3" creationId="{5715C651-B9CB-654C-D061-690F8042045E}"/>
          </ac:spMkLst>
        </pc:spChg>
        <pc:spChg chg="add mod">
          <ac:chgData name="り ぶ" userId="e79b0678f96bfbc0" providerId="LiveId" clId="{6D35FB03-191F-48D0-A2F5-DCA620220138}" dt="2024-04-14T06:47:17.757" v="994" actId="1076"/>
          <ac:spMkLst>
            <pc:docMk/>
            <pc:sldMk cId="483406486" sldId="603"/>
            <ac:spMk id="5" creationId="{5121246E-2111-6A82-1302-A447738DAFB6}"/>
          </ac:spMkLst>
        </pc:spChg>
      </pc:sldChg>
      <pc:sldChg chg="add">
        <pc:chgData name="り ぶ" userId="e79b0678f96bfbc0" providerId="LiveId" clId="{6D35FB03-191F-48D0-A2F5-DCA620220138}" dt="2024-04-14T06:40:06.840" v="555"/>
        <pc:sldMkLst>
          <pc:docMk/>
          <pc:sldMk cId="2295578774" sldId="604"/>
        </pc:sldMkLst>
      </pc:sldChg>
      <pc:sldChg chg="add del">
        <pc:chgData name="り ぶ" userId="e79b0678f96bfbc0" providerId="LiveId" clId="{6D35FB03-191F-48D0-A2F5-DCA620220138}" dt="2024-04-14T06:53:02.568" v="1210" actId="47"/>
        <pc:sldMkLst>
          <pc:docMk/>
          <pc:sldMk cId="2031208107" sldId="605"/>
        </pc:sldMkLst>
      </pc:sldChg>
      <pc:sldChg chg="add del">
        <pc:chgData name="り ぶ" userId="e79b0678f96bfbc0" providerId="LiveId" clId="{6D35FB03-191F-48D0-A2F5-DCA620220138}" dt="2024-04-14T06:48:31.264" v="1057" actId="2696"/>
        <pc:sldMkLst>
          <pc:docMk/>
          <pc:sldMk cId="2909890288" sldId="606"/>
        </pc:sldMkLst>
      </pc:sldChg>
      <pc:sldChg chg="add">
        <pc:chgData name="り ぶ" userId="e79b0678f96bfbc0" providerId="LiveId" clId="{6D35FB03-191F-48D0-A2F5-DCA620220138}" dt="2024-04-14T06:40:06.840" v="555"/>
        <pc:sldMkLst>
          <pc:docMk/>
          <pc:sldMk cId="2919171283" sldId="608"/>
        </pc:sldMkLst>
      </pc:sldChg>
      <pc:sldChg chg="add del">
        <pc:chgData name="り ぶ" userId="e79b0678f96bfbc0" providerId="LiveId" clId="{6D35FB03-191F-48D0-A2F5-DCA620220138}" dt="2024-04-14T06:49:03.477" v="1067" actId="2696"/>
        <pc:sldMkLst>
          <pc:docMk/>
          <pc:sldMk cId="1175324241" sldId="609"/>
        </pc:sldMkLst>
      </pc:sldChg>
      <pc:sldChg chg="add">
        <pc:chgData name="り ぶ" userId="e79b0678f96bfbc0" providerId="LiveId" clId="{6D35FB03-191F-48D0-A2F5-DCA620220138}" dt="2024-04-14T06:40:06.840" v="555"/>
        <pc:sldMkLst>
          <pc:docMk/>
          <pc:sldMk cId="2845306209" sldId="610"/>
        </pc:sldMkLst>
      </pc:sldChg>
      <pc:sldChg chg="add">
        <pc:chgData name="り ぶ" userId="e79b0678f96bfbc0" providerId="LiveId" clId="{6D35FB03-191F-48D0-A2F5-DCA620220138}" dt="2024-04-14T06:40:06.840" v="555"/>
        <pc:sldMkLst>
          <pc:docMk/>
          <pc:sldMk cId="3860179885" sldId="611"/>
        </pc:sldMkLst>
      </pc:sldChg>
      <pc:sldChg chg="modSp add mod">
        <pc:chgData name="り ぶ" userId="e79b0678f96bfbc0" providerId="LiveId" clId="{6D35FB03-191F-48D0-A2F5-DCA620220138}" dt="2024-04-14T06:53:00.430" v="1209"/>
        <pc:sldMkLst>
          <pc:docMk/>
          <pc:sldMk cId="1105004293" sldId="612"/>
        </pc:sldMkLst>
        <pc:spChg chg="mod">
          <ac:chgData name="り ぶ" userId="e79b0678f96bfbc0" providerId="LiveId" clId="{6D35FB03-191F-48D0-A2F5-DCA620220138}" dt="2024-04-14T06:53:00.430" v="1209"/>
          <ac:spMkLst>
            <pc:docMk/>
            <pc:sldMk cId="1105004293" sldId="612"/>
            <ac:spMk id="2" creationId="{A121B41F-B71E-F845-033C-615966447330}"/>
          </ac:spMkLst>
        </pc:spChg>
        <pc:spChg chg="mod">
          <ac:chgData name="り ぶ" userId="e79b0678f96bfbc0" providerId="LiveId" clId="{6D35FB03-191F-48D0-A2F5-DCA620220138}" dt="2024-04-14T06:48:54.612" v="1066" actId="20577"/>
          <ac:spMkLst>
            <pc:docMk/>
            <pc:sldMk cId="1105004293" sldId="612"/>
            <ac:spMk id="3" creationId="{CCD06AC4-34F5-9627-7734-7DDE862CCD5D}"/>
          </ac:spMkLst>
        </pc:spChg>
      </pc:sldChg>
    </pc:docChg>
  </pc:docChgLst>
  <pc:docChgLst>
    <pc:chgData name="野呂　正明" userId="99e23715-989e-4c0d-a8c7-541db55a28d9" providerId="ADAL" clId="{A41AB05A-6EC9-4DE7-96B6-BE63DD4FC754}"/>
    <pc:docChg chg="undo custSel addSld delSld modSld sldOrd">
      <pc:chgData name="野呂　正明" userId="99e23715-989e-4c0d-a8c7-541db55a28d9" providerId="ADAL" clId="{A41AB05A-6EC9-4DE7-96B6-BE63DD4FC754}" dt="2024-01-26T03:04:51.218" v="9608" actId="20577"/>
      <pc:docMkLst>
        <pc:docMk/>
      </pc:docMkLst>
      <pc:sldChg chg="modSp mod">
        <pc:chgData name="野呂　正明" userId="99e23715-989e-4c0d-a8c7-541db55a28d9" providerId="ADAL" clId="{A41AB05A-6EC9-4DE7-96B6-BE63DD4FC754}" dt="2024-01-25T06:37:28.061" v="9439" actId="20577"/>
        <pc:sldMkLst>
          <pc:docMk/>
          <pc:sldMk cId="3770236491" sldId="380"/>
        </pc:sldMkLst>
        <pc:spChg chg="mod">
          <ac:chgData name="野呂　正明" userId="99e23715-989e-4c0d-a8c7-541db55a28d9" providerId="ADAL" clId="{A41AB05A-6EC9-4DE7-96B6-BE63DD4FC754}" dt="2024-01-25T06:37:28.061" v="9439" actId="20577"/>
          <ac:spMkLst>
            <pc:docMk/>
            <pc:sldMk cId="3770236491" sldId="380"/>
            <ac:spMk id="2" creationId="{6B5A9657-0BCA-9C9B-0D22-4A47038F2E81}"/>
          </ac:spMkLst>
        </pc:spChg>
        <pc:spChg chg="mod">
          <ac:chgData name="野呂　正明" userId="99e23715-989e-4c0d-a8c7-541db55a28d9" providerId="ADAL" clId="{A41AB05A-6EC9-4DE7-96B6-BE63DD4FC754}" dt="2024-01-22T00:03:00.486" v="48" actId="20577"/>
          <ac:spMkLst>
            <pc:docMk/>
            <pc:sldMk cId="3770236491" sldId="380"/>
            <ac:spMk id="3" creationId="{E144C89F-5A53-AEC2-8774-F954F32C8933}"/>
          </ac:spMkLst>
        </pc:spChg>
      </pc:sldChg>
      <pc:sldChg chg="addSp delSp modSp new mod modClrScheme chgLayout">
        <pc:chgData name="野呂　正明" userId="99e23715-989e-4c0d-a8c7-541db55a28d9" providerId="ADAL" clId="{A41AB05A-6EC9-4DE7-96B6-BE63DD4FC754}" dt="2024-01-22T00:48:37.882" v="473" actId="14100"/>
        <pc:sldMkLst>
          <pc:docMk/>
          <pc:sldMk cId="1368798534" sldId="381"/>
        </pc:sldMkLst>
        <pc:spChg chg="mod ord">
          <ac:chgData name="野呂　正明" userId="99e23715-989e-4c0d-a8c7-541db55a28d9" providerId="ADAL" clId="{A41AB05A-6EC9-4DE7-96B6-BE63DD4FC754}" dt="2024-01-22T00:47:41.236" v="381" actId="700"/>
          <ac:spMkLst>
            <pc:docMk/>
            <pc:sldMk cId="1368798534" sldId="381"/>
            <ac:spMk id="2" creationId="{0546D0AC-ADE9-86C7-F35C-ABC16B0F1FE8}"/>
          </ac:spMkLst>
        </pc:spChg>
        <pc:spChg chg="del">
          <ac:chgData name="野呂　正明" userId="99e23715-989e-4c0d-a8c7-541db55a28d9" providerId="ADAL" clId="{A41AB05A-6EC9-4DE7-96B6-BE63DD4FC754}" dt="2024-01-22T00:12:11.110" v="92" actId="700"/>
          <ac:spMkLst>
            <pc:docMk/>
            <pc:sldMk cId="1368798534" sldId="381"/>
            <ac:spMk id="3" creationId="{65C67F0D-EDB6-7BC7-B0AA-B1676D25D8E9}"/>
          </ac:spMkLst>
        </pc:spChg>
        <pc:spChg chg="add del mod">
          <ac:chgData name="野呂　正明" userId="99e23715-989e-4c0d-a8c7-541db55a28d9" providerId="ADAL" clId="{A41AB05A-6EC9-4DE7-96B6-BE63DD4FC754}" dt="2024-01-22T00:19:25.718" v="101" actId="478"/>
          <ac:spMkLst>
            <pc:docMk/>
            <pc:sldMk cId="1368798534" sldId="381"/>
            <ac:spMk id="5" creationId="{698BFC61-D575-FFC6-5E4A-B2C25D6FE406}"/>
          </ac:spMkLst>
        </pc:spChg>
        <pc:spChg chg="add del mod">
          <ac:chgData name="野呂　正明" userId="99e23715-989e-4c0d-a8c7-541db55a28d9" providerId="ADAL" clId="{A41AB05A-6EC9-4DE7-96B6-BE63DD4FC754}" dt="2024-01-22T00:19:25.718" v="101" actId="478"/>
          <ac:spMkLst>
            <pc:docMk/>
            <pc:sldMk cId="1368798534" sldId="381"/>
            <ac:spMk id="6" creationId="{3CFCAFF6-6506-8A46-FF68-824B3066F719}"/>
          </ac:spMkLst>
        </pc:spChg>
        <pc:spChg chg="add del mod">
          <ac:chgData name="野呂　正明" userId="99e23715-989e-4c0d-a8c7-541db55a28d9" providerId="ADAL" clId="{A41AB05A-6EC9-4DE7-96B6-BE63DD4FC754}" dt="2024-01-22T00:19:25.718" v="101" actId="478"/>
          <ac:spMkLst>
            <pc:docMk/>
            <pc:sldMk cId="1368798534" sldId="381"/>
            <ac:spMk id="7" creationId="{7EF6B276-2BD0-9096-8E42-6E907F95F876}"/>
          </ac:spMkLst>
        </pc:spChg>
        <pc:spChg chg="add del mod">
          <ac:chgData name="野呂　正明" userId="99e23715-989e-4c0d-a8c7-541db55a28d9" providerId="ADAL" clId="{A41AB05A-6EC9-4DE7-96B6-BE63DD4FC754}" dt="2024-01-22T00:19:25.718" v="101" actId="478"/>
          <ac:spMkLst>
            <pc:docMk/>
            <pc:sldMk cId="1368798534" sldId="381"/>
            <ac:spMk id="8" creationId="{CCB04026-5A5B-5833-EB1F-435BFDD83A31}"/>
          </ac:spMkLst>
        </pc:spChg>
        <pc:spChg chg="add del mod">
          <ac:chgData name="野呂　正明" userId="99e23715-989e-4c0d-a8c7-541db55a28d9" providerId="ADAL" clId="{A41AB05A-6EC9-4DE7-96B6-BE63DD4FC754}" dt="2024-01-22T00:19:25.718" v="101" actId="478"/>
          <ac:spMkLst>
            <pc:docMk/>
            <pc:sldMk cId="1368798534" sldId="381"/>
            <ac:spMk id="9" creationId="{C503E86A-48E2-7EEB-03E3-D1562DFAA143}"/>
          </ac:spMkLst>
        </pc:spChg>
        <pc:spChg chg="add del mod">
          <ac:chgData name="野呂　正明" userId="99e23715-989e-4c0d-a8c7-541db55a28d9" providerId="ADAL" clId="{A41AB05A-6EC9-4DE7-96B6-BE63DD4FC754}" dt="2024-01-22T00:19:25.718" v="101" actId="478"/>
          <ac:spMkLst>
            <pc:docMk/>
            <pc:sldMk cId="1368798534" sldId="381"/>
            <ac:spMk id="10" creationId="{7E530D60-7D00-F90C-7066-456D9A089E40}"/>
          </ac:spMkLst>
        </pc:spChg>
        <pc:spChg chg="add mod">
          <ac:chgData name="野呂　正明" userId="99e23715-989e-4c0d-a8c7-541db55a28d9" providerId="ADAL" clId="{A41AB05A-6EC9-4DE7-96B6-BE63DD4FC754}" dt="2024-01-22T00:47:34.803" v="380" actId="1076"/>
          <ac:spMkLst>
            <pc:docMk/>
            <pc:sldMk cId="1368798534" sldId="381"/>
            <ac:spMk id="22" creationId="{E7AE1B06-2684-7C08-8CEE-5C6982D586D5}"/>
          </ac:spMkLst>
        </pc:spChg>
        <pc:spChg chg="add mod">
          <ac:chgData name="野呂　正明" userId="99e23715-989e-4c0d-a8c7-541db55a28d9" providerId="ADAL" clId="{A41AB05A-6EC9-4DE7-96B6-BE63DD4FC754}" dt="2024-01-22T00:47:34.803" v="380" actId="1076"/>
          <ac:spMkLst>
            <pc:docMk/>
            <pc:sldMk cId="1368798534" sldId="381"/>
            <ac:spMk id="23" creationId="{B805D190-BE75-3D55-044D-2D456CCD2C84}"/>
          </ac:spMkLst>
        </pc:spChg>
        <pc:spChg chg="add mod">
          <ac:chgData name="野呂　正明" userId="99e23715-989e-4c0d-a8c7-541db55a28d9" providerId="ADAL" clId="{A41AB05A-6EC9-4DE7-96B6-BE63DD4FC754}" dt="2024-01-22T00:47:34.803" v="380" actId="1076"/>
          <ac:spMkLst>
            <pc:docMk/>
            <pc:sldMk cId="1368798534" sldId="381"/>
            <ac:spMk id="24" creationId="{16F5D9AF-7182-02ED-8856-028A0BF2C584}"/>
          </ac:spMkLst>
        </pc:spChg>
        <pc:spChg chg="add mod">
          <ac:chgData name="野呂　正明" userId="99e23715-989e-4c0d-a8c7-541db55a28d9" providerId="ADAL" clId="{A41AB05A-6EC9-4DE7-96B6-BE63DD4FC754}" dt="2024-01-22T00:47:34.803" v="380" actId="1076"/>
          <ac:spMkLst>
            <pc:docMk/>
            <pc:sldMk cId="1368798534" sldId="381"/>
            <ac:spMk id="25" creationId="{A1BDDD00-01D7-71DF-C4C0-DC50AE13B76C}"/>
          </ac:spMkLst>
        </pc:spChg>
        <pc:spChg chg="add mod">
          <ac:chgData name="野呂　正明" userId="99e23715-989e-4c0d-a8c7-541db55a28d9" providerId="ADAL" clId="{A41AB05A-6EC9-4DE7-96B6-BE63DD4FC754}" dt="2024-01-22T00:47:34.803" v="380" actId="1076"/>
          <ac:spMkLst>
            <pc:docMk/>
            <pc:sldMk cId="1368798534" sldId="381"/>
            <ac:spMk id="26" creationId="{57371FCC-79ED-F4C7-B282-F06237D02F8B}"/>
          </ac:spMkLst>
        </pc:spChg>
        <pc:spChg chg="add mod">
          <ac:chgData name="野呂　正明" userId="99e23715-989e-4c0d-a8c7-541db55a28d9" providerId="ADAL" clId="{A41AB05A-6EC9-4DE7-96B6-BE63DD4FC754}" dt="2024-01-22T00:47:34.803" v="380" actId="1076"/>
          <ac:spMkLst>
            <pc:docMk/>
            <pc:sldMk cId="1368798534" sldId="381"/>
            <ac:spMk id="27" creationId="{772D2952-8163-5969-B493-114827FCFACD}"/>
          </ac:spMkLst>
        </pc:spChg>
        <pc:spChg chg="add mod">
          <ac:chgData name="野呂　正明" userId="99e23715-989e-4c0d-a8c7-541db55a28d9" providerId="ADAL" clId="{A41AB05A-6EC9-4DE7-96B6-BE63DD4FC754}" dt="2024-01-22T00:47:34.803" v="380" actId="1076"/>
          <ac:spMkLst>
            <pc:docMk/>
            <pc:sldMk cId="1368798534" sldId="381"/>
            <ac:spMk id="34" creationId="{3025E86A-396E-AE05-6DD3-B619FD41466B}"/>
          </ac:spMkLst>
        </pc:spChg>
        <pc:spChg chg="add mod">
          <ac:chgData name="野呂　正明" userId="99e23715-989e-4c0d-a8c7-541db55a28d9" providerId="ADAL" clId="{A41AB05A-6EC9-4DE7-96B6-BE63DD4FC754}" dt="2024-01-22T00:47:34.803" v="380" actId="1076"/>
          <ac:spMkLst>
            <pc:docMk/>
            <pc:sldMk cId="1368798534" sldId="381"/>
            <ac:spMk id="35" creationId="{64799305-3B85-7268-01CA-5575978D6E9A}"/>
          </ac:spMkLst>
        </pc:spChg>
        <pc:spChg chg="add mod">
          <ac:chgData name="野呂　正明" userId="99e23715-989e-4c0d-a8c7-541db55a28d9" providerId="ADAL" clId="{A41AB05A-6EC9-4DE7-96B6-BE63DD4FC754}" dt="2024-01-22T00:47:34.803" v="380" actId="1076"/>
          <ac:spMkLst>
            <pc:docMk/>
            <pc:sldMk cId="1368798534" sldId="381"/>
            <ac:spMk id="36" creationId="{19C373CB-EFC0-191E-2AC4-72E1D9218AF7}"/>
          </ac:spMkLst>
        </pc:spChg>
        <pc:spChg chg="add mod ord">
          <ac:chgData name="野呂　正明" userId="99e23715-989e-4c0d-a8c7-541db55a28d9" providerId="ADAL" clId="{A41AB05A-6EC9-4DE7-96B6-BE63DD4FC754}" dt="2024-01-22T00:48:37.882" v="473" actId="14100"/>
          <ac:spMkLst>
            <pc:docMk/>
            <pc:sldMk cId="1368798534" sldId="381"/>
            <ac:spMk id="37" creationId="{19FD94F4-1C08-2051-3880-80A74956A4D9}"/>
          </ac:spMkLst>
        </pc:spChg>
        <pc:cxnChg chg="add del mod">
          <ac:chgData name="野呂　正明" userId="99e23715-989e-4c0d-a8c7-541db55a28d9" providerId="ADAL" clId="{A41AB05A-6EC9-4DE7-96B6-BE63DD4FC754}" dt="2024-01-22T00:19:25.718" v="101" actId="478"/>
          <ac:cxnSpMkLst>
            <pc:docMk/>
            <pc:sldMk cId="1368798534" sldId="381"/>
            <ac:cxnSpMk id="4" creationId="{0025CFAF-4114-F791-AEE3-0DEFA45D1CA6}"/>
          </ac:cxnSpMkLst>
        </pc:cxnChg>
        <pc:cxnChg chg="add del mod">
          <ac:chgData name="野呂　正明" userId="99e23715-989e-4c0d-a8c7-541db55a28d9" providerId="ADAL" clId="{A41AB05A-6EC9-4DE7-96B6-BE63DD4FC754}" dt="2024-01-22T00:19:25.718" v="101" actId="478"/>
          <ac:cxnSpMkLst>
            <pc:docMk/>
            <pc:sldMk cId="1368798534" sldId="381"/>
            <ac:cxnSpMk id="11" creationId="{0399F899-73F9-4CD0-99F2-096D2DA3C2EE}"/>
          </ac:cxnSpMkLst>
        </pc:cxnChg>
        <pc:cxnChg chg="add del mod">
          <ac:chgData name="野呂　正明" userId="99e23715-989e-4c0d-a8c7-541db55a28d9" providerId="ADAL" clId="{A41AB05A-6EC9-4DE7-96B6-BE63DD4FC754}" dt="2024-01-22T00:19:25.718" v="101" actId="478"/>
          <ac:cxnSpMkLst>
            <pc:docMk/>
            <pc:sldMk cId="1368798534" sldId="381"/>
            <ac:cxnSpMk id="12" creationId="{02770E6A-EE32-1964-FC30-B73AE75BC2B0}"/>
          </ac:cxnSpMkLst>
        </pc:cxnChg>
        <pc:cxnChg chg="add del mod">
          <ac:chgData name="野呂　正明" userId="99e23715-989e-4c0d-a8c7-541db55a28d9" providerId="ADAL" clId="{A41AB05A-6EC9-4DE7-96B6-BE63DD4FC754}" dt="2024-01-22T00:19:25.718" v="101" actId="478"/>
          <ac:cxnSpMkLst>
            <pc:docMk/>
            <pc:sldMk cId="1368798534" sldId="381"/>
            <ac:cxnSpMk id="13" creationId="{25B5D709-FF05-B131-6697-B6C97A24DFA6}"/>
          </ac:cxnSpMkLst>
        </pc:cxnChg>
        <pc:cxnChg chg="add del mod">
          <ac:chgData name="野呂　正明" userId="99e23715-989e-4c0d-a8c7-541db55a28d9" providerId="ADAL" clId="{A41AB05A-6EC9-4DE7-96B6-BE63DD4FC754}" dt="2024-01-22T00:19:25.718" v="101" actId="478"/>
          <ac:cxnSpMkLst>
            <pc:docMk/>
            <pc:sldMk cId="1368798534" sldId="381"/>
            <ac:cxnSpMk id="14" creationId="{2E56BD45-6C98-F4E5-71D9-2A504153E133}"/>
          </ac:cxnSpMkLst>
        </pc:cxnChg>
        <pc:cxnChg chg="add del mod">
          <ac:chgData name="野呂　正明" userId="99e23715-989e-4c0d-a8c7-541db55a28d9" providerId="ADAL" clId="{A41AB05A-6EC9-4DE7-96B6-BE63DD4FC754}" dt="2024-01-22T00:19:25.718" v="101" actId="478"/>
          <ac:cxnSpMkLst>
            <pc:docMk/>
            <pc:sldMk cId="1368798534" sldId="381"/>
            <ac:cxnSpMk id="15" creationId="{DD2C9359-E290-91E6-8CEB-3074382B5E3D}"/>
          </ac:cxnSpMkLst>
        </pc:cxnChg>
        <pc:cxnChg chg="add del mod">
          <ac:chgData name="野呂　正明" userId="99e23715-989e-4c0d-a8c7-541db55a28d9" providerId="ADAL" clId="{A41AB05A-6EC9-4DE7-96B6-BE63DD4FC754}" dt="2024-01-22T00:13:04.086" v="95" actId="21"/>
          <ac:cxnSpMkLst>
            <pc:docMk/>
            <pc:sldMk cId="1368798534" sldId="381"/>
            <ac:cxnSpMk id="17" creationId="{9F90D470-80C9-0519-49F4-D20F7D5CE802}"/>
          </ac:cxnSpMkLst>
        </pc:cxnChg>
        <pc:cxnChg chg="add mod">
          <ac:chgData name="野呂　正明" userId="99e23715-989e-4c0d-a8c7-541db55a28d9" providerId="ADAL" clId="{A41AB05A-6EC9-4DE7-96B6-BE63DD4FC754}" dt="2024-01-22T00:13:05.903" v="96"/>
          <ac:cxnSpMkLst>
            <pc:docMk/>
            <pc:sldMk cId="1368798534" sldId="381"/>
            <ac:cxnSpMk id="18" creationId="{54B69625-45CD-289C-DBFD-11609FE7E011}"/>
          </ac:cxnSpMkLst>
        </pc:cxnChg>
        <pc:cxnChg chg="add del mod">
          <ac:chgData name="野呂　正明" userId="99e23715-989e-4c0d-a8c7-541db55a28d9" providerId="ADAL" clId="{A41AB05A-6EC9-4DE7-96B6-BE63DD4FC754}" dt="2024-01-22T00:19:25.718" v="101" actId="478"/>
          <ac:cxnSpMkLst>
            <pc:docMk/>
            <pc:sldMk cId="1368798534" sldId="381"/>
            <ac:cxnSpMk id="19" creationId="{EEDEA3D9-4FD0-0750-2361-57585C3E3191}"/>
          </ac:cxnSpMkLst>
        </pc:cxnChg>
        <pc:cxnChg chg="add mod">
          <ac:chgData name="野呂　正明" userId="99e23715-989e-4c0d-a8c7-541db55a28d9" providerId="ADAL" clId="{A41AB05A-6EC9-4DE7-96B6-BE63DD4FC754}" dt="2024-01-22T00:47:34.803" v="380" actId="1076"/>
          <ac:cxnSpMkLst>
            <pc:docMk/>
            <pc:sldMk cId="1368798534" sldId="381"/>
            <ac:cxnSpMk id="21" creationId="{B496264C-9524-ED2A-8857-51CD7ED31DF3}"/>
          </ac:cxnSpMkLst>
        </pc:cxnChg>
        <pc:cxnChg chg="add mod">
          <ac:chgData name="野呂　正明" userId="99e23715-989e-4c0d-a8c7-541db55a28d9" providerId="ADAL" clId="{A41AB05A-6EC9-4DE7-96B6-BE63DD4FC754}" dt="2024-01-22T00:47:34.803" v="380" actId="1076"/>
          <ac:cxnSpMkLst>
            <pc:docMk/>
            <pc:sldMk cId="1368798534" sldId="381"/>
            <ac:cxnSpMk id="28" creationId="{4701E29E-44D5-FBA2-C7FD-50E0294BC225}"/>
          </ac:cxnSpMkLst>
        </pc:cxnChg>
        <pc:cxnChg chg="add mod">
          <ac:chgData name="野呂　正明" userId="99e23715-989e-4c0d-a8c7-541db55a28d9" providerId="ADAL" clId="{A41AB05A-6EC9-4DE7-96B6-BE63DD4FC754}" dt="2024-01-22T00:47:34.803" v="380" actId="1076"/>
          <ac:cxnSpMkLst>
            <pc:docMk/>
            <pc:sldMk cId="1368798534" sldId="381"/>
            <ac:cxnSpMk id="29" creationId="{42235DFD-675D-E4C1-6DD5-56703EB2B88B}"/>
          </ac:cxnSpMkLst>
        </pc:cxnChg>
        <pc:cxnChg chg="add mod">
          <ac:chgData name="野呂　正明" userId="99e23715-989e-4c0d-a8c7-541db55a28d9" providerId="ADAL" clId="{A41AB05A-6EC9-4DE7-96B6-BE63DD4FC754}" dt="2024-01-22T00:47:34.803" v="380" actId="1076"/>
          <ac:cxnSpMkLst>
            <pc:docMk/>
            <pc:sldMk cId="1368798534" sldId="381"/>
            <ac:cxnSpMk id="30" creationId="{19404EB2-D7CA-815E-796E-E4F67FA90734}"/>
          </ac:cxnSpMkLst>
        </pc:cxnChg>
        <pc:cxnChg chg="add mod">
          <ac:chgData name="野呂　正明" userId="99e23715-989e-4c0d-a8c7-541db55a28d9" providerId="ADAL" clId="{A41AB05A-6EC9-4DE7-96B6-BE63DD4FC754}" dt="2024-01-22T00:47:34.803" v="380" actId="1076"/>
          <ac:cxnSpMkLst>
            <pc:docMk/>
            <pc:sldMk cId="1368798534" sldId="381"/>
            <ac:cxnSpMk id="31" creationId="{DAE77BA1-B29E-5A42-A41A-6B6A2175FFE4}"/>
          </ac:cxnSpMkLst>
        </pc:cxnChg>
        <pc:cxnChg chg="add mod">
          <ac:chgData name="野呂　正明" userId="99e23715-989e-4c0d-a8c7-541db55a28d9" providerId="ADAL" clId="{A41AB05A-6EC9-4DE7-96B6-BE63DD4FC754}" dt="2024-01-22T00:47:34.803" v="380" actId="1076"/>
          <ac:cxnSpMkLst>
            <pc:docMk/>
            <pc:sldMk cId="1368798534" sldId="381"/>
            <ac:cxnSpMk id="32" creationId="{2B569238-F62E-BA0B-F94B-B7755A7694FE}"/>
          </ac:cxnSpMkLst>
        </pc:cxnChg>
        <pc:cxnChg chg="add mod">
          <ac:chgData name="野呂　正明" userId="99e23715-989e-4c0d-a8c7-541db55a28d9" providerId="ADAL" clId="{A41AB05A-6EC9-4DE7-96B6-BE63DD4FC754}" dt="2024-01-22T00:47:34.803" v="380" actId="1076"/>
          <ac:cxnSpMkLst>
            <pc:docMk/>
            <pc:sldMk cId="1368798534" sldId="381"/>
            <ac:cxnSpMk id="33" creationId="{1031DBFF-ACE3-C0C6-B947-EA67DCD8AC24}"/>
          </ac:cxnSpMkLst>
        </pc:cxnChg>
      </pc:sldChg>
      <pc:sldChg chg="addSp delSp modSp new mod modClrScheme chgLayout">
        <pc:chgData name="野呂　正明" userId="99e23715-989e-4c0d-a8c7-541db55a28d9" providerId="ADAL" clId="{A41AB05A-6EC9-4DE7-96B6-BE63DD4FC754}" dt="2024-01-26T02:47:40.482" v="9568" actId="207"/>
        <pc:sldMkLst>
          <pc:docMk/>
          <pc:sldMk cId="3259480464" sldId="382"/>
        </pc:sldMkLst>
        <pc:spChg chg="mod ord">
          <ac:chgData name="野呂　正明" userId="99e23715-989e-4c0d-a8c7-541db55a28d9" providerId="ADAL" clId="{A41AB05A-6EC9-4DE7-96B6-BE63DD4FC754}" dt="2024-01-22T00:50:11.001" v="554" actId="700"/>
          <ac:spMkLst>
            <pc:docMk/>
            <pc:sldMk cId="3259480464" sldId="382"/>
            <ac:spMk id="2" creationId="{3F7D7D7F-E00E-D88F-C650-9B7FB17C3A2C}"/>
          </ac:spMkLst>
        </pc:spChg>
        <pc:spChg chg="add mod">
          <ac:chgData name="野呂　正明" userId="99e23715-989e-4c0d-a8c7-541db55a28d9" providerId="ADAL" clId="{A41AB05A-6EC9-4DE7-96B6-BE63DD4FC754}" dt="2024-01-22T00:49:41.047" v="482" actId="1076"/>
          <ac:spMkLst>
            <pc:docMk/>
            <pc:sldMk cId="3259480464" sldId="382"/>
            <ac:spMk id="4" creationId="{37898C36-435A-B65C-4902-D20425E5DF9B}"/>
          </ac:spMkLst>
        </pc:spChg>
        <pc:spChg chg="add mod">
          <ac:chgData name="野呂　正明" userId="99e23715-989e-4c0d-a8c7-541db55a28d9" providerId="ADAL" clId="{A41AB05A-6EC9-4DE7-96B6-BE63DD4FC754}" dt="2024-01-22T00:49:41.047" v="482" actId="1076"/>
          <ac:spMkLst>
            <pc:docMk/>
            <pc:sldMk cId="3259480464" sldId="382"/>
            <ac:spMk id="5" creationId="{13A4B05A-FB66-9215-9BF4-C5E9C7AC6AF6}"/>
          </ac:spMkLst>
        </pc:spChg>
        <pc:spChg chg="add mod">
          <ac:chgData name="野呂　正明" userId="99e23715-989e-4c0d-a8c7-541db55a28d9" providerId="ADAL" clId="{A41AB05A-6EC9-4DE7-96B6-BE63DD4FC754}" dt="2024-01-22T00:49:41.047" v="482" actId="1076"/>
          <ac:spMkLst>
            <pc:docMk/>
            <pc:sldMk cId="3259480464" sldId="382"/>
            <ac:spMk id="6" creationId="{FC255D51-0339-A9B6-22B4-A729E75AAD4B}"/>
          </ac:spMkLst>
        </pc:spChg>
        <pc:spChg chg="add mod">
          <ac:chgData name="野呂　正明" userId="99e23715-989e-4c0d-a8c7-541db55a28d9" providerId="ADAL" clId="{A41AB05A-6EC9-4DE7-96B6-BE63DD4FC754}" dt="2024-01-22T00:49:41.047" v="482" actId="1076"/>
          <ac:spMkLst>
            <pc:docMk/>
            <pc:sldMk cId="3259480464" sldId="382"/>
            <ac:spMk id="7" creationId="{7C714963-D492-D109-7E55-02D2DA69C105}"/>
          </ac:spMkLst>
        </pc:spChg>
        <pc:spChg chg="add mod">
          <ac:chgData name="野呂　正明" userId="99e23715-989e-4c0d-a8c7-541db55a28d9" providerId="ADAL" clId="{A41AB05A-6EC9-4DE7-96B6-BE63DD4FC754}" dt="2024-01-22T00:49:41.047" v="482" actId="1076"/>
          <ac:spMkLst>
            <pc:docMk/>
            <pc:sldMk cId="3259480464" sldId="382"/>
            <ac:spMk id="8" creationId="{5D2C6E73-3D72-A05F-556A-6B4B76ED965D}"/>
          </ac:spMkLst>
        </pc:spChg>
        <pc:spChg chg="add mod">
          <ac:chgData name="野呂　正明" userId="99e23715-989e-4c0d-a8c7-541db55a28d9" providerId="ADAL" clId="{A41AB05A-6EC9-4DE7-96B6-BE63DD4FC754}" dt="2024-01-22T00:49:41.047" v="482" actId="1076"/>
          <ac:spMkLst>
            <pc:docMk/>
            <pc:sldMk cId="3259480464" sldId="382"/>
            <ac:spMk id="9" creationId="{59D23D11-5166-9F45-3833-50457F5AF393}"/>
          </ac:spMkLst>
        </pc:spChg>
        <pc:spChg chg="add del mod">
          <ac:chgData name="野呂　正明" userId="99e23715-989e-4c0d-a8c7-541db55a28d9" providerId="ADAL" clId="{A41AB05A-6EC9-4DE7-96B6-BE63DD4FC754}" dt="2024-01-22T00:49:08.186" v="476" actId="21"/>
          <ac:spMkLst>
            <pc:docMk/>
            <pc:sldMk cId="3259480464" sldId="382"/>
            <ac:spMk id="16" creationId="{AB382FAD-851E-9566-DA79-6CD834D4742A}"/>
          </ac:spMkLst>
        </pc:spChg>
        <pc:spChg chg="add mod ord">
          <ac:chgData name="野呂　正明" userId="99e23715-989e-4c0d-a8c7-541db55a28d9" providerId="ADAL" clId="{A41AB05A-6EC9-4DE7-96B6-BE63DD4FC754}" dt="2024-01-22T05:52:16.102" v="3877"/>
          <ac:spMkLst>
            <pc:docMk/>
            <pc:sldMk cId="3259480464" sldId="382"/>
            <ac:spMk id="17" creationId="{8311F228-3D0E-BC3B-3C2C-3FB24F2023E0}"/>
          </ac:spMkLst>
        </pc:spChg>
        <pc:spChg chg="add mod">
          <ac:chgData name="野呂　正明" userId="99e23715-989e-4c0d-a8c7-541db55a28d9" providerId="ADAL" clId="{A41AB05A-6EC9-4DE7-96B6-BE63DD4FC754}" dt="2024-01-26T02:47:40.482" v="9568" actId="207"/>
          <ac:spMkLst>
            <pc:docMk/>
            <pc:sldMk cId="3259480464" sldId="382"/>
            <ac:spMk id="18" creationId="{E6B619E8-DF25-E555-50C1-F64B1A7898B9}"/>
          </ac:spMkLst>
        </pc:spChg>
        <pc:cxnChg chg="add mod">
          <ac:chgData name="野呂　正明" userId="99e23715-989e-4c0d-a8c7-541db55a28d9" providerId="ADAL" clId="{A41AB05A-6EC9-4DE7-96B6-BE63DD4FC754}" dt="2024-01-22T00:49:41.047" v="482" actId="1076"/>
          <ac:cxnSpMkLst>
            <pc:docMk/>
            <pc:sldMk cId="3259480464" sldId="382"/>
            <ac:cxnSpMk id="3" creationId="{FC462171-7B7C-6FBB-A3B1-9074B9D61A55}"/>
          </ac:cxnSpMkLst>
        </pc:cxnChg>
        <pc:cxnChg chg="add mod">
          <ac:chgData name="野呂　正明" userId="99e23715-989e-4c0d-a8c7-541db55a28d9" providerId="ADAL" clId="{A41AB05A-6EC9-4DE7-96B6-BE63DD4FC754}" dt="2024-01-22T00:49:41.047" v="482" actId="1076"/>
          <ac:cxnSpMkLst>
            <pc:docMk/>
            <pc:sldMk cId="3259480464" sldId="382"/>
            <ac:cxnSpMk id="10" creationId="{19A44D93-4A42-4DFA-667C-5CCD119C94EB}"/>
          </ac:cxnSpMkLst>
        </pc:cxnChg>
        <pc:cxnChg chg="add mod">
          <ac:chgData name="野呂　正明" userId="99e23715-989e-4c0d-a8c7-541db55a28d9" providerId="ADAL" clId="{A41AB05A-6EC9-4DE7-96B6-BE63DD4FC754}" dt="2024-01-22T00:49:41.047" v="482" actId="1076"/>
          <ac:cxnSpMkLst>
            <pc:docMk/>
            <pc:sldMk cId="3259480464" sldId="382"/>
            <ac:cxnSpMk id="11" creationId="{DD59985C-A992-CE7E-5CA1-D83123121404}"/>
          </ac:cxnSpMkLst>
        </pc:cxnChg>
        <pc:cxnChg chg="add mod">
          <ac:chgData name="野呂　正明" userId="99e23715-989e-4c0d-a8c7-541db55a28d9" providerId="ADAL" clId="{A41AB05A-6EC9-4DE7-96B6-BE63DD4FC754}" dt="2024-01-22T00:49:41.047" v="482" actId="1076"/>
          <ac:cxnSpMkLst>
            <pc:docMk/>
            <pc:sldMk cId="3259480464" sldId="382"/>
            <ac:cxnSpMk id="12" creationId="{4FF7EEAA-5649-DB58-4793-86F2D7E168C5}"/>
          </ac:cxnSpMkLst>
        </pc:cxnChg>
        <pc:cxnChg chg="add mod">
          <ac:chgData name="野呂　正明" userId="99e23715-989e-4c0d-a8c7-541db55a28d9" providerId="ADAL" clId="{A41AB05A-6EC9-4DE7-96B6-BE63DD4FC754}" dt="2024-01-22T00:49:41.047" v="482" actId="1076"/>
          <ac:cxnSpMkLst>
            <pc:docMk/>
            <pc:sldMk cId="3259480464" sldId="382"/>
            <ac:cxnSpMk id="13" creationId="{8B18D2A8-F95E-1C5C-42E6-629A04700289}"/>
          </ac:cxnSpMkLst>
        </pc:cxnChg>
        <pc:cxnChg chg="add mod">
          <ac:chgData name="野呂　正明" userId="99e23715-989e-4c0d-a8c7-541db55a28d9" providerId="ADAL" clId="{A41AB05A-6EC9-4DE7-96B6-BE63DD4FC754}" dt="2024-01-22T00:49:41.047" v="482" actId="1076"/>
          <ac:cxnSpMkLst>
            <pc:docMk/>
            <pc:sldMk cId="3259480464" sldId="382"/>
            <ac:cxnSpMk id="14" creationId="{7A9D01C2-D9DB-2730-3AC8-F8519301F003}"/>
          </ac:cxnSpMkLst>
        </pc:cxnChg>
        <pc:cxnChg chg="add mod">
          <ac:chgData name="野呂　正明" userId="99e23715-989e-4c0d-a8c7-541db55a28d9" providerId="ADAL" clId="{A41AB05A-6EC9-4DE7-96B6-BE63DD4FC754}" dt="2024-01-22T00:49:41.047" v="482" actId="1076"/>
          <ac:cxnSpMkLst>
            <pc:docMk/>
            <pc:sldMk cId="3259480464" sldId="382"/>
            <ac:cxnSpMk id="15" creationId="{227E58AA-9F7F-FEAE-A234-EE8717C9DCE7}"/>
          </ac:cxnSpMkLst>
        </pc:cxnChg>
      </pc:sldChg>
      <pc:sldChg chg="addSp modSp new mod">
        <pc:chgData name="野呂　正明" userId="99e23715-989e-4c0d-a8c7-541db55a28d9" providerId="ADAL" clId="{A41AB05A-6EC9-4DE7-96B6-BE63DD4FC754}" dt="2024-01-22T02:11:20.536" v="2130" actId="207"/>
        <pc:sldMkLst>
          <pc:docMk/>
          <pc:sldMk cId="1696386486" sldId="383"/>
        </pc:sldMkLst>
        <pc:spChg chg="mod">
          <ac:chgData name="野呂　正明" userId="99e23715-989e-4c0d-a8c7-541db55a28d9" providerId="ADAL" clId="{A41AB05A-6EC9-4DE7-96B6-BE63DD4FC754}" dt="2024-01-22T01:37:18.411" v="1911" actId="20577"/>
          <ac:spMkLst>
            <pc:docMk/>
            <pc:sldMk cId="1696386486" sldId="383"/>
            <ac:spMk id="2" creationId="{E4D9C7BB-18AC-74A0-5662-2C84806F0FA9}"/>
          </ac:spMkLst>
        </pc:spChg>
        <pc:spChg chg="mod">
          <ac:chgData name="野呂　正明" userId="99e23715-989e-4c0d-a8c7-541db55a28d9" providerId="ADAL" clId="{A41AB05A-6EC9-4DE7-96B6-BE63DD4FC754}" dt="2024-01-22T02:11:20.536" v="2130" actId="207"/>
          <ac:spMkLst>
            <pc:docMk/>
            <pc:sldMk cId="1696386486" sldId="383"/>
            <ac:spMk id="3" creationId="{75E0969D-C2FB-3A7F-FD01-E729A4420A72}"/>
          </ac:spMkLst>
        </pc:spChg>
        <pc:spChg chg="add mod">
          <ac:chgData name="野呂　正明" userId="99e23715-989e-4c0d-a8c7-541db55a28d9" providerId="ADAL" clId="{A41AB05A-6EC9-4DE7-96B6-BE63DD4FC754}" dt="2024-01-22T01:51:03.769" v="2022" actId="404"/>
          <ac:spMkLst>
            <pc:docMk/>
            <pc:sldMk cId="1696386486" sldId="383"/>
            <ac:spMk id="4" creationId="{A35AACA5-506F-500E-9275-AF56DAAC88E6}"/>
          </ac:spMkLst>
        </pc:spChg>
        <pc:spChg chg="add mod">
          <ac:chgData name="野呂　正明" userId="99e23715-989e-4c0d-a8c7-541db55a28d9" providerId="ADAL" clId="{A41AB05A-6EC9-4DE7-96B6-BE63DD4FC754}" dt="2024-01-22T02:03:41.086" v="2024" actId="20577"/>
          <ac:spMkLst>
            <pc:docMk/>
            <pc:sldMk cId="1696386486" sldId="383"/>
            <ac:spMk id="5" creationId="{71C2A481-9E6D-C82D-1AC7-7C4A18C85C4F}"/>
          </ac:spMkLst>
        </pc:spChg>
      </pc:sldChg>
      <pc:sldChg chg="addSp delSp modSp new mod ord modClrScheme chgLayout">
        <pc:chgData name="野呂　正明" userId="99e23715-989e-4c0d-a8c7-541db55a28d9" providerId="ADAL" clId="{A41AB05A-6EC9-4DE7-96B6-BE63DD4FC754}" dt="2024-01-22T05:53:28.870" v="3922"/>
        <pc:sldMkLst>
          <pc:docMk/>
          <pc:sldMk cId="1738919896" sldId="384"/>
        </pc:sldMkLst>
        <pc:spChg chg="del mod ord">
          <ac:chgData name="野呂　正明" userId="99e23715-989e-4c0d-a8c7-541db55a28d9" providerId="ADAL" clId="{A41AB05A-6EC9-4DE7-96B6-BE63DD4FC754}" dt="2024-01-22T02:25:45.619" v="2131" actId="700"/>
          <ac:spMkLst>
            <pc:docMk/>
            <pc:sldMk cId="1738919896" sldId="384"/>
            <ac:spMk id="2" creationId="{025BBA80-2764-92CE-90FC-5E1508371AC0}"/>
          </ac:spMkLst>
        </pc:spChg>
        <pc:spChg chg="del">
          <ac:chgData name="野呂　正明" userId="99e23715-989e-4c0d-a8c7-541db55a28d9" providerId="ADAL" clId="{A41AB05A-6EC9-4DE7-96B6-BE63DD4FC754}" dt="2024-01-22T02:25:45.619" v="2131" actId="700"/>
          <ac:spMkLst>
            <pc:docMk/>
            <pc:sldMk cId="1738919896" sldId="384"/>
            <ac:spMk id="3" creationId="{A3A55C65-982B-8420-08F7-2000C0BE9D6C}"/>
          </ac:spMkLst>
        </pc:spChg>
        <pc:spChg chg="add mod ord">
          <ac:chgData name="野呂　正明" userId="99e23715-989e-4c0d-a8c7-541db55a28d9" providerId="ADAL" clId="{A41AB05A-6EC9-4DE7-96B6-BE63DD4FC754}" dt="2024-01-22T05:53:28.870" v="3922"/>
          <ac:spMkLst>
            <pc:docMk/>
            <pc:sldMk cId="1738919896" sldId="384"/>
            <ac:spMk id="4" creationId="{7EF8221B-2039-2572-30C3-65B6D030EFAB}"/>
          </ac:spMkLst>
        </pc:spChg>
        <pc:spChg chg="add mod">
          <ac:chgData name="野呂　正明" userId="99e23715-989e-4c0d-a8c7-541db55a28d9" providerId="ADAL" clId="{A41AB05A-6EC9-4DE7-96B6-BE63DD4FC754}" dt="2024-01-22T02:28:01.082" v="2203" actId="1076"/>
          <ac:spMkLst>
            <pc:docMk/>
            <pc:sldMk cId="1738919896" sldId="384"/>
            <ac:spMk id="5" creationId="{C099E23B-DED6-6FAF-C46E-C1A54A0AFC48}"/>
          </ac:spMkLst>
        </pc:spChg>
        <pc:spChg chg="add mod">
          <ac:chgData name="野呂　正明" userId="99e23715-989e-4c0d-a8c7-541db55a28d9" providerId="ADAL" clId="{A41AB05A-6EC9-4DE7-96B6-BE63DD4FC754}" dt="2024-01-22T02:28:01.082" v="2203" actId="1076"/>
          <ac:spMkLst>
            <pc:docMk/>
            <pc:sldMk cId="1738919896" sldId="384"/>
            <ac:spMk id="6" creationId="{01D750F5-01EA-9E88-FCBB-9F965040BDB9}"/>
          </ac:spMkLst>
        </pc:spChg>
        <pc:spChg chg="add mod">
          <ac:chgData name="野呂　正明" userId="99e23715-989e-4c0d-a8c7-541db55a28d9" providerId="ADAL" clId="{A41AB05A-6EC9-4DE7-96B6-BE63DD4FC754}" dt="2024-01-22T02:28:01.082" v="2203" actId="1076"/>
          <ac:spMkLst>
            <pc:docMk/>
            <pc:sldMk cId="1738919896" sldId="384"/>
            <ac:spMk id="7" creationId="{FCFE1B37-921B-B614-DE95-2998D8D25377}"/>
          </ac:spMkLst>
        </pc:spChg>
        <pc:spChg chg="add mod">
          <ac:chgData name="野呂　正明" userId="99e23715-989e-4c0d-a8c7-541db55a28d9" providerId="ADAL" clId="{A41AB05A-6EC9-4DE7-96B6-BE63DD4FC754}" dt="2024-01-22T02:28:01.082" v="2203" actId="1076"/>
          <ac:spMkLst>
            <pc:docMk/>
            <pc:sldMk cId="1738919896" sldId="384"/>
            <ac:spMk id="8" creationId="{2FA6FE30-618D-28FA-B35B-7A2BBFEC62D6}"/>
          </ac:spMkLst>
        </pc:spChg>
        <pc:spChg chg="add mod">
          <ac:chgData name="野呂　正明" userId="99e23715-989e-4c0d-a8c7-541db55a28d9" providerId="ADAL" clId="{A41AB05A-6EC9-4DE7-96B6-BE63DD4FC754}" dt="2024-01-22T02:28:01.082" v="2203" actId="1076"/>
          <ac:spMkLst>
            <pc:docMk/>
            <pc:sldMk cId="1738919896" sldId="384"/>
            <ac:spMk id="9" creationId="{61A4E45C-E619-6223-E40C-4F195902735B}"/>
          </ac:spMkLst>
        </pc:spChg>
        <pc:spChg chg="add mod">
          <ac:chgData name="野呂　正明" userId="99e23715-989e-4c0d-a8c7-541db55a28d9" providerId="ADAL" clId="{A41AB05A-6EC9-4DE7-96B6-BE63DD4FC754}" dt="2024-01-22T02:28:01.082" v="2203" actId="1076"/>
          <ac:spMkLst>
            <pc:docMk/>
            <pc:sldMk cId="1738919896" sldId="384"/>
            <ac:spMk id="10" creationId="{7F11A52E-234C-D615-9414-8E8BE324A3E0}"/>
          </ac:spMkLst>
        </pc:spChg>
        <pc:spChg chg="add mod">
          <ac:chgData name="野呂　正明" userId="99e23715-989e-4c0d-a8c7-541db55a28d9" providerId="ADAL" clId="{A41AB05A-6EC9-4DE7-96B6-BE63DD4FC754}" dt="2024-01-22T02:28:01.082" v="2203" actId="1076"/>
          <ac:spMkLst>
            <pc:docMk/>
            <pc:sldMk cId="1738919896" sldId="384"/>
            <ac:spMk id="11" creationId="{DE061F07-9B0C-5ACE-C12D-E34BFCCADE2B}"/>
          </ac:spMkLst>
        </pc:spChg>
        <pc:spChg chg="add mod">
          <ac:chgData name="野呂　正明" userId="99e23715-989e-4c0d-a8c7-541db55a28d9" providerId="ADAL" clId="{A41AB05A-6EC9-4DE7-96B6-BE63DD4FC754}" dt="2024-01-22T02:32:31.876" v="2299" actId="207"/>
          <ac:spMkLst>
            <pc:docMk/>
            <pc:sldMk cId="1738919896" sldId="384"/>
            <ac:spMk id="12" creationId="{784260FF-4A4D-CB41-E9F2-7C2326835F7B}"/>
          </ac:spMkLst>
        </pc:spChg>
        <pc:spChg chg="add mod">
          <ac:chgData name="野呂　正明" userId="99e23715-989e-4c0d-a8c7-541db55a28d9" providerId="ADAL" clId="{A41AB05A-6EC9-4DE7-96B6-BE63DD4FC754}" dt="2024-01-22T02:32:31.876" v="2299" actId="207"/>
          <ac:spMkLst>
            <pc:docMk/>
            <pc:sldMk cId="1738919896" sldId="384"/>
            <ac:spMk id="13" creationId="{53891698-DDBB-B195-79ED-727673D10692}"/>
          </ac:spMkLst>
        </pc:spChg>
        <pc:spChg chg="add mod">
          <ac:chgData name="野呂　正明" userId="99e23715-989e-4c0d-a8c7-541db55a28d9" providerId="ADAL" clId="{A41AB05A-6EC9-4DE7-96B6-BE63DD4FC754}" dt="2024-01-22T02:32:31.876" v="2299" actId="207"/>
          <ac:spMkLst>
            <pc:docMk/>
            <pc:sldMk cId="1738919896" sldId="384"/>
            <ac:spMk id="14" creationId="{BB2804F3-EC18-AE32-652B-668F326F3772}"/>
          </ac:spMkLst>
        </pc:spChg>
        <pc:spChg chg="add mod">
          <ac:chgData name="野呂　正明" userId="99e23715-989e-4c0d-a8c7-541db55a28d9" providerId="ADAL" clId="{A41AB05A-6EC9-4DE7-96B6-BE63DD4FC754}" dt="2024-01-22T02:32:31.876" v="2299" actId="207"/>
          <ac:spMkLst>
            <pc:docMk/>
            <pc:sldMk cId="1738919896" sldId="384"/>
            <ac:spMk id="15" creationId="{50DDB30D-3656-1A30-5FAF-39730A81D415}"/>
          </ac:spMkLst>
        </pc:spChg>
        <pc:spChg chg="add mod">
          <ac:chgData name="野呂　正明" userId="99e23715-989e-4c0d-a8c7-541db55a28d9" providerId="ADAL" clId="{A41AB05A-6EC9-4DE7-96B6-BE63DD4FC754}" dt="2024-01-22T02:32:31.876" v="2299" actId="207"/>
          <ac:spMkLst>
            <pc:docMk/>
            <pc:sldMk cId="1738919896" sldId="384"/>
            <ac:spMk id="16" creationId="{B51196C4-41E8-6B26-D071-7887FBF829BD}"/>
          </ac:spMkLst>
        </pc:spChg>
        <pc:spChg chg="add mod">
          <ac:chgData name="野呂　正明" userId="99e23715-989e-4c0d-a8c7-541db55a28d9" providerId="ADAL" clId="{A41AB05A-6EC9-4DE7-96B6-BE63DD4FC754}" dt="2024-01-22T02:32:31.876" v="2299" actId="207"/>
          <ac:spMkLst>
            <pc:docMk/>
            <pc:sldMk cId="1738919896" sldId="384"/>
            <ac:spMk id="17" creationId="{26FBF05E-928F-EA28-0576-731561CEC02E}"/>
          </ac:spMkLst>
        </pc:spChg>
        <pc:spChg chg="add mod">
          <ac:chgData name="野呂　正明" userId="99e23715-989e-4c0d-a8c7-541db55a28d9" providerId="ADAL" clId="{A41AB05A-6EC9-4DE7-96B6-BE63DD4FC754}" dt="2024-01-22T02:28:01.082" v="2203" actId="1076"/>
          <ac:spMkLst>
            <pc:docMk/>
            <pc:sldMk cId="1738919896" sldId="384"/>
            <ac:spMk id="18" creationId="{B11FB4A2-DA29-CDEF-9C22-B442122898E2}"/>
          </ac:spMkLst>
        </pc:spChg>
        <pc:spChg chg="add mod">
          <ac:chgData name="野呂　正明" userId="99e23715-989e-4c0d-a8c7-541db55a28d9" providerId="ADAL" clId="{A41AB05A-6EC9-4DE7-96B6-BE63DD4FC754}" dt="2024-01-22T02:28:01.082" v="2203" actId="1076"/>
          <ac:spMkLst>
            <pc:docMk/>
            <pc:sldMk cId="1738919896" sldId="384"/>
            <ac:spMk id="19" creationId="{A8BAB528-9FDE-B9BF-1E2E-CD2A2E5A7243}"/>
          </ac:spMkLst>
        </pc:spChg>
        <pc:spChg chg="add mod">
          <ac:chgData name="野呂　正明" userId="99e23715-989e-4c0d-a8c7-541db55a28d9" providerId="ADAL" clId="{A41AB05A-6EC9-4DE7-96B6-BE63DD4FC754}" dt="2024-01-22T02:28:01.082" v="2203" actId="1076"/>
          <ac:spMkLst>
            <pc:docMk/>
            <pc:sldMk cId="1738919896" sldId="384"/>
            <ac:spMk id="20" creationId="{800576AD-183E-4CE0-C1BB-581464D21E89}"/>
          </ac:spMkLst>
        </pc:spChg>
        <pc:spChg chg="add mod">
          <ac:chgData name="野呂　正明" userId="99e23715-989e-4c0d-a8c7-541db55a28d9" providerId="ADAL" clId="{A41AB05A-6EC9-4DE7-96B6-BE63DD4FC754}" dt="2024-01-22T02:28:01.082" v="2203" actId="1076"/>
          <ac:spMkLst>
            <pc:docMk/>
            <pc:sldMk cId="1738919896" sldId="384"/>
            <ac:spMk id="21" creationId="{9BBB3D12-B1A1-99A7-7BFA-5C58D0C87307}"/>
          </ac:spMkLst>
        </pc:spChg>
        <pc:spChg chg="add mod">
          <ac:chgData name="野呂　正明" userId="99e23715-989e-4c0d-a8c7-541db55a28d9" providerId="ADAL" clId="{A41AB05A-6EC9-4DE7-96B6-BE63DD4FC754}" dt="2024-01-22T02:28:01.082" v="2203" actId="1076"/>
          <ac:spMkLst>
            <pc:docMk/>
            <pc:sldMk cId="1738919896" sldId="384"/>
            <ac:spMk id="22" creationId="{315D0151-E611-89B2-3F69-3733501F250D}"/>
          </ac:spMkLst>
        </pc:spChg>
        <pc:spChg chg="add mod">
          <ac:chgData name="野呂　正明" userId="99e23715-989e-4c0d-a8c7-541db55a28d9" providerId="ADAL" clId="{A41AB05A-6EC9-4DE7-96B6-BE63DD4FC754}" dt="2024-01-22T02:28:01.082" v="2203" actId="1076"/>
          <ac:spMkLst>
            <pc:docMk/>
            <pc:sldMk cId="1738919896" sldId="384"/>
            <ac:spMk id="23" creationId="{3713AE3B-02BC-D7E3-E1B9-B9EFC9852DCA}"/>
          </ac:spMkLst>
        </pc:spChg>
        <pc:spChg chg="add mod">
          <ac:chgData name="野呂　正明" userId="99e23715-989e-4c0d-a8c7-541db55a28d9" providerId="ADAL" clId="{A41AB05A-6EC9-4DE7-96B6-BE63DD4FC754}" dt="2024-01-22T02:28:01.082" v="2203" actId="1076"/>
          <ac:spMkLst>
            <pc:docMk/>
            <pc:sldMk cId="1738919896" sldId="384"/>
            <ac:spMk id="24" creationId="{8448A238-5983-5341-CD49-86F02311811B}"/>
          </ac:spMkLst>
        </pc:spChg>
        <pc:spChg chg="add mod">
          <ac:chgData name="野呂　正明" userId="99e23715-989e-4c0d-a8c7-541db55a28d9" providerId="ADAL" clId="{A41AB05A-6EC9-4DE7-96B6-BE63DD4FC754}" dt="2024-01-22T02:28:01.082" v="2203" actId="1076"/>
          <ac:spMkLst>
            <pc:docMk/>
            <pc:sldMk cId="1738919896" sldId="384"/>
            <ac:spMk id="25" creationId="{2316608A-3DB0-4670-BC1D-BFDEA48F046A}"/>
          </ac:spMkLst>
        </pc:spChg>
        <pc:spChg chg="add mod">
          <ac:chgData name="野呂　正明" userId="99e23715-989e-4c0d-a8c7-541db55a28d9" providerId="ADAL" clId="{A41AB05A-6EC9-4DE7-96B6-BE63DD4FC754}" dt="2024-01-22T02:28:01.082" v="2203" actId="1076"/>
          <ac:spMkLst>
            <pc:docMk/>
            <pc:sldMk cId="1738919896" sldId="384"/>
            <ac:spMk id="26" creationId="{8B26B2CA-87CE-B6EA-D149-0788AF54D863}"/>
          </ac:spMkLst>
        </pc:spChg>
        <pc:spChg chg="add mod">
          <ac:chgData name="野呂　正明" userId="99e23715-989e-4c0d-a8c7-541db55a28d9" providerId="ADAL" clId="{A41AB05A-6EC9-4DE7-96B6-BE63DD4FC754}" dt="2024-01-22T02:28:01.082" v="2203" actId="1076"/>
          <ac:spMkLst>
            <pc:docMk/>
            <pc:sldMk cId="1738919896" sldId="384"/>
            <ac:spMk id="27" creationId="{48BE772C-E7D8-6605-F5D5-0453D3EB5F1A}"/>
          </ac:spMkLst>
        </pc:spChg>
        <pc:spChg chg="add mod">
          <ac:chgData name="野呂　正明" userId="99e23715-989e-4c0d-a8c7-541db55a28d9" providerId="ADAL" clId="{A41AB05A-6EC9-4DE7-96B6-BE63DD4FC754}" dt="2024-01-22T02:29:31.616" v="2248" actId="14100"/>
          <ac:spMkLst>
            <pc:docMk/>
            <pc:sldMk cId="1738919896" sldId="384"/>
            <ac:spMk id="28" creationId="{C912EA19-026D-4733-2D5D-B75C555615CF}"/>
          </ac:spMkLst>
        </pc:spChg>
      </pc:sldChg>
      <pc:sldChg chg="addSp delSp modSp new mod modClrScheme chgLayout">
        <pc:chgData name="野呂　正明" userId="99e23715-989e-4c0d-a8c7-541db55a28d9" providerId="ADAL" clId="{A41AB05A-6EC9-4DE7-96B6-BE63DD4FC754}" dt="2024-01-26T03:01:45.040" v="9581" actId="1076"/>
        <pc:sldMkLst>
          <pc:docMk/>
          <pc:sldMk cId="2568589063" sldId="385"/>
        </pc:sldMkLst>
        <pc:spChg chg="mod ord">
          <ac:chgData name="野呂　正明" userId="99e23715-989e-4c0d-a8c7-541db55a28d9" providerId="ADAL" clId="{A41AB05A-6EC9-4DE7-96B6-BE63DD4FC754}" dt="2024-01-22T02:34:12.934" v="2352" actId="700"/>
          <ac:spMkLst>
            <pc:docMk/>
            <pc:sldMk cId="2568589063" sldId="385"/>
            <ac:spMk id="2" creationId="{CFF19B5E-7ACB-5A12-D89C-D4D1270C0FBB}"/>
          </ac:spMkLst>
        </pc:spChg>
        <pc:spChg chg="add mod">
          <ac:chgData name="野呂　正明" userId="99e23715-989e-4c0d-a8c7-541db55a28d9" providerId="ADAL" clId="{A41AB05A-6EC9-4DE7-96B6-BE63DD4FC754}" dt="2024-01-22T08:03:25.919" v="3923" actId="1076"/>
          <ac:spMkLst>
            <pc:docMk/>
            <pc:sldMk cId="2568589063" sldId="385"/>
            <ac:spMk id="3" creationId="{735E00E7-6EE0-C774-96E5-C9A40F4E7EE8}"/>
          </ac:spMkLst>
        </pc:spChg>
        <pc:spChg chg="add mod">
          <ac:chgData name="野呂　正明" userId="99e23715-989e-4c0d-a8c7-541db55a28d9" providerId="ADAL" clId="{A41AB05A-6EC9-4DE7-96B6-BE63DD4FC754}" dt="2024-01-22T08:03:43.419" v="3930" actId="14100"/>
          <ac:spMkLst>
            <pc:docMk/>
            <pc:sldMk cId="2568589063" sldId="385"/>
            <ac:spMk id="4" creationId="{47E5D0F3-AA97-07DB-0E1B-4D6BDE4D80D6}"/>
          </ac:spMkLst>
        </pc:spChg>
        <pc:spChg chg="add mod">
          <ac:chgData name="野呂　正明" userId="99e23715-989e-4c0d-a8c7-541db55a28d9" providerId="ADAL" clId="{A41AB05A-6EC9-4DE7-96B6-BE63DD4FC754}" dt="2024-01-22T08:03:25.919" v="3923" actId="1076"/>
          <ac:spMkLst>
            <pc:docMk/>
            <pc:sldMk cId="2568589063" sldId="385"/>
            <ac:spMk id="5" creationId="{4377A6D4-3184-8B01-2A1E-DB2951243B70}"/>
          </ac:spMkLst>
        </pc:spChg>
        <pc:spChg chg="add mod">
          <ac:chgData name="野呂　正明" userId="99e23715-989e-4c0d-a8c7-541db55a28d9" providerId="ADAL" clId="{A41AB05A-6EC9-4DE7-96B6-BE63DD4FC754}" dt="2024-01-22T08:03:25.919" v="3923" actId="1076"/>
          <ac:spMkLst>
            <pc:docMk/>
            <pc:sldMk cId="2568589063" sldId="385"/>
            <ac:spMk id="6" creationId="{47D71CC1-0474-1FE5-8703-F5912109B3A7}"/>
          </ac:spMkLst>
        </pc:spChg>
        <pc:spChg chg="add mod">
          <ac:chgData name="野呂　正明" userId="99e23715-989e-4c0d-a8c7-541db55a28d9" providerId="ADAL" clId="{A41AB05A-6EC9-4DE7-96B6-BE63DD4FC754}" dt="2024-01-22T08:03:25.919" v="3923" actId="1076"/>
          <ac:spMkLst>
            <pc:docMk/>
            <pc:sldMk cId="2568589063" sldId="385"/>
            <ac:spMk id="7" creationId="{1E2565D9-66A2-D0AC-DDD7-FD6F58BBB3DF}"/>
          </ac:spMkLst>
        </pc:spChg>
        <pc:spChg chg="add mod">
          <ac:chgData name="野呂　正明" userId="99e23715-989e-4c0d-a8c7-541db55a28d9" providerId="ADAL" clId="{A41AB05A-6EC9-4DE7-96B6-BE63DD4FC754}" dt="2024-01-22T08:03:25.919" v="3923" actId="1076"/>
          <ac:spMkLst>
            <pc:docMk/>
            <pc:sldMk cId="2568589063" sldId="385"/>
            <ac:spMk id="8" creationId="{4579733B-EBEC-7F20-2BB7-4FB90F843D64}"/>
          </ac:spMkLst>
        </pc:spChg>
        <pc:spChg chg="add mod">
          <ac:chgData name="野呂　正明" userId="99e23715-989e-4c0d-a8c7-541db55a28d9" providerId="ADAL" clId="{A41AB05A-6EC9-4DE7-96B6-BE63DD4FC754}" dt="2024-01-22T08:03:25.919" v="3923" actId="1076"/>
          <ac:spMkLst>
            <pc:docMk/>
            <pc:sldMk cId="2568589063" sldId="385"/>
            <ac:spMk id="9" creationId="{D1787801-7A13-3BA5-7A38-61B886F8DC51}"/>
          </ac:spMkLst>
        </pc:spChg>
        <pc:spChg chg="add mod">
          <ac:chgData name="野呂　正明" userId="99e23715-989e-4c0d-a8c7-541db55a28d9" providerId="ADAL" clId="{A41AB05A-6EC9-4DE7-96B6-BE63DD4FC754}" dt="2024-01-22T08:03:25.919" v="3923" actId="1076"/>
          <ac:spMkLst>
            <pc:docMk/>
            <pc:sldMk cId="2568589063" sldId="385"/>
            <ac:spMk id="10" creationId="{0584165B-3625-AD2C-1E69-0F58FD30545D}"/>
          </ac:spMkLst>
        </pc:spChg>
        <pc:spChg chg="add mod">
          <ac:chgData name="野呂　正明" userId="99e23715-989e-4c0d-a8c7-541db55a28d9" providerId="ADAL" clId="{A41AB05A-6EC9-4DE7-96B6-BE63DD4FC754}" dt="2024-01-22T08:03:25.919" v="3923" actId="1076"/>
          <ac:spMkLst>
            <pc:docMk/>
            <pc:sldMk cId="2568589063" sldId="385"/>
            <ac:spMk id="11" creationId="{6EB9567E-DDC0-7575-4865-C2E9C1359A4A}"/>
          </ac:spMkLst>
        </pc:spChg>
        <pc:spChg chg="add mod">
          <ac:chgData name="野呂　正明" userId="99e23715-989e-4c0d-a8c7-541db55a28d9" providerId="ADAL" clId="{A41AB05A-6EC9-4DE7-96B6-BE63DD4FC754}" dt="2024-01-22T08:03:25.919" v="3923" actId="1076"/>
          <ac:spMkLst>
            <pc:docMk/>
            <pc:sldMk cId="2568589063" sldId="385"/>
            <ac:spMk id="12" creationId="{BF17A3CD-9B88-DA05-6DAD-97156B27E234}"/>
          </ac:spMkLst>
        </pc:spChg>
        <pc:spChg chg="add mod">
          <ac:chgData name="野呂　正明" userId="99e23715-989e-4c0d-a8c7-541db55a28d9" providerId="ADAL" clId="{A41AB05A-6EC9-4DE7-96B6-BE63DD4FC754}" dt="2024-01-22T08:03:25.919" v="3923" actId="1076"/>
          <ac:spMkLst>
            <pc:docMk/>
            <pc:sldMk cId="2568589063" sldId="385"/>
            <ac:spMk id="13" creationId="{DAD1B559-5301-AE1C-2342-EE2470171B4C}"/>
          </ac:spMkLst>
        </pc:spChg>
        <pc:spChg chg="add mod ord">
          <ac:chgData name="野呂　正明" userId="99e23715-989e-4c0d-a8c7-541db55a28d9" providerId="ADAL" clId="{A41AB05A-6EC9-4DE7-96B6-BE63DD4FC754}" dt="2024-01-26T03:01:38.296" v="9580"/>
          <ac:spMkLst>
            <pc:docMk/>
            <pc:sldMk cId="2568589063" sldId="385"/>
            <ac:spMk id="14" creationId="{C0180C33-0BA6-36B6-DE7C-40B9B56CCB65}"/>
          </ac:spMkLst>
        </pc:spChg>
        <pc:spChg chg="add mod">
          <ac:chgData name="野呂　正明" userId="99e23715-989e-4c0d-a8c7-541db55a28d9" providerId="ADAL" clId="{A41AB05A-6EC9-4DE7-96B6-BE63DD4FC754}" dt="2024-01-26T03:01:45.040" v="9581" actId="1076"/>
          <ac:spMkLst>
            <pc:docMk/>
            <pc:sldMk cId="2568589063" sldId="385"/>
            <ac:spMk id="15" creationId="{6723F4B6-5F5E-0BAC-4893-93210FA9CE8A}"/>
          </ac:spMkLst>
        </pc:spChg>
        <pc:spChg chg="add del mod">
          <ac:chgData name="野呂　正明" userId="99e23715-989e-4c0d-a8c7-541db55a28d9" providerId="ADAL" clId="{A41AB05A-6EC9-4DE7-96B6-BE63DD4FC754}" dt="2024-01-22T02:39:14.319" v="2717" actId="21"/>
          <ac:spMkLst>
            <pc:docMk/>
            <pc:sldMk cId="2568589063" sldId="385"/>
            <ac:spMk id="16" creationId="{43B4B239-DC66-24D5-FFB2-C9C01183C5EE}"/>
          </ac:spMkLst>
        </pc:spChg>
        <pc:spChg chg="add mod">
          <ac:chgData name="野呂　正明" userId="99e23715-989e-4c0d-a8c7-541db55a28d9" providerId="ADAL" clId="{A41AB05A-6EC9-4DE7-96B6-BE63DD4FC754}" dt="2024-01-22T08:03:42.452" v="3929" actId="1076"/>
          <ac:spMkLst>
            <pc:docMk/>
            <pc:sldMk cId="2568589063" sldId="385"/>
            <ac:spMk id="16" creationId="{E77C288B-9C40-977C-F6BE-A142F970BAB6}"/>
          </ac:spMkLst>
        </pc:spChg>
      </pc:sldChg>
      <pc:sldChg chg="addSp delSp modSp new mod">
        <pc:chgData name="野呂　正明" userId="99e23715-989e-4c0d-a8c7-541db55a28d9" providerId="ADAL" clId="{A41AB05A-6EC9-4DE7-96B6-BE63DD4FC754}" dt="2024-01-22T10:05:46.257" v="4211" actId="1076"/>
        <pc:sldMkLst>
          <pc:docMk/>
          <pc:sldMk cId="3074756083" sldId="386"/>
        </pc:sldMkLst>
        <pc:spChg chg="mod">
          <ac:chgData name="野呂　正明" userId="99e23715-989e-4c0d-a8c7-541db55a28d9" providerId="ADAL" clId="{A41AB05A-6EC9-4DE7-96B6-BE63DD4FC754}" dt="2024-01-22T03:02:43.672" v="2930" actId="1076"/>
          <ac:spMkLst>
            <pc:docMk/>
            <pc:sldMk cId="3074756083" sldId="386"/>
            <ac:spMk id="2" creationId="{BDEDBFD7-D451-C5F9-E621-EDBF45FFF561}"/>
          </ac:spMkLst>
        </pc:spChg>
        <pc:spChg chg="add mod ord">
          <ac:chgData name="野呂　正明" userId="99e23715-989e-4c0d-a8c7-541db55a28d9" providerId="ADAL" clId="{A41AB05A-6EC9-4DE7-96B6-BE63DD4FC754}" dt="2024-01-22T03:09:47.315" v="3036" actId="207"/>
          <ac:spMkLst>
            <pc:docMk/>
            <pc:sldMk cId="3074756083" sldId="386"/>
            <ac:spMk id="3" creationId="{B9810FA3-B148-DC6F-1C8D-47FFA29BA82F}"/>
          </ac:spMkLst>
        </pc:spChg>
        <pc:spChg chg="add mod ord">
          <ac:chgData name="野呂　正明" userId="99e23715-989e-4c0d-a8c7-541db55a28d9" providerId="ADAL" clId="{A41AB05A-6EC9-4DE7-96B6-BE63DD4FC754}" dt="2024-01-22T03:03:20.710" v="2936" actId="167"/>
          <ac:spMkLst>
            <pc:docMk/>
            <pc:sldMk cId="3074756083" sldId="386"/>
            <ac:spMk id="4" creationId="{E82D5816-C0CD-B725-F305-EFE7A6067B7B}"/>
          </ac:spMkLst>
        </pc:spChg>
        <pc:spChg chg="add mod ord">
          <ac:chgData name="野呂　正明" userId="99e23715-989e-4c0d-a8c7-541db55a28d9" providerId="ADAL" clId="{A41AB05A-6EC9-4DE7-96B6-BE63DD4FC754}" dt="2024-01-22T03:04:03.926" v="2941" actId="207"/>
          <ac:spMkLst>
            <pc:docMk/>
            <pc:sldMk cId="3074756083" sldId="386"/>
            <ac:spMk id="5" creationId="{174F4CAD-A2D7-BCEC-8241-44AFC2712E01}"/>
          </ac:spMkLst>
        </pc:spChg>
        <pc:spChg chg="add mod ord">
          <ac:chgData name="野呂　正明" userId="99e23715-989e-4c0d-a8c7-541db55a28d9" providerId="ADAL" clId="{A41AB05A-6EC9-4DE7-96B6-BE63DD4FC754}" dt="2024-01-22T03:03:20.710" v="2936" actId="167"/>
          <ac:spMkLst>
            <pc:docMk/>
            <pc:sldMk cId="3074756083" sldId="386"/>
            <ac:spMk id="6" creationId="{6EF7AED7-63C2-A44B-FAA3-77DD83877EE6}"/>
          </ac:spMkLst>
        </pc:spChg>
        <pc:spChg chg="add mod ord">
          <ac:chgData name="野呂　正明" userId="99e23715-989e-4c0d-a8c7-541db55a28d9" providerId="ADAL" clId="{A41AB05A-6EC9-4DE7-96B6-BE63DD4FC754}" dt="2024-01-22T03:03:40.245" v="2937" actId="207"/>
          <ac:spMkLst>
            <pc:docMk/>
            <pc:sldMk cId="3074756083" sldId="386"/>
            <ac:spMk id="7" creationId="{A731B5D2-5EF7-9B3F-9840-7DDA71D541B7}"/>
          </ac:spMkLst>
        </pc:spChg>
        <pc:spChg chg="add mod ord">
          <ac:chgData name="野呂　正明" userId="99e23715-989e-4c0d-a8c7-541db55a28d9" providerId="ADAL" clId="{A41AB05A-6EC9-4DE7-96B6-BE63DD4FC754}" dt="2024-01-22T03:03:20.710" v="2936" actId="167"/>
          <ac:spMkLst>
            <pc:docMk/>
            <pc:sldMk cId="3074756083" sldId="386"/>
            <ac:spMk id="8" creationId="{6BA8A538-B18C-3DA5-59A2-D15DEA89E253}"/>
          </ac:spMkLst>
        </pc:spChg>
        <pc:spChg chg="add mod ord">
          <ac:chgData name="野呂　正明" userId="99e23715-989e-4c0d-a8c7-541db55a28d9" providerId="ADAL" clId="{A41AB05A-6EC9-4DE7-96B6-BE63DD4FC754}" dt="2024-01-22T03:03:20.710" v="2936" actId="167"/>
          <ac:spMkLst>
            <pc:docMk/>
            <pc:sldMk cId="3074756083" sldId="386"/>
            <ac:spMk id="9" creationId="{369F3E99-086C-899F-10DF-65F36AB2F3B3}"/>
          </ac:spMkLst>
        </pc:spChg>
        <pc:spChg chg="add mod ord">
          <ac:chgData name="野呂　正明" userId="99e23715-989e-4c0d-a8c7-541db55a28d9" providerId="ADAL" clId="{A41AB05A-6EC9-4DE7-96B6-BE63DD4FC754}" dt="2024-01-22T03:03:20.710" v="2936" actId="167"/>
          <ac:spMkLst>
            <pc:docMk/>
            <pc:sldMk cId="3074756083" sldId="386"/>
            <ac:spMk id="10" creationId="{91144F39-1E78-8331-5CD7-C91A23EC57D8}"/>
          </ac:spMkLst>
        </pc:spChg>
        <pc:spChg chg="add mod ord">
          <ac:chgData name="野呂　正明" userId="99e23715-989e-4c0d-a8c7-541db55a28d9" providerId="ADAL" clId="{A41AB05A-6EC9-4DE7-96B6-BE63DD4FC754}" dt="2024-01-22T03:03:20.710" v="2936" actId="167"/>
          <ac:spMkLst>
            <pc:docMk/>
            <pc:sldMk cId="3074756083" sldId="386"/>
            <ac:spMk id="11" creationId="{371D105E-884C-6B36-B343-DDD59E7F4902}"/>
          </ac:spMkLst>
        </pc:spChg>
        <pc:spChg chg="add mod ord">
          <ac:chgData name="野呂　正明" userId="99e23715-989e-4c0d-a8c7-541db55a28d9" providerId="ADAL" clId="{A41AB05A-6EC9-4DE7-96B6-BE63DD4FC754}" dt="2024-01-22T03:03:20.710" v="2936" actId="167"/>
          <ac:spMkLst>
            <pc:docMk/>
            <pc:sldMk cId="3074756083" sldId="386"/>
            <ac:spMk id="12" creationId="{069FED9E-A049-8EFE-0B38-F5A29CF13E94}"/>
          </ac:spMkLst>
        </pc:spChg>
        <pc:spChg chg="add mod">
          <ac:chgData name="野呂　正明" userId="99e23715-989e-4c0d-a8c7-541db55a28d9" providerId="ADAL" clId="{A41AB05A-6EC9-4DE7-96B6-BE63DD4FC754}" dt="2024-01-22T08:04:30.052" v="3960" actId="1076"/>
          <ac:spMkLst>
            <pc:docMk/>
            <pc:sldMk cId="3074756083" sldId="386"/>
            <ac:spMk id="13" creationId="{E7C09BB0-A182-B8DC-66B0-0D899FF98FCD}"/>
          </ac:spMkLst>
        </pc:spChg>
        <pc:spChg chg="add mod">
          <ac:chgData name="野呂　正明" userId="99e23715-989e-4c0d-a8c7-541db55a28d9" providerId="ADAL" clId="{A41AB05A-6EC9-4DE7-96B6-BE63DD4FC754}" dt="2024-01-22T08:04:30.052" v="3960" actId="1076"/>
          <ac:spMkLst>
            <pc:docMk/>
            <pc:sldMk cId="3074756083" sldId="386"/>
            <ac:spMk id="14" creationId="{7FCF673B-C016-FEF1-2D82-9BBCA054DDA5}"/>
          </ac:spMkLst>
        </pc:spChg>
        <pc:spChg chg="add mod">
          <ac:chgData name="野呂　正明" userId="99e23715-989e-4c0d-a8c7-541db55a28d9" providerId="ADAL" clId="{A41AB05A-6EC9-4DE7-96B6-BE63DD4FC754}" dt="2024-01-22T08:04:30.052" v="3960" actId="1076"/>
          <ac:spMkLst>
            <pc:docMk/>
            <pc:sldMk cId="3074756083" sldId="386"/>
            <ac:spMk id="15" creationId="{A5568C1E-5C3E-C60D-C665-ABE31D42F47C}"/>
          </ac:spMkLst>
        </pc:spChg>
        <pc:spChg chg="add mod">
          <ac:chgData name="野呂　正明" userId="99e23715-989e-4c0d-a8c7-541db55a28d9" providerId="ADAL" clId="{A41AB05A-6EC9-4DE7-96B6-BE63DD4FC754}" dt="2024-01-22T08:04:30.052" v="3960" actId="1076"/>
          <ac:spMkLst>
            <pc:docMk/>
            <pc:sldMk cId="3074756083" sldId="386"/>
            <ac:spMk id="16" creationId="{C5CD7EBE-5355-F524-C4C5-B20192AB2759}"/>
          </ac:spMkLst>
        </pc:spChg>
        <pc:spChg chg="add mod">
          <ac:chgData name="野呂　正明" userId="99e23715-989e-4c0d-a8c7-541db55a28d9" providerId="ADAL" clId="{A41AB05A-6EC9-4DE7-96B6-BE63DD4FC754}" dt="2024-01-22T08:04:30.052" v="3960" actId="1076"/>
          <ac:spMkLst>
            <pc:docMk/>
            <pc:sldMk cId="3074756083" sldId="386"/>
            <ac:spMk id="17" creationId="{64890969-36D3-3CC8-7F11-D680CE3BC10B}"/>
          </ac:spMkLst>
        </pc:spChg>
        <pc:spChg chg="add mod">
          <ac:chgData name="野呂　正明" userId="99e23715-989e-4c0d-a8c7-541db55a28d9" providerId="ADAL" clId="{A41AB05A-6EC9-4DE7-96B6-BE63DD4FC754}" dt="2024-01-22T08:04:30.052" v="3960" actId="1076"/>
          <ac:spMkLst>
            <pc:docMk/>
            <pc:sldMk cId="3074756083" sldId="386"/>
            <ac:spMk id="18" creationId="{2220FC29-62B8-96E7-7133-34F6CD9E5291}"/>
          </ac:spMkLst>
        </pc:spChg>
        <pc:spChg chg="add mod">
          <ac:chgData name="野呂　正明" userId="99e23715-989e-4c0d-a8c7-541db55a28d9" providerId="ADAL" clId="{A41AB05A-6EC9-4DE7-96B6-BE63DD4FC754}" dt="2024-01-22T08:04:30.052" v="3960" actId="1076"/>
          <ac:spMkLst>
            <pc:docMk/>
            <pc:sldMk cId="3074756083" sldId="386"/>
            <ac:spMk id="19" creationId="{9953AB0C-940D-4336-B504-43D26DBFBCE4}"/>
          </ac:spMkLst>
        </pc:spChg>
        <pc:spChg chg="add mod">
          <ac:chgData name="野呂　正明" userId="99e23715-989e-4c0d-a8c7-541db55a28d9" providerId="ADAL" clId="{A41AB05A-6EC9-4DE7-96B6-BE63DD4FC754}" dt="2024-01-22T08:49:06.122" v="4002" actId="207"/>
          <ac:spMkLst>
            <pc:docMk/>
            <pc:sldMk cId="3074756083" sldId="386"/>
            <ac:spMk id="20" creationId="{A4989B6D-A367-5112-9370-9BDD7AB566E9}"/>
          </ac:spMkLst>
        </pc:spChg>
        <pc:spChg chg="add mod">
          <ac:chgData name="野呂　正明" userId="99e23715-989e-4c0d-a8c7-541db55a28d9" providerId="ADAL" clId="{A41AB05A-6EC9-4DE7-96B6-BE63DD4FC754}" dt="2024-01-22T10:05:46.257" v="4211" actId="1076"/>
          <ac:spMkLst>
            <pc:docMk/>
            <pc:sldMk cId="3074756083" sldId="386"/>
            <ac:spMk id="22" creationId="{C3581452-FFA3-8635-D42D-1F9016192941}"/>
          </ac:spMkLst>
        </pc:spChg>
        <pc:spChg chg="add mod">
          <ac:chgData name="野呂　正明" userId="99e23715-989e-4c0d-a8c7-541db55a28d9" providerId="ADAL" clId="{A41AB05A-6EC9-4DE7-96B6-BE63DD4FC754}" dt="2024-01-22T03:01:08.136" v="2884"/>
          <ac:spMkLst>
            <pc:docMk/>
            <pc:sldMk cId="3074756083" sldId="386"/>
            <ac:spMk id="23" creationId="{928151B3-D3A3-49B1-C392-B63B250DDB31}"/>
          </ac:spMkLst>
        </pc:spChg>
        <pc:spChg chg="add mod">
          <ac:chgData name="野呂　正明" userId="99e23715-989e-4c0d-a8c7-541db55a28d9" providerId="ADAL" clId="{A41AB05A-6EC9-4DE7-96B6-BE63DD4FC754}" dt="2024-01-22T03:01:08.136" v="2884"/>
          <ac:spMkLst>
            <pc:docMk/>
            <pc:sldMk cId="3074756083" sldId="386"/>
            <ac:spMk id="24" creationId="{11BF5568-7F1D-54B8-C505-534FF2B3A234}"/>
          </ac:spMkLst>
        </pc:spChg>
        <pc:spChg chg="add mod">
          <ac:chgData name="野呂　正明" userId="99e23715-989e-4c0d-a8c7-541db55a28d9" providerId="ADAL" clId="{A41AB05A-6EC9-4DE7-96B6-BE63DD4FC754}" dt="2024-01-22T03:01:08.136" v="2884"/>
          <ac:spMkLst>
            <pc:docMk/>
            <pc:sldMk cId="3074756083" sldId="386"/>
            <ac:spMk id="25" creationId="{D0411EDB-3DD6-B249-302D-9537C86EACE7}"/>
          </ac:spMkLst>
        </pc:spChg>
        <pc:spChg chg="add mod">
          <ac:chgData name="野呂　正明" userId="99e23715-989e-4c0d-a8c7-541db55a28d9" providerId="ADAL" clId="{A41AB05A-6EC9-4DE7-96B6-BE63DD4FC754}" dt="2024-01-22T03:01:08.136" v="2884"/>
          <ac:spMkLst>
            <pc:docMk/>
            <pc:sldMk cId="3074756083" sldId="386"/>
            <ac:spMk id="26" creationId="{E151442C-C904-0F8A-7013-324C94E5A43A}"/>
          </ac:spMkLst>
        </pc:spChg>
        <pc:spChg chg="add mod">
          <ac:chgData name="野呂　正明" userId="99e23715-989e-4c0d-a8c7-541db55a28d9" providerId="ADAL" clId="{A41AB05A-6EC9-4DE7-96B6-BE63DD4FC754}" dt="2024-01-22T03:01:08.136" v="2884"/>
          <ac:spMkLst>
            <pc:docMk/>
            <pc:sldMk cId="3074756083" sldId="386"/>
            <ac:spMk id="27" creationId="{42DFF262-F83E-A0E4-7633-7F2FD36FC8D5}"/>
          </ac:spMkLst>
        </pc:spChg>
        <pc:spChg chg="add mod">
          <ac:chgData name="野呂　正明" userId="99e23715-989e-4c0d-a8c7-541db55a28d9" providerId="ADAL" clId="{A41AB05A-6EC9-4DE7-96B6-BE63DD4FC754}" dt="2024-01-22T03:01:08.136" v="2884"/>
          <ac:spMkLst>
            <pc:docMk/>
            <pc:sldMk cId="3074756083" sldId="386"/>
            <ac:spMk id="28" creationId="{15F1DBDC-1006-F0A7-0E24-CF21841C9442}"/>
          </ac:spMkLst>
        </pc:spChg>
        <pc:spChg chg="add mod">
          <ac:chgData name="野呂　正明" userId="99e23715-989e-4c0d-a8c7-541db55a28d9" providerId="ADAL" clId="{A41AB05A-6EC9-4DE7-96B6-BE63DD4FC754}" dt="2024-01-22T03:01:08.136" v="2884"/>
          <ac:spMkLst>
            <pc:docMk/>
            <pc:sldMk cId="3074756083" sldId="386"/>
            <ac:spMk id="29" creationId="{1F584D76-9E18-D914-816A-9AFC649FACF2}"/>
          </ac:spMkLst>
        </pc:spChg>
        <pc:spChg chg="add mod">
          <ac:chgData name="野呂　正明" userId="99e23715-989e-4c0d-a8c7-541db55a28d9" providerId="ADAL" clId="{A41AB05A-6EC9-4DE7-96B6-BE63DD4FC754}" dt="2024-01-22T08:04:30.052" v="3960" actId="1076"/>
          <ac:spMkLst>
            <pc:docMk/>
            <pc:sldMk cId="3074756083" sldId="386"/>
            <ac:spMk id="30" creationId="{862B4DE9-C27E-391C-0B7E-0D599B81210A}"/>
          </ac:spMkLst>
        </pc:spChg>
        <pc:spChg chg="add mod">
          <ac:chgData name="野呂　正明" userId="99e23715-989e-4c0d-a8c7-541db55a28d9" providerId="ADAL" clId="{A41AB05A-6EC9-4DE7-96B6-BE63DD4FC754}" dt="2024-01-22T08:04:30.052" v="3960" actId="1076"/>
          <ac:spMkLst>
            <pc:docMk/>
            <pc:sldMk cId="3074756083" sldId="386"/>
            <ac:spMk id="31" creationId="{E373511C-02F3-29B7-5BAE-F6C032089114}"/>
          </ac:spMkLst>
        </pc:spChg>
        <pc:spChg chg="add del mod">
          <ac:chgData name="野呂　正明" userId="99e23715-989e-4c0d-a8c7-541db55a28d9" providerId="ADAL" clId="{A41AB05A-6EC9-4DE7-96B6-BE63DD4FC754}" dt="2024-01-22T03:02:23.853" v="2925" actId="21"/>
          <ac:spMkLst>
            <pc:docMk/>
            <pc:sldMk cId="3074756083" sldId="386"/>
            <ac:spMk id="32" creationId="{CF3FA804-297F-E868-422B-C1BDBFF4DE3C}"/>
          </ac:spMkLst>
        </pc:spChg>
        <pc:spChg chg="add mod">
          <ac:chgData name="野呂　正明" userId="99e23715-989e-4c0d-a8c7-541db55a28d9" providerId="ADAL" clId="{A41AB05A-6EC9-4DE7-96B6-BE63DD4FC754}" dt="2024-01-22T08:04:30.052" v="3960" actId="1076"/>
          <ac:spMkLst>
            <pc:docMk/>
            <pc:sldMk cId="3074756083" sldId="386"/>
            <ac:spMk id="34" creationId="{98823685-A9D8-E80B-6B49-9E5D8FCAA809}"/>
          </ac:spMkLst>
        </pc:spChg>
        <pc:spChg chg="add mod ord">
          <ac:chgData name="野呂　正明" userId="99e23715-989e-4c0d-a8c7-541db55a28d9" providerId="ADAL" clId="{A41AB05A-6EC9-4DE7-96B6-BE63DD4FC754}" dt="2024-01-22T08:04:30.052" v="3960" actId="1076"/>
          <ac:spMkLst>
            <pc:docMk/>
            <pc:sldMk cId="3074756083" sldId="386"/>
            <ac:spMk id="35" creationId="{082A22B3-00F8-D6BB-3252-948D83FC20BB}"/>
          </ac:spMkLst>
        </pc:spChg>
        <pc:spChg chg="add mod">
          <ac:chgData name="野呂　正明" userId="99e23715-989e-4c0d-a8c7-541db55a28d9" providerId="ADAL" clId="{A41AB05A-6EC9-4DE7-96B6-BE63DD4FC754}" dt="2024-01-22T03:09:47.315" v="3036" actId="207"/>
          <ac:spMkLst>
            <pc:docMk/>
            <pc:sldMk cId="3074756083" sldId="386"/>
            <ac:spMk id="36" creationId="{78E428F4-1CBF-9A63-8531-7C83487B55DD}"/>
          </ac:spMkLst>
        </pc:spChg>
        <pc:spChg chg="add mod">
          <ac:chgData name="野呂　正明" userId="99e23715-989e-4c0d-a8c7-541db55a28d9" providerId="ADAL" clId="{A41AB05A-6EC9-4DE7-96B6-BE63DD4FC754}" dt="2024-01-22T03:06:15.998" v="3022" actId="14100"/>
          <ac:spMkLst>
            <pc:docMk/>
            <pc:sldMk cId="3074756083" sldId="386"/>
            <ac:spMk id="37" creationId="{EB6945D3-44EA-1105-4B50-126CC5A985C3}"/>
          </ac:spMkLst>
        </pc:spChg>
        <pc:spChg chg="add mod">
          <ac:chgData name="野呂　正明" userId="99e23715-989e-4c0d-a8c7-541db55a28d9" providerId="ADAL" clId="{A41AB05A-6EC9-4DE7-96B6-BE63DD4FC754}" dt="2024-01-22T08:48:39.373" v="4001"/>
          <ac:spMkLst>
            <pc:docMk/>
            <pc:sldMk cId="3074756083" sldId="386"/>
            <ac:spMk id="38" creationId="{7F29111E-BD5D-3B2E-6D45-8C704171C8E1}"/>
          </ac:spMkLst>
        </pc:spChg>
        <pc:spChg chg="add mod">
          <ac:chgData name="野呂　正明" userId="99e23715-989e-4c0d-a8c7-541db55a28d9" providerId="ADAL" clId="{A41AB05A-6EC9-4DE7-96B6-BE63DD4FC754}" dt="2024-01-22T03:07:13.489" v="3035" actId="1076"/>
          <ac:spMkLst>
            <pc:docMk/>
            <pc:sldMk cId="3074756083" sldId="386"/>
            <ac:spMk id="39" creationId="{C1945317-2C15-140A-6703-AB97BF77DBE0}"/>
          </ac:spMkLst>
        </pc:spChg>
        <pc:spChg chg="add mod">
          <ac:chgData name="野呂　正明" userId="99e23715-989e-4c0d-a8c7-541db55a28d9" providerId="ADAL" clId="{A41AB05A-6EC9-4DE7-96B6-BE63DD4FC754}" dt="2024-01-22T08:04:30.052" v="3960" actId="1076"/>
          <ac:spMkLst>
            <pc:docMk/>
            <pc:sldMk cId="3074756083" sldId="386"/>
            <ac:spMk id="40" creationId="{48C6E2C6-A5CC-2F18-8566-836F885D6B9F}"/>
          </ac:spMkLst>
        </pc:spChg>
        <pc:spChg chg="add mod">
          <ac:chgData name="野呂　正明" userId="99e23715-989e-4c0d-a8c7-541db55a28d9" providerId="ADAL" clId="{A41AB05A-6EC9-4DE7-96B6-BE63DD4FC754}" dt="2024-01-22T08:04:30.052" v="3960" actId="1076"/>
          <ac:spMkLst>
            <pc:docMk/>
            <pc:sldMk cId="3074756083" sldId="386"/>
            <ac:spMk id="41" creationId="{48E1637B-6A56-33B9-93E4-23C4ED7434B8}"/>
          </ac:spMkLst>
        </pc:spChg>
        <pc:spChg chg="add mod">
          <ac:chgData name="野呂　正明" userId="99e23715-989e-4c0d-a8c7-541db55a28d9" providerId="ADAL" clId="{A41AB05A-6EC9-4DE7-96B6-BE63DD4FC754}" dt="2024-01-22T08:04:30.052" v="3960" actId="1076"/>
          <ac:spMkLst>
            <pc:docMk/>
            <pc:sldMk cId="3074756083" sldId="386"/>
            <ac:spMk id="42" creationId="{7398CFD0-9CD7-591F-ADDD-6E18B30F3E08}"/>
          </ac:spMkLst>
        </pc:spChg>
        <pc:spChg chg="add mod">
          <ac:chgData name="野呂　正明" userId="99e23715-989e-4c0d-a8c7-541db55a28d9" providerId="ADAL" clId="{A41AB05A-6EC9-4DE7-96B6-BE63DD4FC754}" dt="2024-01-22T08:04:30.052" v="3960" actId="1076"/>
          <ac:spMkLst>
            <pc:docMk/>
            <pc:sldMk cId="3074756083" sldId="386"/>
            <ac:spMk id="43" creationId="{A38E9091-BC29-D126-1195-CCDA133BA4DF}"/>
          </ac:spMkLst>
        </pc:spChg>
        <pc:spChg chg="add mod">
          <ac:chgData name="野呂　正明" userId="99e23715-989e-4c0d-a8c7-541db55a28d9" providerId="ADAL" clId="{A41AB05A-6EC9-4DE7-96B6-BE63DD4FC754}" dt="2024-01-22T04:02:01.227" v="3805" actId="1076"/>
          <ac:spMkLst>
            <pc:docMk/>
            <pc:sldMk cId="3074756083" sldId="386"/>
            <ac:spMk id="44" creationId="{500A255C-10CB-BCE7-E4F1-1E40ED207545}"/>
          </ac:spMkLst>
        </pc:spChg>
        <pc:cxnChg chg="add mod ord">
          <ac:chgData name="野呂　正明" userId="99e23715-989e-4c0d-a8c7-541db55a28d9" providerId="ADAL" clId="{A41AB05A-6EC9-4DE7-96B6-BE63DD4FC754}" dt="2024-01-22T08:04:30.052" v="3960" actId="1076"/>
          <ac:cxnSpMkLst>
            <pc:docMk/>
            <pc:sldMk cId="3074756083" sldId="386"/>
            <ac:cxnSpMk id="21" creationId="{D4055C4B-039B-7D7F-5AE8-48BBBBEFA41F}"/>
          </ac:cxnSpMkLst>
        </pc:cxnChg>
        <pc:cxnChg chg="add mod">
          <ac:chgData name="野呂　正明" userId="99e23715-989e-4c0d-a8c7-541db55a28d9" providerId="ADAL" clId="{A41AB05A-6EC9-4DE7-96B6-BE63DD4FC754}" dt="2024-01-22T03:01:08.136" v="2884"/>
          <ac:cxnSpMkLst>
            <pc:docMk/>
            <pc:sldMk cId="3074756083" sldId="386"/>
            <ac:cxnSpMk id="22" creationId="{F151AA0D-0595-60E1-F912-B928F50FC488}"/>
          </ac:cxnSpMkLst>
        </pc:cxnChg>
        <pc:cxnChg chg="add mod">
          <ac:chgData name="野呂　正明" userId="99e23715-989e-4c0d-a8c7-541db55a28d9" providerId="ADAL" clId="{A41AB05A-6EC9-4DE7-96B6-BE63DD4FC754}" dt="2024-01-22T08:04:30.052" v="3960" actId="1076"/>
          <ac:cxnSpMkLst>
            <pc:docMk/>
            <pc:sldMk cId="3074756083" sldId="386"/>
            <ac:cxnSpMk id="33" creationId="{DFFFB9C0-731C-269C-408C-4748A1E63F0A}"/>
          </ac:cxnSpMkLst>
        </pc:cxnChg>
      </pc:sldChg>
      <pc:sldChg chg="addSp modSp new del mod">
        <pc:chgData name="野呂　正明" userId="99e23715-989e-4c0d-a8c7-541db55a28d9" providerId="ADAL" clId="{A41AB05A-6EC9-4DE7-96B6-BE63DD4FC754}" dt="2024-01-22T10:16:47.821" v="5145" actId="2696"/>
        <pc:sldMkLst>
          <pc:docMk/>
          <pc:sldMk cId="2658316192" sldId="387"/>
        </pc:sldMkLst>
        <pc:spChg chg="mod">
          <ac:chgData name="野呂　正明" userId="99e23715-989e-4c0d-a8c7-541db55a28d9" providerId="ADAL" clId="{A41AB05A-6EC9-4DE7-96B6-BE63DD4FC754}" dt="2024-01-22T03:51:00.641" v="3290" actId="20577"/>
          <ac:spMkLst>
            <pc:docMk/>
            <pc:sldMk cId="2658316192" sldId="387"/>
            <ac:spMk id="2" creationId="{8D3AC24C-E6F9-F762-ACDE-EA055906B764}"/>
          </ac:spMkLst>
        </pc:spChg>
        <pc:graphicFrameChg chg="add mod modGraphic">
          <ac:chgData name="野呂　正明" userId="99e23715-989e-4c0d-a8c7-541db55a28d9" providerId="ADAL" clId="{A41AB05A-6EC9-4DE7-96B6-BE63DD4FC754}" dt="2024-01-22T03:50:50.763" v="3253" actId="14734"/>
          <ac:graphicFrameMkLst>
            <pc:docMk/>
            <pc:sldMk cId="2658316192" sldId="387"/>
            <ac:graphicFrameMk id="3" creationId="{FB408790-A406-75EB-6674-8E91162F049D}"/>
          </ac:graphicFrameMkLst>
        </pc:graphicFrameChg>
      </pc:sldChg>
      <pc:sldChg chg="addSp delSp modSp new mod">
        <pc:chgData name="野呂　正明" userId="99e23715-989e-4c0d-a8c7-541db55a28d9" providerId="ADAL" clId="{A41AB05A-6EC9-4DE7-96B6-BE63DD4FC754}" dt="2024-01-26T03:04:45.718" v="9607" actId="20577"/>
        <pc:sldMkLst>
          <pc:docMk/>
          <pc:sldMk cId="783638658" sldId="388"/>
        </pc:sldMkLst>
        <pc:spChg chg="mod">
          <ac:chgData name="野呂　正明" userId="99e23715-989e-4c0d-a8c7-541db55a28d9" providerId="ADAL" clId="{A41AB05A-6EC9-4DE7-96B6-BE63DD4FC754}" dt="2024-01-26T03:04:45.718" v="9607" actId="20577"/>
          <ac:spMkLst>
            <pc:docMk/>
            <pc:sldMk cId="783638658" sldId="388"/>
            <ac:spMk id="2" creationId="{511B5C7C-C6C3-6903-A692-336826AF94A7}"/>
          </ac:spMkLst>
        </pc:spChg>
        <pc:graphicFrameChg chg="add mod modGraphic">
          <ac:chgData name="野呂　正明" userId="99e23715-989e-4c0d-a8c7-541db55a28d9" providerId="ADAL" clId="{A41AB05A-6EC9-4DE7-96B6-BE63DD4FC754}" dt="2024-01-22T04:22:49.486" v="3813"/>
          <ac:graphicFrameMkLst>
            <pc:docMk/>
            <pc:sldMk cId="783638658" sldId="388"/>
            <ac:graphicFrameMk id="3" creationId="{384B7E96-DFDD-CE18-F858-78C9326E4C51}"/>
          </ac:graphicFrameMkLst>
        </pc:graphicFrameChg>
        <pc:graphicFrameChg chg="add del mod modGraphic">
          <ac:chgData name="野呂　正明" userId="99e23715-989e-4c0d-a8c7-541db55a28d9" providerId="ADAL" clId="{A41AB05A-6EC9-4DE7-96B6-BE63DD4FC754}" dt="2024-01-22T03:58:24.595" v="3728" actId="21"/>
          <ac:graphicFrameMkLst>
            <pc:docMk/>
            <pc:sldMk cId="783638658" sldId="388"/>
            <ac:graphicFrameMk id="4" creationId="{04632EED-D8A2-72ED-DB11-1ED6509BC280}"/>
          </ac:graphicFrameMkLst>
        </pc:graphicFrameChg>
      </pc:sldChg>
      <pc:sldChg chg="addSp delSp modSp new mod">
        <pc:chgData name="野呂　正明" userId="99e23715-989e-4c0d-a8c7-541db55a28d9" providerId="ADAL" clId="{A41AB05A-6EC9-4DE7-96B6-BE63DD4FC754}" dt="2024-01-26T03:04:51.218" v="9608" actId="20577"/>
        <pc:sldMkLst>
          <pc:docMk/>
          <pc:sldMk cId="3157341171" sldId="389"/>
        </pc:sldMkLst>
        <pc:spChg chg="mod">
          <ac:chgData name="野呂　正明" userId="99e23715-989e-4c0d-a8c7-541db55a28d9" providerId="ADAL" clId="{A41AB05A-6EC9-4DE7-96B6-BE63DD4FC754}" dt="2024-01-26T03:04:51.218" v="9608" actId="20577"/>
          <ac:spMkLst>
            <pc:docMk/>
            <pc:sldMk cId="3157341171" sldId="389"/>
            <ac:spMk id="2" creationId="{E163E181-3675-DB39-0647-0C40A70EE6E2}"/>
          </ac:spMkLst>
        </pc:spChg>
        <pc:spChg chg="add del">
          <ac:chgData name="野呂　正明" userId="99e23715-989e-4c0d-a8c7-541db55a28d9" providerId="ADAL" clId="{A41AB05A-6EC9-4DE7-96B6-BE63DD4FC754}" dt="2024-01-22T03:57:55.610" v="3719" actId="22"/>
          <ac:spMkLst>
            <pc:docMk/>
            <pc:sldMk cId="3157341171" sldId="389"/>
            <ac:spMk id="4" creationId="{F256B0F4-7FDC-50AB-99F1-E2DFB801BF18}"/>
          </ac:spMkLst>
        </pc:spChg>
        <pc:graphicFrameChg chg="add mod modGraphic">
          <ac:chgData name="野呂　正明" userId="99e23715-989e-4c0d-a8c7-541db55a28d9" providerId="ADAL" clId="{A41AB05A-6EC9-4DE7-96B6-BE63DD4FC754}" dt="2024-01-22T04:50:54.653" v="3842" actId="798"/>
          <ac:graphicFrameMkLst>
            <pc:docMk/>
            <pc:sldMk cId="3157341171" sldId="389"/>
            <ac:graphicFrameMk id="5" creationId="{996CB5DE-FD4A-D26B-0D36-6F0791ED7CC3}"/>
          </ac:graphicFrameMkLst>
        </pc:graphicFrameChg>
      </pc:sldChg>
      <pc:sldChg chg="addSp delSp modSp new mod modClrScheme chgLayout">
        <pc:chgData name="野呂　正明" userId="99e23715-989e-4c0d-a8c7-541db55a28d9" providerId="ADAL" clId="{A41AB05A-6EC9-4DE7-96B6-BE63DD4FC754}" dt="2024-01-25T04:48:47.737" v="9431" actId="1076"/>
        <pc:sldMkLst>
          <pc:docMk/>
          <pc:sldMk cId="1191827374" sldId="390"/>
        </pc:sldMkLst>
        <pc:spChg chg="mod ord">
          <ac:chgData name="野呂　正明" userId="99e23715-989e-4c0d-a8c7-541db55a28d9" providerId="ADAL" clId="{A41AB05A-6EC9-4DE7-96B6-BE63DD4FC754}" dt="2024-01-22T10:07:22.187" v="4255" actId="700"/>
          <ac:spMkLst>
            <pc:docMk/>
            <pc:sldMk cId="1191827374" sldId="390"/>
            <ac:spMk id="2" creationId="{D7AFD48C-65A7-5679-1AE5-130521CB4752}"/>
          </ac:spMkLst>
        </pc:spChg>
        <pc:spChg chg="add mod">
          <ac:chgData name="野呂　正明" userId="99e23715-989e-4c0d-a8c7-541db55a28d9" providerId="ADAL" clId="{A41AB05A-6EC9-4DE7-96B6-BE63DD4FC754}" dt="2024-01-22T10:06:45.837" v="4235" actId="1076"/>
          <ac:spMkLst>
            <pc:docMk/>
            <pc:sldMk cId="1191827374" sldId="390"/>
            <ac:spMk id="3" creationId="{B69674F4-1D8A-D6AF-B876-499DBAEC9AFA}"/>
          </ac:spMkLst>
        </pc:spChg>
        <pc:spChg chg="add mod">
          <ac:chgData name="野呂　正明" userId="99e23715-989e-4c0d-a8c7-541db55a28d9" providerId="ADAL" clId="{A41AB05A-6EC9-4DE7-96B6-BE63DD4FC754}" dt="2024-01-22T10:07:09.281" v="4254" actId="14100"/>
          <ac:spMkLst>
            <pc:docMk/>
            <pc:sldMk cId="1191827374" sldId="390"/>
            <ac:spMk id="4" creationId="{79C44025-46B7-9A4A-2280-6255C6ECB1B6}"/>
          </ac:spMkLst>
        </pc:spChg>
        <pc:spChg chg="add mod">
          <ac:chgData name="野呂　正明" userId="99e23715-989e-4c0d-a8c7-541db55a28d9" providerId="ADAL" clId="{A41AB05A-6EC9-4DE7-96B6-BE63DD4FC754}" dt="2024-01-22T10:06:45.837" v="4235" actId="1076"/>
          <ac:spMkLst>
            <pc:docMk/>
            <pc:sldMk cId="1191827374" sldId="390"/>
            <ac:spMk id="5" creationId="{15F44C0B-AF82-2FB7-AEEF-79D4179A7527}"/>
          </ac:spMkLst>
        </pc:spChg>
        <pc:spChg chg="add mod">
          <ac:chgData name="野呂　正明" userId="99e23715-989e-4c0d-a8c7-541db55a28d9" providerId="ADAL" clId="{A41AB05A-6EC9-4DE7-96B6-BE63DD4FC754}" dt="2024-01-22T10:07:04.870" v="4253" actId="14100"/>
          <ac:spMkLst>
            <pc:docMk/>
            <pc:sldMk cId="1191827374" sldId="390"/>
            <ac:spMk id="6" creationId="{9EA41108-72F6-0AEA-3859-F5CB416BBE18}"/>
          </ac:spMkLst>
        </pc:spChg>
        <pc:spChg chg="add mod">
          <ac:chgData name="野呂　正明" userId="99e23715-989e-4c0d-a8c7-541db55a28d9" providerId="ADAL" clId="{A41AB05A-6EC9-4DE7-96B6-BE63DD4FC754}" dt="2024-01-22T10:06:45.837" v="4235" actId="1076"/>
          <ac:spMkLst>
            <pc:docMk/>
            <pc:sldMk cId="1191827374" sldId="390"/>
            <ac:spMk id="7" creationId="{F30FB738-32EA-02A0-0D6E-960563F60EED}"/>
          </ac:spMkLst>
        </pc:spChg>
        <pc:spChg chg="add mod">
          <ac:chgData name="野呂　正明" userId="99e23715-989e-4c0d-a8c7-541db55a28d9" providerId="ADAL" clId="{A41AB05A-6EC9-4DE7-96B6-BE63DD4FC754}" dt="2024-01-22T10:06:45.837" v="4235" actId="1076"/>
          <ac:spMkLst>
            <pc:docMk/>
            <pc:sldMk cId="1191827374" sldId="390"/>
            <ac:spMk id="8" creationId="{408C1FC3-69AB-0A7D-51AC-4D008124D317}"/>
          </ac:spMkLst>
        </pc:spChg>
        <pc:spChg chg="add mod">
          <ac:chgData name="野呂　正明" userId="99e23715-989e-4c0d-a8c7-541db55a28d9" providerId="ADAL" clId="{A41AB05A-6EC9-4DE7-96B6-BE63DD4FC754}" dt="2024-01-22T10:07:04.870" v="4253" actId="14100"/>
          <ac:spMkLst>
            <pc:docMk/>
            <pc:sldMk cId="1191827374" sldId="390"/>
            <ac:spMk id="9" creationId="{D08A7D4F-E671-87BD-C362-9E6A62C64ECF}"/>
          </ac:spMkLst>
        </pc:spChg>
        <pc:spChg chg="add mod ord">
          <ac:chgData name="野呂　正明" userId="99e23715-989e-4c0d-a8c7-541db55a28d9" providerId="ADAL" clId="{A41AB05A-6EC9-4DE7-96B6-BE63DD4FC754}" dt="2024-01-22T10:06:45.837" v="4235" actId="1076"/>
          <ac:spMkLst>
            <pc:docMk/>
            <pc:sldMk cId="1191827374" sldId="390"/>
            <ac:spMk id="10" creationId="{DA849593-D7E4-8B08-4193-379AE1EE9DA8}"/>
          </ac:spMkLst>
        </pc:spChg>
        <pc:spChg chg="add mod">
          <ac:chgData name="野呂　正明" userId="99e23715-989e-4c0d-a8c7-541db55a28d9" providerId="ADAL" clId="{A41AB05A-6EC9-4DE7-96B6-BE63DD4FC754}" dt="2024-01-22T10:06:49.574" v="4236" actId="1076"/>
          <ac:spMkLst>
            <pc:docMk/>
            <pc:sldMk cId="1191827374" sldId="390"/>
            <ac:spMk id="11" creationId="{979AEFB8-0F40-C155-C0D0-AB372FE88D8C}"/>
          </ac:spMkLst>
        </pc:spChg>
        <pc:spChg chg="add mod">
          <ac:chgData name="野呂　正明" userId="99e23715-989e-4c0d-a8c7-541db55a28d9" providerId="ADAL" clId="{A41AB05A-6EC9-4DE7-96B6-BE63DD4FC754}" dt="2024-01-22T10:06:49.574" v="4236" actId="1076"/>
          <ac:spMkLst>
            <pc:docMk/>
            <pc:sldMk cId="1191827374" sldId="390"/>
            <ac:spMk id="12" creationId="{44C85D18-9F0C-A722-52DA-1B594C0A95A4}"/>
          </ac:spMkLst>
        </pc:spChg>
        <pc:spChg chg="add del mod">
          <ac:chgData name="野呂　正明" userId="99e23715-989e-4c0d-a8c7-541db55a28d9" providerId="ADAL" clId="{A41AB05A-6EC9-4DE7-96B6-BE63DD4FC754}" dt="2024-01-22T10:06:18.658" v="4230" actId="478"/>
          <ac:spMkLst>
            <pc:docMk/>
            <pc:sldMk cId="1191827374" sldId="390"/>
            <ac:spMk id="13" creationId="{8D05880A-0215-A221-5094-3F80C699076C}"/>
          </ac:spMkLst>
        </pc:spChg>
        <pc:spChg chg="add mod">
          <ac:chgData name="野呂　正明" userId="99e23715-989e-4c0d-a8c7-541db55a28d9" providerId="ADAL" clId="{A41AB05A-6EC9-4DE7-96B6-BE63DD4FC754}" dt="2024-01-25T04:48:47.737" v="9431" actId="1076"/>
          <ac:spMkLst>
            <pc:docMk/>
            <pc:sldMk cId="1191827374" sldId="390"/>
            <ac:spMk id="13" creationId="{E13CB2B0-FFF8-1002-49D4-8D67E9CCDDC3}"/>
          </ac:spMkLst>
        </pc:spChg>
        <pc:spChg chg="add del mod">
          <ac:chgData name="野呂　正明" userId="99e23715-989e-4c0d-a8c7-541db55a28d9" providerId="ADAL" clId="{A41AB05A-6EC9-4DE7-96B6-BE63DD4FC754}" dt="2024-01-22T10:06:18.658" v="4230" actId="478"/>
          <ac:spMkLst>
            <pc:docMk/>
            <pc:sldMk cId="1191827374" sldId="390"/>
            <ac:spMk id="14" creationId="{C08E46E3-97E1-2BA6-2834-09D1EC87BEE2}"/>
          </ac:spMkLst>
        </pc:spChg>
        <pc:spChg chg="add mod">
          <ac:chgData name="野呂　正明" userId="99e23715-989e-4c0d-a8c7-541db55a28d9" providerId="ADAL" clId="{A41AB05A-6EC9-4DE7-96B6-BE63DD4FC754}" dt="2024-01-25T04:48:47.737" v="9431" actId="1076"/>
          <ac:spMkLst>
            <pc:docMk/>
            <pc:sldMk cId="1191827374" sldId="390"/>
            <ac:spMk id="14" creationId="{FF147E06-7AC7-14D3-0FB9-AC1097B1094B}"/>
          </ac:spMkLst>
        </pc:spChg>
        <pc:spChg chg="add mod">
          <ac:chgData name="野呂　正明" userId="99e23715-989e-4c0d-a8c7-541db55a28d9" providerId="ADAL" clId="{A41AB05A-6EC9-4DE7-96B6-BE63DD4FC754}" dt="2024-01-22T10:06:49.574" v="4236" actId="1076"/>
          <ac:spMkLst>
            <pc:docMk/>
            <pc:sldMk cId="1191827374" sldId="390"/>
            <ac:spMk id="15" creationId="{5DEE1384-71C8-9461-8F4A-F6313D0CB79E}"/>
          </ac:spMkLst>
        </pc:spChg>
        <pc:spChg chg="add mod ord">
          <ac:chgData name="野呂　正明" userId="99e23715-989e-4c0d-a8c7-541db55a28d9" providerId="ADAL" clId="{A41AB05A-6EC9-4DE7-96B6-BE63DD4FC754}" dt="2024-01-22T10:10:41.481" v="4575" actId="20577"/>
          <ac:spMkLst>
            <pc:docMk/>
            <pc:sldMk cId="1191827374" sldId="390"/>
            <ac:spMk id="16" creationId="{F31BFF03-9D20-7AA6-B6A9-02C1B0C8D85E}"/>
          </ac:spMkLst>
        </pc:spChg>
        <pc:spChg chg="add mod">
          <ac:chgData name="野呂　正明" userId="99e23715-989e-4c0d-a8c7-541db55a28d9" providerId="ADAL" clId="{A41AB05A-6EC9-4DE7-96B6-BE63DD4FC754}" dt="2024-01-22T10:09:25.737" v="4356" actId="1076"/>
          <ac:spMkLst>
            <pc:docMk/>
            <pc:sldMk cId="1191827374" sldId="390"/>
            <ac:spMk id="17" creationId="{A0BE02A5-0D31-A599-4EEF-A2A676194600}"/>
          </ac:spMkLst>
        </pc:spChg>
        <pc:spChg chg="add mod">
          <ac:chgData name="野呂　正明" userId="99e23715-989e-4c0d-a8c7-541db55a28d9" providerId="ADAL" clId="{A41AB05A-6EC9-4DE7-96B6-BE63DD4FC754}" dt="2024-01-22T10:16:36.239" v="5144" actId="1076"/>
          <ac:spMkLst>
            <pc:docMk/>
            <pc:sldMk cId="1191827374" sldId="390"/>
            <ac:spMk id="18" creationId="{30EFC2A8-BF5A-F045-B66B-EF05E3BDA1FD}"/>
          </ac:spMkLst>
        </pc:spChg>
        <pc:spChg chg="add mod">
          <ac:chgData name="野呂　正明" userId="99e23715-989e-4c0d-a8c7-541db55a28d9" providerId="ADAL" clId="{A41AB05A-6EC9-4DE7-96B6-BE63DD4FC754}" dt="2024-01-25T04:48:47.737" v="9431" actId="1076"/>
          <ac:spMkLst>
            <pc:docMk/>
            <pc:sldMk cId="1191827374" sldId="390"/>
            <ac:spMk id="20" creationId="{1724D649-06E2-B40B-464F-46AA9BF5A299}"/>
          </ac:spMkLst>
        </pc:spChg>
        <pc:spChg chg="add mod">
          <ac:chgData name="野呂　正明" userId="99e23715-989e-4c0d-a8c7-541db55a28d9" providerId="ADAL" clId="{A41AB05A-6EC9-4DE7-96B6-BE63DD4FC754}" dt="2024-01-25T04:48:47.737" v="9431" actId="1076"/>
          <ac:spMkLst>
            <pc:docMk/>
            <pc:sldMk cId="1191827374" sldId="390"/>
            <ac:spMk id="21" creationId="{B4D25E59-26E4-1D52-7F0A-DBFF8DB5E510}"/>
          </ac:spMkLst>
        </pc:spChg>
        <pc:spChg chg="add mod">
          <ac:chgData name="野呂　正明" userId="99e23715-989e-4c0d-a8c7-541db55a28d9" providerId="ADAL" clId="{A41AB05A-6EC9-4DE7-96B6-BE63DD4FC754}" dt="2024-01-25T04:48:47.737" v="9431" actId="1076"/>
          <ac:spMkLst>
            <pc:docMk/>
            <pc:sldMk cId="1191827374" sldId="390"/>
            <ac:spMk id="22" creationId="{3D5B3591-1458-D641-028C-4ABFB63A4ECE}"/>
          </ac:spMkLst>
        </pc:spChg>
      </pc:sldChg>
      <pc:sldChg chg="addSp delSp modSp new mod ord modClrScheme chgLayout">
        <pc:chgData name="野呂　正明" userId="99e23715-989e-4c0d-a8c7-541db55a28d9" providerId="ADAL" clId="{A41AB05A-6EC9-4DE7-96B6-BE63DD4FC754}" dt="2024-01-25T04:48:39.684" v="9428" actId="1076"/>
        <pc:sldMkLst>
          <pc:docMk/>
          <pc:sldMk cId="358341961" sldId="391"/>
        </pc:sldMkLst>
        <pc:spChg chg="mod ord">
          <ac:chgData name="野呂　正明" userId="99e23715-989e-4c0d-a8c7-541db55a28d9" providerId="ADAL" clId="{A41AB05A-6EC9-4DE7-96B6-BE63DD4FC754}" dt="2024-01-22T10:11:58.638" v="4622" actId="700"/>
          <ac:spMkLst>
            <pc:docMk/>
            <pc:sldMk cId="358341961" sldId="391"/>
            <ac:spMk id="2" creationId="{36179086-A87B-05FC-4656-0D895D94E898}"/>
          </ac:spMkLst>
        </pc:spChg>
        <pc:spChg chg="add mod">
          <ac:chgData name="野呂　正明" userId="99e23715-989e-4c0d-a8c7-541db55a28d9" providerId="ADAL" clId="{A41AB05A-6EC9-4DE7-96B6-BE63DD4FC754}" dt="2024-01-25T04:46:55.291" v="9413" actId="1038"/>
          <ac:spMkLst>
            <pc:docMk/>
            <pc:sldMk cId="358341961" sldId="391"/>
            <ac:spMk id="4" creationId="{772D1627-5136-CE5C-1813-B10A1DCC9D21}"/>
          </ac:spMkLst>
        </pc:spChg>
        <pc:spChg chg="add mod">
          <ac:chgData name="野呂　正明" userId="99e23715-989e-4c0d-a8c7-541db55a28d9" providerId="ADAL" clId="{A41AB05A-6EC9-4DE7-96B6-BE63DD4FC754}" dt="2024-01-25T04:46:55.291" v="9413" actId="1038"/>
          <ac:spMkLst>
            <pc:docMk/>
            <pc:sldMk cId="358341961" sldId="391"/>
            <ac:spMk id="5" creationId="{87217BAB-FA59-0BB6-59B2-C961F43F2F8F}"/>
          </ac:spMkLst>
        </pc:spChg>
        <pc:spChg chg="add mod">
          <ac:chgData name="野呂　正明" userId="99e23715-989e-4c0d-a8c7-541db55a28d9" providerId="ADAL" clId="{A41AB05A-6EC9-4DE7-96B6-BE63DD4FC754}" dt="2024-01-25T04:46:55.291" v="9413" actId="1038"/>
          <ac:spMkLst>
            <pc:docMk/>
            <pc:sldMk cId="358341961" sldId="391"/>
            <ac:spMk id="6" creationId="{32A20347-A503-2BDB-4F0F-55390CF86919}"/>
          </ac:spMkLst>
        </pc:spChg>
        <pc:spChg chg="add mod">
          <ac:chgData name="野呂　正明" userId="99e23715-989e-4c0d-a8c7-541db55a28d9" providerId="ADAL" clId="{A41AB05A-6EC9-4DE7-96B6-BE63DD4FC754}" dt="2024-01-25T04:46:55.291" v="9413" actId="1038"/>
          <ac:spMkLst>
            <pc:docMk/>
            <pc:sldMk cId="358341961" sldId="391"/>
            <ac:spMk id="7" creationId="{961F4716-7263-2B33-B4D9-37DDC5BD2683}"/>
          </ac:spMkLst>
        </pc:spChg>
        <pc:spChg chg="add del mod">
          <ac:chgData name="野呂　正明" userId="99e23715-989e-4c0d-a8c7-541db55a28d9" providerId="ADAL" clId="{A41AB05A-6EC9-4DE7-96B6-BE63DD4FC754}" dt="2024-01-22T10:11:10.659" v="4578" actId="478"/>
          <ac:spMkLst>
            <pc:docMk/>
            <pc:sldMk cId="358341961" sldId="391"/>
            <ac:spMk id="8" creationId="{59EA9A59-6F69-4559-DEF0-6C415557E47C}"/>
          </ac:spMkLst>
        </pc:spChg>
        <pc:spChg chg="add mod">
          <ac:chgData name="野呂　正明" userId="99e23715-989e-4c0d-a8c7-541db55a28d9" providerId="ADAL" clId="{A41AB05A-6EC9-4DE7-96B6-BE63DD4FC754}" dt="2024-01-25T04:48:39.684" v="9428" actId="1076"/>
          <ac:spMkLst>
            <pc:docMk/>
            <pc:sldMk cId="358341961" sldId="391"/>
            <ac:spMk id="8" creationId="{DF2DE459-7FE5-C7A5-E52D-92650BD54B75}"/>
          </ac:spMkLst>
        </pc:spChg>
        <pc:spChg chg="add mod">
          <ac:chgData name="野呂　正明" userId="99e23715-989e-4c0d-a8c7-541db55a28d9" providerId="ADAL" clId="{A41AB05A-6EC9-4DE7-96B6-BE63DD4FC754}" dt="2024-01-25T04:48:39.684" v="9428" actId="1076"/>
          <ac:spMkLst>
            <pc:docMk/>
            <pc:sldMk cId="358341961" sldId="391"/>
            <ac:spMk id="9" creationId="{0D679341-2D60-F3C8-4446-FE86EF1F645F}"/>
          </ac:spMkLst>
        </pc:spChg>
        <pc:spChg chg="add del mod">
          <ac:chgData name="野呂　正明" userId="99e23715-989e-4c0d-a8c7-541db55a28d9" providerId="ADAL" clId="{A41AB05A-6EC9-4DE7-96B6-BE63DD4FC754}" dt="2024-01-22T10:11:10.659" v="4578" actId="478"/>
          <ac:spMkLst>
            <pc:docMk/>
            <pc:sldMk cId="358341961" sldId="391"/>
            <ac:spMk id="9" creationId="{374E5E11-A463-FF30-FB30-71BD2F91CF13}"/>
          </ac:spMkLst>
        </pc:spChg>
        <pc:spChg chg="add mod">
          <ac:chgData name="野呂　正明" userId="99e23715-989e-4c0d-a8c7-541db55a28d9" providerId="ADAL" clId="{A41AB05A-6EC9-4DE7-96B6-BE63DD4FC754}" dt="2024-01-22T10:16:08.034" v="5142"/>
          <ac:spMkLst>
            <pc:docMk/>
            <pc:sldMk cId="358341961" sldId="391"/>
            <ac:spMk id="11" creationId="{F1F80D16-C9ED-F61C-C782-EF918810E693}"/>
          </ac:spMkLst>
        </pc:spChg>
        <pc:spChg chg="add mod">
          <ac:chgData name="野呂　正明" userId="99e23715-989e-4c0d-a8c7-541db55a28d9" providerId="ADAL" clId="{A41AB05A-6EC9-4DE7-96B6-BE63DD4FC754}" dt="2024-01-25T04:46:55.291" v="9413" actId="1038"/>
          <ac:spMkLst>
            <pc:docMk/>
            <pc:sldMk cId="358341961" sldId="391"/>
            <ac:spMk id="12" creationId="{C9824B94-51EA-923A-4406-3B73A16275A0}"/>
          </ac:spMkLst>
        </pc:spChg>
        <pc:spChg chg="add mod ord">
          <ac:chgData name="野呂　正明" userId="99e23715-989e-4c0d-a8c7-541db55a28d9" providerId="ADAL" clId="{A41AB05A-6EC9-4DE7-96B6-BE63DD4FC754}" dt="2024-01-22T10:18:49.187" v="5207"/>
          <ac:spMkLst>
            <pc:docMk/>
            <pc:sldMk cId="358341961" sldId="391"/>
            <ac:spMk id="13" creationId="{BB398A0D-D5BD-4F54-67D3-598DA04EC18B}"/>
          </ac:spMkLst>
        </pc:spChg>
        <pc:spChg chg="add mod">
          <ac:chgData name="野呂　正明" userId="99e23715-989e-4c0d-a8c7-541db55a28d9" providerId="ADAL" clId="{A41AB05A-6EC9-4DE7-96B6-BE63DD4FC754}" dt="2024-01-22T10:15:40.632" v="5128" actId="1076"/>
          <ac:spMkLst>
            <pc:docMk/>
            <pc:sldMk cId="358341961" sldId="391"/>
            <ac:spMk id="14" creationId="{59A59685-A0AE-FFE1-C440-5254AC1D7020}"/>
          </ac:spMkLst>
        </pc:spChg>
        <pc:spChg chg="add mod">
          <ac:chgData name="野呂　正明" userId="99e23715-989e-4c0d-a8c7-541db55a28d9" providerId="ADAL" clId="{A41AB05A-6EC9-4DE7-96B6-BE63DD4FC754}" dt="2024-01-25T04:48:39.684" v="9428" actId="1076"/>
          <ac:spMkLst>
            <pc:docMk/>
            <pc:sldMk cId="358341961" sldId="391"/>
            <ac:spMk id="16" creationId="{FAEF2A56-3FFF-855F-9A2E-EFECD8B7094F}"/>
          </ac:spMkLst>
        </pc:spChg>
        <pc:spChg chg="add mod">
          <ac:chgData name="野呂　正明" userId="99e23715-989e-4c0d-a8c7-541db55a28d9" providerId="ADAL" clId="{A41AB05A-6EC9-4DE7-96B6-BE63DD4FC754}" dt="2024-01-25T04:48:39.684" v="9428" actId="1076"/>
          <ac:spMkLst>
            <pc:docMk/>
            <pc:sldMk cId="358341961" sldId="391"/>
            <ac:spMk id="17" creationId="{5E46CFBC-D4E4-58A2-C634-D5AD98104523}"/>
          </ac:spMkLst>
        </pc:spChg>
        <pc:spChg chg="add mod">
          <ac:chgData name="野呂　正明" userId="99e23715-989e-4c0d-a8c7-541db55a28d9" providerId="ADAL" clId="{A41AB05A-6EC9-4DE7-96B6-BE63DD4FC754}" dt="2024-01-25T04:48:39.684" v="9428" actId="1076"/>
          <ac:spMkLst>
            <pc:docMk/>
            <pc:sldMk cId="358341961" sldId="391"/>
            <ac:spMk id="18" creationId="{70AE1B81-A361-E469-441C-3BBD9ED1EAEB}"/>
          </ac:spMkLst>
        </pc:spChg>
        <pc:graphicFrameChg chg="add mod">
          <ac:chgData name="野呂　正明" userId="99e23715-989e-4c0d-a8c7-541db55a28d9" providerId="ADAL" clId="{A41AB05A-6EC9-4DE7-96B6-BE63DD4FC754}" dt="2024-01-22T10:11:22.927" v="4580" actId="1076"/>
          <ac:graphicFrameMkLst>
            <pc:docMk/>
            <pc:sldMk cId="358341961" sldId="391"/>
            <ac:graphicFrameMk id="10" creationId="{7DCAFB70-95C6-E390-2334-AFA5D277FC5B}"/>
          </ac:graphicFrameMkLst>
        </pc:graphicFrameChg>
        <pc:cxnChg chg="add mod">
          <ac:chgData name="野呂　正明" userId="99e23715-989e-4c0d-a8c7-541db55a28d9" providerId="ADAL" clId="{A41AB05A-6EC9-4DE7-96B6-BE63DD4FC754}" dt="2024-01-25T04:46:55.291" v="9413" actId="1038"/>
          <ac:cxnSpMkLst>
            <pc:docMk/>
            <pc:sldMk cId="358341961" sldId="391"/>
            <ac:cxnSpMk id="3" creationId="{22FA7DAD-DFB7-8AA0-AA53-9945EFF662C7}"/>
          </ac:cxnSpMkLst>
        </pc:cxnChg>
      </pc:sldChg>
      <pc:sldChg chg="addSp delSp modSp new mod modClrScheme chgLayout">
        <pc:chgData name="野呂　正明" userId="99e23715-989e-4c0d-a8c7-541db55a28d9" providerId="ADAL" clId="{A41AB05A-6EC9-4DE7-96B6-BE63DD4FC754}" dt="2024-01-25T04:46:36.341" v="9387" actId="1035"/>
        <pc:sldMkLst>
          <pc:docMk/>
          <pc:sldMk cId="3002834156" sldId="392"/>
        </pc:sldMkLst>
        <pc:spChg chg="mod ord">
          <ac:chgData name="野呂　正明" userId="99e23715-989e-4c0d-a8c7-541db55a28d9" providerId="ADAL" clId="{A41AB05A-6EC9-4DE7-96B6-BE63DD4FC754}" dt="2024-01-22T10:26:41.488" v="5575" actId="700"/>
          <ac:spMkLst>
            <pc:docMk/>
            <pc:sldMk cId="3002834156" sldId="392"/>
            <ac:spMk id="2" creationId="{0A1A42E4-E25C-C938-C7A4-E9946DBF7F87}"/>
          </ac:spMkLst>
        </pc:spChg>
        <pc:spChg chg="add mod">
          <ac:chgData name="野呂　正明" userId="99e23715-989e-4c0d-a8c7-541db55a28d9" providerId="ADAL" clId="{A41AB05A-6EC9-4DE7-96B6-BE63DD4FC754}" dt="2024-01-22T10:26:29.671" v="5574" actId="1076"/>
          <ac:spMkLst>
            <pc:docMk/>
            <pc:sldMk cId="3002834156" sldId="392"/>
            <ac:spMk id="3" creationId="{A31BFA33-85AE-EC60-015B-D86788F4DD07}"/>
          </ac:spMkLst>
        </pc:spChg>
        <pc:spChg chg="add mod">
          <ac:chgData name="野呂　正明" userId="99e23715-989e-4c0d-a8c7-541db55a28d9" providerId="ADAL" clId="{A41AB05A-6EC9-4DE7-96B6-BE63DD4FC754}" dt="2024-01-22T10:26:29.671" v="5574" actId="1076"/>
          <ac:spMkLst>
            <pc:docMk/>
            <pc:sldMk cId="3002834156" sldId="392"/>
            <ac:spMk id="4" creationId="{B91BD5E8-8ED0-C4CD-19E9-50263D90900E}"/>
          </ac:spMkLst>
        </pc:spChg>
        <pc:spChg chg="add mod">
          <ac:chgData name="野呂　正明" userId="99e23715-989e-4c0d-a8c7-541db55a28d9" providerId="ADAL" clId="{A41AB05A-6EC9-4DE7-96B6-BE63DD4FC754}" dt="2024-01-22T10:26:29.671" v="5574" actId="1076"/>
          <ac:spMkLst>
            <pc:docMk/>
            <pc:sldMk cId="3002834156" sldId="392"/>
            <ac:spMk id="5" creationId="{C58D6748-297B-EC85-77D6-63B715D0E87B}"/>
          </ac:spMkLst>
        </pc:spChg>
        <pc:spChg chg="add mod">
          <ac:chgData name="野呂　正明" userId="99e23715-989e-4c0d-a8c7-541db55a28d9" providerId="ADAL" clId="{A41AB05A-6EC9-4DE7-96B6-BE63DD4FC754}" dt="2024-01-22T10:26:29.671" v="5574" actId="1076"/>
          <ac:spMkLst>
            <pc:docMk/>
            <pc:sldMk cId="3002834156" sldId="392"/>
            <ac:spMk id="6" creationId="{14BBF643-21DD-8437-2ECE-E5C52CA69576}"/>
          </ac:spMkLst>
        </pc:spChg>
        <pc:spChg chg="add mod">
          <ac:chgData name="野呂　正明" userId="99e23715-989e-4c0d-a8c7-541db55a28d9" providerId="ADAL" clId="{A41AB05A-6EC9-4DE7-96B6-BE63DD4FC754}" dt="2024-01-22T10:26:29.671" v="5574" actId="1076"/>
          <ac:spMkLst>
            <pc:docMk/>
            <pc:sldMk cId="3002834156" sldId="392"/>
            <ac:spMk id="7" creationId="{4202E6D7-22A4-815C-D1D3-BC56E4E5ABB3}"/>
          </ac:spMkLst>
        </pc:spChg>
        <pc:spChg chg="add mod">
          <ac:chgData name="野呂　正明" userId="99e23715-989e-4c0d-a8c7-541db55a28d9" providerId="ADAL" clId="{A41AB05A-6EC9-4DE7-96B6-BE63DD4FC754}" dt="2024-01-22T10:26:29.671" v="5574" actId="1076"/>
          <ac:spMkLst>
            <pc:docMk/>
            <pc:sldMk cId="3002834156" sldId="392"/>
            <ac:spMk id="8" creationId="{4EACC98E-FB1B-DD8A-0E14-C47A149F32C9}"/>
          </ac:spMkLst>
        </pc:spChg>
        <pc:spChg chg="add mod">
          <ac:chgData name="野呂　正明" userId="99e23715-989e-4c0d-a8c7-541db55a28d9" providerId="ADAL" clId="{A41AB05A-6EC9-4DE7-96B6-BE63DD4FC754}" dt="2024-01-22T10:26:29.671" v="5574" actId="1076"/>
          <ac:spMkLst>
            <pc:docMk/>
            <pc:sldMk cId="3002834156" sldId="392"/>
            <ac:spMk id="9" creationId="{E0B8629D-AD47-0A91-B120-AB887FA34ED2}"/>
          </ac:spMkLst>
        </pc:spChg>
        <pc:spChg chg="add mod ord">
          <ac:chgData name="野呂　正明" userId="99e23715-989e-4c0d-a8c7-541db55a28d9" providerId="ADAL" clId="{A41AB05A-6EC9-4DE7-96B6-BE63DD4FC754}" dt="2024-01-22T10:27:42.720" v="5756" actId="20577"/>
          <ac:spMkLst>
            <pc:docMk/>
            <pc:sldMk cId="3002834156" sldId="392"/>
            <ac:spMk id="10" creationId="{F28E9979-BD5D-9A83-2FB0-5E95C2D795EE}"/>
          </ac:spMkLst>
        </pc:spChg>
        <pc:spChg chg="add mod">
          <ac:chgData name="野呂　正明" userId="99e23715-989e-4c0d-a8c7-541db55a28d9" providerId="ADAL" clId="{A41AB05A-6EC9-4DE7-96B6-BE63DD4FC754}" dt="2024-01-22T10:27:57.087" v="5759" actId="1076"/>
          <ac:spMkLst>
            <pc:docMk/>
            <pc:sldMk cId="3002834156" sldId="392"/>
            <ac:spMk id="11" creationId="{322B6C11-C2BC-257F-A79E-6B01A1D2A9A3}"/>
          </ac:spMkLst>
        </pc:spChg>
        <pc:spChg chg="add mod">
          <ac:chgData name="野呂　正明" userId="99e23715-989e-4c0d-a8c7-541db55a28d9" providerId="ADAL" clId="{A41AB05A-6EC9-4DE7-96B6-BE63DD4FC754}" dt="2024-01-25T04:46:36.341" v="9387" actId="1035"/>
          <ac:spMkLst>
            <pc:docMk/>
            <pc:sldMk cId="3002834156" sldId="392"/>
            <ac:spMk id="13" creationId="{29F572FD-C9EA-2CB1-59DD-EA195AE1C7D6}"/>
          </ac:spMkLst>
        </pc:spChg>
        <pc:spChg chg="add mod">
          <ac:chgData name="野呂　正明" userId="99e23715-989e-4c0d-a8c7-541db55a28d9" providerId="ADAL" clId="{A41AB05A-6EC9-4DE7-96B6-BE63DD4FC754}" dt="2024-01-25T04:46:22.863" v="9354" actId="1076"/>
          <ac:spMkLst>
            <pc:docMk/>
            <pc:sldMk cId="3002834156" sldId="392"/>
            <ac:spMk id="14" creationId="{B128C721-48A4-120E-2A35-2197BE880295}"/>
          </ac:spMkLst>
        </pc:spChg>
        <pc:spChg chg="add del mod">
          <ac:chgData name="野呂　正明" userId="99e23715-989e-4c0d-a8c7-541db55a28d9" providerId="ADAL" clId="{A41AB05A-6EC9-4DE7-96B6-BE63DD4FC754}" dt="2024-01-25T04:46:27.458" v="9355" actId="478"/>
          <ac:spMkLst>
            <pc:docMk/>
            <pc:sldMk cId="3002834156" sldId="392"/>
            <ac:spMk id="15" creationId="{E3A77F9E-414A-1E5F-8A25-5146FA288C9E}"/>
          </ac:spMkLst>
        </pc:spChg>
        <pc:spChg chg="add mod">
          <ac:chgData name="野呂　正明" userId="99e23715-989e-4c0d-a8c7-541db55a28d9" providerId="ADAL" clId="{A41AB05A-6EC9-4DE7-96B6-BE63DD4FC754}" dt="2024-01-25T04:46:22.863" v="9354" actId="1076"/>
          <ac:spMkLst>
            <pc:docMk/>
            <pc:sldMk cId="3002834156" sldId="392"/>
            <ac:spMk id="16" creationId="{631C2A08-3968-EE1C-322F-F08E5A495019}"/>
          </ac:spMkLst>
        </pc:spChg>
        <pc:spChg chg="add mod">
          <ac:chgData name="野呂　正明" userId="99e23715-989e-4c0d-a8c7-541db55a28d9" providerId="ADAL" clId="{A41AB05A-6EC9-4DE7-96B6-BE63DD4FC754}" dt="2024-01-25T04:46:22.863" v="9354" actId="1076"/>
          <ac:spMkLst>
            <pc:docMk/>
            <pc:sldMk cId="3002834156" sldId="392"/>
            <ac:spMk id="17" creationId="{B69F4A6A-2284-25E4-3F0E-B5C2A6C0B31F}"/>
          </ac:spMkLst>
        </pc:spChg>
      </pc:sldChg>
      <pc:sldChg chg="addSp delSp modSp new mod modClrScheme chgLayout">
        <pc:chgData name="野呂　正明" userId="99e23715-989e-4c0d-a8c7-541db55a28d9" providerId="ADAL" clId="{A41AB05A-6EC9-4DE7-96B6-BE63DD4FC754}" dt="2024-01-25T04:49:02.790" v="9435" actId="1076"/>
        <pc:sldMkLst>
          <pc:docMk/>
          <pc:sldMk cId="3556709438" sldId="393"/>
        </pc:sldMkLst>
        <pc:spChg chg="mod ord">
          <ac:chgData name="野呂　正明" userId="99e23715-989e-4c0d-a8c7-541db55a28d9" providerId="ADAL" clId="{A41AB05A-6EC9-4DE7-96B6-BE63DD4FC754}" dt="2024-01-22T10:41:11.622" v="6009" actId="700"/>
          <ac:spMkLst>
            <pc:docMk/>
            <pc:sldMk cId="3556709438" sldId="393"/>
            <ac:spMk id="2" creationId="{8A944DF5-2771-C8E5-45E5-8F3C8A58FA7C}"/>
          </ac:spMkLst>
        </pc:spChg>
        <pc:spChg chg="add del mod">
          <ac:chgData name="野呂　正明" userId="99e23715-989e-4c0d-a8c7-541db55a28d9" providerId="ADAL" clId="{A41AB05A-6EC9-4DE7-96B6-BE63DD4FC754}" dt="2024-01-22T10:26:09.408" v="5570" actId="478"/>
          <ac:spMkLst>
            <pc:docMk/>
            <pc:sldMk cId="3556709438" sldId="393"/>
            <ac:spMk id="3" creationId="{28331454-8365-75C9-6110-F81AECD8466E}"/>
          </ac:spMkLst>
        </pc:spChg>
        <pc:spChg chg="add mod">
          <ac:chgData name="野呂　正明" userId="99e23715-989e-4c0d-a8c7-541db55a28d9" providerId="ADAL" clId="{A41AB05A-6EC9-4DE7-96B6-BE63DD4FC754}" dt="2024-01-25T04:48:55.458" v="9433" actId="1076"/>
          <ac:spMkLst>
            <pc:docMk/>
            <pc:sldMk cId="3556709438" sldId="393"/>
            <ac:spMk id="3" creationId="{6A6897E7-9B84-AC90-A39E-6C174C113FDB}"/>
          </ac:spMkLst>
        </pc:spChg>
        <pc:spChg chg="add mod">
          <ac:chgData name="野呂　正明" userId="99e23715-989e-4c0d-a8c7-541db55a28d9" providerId="ADAL" clId="{A41AB05A-6EC9-4DE7-96B6-BE63DD4FC754}" dt="2024-01-25T04:48:55.458" v="9433" actId="1076"/>
          <ac:spMkLst>
            <pc:docMk/>
            <pc:sldMk cId="3556709438" sldId="393"/>
            <ac:spMk id="4" creationId="{0B62294B-90EA-1529-EEE9-4E93B796C181}"/>
          </ac:spMkLst>
        </pc:spChg>
        <pc:spChg chg="add del mod">
          <ac:chgData name="野呂　正明" userId="99e23715-989e-4c0d-a8c7-541db55a28d9" providerId="ADAL" clId="{A41AB05A-6EC9-4DE7-96B6-BE63DD4FC754}" dt="2024-01-22T10:26:09.408" v="5570" actId="478"/>
          <ac:spMkLst>
            <pc:docMk/>
            <pc:sldMk cId="3556709438" sldId="393"/>
            <ac:spMk id="4" creationId="{DBBE0B56-5578-A859-9C65-4020A6CBFAE1}"/>
          </ac:spMkLst>
        </pc:spChg>
        <pc:spChg chg="add mod">
          <ac:chgData name="野呂　正明" userId="99e23715-989e-4c0d-a8c7-541db55a28d9" providerId="ADAL" clId="{A41AB05A-6EC9-4DE7-96B6-BE63DD4FC754}" dt="2024-01-25T04:48:55.458" v="9433" actId="1076"/>
          <ac:spMkLst>
            <pc:docMk/>
            <pc:sldMk cId="3556709438" sldId="393"/>
            <ac:spMk id="5" creationId="{03CC63CE-0A78-118C-4FE0-578C940340B9}"/>
          </ac:spMkLst>
        </pc:spChg>
        <pc:spChg chg="add del mod">
          <ac:chgData name="野呂　正明" userId="99e23715-989e-4c0d-a8c7-541db55a28d9" providerId="ADAL" clId="{A41AB05A-6EC9-4DE7-96B6-BE63DD4FC754}" dt="2024-01-22T10:26:09.408" v="5570" actId="478"/>
          <ac:spMkLst>
            <pc:docMk/>
            <pc:sldMk cId="3556709438" sldId="393"/>
            <ac:spMk id="5" creationId="{ADD2467E-32F9-5DB2-B25C-0E0457199EAA}"/>
          </ac:spMkLst>
        </pc:spChg>
        <pc:spChg chg="add del mod">
          <ac:chgData name="野呂　正明" userId="99e23715-989e-4c0d-a8c7-541db55a28d9" providerId="ADAL" clId="{A41AB05A-6EC9-4DE7-96B6-BE63DD4FC754}" dt="2024-01-22T10:26:09.408" v="5570" actId="478"/>
          <ac:spMkLst>
            <pc:docMk/>
            <pc:sldMk cId="3556709438" sldId="393"/>
            <ac:spMk id="6" creationId="{08F8E7FB-0665-65DF-B89A-DC518ABB9B29}"/>
          </ac:spMkLst>
        </pc:spChg>
        <pc:spChg chg="add del mod">
          <ac:chgData name="野呂　正明" userId="99e23715-989e-4c0d-a8c7-541db55a28d9" providerId="ADAL" clId="{A41AB05A-6EC9-4DE7-96B6-BE63DD4FC754}" dt="2024-01-25T04:48:59.500" v="9434" actId="478"/>
          <ac:spMkLst>
            <pc:docMk/>
            <pc:sldMk cId="3556709438" sldId="393"/>
            <ac:spMk id="6" creationId="{FCAEC22A-9D92-EB86-7D51-1542C50A31D3}"/>
          </ac:spMkLst>
        </pc:spChg>
        <pc:spChg chg="add mod">
          <ac:chgData name="野呂　正明" userId="99e23715-989e-4c0d-a8c7-541db55a28d9" providerId="ADAL" clId="{A41AB05A-6EC9-4DE7-96B6-BE63DD4FC754}" dt="2024-01-25T04:49:02.790" v="9435" actId="1076"/>
          <ac:spMkLst>
            <pc:docMk/>
            <pc:sldMk cId="3556709438" sldId="393"/>
            <ac:spMk id="7" creationId="{538ECBFC-84D6-CC53-4BFF-9E17626A7715}"/>
          </ac:spMkLst>
        </pc:spChg>
        <pc:spChg chg="add del mod">
          <ac:chgData name="野呂　正明" userId="99e23715-989e-4c0d-a8c7-541db55a28d9" providerId="ADAL" clId="{A41AB05A-6EC9-4DE7-96B6-BE63DD4FC754}" dt="2024-01-22T10:26:09.408" v="5570" actId="478"/>
          <ac:spMkLst>
            <pc:docMk/>
            <pc:sldMk cId="3556709438" sldId="393"/>
            <ac:spMk id="7" creationId="{CFB52214-9387-C442-EE07-429BD1AD085E}"/>
          </ac:spMkLst>
        </pc:spChg>
        <pc:spChg chg="add del mod">
          <ac:chgData name="野呂　正明" userId="99e23715-989e-4c0d-a8c7-541db55a28d9" providerId="ADAL" clId="{A41AB05A-6EC9-4DE7-96B6-BE63DD4FC754}" dt="2024-01-22T10:26:09.408" v="5570" actId="478"/>
          <ac:spMkLst>
            <pc:docMk/>
            <pc:sldMk cId="3556709438" sldId="393"/>
            <ac:spMk id="8" creationId="{B438B466-9605-D979-3459-A5B3E580A020}"/>
          </ac:spMkLst>
        </pc:spChg>
        <pc:spChg chg="add mod ord">
          <ac:chgData name="野呂　正明" userId="99e23715-989e-4c0d-a8c7-541db55a28d9" providerId="ADAL" clId="{A41AB05A-6EC9-4DE7-96B6-BE63DD4FC754}" dt="2024-01-22T10:40:35.761" v="6004" actId="167"/>
          <ac:spMkLst>
            <pc:docMk/>
            <pc:sldMk cId="3556709438" sldId="393"/>
            <ac:spMk id="9" creationId="{E4FDCF37-F52C-14AD-AC22-5803B088DB94}"/>
          </ac:spMkLst>
        </pc:spChg>
        <pc:spChg chg="add mod ord">
          <ac:chgData name="野呂　正明" userId="99e23715-989e-4c0d-a8c7-541db55a28d9" providerId="ADAL" clId="{A41AB05A-6EC9-4DE7-96B6-BE63DD4FC754}" dt="2024-01-22T10:40:35.761" v="6004" actId="167"/>
          <ac:spMkLst>
            <pc:docMk/>
            <pc:sldMk cId="3556709438" sldId="393"/>
            <ac:spMk id="10" creationId="{D413A7EF-7307-4111-662D-8CDCCB116169}"/>
          </ac:spMkLst>
        </pc:spChg>
        <pc:spChg chg="add mod ord">
          <ac:chgData name="野呂　正明" userId="99e23715-989e-4c0d-a8c7-541db55a28d9" providerId="ADAL" clId="{A41AB05A-6EC9-4DE7-96B6-BE63DD4FC754}" dt="2024-01-22T10:40:35.761" v="6004" actId="167"/>
          <ac:spMkLst>
            <pc:docMk/>
            <pc:sldMk cId="3556709438" sldId="393"/>
            <ac:spMk id="12" creationId="{2B74EED1-9B89-4596-8684-9738AE1D20FF}"/>
          </ac:spMkLst>
        </pc:spChg>
        <pc:spChg chg="add del mod">
          <ac:chgData name="野呂　正明" userId="99e23715-989e-4c0d-a8c7-541db55a28d9" providerId="ADAL" clId="{A41AB05A-6EC9-4DE7-96B6-BE63DD4FC754}" dt="2024-01-22T10:28:54.638" v="5762" actId="478"/>
          <ac:spMkLst>
            <pc:docMk/>
            <pc:sldMk cId="3556709438" sldId="393"/>
            <ac:spMk id="13" creationId="{917D990B-79C9-E5F3-408A-05C832D76DBD}"/>
          </ac:spMkLst>
        </pc:spChg>
        <pc:spChg chg="add del mod">
          <ac:chgData name="野呂　正明" userId="99e23715-989e-4c0d-a8c7-541db55a28d9" providerId="ADAL" clId="{A41AB05A-6EC9-4DE7-96B6-BE63DD4FC754}" dt="2024-01-22T10:28:54.638" v="5762" actId="478"/>
          <ac:spMkLst>
            <pc:docMk/>
            <pc:sldMk cId="3556709438" sldId="393"/>
            <ac:spMk id="14" creationId="{E6B0D29A-5BCC-4585-D513-399C4B0AF43B}"/>
          </ac:spMkLst>
        </pc:spChg>
        <pc:spChg chg="add mod">
          <ac:chgData name="野呂　正明" userId="99e23715-989e-4c0d-a8c7-541db55a28d9" providerId="ADAL" clId="{A41AB05A-6EC9-4DE7-96B6-BE63DD4FC754}" dt="2024-01-22T10:39:55.504" v="5985" actId="1076"/>
          <ac:spMkLst>
            <pc:docMk/>
            <pc:sldMk cId="3556709438" sldId="393"/>
            <ac:spMk id="15" creationId="{6EC4AFE2-243D-FCBA-3223-1B13742967B7}"/>
          </ac:spMkLst>
        </pc:spChg>
        <pc:spChg chg="add mod">
          <ac:chgData name="野呂　正明" userId="99e23715-989e-4c0d-a8c7-541db55a28d9" providerId="ADAL" clId="{A41AB05A-6EC9-4DE7-96B6-BE63DD4FC754}" dt="2024-01-22T10:45:11.977" v="6268" actId="1035"/>
          <ac:spMkLst>
            <pc:docMk/>
            <pc:sldMk cId="3556709438" sldId="393"/>
            <ac:spMk id="16" creationId="{7CCCD38A-D397-2D61-18C8-50E89318AE03}"/>
          </ac:spMkLst>
        </pc:spChg>
        <pc:spChg chg="add mod">
          <ac:chgData name="野呂　正明" userId="99e23715-989e-4c0d-a8c7-541db55a28d9" providerId="ADAL" clId="{A41AB05A-6EC9-4DE7-96B6-BE63DD4FC754}" dt="2024-01-22T10:45:11.977" v="6268" actId="1035"/>
          <ac:spMkLst>
            <pc:docMk/>
            <pc:sldMk cId="3556709438" sldId="393"/>
            <ac:spMk id="17" creationId="{E2954EDF-34C7-6395-D6E6-B160FBE2EA68}"/>
          </ac:spMkLst>
        </pc:spChg>
        <pc:spChg chg="add del mod">
          <ac:chgData name="野呂　正明" userId="99e23715-989e-4c0d-a8c7-541db55a28d9" providerId="ADAL" clId="{A41AB05A-6EC9-4DE7-96B6-BE63DD4FC754}" dt="2024-01-22T10:37:37.789" v="5924" actId="21"/>
          <ac:spMkLst>
            <pc:docMk/>
            <pc:sldMk cId="3556709438" sldId="393"/>
            <ac:spMk id="18" creationId="{EB91BDE7-00FA-C086-E86C-D167798BF97E}"/>
          </ac:spMkLst>
        </pc:spChg>
        <pc:spChg chg="add mod">
          <ac:chgData name="野呂　正明" userId="99e23715-989e-4c0d-a8c7-541db55a28d9" providerId="ADAL" clId="{A41AB05A-6EC9-4DE7-96B6-BE63DD4FC754}" dt="2024-01-22T10:45:11.977" v="6268" actId="1035"/>
          <ac:spMkLst>
            <pc:docMk/>
            <pc:sldMk cId="3556709438" sldId="393"/>
            <ac:spMk id="19" creationId="{EEFA7432-987D-E5C5-D5D7-9A6FCF4C7D6F}"/>
          </ac:spMkLst>
        </pc:spChg>
        <pc:spChg chg="add mod">
          <ac:chgData name="野呂　正明" userId="99e23715-989e-4c0d-a8c7-541db55a28d9" providerId="ADAL" clId="{A41AB05A-6EC9-4DE7-96B6-BE63DD4FC754}" dt="2024-01-22T10:45:11.977" v="6268" actId="1035"/>
          <ac:spMkLst>
            <pc:docMk/>
            <pc:sldMk cId="3556709438" sldId="393"/>
            <ac:spMk id="20" creationId="{921CB008-964C-8789-16AE-FA9D40B9164A}"/>
          </ac:spMkLst>
        </pc:spChg>
        <pc:spChg chg="add mod">
          <ac:chgData name="野呂　正明" userId="99e23715-989e-4c0d-a8c7-541db55a28d9" providerId="ADAL" clId="{A41AB05A-6EC9-4DE7-96B6-BE63DD4FC754}" dt="2024-01-22T10:45:11.977" v="6268" actId="1035"/>
          <ac:spMkLst>
            <pc:docMk/>
            <pc:sldMk cId="3556709438" sldId="393"/>
            <ac:spMk id="21" creationId="{A5A6CFA5-39A8-9F40-52CB-0CBCC6E19128}"/>
          </ac:spMkLst>
        </pc:spChg>
        <pc:spChg chg="add mod">
          <ac:chgData name="野呂　正明" userId="99e23715-989e-4c0d-a8c7-541db55a28d9" providerId="ADAL" clId="{A41AB05A-6EC9-4DE7-96B6-BE63DD4FC754}" dt="2024-01-22T10:45:11.977" v="6268" actId="1035"/>
          <ac:spMkLst>
            <pc:docMk/>
            <pc:sldMk cId="3556709438" sldId="393"/>
            <ac:spMk id="22" creationId="{95DB026E-7B97-7518-F18A-128ADCF98F1A}"/>
          </ac:spMkLst>
        </pc:spChg>
        <pc:spChg chg="add mod">
          <ac:chgData name="野呂　正明" userId="99e23715-989e-4c0d-a8c7-541db55a28d9" providerId="ADAL" clId="{A41AB05A-6EC9-4DE7-96B6-BE63DD4FC754}" dt="2024-01-22T10:45:44.351" v="6276" actId="20577"/>
          <ac:spMkLst>
            <pc:docMk/>
            <pc:sldMk cId="3556709438" sldId="393"/>
            <ac:spMk id="23" creationId="{4FF3DDA4-0241-E527-5323-CF42B229BFB4}"/>
          </ac:spMkLst>
        </pc:spChg>
        <pc:spChg chg="add mod ord">
          <ac:chgData name="野呂　正明" userId="99e23715-989e-4c0d-a8c7-541db55a28d9" providerId="ADAL" clId="{A41AB05A-6EC9-4DE7-96B6-BE63DD4FC754}" dt="2024-01-22T10:45:20.265" v="6270" actId="14100"/>
          <ac:spMkLst>
            <pc:docMk/>
            <pc:sldMk cId="3556709438" sldId="393"/>
            <ac:spMk id="24" creationId="{6F693A0D-D74D-9DC9-B023-F32916A8CC73}"/>
          </ac:spMkLst>
        </pc:spChg>
        <pc:spChg chg="add mod ord">
          <ac:chgData name="野呂　正明" userId="99e23715-989e-4c0d-a8c7-541db55a28d9" providerId="ADAL" clId="{A41AB05A-6EC9-4DE7-96B6-BE63DD4FC754}" dt="2024-01-22T10:45:23.821" v="6271" actId="14100"/>
          <ac:spMkLst>
            <pc:docMk/>
            <pc:sldMk cId="3556709438" sldId="393"/>
            <ac:spMk id="25" creationId="{0AA30BED-04E9-6BE0-400C-F8DFEFB97683}"/>
          </ac:spMkLst>
        </pc:spChg>
        <pc:spChg chg="add del mod">
          <ac:chgData name="野呂　正明" userId="99e23715-989e-4c0d-a8c7-541db55a28d9" providerId="ADAL" clId="{A41AB05A-6EC9-4DE7-96B6-BE63DD4FC754}" dt="2024-01-22T10:43:37.564" v="6173" actId="478"/>
          <ac:spMkLst>
            <pc:docMk/>
            <pc:sldMk cId="3556709438" sldId="393"/>
            <ac:spMk id="26" creationId="{9B0591A5-3B6E-D71B-CB5D-F9F4B8A9961F}"/>
          </ac:spMkLst>
        </pc:spChg>
        <pc:spChg chg="add del mod">
          <ac:chgData name="野呂　正明" userId="99e23715-989e-4c0d-a8c7-541db55a28d9" providerId="ADAL" clId="{A41AB05A-6EC9-4DE7-96B6-BE63DD4FC754}" dt="2024-01-22T10:43:37.564" v="6173" actId="478"/>
          <ac:spMkLst>
            <pc:docMk/>
            <pc:sldMk cId="3556709438" sldId="393"/>
            <ac:spMk id="27" creationId="{29ACE29C-01DA-5B05-0962-1795991F21AB}"/>
          </ac:spMkLst>
        </pc:spChg>
        <pc:spChg chg="add mod">
          <ac:chgData name="野呂　正明" userId="99e23715-989e-4c0d-a8c7-541db55a28d9" providerId="ADAL" clId="{A41AB05A-6EC9-4DE7-96B6-BE63DD4FC754}" dt="2024-01-22T10:45:31.723" v="6274" actId="207"/>
          <ac:spMkLst>
            <pc:docMk/>
            <pc:sldMk cId="3556709438" sldId="393"/>
            <ac:spMk id="28" creationId="{920BF291-C315-3223-601F-C3F5EECC2EA2}"/>
          </ac:spMkLst>
        </pc:spChg>
        <pc:cxnChg chg="add mod ord">
          <ac:chgData name="野呂　正明" userId="99e23715-989e-4c0d-a8c7-541db55a28d9" providerId="ADAL" clId="{A41AB05A-6EC9-4DE7-96B6-BE63DD4FC754}" dt="2024-01-22T10:40:35.761" v="6004" actId="167"/>
          <ac:cxnSpMkLst>
            <pc:docMk/>
            <pc:sldMk cId="3556709438" sldId="393"/>
            <ac:cxnSpMk id="11" creationId="{C2B5BC17-1B02-1EE6-5B8C-A5CBBB0783DC}"/>
          </ac:cxnSpMkLst>
        </pc:cxnChg>
      </pc:sldChg>
      <pc:sldChg chg="modSp new mod">
        <pc:chgData name="野呂　正明" userId="99e23715-989e-4c0d-a8c7-541db55a28d9" providerId="ADAL" clId="{A41AB05A-6EC9-4DE7-96B6-BE63DD4FC754}" dt="2024-01-26T02:45:30.505" v="9473"/>
        <pc:sldMkLst>
          <pc:docMk/>
          <pc:sldMk cId="3307713195" sldId="394"/>
        </pc:sldMkLst>
        <pc:spChg chg="mod">
          <ac:chgData name="野呂　正明" userId="99e23715-989e-4c0d-a8c7-541db55a28d9" providerId="ADAL" clId="{A41AB05A-6EC9-4DE7-96B6-BE63DD4FC754}" dt="2024-01-22T10:46:53.789" v="6335"/>
          <ac:spMkLst>
            <pc:docMk/>
            <pc:sldMk cId="3307713195" sldId="394"/>
            <ac:spMk id="2" creationId="{13002373-FD98-7AD4-8ED5-BE7DFF233373}"/>
          </ac:spMkLst>
        </pc:spChg>
        <pc:spChg chg="mod">
          <ac:chgData name="野呂　正明" userId="99e23715-989e-4c0d-a8c7-541db55a28d9" providerId="ADAL" clId="{A41AB05A-6EC9-4DE7-96B6-BE63DD4FC754}" dt="2024-01-26T02:45:30.505" v="9473"/>
          <ac:spMkLst>
            <pc:docMk/>
            <pc:sldMk cId="3307713195" sldId="394"/>
            <ac:spMk id="3" creationId="{5A4EA0EC-AC42-FEFD-C690-5EE80A978E6B}"/>
          </ac:spMkLst>
        </pc:spChg>
      </pc:sldChg>
      <pc:sldChg chg="modSp new mod">
        <pc:chgData name="野呂　正明" userId="99e23715-989e-4c0d-a8c7-541db55a28d9" providerId="ADAL" clId="{A41AB05A-6EC9-4DE7-96B6-BE63DD4FC754}" dt="2024-01-22T10:53:32.228" v="7525"/>
        <pc:sldMkLst>
          <pc:docMk/>
          <pc:sldMk cId="3821267017" sldId="395"/>
        </pc:sldMkLst>
        <pc:spChg chg="mod">
          <ac:chgData name="野呂　正明" userId="99e23715-989e-4c0d-a8c7-541db55a28d9" providerId="ADAL" clId="{A41AB05A-6EC9-4DE7-96B6-BE63DD4FC754}" dt="2024-01-22T10:50:25.337" v="6904"/>
          <ac:spMkLst>
            <pc:docMk/>
            <pc:sldMk cId="3821267017" sldId="395"/>
            <ac:spMk id="2" creationId="{E3E65991-E7FB-ED15-4445-AA456F5E332E}"/>
          </ac:spMkLst>
        </pc:spChg>
        <pc:spChg chg="mod">
          <ac:chgData name="野呂　正明" userId="99e23715-989e-4c0d-a8c7-541db55a28d9" providerId="ADAL" clId="{A41AB05A-6EC9-4DE7-96B6-BE63DD4FC754}" dt="2024-01-22T10:53:32.228" v="7525"/>
          <ac:spMkLst>
            <pc:docMk/>
            <pc:sldMk cId="3821267017" sldId="395"/>
            <ac:spMk id="3" creationId="{9C0D6BC3-349B-85C5-60C6-8DE91592E52D}"/>
          </ac:spMkLst>
        </pc:spChg>
      </pc:sldChg>
      <pc:sldChg chg="addSp modSp new mod">
        <pc:chgData name="野呂　正明" userId="99e23715-989e-4c0d-a8c7-541db55a28d9" providerId="ADAL" clId="{A41AB05A-6EC9-4DE7-96B6-BE63DD4FC754}" dt="2024-01-22T10:54:30.434" v="7565" actId="1076"/>
        <pc:sldMkLst>
          <pc:docMk/>
          <pc:sldMk cId="2912951787" sldId="396"/>
        </pc:sldMkLst>
        <pc:spChg chg="add mod">
          <ac:chgData name="野呂　正明" userId="99e23715-989e-4c0d-a8c7-541db55a28d9" providerId="ADAL" clId="{A41AB05A-6EC9-4DE7-96B6-BE63DD4FC754}" dt="2024-01-22T10:54:30.434" v="7565" actId="1076"/>
          <ac:spMkLst>
            <pc:docMk/>
            <pc:sldMk cId="2912951787" sldId="396"/>
            <ac:spMk id="2" creationId="{720C0F58-AC5F-4C56-C308-4E09C34FAF1C}"/>
          </ac:spMkLst>
        </pc:spChg>
      </pc:sldChg>
      <pc:sldChg chg="addSp modSp new mod">
        <pc:chgData name="野呂　正明" userId="99e23715-989e-4c0d-a8c7-541db55a28d9" providerId="ADAL" clId="{A41AB05A-6EC9-4DE7-96B6-BE63DD4FC754}" dt="2024-01-24T10:04:09.952" v="7731" actId="20577"/>
        <pc:sldMkLst>
          <pc:docMk/>
          <pc:sldMk cId="1087769356" sldId="397"/>
        </pc:sldMkLst>
        <pc:spChg chg="mod">
          <ac:chgData name="野呂　正明" userId="99e23715-989e-4c0d-a8c7-541db55a28d9" providerId="ADAL" clId="{A41AB05A-6EC9-4DE7-96B6-BE63DD4FC754}" dt="2024-01-24T09:59:37.985" v="7633"/>
          <ac:spMkLst>
            <pc:docMk/>
            <pc:sldMk cId="1087769356" sldId="397"/>
            <ac:spMk id="2" creationId="{88FD9E9A-80C0-1E15-5127-0890957639EA}"/>
          </ac:spMkLst>
        </pc:spChg>
        <pc:spChg chg="add mod">
          <ac:chgData name="野呂　正明" userId="99e23715-989e-4c0d-a8c7-541db55a28d9" providerId="ADAL" clId="{A41AB05A-6EC9-4DE7-96B6-BE63DD4FC754}" dt="2024-01-24T10:02:00.968" v="7635"/>
          <ac:spMkLst>
            <pc:docMk/>
            <pc:sldMk cId="1087769356" sldId="397"/>
            <ac:spMk id="4" creationId="{00E73ED7-BB67-683D-B406-37FC6809C8E4}"/>
          </ac:spMkLst>
        </pc:spChg>
        <pc:spChg chg="add mod">
          <ac:chgData name="野呂　正明" userId="99e23715-989e-4c0d-a8c7-541db55a28d9" providerId="ADAL" clId="{A41AB05A-6EC9-4DE7-96B6-BE63DD4FC754}" dt="2024-01-24T10:02:00.968" v="7635"/>
          <ac:spMkLst>
            <pc:docMk/>
            <pc:sldMk cId="1087769356" sldId="397"/>
            <ac:spMk id="6" creationId="{E807A281-4A46-A90C-FC5B-5E0CA04C46C7}"/>
          </ac:spMkLst>
        </pc:spChg>
        <pc:spChg chg="add mod">
          <ac:chgData name="野呂　正明" userId="99e23715-989e-4c0d-a8c7-541db55a28d9" providerId="ADAL" clId="{A41AB05A-6EC9-4DE7-96B6-BE63DD4FC754}" dt="2024-01-24T10:02:00.968" v="7635"/>
          <ac:spMkLst>
            <pc:docMk/>
            <pc:sldMk cId="1087769356" sldId="397"/>
            <ac:spMk id="7" creationId="{8878B24D-7CBC-95EB-CF65-3BF4C70E5F2E}"/>
          </ac:spMkLst>
        </pc:spChg>
        <pc:spChg chg="add mod">
          <ac:chgData name="野呂　正明" userId="99e23715-989e-4c0d-a8c7-541db55a28d9" providerId="ADAL" clId="{A41AB05A-6EC9-4DE7-96B6-BE63DD4FC754}" dt="2024-01-24T10:04:09.952" v="7731" actId="20577"/>
          <ac:spMkLst>
            <pc:docMk/>
            <pc:sldMk cId="1087769356" sldId="397"/>
            <ac:spMk id="10" creationId="{783BF4A1-9616-DD29-753A-8B652E090B9D}"/>
          </ac:spMkLst>
        </pc:spChg>
        <pc:spChg chg="add mod">
          <ac:chgData name="野呂　正明" userId="99e23715-989e-4c0d-a8c7-541db55a28d9" providerId="ADAL" clId="{A41AB05A-6EC9-4DE7-96B6-BE63DD4FC754}" dt="2024-01-24T10:02:00.968" v="7635"/>
          <ac:spMkLst>
            <pc:docMk/>
            <pc:sldMk cId="1087769356" sldId="397"/>
            <ac:spMk id="11" creationId="{A6CE2398-6348-EA9A-0A83-25922239E0CD}"/>
          </ac:spMkLst>
        </pc:spChg>
        <pc:spChg chg="add mod">
          <ac:chgData name="野呂　正明" userId="99e23715-989e-4c0d-a8c7-541db55a28d9" providerId="ADAL" clId="{A41AB05A-6EC9-4DE7-96B6-BE63DD4FC754}" dt="2024-01-24T10:02:00.968" v="7635"/>
          <ac:spMkLst>
            <pc:docMk/>
            <pc:sldMk cId="1087769356" sldId="397"/>
            <ac:spMk id="12" creationId="{65A9BAA0-F26C-288B-2C1E-3AB93E45F64E}"/>
          </ac:spMkLst>
        </pc:spChg>
        <pc:spChg chg="add mod">
          <ac:chgData name="野呂　正明" userId="99e23715-989e-4c0d-a8c7-541db55a28d9" providerId="ADAL" clId="{A41AB05A-6EC9-4DE7-96B6-BE63DD4FC754}" dt="2024-01-24T10:02:00.968" v="7635"/>
          <ac:spMkLst>
            <pc:docMk/>
            <pc:sldMk cId="1087769356" sldId="397"/>
            <ac:spMk id="14" creationId="{1B04C7C6-CA45-821F-2B4C-598DB50C7033}"/>
          </ac:spMkLst>
        </pc:spChg>
        <pc:spChg chg="add mod">
          <ac:chgData name="野呂　正明" userId="99e23715-989e-4c0d-a8c7-541db55a28d9" providerId="ADAL" clId="{A41AB05A-6EC9-4DE7-96B6-BE63DD4FC754}" dt="2024-01-24T10:02:00.968" v="7635"/>
          <ac:spMkLst>
            <pc:docMk/>
            <pc:sldMk cId="1087769356" sldId="397"/>
            <ac:spMk id="15" creationId="{039A5E18-3DA8-A77C-D584-A07305DB83D5}"/>
          </ac:spMkLst>
        </pc:spChg>
        <pc:spChg chg="add mod">
          <ac:chgData name="野呂　正明" userId="99e23715-989e-4c0d-a8c7-541db55a28d9" providerId="ADAL" clId="{A41AB05A-6EC9-4DE7-96B6-BE63DD4FC754}" dt="2024-01-24T10:02:00.968" v="7635"/>
          <ac:spMkLst>
            <pc:docMk/>
            <pc:sldMk cId="1087769356" sldId="397"/>
            <ac:spMk id="16" creationId="{F3F2EDC5-321B-B38D-7387-B0E01AA502F9}"/>
          </ac:spMkLst>
        </pc:spChg>
        <pc:spChg chg="add mod">
          <ac:chgData name="野呂　正明" userId="99e23715-989e-4c0d-a8c7-541db55a28d9" providerId="ADAL" clId="{A41AB05A-6EC9-4DE7-96B6-BE63DD4FC754}" dt="2024-01-24T10:02:00.968" v="7635"/>
          <ac:spMkLst>
            <pc:docMk/>
            <pc:sldMk cId="1087769356" sldId="397"/>
            <ac:spMk id="18" creationId="{A58FC14F-809D-FB29-6F64-54469DACD3D4}"/>
          </ac:spMkLst>
        </pc:spChg>
        <pc:spChg chg="add mod">
          <ac:chgData name="野呂　正明" userId="99e23715-989e-4c0d-a8c7-541db55a28d9" providerId="ADAL" clId="{A41AB05A-6EC9-4DE7-96B6-BE63DD4FC754}" dt="2024-01-24T10:02:00.968" v="7635"/>
          <ac:spMkLst>
            <pc:docMk/>
            <pc:sldMk cId="1087769356" sldId="397"/>
            <ac:spMk id="23" creationId="{FA019487-AC23-EFBC-27AD-030320EC0CBA}"/>
          </ac:spMkLst>
        </pc:spChg>
        <pc:spChg chg="add mod">
          <ac:chgData name="野呂　正明" userId="99e23715-989e-4c0d-a8c7-541db55a28d9" providerId="ADAL" clId="{A41AB05A-6EC9-4DE7-96B6-BE63DD4FC754}" dt="2024-01-24T10:02:00.968" v="7635"/>
          <ac:spMkLst>
            <pc:docMk/>
            <pc:sldMk cId="1087769356" sldId="397"/>
            <ac:spMk id="25" creationId="{47EA5FB5-5647-FA2A-82BD-3A7D4F7A23C8}"/>
          </ac:spMkLst>
        </pc:spChg>
        <pc:spChg chg="add mod">
          <ac:chgData name="野呂　正明" userId="99e23715-989e-4c0d-a8c7-541db55a28d9" providerId="ADAL" clId="{A41AB05A-6EC9-4DE7-96B6-BE63DD4FC754}" dt="2024-01-24T10:02:00.968" v="7635"/>
          <ac:spMkLst>
            <pc:docMk/>
            <pc:sldMk cId="1087769356" sldId="397"/>
            <ac:spMk id="28" creationId="{78362D78-87B1-D9F6-20C7-E6E59EE57B77}"/>
          </ac:spMkLst>
        </pc:spChg>
        <pc:spChg chg="add mod">
          <ac:chgData name="野呂　正明" userId="99e23715-989e-4c0d-a8c7-541db55a28d9" providerId="ADAL" clId="{A41AB05A-6EC9-4DE7-96B6-BE63DD4FC754}" dt="2024-01-24T10:02:00.968" v="7635"/>
          <ac:spMkLst>
            <pc:docMk/>
            <pc:sldMk cId="1087769356" sldId="397"/>
            <ac:spMk id="30" creationId="{41C724E1-6B44-D61F-4C5F-E29417D991B4}"/>
          </ac:spMkLst>
        </pc:spChg>
        <pc:spChg chg="add mod">
          <ac:chgData name="野呂　正明" userId="99e23715-989e-4c0d-a8c7-541db55a28d9" providerId="ADAL" clId="{A41AB05A-6EC9-4DE7-96B6-BE63DD4FC754}" dt="2024-01-24T10:04:00.485" v="7728"/>
          <ac:spMkLst>
            <pc:docMk/>
            <pc:sldMk cId="1087769356" sldId="397"/>
            <ac:spMk id="31" creationId="{45C2F028-0E5B-F4E7-1DCB-65401CD89C55}"/>
          </ac:spMkLst>
        </pc:spChg>
        <pc:spChg chg="add mod">
          <ac:chgData name="野呂　正明" userId="99e23715-989e-4c0d-a8c7-541db55a28d9" providerId="ADAL" clId="{A41AB05A-6EC9-4DE7-96B6-BE63DD4FC754}" dt="2024-01-24T10:02:00.968" v="7635"/>
          <ac:spMkLst>
            <pc:docMk/>
            <pc:sldMk cId="1087769356" sldId="397"/>
            <ac:spMk id="33" creationId="{CA90BBE7-771F-EFA2-964C-8592E97259D1}"/>
          </ac:spMkLst>
        </pc:spChg>
        <pc:spChg chg="add mod">
          <ac:chgData name="野呂　正明" userId="99e23715-989e-4c0d-a8c7-541db55a28d9" providerId="ADAL" clId="{A41AB05A-6EC9-4DE7-96B6-BE63DD4FC754}" dt="2024-01-24T10:02:00.968" v="7635"/>
          <ac:spMkLst>
            <pc:docMk/>
            <pc:sldMk cId="1087769356" sldId="397"/>
            <ac:spMk id="34" creationId="{49453B41-9D6A-9C21-709B-ED6D5A62AFBD}"/>
          </ac:spMkLst>
        </pc:spChg>
        <pc:spChg chg="add mod">
          <ac:chgData name="野呂　正明" userId="99e23715-989e-4c0d-a8c7-541db55a28d9" providerId="ADAL" clId="{A41AB05A-6EC9-4DE7-96B6-BE63DD4FC754}" dt="2024-01-24T10:02:53.819" v="7699" actId="20577"/>
          <ac:spMkLst>
            <pc:docMk/>
            <pc:sldMk cId="1087769356" sldId="397"/>
            <ac:spMk id="35" creationId="{9FCC4B42-04C2-092A-12CC-D160A28E912C}"/>
          </ac:spMkLst>
        </pc:spChg>
        <pc:picChg chg="add mod">
          <ac:chgData name="野呂　正明" userId="99e23715-989e-4c0d-a8c7-541db55a28d9" providerId="ADAL" clId="{A41AB05A-6EC9-4DE7-96B6-BE63DD4FC754}" dt="2024-01-24T10:02:00.968" v="7635"/>
          <ac:picMkLst>
            <pc:docMk/>
            <pc:sldMk cId="1087769356" sldId="397"/>
            <ac:picMk id="5" creationId="{B56BE128-2F7D-9B96-BC84-799A700E79A4}"/>
          </ac:picMkLst>
        </pc:picChg>
        <pc:picChg chg="add mod">
          <ac:chgData name="野呂　正明" userId="99e23715-989e-4c0d-a8c7-541db55a28d9" providerId="ADAL" clId="{A41AB05A-6EC9-4DE7-96B6-BE63DD4FC754}" dt="2024-01-24T10:02:00.968" v="7635"/>
          <ac:picMkLst>
            <pc:docMk/>
            <pc:sldMk cId="1087769356" sldId="397"/>
            <ac:picMk id="8" creationId="{7092E20A-FC92-24EA-1873-4D0C172B8D90}"/>
          </ac:picMkLst>
        </pc:picChg>
        <pc:picChg chg="add mod">
          <ac:chgData name="野呂　正明" userId="99e23715-989e-4c0d-a8c7-541db55a28d9" providerId="ADAL" clId="{A41AB05A-6EC9-4DE7-96B6-BE63DD4FC754}" dt="2024-01-24T10:02:00.968" v="7635"/>
          <ac:picMkLst>
            <pc:docMk/>
            <pc:sldMk cId="1087769356" sldId="397"/>
            <ac:picMk id="9" creationId="{E72D250D-D780-3010-95EC-61D60420FB3E}"/>
          </ac:picMkLst>
        </pc:picChg>
        <pc:picChg chg="add mod">
          <ac:chgData name="野呂　正明" userId="99e23715-989e-4c0d-a8c7-541db55a28d9" providerId="ADAL" clId="{A41AB05A-6EC9-4DE7-96B6-BE63DD4FC754}" dt="2024-01-24T10:02:00.968" v="7635"/>
          <ac:picMkLst>
            <pc:docMk/>
            <pc:sldMk cId="1087769356" sldId="397"/>
            <ac:picMk id="13" creationId="{89F55E70-8CBB-7798-D7D8-BE533244931D}"/>
          </ac:picMkLst>
        </pc:picChg>
        <pc:picChg chg="add mod">
          <ac:chgData name="野呂　正明" userId="99e23715-989e-4c0d-a8c7-541db55a28d9" providerId="ADAL" clId="{A41AB05A-6EC9-4DE7-96B6-BE63DD4FC754}" dt="2024-01-24T10:02:00.968" v="7635"/>
          <ac:picMkLst>
            <pc:docMk/>
            <pc:sldMk cId="1087769356" sldId="397"/>
            <ac:picMk id="17" creationId="{7F187FA3-3606-735E-F351-68DB27A7790B}"/>
          </ac:picMkLst>
        </pc:picChg>
        <pc:picChg chg="add mod">
          <ac:chgData name="野呂　正明" userId="99e23715-989e-4c0d-a8c7-541db55a28d9" providerId="ADAL" clId="{A41AB05A-6EC9-4DE7-96B6-BE63DD4FC754}" dt="2024-01-24T10:02:00.968" v="7635"/>
          <ac:picMkLst>
            <pc:docMk/>
            <pc:sldMk cId="1087769356" sldId="397"/>
            <ac:picMk id="21" creationId="{E847AFB9-1C7D-5B0F-2AD4-AAF1D3BBB96D}"/>
          </ac:picMkLst>
        </pc:picChg>
        <pc:picChg chg="add mod">
          <ac:chgData name="野呂　正明" userId="99e23715-989e-4c0d-a8c7-541db55a28d9" providerId="ADAL" clId="{A41AB05A-6EC9-4DE7-96B6-BE63DD4FC754}" dt="2024-01-24T10:02:00.968" v="7635"/>
          <ac:picMkLst>
            <pc:docMk/>
            <pc:sldMk cId="1087769356" sldId="397"/>
            <ac:picMk id="22" creationId="{06C84071-3A26-4725-331D-F6AC23376CE5}"/>
          </ac:picMkLst>
        </pc:picChg>
        <pc:picChg chg="add mod">
          <ac:chgData name="野呂　正明" userId="99e23715-989e-4c0d-a8c7-541db55a28d9" providerId="ADAL" clId="{A41AB05A-6EC9-4DE7-96B6-BE63DD4FC754}" dt="2024-01-24T10:02:00.968" v="7635"/>
          <ac:picMkLst>
            <pc:docMk/>
            <pc:sldMk cId="1087769356" sldId="397"/>
            <ac:picMk id="24" creationId="{9450DF94-BB2B-B746-4B65-C5A1BFD52ACD}"/>
          </ac:picMkLst>
        </pc:picChg>
        <pc:picChg chg="add mod">
          <ac:chgData name="野呂　正明" userId="99e23715-989e-4c0d-a8c7-541db55a28d9" providerId="ADAL" clId="{A41AB05A-6EC9-4DE7-96B6-BE63DD4FC754}" dt="2024-01-24T10:02:00.968" v="7635"/>
          <ac:picMkLst>
            <pc:docMk/>
            <pc:sldMk cId="1087769356" sldId="397"/>
            <ac:picMk id="29" creationId="{F60E59E1-FD36-A4A2-362F-28132A6DCC7C}"/>
          </ac:picMkLst>
        </pc:picChg>
        <pc:picChg chg="add mod">
          <ac:chgData name="野呂　正明" userId="99e23715-989e-4c0d-a8c7-541db55a28d9" providerId="ADAL" clId="{A41AB05A-6EC9-4DE7-96B6-BE63DD4FC754}" dt="2024-01-24T10:02:00.968" v="7635"/>
          <ac:picMkLst>
            <pc:docMk/>
            <pc:sldMk cId="1087769356" sldId="397"/>
            <ac:picMk id="32" creationId="{F7ADFD73-DF2A-5689-5285-506D4B50EBA4}"/>
          </ac:picMkLst>
        </pc:picChg>
        <pc:cxnChg chg="add mod">
          <ac:chgData name="野呂　正明" userId="99e23715-989e-4c0d-a8c7-541db55a28d9" providerId="ADAL" clId="{A41AB05A-6EC9-4DE7-96B6-BE63DD4FC754}" dt="2024-01-24T10:04:09.952" v="7731" actId="20577"/>
          <ac:cxnSpMkLst>
            <pc:docMk/>
            <pc:sldMk cId="1087769356" sldId="397"/>
            <ac:cxnSpMk id="19" creationId="{C453D17F-3950-A0AE-D6DB-53CA9935E46E}"/>
          </ac:cxnSpMkLst>
        </pc:cxnChg>
        <pc:cxnChg chg="add mod">
          <ac:chgData name="野呂　正明" userId="99e23715-989e-4c0d-a8c7-541db55a28d9" providerId="ADAL" clId="{A41AB05A-6EC9-4DE7-96B6-BE63DD4FC754}" dt="2024-01-24T10:02:00.968" v="7635"/>
          <ac:cxnSpMkLst>
            <pc:docMk/>
            <pc:sldMk cId="1087769356" sldId="397"/>
            <ac:cxnSpMk id="20" creationId="{A5A00CE7-22F1-DAD8-646C-57B5B2507D8C}"/>
          </ac:cxnSpMkLst>
        </pc:cxnChg>
        <pc:cxnChg chg="add mod">
          <ac:chgData name="野呂　正明" userId="99e23715-989e-4c0d-a8c7-541db55a28d9" providerId="ADAL" clId="{A41AB05A-6EC9-4DE7-96B6-BE63DD4FC754}" dt="2024-01-24T10:02:00.968" v="7635"/>
          <ac:cxnSpMkLst>
            <pc:docMk/>
            <pc:sldMk cId="1087769356" sldId="397"/>
            <ac:cxnSpMk id="26" creationId="{51292DC2-A51B-41A7-D602-91A277BAEE34}"/>
          </ac:cxnSpMkLst>
        </pc:cxnChg>
        <pc:cxnChg chg="add mod">
          <ac:chgData name="野呂　正明" userId="99e23715-989e-4c0d-a8c7-541db55a28d9" providerId="ADAL" clId="{A41AB05A-6EC9-4DE7-96B6-BE63DD4FC754}" dt="2024-01-24T10:02:00.968" v="7635"/>
          <ac:cxnSpMkLst>
            <pc:docMk/>
            <pc:sldMk cId="1087769356" sldId="397"/>
            <ac:cxnSpMk id="27" creationId="{D59333CA-EE24-FA10-F6FD-4E05B1EA524B}"/>
          </ac:cxnSpMkLst>
        </pc:cxnChg>
      </pc:sldChg>
      <pc:sldChg chg="addSp delSp modSp new mod">
        <pc:chgData name="野呂　正明" userId="99e23715-989e-4c0d-a8c7-541db55a28d9" providerId="ADAL" clId="{A41AB05A-6EC9-4DE7-96B6-BE63DD4FC754}" dt="2024-01-24T23:19:28.218" v="8055" actId="1076"/>
        <pc:sldMkLst>
          <pc:docMk/>
          <pc:sldMk cId="929751347" sldId="398"/>
        </pc:sldMkLst>
        <pc:spChg chg="mod">
          <ac:chgData name="野呂　正明" userId="99e23715-989e-4c0d-a8c7-541db55a28d9" providerId="ADAL" clId="{A41AB05A-6EC9-4DE7-96B6-BE63DD4FC754}" dt="2024-01-24T23:10:36.038" v="7735" actId="27636"/>
          <ac:spMkLst>
            <pc:docMk/>
            <pc:sldMk cId="929751347" sldId="398"/>
            <ac:spMk id="2" creationId="{5F8FAAE8-C659-AF16-0E57-A99119D0560A}"/>
          </ac:spMkLst>
        </pc:spChg>
        <pc:spChg chg="add mod">
          <ac:chgData name="野呂　正明" userId="99e23715-989e-4c0d-a8c7-541db55a28d9" providerId="ADAL" clId="{A41AB05A-6EC9-4DE7-96B6-BE63DD4FC754}" dt="2024-01-24T23:12:38.490" v="7747" actId="14100"/>
          <ac:spMkLst>
            <pc:docMk/>
            <pc:sldMk cId="929751347" sldId="398"/>
            <ac:spMk id="5" creationId="{DFED3034-CB39-6C9A-A4FC-20334EC1B865}"/>
          </ac:spMkLst>
        </pc:spChg>
        <pc:spChg chg="add mod">
          <ac:chgData name="野呂　正明" userId="99e23715-989e-4c0d-a8c7-541db55a28d9" providerId="ADAL" clId="{A41AB05A-6EC9-4DE7-96B6-BE63DD4FC754}" dt="2024-01-24T23:12:47.569" v="7750" actId="1076"/>
          <ac:spMkLst>
            <pc:docMk/>
            <pc:sldMk cId="929751347" sldId="398"/>
            <ac:spMk id="6" creationId="{A602806D-9CF7-2F3E-86E1-302BE6953EFF}"/>
          </ac:spMkLst>
        </pc:spChg>
        <pc:spChg chg="add mod">
          <ac:chgData name="野呂　正明" userId="99e23715-989e-4c0d-a8c7-541db55a28d9" providerId="ADAL" clId="{A41AB05A-6EC9-4DE7-96B6-BE63DD4FC754}" dt="2024-01-24T23:14:22.171" v="7810"/>
          <ac:spMkLst>
            <pc:docMk/>
            <pc:sldMk cId="929751347" sldId="398"/>
            <ac:spMk id="8" creationId="{408D4091-CD43-C072-E553-B8AD3B71F24E}"/>
          </ac:spMkLst>
        </pc:spChg>
        <pc:spChg chg="add mod">
          <ac:chgData name="野呂　正明" userId="99e23715-989e-4c0d-a8c7-541db55a28d9" providerId="ADAL" clId="{A41AB05A-6EC9-4DE7-96B6-BE63DD4FC754}" dt="2024-01-24T23:14:40.354" v="7835" actId="1076"/>
          <ac:spMkLst>
            <pc:docMk/>
            <pc:sldMk cId="929751347" sldId="398"/>
            <ac:spMk id="9" creationId="{EF717B53-2DB0-71C0-E61A-76DC77412DD4}"/>
          </ac:spMkLst>
        </pc:spChg>
        <pc:spChg chg="add del mod">
          <ac:chgData name="野呂　正明" userId="99e23715-989e-4c0d-a8c7-541db55a28d9" providerId="ADAL" clId="{A41AB05A-6EC9-4DE7-96B6-BE63DD4FC754}" dt="2024-01-24T23:16:08.825" v="7875" actId="21"/>
          <ac:spMkLst>
            <pc:docMk/>
            <pc:sldMk cId="929751347" sldId="398"/>
            <ac:spMk id="11" creationId="{5B0D6953-EC2E-6A97-3479-6395F4850825}"/>
          </ac:spMkLst>
        </pc:spChg>
        <pc:spChg chg="add mod">
          <ac:chgData name="野呂　正明" userId="99e23715-989e-4c0d-a8c7-541db55a28d9" providerId="ADAL" clId="{A41AB05A-6EC9-4DE7-96B6-BE63DD4FC754}" dt="2024-01-24T23:17:19.915" v="7987" actId="1076"/>
          <ac:spMkLst>
            <pc:docMk/>
            <pc:sldMk cId="929751347" sldId="398"/>
            <ac:spMk id="12" creationId="{8923E50C-36FB-58C2-7A36-8716BDF6DF9C}"/>
          </ac:spMkLst>
        </pc:spChg>
        <pc:spChg chg="add mod">
          <ac:chgData name="野呂　正明" userId="99e23715-989e-4c0d-a8c7-541db55a28d9" providerId="ADAL" clId="{A41AB05A-6EC9-4DE7-96B6-BE63DD4FC754}" dt="2024-01-24T23:16:30.038" v="7908" actId="1076"/>
          <ac:spMkLst>
            <pc:docMk/>
            <pc:sldMk cId="929751347" sldId="398"/>
            <ac:spMk id="13" creationId="{412A30FC-C835-CFA9-CD2E-C3CD06B16751}"/>
          </ac:spMkLst>
        </pc:spChg>
        <pc:spChg chg="add mod">
          <ac:chgData name="野呂　正明" userId="99e23715-989e-4c0d-a8c7-541db55a28d9" providerId="ADAL" clId="{A41AB05A-6EC9-4DE7-96B6-BE63DD4FC754}" dt="2024-01-24T23:16:42.141" v="7933" actId="1076"/>
          <ac:spMkLst>
            <pc:docMk/>
            <pc:sldMk cId="929751347" sldId="398"/>
            <ac:spMk id="14" creationId="{79028AA5-D609-A328-AB79-46EF75F80FCD}"/>
          </ac:spMkLst>
        </pc:spChg>
        <pc:spChg chg="add mod">
          <ac:chgData name="野呂　正明" userId="99e23715-989e-4c0d-a8c7-541db55a28d9" providerId="ADAL" clId="{A41AB05A-6EC9-4DE7-96B6-BE63DD4FC754}" dt="2024-01-24T23:17:07.159" v="7969" actId="1076"/>
          <ac:spMkLst>
            <pc:docMk/>
            <pc:sldMk cId="929751347" sldId="398"/>
            <ac:spMk id="15" creationId="{A6F3AC32-D440-98BB-3796-B9D615ED5E8E}"/>
          </ac:spMkLst>
        </pc:spChg>
        <pc:spChg chg="add del mod">
          <ac:chgData name="野呂　正明" userId="99e23715-989e-4c0d-a8c7-541db55a28d9" providerId="ADAL" clId="{A41AB05A-6EC9-4DE7-96B6-BE63DD4FC754}" dt="2024-01-24T23:17:34.892" v="7990" actId="21"/>
          <ac:spMkLst>
            <pc:docMk/>
            <pc:sldMk cId="929751347" sldId="398"/>
            <ac:spMk id="16" creationId="{B30FF741-BF60-42DB-413E-E575D8E2F914}"/>
          </ac:spMkLst>
        </pc:spChg>
        <pc:spChg chg="add mod">
          <ac:chgData name="野呂　正明" userId="99e23715-989e-4c0d-a8c7-541db55a28d9" providerId="ADAL" clId="{A41AB05A-6EC9-4DE7-96B6-BE63DD4FC754}" dt="2024-01-24T23:17:42.885" v="7992" actId="207"/>
          <ac:spMkLst>
            <pc:docMk/>
            <pc:sldMk cId="929751347" sldId="398"/>
            <ac:spMk id="17" creationId="{B8C6447D-0F90-3EA9-6108-C348D99FE245}"/>
          </ac:spMkLst>
        </pc:spChg>
        <pc:spChg chg="add mod">
          <ac:chgData name="野呂　正明" userId="99e23715-989e-4c0d-a8c7-541db55a28d9" providerId="ADAL" clId="{A41AB05A-6EC9-4DE7-96B6-BE63DD4FC754}" dt="2024-01-24T23:17:48.400" v="7994" actId="1076"/>
          <ac:spMkLst>
            <pc:docMk/>
            <pc:sldMk cId="929751347" sldId="398"/>
            <ac:spMk id="18" creationId="{24AE4187-5E8E-49F0-5C7B-07A21D9F4A57}"/>
          </ac:spMkLst>
        </pc:spChg>
        <pc:spChg chg="add del mod">
          <ac:chgData name="野呂　正明" userId="99e23715-989e-4c0d-a8c7-541db55a28d9" providerId="ADAL" clId="{A41AB05A-6EC9-4DE7-96B6-BE63DD4FC754}" dt="2024-01-24T23:18:38.504" v="8021" actId="478"/>
          <ac:spMkLst>
            <pc:docMk/>
            <pc:sldMk cId="929751347" sldId="398"/>
            <ac:spMk id="19" creationId="{DC9E35D2-0628-B6C7-821E-45C11D52DF97}"/>
          </ac:spMkLst>
        </pc:spChg>
        <pc:spChg chg="add mod">
          <ac:chgData name="野呂　正明" userId="99e23715-989e-4c0d-a8c7-541db55a28d9" providerId="ADAL" clId="{A41AB05A-6EC9-4DE7-96B6-BE63DD4FC754}" dt="2024-01-24T23:19:28.218" v="8055" actId="1076"/>
          <ac:spMkLst>
            <pc:docMk/>
            <pc:sldMk cId="929751347" sldId="398"/>
            <ac:spMk id="20" creationId="{6B7CE074-8DF4-D104-2FD5-E444DC3F9EF4}"/>
          </ac:spMkLst>
        </pc:spChg>
        <pc:picChg chg="add mod">
          <ac:chgData name="野呂　正明" userId="99e23715-989e-4c0d-a8c7-541db55a28d9" providerId="ADAL" clId="{A41AB05A-6EC9-4DE7-96B6-BE63DD4FC754}" dt="2024-01-24T23:12:15.721" v="7740" actId="1076"/>
          <ac:picMkLst>
            <pc:docMk/>
            <pc:sldMk cId="929751347" sldId="398"/>
            <ac:picMk id="4" creationId="{A827E6E5-DA01-994C-B59B-3F5FDCFA732A}"/>
          </ac:picMkLst>
        </pc:picChg>
        <pc:picChg chg="add mod">
          <ac:chgData name="野呂　正明" userId="99e23715-989e-4c0d-a8c7-541db55a28d9" providerId="ADAL" clId="{A41AB05A-6EC9-4DE7-96B6-BE63DD4FC754}" dt="2024-01-24T23:13:08.971" v="7755" actId="1076"/>
          <ac:picMkLst>
            <pc:docMk/>
            <pc:sldMk cId="929751347" sldId="398"/>
            <ac:picMk id="7" creationId="{DBBEDD08-98F3-AF7F-0317-0EE818FF81B1}"/>
          </ac:picMkLst>
        </pc:picChg>
        <pc:picChg chg="add mod">
          <ac:chgData name="野呂　正明" userId="99e23715-989e-4c0d-a8c7-541db55a28d9" providerId="ADAL" clId="{A41AB05A-6EC9-4DE7-96B6-BE63DD4FC754}" dt="2024-01-24T23:15:36.569" v="7838" actId="1076"/>
          <ac:picMkLst>
            <pc:docMk/>
            <pc:sldMk cId="929751347" sldId="398"/>
            <ac:picMk id="10" creationId="{1D7EC04F-9588-D311-7B72-1762693F16E1}"/>
          </ac:picMkLst>
        </pc:picChg>
      </pc:sldChg>
      <pc:sldChg chg="add del">
        <pc:chgData name="野呂　正明" userId="99e23715-989e-4c0d-a8c7-541db55a28d9" providerId="ADAL" clId="{A41AB05A-6EC9-4DE7-96B6-BE63DD4FC754}" dt="2024-01-24T10:02:05.469" v="7636" actId="2696"/>
        <pc:sldMkLst>
          <pc:docMk/>
          <pc:sldMk cId="3765560559" sldId="398"/>
        </pc:sldMkLst>
      </pc:sldChg>
      <pc:sldChg chg="addSp delSp modSp new mod modClrScheme chgLayout">
        <pc:chgData name="野呂　正明" userId="99e23715-989e-4c0d-a8c7-541db55a28d9" providerId="ADAL" clId="{A41AB05A-6EC9-4DE7-96B6-BE63DD4FC754}" dt="2024-01-24T23:28:27.252" v="8640" actId="21"/>
        <pc:sldMkLst>
          <pc:docMk/>
          <pc:sldMk cId="1838657718" sldId="399"/>
        </pc:sldMkLst>
        <pc:spChg chg="mod ord">
          <ac:chgData name="野呂　正明" userId="99e23715-989e-4c0d-a8c7-541db55a28d9" providerId="ADAL" clId="{A41AB05A-6EC9-4DE7-96B6-BE63DD4FC754}" dt="2024-01-24T23:24:24.559" v="8154" actId="700"/>
          <ac:spMkLst>
            <pc:docMk/>
            <pc:sldMk cId="1838657718" sldId="399"/>
            <ac:spMk id="2" creationId="{C61DCF21-B4C0-68D7-51D3-EA8530E2189E}"/>
          </ac:spMkLst>
        </pc:spChg>
        <pc:spChg chg="mod ord">
          <ac:chgData name="野呂　正明" userId="99e23715-989e-4c0d-a8c7-541db55a28d9" providerId="ADAL" clId="{A41AB05A-6EC9-4DE7-96B6-BE63DD4FC754}" dt="2024-01-24T23:24:24.559" v="8154" actId="700"/>
          <ac:spMkLst>
            <pc:docMk/>
            <pc:sldMk cId="1838657718" sldId="399"/>
            <ac:spMk id="3" creationId="{4F0E8DB2-D1C2-B708-E5D0-83A8D1B4ED96}"/>
          </ac:spMkLst>
        </pc:spChg>
        <pc:spChg chg="add mod">
          <ac:chgData name="野呂　正明" userId="99e23715-989e-4c0d-a8c7-541db55a28d9" providerId="ADAL" clId="{A41AB05A-6EC9-4DE7-96B6-BE63DD4FC754}" dt="2024-01-24T23:24:11.923" v="8153" actId="1076"/>
          <ac:spMkLst>
            <pc:docMk/>
            <pc:sldMk cId="1838657718" sldId="399"/>
            <ac:spMk id="6" creationId="{4B8D4552-AFE1-DD4C-FF5B-531000B44CB3}"/>
          </ac:spMkLst>
        </pc:spChg>
        <pc:spChg chg="add mod">
          <ac:chgData name="野呂　正明" userId="99e23715-989e-4c0d-a8c7-541db55a28d9" providerId="ADAL" clId="{A41AB05A-6EC9-4DE7-96B6-BE63DD4FC754}" dt="2024-01-24T23:24:11.923" v="8153" actId="1076"/>
          <ac:spMkLst>
            <pc:docMk/>
            <pc:sldMk cId="1838657718" sldId="399"/>
            <ac:spMk id="7" creationId="{5FE72471-4AC4-467C-49D4-2CE34D4B99E1}"/>
          </ac:spMkLst>
        </pc:spChg>
        <pc:spChg chg="add mod">
          <ac:chgData name="野呂　正明" userId="99e23715-989e-4c0d-a8c7-541db55a28d9" providerId="ADAL" clId="{A41AB05A-6EC9-4DE7-96B6-BE63DD4FC754}" dt="2024-01-24T23:24:11.923" v="8153" actId="1076"/>
          <ac:spMkLst>
            <pc:docMk/>
            <pc:sldMk cId="1838657718" sldId="399"/>
            <ac:spMk id="8" creationId="{D5FAF9C2-568E-BD69-C3D1-A3105F23C68D}"/>
          </ac:spMkLst>
        </pc:spChg>
        <pc:spChg chg="add mod">
          <ac:chgData name="野呂　正明" userId="99e23715-989e-4c0d-a8c7-541db55a28d9" providerId="ADAL" clId="{A41AB05A-6EC9-4DE7-96B6-BE63DD4FC754}" dt="2024-01-24T23:23:19.834" v="8143" actId="1076"/>
          <ac:spMkLst>
            <pc:docMk/>
            <pc:sldMk cId="1838657718" sldId="399"/>
            <ac:spMk id="9" creationId="{56542029-BC57-BCC1-74E5-FB88FBFA06CF}"/>
          </ac:spMkLst>
        </pc:spChg>
        <pc:spChg chg="add mod">
          <ac:chgData name="野呂　正明" userId="99e23715-989e-4c0d-a8c7-541db55a28d9" providerId="ADAL" clId="{A41AB05A-6EC9-4DE7-96B6-BE63DD4FC754}" dt="2024-01-24T23:23:30.331" v="8145" actId="207"/>
          <ac:spMkLst>
            <pc:docMk/>
            <pc:sldMk cId="1838657718" sldId="399"/>
            <ac:spMk id="11" creationId="{DA29F804-046F-FD69-CDB0-BDA1D6FBB7DF}"/>
          </ac:spMkLst>
        </pc:spChg>
        <pc:spChg chg="add mod">
          <ac:chgData name="野呂　正明" userId="99e23715-989e-4c0d-a8c7-541db55a28d9" providerId="ADAL" clId="{A41AB05A-6EC9-4DE7-96B6-BE63DD4FC754}" dt="2024-01-24T23:24:11.923" v="8153" actId="1076"/>
          <ac:spMkLst>
            <pc:docMk/>
            <pc:sldMk cId="1838657718" sldId="399"/>
            <ac:spMk id="12" creationId="{4785D758-F26D-7A8F-6335-1836F0516CF3}"/>
          </ac:spMkLst>
        </pc:spChg>
        <pc:spChg chg="add mod ord">
          <ac:chgData name="野呂　正明" userId="99e23715-989e-4c0d-a8c7-541db55a28d9" providerId="ADAL" clId="{A41AB05A-6EC9-4DE7-96B6-BE63DD4FC754}" dt="2024-01-24T23:28:09.311" v="8638"/>
          <ac:spMkLst>
            <pc:docMk/>
            <pc:sldMk cId="1838657718" sldId="399"/>
            <ac:spMk id="13" creationId="{C434ED67-CB5B-8E20-D324-8F2899E83A61}"/>
          </ac:spMkLst>
        </pc:spChg>
        <pc:spChg chg="add del">
          <ac:chgData name="野呂　正明" userId="99e23715-989e-4c0d-a8c7-541db55a28d9" providerId="ADAL" clId="{A41AB05A-6EC9-4DE7-96B6-BE63DD4FC754}" dt="2024-01-24T23:28:27.252" v="8640" actId="21"/>
          <ac:spMkLst>
            <pc:docMk/>
            <pc:sldMk cId="1838657718" sldId="399"/>
            <ac:spMk id="14" creationId="{0627FCC6-D592-25E2-3069-77951CF1EE8B}"/>
          </ac:spMkLst>
        </pc:spChg>
        <pc:picChg chg="add del mod">
          <ac:chgData name="野呂　正明" userId="99e23715-989e-4c0d-a8c7-541db55a28d9" providerId="ADAL" clId="{A41AB05A-6EC9-4DE7-96B6-BE63DD4FC754}" dt="2024-01-24T23:21:35.097" v="8060" actId="21"/>
          <ac:picMkLst>
            <pc:docMk/>
            <pc:sldMk cId="1838657718" sldId="399"/>
            <ac:picMk id="4" creationId="{E7B559C6-23AE-9FFD-FAB6-FA58B6345AFD}"/>
          </ac:picMkLst>
        </pc:picChg>
        <pc:picChg chg="add mod">
          <ac:chgData name="野呂　正明" userId="99e23715-989e-4c0d-a8c7-541db55a28d9" providerId="ADAL" clId="{A41AB05A-6EC9-4DE7-96B6-BE63DD4FC754}" dt="2024-01-24T23:24:11.923" v="8153" actId="1076"/>
          <ac:picMkLst>
            <pc:docMk/>
            <pc:sldMk cId="1838657718" sldId="399"/>
            <ac:picMk id="5" creationId="{21585909-AB84-7C18-2CB6-ADA66E849C7C}"/>
          </ac:picMkLst>
        </pc:picChg>
        <pc:picChg chg="add mod">
          <ac:chgData name="野呂　正明" userId="99e23715-989e-4c0d-a8c7-541db55a28d9" providerId="ADAL" clId="{A41AB05A-6EC9-4DE7-96B6-BE63DD4FC754}" dt="2024-01-24T23:23:16.303" v="8142" actId="1076"/>
          <ac:picMkLst>
            <pc:docMk/>
            <pc:sldMk cId="1838657718" sldId="399"/>
            <ac:picMk id="10" creationId="{8464F495-518E-F816-02CE-2E8C95F5CC6A}"/>
          </ac:picMkLst>
        </pc:picChg>
      </pc:sldChg>
      <pc:sldChg chg="add">
        <pc:chgData name="野呂　正明" userId="99e23715-989e-4c0d-a8c7-541db55a28d9" providerId="ADAL" clId="{A41AB05A-6EC9-4DE7-96B6-BE63DD4FC754}" dt="2024-01-24T23:30:28.618" v="8641"/>
        <pc:sldMkLst>
          <pc:docMk/>
          <pc:sldMk cId="230505581" sldId="400"/>
        </pc:sldMkLst>
      </pc:sldChg>
      <pc:sldChg chg="modSp new del mod">
        <pc:chgData name="野呂　正明" userId="99e23715-989e-4c0d-a8c7-541db55a28d9" providerId="ADAL" clId="{A41AB05A-6EC9-4DE7-96B6-BE63DD4FC754}" dt="2024-01-24T23:36:52.835" v="9144" actId="2696"/>
        <pc:sldMkLst>
          <pc:docMk/>
          <pc:sldMk cId="533237464" sldId="401"/>
        </pc:sldMkLst>
        <pc:spChg chg="mod">
          <ac:chgData name="野呂　正明" userId="99e23715-989e-4c0d-a8c7-541db55a28d9" providerId="ADAL" clId="{A41AB05A-6EC9-4DE7-96B6-BE63DD4FC754}" dt="2024-01-24T23:31:17.246" v="8691"/>
          <ac:spMkLst>
            <pc:docMk/>
            <pc:sldMk cId="533237464" sldId="401"/>
            <ac:spMk id="2" creationId="{0E1728DF-C6FA-53F2-3A3B-0FFEC5EA35D2}"/>
          </ac:spMkLst>
        </pc:spChg>
        <pc:spChg chg="mod">
          <ac:chgData name="野呂　正明" userId="99e23715-989e-4c0d-a8c7-541db55a28d9" providerId="ADAL" clId="{A41AB05A-6EC9-4DE7-96B6-BE63DD4FC754}" dt="2024-01-24T23:35:35.517" v="9142"/>
          <ac:spMkLst>
            <pc:docMk/>
            <pc:sldMk cId="533237464" sldId="401"/>
            <ac:spMk id="3" creationId="{7CD9BAA4-0561-1F90-7859-3534CACA87D7}"/>
          </ac:spMkLst>
        </pc:spChg>
      </pc:sldChg>
      <pc:sldChg chg="modSp add mod">
        <pc:chgData name="野呂　正明" userId="99e23715-989e-4c0d-a8c7-541db55a28d9" providerId="ADAL" clId="{A41AB05A-6EC9-4DE7-96B6-BE63DD4FC754}" dt="2024-01-26T03:02:54.618" v="9606" actId="20577"/>
        <pc:sldMkLst>
          <pc:docMk/>
          <pc:sldMk cId="1104887892" sldId="402"/>
        </pc:sldMkLst>
        <pc:spChg chg="mod">
          <ac:chgData name="野呂　正明" userId="99e23715-989e-4c0d-a8c7-541db55a28d9" providerId="ADAL" clId="{A41AB05A-6EC9-4DE7-96B6-BE63DD4FC754}" dt="2024-01-24T23:37:19.550" v="9204"/>
          <ac:spMkLst>
            <pc:docMk/>
            <pc:sldMk cId="1104887892" sldId="402"/>
            <ac:spMk id="2" creationId="{7C6E0B9E-7249-0568-0476-B8DDAA2863F0}"/>
          </ac:spMkLst>
        </pc:spChg>
        <pc:spChg chg="mod">
          <ac:chgData name="野呂　正明" userId="99e23715-989e-4c0d-a8c7-541db55a28d9" providerId="ADAL" clId="{A41AB05A-6EC9-4DE7-96B6-BE63DD4FC754}" dt="2024-01-26T03:02:54.618" v="9606" actId="20577"/>
          <ac:spMkLst>
            <pc:docMk/>
            <pc:sldMk cId="1104887892" sldId="402"/>
            <ac:spMk id="3" creationId="{AB7218E4-23B2-F4A0-4BA6-0BE21CBDDA15}"/>
          </ac:spMkLst>
        </pc:spChg>
      </pc:sldChg>
      <pc:sldChg chg="modSp add del mod">
        <pc:chgData name="野呂　正明" userId="99e23715-989e-4c0d-a8c7-541db55a28d9" providerId="ADAL" clId="{A41AB05A-6EC9-4DE7-96B6-BE63DD4FC754}" dt="2024-01-25T04:43:39.295" v="9351" actId="2696"/>
        <pc:sldMkLst>
          <pc:docMk/>
          <pc:sldMk cId="3451008274" sldId="403"/>
        </pc:sldMkLst>
        <pc:spChg chg="mod">
          <ac:chgData name="野呂　正明" userId="99e23715-989e-4c0d-a8c7-541db55a28d9" providerId="ADAL" clId="{A41AB05A-6EC9-4DE7-96B6-BE63DD4FC754}" dt="2024-01-25T04:42:43.138" v="9349" actId="27636"/>
          <ac:spMkLst>
            <pc:docMk/>
            <pc:sldMk cId="3451008274" sldId="403"/>
            <ac:spMk id="2" creationId="{3B05AAB3-8A36-25B1-63E9-9AB7FFDCB6B1}"/>
          </ac:spMkLst>
        </pc:spChg>
      </pc:sldChg>
      <pc:sldChg chg="addSp modSp new del mod">
        <pc:chgData name="野呂　正明" userId="99e23715-989e-4c0d-a8c7-541db55a28d9" providerId="ADAL" clId="{A41AB05A-6EC9-4DE7-96B6-BE63DD4FC754}" dt="2024-01-25T06:39:49.782" v="9440" actId="2696"/>
        <pc:sldMkLst>
          <pc:docMk/>
          <pc:sldMk cId="3855212792" sldId="403"/>
        </pc:sldMkLst>
        <pc:spChg chg="add mod">
          <ac:chgData name="野呂　正明" userId="99e23715-989e-4c0d-a8c7-541db55a28d9" providerId="ADAL" clId="{A41AB05A-6EC9-4DE7-96B6-BE63DD4FC754}" dt="2024-01-25T04:48:06.332" v="9425" actId="1076"/>
          <ac:spMkLst>
            <pc:docMk/>
            <pc:sldMk cId="3855212792" sldId="403"/>
            <ac:spMk id="4" creationId="{560BC25E-C5E8-2F5C-AC09-FC2EB5B4652B}"/>
          </ac:spMkLst>
        </pc:spChg>
        <pc:spChg chg="add mod">
          <ac:chgData name="野呂　正明" userId="99e23715-989e-4c0d-a8c7-541db55a28d9" providerId="ADAL" clId="{A41AB05A-6EC9-4DE7-96B6-BE63DD4FC754}" dt="2024-01-25T04:47:59.271" v="9423" actId="1076"/>
          <ac:spMkLst>
            <pc:docMk/>
            <pc:sldMk cId="3855212792" sldId="403"/>
            <ac:spMk id="5" creationId="{26E16BBF-1560-7887-9F07-BDE2AFEF71D7}"/>
          </ac:spMkLst>
        </pc:spChg>
        <pc:spChg chg="add mod">
          <ac:chgData name="野呂　正明" userId="99e23715-989e-4c0d-a8c7-541db55a28d9" providerId="ADAL" clId="{A41AB05A-6EC9-4DE7-96B6-BE63DD4FC754}" dt="2024-01-25T04:48:03.582" v="9424" actId="1076"/>
          <ac:spMkLst>
            <pc:docMk/>
            <pc:sldMk cId="3855212792" sldId="403"/>
            <ac:spMk id="6" creationId="{FA104BA2-CE5E-D542-F9F6-0F07C7FF9B99}"/>
          </ac:spMkLst>
        </pc:spChg>
        <pc:spChg chg="add mod">
          <ac:chgData name="野呂　正明" userId="99e23715-989e-4c0d-a8c7-541db55a28d9" providerId="ADAL" clId="{A41AB05A-6EC9-4DE7-96B6-BE63DD4FC754}" dt="2024-01-25T04:47:46.460" v="9422" actId="14100"/>
          <ac:spMkLst>
            <pc:docMk/>
            <pc:sldMk cId="3855212792" sldId="403"/>
            <ac:spMk id="7" creationId="{727ADBDE-C5A9-1924-F11C-676925CD1A1E}"/>
          </ac:spMkLst>
        </pc:spChg>
        <pc:spChg chg="add mod">
          <ac:chgData name="野呂　正明" userId="99e23715-989e-4c0d-a8c7-541db55a28d9" providerId="ADAL" clId="{A41AB05A-6EC9-4DE7-96B6-BE63DD4FC754}" dt="2024-01-25T04:48:11.050" v="9426" actId="1076"/>
          <ac:spMkLst>
            <pc:docMk/>
            <pc:sldMk cId="3855212792" sldId="403"/>
            <ac:spMk id="8" creationId="{F17C8EB3-881C-C62B-2E42-F5FD3120DEDC}"/>
          </ac:spMkLst>
        </pc:spChg>
      </pc:sldChg>
      <pc:sldChg chg="add del">
        <pc:chgData name="野呂　正明" userId="99e23715-989e-4c0d-a8c7-541db55a28d9" providerId="ADAL" clId="{A41AB05A-6EC9-4DE7-96B6-BE63DD4FC754}" dt="2024-01-25T04:43:41.271" v="9352" actId="2696"/>
        <pc:sldMkLst>
          <pc:docMk/>
          <pc:sldMk cId="361117345" sldId="40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ED8D3B-9082-49AA-B4BC-F3F4425AA7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ACFA8-1AB5-47AD-8712-789ED582E266}" type="datetimeFigureOut">
              <a:rPr kumimoji="1" lang="ja-JP" altLang="en-US" smtClean="0"/>
              <a:t>2024/4/14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EDE976-DD9F-4E5B-8DD7-50A554BDD8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8971" y="9377318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A504E-F46D-4C99-BD4A-3BE220F74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94160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1" orient="horz" pos="3109" userDrawn="1">
          <p15:clr>
            <a:srgbClr val="F26B43"/>
          </p15:clr>
        </p15:guide>
        <p15:guide id="2" pos="2123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49E156C8-D1E6-4437-B817-0C57EC289493}" type="datetimeFigureOut">
              <a:rPr kumimoji="1" lang="ja-JP" altLang="en-US" smtClean="0"/>
              <a:pPr/>
              <a:t>2024/4/14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dirty="0"/>
              <a:t>Headline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1st subhead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2nd subhead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Text</a:t>
            </a:r>
          </a:p>
          <a:p>
            <a:pPr lvl="4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8971" y="9377318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+mn-lt"/>
              </a:defRPr>
            </a:lvl1pPr>
          </a:lstStyle>
          <a:p>
            <a:fld id="{C0644275-5C74-4E59-8F01-9B0DD8D2F6F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40971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09" userDrawn="1">
          <p15:clr>
            <a:srgbClr val="F26B43"/>
          </p15:clr>
        </p15:guide>
        <p15:guide id="2" pos="2123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9847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4473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7621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ja-JP"/>
              <a:t>© 2023 Hiroshima Prefecture.</a:t>
            </a:r>
          </a:p>
          <a:p>
            <a:r>
              <a:rPr lang="en-US" altLang="ja-JP"/>
              <a:t>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41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ja-JP"/>
              <a:t>© 2023 Hiroshima Prefecture.</a:t>
            </a:r>
          </a:p>
          <a:p>
            <a:r>
              <a:rPr lang="en-US" altLang="ja-JP"/>
              <a:t>All rights reserved.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3099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1598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91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541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291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584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973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752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37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708F9C0-B03E-4ABD-81EF-A8BB7439D621}"/>
              </a:ext>
            </a:extLst>
          </p:cNvPr>
          <p:cNvSpPr/>
          <p:nvPr userDrawn="1"/>
        </p:nvSpPr>
        <p:spPr>
          <a:xfrm>
            <a:off x="6874213" y="0"/>
            <a:ext cx="2269787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99" y="1116000"/>
            <a:ext cx="6575364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99" y="3067200"/>
            <a:ext cx="6575363" cy="1260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altLang="ja-JP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2A2B3EE-7C59-4DF5-A28E-640979443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1D85982-CA04-1FAE-E6E8-37852CAC12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43" y="209637"/>
            <a:ext cx="1690733" cy="304462"/>
          </a:xfrm>
          <a:prstGeom prst="rect">
            <a:avLst/>
          </a:prstGeom>
          <a:solidFill>
            <a:srgbClr val="00E7EF"/>
          </a:solidFill>
        </p:spPr>
      </p:pic>
    </p:spTree>
    <p:extLst>
      <p:ext uri="{BB962C8B-B14F-4D97-AF65-F5344CB8AC3E}">
        <p14:creationId xmlns:p14="http://schemas.microsoft.com/office/powerpoint/2010/main" val="1129641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D431003-5452-43E8-91F6-5795452BC86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000" y="1116000"/>
            <a:ext cx="8280000" cy="14400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000" y="2710800"/>
            <a:ext cx="8280000" cy="14472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7F34FAF-5899-4FCC-97CF-1CDD972A6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68C6F3E-E31D-8341-F206-F2DF7CEA50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43" y="209637"/>
            <a:ext cx="1690733" cy="304462"/>
          </a:xfrm>
          <a:prstGeom prst="rect">
            <a:avLst/>
          </a:prstGeom>
          <a:solidFill>
            <a:srgbClr val="00E7EF"/>
          </a:solidFill>
        </p:spPr>
      </p:pic>
    </p:spTree>
    <p:extLst>
      <p:ext uri="{BB962C8B-B14F-4D97-AF65-F5344CB8AC3E}">
        <p14:creationId xmlns:p14="http://schemas.microsoft.com/office/powerpoint/2010/main" val="640529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85609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65141DF-701C-41EB-B436-0296F415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197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92094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4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600" y="950400"/>
            <a:ext cx="4280400" cy="3787200"/>
          </a:xfrm>
        </p:spPr>
        <p:txBody>
          <a:bodyPr/>
          <a:lstStyle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B49C1F-04E6-4106-8F00-66058D906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699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" y="0"/>
            <a:ext cx="6685609" cy="6876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DF87A6-DCE7-4D8E-9E35-54CD7B854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4677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CA31111-72AC-4540-8598-6B2D0B11659B}"/>
              </a:ext>
            </a:extLst>
          </p:cNvPr>
          <p:cNvSpPr/>
          <p:nvPr userDrawn="1"/>
        </p:nvSpPr>
        <p:spPr>
          <a:xfrm>
            <a:off x="6880698" y="0"/>
            <a:ext cx="2263302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D8338C9-50E0-476B-A1C1-2CD93525E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78000"/>
            <a:ext cx="540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D4A2A5-1915-4F3E-BD41-D723F919F40C}"/>
              </a:ext>
            </a:extLst>
          </p:cNvPr>
          <p:cNvSpPr txBox="1"/>
          <p:nvPr userDrawn="1"/>
        </p:nvSpPr>
        <p:spPr>
          <a:xfrm>
            <a:off x="6809362" y="4940177"/>
            <a:ext cx="23346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700" dirty="0"/>
              <a:t>© 2023 Hiroshima Prefecture. All rights reserved.</a:t>
            </a:r>
            <a:endParaRPr kumimoji="1" lang="ja-JP" altLang="en-US" sz="7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7C4AF0D-95A2-45DB-8885-315F831EDA20}"/>
              </a:ext>
            </a:extLst>
          </p:cNvPr>
          <p:cNvSpPr/>
          <p:nvPr userDrawn="1"/>
        </p:nvSpPr>
        <p:spPr>
          <a:xfrm>
            <a:off x="6874213" y="0"/>
            <a:ext cx="2269787" cy="5143500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5B73585-FD00-D04E-2C11-961BCD516F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43" y="209637"/>
            <a:ext cx="1690733" cy="304462"/>
          </a:xfrm>
          <a:prstGeom prst="rect">
            <a:avLst/>
          </a:prstGeom>
          <a:solidFill>
            <a:srgbClr val="00E7EF"/>
          </a:solidFill>
        </p:spPr>
      </p:pic>
    </p:spTree>
    <p:extLst>
      <p:ext uri="{BB962C8B-B14F-4D97-AF65-F5344CB8AC3E}">
        <p14:creationId xmlns:p14="http://schemas.microsoft.com/office/powerpoint/2010/main" val="173570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9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AC9C8F6-653F-4247-8137-AAA15CB89CD8}"/>
              </a:ext>
            </a:extLst>
          </p:cNvPr>
          <p:cNvSpPr/>
          <p:nvPr userDrawn="1"/>
        </p:nvSpPr>
        <p:spPr>
          <a:xfrm>
            <a:off x="0" y="2204"/>
            <a:ext cx="9144000" cy="719328"/>
          </a:xfrm>
          <a:prstGeom prst="rect">
            <a:avLst/>
          </a:prstGeom>
          <a:solidFill>
            <a:srgbClr val="00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err="1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4000" y="0"/>
            <a:ext cx="6664823" cy="687600"/>
          </a:xfrm>
          <a:prstGeom prst="rect">
            <a:avLst/>
          </a:prstGeom>
        </p:spPr>
        <p:txBody>
          <a:bodyPr vert="horz" lIns="0" tIns="108000" rIns="0" bIns="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30400" y="950400"/>
            <a:ext cx="8679600" cy="378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 レベル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 レベル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 レベル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 レベル</a:t>
            </a:r>
            <a:endParaRPr lang="en-US" altLang="ja-JP" dirty="0"/>
          </a:p>
          <a:p>
            <a:pPr lvl="5"/>
            <a:r>
              <a:rPr lang="ja-JP" altLang="en-US" dirty="0"/>
              <a:t>テキスト</a:t>
            </a:r>
            <a:endParaRPr lang="en-US" altLang="ja-JP" dirty="0"/>
          </a:p>
          <a:p>
            <a:pPr lvl="6"/>
            <a:r>
              <a:rPr lang="ja-JP" altLang="en-US" dirty="0"/>
              <a:t>テキスト</a:t>
            </a:r>
            <a:endParaRPr lang="en-US" altLang="ja-JP" dirty="0"/>
          </a:p>
          <a:p>
            <a:pPr lvl="7"/>
            <a:r>
              <a:rPr lang="ja-JP" altLang="en-US" dirty="0"/>
              <a:t>テキスト</a:t>
            </a:r>
            <a:endParaRPr lang="en-US" altLang="ja-JP" dirty="0"/>
          </a:p>
          <a:p>
            <a:pPr lvl="8"/>
            <a:r>
              <a:rPr lang="ja-JP" altLang="en-US" dirty="0"/>
              <a:t>テキスト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0DC7B19-3A52-4E26-9964-A6ACE8964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302000" y="4805463"/>
            <a:ext cx="540000" cy="2658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171E778-DD6B-F00A-EEED-3DFA696632C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43" y="209637"/>
            <a:ext cx="1690733" cy="304462"/>
          </a:xfrm>
          <a:prstGeom prst="rect">
            <a:avLst/>
          </a:prstGeom>
          <a:solidFill>
            <a:srgbClr val="00E7EF"/>
          </a:solidFill>
        </p:spPr>
      </p:pic>
    </p:spTree>
    <p:extLst>
      <p:ext uri="{BB962C8B-B14F-4D97-AF65-F5344CB8AC3E}">
        <p14:creationId xmlns:p14="http://schemas.microsoft.com/office/powerpoint/2010/main" val="424089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99" r:id="rId2"/>
    <p:sldLayoutId id="2147483700" r:id="rId3"/>
    <p:sldLayoutId id="2147483701" r:id="rId4"/>
    <p:sldLayoutId id="2147483702" r:id="rId5"/>
    <p:sldLayoutId id="2147483722" r:id="rId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j-cs"/>
        </a:defRPr>
      </a:lvl1pPr>
    </p:titleStyle>
    <p:bodyStyle>
      <a:lvl1pPr marL="216000" indent="-216000" algn="l" defTabSz="685800" rtl="0" eaLnBrk="1" latinLnBrk="0" hangingPunct="1">
        <a:lnSpc>
          <a:spcPct val="100000"/>
        </a:lnSpc>
        <a:spcBef>
          <a:spcPts val="750"/>
        </a:spcBef>
        <a:buClr>
          <a:schemeClr val="accent4"/>
        </a:buClr>
        <a:buSzPct val="90000"/>
        <a:buFont typeface="Wingdings" panose="05000000000000000000" pitchFamily="2" charset="2"/>
        <a:buChar char="l"/>
        <a:defRPr kumimoji="1" sz="22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Ø"/>
        <a:defRPr kumimoji="1" sz="18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ü"/>
        <a:defRPr kumimoji="1" sz="16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6pPr>
      <a:lvl7pPr marL="22288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7pPr>
      <a:lvl8pPr marL="25717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8pPr>
      <a:lvl9pPr marL="2914650" indent="-171450" algn="l" defTabSz="685800" rtl="0" eaLnBrk="1" latinLnBrk="0" hangingPunct="1">
        <a:lnSpc>
          <a:spcPct val="100000"/>
        </a:lnSpc>
        <a:spcBef>
          <a:spcPts val="375"/>
        </a:spcBef>
        <a:buClr>
          <a:srgbClr val="6D6E70"/>
        </a:buClr>
        <a:buSzPct val="90000"/>
        <a:buFont typeface="Wingdings" panose="05000000000000000000" pitchFamily="2" charset="2"/>
        <a:buChar char="l"/>
        <a:defRPr kumimoji="1" sz="1400" kern="1200" baseline="0">
          <a:solidFill>
            <a:schemeClr val="tx1"/>
          </a:solidFill>
          <a:latin typeface="Times New Roman" panose="02020603050405020304" pitchFamily="18" charset="0"/>
          <a:ea typeface="メイリオ" panose="020B0604030504040204" pitchFamily="50" charset="-128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rew.sh/j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qiita.com/toranoko92114/items/08b287e54bdc36943375" TargetMode="External"/><Relationship Id="rId4" Type="http://schemas.openxmlformats.org/officeDocument/2006/relationships/hyperlink" Target="https://docs.python.org/ja/3/using/mac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softwar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softwar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rkswithweb/MQTTBo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segur/items/0536ced1fe741b55713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window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5A9657-0BCA-9C9B-0D22-4A47038F2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2400" b="0" dirty="0">
                <a:latin typeface="Consolas" panose="020B0609020204030204" pitchFamily="49" charset="0"/>
              </a:rPr>
              <a:t>被検者に対する想定や，事前にやっておいていただきたい作業</a:t>
            </a:r>
            <a:r>
              <a:rPr lang="en-US" altLang="ja-JP" sz="2400" b="0" dirty="0">
                <a:latin typeface="Consolas" panose="020B0609020204030204" pitchFamily="49" charset="0"/>
              </a:rPr>
              <a:t>(</a:t>
            </a:r>
            <a:r>
              <a:rPr lang="ja-JP" altLang="en-US" sz="2400" b="0" dirty="0">
                <a:latin typeface="Consolas" panose="020B0609020204030204" pitchFamily="49" charset="0"/>
              </a:rPr>
              <a:t>ソフトのインストール</a:t>
            </a:r>
            <a:r>
              <a:rPr lang="en-US" altLang="ja-JP" sz="2400" b="0" dirty="0">
                <a:latin typeface="Consolas" panose="020B0609020204030204" pitchFamily="49" charset="0"/>
              </a:rPr>
              <a:t>)</a:t>
            </a:r>
            <a:endParaRPr kumimoji="1" lang="ja-JP" altLang="en-US" sz="2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44C89F-5A53-AEC2-8774-F954F32C8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023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3272D2-01F6-7157-DE4A-AD1BBC1B9D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OSS</a:t>
            </a:r>
            <a:r>
              <a:rPr kumimoji="1" lang="ja-JP" altLang="en-US" dirty="0"/>
              <a:t>インストール環境の構築と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インストール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72FDCC-EF63-7B7E-DFA5-9597927AF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Mac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651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5F1F02-1451-4039-3894-389EAE2A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15C651-B9CB-654C-D061-690F80420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00" y="950400"/>
            <a:ext cx="8679600" cy="3334217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Homebrew</a:t>
            </a:r>
          </a:p>
          <a:p>
            <a:pPr lvl="1"/>
            <a:r>
              <a:rPr lang="ja-JP" altLang="en-US" dirty="0"/>
              <a:t>「</a:t>
            </a:r>
            <a:r>
              <a:rPr lang="en-US" altLang="ja-JP" dirty="0">
                <a:hlinkClick r:id="rId3"/>
              </a:rPr>
              <a:t>https://brew.sh/ja/</a:t>
            </a:r>
            <a:r>
              <a:rPr lang="ja-JP" altLang="en-US" dirty="0"/>
              <a:t>」に従い，インストール</a:t>
            </a:r>
            <a:endParaRPr lang="en-US" altLang="ja-JP" dirty="0"/>
          </a:p>
          <a:p>
            <a:pPr lvl="2"/>
            <a:endParaRPr lang="en-US" altLang="ja-JP" dirty="0"/>
          </a:p>
          <a:p>
            <a:r>
              <a:rPr lang="en-US" altLang="ja-JP" dirty="0"/>
              <a:t>Python : </a:t>
            </a:r>
            <a:r>
              <a:rPr lang="ja-JP" altLang="en-US" dirty="0"/>
              <a:t>以下のいずれかの方法を用いる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kumimoji="1" lang="en-US" altLang="ja-JP" dirty="0">
                <a:hlinkClick r:id="rId4"/>
              </a:rPr>
              <a:t>https://docs.python.org/ja/3/using/mac.html</a:t>
            </a:r>
            <a:r>
              <a:rPr kumimoji="1" lang="ja-JP" altLang="en-US" dirty="0"/>
              <a:t>」に従い，インストール</a:t>
            </a:r>
            <a:endParaRPr kumimoji="1"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>
                <a:hlinkClick r:id="rId5"/>
              </a:rPr>
              <a:t>https://qiita.com/toranoko92114/items/08b287e54bdc36943375</a:t>
            </a:r>
            <a:r>
              <a:rPr lang="ja-JP" altLang="en-US" dirty="0"/>
              <a:t>」を参考に</a:t>
            </a:r>
            <a:r>
              <a:rPr lang="en-US" altLang="ja-JP" dirty="0"/>
              <a:t>Homebrew</a:t>
            </a:r>
            <a:r>
              <a:rPr lang="ja-JP" altLang="en-US" dirty="0"/>
              <a:t>でインストール</a:t>
            </a:r>
            <a:endParaRPr kumimoji="1" lang="en-US" altLang="ja-JP" dirty="0"/>
          </a:p>
          <a:p>
            <a:pPr lvl="2"/>
            <a:endParaRPr kumimoji="1" lang="en-US" altLang="ja-JP" dirty="0"/>
          </a:p>
          <a:p>
            <a:r>
              <a:rPr kumimoji="1" lang="en-US" altLang="ja-JP" dirty="0"/>
              <a:t>pip</a:t>
            </a:r>
          </a:p>
          <a:p>
            <a:pPr lvl="1"/>
            <a:r>
              <a:rPr kumimoji="1" lang="ja-JP" altLang="en-US" dirty="0"/>
              <a:t>以下のコマンドで，</a:t>
            </a:r>
            <a:r>
              <a:rPr kumimoji="1" lang="en-US" altLang="ja-JP" dirty="0"/>
              <a:t>pip</a:t>
            </a:r>
            <a:r>
              <a:rPr kumimoji="1" lang="ja-JP" altLang="en-US" dirty="0"/>
              <a:t>をインストール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2CDC5F3-9F95-9E97-36E7-F1D08E89B703}"/>
              </a:ext>
            </a:extLst>
          </p:cNvPr>
          <p:cNvSpPr/>
          <p:nvPr/>
        </p:nvSpPr>
        <p:spPr>
          <a:xfrm>
            <a:off x="855921" y="4193100"/>
            <a:ext cx="5108944" cy="643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$ curl https://bootstrap.pypa.io/get-pip.py -o get-pip.py</a:t>
            </a: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$ python3 get-pip.py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5121246E-2111-6A82-1302-A447738DAFB6}"/>
              </a:ext>
            </a:extLst>
          </p:cNvPr>
          <p:cNvSpPr/>
          <p:nvPr/>
        </p:nvSpPr>
        <p:spPr>
          <a:xfrm>
            <a:off x="5466778" y="1056360"/>
            <a:ext cx="1542314" cy="580820"/>
          </a:xfrm>
          <a:prstGeom prst="wedgeRectCallout">
            <a:avLst>
              <a:gd name="adj1" fmla="val -68161"/>
              <a:gd name="adj2" fmla="val 777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本資料の末尾に解説資料を添付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40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8162C-266D-98DE-6CA0-63D7026A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ライブラリのインストール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1EABB6-1B73-CE2D-912B-D3ED387E6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ターミナルで以下のコマンド</a:t>
            </a:r>
            <a:r>
              <a:rPr lang="en-US" altLang="ja-JP" dirty="0"/>
              <a:t>(3</a:t>
            </a:r>
            <a:r>
              <a:rPr lang="ja-JP" altLang="en-US" dirty="0"/>
              <a:t>つ</a:t>
            </a:r>
            <a:r>
              <a:rPr lang="en-US" altLang="ja-JP" dirty="0"/>
              <a:t>)</a:t>
            </a:r>
            <a:r>
              <a:rPr lang="ja-JP" altLang="en-US" dirty="0"/>
              <a:t>を実行</a:t>
            </a:r>
            <a:endParaRPr lang="en-US" altLang="ja-JP" dirty="0"/>
          </a:p>
          <a:p>
            <a:pPr lvl="1"/>
            <a:r>
              <a:rPr lang="en-US" altLang="ja-JP" dirty="0"/>
              <a:t>pip install </a:t>
            </a:r>
            <a:r>
              <a:rPr lang="en-US" altLang="ja-JP" dirty="0" err="1"/>
              <a:t>PyYAML</a:t>
            </a:r>
            <a:endParaRPr lang="en-US" altLang="ja-JP" dirty="0"/>
          </a:p>
          <a:p>
            <a:pPr lvl="1"/>
            <a:r>
              <a:rPr lang="en-US" altLang="ja-JP" dirty="0"/>
              <a:t>pip install </a:t>
            </a:r>
            <a:r>
              <a:rPr lang="en-US" altLang="ja-JP" dirty="0" err="1"/>
              <a:t>flet</a:t>
            </a:r>
            <a:endParaRPr lang="en-US" altLang="ja-JP" dirty="0"/>
          </a:p>
          <a:p>
            <a:pPr lvl="1"/>
            <a:r>
              <a:rPr lang="en-US" altLang="ja-JP" dirty="0"/>
              <a:t>pip install </a:t>
            </a:r>
            <a:r>
              <a:rPr lang="en-US" altLang="ja-JP" dirty="0" err="1"/>
              <a:t>flet</a:t>
            </a:r>
            <a:r>
              <a:rPr lang="en-US" altLang="ja-JP" dirty="0"/>
              <a:t>-multi-page --upgrade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557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FA4A1C-670C-A769-0ADC-8958CEEEF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Arduino IDE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790018-BD87-A217-9DB6-C4BA29B4D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9090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1B41F-B71E-F845-033C-61596644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Windows</a:t>
            </a:r>
            <a:r>
              <a:rPr kumimoji="1" lang="ja-JP" altLang="en-US" dirty="0"/>
              <a:t>の場合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D06AC4-34F5-9627-7734-7DDE862CC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下記</a:t>
            </a:r>
            <a:r>
              <a:rPr lang="en-US" altLang="ja-JP" dirty="0"/>
              <a:t>2</a:t>
            </a:r>
            <a:r>
              <a:rPr lang="ja-JP" altLang="en-US" dirty="0"/>
              <a:t>つの方法のうち，いずれかでインストール</a:t>
            </a:r>
            <a:endParaRPr lang="en-US" altLang="ja-JP" dirty="0"/>
          </a:p>
          <a:p>
            <a:r>
              <a:rPr lang="ja-JP" altLang="en-US" dirty="0"/>
              <a:t>方法</a:t>
            </a:r>
            <a:r>
              <a:rPr lang="en-US" altLang="ja-JP" dirty="0"/>
              <a:t>1</a:t>
            </a:r>
          </a:p>
          <a:p>
            <a:pPr lvl="1"/>
            <a:r>
              <a:rPr lang="en-US" altLang="ja-JP" dirty="0">
                <a:hlinkClick r:id="rId3"/>
              </a:rPr>
              <a:t>https://www.arduino.cc/en/software</a:t>
            </a:r>
            <a:r>
              <a:rPr lang="ja-JP" altLang="en-US" dirty="0"/>
              <a:t>からインストーラをダウンロード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方法</a:t>
            </a:r>
            <a:r>
              <a:rPr lang="en-US" altLang="ja-JP" dirty="0"/>
              <a:t>2</a:t>
            </a:r>
          </a:p>
          <a:p>
            <a:pPr lvl="1"/>
            <a:r>
              <a:rPr lang="ja-JP" altLang="en-US" dirty="0"/>
              <a:t>マイクロソフトストアから</a:t>
            </a:r>
            <a:r>
              <a:rPr lang="en-US" altLang="ja-JP" dirty="0"/>
              <a:t>Arduino IDE</a:t>
            </a:r>
            <a:r>
              <a:rPr lang="ja-JP" altLang="en-US" dirty="0"/>
              <a:t>をインストール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9649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1B41F-B71E-F845-033C-61596644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Mac</a:t>
            </a:r>
            <a:r>
              <a:rPr lang="ja-JP" altLang="en-US" dirty="0"/>
              <a:t>の場合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D06AC4-34F5-9627-7734-7DDE862CC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3"/>
              </a:rPr>
              <a:t>https://www.arduino.cc/en/software</a:t>
            </a:r>
            <a:r>
              <a:rPr lang="ja-JP" altLang="en-US" dirty="0"/>
              <a:t>からインストーラをダウンロード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5004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CDDD8-2D0C-59D1-5A28-EC305CD1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Apple</a:t>
            </a:r>
            <a:r>
              <a:rPr kumimoji="1" lang="ja-JP" altLang="en-US" dirty="0"/>
              <a:t>製</a:t>
            </a:r>
            <a:r>
              <a:rPr kumimoji="1" lang="en-US" altLang="ja-JP" dirty="0"/>
              <a:t>CPU</a:t>
            </a:r>
            <a:r>
              <a:rPr kumimoji="1" lang="ja-JP" altLang="en-US" dirty="0"/>
              <a:t>搭載の</a:t>
            </a:r>
            <a:r>
              <a:rPr kumimoji="1" lang="en-US" altLang="ja-JP" dirty="0"/>
              <a:t>Mac</a:t>
            </a:r>
            <a:r>
              <a:rPr kumimoji="1" lang="ja-JP" altLang="en-US" dirty="0"/>
              <a:t>を使う場合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2FACAB-1615-D547-2C25-C9AE4BEB8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以下の</a:t>
            </a:r>
            <a:r>
              <a:rPr lang="en-US" altLang="ja-JP" dirty="0"/>
              <a:t>URL</a:t>
            </a:r>
            <a:r>
              <a:rPr lang="ja-JP" altLang="en-US" dirty="0"/>
              <a:t>の「</a:t>
            </a:r>
            <a:r>
              <a:rPr lang="en-US" altLang="ja-JP" dirty="0"/>
              <a:t>Manual Installation</a:t>
            </a:r>
            <a:r>
              <a:rPr lang="ja-JP" altLang="en-US" dirty="0"/>
              <a:t>」を参照し，「</a:t>
            </a:r>
            <a:r>
              <a:rPr lang="en-US" altLang="ja-JP" dirty="0"/>
              <a:t>Rosetta</a:t>
            </a:r>
            <a:r>
              <a:rPr lang="ja-JP" altLang="en-US" dirty="0"/>
              <a:t>」をインストールする</a:t>
            </a:r>
            <a:endParaRPr lang="en-US" altLang="ja-JP" dirty="0"/>
          </a:p>
          <a:p>
            <a:pPr lvl="1"/>
            <a:r>
              <a:rPr lang="en-US" altLang="ja-JP" dirty="0"/>
              <a:t>https://support.arduino.cc/hc/en-us/articles/7765785712156-Error-bad-CPU-type-in-executable-on-macOS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5306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2623B-744D-7315-4B41-115A078BA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MQTT</a:t>
            </a:r>
            <a:r>
              <a:rPr lang="ja-JP" altLang="en-US" dirty="0"/>
              <a:t>クライアントソフトのインストール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2A174A-E46B-34A2-8504-68BD671D8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481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4A895-8395-2C77-DADB-9D7ABD5B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Windows : MQTT Box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22232F2-8217-DB9A-7DA1-D10ED0675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00" y="950400"/>
            <a:ext cx="3135652" cy="3787200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アプリ名 </a:t>
            </a:r>
            <a:r>
              <a:rPr lang="en-US" altLang="ja-JP" dirty="0"/>
              <a:t>: MQTT Box</a:t>
            </a:r>
          </a:p>
          <a:p>
            <a:pPr lvl="1"/>
            <a:r>
              <a:rPr lang="en-US" altLang="ja-JP" dirty="0">
                <a:hlinkClick r:id="rId3"/>
              </a:rPr>
              <a:t>https://github.com/workswithweb/MQTTBox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用途</a:t>
            </a:r>
            <a:endParaRPr lang="en-US" altLang="ja-JP" dirty="0"/>
          </a:p>
          <a:p>
            <a:pPr lvl="1"/>
            <a:r>
              <a:rPr lang="ja-JP" altLang="en-US" dirty="0"/>
              <a:t>センサ端末の動作確認用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対応プラットフォーム</a:t>
            </a:r>
            <a:endParaRPr lang="en-US" altLang="ja-JP" dirty="0"/>
          </a:p>
          <a:p>
            <a:pPr lvl="1"/>
            <a:r>
              <a:rPr lang="en-US" altLang="ja-JP" dirty="0"/>
              <a:t>Chrome OS</a:t>
            </a:r>
          </a:p>
          <a:p>
            <a:pPr lvl="1"/>
            <a:r>
              <a:rPr lang="en-US" altLang="ja-JP" dirty="0"/>
              <a:t>Linux</a:t>
            </a:r>
          </a:p>
          <a:p>
            <a:pPr lvl="1"/>
            <a:r>
              <a:rPr lang="en-US" altLang="ja-JP" dirty="0"/>
              <a:t>Mac</a:t>
            </a:r>
          </a:p>
          <a:p>
            <a:pPr lvl="1"/>
            <a:r>
              <a:rPr lang="en-US" altLang="ja-JP" dirty="0"/>
              <a:t>Windows</a:t>
            </a:r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BBB59B0-3967-4320-32A6-6D2EFA3DE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945" y="1227148"/>
            <a:ext cx="4588642" cy="333349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2A673E-500D-EE92-2FD2-9701C8C1E0F5}"/>
              </a:ext>
            </a:extLst>
          </p:cNvPr>
          <p:cNvSpPr txBox="1"/>
          <p:nvPr/>
        </p:nvSpPr>
        <p:spPr>
          <a:xfrm>
            <a:off x="4129918" y="841513"/>
            <a:ext cx="4783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/>
              <a:t>Windows</a:t>
            </a:r>
            <a:r>
              <a:rPr kumimoji="1" lang="ja-JP" altLang="en-US" sz="1600" dirty="0"/>
              <a:t>版はマイクロソフトストアから入手可能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19B041-FCCD-07D2-1C4E-AD4843363ED4}"/>
              </a:ext>
            </a:extLst>
          </p:cNvPr>
          <p:cNvSpPr txBox="1"/>
          <p:nvPr/>
        </p:nvSpPr>
        <p:spPr>
          <a:xfrm>
            <a:off x="295108" y="4578449"/>
            <a:ext cx="4128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</a:rPr>
              <a:t>ただし，</a:t>
            </a:r>
            <a:r>
              <a:rPr kumimoji="1" lang="en-US" altLang="ja-JP" sz="1400" dirty="0">
                <a:solidFill>
                  <a:srgbClr val="FF0000"/>
                </a:solidFill>
              </a:rPr>
              <a:t>Windows</a:t>
            </a:r>
            <a:r>
              <a:rPr kumimoji="1" lang="ja-JP" altLang="en-US" sz="1400" dirty="0">
                <a:solidFill>
                  <a:srgbClr val="FF0000"/>
                </a:solidFill>
              </a:rPr>
              <a:t>と</a:t>
            </a:r>
            <a:r>
              <a:rPr kumimoji="1" lang="en-US" altLang="ja-JP" sz="1400" dirty="0">
                <a:solidFill>
                  <a:srgbClr val="FF0000"/>
                </a:solidFill>
              </a:rPr>
              <a:t>Chrome OS</a:t>
            </a:r>
            <a:r>
              <a:rPr kumimoji="1" lang="ja-JP" altLang="en-US" sz="1400" dirty="0">
                <a:solidFill>
                  <a:srgbClr val="FF0000"/>
                </a:solidFill>
              </a:rPr>
              <a:t>以外は利用困難</a:t>
            </a:r>
          </a:p>
        </p:txBody>
      </p:sp>
    </p:spTree>
    <p:extLst>
      <p:ext uri="{BB962C8B-B14F-4D97-AF65-F5344CB8AC3E}">
        <p14:creationId xmlns:p14="http://schemas.microsoft.com/office/powerpoint/2010/main" val="3708804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30449D-3A27-B3ED-3C6B-3D5AEFD7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Mac</a:t>
            </a:r>
            <a:r>
              <a:rPr kumimoji="1" lang="ja-JP" altLang="en-US" dirty="0"/>
              <a:t>の場合 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Mosquitto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0DACC-8DE6-51C7-157F-7CF295BE5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</a:t>
            </a:r>
            <a:r>
              <a:rPr kumimoji="1" lang="en-US" altLang="ja-JP" dirty="0">
                <a:hlinkClick r:id="rId3"/>
              </a:rPr>
              <a:t>https://qiita.com/segur/items/0536ced1fe741b55713d</a:t>
            </a:r>
            <a:r>
              <a:rPr kumimoji="1" lang="ja-JP" altLang="en-US" dirty="0"/>
              <a:t>」を参考に，</a:t>
            </a:r>
            <a:r>
              <a:rPr kumimoji="1" lang="en-US" altLang="ja-JP" dirty="0"/>
              <a:t>Homebrew</a:t>
            </a:r>
            <a:r>
              <a:rPr kumimoji="1" lang="ja-JP" altLang="en-US" dirty="0"/>
              <a:t>でインストール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注意</a:t>
            </a:r>
            <a:endParaRPr kumimoji="1" lang="en-US" altLang="ja-JP" dirty="0"/>
          </a:p>
          <a:p>
            <a:pPr lvl="1"/>
            <a:r>
              <a:rPr lang="ja-JP" altLang="en-US" dirty="0"/>
              <a:t>環境変数に以下の</a:t>
            </a:r>
            <a:r>
              <a:rPr lang="en-US" altLang="ja-JP" dirty="0"/>
              <a:t>2</a:t>
            </a:r>
            <a:r>
              <a:rPr lang="ja-JP" altLang="en-US" dirty="0"/>
              <a:t>つを追加することを忘れない</a:t>
            </a:r>
            <a:endParaRPr lang="en-US" altLang="ja-JP" dirty="0"/>
          </a:p>
          <a:p>
            <a:pPr lvl="2"/>
            <a:r>
              <a:rPr lang="en-US" altLang="ja-JP" b="0" i="0" dirty="0">
                <a:effectLst/>
                <a:highlight>
                  <a:srgbClr val="FFFFFF"/>
                </a:highlight>
                <a:latin typeface="YakuHanJPs"/>
              </a:rPr>
              <a:t>/</a:t>
            </a:r>
            <a:r>
              <a:rPr lang="en-US" altLang="ja-JP" b="0" i="0" dirty="0" err="1">
                <a:effectLst/>
                <a:highlight>
                  <a:srgbClr val="FFFFFF"/>
                </a:highlight>
                <a:latin typeface="YakuHanJPs"/>
              </a:rPr>
              <a:t>usr</a:t>
            </a:r>
            <a:r>
              <a:rPr lang="en-US" altLang="ja-JP" b="0" i="0" dirty="0">
                <a:effectLst/>
                <a:highlight>
                  <a:srgbClr val="FFFFFF"/>
                </a:highlight>
                <a:latin typeface="YakuHanJPs"/>
              </a:rPr>
              <a:t>/local/opt/</a:t>
            </a:r>
            <a:r>
              <a:rPr lang="en-US" altLang="ja-JP" b="0" i="0" dirty="0" err="1">
                <a:effectLst/>
                <a:highlight>
                  <a:srgbClr val="FFFFFF"/>
                </a:highlight>
                <a:latin typeface="YakuHanJPs"/>
              </a:rPr>
              <a:t>mosquitto</a:t>
            </a:r>
            <a:r>
              <a:rPr lang="en-US" altLang="ja-JP" b="0" i="0" dirty="0">
                <a:effectLst/>
                <a:highlight>
                  <a:srgbClr val="FFFFFF"/>
                </a:highlight>
                <a:latin typeface="YakuHanJPs"/>
              </a:rPr>
              <a:t>/</a:t>
            </a:r>
            <a:r>
              <a:rPr lang="en-US" altLang="ja-JP" b="0" i="0" dirty="0" err="1">
                <a:effectLst/>
                <a:highlight>
                  <a:srgbClr val="FFFFFF"/>
                </a:highlight>
                <a:latin typeface="YakuHanJPs"/>
              </a:rPr>
              <a:t>sbin</a:t>
            </a:r>
            <a:endParaRPr lang="en-US" altLang="ja-JP" b="0" i="0" dirty="0">
              <a:effectLst/>
              <a:highlight>
                <a:srgbClr val="FFFFFF"/>
              </a:highlight>
              <a:latin typeface="YakuHanJPs"/>
            </a:endParaRPr>
          </a:p>
          <a:p>
            <a:pPr lvl="2"/>
            <a:r>
              <a:rPr lang="en-US" altLang="ja-JP" b="0" i="0" dirty="0">
                <a:effectLst/>
                <a:highlight>
                  <a:srgbClr val="FFFFFF"/>
                </a:highlight>
                <a:latin typeface="YakuHanJPs"/>
              </a:rPr>
              <a:t>/</a:t>
            </a:r>
            <a:r>
              <a:rPr lang="en-US" altLang="ja-JP" b="0" i="0" dirty="0" err="1">
                <a:effectLst/>
                <a:highlight>
                  <a:srgbClr val="FFFFFF"/>
                </a:highlight>
                <a:latin typeface="YakuHanJPs"/>
              </a:rPr>
              <a:t>usr</a:t>
            </a:r>
            <a:r>
              <a:rPr lang="en-US" altLang="ja-JP" b="0" i="0" dirty="0">
                <a:effectLst/>
                <a:highlight>
                  <a:srgbClr val="FFFFFF"/>
                </a:highlight>
                <a:latin typeface="YakuHanJPs"/>
              </a:rPr>
              <a:t>/local/opt/</a:t>
            </a:r>
            <a:r>
              <a:rPr lang="en-US" altLang="ja-JP" b="0" i="0" dirty="0" err="1">
                <a:effectLst/>
                <a:highlight>
                  <a:srgbClr val="FFFFFF"/>
                </a:highlight>
                <a:latin typeface="YakuHanJPs"/>
              </a:rPr>
              <a:t>mosquitto</a:t>
            </a:r>
            <a:r>
              <a:rPr lang="en-US" altLang="ja-JP" b="0" i="0" dirty="0">
                <a:effectLst/>
                <a:highlight>
                  <a:srgbClr val="FFFFFF"/>
                </a:highlight>
                <a:latin typeface="YakuHanJPs"/>
              </a:rPr>
              <a:t>/bin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917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87790-55AD-2F3B-C878-760ECA5D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想定する被検者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AA7B1F-D0A8-589C-8596-A58FB959B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記事やマニュアルを見て，ソフトウェアのインストールができる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ネットワークの基本的な知識がある</a:t>
            </a:r>
            <a:endParaRPr lang="en-US" altLang="ja-JP" dirty="0"/>
          </a:p>
          <a:p>
            <a:pPr lvl="1"/>
            <a:r>
              <a:rPr lang="ja-JP" altLang="en-US" dirty="0"/>
              <a:t>ネットワークインターフェースの種類と接続方法</a:t>
            </a:r>
            <a:r>
              <a:rPr lang="en-US" altLang="ja-JP" dirty="0"/>
              <a:t>(</a:t>
            </a:r>
            <a:r>
              <a:rPr lang="en-US" altLang="ja-JP" dirty="0" err="1"/>
              <a:t>WiFi</a:t>
            </a:r>
            <a:r>
              <a:rPr lang="ja-JP" altLang="en-US" dirty="0"/>
              <a:t>など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IP</a:t>
            </a:r>
            <a:r>
              <a:rPr lang="ja-JP" altLang="en-US" dirty="0"/>
              <a:t>アドレス，</a:t>
            </a:r>
            <a:r>
              <a:rPr lang="en-US" altLang="ja-JP" dirty="0"/>
              <a:t>DHCP</a:t>
            </a:r>
            <a:r>
              <a:rPr lang="ja-JP" altLang="en-US" dirty="0"/>
              <a:t>等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ハードウェア</a:t>
            </a:r>
            <a:endParaRPr lang="en-US" altLang="ja-JP" dirty="0"/>
          </a:p>
          <a:p>
            <a:pPr lvl="1"/>
            <a:r>
              <a:rPr lang="ja-JP" altLang="en-US" dirty="0"/>
              <a:t>小中学の電気回路実験レベルの配線ぐらいは難なくできる</a:t>
            </a:r>
            <a:endParaRPr lang="en-US" altLang="ja-JP" dirty="0"/>
          </a:p>
          <a:p>
            <a:pPr lvl="2"/>
            <a:r>
              <a:rPr lang="en-US" altLang="ja-JP" dirty="0"/>
              <a:t>+/-</a:t>
            </a:r>
            <a:r>
              <a:rPr lang="ja-JP" altLang="en-US" dirty="0"/>
              <a:t>の端子の判別が怪しい人は対象外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4D465D-C472-13E5-C479-657CF657A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7083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137EE-8B39-DF3C-B3B0-2C44F292F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参考資料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3E8BA9-A213-1F1F-C927-D861D7D5D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79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43364-16C8-72AB-A8E5-A8DD9834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Homebrew</a:t>
            </a:r>
            <a:r>
              <a:rPr kumimoji="1" lang="ja-JP" altLang="en-US"/>
              <a:t>とは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242A49-0BE1-805E-C6CE-C0BED3ACB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ADB39391-01BA-184E-28B9-37A9A4E7C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00" y="950400"/>
            <a:ext cx="5229419" cy="3787200"/>
          </a:xfrm>
        </p:spPr>
        <p:txBody>
          <a:bodyPr/>
          <a:lstStyle/>
          <a:p>
            <a:r>
              <a:rPr lang="en-US" altLang="ja-JP"/>
              <a:t>Homebrew</a:t>
            </a:r>
            <a:r>
              <a:rPr lang="ja-JP" altLang="en-US"/>
              <a:t>とは</a:t>
            </a:r>
            <a:endParaRPr lang="en-US" altLang="ja-JP"/>
          </a:p>
          <a:p>
            <a:pPr lvl="1"/>
            <a:r>
              <a:rPr lang="en-US" altLang="ja-JP"/>
              <a:t>Linux</a:t>
            </a:r>
            <a:r>
              <a:rPr lang="ja-JP" altLang="en-US"/>
              <a:t>等の</a:t>
            </a:r>
            <a:r>
              <a:rPr lang="en-US" altLang="ja-JP"/>
              <a:t>UNIX</a:t>
            </a:r>
            <a:r>
              <a:rPr lang="ja-JP" altLang="en-US"/>
              <a:t>と互換性がある</a:t>
            </a:r>
            <a:r>
              <a:rPr lang="en-US" altLang="ja-JP"/>
              <a:t>OS</a:t>
            </a:r>
            <a:r>
              <a:rPr lang="ja-JP" altLang="en-US"/>
              <a:t>用の各種ツールを使える環境を提供するソフトウェア</a:t>
            </a:r>
          </a:p>
          <a:p>
            <a:pPr lvl="1"/>
            <a:endParaRPr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E77D312-8026-AD65-872C-D753B07CE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238" y="1137684"/>
            <a:ext cx="3261418" cy="354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97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8EBD08-997B-D594-4FE1-34111B69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Homebrew</a:t>
            </a:r>
            <a:r>
              <a:rPr kumimoji="1" lang="ja-JP" altLang="en-US"/>
              <a:t>のインストールコマンド入力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9B0AB56-F108-6E9E-1930-9CB4C0F33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FD50880-898C-BB41-E6CA-0A0F1DE5E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00" y="774964"/>
            <a:ext cx="3261418" cy="354161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F5B017-5960-E778-F4EE-89ED13D5440B}"/>
              </a:ext>
            </a:extLst>
          </p:cNvPr>
          <p:cNvSpPr txBox="1"/>
          <p:nvPr/>
        </p:nvSpPr>
        <p:spPr>
          <a:xfrm>
            <a:off x="7223760" y="2331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527B046-A77B-C64D-F88A-78E8854086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46" t="7545" r="7983" b="14936"/>
          <a:stretch/>
        </p:blipFill>
        <p:spPr>
          <a:xfrm>
            <a:off x="4623232" y="1647411"/>
            <a:ext cx="3932334" cy="2567882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D5392F-67FC-074C-DA8A-D9EE324E15FE}"/>
              </a:ext>
            </a:extLst>
          </p:cNvPr>
          <p:cNvSpPr/>
          <p:nvPr/>
        </p:nvSpPr>
        <p:spPr>
          <a:xfrm>
            <a:off x="562720" y="2857952"/>
            <a:ext cx="2576422" cy="281796"/>
          </a:xfrm>
          <a:prstGeom prst="rect">
            <a:avLst/>
          </a:prstGeom>
          <a:noFill/>
          <a:ln w="158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err="1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1187314-7E59-5DC1-2ED8-A600D787D4F4}"/>
              </a:ext>
            </a:extLst>
          </p:cNvPr>
          <p:cNvCxnSpPr/>
          <p:nvPr/>
        </p:nvCxnSpPr>
        <p:spPr>
          <a:xfrm flipV="1">
            <a:off x="3220528" y="1938068"/>
            <a:ext cx="1351472" cy="1495245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4111E10C-9039-1304-CADF-81ED1F6EE499}"/>
              </a:ext>
            </a:extLst>
          </p:cNvPr>
          <p:cNvSpPr/>
          <p:nvPr/>
        </p:nvSpPr>
        <p:spPr>
          <a:xfrm>
            <a:off x="3310811" y="1020219"/>
            <a:ext cx="3062378" cy="529087"/>
          </a:xfrm>
          <a:prstGeom prst="wedgeRectCallout">
            <a:avLst>
              <a:gd name="adj1" fmla="val -19961"/>
              <a:gd name="adj2" fmla="val 175543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文字列のコピペ </a:t>
            </a:r>
            <a:r>
              <a:rPr kumimoji="1" lang="en-US" altLang="ja-JP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Enter</a:t>
            </a:r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98E1DA-2534-FC3F-FB7A-84720BDB83DB}"/>
              </a:ext>
            </a:extLst>
          </p:cNvPr>
          <p:cNvSpPr txBox="1"/>
          <p:nvPr/>
        </p:nvSpPr>
        <p:spPr>
          <a:xfrm>
            <a:off x="114626" y="4658203"/>
            <a:ext cx="901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 b="1" dirty="0">
                <a:latin typeface="Lucida Console" panose="020B0609040504020204" pitchFamily="49" charset="0"/>
                <a:cs typeface="Times New Roman" panose="02020603050405020304" pitchFamily="18" charset="0"/>
              </a:rPr>
              <a:t>/bin/bash -c "$(curl -</a:t>
            </a:r>
            <a:r>
              <a:rPr kumimoji="1" lang="en-US" altLang="ja-JP" sz="1200" b="1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fsSL</a:t>
            </a:r>
            <a:r>
              <a:rPr kumimoji="1" lang="en-US" altLang="ja-JP" sz="1200" b="1">
                <a:latin typeface="Lucida Console" panose="020B0609040504020204" pitchFamily="49" charset="0"/>
                <a:cs typeface="Times New Roman" panose="02020603050405020304" pitchFamily="18" charset="0"/>
              </a:rPr>
              <a:t> https://raw.githubusercontent.com/Homebrew/install/HEAD/install.sh)"</a:t>
            </a:r>
            <a:endParaRPr kumimoji="1" lang="ja-JP" altLang="en-US" sz="1200" b="1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938B16C-8B46-5E33-3532-D0214AB2A25C}"/>
              </a:ext>
            </a:extLst>
          </p:cNvPr>
          <p:cNvSpPr txBox="1"/>
          <p:nvPr/>
        </p:nvSpPr>
        <p:spPr>
          <a:xfrm>
            <a:off x="177074" y="4424561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文字列</a:t>
            </a:r>
            <a:r>
              <a:rPr kumimoji="1" lang="en-US" altLang="ja-JP" sz="1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拡大</a:t>
            </a:r>
            <a:r>
              <a:rPr kumimoji="1" lang="en-US" altLang="ja-JP" sz="1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28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1C6CF-ED88-04C2-2967-E61C9234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パスワード入力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E3AAF80-2D36-48F3-572C-7CA75434B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717A451-9B94-5432-A045-4A1A69335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7" t="7545" r="7910" b="14832"/>
          <a:stretch/>
        </p:blipFill>
        <p:spPr>
          <a:xfrm>
            <a:off x="443835" y="812937"/>
            <a:ext cx="6111137" cy="3992526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56399756-2EFA-FA12-420F-C31152C12FE7}"/>
              </a:ext>
            </a:extLst>
          </p:cNvPr>
          <p:cNvSpPr/>
          <p:nvPr/>
        </p:nvSpPr>
        <p:spPr>
          <a:xfrm>
            <a:off x="1928579" y="1753960"/>
            <a:ext cx="3062378" cy="529087"/>
          </a:xfrm>
          <a:prstGeom prst="wedgeRectCallout">
            <a:avLst>
              <a:gd name="adj1" fmla="val -68048"/>
              <a:gd name="adj2" fmla="val -57572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自分のパスワードを入力</a:t>
            </a:r>
          </a:p>
        </p:txBody>
      </p:sp>
    </p:spTree>
    <p:extLst>
      <p:ext uri="{BB962C8B-B14F-4D97-AF65-F5344CB8AC3E}">
        <p14:creationId xmlns:p14="http://schemas.microsoft.com/office/powerpoint/2010/main" val="3066567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051702-3433-3A72-F181-3A4DF505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インストール開始 </a:t>
            </a:r>
            <a:r>
              <a:rPr kumimoji="1" lang="en-US" altLang="ja-JP"/>
              <a:t>: Return/Enter</a:t>
            </a:r>
            <a:r>
              <a:rPr kumimoji="1" lang="ja-JP" altLang="en-US"/>
              <a:t>キー入力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C149456-D1FF-E16D-E6C6-E6F45336C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90C45CF-0CF5-F03E-FB4F-70126903C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6" t="7339" r="8129" b="15039"/>
          <a:stretch/>
        </p:blipFill>
        <p:spPr>
          <a:xfrm>
            <a:off x="529209" y="812938"/>
            <a:ext cx="6095189" cy="3992525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1B30301E-150A-9758-269D-8D774533956D}"/>
              </a:ext>
            </a:extLst>
          </p:cNvPr>
          <p:cNvSpPr/>
          <p:nvPr/>
        </p:nvSpPr>
        <p:spPr>
          <a:xfrm>
            <a:off x="5388420" y="4203251"/>
            <a:ext cx="3062378" cy="529087"/>
          </a:xfrm>
          <a:prstGeom prst="wedgeRectCallout">
            <a:avLst>
              <a:gd name="adj1" fmla="val -64576"/>
              <a:gd name="adj2" fmla="val 12765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Return/Enter</a:t>
            </a:r>
            <a:r>
              <a:rPr kumimoji="1" lang="ja-JP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キー入力</a:t>
            </a:r>
          </a:p>
        </p:txBody>
      </p:sp>
    </p:spTree>
    <p:extLst>
      <p:ext uri="{BB962C8B-B14F-4D97-AF65-F5344CB8AC3E}">
        <p14:creationId xmlns:p14="http://schemas.microsoft.com/office/powerpoint/2010/main" val="1612742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F5553-A1A8-EDB3-CD8D-E628EE62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再度パスワード入力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4FE5CC6-44B2-B6FE-1E3A-330E90263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D59910D-6E68-F797-8831-1AA6E665C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6" t="7649" r="8129" b="14935"/>
          <a:stretch/>
        </p:blipFill>
        <p:spPr>
          <a:xfrm>
            <a:off x="1395449" y="755584"/>
            <a:ext cx="6095189" cy="3981894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B10E33B9-9701-605F-C629-F1AA81770DAE}"/>
              </a:ext>
            </a:extLst>
          </p:cNvPr>
          <p:cNvSpPr/>
          <p:nvPr/>
        </p:nvSpPr>
        <p:spPr>
          <a:xfrm>
            <a:off x="3310811" y="4276375"/>
            <a:ext cx="3062378" cy="529087"/>
          </a:xfrm>
          <a:prstGeom prst="wedgeRectCallout">
            <a:avLst>
              <a:gd name="adj1" fmla="val -68048"/>
              <a:gd name="adj2" fmla="val -57572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自分のパスワードを入力</a:t>
            </a:r>
          </a:p>
        </p:txBody>
      </p:sp>
    </p:spTree>
    <p:extLst>
      <p:ext uri="{BB962C8B-B14F-4D97-AF65-F5344CB8AC3E}">
        <p14:creationId xmlns:p14="http://schemas.microsoft.com/office/powerpoint/2010/main" val="3800816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FE460E-EEB6-8390-D974-F7F3FDF6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インストール終了 </a:t>
            </a:r>
            <a:r>
              <a:rPr kumimoji="1" lang="en-US" altLang="ja-JP"/>
              <a:t>&amp; </a:t>
            </a:r>
            <a:r>
              <a:rPr kumimoji="1" lang="ja-JP" altLang="en-US"/>
              <a:t>設定作業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5C458E1-3499-632D-B24A-446480351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CE688E9-5951-AB37-DC84-5BF516370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6" t="7649" r="7837" b="14935"/>
          <a:stretch/>
        </p:blipFill>
        <p:spPr>
          <a:xfrm>
            <a:off x="289663" y="755584"/>
            <a:ext cx="6116454" cy="3981894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AA04237-032B-F776-8647-7A43464BA631}"/>
              </a:ext>
            </a:extLst>
          </p:cNvPr>
          <p:cNvSpPr/>
          <p:nvPr/>
        </p:nvSpPr>
        <p:spPr>
          <a:xfrm>
            <a:off x="250825" y="2179847"/>
            <a:ext cx="8603512" cy="304800"/>
          </a:xfrm>
          <a:prstGeom prst="wedgeRectCallout">
            <a:avLst>
              <a:gd name="adj1" fmla="val -19961"/>
              <a:gd name="adj2" fmla="val 117167"/>
            </a:avLst>
          </a:prstGeom>
          <a:solidFill>
            <a:srgbClr val="FFFFE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(echo ; echo ‘eval “$(/opt/homebrew/bin/brew/</a:t>
            </a:r>
            <a:r>
              <a:rPr kumimoji="1" lang="en-US" altLang="ja-JP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shellenv</a:t>
            </a:r>
            <a:r>
              <a:rPr kumimoji="1" lang="en-US" altLang="ja-JP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)”’  &gt;&gt; /Users/</a:t>
            </a:r>
            <a:r>
              <a:rPr kumimoji="1" lang="ja-JP" alt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自分のログイン名</a:t>
            </a:r>
            <a:r>
              <a:rPr kumimoji="1" lang="en-US" altLang="ja-JP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/.</a:t>
            </a:r>
            <a:r>
              <a:rPr kumimoji="1" lang="en-US" altLang="ja-JP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zshrc</a:t>
            </a:r>
            <a:endParaRPr kumimoji="1" lang="ja-JP" altLang="en-US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9E06EF-A9B7-3CA5-81DA-377E1C3E7117}"/>
              </a:ext>
            </a:extLst>
          </p:cNvPr>
          <p:cNvSpPr/>
          <p:nvPr/>
        </p:nvSpPr>
        <p:spPr>
          <a:xfrm>
            <a:off x="234000" y="3096170"/>
            <a:ext cx="6818600" cy="68760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err="1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75E5E8-3C5F-FE14-F4EA-012B952CE92E}"/>
              </a:ext>
            </a:extLst>
          </p:cNvPr>
          <p:cNvSpPr txBox="1"/>
          <p:nvPr/>
        </p:nvSpPr>
        <p:spPr>
          <a:xfrm>
            <a:off x="289663" y="2658853"/>
            <a:ext cx="2903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注意事項 </a:t>
            </a:r>
            <a:r>
              <a:rPr kumimoji="1" lang="en-US" altLang="ja-JP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ja-JP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この手順を行う</a:t>
            </a:r>
          </a:p>
        </p:txBody>
      </p:sp>
    </p:spTree>
    <p:extLst>
      <p:ext uri="{BB962C8B-B14F-4D97-AF65-F5344CB8AC3E}">
        <p14:creationId xmlns:p14="http://schemas.microsoft.com/office/powerpoint/2010/main" val="1869526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BBD11-392C-9608-1273-17048DFBE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6FE9C51-B0B1-5058-D5A9-ADD3FED5D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52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B951AC-36B0-6769-0D0D-AA42799B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事前にインストールしていただきたいソフト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7B35FC-7C9F-FA90-BB12-022C55603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共通 </a:t>
            </a:r>
            <a:r>
              <a:rPr kumimoji="1" lang="en-US" altLang="ja-JP" dirty="0"/>
              <a:t>: </a:t>
            </a:r>
            <a:r>
              <a:rPr kumimoji="1" lang="ja-JP" altLang="en-US" dirty="0"/>
              <a:t>今回の実験では，</a:t>
            </a:r>
            <a:r>
              <a:rPr kumimoji="1" lang="en-US" altLang="ja-JP" dirty="0"/>
              <a:t>Chrome</a:t>
            </a:r>
            <a:r>
              <a:rPr kumimoji="1" lang="ja-JP" altLang="en-US" dirty="0"/>
              <a:t>をブラウザとして使う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マークダウンを表示するプラグイン</a:t>
            </a:r>
            <a:endParaRPr kumimoji="1" lang="en-US" altLang="ja-JP" dirty="0"/>
          </a:p>
          <a:p>
            <a:pPr lvl="1"/>
            <a:r>
              <a:rPr lang="en-US" altLang="ja-JP" dirty="0"/>
              <a:t>Arduino IDE</a:t>
            </a:r>
          </a:p>
          <a:p>
            <a:pPr lvl="1"/>
            <a:r>
              <a:rPr kumimoji="1" lang="en-US" altLang="ja-JP" dirty="0"/>
              <a:t>Python</a:t>
            </a:r>
            <a:r>
              <a:rPr kumimoji="1" lang="ja-JP" altLang="en-US" dirty="0"/>
              <a:t>と</a:t>
            </a:r>
            <a:r>
              <a:rPr kumimoji="1" lang="en-US" altLang="ja-JP" dirty="0"/>
              <a:t>pip</a:t>
            </a:r>
          </a:p>
          <a:p>
            <a:pPr lvl="1"/>
            <a:endParaRPr kumimoji="1" lang="en-US" altLang="ja-JP" dirty="0"/>
          </a:p>
          <a:p>
            <a:r>
              <a:rPr kumimoji="1" lang="en-US" altLang="ja-JP" dirty="0"/>
              <a:t>Windows</a:t>
            </a:r>
          </a:p>
          <a:p>
            <a:pPr lvl="1"/>
            <a:r>
              <a:rPr kumimoji="1" lang="en-US" altLang="ja-JP" dirty="0"/>
              <a:t>MQTT Box</a:t>
            </a:r>
          </a:p>
          <a:p>
            <a:pPr lvl="1"/>
            <a:endParaRPr kumimoji="1" lang="en-US" altLang="ja-JP" dirty="0"/>
          </a:p>
          <a:p>
            <a:r>
              <a:rPr lang="en-US" altLang="ja-JP" dirty="0"/>
              <a:t>Mac</a:t>
            </a:r>
          </a:p>
          <a:p>
            <a:pPr lvl="1"/>
            <a:r>
              <a:rPr lang="en-US" altLang="ja-JP"/>
              <a:t>Homebrew</a:t>
            </a:r>
          </a:p>
          <a:p>
            <a:pPr lvl="1"/>
            <a:r>
              <a:rPr lang="en-US" altLang="ja-JP" dirty="0" err="1"/>
              <a:t>mosquitto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06500C-0CE7-C4E5-7126-FDCC2BF85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06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BE0B27-245E-F2EE-C741-9A8220CFC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マークダウンビューアーのインストール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483BDB9-E4E1-E382-0FBA-071C907F9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160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166A4C-B129-D845-B034-E0B42907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マークダウン用プラグインのインストール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94638F-3980-696B-F099-0294587E3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99" y="950400"/>
            <a:ext cx="4437853" cy="3787200"/>
          </a:xfrm>
        </p:spPr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Chrome </a:t>
            </a:r>
            <a:r>
              <a:rPr lang="ja-JP" altLang="en-US" dirty="0"/>
              <a:t>マークダウン」で検索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chrome </a:t>
            </a:r>
            <a:r>
              <a:rPr lang="ja-JP" altLang="en-US" dirty="0"/>
              <a:t>ウェブストアで「</a:t>
            </a:r>
            <a:r>
              <a:rPr lang="en-US" altLang="ja-JP" dirty="0"/>
              <a:t>Markdown Viewer</a:t>
            </a:r>
            <a:r>
              <a:rPr lang="ja-JP" altLang="en-US" dirty="0"/>
              <a:t>」をインストール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536860C-9FF4-7823-2C22-1474AF158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885" y="1886551"/>
            <a:ext cx="3833205" cy="267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4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D65DF-53F7-892F-F569-9065A5B1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Markdown Viewer</a:t>
            </a:r>
            <a:r>
              <a:rPr kumimoji="1" lang="ja-JP" altLang="en-US" dirty="0"/>
              <a:t>のオプション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A08DA9F-70E0-682A-4250-F57FB7AF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00" y="950400"/>
            <a:ext cx="4113000" cy="3787200"/>
          </a:xfrm>
        </p:spPr>
        <p:txBody>
          <a:bodyPr/>
          <a:lstStyle/>
          <a:p>
            <a:r>
              <a:rPr lang="ja-JP" altLang="en-US" dirty="0"/>
              <a:t>ローカル，リモートアクセス</a:t>
            </a:r>
            <a:br>
              <a:rPr lang="en-US" altLang="ja-JP" dirty="0"/>
            </a:br>
            <a:r>
              <a:rPr lang="ja-JP" altLang="en-US" dirty="0"/>
              <a:t>共に</a:t>
            </a:r>
            <a:r>
              <a:rPr lang="en-US" altLang="ja-JP" dirty="0"/>
              <a:t>ON</a:t>
            </a:r>
            <a:r>
              <a:rPr lang="ja-JP" altLang="en-US" dirty="0"/>
              <a:t>にする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51B4ED2-2FCC-44A8-2E48-0489EF0F7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578" y="1052623"/>
            <a:ext cx="4845663" cy="380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97286-C5DF-CE6A-3991-060B18572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ED73BC-3FE4-6EA9-A1B2-8AE898338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55FC3D-3C11-8422-F7B4-B61041955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Windows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752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DA6A2-8BAB-F6D5-31E0-8FE7109A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8D7FB4-03FB-7D56-BEAD-700AA34D4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下記</a:t>
            </a:r>
            <a:r>
              <a:rPr lang="en-US" altLang="ja-JP" dirty="0"/>
              <a:t>2</a:t>
            </a:r>
            <a:r>
              <a:rPr lang="ja-JP" altLang="en-US" dirty="0"/>
              <a:t>つの方法のうち，いずれかでインストール</a:t>
            </a:r>
            <a:endParaRPr lang="en-US" altLang="ja-JP" dirty="0"/>
          </a:p>
          <a:p>
            <a:r>
              <a:rPr lang="ja-JP" altLang="en-US" dirty="0"/>
              <a:t>方法</a:t>
            </a:r>
            <a:r>
              <a:rPr lang="en-US" altLang="ja-JP" dirty="0"/>
              <a:t>1</a:t>
            </a:r>
          </a:p>
          <a:p>
            <a:pPr lvl="1"/>
            <a:r>
              <a:rPr lang="en-US" altLang="ja-JP" dirty="0">
                <a:hlinkClick r:id="rId3"/>
              </a:rPr>
              <a:t>https://www.python.org/downloads/windows/</a:t>
            </a:r>
            <a:r>
              <a:rPr lang="ja-JP" altLang="en-US" dirty="0"/>
              <a:t>からインストーラをダウンロードしてインストール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方法</a:t>
            </a:r>
            <a:r>
              <a:rPr lang="en-US" altLang="ja-JP" dirty="0"/>
              <a:t>2</a:t>
            </a:r>
          </a:p>
          <a:p>
            <a:pPr lvl="1"/>
            <a:r>
              <a:rPr lang="ja-JP" altLang="en-US" dirty="0"/>
              <a:t>マイクロソフトストアから</a:t>
            </a:r>
            <a:r>
              <a:rPr lang="en-US" altLang="ja-JP" dirty="0"/>
              <a:t>Python</a:t>
            </a:r>
            <a:r>
              <a:rPr lang="ja-JP" altLang="en-US" dirty="0"/>
              <a:t>をインストール</a:t>
            </a:r>
          </a:p>
        </p:txBody>
      </p:sp>
    </p:spTree>
    <p:extLst>
      <p:ext uri="{BB962C8B-B14F-4D97-AF65-F5344CB8AC3E}">
        <p14:creationId xmlns:p14="http://schemas.microsoft.com/office/powerpoint/2010/main" val="417628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8162C-266D-98DE-6CA0-63D7026A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ライブラリのインストール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1EABB6-1B73-CE2D-912B-D3ED387E6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コマンドプロンプトや</a:t>
            </a:r>
            <a:r>
              <a:rPr lang="en-US" altLang="ja-JP" dirty="0"/>
              <a:t>PowerShell</a:t>
            </a:r>
            <a:r>
              <a:rPr lang="ja-JP" altLang="en-US" dirty="0"/>
              <a:t>で以下のコマンド</a:t>
            </a:r>
            <a:r>
              <a:rPr lang="en-US" altLang="ja-JP" dirty="0"/>
              <a:t>(3</a:t>
            </a:r>
            <a:r>
              <a:rPr lang="ja-JP" altLang="en-US" dirty="0"/>
              <a:t>つ</a:t>
            </a:r>
            <a:r>
              <a:rPr lang="en-US" altLang="ja-JP" dirty="0"/>
              <a:t>)</a:t>
            </a:r>
            <a:r>
              <a:rPr lang="ja-JP" altLang="en-US" dirty="0"/>
              <a:t>を実行</a:t>
            </a:r>
            <a:endParaRPr lang="en-US" altLang="ja-JP" dirty="0"/>
          </a:p>
          <a:p>
            <a:pPr lvl="1"/>
            <a:r>
              <a:rPr lang="en-US" altLang="ja-JP" dirty="0"/>
              <a:t>pip install </a:t>
            </a:r>
            <a:r>
              <a:rPr lang="en-US" altLang="ja-JP" dirty="0" err="1"/>
              <a:t>PyYAML</a:t>
            </a:r>
            <a:endParaRPr lang="en-US" altLang="ja-JP" dirty="0"/>
          </a:p>
          <a:p>
            <a:pPr lvl="1"/>
            <a:r>
              <a:rPr lang="en-US" altLang="ja-JP" dirty="0"/>
              <a:t>pip install </a:t>
            </a:r>
            <a:r>
              <a:rPr lang="en-US" altLang="ja-JP" dirty="0" err="1"/>
              <a:t>flet</a:t>
            </a:r>
            <a:endParaRPr lang="en-US" altLang="ja-JP" dirty="0"/>
          </a:p>
          <a:p>
            <a:pPr lvl="1"/>
            <a:r>
              <a:rPr lang="en-US" altLang="ja-JP" dirty="0"/>
              <a:t>pip install </a:t>
            </a:r>
            <a:r>
              <a:rPr lang="en-US" altLang="ja-JP" dirty="0" err="1"/>
              <a:t>flet</a:t>
            </a:r>
            <a:r>
              <a:rPr lang="en-US" altLang="ja-JP" dirty="0"/>
              <a:t>-multi-page --upgrade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755332"/>
      </p:ext>
    </p:extLst>
  </p:cSld>
  <p:clrMapOvr>
    <a:masterClrMapping/>
  </p:clrMapOvr>
</p:sld>
</file>

<file path=ppt/theme/theme1.xml><?xml version="1.0" encoding="utf-8"?>
<a:theme xmlns:a="http://schemas.openxmlformats.org/drawingml/2006/main" name="デジタルリテラシ">
  <a:themeElements>
    <a:clrScheme name="F_Tool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0563C1"/>
      </a:hlink>
      <a:folHlink>
        <a:srgbClr val="954F72"/>
      </a:folHlink>
    </a:clrScheme>
    <a:fontScheme name="F_Tool_JP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C5718E8C-75E4-41B7-8647-F17F8ED30998}" vid="{C0C1F22D-DECA-4E89-BF00-E6DEFCFC2CF3}"/>
    </a:ext>
  </a:extLst>
</a:theme>
</file>

<file path=ppt/theme/theme2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県立広島大学</Template>
  <TotalTime>1363</TotalTime>
  <Words>752</Words>
  <Application>Microsoft Office PowerPoint</Application>
  <PresentationFormat>画面に合わせる (16:9)</PresentationFormat>
  <Paragraphs>142</Paragraphs>
  <Slides>27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5" baseType="lpstr">
      <vt:lpstr>YakuHanJPs</vt:lpstr>
      <vt:lpstr>メイリオ</vt:lpstr>
      <vt:lpstr>Arial</vt:lpstr>
      <vt:lpstr>Consolas</vt:lpstr>
      <vt:lpstr>Lucida Console</vt:lpstr>
      <vt:lpstr>Times New Roman</vt:lpstr>
      <vt:lpstr>Wingdings</vt:lpstr>
      <vt:lpstr>デジタルリテラシ</vt:lpstr>
      <vt:lpstr>被検者に対する想定や，事前にやっておいていただきたい作業(ソフトのインストール)</vt:lpstr>
      <vt:lpstr>想定する被検者</vt:lpstr>
      <vt:lpstr>事前にインストールしていただきたいソフト</vt:lpstr>
      <vt:lpstr>マークダウンビューアーのインストール</vt:lpstr>
      <vt:lpstr>マークダウン用プラグインのインストール</vt:lpstr>
      <vt:lpstr>Markdown Viewerのオプション</vt:lpstr>
      <vt:lpstr>Pythonのインストール</vt:lpstr>
      <vt:lpstr>Pythonのインストール</vt:lpstr>
      <vt:lpstr>Pythonライブラリのインストール</vt:lpstr>
      <vt:lpstr>OSSインストール環境の構築とPythonインストール</vt:lpstr>
      <vt:lpstr>インストール</vt:lpstr>
      <vt:lpstr>Pythonライブラリのインストール</vt:lpstr>
      <vt:lpstr>Arduino IDEのインストール</vt:lpstr>
      <vt:lpstr>Windowsの場合</vt:lpstr>
      <vt:lpstr>Macの場合</vt:lpstr>
      <vt:lpstr>Apple製CPU搭載のMacを使う場合</vt:lpstr>
      <vt:lpstr>MQTTクライアントソフトのインストール</vt:lpstr>
      <vt:lpstr>Windows : MQTT Box</vt:lpstr>
      <vt:lpstr>Macの場合 : Mosquitto</vt:lpstr>
      <vt:lpstr>参考資料</vt:lpstr>
      <vt:lpstr>Homebrewとは</vt:lpstr>
      <vt:lpstr>Homebrewのインストールコマンド入力</vt:lpstr>
      <vt:lpstr>パスワード入力</vt:lpstr>
      <vt:lpstr>インストール開始 : Return/Enterキー入力</vt:lpstr>
      <vt:lpstr>再度パスワード入力</vt:lpstr>
      <vt:lpstr>インストール終了 &amp; 設定作業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野呂　正明</dc:creator>
  <cp:lastModifiedBy>り ぶ</cp:lastModifiedBy>
  <cp:revision>1</cp:revision>
  <cp:lastPrinted>2022-11-21T08:07:27Z</cp:lastPrinted>
  <dcterms:created xsi:type="dcterms:W3CDTF">2024-01-21T07:38:16Z</dcterms:created>
  <dcterms:modified xsi:type="dcterms:W3CDTF">2024-04-14T07:10:57Z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2021-10-28T00:05:04Z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2213c45c-f659-4547-b6fb-40f3bd2d3676</vt:lpwstr>
  </property>
  <property fmtid="{D5CDD505-2E9C-101B-9397-08002B2CF9AE}" pid="8" name="MSIP_Label_a7295cc1-d279-42ac-ab4d-3b0f4fece050_ContentBits">
    <vt:lpwstr>0</vt:lpwstr>
  </property>
</Properties>
</file>