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1"/>
  </p:notesMasterIdLst>
  <p:handoutMasterIdLst>
    <p:handoutMasterId r:id="rId12"/>
  </p:handoutMasterIdLst>
  <p:sldIdLst>
    <p:sldId id="380" r:id="rId2"/>
    <p:sldId id="407" r:id="rId3"/>
    <p:sldId id="415" r:id="rId4"/>
    <p:sldId id="425" r:id="rId5"/>
    <p:sldId id="426" r:id="rId6"/>
    <p:sldId id="423" r:id="rId7"/>
    <p:sldId id="424" r:id="rId8"/>
    <p:sldId id="427" r:id="rId9"/>
    <p:sldId id="406" r:id="rId10"/>
  </p:sldIdLst>
  <p:sldSz cx="9144000" cy="5143500" type="screen16x9"/>
  <p:notesSz cx="6742113"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3560" userDrawn="1">
          <p15:clr>
            <a:srgbClr val="A4A3A4"/>
          </p15:clr>
        </p15:guide>
        <p15:guide id="4" orient="horz" pos="1507" userDrawn="1">
          <p15:clr>
            <a:srgbClr val="A4A3A4"/>
          </p15:clr>
        </p15:guide>
        <p15:guide id="5" orient="horz" pos="3072" userDrawn="1">
          <p15:clr>
            <a:srgbClr val="A4A3A4"/>
          </p15:clr>
        </p15:guide>
        <p15:guide id="6" pos="1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EBFF"/>
    <a:srgbClr val="FFE700"/>
    <a:srgbClr val="FFE6CC"/>
    <a:srgbClr val="E8E7F2"/>
    <a:srgbClr val="CCFFFF"/>
    <a:srgbClr val="FF99FF"/>
    <a:srgbClr val="00E7EF"/>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787EB9-26FB-4502-8111-17BDDA622BA3}" v="35" dt="2024-04-28T00:35:04.65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86335" autoAdjust="0"/>
  </p:normalViewPr>
  <p:slideViewPr>
    <p:cSldViewPr snapToGrid="0">
      <p:cViewPr varScale="1">
        <p:scale>
          <a:sx n="137" d="100"/>
          <a:sy n="137" d="100"/>
        </p:scale>
        <p:origin x="100" y="156"/>
      </p:cViewPr>
      <p:guideLst>
        <p:guide orient="horz" pos="1620"/>
        <p:guide pos="2880"/>
        <p:guide pos="3560"/>
        <p:guide orient="horz" pos="1507"/>
        <p:guide orient="horz" pos="3072"/>
        <p:guide pos="158"/>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p:scale>
          <a:sx n="75" d="100"/>
          <a:sy n="75" d="100"/>
        </p:scale>
        <p:origin x="3452" y="2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野呂　正明" userId="99e23715-989e-4c0d-a8c7-541db55a28d9" providerId="ADAL" clId="{578055BC-E61D-4FBE-AC0D-E0AF2591296B}"/>
    <pc:docChg chg="undo custSel addSld delSld modSld sldOrd addSection delSection">
      <pc:chgData name="野呂　正明" userId="99e23715-989e-4c0d-a8c7-541db55a28d9" providerId="ADAL" clId="{578055BC-E61D-4FBE-AC0D-E0AF2591296B}" dt="2024-04-11T09:42:08.847" v="4917" actId="20577"/>
      <pc:docMkLst>
        <pc:docMk/>
      </pc:docMkLst>
      <pc:sldChg chg="ord">
        <pc:chgData name="野呂　正明" userId="99e23715-989e-4c0d-a8c7-541db55a28d9" providerId="ADAL" clId="{578055BC-E61D-4FBE-AC0D-E0AF2591296B}" dt="2024-03-22T10:09:13.774" v="2679"/>
        <pc:sldMkLst>
          <pc:docMk/>
          <pc:sldMk cId="1696386486" sldId="383"/>
        </pc:sldMkLst>
      </pc:sldChg>
      <pc:sldChg chg="addSp delSp modSp mod ord modClrScheme chgLayout">
        <pc:chgData name="野呂　正明" userId="99e23715-989e-4c0d-a8c7-541db55a28d9" providerId="ADAL" clId="{578055BC-E61D-4FBE-AC0D-E0AF2591296B}" dt="2024-03-23T02:47:30.179" v="2809" actId="20577"/>
        <pc:sldMkLst>
          <pc:docMk/>
          <pc:sldMk cId="2568589063" sldId="385"/>
        </pc:sldMkLst>
        <pc:spChg chg="mod ord">
          <ac:chgData name="野呂　正明" userId="99e23715-989e-4c0d-a8c7-541db55a28d9" providerId="ADAL" clId="{578055BC-E61D-4FBE-AC0D-E0AF2591296B}" dt="2024-03-22T04:50:40.153" v="1546"/>
          <ac:spMkLst>
            <pc:docMk/>
            <pc:sldMk cId="2568589063" sldId="385"/>
            <ac:spMk id="2" creationId="{CFF19B5E-7ACB-5A12-D89C-D4D1270C0FBB}"/>
          </ac:spMkLst>
        </pc:spChg>
        <pc:spChg chg="mod">
          <ac:chgData name="野呂　正明" userId="99e23715-989e-4c0d-a8c7-541db55a28d9" providerId="ADAL" clId="{578055BC-E61D-4FBE-AC0D-E0AF2591296B}" dt="2024-03-22T03:03:48.083" v="648" actId="164"/>
          <ac:spMkLst>
            <pc:docMk/>
            <pc:sldMk cId="2568589063" sldId="385"/>
            <ac:spMk id="3" creationId="{735E00E7-6EE0-C774-96E5-C9A40F4E7EE8}"/>
          </ac:spMkLst>
        </pc:spChg>
        <pc:spChg chg="mod">
          <ac:chgData name="野呂　正明" userId="99e23715-989e-4c0d-a8c7-541db55a28d9" providerId="ADAL" clId="{578055BC-E61D-4FBE-AC0D-E0AF2591296B}" dt="2024-03-22T03:03:48.083" v="648" actId="164"/>
          <ac:spMkLst>
            <pc:docMk/>
            <pc:sldMk cId="2568589063" sldId="385"/>
            <ac:spMk id="4" creationId="{47E5D0F3-AA97-07DB-0E1B-4D6BDE4D80D6}"/>
          </ac:spMkLst>
        </pc:spChg>
        <pc:spChg chg="mod">
          <ac:chgData name="野呂　正明" userId="99e23715-989e-4c0d-a8c7-541db55a28d9" providerId="ADAL" clId="{578055BC-E61D-4FBE-AC0D-E0AF2591296B}" dt="2024-03-22T03:03:48.083" v="648" actId="164"/>
          <ac:spMkLst>
            <pc:docMk/>
            <pc:sldMk cId="2568589063" sldId="385"/>
            <ac:spMk id="5" creationId="{4377A6D4-3184-8B01-2A1E-DB2951243B70}"/>
          </ac:spMkLst>
        </pc:spChg>
        <pc:spChg chg="mod">
          <ac:chgData name="野呂　正明" userId="99e23715-989e-4c0d-a8c7-541db55a28d9" providerId="ADAL" clId="{578055BC-E61D-4FBE-AC0D-E0AF2591296B}" dt="2024-03-22T03:03:48.083" v="648" actId="164"/>
          <ac:spMkLst>
            <pc:docMk/>
            <pc:sldMk cId="2568589063" sldId="385"/>
            <ac:spMk id="6" creationId="{47D71CC1-0474-1FE5-8703-F5912109B3A7}"/>
          </ac:spMkLst>
        </pc:spChg>
        <pc:spChg chg="mod">
          <ac:chgData name="野呂　正明" userId="99e23715-989e-4c0d-a8c7-541db55a28d9" providerId="ADAL" clId="{578055BC-E61D-4FBE-AC0D-E0AF2591296B}" dt="2024-03-22T03:03:48.083" v="648" actId="164"/>
          <ac:spMkLst>
            <pc:docMk/>
            <pc:sldMk cId="2568589063" sldId="385"/>
            <ac:spMk id="7" creationId="{1E2565D9-66A2-D0AC-DDD7-FD6F58BBB3DF}"/>
          </ac:spMkLst>
        </pc:spChg>
        <pc:spChg chg="mod">
          <ac:chgData name="野呂　正明" userId="99e23715-989e-4c0d-a8c7-541db55a28d9" providerId="ADAL" clId="{578055BC-E61D-4FBE-AC0D-E0AF2591296B}" dt="2024-03-22T03:03:48.083" v="648" actId="164"/>
          <ac:spMkLst>
            <pc:docMk/>
            <pc:sldMk cId="2568589063" sldId="385"/>
            <ac:spMk id="8" creationId="{4579733B-EBEC-7F20-2BB7-4FB90F843D64}"/>
          </ac:spMkLst>
        </pc:spChg>
        <pc:spChg chg="mod">
          <ac:chgData name="野呂　正明" userId="99e23715-989e-4c0d-a8c7-541db55a28d9" providerId="ADAL" clId="{578055BC-E61D-4FBE-AC0D-E0AF2591296B}" dt="2024-03-22T03:03:48.083" v="648" actId="164"/>
          <ac:spMkLst>
            <pc:docMk/>
            <pc:sldMk cId="2568589063" sldId="385"/>
            <ac:spMk id="9" creationId="{D1787801-7A13-3BA5-7A38-61B886F8DC51}"/>
          </ac:spMkLst>
        </pc:spChg>
        <pc:spChg chg="mod">
          <ac:chgData name="野呂　正明" userId="99e23715-989e-4c0d-a8c7-541db55a28d9" providerId="ADAL" clId="{578055BC-E61D-4FBE-AC0D-E0AF2591296B}" dt="2024-03-22T03:03:48.083" v="648" actId="164"/>
          <ac:spMkLst>
            <pc:docMk/>
            <pc:sldMk cId="2568589063" sldId="385"/>
            <ac:spMk id="10" creationId="{0584165B-3625-AD2C-1E69-0F58FD30545D}"/>
          </ac:spMkLst>
        </pc:spChg>
        <pc:spChg chg="mod">
          <ac:chgData name="野呂　正明" userId="99e23715-989e-4c0d-a8c7-541db55a28d9" providerId="ADAL" clId="{578055BC-E61D-4FBE-AC0D-E0AF2591296B}" dt="2024-03-22T03:03:48.083" v="648" actId="164"/>
          <ac:spMkLst>
            <pc:docMk/>
            <pc:sldMk cId="2568589063" sldId="385"/>
            <ac:spMk id="11" creationId="{6EB9567E-DDC0-7575-4865-C2E9C1359A4A}"/>
          </ac:spMkLst>
        </pc:spChg>
        <pc:spChg chg="mod">
          <ac:chgData name="野呂　正明" userId="99e23715-989e-4c0d-a8c7-541db55a28d9" providerId="ADAL" clId="{578055BC-E61D-4FBE-AC0D-E0AF2591296B}" dt="2024-03-22T03:03:48.083" v="648" actId="164"/>
          <ac:spMkLst>
            <pc:docMk/>
            <pc:sldMk cId="2568589063" sldId="385"/>
            <ac:spMk id="12" creationId="{BF17A3CD-9B88-DA05-6DAD-97156B27E234}"/>
          </ac:spMkLst>
        </pc:spChg>
        <pc:spChg chg="del">
          <ac:chgData name="野呂　正明" userId="99e23715-989e-4c0d-a8c7-541db55a28d9" providerId="ADAL" clId="{578055BC-E61D-4FBE-AC0D-E0AF2591296B}" dt="2024-03-22T02:55:49.931" v="50" actId="21"/>
          <ac:spMkLst>
            <pc:docMk/>
            <pc:sldMk cId="2568589063" sldId="385"/>
            <ac:spMk id="13" creationId="{DAD1B559-5301-AE1C-2342-EE2470171B4C}"/>
          </ac:spMkLst>
        </pc:spChg>
        <pc:spChg chg="mod ord">
          <ac:chgData name="野呂　正明" userId="99e23715-989e-4c0d-a8c7-541db55a28d9" providerId="ADAL" clId="{578055BC-E61D-4FBE-AC0D-E0AF2591296B}" dt="2024-03-22T08:20:32.321" v="2011" actId="20577"/>
          <ac:spMkLst>
            <pc:docMk/>
            <pc:sldMk cId="2568589063" sldId="385"/>
            <ac:spMk id="14" creationId="{C0180C33-0BA6-36B6-DE7C-40B9B56CCB65}"/>
          </ac:spMkLst>
        </pc:spChg>
        <pc:spChg chg="del">
          <ac:chgData name="野呂　正明" userId="99e23715-989e-4c0d-a8c7-541db55a28d9" providerId="ADAL" clId="{578055BC-E61D-4FBE-AC0D-E0AF2591296B}" dt="2024-03-22T02:57:14.043" v="85" actId="21"/>
          <ac:spMkLst>
            <pc:docMk/>
            <pc:sldMk cId="2568589063" sldId="385"/>
            <ac:spMk id="15" creationId="{6723F4B6-5F5E-0BAC-4893-93210FA9CE8A}"/>
          </ac:spMkLst>
        </pc:spChg>
        <pc:spChg chg="mod ord">
          <ac:chgData name="野呂　正明" userId="99e23715-989e-4c0d-a8c7-541db55a28d9" providerId="ADAL" clId="{578055BC-E61D-4FBE-AC0D-E0AF2591296B}" dt="2024-03-22T03:11:13.075" v="808" actId="700"/>
          <ac:spMkLst>
            <pc:docMk/>
            <pc:sldMk cId="2568589063" sldId="385"/>
            <ac:spMk id="16" creationId="{A23C886B-8534-5ED2-4F8D-D37AFCCD0536}"/>
          </ac:spMkLst>
        </pc:spChg>
        <pc:spChg chg="add del mod">
          <ac:chgData name="野呂　正明" userId="99e23715-989e-4c0d-a8c7-541db55a28d9" providerId="ADAL" clId="{578055BC-E61D-4FBE-AC0D-E0AF2591296B}" dt="2024-03-22T02:56:37.243" v="77" actId="478"/>
          <ac:spMkLst>
            <pc:docMk/>
            <pc:sldMk cId="2568589063" sldId="385"/>
            <ac:spMk id="17" creationId="{A06CE2D4-080A-64D1-5E44-9A8AFCF86F5F}"/>
          </ac:spMkLst>
        </pc:spChg>
        <pc:spChg chg="add mod">
          <ac:chgData name="野呂　正明" userId="99e23715-989e-4c0d-a8c7-541db55a28d9" providerId="ADAL" clId="{578055BC-E61D-4FBE-AC0D-E0AF2591296B}" dt="2024-03-22T03:03:48.083" v="648" actId="164"/>
          <ac:spMkLst>
            <pc:docMk/>
            <pc:sldMk cId="2568589063" sldId="385"/>
            <ac:spMk id="18" creationId="{72936E30-52C1-2AD6-9CA9-D72E9DBF250B}"/>
          </ac:spMkLst>
        </pc:spChg>
        <pc:spChg chg="add del mod">
          <ac:chgData name="野呂　正明" userId="99e23715-989e-4c0d-a8c7-541db55a28d9" providerId="ADAL" clId="{578055BC-E61D-4FBE-AC0D-E0AF2591296B}" dt="2024-03-22T03:03:40.183" v="646" actId="478"/>
          <ac:spMkLst>
            <pc:docMk/>
            <pc:sldMk cId="2568589063" sldId="385"/>
            <ac:spMk id="19" creationId="{9894BB36-36FD-ECF9-C7E7-9CEA7FA10A3D}"/>
          </ac:spMkLst>
        </pc:spChg>
        <pc:spChg chg="add mod ord">
          <ac:chgData name="野呂　正明" userId="99e23715-989e-4c0d-a8c7-541db55a28d9" providerId="ADAL" clId="{578055BC-E61D-4FBE-AC0D-E0AF2591296B}" dt="2024-03-23T02:47:30.179" v="2809" actId="20577"/>
          <ac:spMkLst>
            <pc:docMk/>
            <pc:sldMk cId="2568589063" sldId="385"/>
            <ac:spMk id="21" creationId="{75FEE4C3-99F3-F0F4-605B-E6C50AAFF7FF}"/>
          </ac:spMkLst>
        </pc:spChg>
        <pc:grpChg chg="add mod">
          <ac:chgData name="野呂　正明" userId="99e23715-989e-4c0d-a8c7-541db55a28d9" providerId="ADAL" clId="{578055BC-E61D-4FBE-AC0D-E0AF2591296B}" dt="2024-03-22T03:03:48.083" v="648" actId="164"/>
          <ac:grpSpMkLst>
            <pc:docMk/>
            <pc:sldMk cId="2568589063" sldId="385"/>
            <ac:grpSpMk id="20" creationId="{9C25DF7A-5697-937D-2604-41C6F1F0DD54}"/>
          </ac:grpSpMkLst>
        </pc:grpChg>
      </pc:sldChg>
      <pc:sldChg chg="del">
        <pc:chgData name="野呂　正明" userId="99e23715-989e-4c0d-a8c7-541db55a28d9" providerId="ADAL" clId="{578055BC-E61D-4FBE-AC0D-E0AF2591296B}" dt="2024-03-22T08:23:31.705" v="2017" actId="2696"/>
        <pc:sldMkLst>
          <pc:docMk/>
          <pc:sldMk cId="3074756083" sldId="386"/>
        </pc:sldMkLst>
      </pc:sldChg>
      <pc:sldChg chg="add">
        <pc:chgData name="野呂　正明" userId="99e23715-989e-4c0d-a8c7-541db55a28d9" providerId="ADAL" clId="{578055BC-E61D-4FBE-AC0D-E0AF2591296B}" dt="2024-03-22T08:21:44.614" v="2013"/>
        <pc:sldMkLst>
          <pc:docMk/>
          <pc:sldMk cId="823133133" sldId="387"/>
        </pc:sldMkLst>
      </pc:sldChg>
      <pc:sldChg chg="del">
        <pc:chgData name="野呂　正明" userId="99e23715-989e-4c0d-a8c7-541db55a28d9" providerId="ADAL" clId="{578055BC-E61D-4FBE-AC0D-E0AF2591296B}" dt="2024-03-22T08:23:31.705" v="2017" actId="2696"/>
        <pc:sldMkLst>
          <pc:docMk/>
          <pc:sldMk cId="783638658" sldId="388"/>
        </pc:sldMkLst>
      </pc:sldChg>
      <pc:sldChg chg="del">
        <pc:chgData name="野呂　正明" userId="99e23715-989e-4c0d-a8c7-541db55a28d9" providerId="ADAL" clId="{578055BC-E61D-4FBE-AC0D-E0AF2591296B}" dt="2024-03-22T08:23:31.705" v="2017" actId="2696"/>
        <pc:sldMkLst>
          <pc:docMk/>
          <pc:sldMk cId="3157341171" sldId="389"/>
        </pc:sldMkLst>
      </pc:sldChg>
      <pc:sldChg chg="del">
        <pc:chgData name="野呂　正明" userId="99e23715-989e-4c0d-a8c7-541db55a28d9" providerId="ADAL" clId="{578055BC-E61D-4FBE-AC0D-E0AF2591296B}" dt="2024-03-22T08:23:31.705" v="2017" actId="2696"/>
        <pc:sldMkLst>
          <pc:docMk/>
          <pc:sldMk cId="1191827374" sldId="390"/>
        </pc:sldMkLst>
      </pc:sldChg>
      <pc:sldChg chg="del">
        <pc:chgData name="野呂　正明" userId="99e23715-989e-4c0d-a8c7-541db55a28d9" providerId="ADAL" clId="{578055BC-E61D-4FBE-AC0D-E0AF2591296B}" dt="2024-03-22T08:23:31.705" v="2017" actId="2696"/>
        <pc:sldMkLst>
          <pc:docMk/>
          <pc:sldMk cId="358341961" sldId="391"/>
        </pc:sldMkLst>
      </pc:sldChg>
      <pc:sldChg chg="del">
        <pc:chgData name="野呂　正明" userId="99e23715-989e-4c0d-a8c7-541db55a28d9" providerId="ADAL" clId="{578055BC-E61D-4FBE-AC0D-E0AF2591296B}" dt="2024-03-22T08:23:31.705" v="2017" actId="2696"/>
        <pc:sldMkLst>
          <pc:docMk/>
          <pc:sldMk cId="3002834156" sldId="392"/>
        </pc:sldMkLst>
      </pc:sldChg>
      <pc:sldChg chg="del">
        <pc:chgData name="野呂　正明" userId="99e23715-989e-4c0d-a8c7-541db55a28d9" providerId="ADAL" clId="{578055BC-E61D-4FBE-AC0D-E0AF2591296B}" dt="2024-03-22T08:23:31.705" v="2017" actId="2696"/>
        <pc:sldMkLst>
          <pc:docMk/>
          <pc:sldMk cId="3556709438" sldId="393"/>
        </pc:sldMkLst>
      </pc:sldChg>
      <pc:sldChg chg="del">
        <pc:chgData name="野呂　正明" userId="99e23715-989e-4c0d-a8c7-541db55a28d9" providerId="ADAL" clId="{578055BC-E61D-4FBE-AC0D-E0AF2591296B}" dt="2024-03-22T08:23:31.705" v="2017" actId="2696"/>
        <pc:sldMkLst>
          <pc:docMk/>
          <pc:sldMk cId="3307713195" sldId="394"/>
        </pc:sldMkLst>
      </pc:sldChg>
      <pc:sldChg chg="del">
        <pc:chgData name="野呂　正明" userId="99e23715-989e-4c0d-a8c7-541db55a28d9" providerId="ADAL" clId="{578055BC-E61D-4FBE-AC0D-E0AF2591296B}" dt="2024-03-22T08:23:31.705" v="2017" actId="2696"/>
        <pc:sldMkLst>
          <pc:docMk/>
          <pc:sldMk cId="3821267017" sldId="395"/>
        </pc:sldMkLst>
      </pc:sldChg>
      <pc:sldChg chg="del">
        <pc:chgData name="野呂　正明" userId="99e23715-989e-4c0d-a8c7-541db55a28d9" providerId="ADAL" clId="{578055BC-E61D-4FBE-AC0D-E0AF2591296B}" dt="2024-03-22T08:23:31.705" v="2017" actId="2696"/>
        <pc:sldMkLst>
          <pc:docMk/>
          <pc:sldMk cId="1087769356" sldId="397"/>
        </pc:sldMkLst>
      </pc:sldChg>
      <pc:sldChg chg="del">
        <pc:chgData name="野呂　正明" userId="99e23715-989e-4c0d-a8c7-541db55a28d9" providerId="ADAL" clId="{578055BC-E61D-4FBE-AC0D-E0AF2591296B}" dt="2024-03-22T08:23:31.705" v="2017" actId="2696"/>
        <pc:sldMkLst>
          <pc:docMk/>
          <pc:sldMk cId="929751347" sldId="398"/>
        </pc:sldMkLst>
      </pc:sldChg>
      <pc:sldChg chg="del">
        <pc:chgData name="野呂　正明" userId="99e23715-989e-4c0d-a8c7-541db55a28d9" providerId="ADAL" clId="{578055BC-E61D-4FBE-AC0D-E0AF2591296B}" dt="2024-03-22T08:23:31.705" v="2017" actId="2696"/>
        <pc:sldMkLst>
          <pc:docMk/>
          <pc:sldMk cId="1838657718" sldId="399"/>
        </pc:sldMkLst>
      </pc:sldChg>
      <pc:sldChg chg="del">
        <pc:chgData name="野呂　正明" userId="99e23715-989e-4c0d-a8c7-541db55a28d9" providerId="ADAL" clId="{578055BC-E61D-4FBE-AC0D-E0AF2591296B}" dt="2024-03-22T08:23:31.705" v="2017" actId="2696"/>
        <pc:sldMkLst>
          <pc:docMk/>
          <pc:sldMk cId="230505581" sldId="400"/>
        </pc:sldMkLst>
      </pc:sldChg>
      <pc:sldChg chg="del">
        <pc:chgData name="野呂　正明" userId="99e23715-989e-4c0d-a8c7-541db55a28d9" providerId="ADAL" clId="{578055BC-E61D-4FBE-AC0D-E0AF2591296B}" dt="2024-03-22T08:23:31.705" v="2017" actId="2696"/>
        <pc:sldMkLst>
          <pc:docMk/>
          <pc:sldMk cId="1104887892" sldId="402"/>
        </pc:sldMkLst>
      </pc:sldChg>
      <pc:sldChg chg="del">
        <pc:chgData name="野呂　正明" userId="99e23715-989e-4c0d-a8c7-541db55a28d9" providerId="ADAL" clId="{578055BC-E61D-4FBE-AC0D-E0AF2591296B}" dt="2024-03-22T08:23:31.705" v="2017" actId="2696"/>
        <pc:sldMkLst>
          <pc:docMk/>
          <pc:sldMk cId="3404286079" sldId="403"/>
        </pc:sldMkLst>
      </pc:sldChg>
      <pc:sldChg chg="del">
        <pc:chgData name="野呂　正明" userId="99e23715-989e-4c0d-a8c7-541db55a28d9" providerId="ADAL" clId="{578055BC-E61D-4FBE-AC0D-E0AF2591296B}" dt="2024-03-22T08:23:31.705" v="2017" actId="2696"/>
        <pc:sldMkLst>
          <pc:docMk/>
          <pc:sldMk cId="1864125688" sldId="404"/>
        </pc:sldMkLst>
      </pc:sldChg>
      <pc:sldChg chg="addSp delSp modSp add mod ord">
        <pc:chgData name="野呂　正明" userId="99e23715-989e-4c0d-a8c7-541db55a28d9" providerId="ADAL" clId="{578055BC-E61D-4FBE-AC0D-E0AF2591296B}" dt="2024-03-23T02:44:40.368" v="2780" actId="1076"/>
        <pc:sldMkLst>
          <pc:docMk/>
          <pc:sldMk cId="1855547603" sldId="405"/>
        </pc:sldMkLst>
        <pc:spChg chg="add del mod">
          <ac:chgData name="野呂　正明" userId="99e23715-989e-4c0d-a8c7-541db55a28d9" providerId="ADAL" clId="{578055BC-E61D-4FBE-AC0D-E0AF2591296B}" dt="2024-03-23T02:42:52.583" v="2697" actId="21"/>
          <ac:spMkLst>
            <pc:docMk/>
            <pc:sldMk cId="1855547603" sldId="405"/>
            <ac:spMk id="3" creationId="{E7C60051-AB3D-C7B0-0396-44D2B892C270}"/>
          </ac:spMkLst>
        </pc:spChg>
        <pc:spChg chg="add mod">
          <ac:chgData name="野呂　正明" userId="99e23715-989e-4c0d-a8c7-541db55a28d9" providerId="ADAL" clId="{578055BC-E61D-4FBE-AC0D-E0AF2591296B}" dt="2024-03-23T02:43:51.770" v="2776" actId="14100"/>
          <ac:spMkLst>
            <pc:docMk/>
            <pc:sldMk cId="1855547603" sldId="405"/>
            <ac:spMk id="4" creationId="{91347BC8-C85C-3D2C-EF35-A1CA98B85BAD}"/>
          </ac:spMkLst>
        </pc:spChg>
        <pc:spChg chg="mod">
          <ac:chgData name="野呂　正明" userId="99e23715-989e-4c0d-a8c7-541db55a28d9" providerId="ADAL" clId="{578055BC-E61D-4FBE-AC0D-E0AF2591296B}" dt="2024-03-22T02:15:49.990" v="3" actId="20577"/>
          <ac:spMkLst>
            <pc:docMk/>
            <pc:sldMk cId="1855547603" sldId="405"/>
            <ac:spMk id="5" creationId="{D347881D-C13B-24F3-60D3-7031B3029A2C}"/>
          </ac:spMkLst>
        </pc:spChg>
        <pc:spChg chg="add mod">
          <ac:chgData name="野呂　正明" userId="99e23715-989e-4c0d-a8c7-541db55a28d9" providerId="ADAL" clId="{578055BC-E61D-4FBE-AC0D-E0AF2591296B}" dt="2024-03-23T02:44:40.368" v="2780" actId="1076"/>
          <ac:spMkLst>
            <pc:docMk/>
            <pc:sldMk cId="1855547603" sldId="405"/>
            <ac:spMk id="7" creationId="{59F07D66-2EB8-E0DB-6379-1D57A2C81A6E}"/>
          </ac:spMkLst>
        </pc:spChg>
        <pc:spChg chg="mod">
          <ac:chgData name="野呂　正明" userId="99e23715-989e-4c0d-a8c7-541db55a28d9" providerId="ADAL" clId="{578055BC-E61D-4FBE-AC0D-E0AF2591296B}" dt="2024-03-23T02:43:06.552" v="2739" actId="207"/>
          <ac:spMkLst>
            <pc:docMk/>
            <pc:sldMk cId="1855547603" sldId="405"/>
            <ac:spMk id="16" creationId="{6E1E7BC2-16B1-904F-5FC6-58DD06B3C5AA}"/>
          </ac:spMkLst>
        </pc:spChg>
      </pc:sldChg>
      <pc:sldChg chg="delSp add mod ord">
        <pc:chgData name="野呂　正明" userId="99e23715-989e-4c0d-a8c7-541db55a28d9" providerId="ADAL" clId="{578055BC-E61D-4FBE-AC0D-E0AF2591296B}" dt="2024-03-22T10:00:56.066" v="2645"/>
        <pc:sldMkLst>
          <pc:docMk/>
          <pc:sldMk cId="1313524037" sldId="406"/>
        </pc:sldMkLst>
        <pc:spChg chg="del">
          <ac:chgData name="野呂　正明" userId="99e23715-989e-4c0d-a8c7-541db55a28d9" providerId="ADAL" clId="{578055BC-E61D-4FBE-AC0D-E0AF2591296B}" dt="2024-03-22T04:51:20.679" v="1548" actId="478"/>
          <ac:spMkLst>
            <pc:docMk/>
            <pc:sldMk cId="1313524037" sldId="406"/>
            <ac:spMk id="2" creationId="{F76C1FC8-96A7-BE51-6E73-C44122B87ED2}"/>
          </ac:spMkLst>
        </pc:spChg>
      </pc:sldChg>
      <pc:sldChg chg="addSp delSp modSp new mod ord modClrScheme chgLayout">
        <pc:chgData name="野呂　正明" userId="99e23715-989e-4c0d-a8c7-541db55a28d9" providerId="ADAL" clId="{578055BC-E61D-4FBE-AC0D-E0AF2591296B}" dt="2024-03-22T04:49:54.971" v="1499"/>
        <pc:sldMkLst>
          <pc:docMk/>
          <pc:sldMk cId="1273556352" sldId="407"/>
        </pc:sldMkLst>
        <pc:spChg chg="mod ord">
          <ac:chgData name="野呂　正明" userId="99e23715-989e-4c0d-a8c7-541db55a28d9" providerId="ADAL" clId="{578055BC-E61D-4FBE-AC0D-E0AF2591296B}" dt="2024-03-22T04:45:21.756" v="1292" actId="27636"/>
          <ac:spMkLst>
            <pc:docMk/>
            <pc:sldMk cId="1273556352" sldId="407"/>
            <ac:spMk id="2" creationId="{33EAAB23-3960-08F7-7D1C-27918EDE7B46}"/>
          </ac:spMkLst>
        </pc:spChg>
        <pc:spChg chg="del">
          <ac:chgData name="野呂　正明" userId="99e23715-989e-4c0d-a8c7-541db55a28d9" providerId="ADAL" clId="{578055BC-E61D-4FBE-AC0D-E0AF2591296B}" dt="2024-03-22T03:06:22.539" v="756" actId="700"/>
          <ac:spMkLst>
            <pc:docMk/>
            <pc:sldMk cId="1273556352" sldId="407"/>
            <ac:spMk id="3" creationId="{68624FD8-6A54-8F08-2CE5-5361DEADB403}"/>
          </ac:spMkLst>
        </pc:spChg>
        <pc:spChg chg="mod ord">
          <ac:chgData name="野呂　正明" userId="99e23715-989e-4c0d-a8c7-541db55a28d9" providerId="ADAL" clId="{578055BC-E61D-4FBE-AC0D-E0AF2591296B}" dt="2024-03-22T03:06:22.539" v="756" actId="700"/>
          <ac:spMkLst>
            <pc:docMk/>
            <pc:sldMk cId="1273556352" sldId="407"/>
            <ac:spMk id="4" creationId="{FB51EA8C-8F18-7A4F-E808-7385BDF2D551}"/>
          </ac:spMkLst>
        </pc:spChg>
        <pc:spChg chg="mod topLvl">
          <ac:chgData name="野呂　正明" userId="99e23715-989e-4c0d-a8c7-541db55a28d9" providerId="ADAL" clId="{578055BC-E61D-4FBE-AC0D-E0AF2591296B}" dt="2024-03-22T03:29:35.823" v="1146" actId="1076"/>
          <ac:spMkLst>
            <pc:docMk/>
            <pc:sldMk cId="1273556352" sldId="407"/>
            <ac:spMk id="6" creationId="{0A77059F-4F94-DCA9-B2B9-ECC33D8A0671}"/>
          </ac:spMkLst>
        </pc:spChg>
        <pc:spChg chg="mod topLvl">
          <ac:chgData name="野呂　正明" userId="99e23715-989e-4c0d-a8c7-541db55a28d9" providerId="ADAL" clId="{578055BC-E61D-4FBE-AC0D-E0AF2591296B}" dt="2024-03-22T03:29:35.823" v="1146" actId="1076"/>
          <ac:spMkLst>
            <pc:docMk/>
            <pc:sldMk cId="1273556352" sldId="407"/>
            <ac:spMk id="7" creationId="{DF29FD03-E719-D3ED-40DC-7791B8B02541}"/>
          </ac:spMkLst>
        </pc:spChg>
        <pc:spChg chg="mod topLvl">
          <ac:chgData name="野呂　正明" userId="99e23715-989e-4c0d-a8c7-541db55a28d9" providerId="ADAL" clId="{578055BC-E61D-4FBE-AC0D-E0AF2591296B}" dt="2024-03-22T03:29:35.823" v="1146" actId="1076"/>
          <ac:spMkLst>
            <pc:docMk/>
            <pc:sldMk cId="1273556352" sldId="407"/>
            <ac:spMk id="8" creationId="{65968BFF-FAE6-2DFC-D474-436989140FBD}"/>
          </ac:spMkLst>
        </pc:spChg>
        <pc:spChg chg="mod topLvl">
          <ac:chgData name="野呂　正明" userId="99e23715-989e-4c0d-a8c7-541db55a28d9" providerId="ADAL" clId="{578055BC-E61D-4FBE-AC0D-E0AF2591296B}" dt="2024-03-22T03:29:35.823" v="1146" actId="1076"/>
          <ac:spMkLst>
            <pc:docMk/>
            <pc:sldMk cId="1273556352" sldId="407"/>
            <ac:spMk id="9" creationId="{456AE71C-A1A4-F731-5245-1E1A38DAFFC5}"/>
          </ac:spMkLst>
        </pc:spChg>
        <pc:spChg chg="mod topLvl">
          <ac:chgData name="野呂　正明" userId="99e23715-989e-4c0d-a8c7-541db55a28d9" providerId="ADAL" clId="{578055BC-E61D-4FBE-AC0D-E0AF2591296B}" dt="2024-03-22T03:29:35.823" v="1146" actId="1076"/>
          <ac:spMkLst>
            <pc:docMk/>
            <pc:sldMk cId="1273556352" sldId="407"/>
            <ac:spMk id="10" creationId="{C71285A5-BB28-1D5F-EA43-A12405FC4007}"/>
          </ac:spMkLst>
        </pc:spChg>
        <pc:spChg chg="mod topLvl">
          <ac:chgData name="野呂　正明" userId="99e23715-989e-4c0d-a8c7-541db55a28d9" providerId="ADAL" clId="{578055BC-E61D-4FBE-AC0D-E0AF2591296B}" dt="2024-03-22T03:29:35.823" v="1146" actId="1076"/>
          <ac:spMkLst>
            <pc:docMk/>
            <pc:sldMk cId="1273556352" sldId="407"/>
            <ac:spMk id="11" creationId="{DB7B603C-F840-18CF-80BE-EAD2B04463DB}"/>
          </ac:spMkLst>
        </pc:spChg>
        <pc:spChg chg="mod topLvl">
          <ac:chgData name="野呂　正明" userId="99e23715-989e-4c0d-a8c7-541db55a28d9" providerId="ADAL" clId="{578055BC-E61D-4FBE-AC0D-E0AF2591296B}" dt="2024-03-22T03:29:35.823" v="1146" actId="1076"/>
          <ac:spMkLst>
            <pc:docMk/>
            <pc:sldMk cId="1273556352" sldId="407"/>
            <ac:spMk id="12" creationId="{78980BF3-0D7E-C45D-286F-DE1A9F862367}"/>
          </ac:spMkLst>
        </pc:spChg>
        <pc:spChg chg="mod topLvl">
          <ac:chgData name="野呂　正明" userId="99e23715-989e-4c0d-a8c7-541db55a28d9" providerId="ADAL" clId="{578055BC-E61D-4FBE-AC0D-E0AF2591296B}" dt="2024-03-22T03:29:35.823" v="1146" actId="1076"/>
          <ac:spMkLst>
            <pc:docMk/>
            <pc:sldMk cId="1273556352" sldId="407"/>
            <ac:spMk id="13" creationId="{8DEAC2A1-9145-0246-4940-C40A86F83F02}"/>
          </ac:spMkLst>
        </pc:spChg>
        <pc:spChg chg="mod topLvl">
          <ac:chgData name="野呂　正明" userId="99e23715-989e-4c0d-a8c7-541db55a28d9" providerId="ADAL" clId="{578055BC-E61D-4FBE-AC0D-E0AF2591296B}" dt="2024-03-22T03:29:35.823" v="1146" actId="1076"/>
          <ac:spMkLst>
            <pc:docMk/>
            <pc:sldMk cId="1273556352" sldId="407"/>
            <ac:spMk id="14" creationId="{46E9FAD5-2986-62EA-2488-5838FE1E9A64}"/>
          </ac:spMkLst>
        </pc:spChg>
        <pc:spChg chg="mod topLvl">
          <ac:chgData name="野呂　正明" userId="99e23715-989e-4c0d-a8c7-541db55a28d9" providerId="ADAL" clId="{578055BC-E61D-4FBE-AC0D-E0AF2591296B}" dt="2024-03-22T03:29:35.823" v="1146" actId="1076"/>
          <ac:spMkLst>
            <pc:docMk/>
            <pc:sldMk cId="1273556352" sldId="407"/>
            <ac:spMk id="15" creationId="{69F75AE3-5FD1-2D2E-8BCB-A6946776367D}"/>
          </ac:spMkLst>
        </pc:spChg>
        <pc:spChg chg="mod topLvl">
          <ac:chgData name="野呂　正明" userId="99e23715-989e-4c0d-a8c7-541db55a28d9" providerId="ADAL" clId="{578055BC-E61D-4FBE-AC0D-E0AF2591296B}" dt="2024-03-22T03:29:35.823" v="1146" actId="1076"/>
          <ac:spMkLst>
            <pc:docMk/>
            <pc:sldMk cId="1273556352" sldId="407"/>
            <ac:spMk id="16" creationId="{6E860CCB-BE53-158F-5A6D-7CDAE2361B33}"/>
          </ac:spMkLst>
        </pc:spChg>
        <pc:spChg chg="add mod">
          <ac:chgData name="野呂　正明" userId="99e23715-989e-4c0d-a8c7-541db55a28d9" providerId="ADAL" clId="{578055BC-E61D-4FBE-AC0D-E0AF2591296B}" dt="2024-03-22T03:29:42.181" v="1149" actId="14100"/>
          <ac:spMkLst>
            <pc:docMk/>
            <pc:sldMk cId="1273556352" sldId="407"/>
            <ac:spMk id="17" creationId="{06DEF6D5-D852-8705-C0B7-77AED32E92AD}"/>
          </ac:spMkLst>
        </pc:spChg>
        <pc:spChg chg="add mod">
          <ac:chgData name="野呂　正明" userId="99e23715-989e-4c0d-a8c7-541db55a28d9" providerId="ADAL" clId="{578055BC-E61D-4FBE-AC0D-E0AF2591296B}" dt="2024-03-22T03:29:38.014" v="1147" actId="1076"/>
          <ac:spMkLst>
            <pc:docMk/>
            <pc:sldMk cId="1273556352" sldId="407"/>
            <ac:spMk id="18" creationId="{8529A16B-3E01-9168-7321-8325C4008CC3}"/>
          </ac:spMkLst>
        </pc:spChg>
        <pc:spChg chg="add mod">
          <ac:chgData name="野呂　正明" userId="99e23715-989e-4c0d-a8c7-541db55a28d9" providerId="ADAL" clId="{578055BC-E61D-4FBE-AC0D-E0AF2591296B}" dt="2024-03-22T03:30:01.383" v="1167" actId="1076"/>
          <ac:spMkLst>
            <pc:docMk/>
            <pc:sldMk cId="1273556352" sldId="407"/>
            <ac:spMk id="19" creationId="{5F242288-AF71-53F4-ADE7-673C4C683CA0}"/>
          </ac:spMkLst>
        </pc:spChg>
        <pc:spChg chg="add mod">
          <ac:chgData name="野呂　正明" userId="99e23715-989e-4c0d-a8c7-541db55a28d9" providerId="ADAL" clId="{578055BC-E61D-4FBE-AC0D-E0AF2591296B}" dt="2024-03-22T04:49:24.824" v="1497"/>
          <ac:spMkLst>
            <pc:docMk/>
            <pc:sldMk cId="1273556352" sldId="407"/>
            <ac:spMk id="20" creationId="{B5F1C4E1-701C-F6A0-15B7-FF92AA2E045C}"/>
          </ac:spMkLst>
        </pc:spChg>
        <pc:grpChg chg="add del mod">
          <ac:chgData name="野呂　正明" userId="99e23715-989e-4c0d-a8c7-541db55a28d9" providerId="ADAL" clId="{578055BC-E61D-4FBE-AC0D-E0AF2591296B}" dt="2024-03-22T03:06:52.531" v="759" actId="165"/>
          <ac:grpSpMkLst>
            <pc:docMk/>
            <pc:sldMk cId="1273556352" sldId="407"/>
            <ac:grpSpMk id="5" creationId="{BCDBC078-EA67-A285-888C-12DEB5632C2E}"/>
          </ac:grpSpMkLst>
        </pc:grpChg>
      </pc:sldChg>
      <pc:sldChg chg="addSp modSp new del mod">
        <pc:chgData name="野呂　正明" userId="99e23715-989e-4c0d-a8c7-541db55a28d9" providerId="ADAL" clId="{578055BC-E61D-4FBE-AC0D-E0AF2591296B}" dt="2024-03-22T04:51:15.604" v="1547" actId="2696"/>
        <pc:sldMkLst>
          <pc:docMk/>
          <pc:sldMk cId="2163938310" sldId="408"/>
        </pc:sldMkLst>
        <pc:spChg chg="mod">
          <ac:chgData name="野呂　正明" userId="99e23715-989e-4c0d-a8c7-541db55a28d9" providerId="ADAL" clId="{578055BC-E61D-4FBE-AC0D-E0AF2591296B}" dt="2024-03-22T04:01:48.138" v="1203" actId="20577"/>
          <ac:spMkLst>
            <pc:docMk/>
            <pc:sldMk cId="2163938310" sldId="408"/>
            <ac:spMk id="2" creationId="{093F3332-E51E-FB8E-E40E-64EEBA09D9B2}"/>
          </ac:spMkLst>
        </pc:spChg>
        <pc:spChg chg="add mod">
          <ac:chgData name="野呂　正明" userId="99e23715-989e-4c0d-a8c7-541db55a28d9" providerId="ADAL" clId="{578055BC-E61D-4FBE-AC0D-E0AF2591296B}" dt="2024-03-22T04:15:59.563" v="1290" actId="1076"/>
          <ac:spMkLst>
            <pc:docMk/>
            <pc:sldMk cId="2163938310" sldId="408"/>
            <ac:spMk id="4" creationId="{1FE8B95B-28F4-D725-7864-6B14DD387A0A}"/>
          </ac:spMkLst>
        </pc:spChg>
      </pc:sldChg>
      <pc:sldChg chg="new del">
        <pc:chgData name="野呂　正明" userId="99e23715-989e-4c0d-a8c7-541db55a28d9" providerId="ADAL" clId="{578055BC-E61D-4FBE-AC0D-E0AF2591296B}" dt="2024-03-22T08:21:48.087" v="2014" actId="2696"/>
        <pc:sldMkLst>
          <pc:docMk/>
          <pc:sldMk cId="3396303574" sldId="409"/>
        </pc:sldMkLst>
      </pc:sldChg>
      <pc:sldChg chg="modSp new mod">
        <pc:chgData name="野呂　正明" userId="99e23715-989e-4c0d-a8c7-541db55a28d9" providerId="ADAL" clId="{578055BC-E61D-4FBE-AC0D-E0AF2591296B}" dt="2024-03-22T06:53:21.363" v="2010" actId="207"/>
        <pc:sldMkLst>
          <pc:docMk/>
          <pc:sldMk cId="2328134922" sldId="410"/>
        </pc:sldMkLst>
        <pc:spChg chg="mod">
          <ac:chgData name="野呂　正明" userId="99e23715-989e-4c0d-a8c7-541db55a28d9" providerId="ADAL" clId="{578055BC-E61D-4FBE-AC0D-E0AF2591296B}" dt="2024-03-22T06:50:22.701" v="1595" actId="20577"/>
          <ac:spMkLst>
            <pc:docMk/>
            <pc:sldMk cId="2328134922" sldId="410"/>
            <ac:spMk id="2" creationId="{86AC4D31-B90E-03FA-4FF5-A5621B031BE1}"/>
          </ac:spMkLst>
        </pc:spChg>
        <pc:spChg chg="mod">
          <ac:chgData name="野呂　正明" userId="99e23715-989e-4c0d-a8c7-541db55a28d9" providerId="ADAL" clId="{578055BC-E61D-4FBE-AC0D-E0AF2591296B}" dt="2024-03-22T06:53:21.363" v="2010" actId="207"/>
          <ac:spMkLst>
            <pc:docMk/>
            <pc:sldMk cId="2328134922" sldId="410"/>
            <ac:spMk id="3" creationId="{4D7C886F-47A0-CB6A-7390-5093DD58C4BA}"/>
          </ac:spMkLst>
        </pc:spChg>
      </pc:sldChg>
      <pc:sldChg chg="delSp add del">
        <pc:chgData name="野呂　正明" userId="99e23715-989e-4c0d-a8c7-541db55a28d9" providerId="ADAL" clId="{578055BC-E61D-4FBE-AC0D-E0AF2591296B}" dt="2024-03-22T09:10:56.952" v="2139" actId="2696"/>
        <pc:sldMkLst>
          <pc:docMk/>
          <pc:sldMk cId="3765560559" sldId="411"/>
        </pc:sldMkLst>
        <pc:spChg chg="del">
          <ac:chgData name="野呂　正明" userId="99e23715-989e-4c0d-a8c7-541db55a28d9" providerId="ADAL" clId="{578055BC-E61D-4FBE-AC0D-E0AF2591296B}" dt="2024-03-22T09:05:45.902" v="2019" actId="478"/>
          <ac:spMkLst>
            <pc:docMk/>
            <pc:sldMk cId="3765560559" sldId="411"/>
            <ac:spMk id="16" creationId="{9D4F1557-A789-81C7-FB5A-3D6F9111FB0F}"/>
          </ac:spMkLst>
        </pc:spChg>
        <pc:picChg chg="del">
          <ac:chgData name="野呂　正明" userId="99e23715-989e-4c0d-a8c7-541db55a28d9" providerId="ADAL" clId="{578055BC-E61D-4FBE-AC0D-E0AF2591296B}" dt="2024-03-22T09:05:45.902" v="2019" actId="478"/>
          <ac:picMkLst>
            <pc:docMk/>
            <pc:sldMk cId="3765560559" sldId="411"/>
            <ac:picMk id="14" creationId="{9102D929-BDEF-2260-D6F3-A2703A7FC119}"/>
          </ac:picMkLst>
        </pc:picChg>
      </pc:sldChg>
      <pc:sldChg chg="add">
        <pc:chgData name="野呂　正明" userId="99e23715-989e-4c0d-a8c7-541db55a28d9" providerId="ADAL" clId="{578055BC-E61D-4FBE-AC0D-E0AF2591296B}" dt="2024-03-22T08:21:44.614" v="2013"/>
        <pc:sldMkLst>
          <pc:docMk/>
          <pc:sldMk cId="301633798" sldId="412"/>
        </pc:sldMkLst>
      </pc:sldChg>
      <pc:sldChg chg="add">
        <pc:chgData name="野呂　正明" userId="99e23715-989e-4c0d-a8c7-541db55a28d9" providerId="ADAL" clId="{578055BC-E61D-4FBE-AC0D-E0AF2591296B}" dt="2024-03-22T08:21:44.614" v="2013"/>
        <pc:sldMkLst>
          <pc:docMk/>
          <pc:sldMk cId="262102596" sldId="413"/>
        </pc:sldMkLst>
      </pc:sldChg>
      <pc:sldChg chg="addSp modSp new mod">
        <pc:chgData name="野呂　正明" userId="99e23715-989e-4c0d-a8c7-541db55a28d9" providerId="ADAL" clId="{578055BC-E61D-4FBE-AC0D-E0AF2591296B}" dt="2024-04-10T03:42:25.812" v="3077"/>
        <pc:sldMkLst>
          <pc:docMk/>
          <pc:sldMk cId="1522723773" sldId="414"/>
        </pc:sldMkLst>
        <pc:spChg chg="mod">
          <ac:chgData name="野呂　正明" userId="99e23715-989e-4c0d-a8c7-541db55a28d9" providerId="ADAL" clId="{578055BC-E61D-4FBE-AC0D-E0AF2591296B}" dt="2024-03-22T09:59:38.476" v="2634" actId="27636"/>
          <ac:spMkLst>
            <pc:docMk/>
            <pc:sldMk cId="1522723773" sldId="414"/>
            <ac:spMk id="2" creationId="{796987B1-4F5C-1461-B387-EF80BF31FC96}"/>
          </ac:spMkLst>
        </pc:spChg>
        <pc:spChg chg="add mod">
          <ac:chgData name="野呂　正明" userId="99e23715-989e-4c0d-a8c7-541db55a28d9" providerId="ADAL" clId="{578055BC-E61D-4FBE-AC0D-E0AF2591296B}" dt="2024-03-22T10:00:31.646" v="2643" actId="1076"/>
          <ac:spMkLst>
            <pc:docMk/>
            <pc:sldMk cId="1522723773" sldId="414"/>
            <ac:spMk id="4" creationId="{804E6B3D-BF63-21CD-B1CD-E344875E93B6}"/>
          </ac:spMkLst>
        </pc:spChg>
        <pc:spChg chg="add mod">
          <ac:chgData name="野呂　正明" userId="99e23715-989e-4c0d-a8c7-541db55a28d9" providerId="ADAL" clId="{578055BC-E61D-4FBE-AC0D-E0AF2591296B}" dt="2024-03-22T10:00:31.646" v="2643" actId="1076"/>
          <ac:spMkLst>
            <pc:docMk/>
            <pc:sldMk cId="1522723773" sldId="414"/>
            <ac:spMk id="6" creationId="{294117C4-61DA-F0FF-F550-DB5C50147B22}"/>
          </ac:spMkLst>
        </pc:spChg>
        <pc:spChg chg="add mod">
          <ac:chgData name="野呂　正明" userId="99e23715-989e-4c0d-a8c7-541db55a28d9" providerId="ADAL" clId="{578055BC-E61D-4FBE-AC0D-E0AF2591296B}" dt="2024-03-22T10:00:31.646" v="2643" actId="1076"/>
          <ac:spMkLst>
            <pc:docMk/>
            <pc:sldMk cId="1522723773" sldId="414"/>
            <ac:spMk id="7" creationId="{70147414-5B48-3789-CC69-A592C539AA02}"/>
          </ac:spMkLst>
        </pc:spChg>
        <pc:spChg chg="add mod">
          <ac:chgData name="野呂　正明" userId="99e23715-989e-4c0d-a8c7-541db55a28d9" providerId="ADAL" clId="{578055BC-E61D-4FBE-AC0D-E0AF2591296B}" dt="2024-03-22T10:00:31.646" v="2643" actId="1076"/>
          <ac:spMkLst>
            <pc:docMk/>
            <pc:sldMk cId="1522723773" sldId="414"/>
            <ac:spMk id="8" creationId="{4C37B408-ABBA-7813-BCA1-BBB87154DFE2}"/>
          </ac:spMkLst>
        </pc:spChg>
        <pc:spChg chg="add mod">
          <ac:chgData name="野呂　正明" userId="99e23715-989e-4c0d-a8c7-541db55a28d9" providerId="ADAL" clId="{578055BC-E61D-4FBE-AC0D-E0AF2591296B}" dt="2024-03-22T10:00:31.646" v="2643" actId="1076"/>
          <ac:spMkLst>
            <pc:docMk/>
            <pc:sldMk cId="1522723773" sldId="414"/>
            <ac:spMk id="9" creationId="{0945B289-9DC4-ADA3-D585-12E4EF6AFF52}"/>
          </ac:spMkLst>
        </pc:spChg>
        <pc:spChg chg="add mod">
          <ac:chgData name="野呂　正明" userId="99e23715-989e-4c0d-a8c7-541db55a28d9" providerId="ADAL" clId="{578055BC-E61D-4FBE-AC0D-E0AF2591296B}" dt="2024-03-22T10:00:31.646" v="2643" actId="1076"/>
          <ac:spMkLst>
            <pc:docMk/>
            <pc:sldMk cId="1522723773" sldId="414"/>
            <ac:spMk id="10" creationId="{21ED90A8-6B6F-6DE5-5D94-F164AD340884}"/>
          </ac:spMkLst>
        </pc:spChg>
        <pc:spChg chg="add mod">
          <ac:chgData name="野呂　正明" userId="99e23715-989e-4c0d-a8c7-541db55a28d9" providerId="ADAL" clId="{578055BC-E61D-4FBE-AC0D-E0AF2591296B}" dt="2024-04-10T03:42:25.812" v="3077"/>
          <ac:spMkLst>
            <pc:docMk/>
            <pc:sldMk cId="1522723773" sldId="414"/>
            <ac:spMk id="11" creationId="{6C2CB1D8-AAC5-3026-496A-A585C656C88C}"/>
          </ac:spMkLst>
        </pc:spChg>
        <pc:spChg chg="add mod">
          <ac:chgData name="野呂　正明" userId="99e23715-989e-4c0d-a8c7-541db55a28d9" providerId="ADAL" clId="{578055BC-E61D-4FBE-AC0D-E0AF2591296B}" dt="2024-03-22T10:00:31.646" v="2643" actId="1076"/>
          <ac:spMkLst>
            <pc:docMk/>
            <pc:sldMk cId="1522723773" sldId="414"/>
            <ac:spMk id="12" creationId="{D9F0F888-5A4D-28A0-EA80-0F8B862E1716}"/>
          </ac:spMkLst>
        </pc:spChg>
        <pc:spChg chg="add mod">
          <ac:chgData name="野呂　正明" userId="99e23715-989e-4c0d-a8c7-541db55a28d9" providerId="ADAL" clId="{578055BC-E61D-4FBE-AC0D-E0AF2591296B}" dt="2024-03-22T10:00:31.646" v="2643" actId="1076"/>
          <ac:spMkLst>
            <pc:docMk/>
            <pc:sldMk cId="1522723773" sldId="414"/>
            <ac:spMk id="13" creationId="{B8AF98A4-F460-E4CB-30EB-9ED796E6C70E}"/>
          </ac:spMkLst>
        </pc:spChg>
        <pc:spChg chg="add mod">
          <ac:chgData name="野呂　正明" userId="99e23715-989e-4c0d-a8c7-541db55a28d9" providerId="ADAL" clId="{578055BC-E61D-4FBE-AC0D-E0AF2591296B}" dt="2024-03-22T10:00:31.646" v="2643" actId="1076"/>
          <ac:spMkLst>
            <pc:docMk/>
            <pc:sldMk cId="1522723773" sldId="414"/>
            <ac:spMk id="15" creationId="{CABA8EE2-66F5-3013-FE0B-CD58047DDF38}"/>
          </ac:spMkLst>
        </pc:spChg>
        <pc:picChg chg="add mod">
          <ac:chgData name="野呂　正明" userId="99e23715-989e-4c0d-a8c7-541db55a28d9" providerId="ADAL" clId="{578055BC-E61D-4FBE-AC0D-E0AF2591296B}" dt="2024-03-22T10:00:31.646" v="2643" actId="1076"/>
          <ac:picMkLst>
            <pc:docMk/>
            <pc:sldMk cId="1522723773" sldId="414"/>
            <ac:picMk id="5" creationId="{8EA195DA-055E-CD8F-4E37-62BA368AF708}"/>
          </ac:picMkLst>
        </pc:picChg>
        <pc:picChg chg="add mod">
          <ac:chgData name="野呂　正明" userId="99e23715-989e-4c0d-a8c7-541db55a28d9" providerId="ADAL" clId="{578055BC-E61D-4FBE-AC0D-E0AF2591296B}" dt="2024-03-22T10:00:31.646" v="2643" actId="1076"/>
          <ac:picMkLst>
            <pc:docMk/>
            <pc:sldMk cId="1522723773" sldId="414"/>
            <ac:picMk id="14" creationId="{654E13D6-1382-3A45-B850-9085B5781F8A}"/>
          </ac:picMkLst>
        </pc:picChg>
      </pc:sldChg>
      <pc:sldChg chg="addSp delSp modSp new mod">
        <pc:chgData name="野呂　正明" userId="99e23715-989e-4c0d-a8c7-541db55a28d9" providerId="ADAL" clId="{578055BC-E61D-4FBE-AC0D-E0AF2591296B}" dt="2024-03-22T09:58:17.497" v="2627" actId="20577"/>
        <pc:sldMkLst>
          <pc:docMk/>
          <pc:sldMk cId="3679359922" sldId="415"/>
        </pc:sldMkLst>
        <pc:spChg chg="mod">
          <ac:chgData name="野呂　正明" userId="99e23715-989e-4c0d-a8c7-541db55a28d9" providerId="ADAL" clId="{578055BC-E61D-4FBE-AC0D-E0AF2591296B}" dt="2024-03-22T09:10:50.199" v="2138"/>
          <ac:spMkLst>
            <pc:docMk/>
            <pc:sldMk cId="3679359922" sldId="415"/>
            <ac:spMk id="2" creationId="{3266D467-78B5-C47F-15DF-78B52B60AD28}"/>
          </ac:spMkLst>
        </pc:spChg>
        <pc:spChg chg="add mod">
          <ac:chgData name="野呂　正明" userId="99e23715-989e-4c0d-a8c7-541db55a28d9" providerId="ADAL" clId="{578055BC-E61D-4FBE-AC0D-E0AF2591296B}" dt="2024-03-22T09:08:12.534" v="2070" actId="1076"/>
          <ac:spMkLst>
            <pc:docMk/>
            <pc:sldMk cId="3679359922" sldId="415"/>
            <ac:spMk id="4" creationId="{5EE957F9-3149-AC74-CD22-E908F8205337}"/>
          </ac:spMkLst>
        </pc:spChg>
        <pc:spChg chg="add mod">
          <ac:chgData name="野呂　正明" userId="99e23715-989e-4c0d-a8c7-541db55a28d9" providerId="ADAL" clId="{578055BC-E61D-4FBE-AC0D-E0AF2591296B}" dt="2024-03-22T09:08:12.534" v="2070" actId="1076"/>
          <ac:spMkLst>
            <pc:docMk/>
            <pc:sldMk cId="3679359922" sldId="415"/>
            <ac:spMk id="6" creationId="{5A3B3F32-2BD1-5DF7-EE08-5AEFAA821AF1}"/>
          </ac:spMkLst>
        </pc:spChg>
        <pc:spChg chg="add mod">
          <ac:chgData name="野呂　正明" userId="99e23715-989e-4c0d-a8c7-541db55a28d9" providerId="ADAL" clId="{578055BC-E61D-4FBE-AC0D-E0AF2591296B}" dt="2024-03-22T09:08:12.534" v="2070" actId="1076"/>
          <ac:spMkLst>
            <pc:docMk/>
            <pc:sldMk cId="3679359922" sldId="415"/>
            <ac:spMk id="7" creationId="{1AC3453F-47BB-068B-8772-4B7423BCB92A}"/>
          </ac:spMkLst>
        </pc:spChg>
        <pc:spChg chg="add mod">
          <ac:chgData name="野呂　正明" userId="99e23715-989e-4c0d-a8c7-541db55a28d9" providerId="ADAL" clId="{578055BC-E61D-4FBE-AC0D-E0AF2591296B}" dt="2024-03-22T09:08:12.534" v="2070" actId="1076"/>
          <ac:spMkLst>
            <pc:docMk/>
            <pc:sldMk cId="3679359922" sldId="415"/>
            <ac:spMk id="9" creationId="{6F9411A4-5888-02E2-F818-82A92EFDC2CB}"/>
          </ac:spMkLst>
        </pc:spChg>
        <pc:spChg chg="add mod">
          <ac:chgData name="野呂　正明" userId="99e23715-989e-4c0d-a8c7-541db55a28d9" providerId="ADAL" clId="{578055BC-E61D-4FBE-AC0D-E0AF2591296B}" dt="2024-03-22T09:08:12.534" v="2070" actId="1076"/>
          <ac:spMkLst>
            <pc:docMk/>
            <pc:sldMk cId="3679359922" sldId="415"/>
            <ac:spMk id="10" creationId="{B656AC2C-10C8-C9D4-1E92-651655A69630}"/>
          </ac:spMkLst>
        </pc:spChg>
        <pc:spChg chg="add mod">
          <ac:chgData name="野呂　正明" userId="99e23715-989e-4c0d-a8c7-541db55a28d9" providerId="ADAL" clId="{578055BC-E61D-4FBE-AC0D-E0AF2591296B}" dt="2024-03-22T09:08:32.925" v="2078" actId="1076"/>
          <ac:spMkLst>
            <pc:docMk/>
            <pc:sldMk cId="3679359922" sldId="415"/>
            <ac:spMk id="12" creationId="{94928536-4CB3-2E78-0C75-82D56212776D}"/>
          </ac:spMkLst>
        </pc:spChg>
        <pc:spChg chg="add mod">
          <ac:chgData name="野呂　正明" userId="99e23715-989e-4c0d-a8c7-541db55a28d9" providerId="ADAL" clId="{578055BC-E61D-4FBE-AC0D-E0AF2591296B}" dt="2024-03-22T09:58:17.497" v="2627" actId="20577"/>
          <ac:spMkLst>
            <pc:docMk/>
            <pc:sldMk cId="3679359922" sldId="415"/>
            <ac:spMk id="13" creationId="{B638D235-C973-901E-8CBA-B4F66BD1DE8E}"/>
          </ac:spMkLst>
        </pc:spChg>
        <pc:spChg chg="add mod">
          <ac:chgData name="野呂　正明" userId="99e23715-989e-4c0d-a8c7-541db55a28d9" providerId="ADAL" clId="{578055BC-E61D-4FBE-AC0D-E0AF2591296B}" dt="2024-03-22T09:08:32.925" v="2078" actId="1076"/>
          <ac:spMkLst>
            <pc:docMk/>
            <pc:sldMk cId="3679359922" sldId="415"/>
            <ac:spMk id="15" creationId="{CCC50AD5-8E86-C854-5835-2AADADC43FBD}"/>
          </ac:spMkLst>
        </pc:spChg>
        <pc:spChg chg="add del mod">
          <ac:chgData name="野呂　正明" userId="99e23715-989e-4c0d-a8c7-541db55a28d9" providerId="ADAL" clId="{578055BC-E61D-4FBE-AC0D-E0AF2591296B}" dt="2024-03-22T09:07:44.992" v="2065" actId="478"/>
          <ac:spMkLst>
            <pc:docMk/>
            <pc:sldMk cId="3679359922" sldId="415"/>
            <ac:spMk id="16" creationId="{D8DD9599-C65B-DE1A-5B0E-12F581548473}"/>
          </ac:spMkLst>
        </pc:spChg>
        <pc:spChg chg="add del mod">
          <ac:chgData name="野呂　正明" userId="99e23715-989e-4c0d-a8c7-541db55a28d9" providerId="ADAL" clId="{578055BC-E61D-4FBE-AC0D-E0AF2591296B}" dt="2024-03-22T09:07:14.976" v="2040" actId="478"/>
          <ac:spMkLst>
            <pc:docMk/>
            <pc:sldMk cId="3679359922" sldId="415"/>
            <ac:spMk id="17" creationId="{A8CE4064-657D-15BB-F048-55F04B1C54F8}"/>
          </ac:spMkLst>
        </pc:spChg>
        <pc:spChg chg="add mod">
          <ac:chgData name="野呂　正明" userId="99e23715-989e-4c0d-a8c7-541db55a28d9" providerId="ADAL" clId="{578055BC-E61D-4FBE-AC0D-E0AF2591296B}" dt="2024-03-22T09:08:12.534" v="2070" actId="1076"/>
          <ac:spMkLst>
            <pc:docMk/>
            <pc:sldMk cId="3679359922" sldId="415"/>
            <ac:spMk id="18" creationId="{339F5A6E-B76B-00CC-D5E4-FBD6501FE3F6}"/>
          </ac:spMkLst>
        </pc:spChg>
        <pc:spChg chg="add mod">
          <ac:chgData name="野呂　正明" userId="99e23715-989e-4c0d-a8c7-541db55a28d9" providerId="ADAL" clId="{578055BC-E61D-4FBE-AC0D-E0AF2591296B}" dt="2024-03-22T09:08:12.534" v="2070" actId="1076"/>
          <ac:spMkLst>
            <pc:docMk/>
            <pc:sldMk cId="3679359922" sldId="415"/>
            <ac:spMk id="19" creationId="{E61AD480-7F26-8ABC-88DD-0BCA04387ACF}"/>
          </ac:spMkLst>
        </pc:spChg>
        <pc:spChg chg="add mod">
          <ac:chgData name="野呂　正明" userId="99e23715-989e-4c0d-a8c7-541db55a28d9" providerId="ADAL" clId="{578055BC-E61D-4FBE-AC0D-E0AF2591296B}" dt="2024-03-22T09:08:28.397" v="2076" actId="1076"/>
          <ac:spMkLst>
            <pc:docMk/>
            <pc:sldMk cId="3679359922" sldId="415"/>
            <ac:spMk id="21" creationId="{BDAE5122-6ED1-C007-7529-6585C6BF1636}"/>
          </ac:spMkLst>
        </pc:spChg>
        <pc:spChg chg="add mod">
          <ac:chgData name="野呂　正明" userId="99e23715-989e-4c0d-a8c7-541db55a28d9" providerId="ADAL" clId="{578055BC-E61D-4FBE-AC0D-E0AF2591296B}" dt="2024-03-22T09:09:44.456" v="2102" actId="14100"/>
          <ac:spMkLst>
            <pc:docMk/>
            <pc:sldMk cId="3679359922" sldId="415"/>
            <ac:spMk id="25" creationId="{C3D3F78E-693D-D6C5-4E7A-F6E591057243}"/>
          </ac:spMkLst>
        </pc:spChg>
        <pc:spChg chg="add mod">
          <ac:chgData name="野呂　正明" userId="99e23715-989e-4c0d-a8c7-541db55a28d9" providerId="ADAL" clId="{578055BC-E61D-4FBE-AC0D-E0AF2591296B}" dt="2024-03-22T09:09:41.732" v="2101" actId="1076"/>
          <ac:spMkLst>
            <pc:docMk/>
            <pc:sldMk cId="3679359922" sldId="415"/>
            <ac:spMk id="26" creationId="{8765822B-C649-6683-D44E-C7F0DB7070AF}"/>
          </ac:spMkLst>
        </pc:spChg>
        <pc:spChg chg="add mod">
          <ac:chgData name="野呂　正明" userId="99e23715-989e-4c0d-a8c7-541db55a28d9" providerId="ADAL" clId="{578055BC-E61D-4FBE-AC0D-E0AF2591296B}" dt="2024-03-22T09:09:55.696" v="2115" actId="1076"/>
          <ac:spMkLst>
            <pc:docMk/>
            <pc:sldMk cId="3679359922" sldId="415"/>
            <ac:spMk id="27" creationId="{F4AB650F-84E8-8A50-52B2-31289DD709BA}"/>
          </ac:spMkLst>
        </pc:spChg>
        <pc:spChg chg="add mod">
          <ac:chgData name="野呂　正明" userId="99e23715-989e-4c0d-a8c7-541db55a28d9" providerId="ADAL" clId="{578055BC-E61D-4FBE-AC0D-E0AF2591296B}" dt="2024-03-22T09:10:38.480" v="2136" actId="1076"/>
          <ac:spMkLst>
            <pc:docMk/>
            <pc:sldMk cId="3679359922" sldId="415"/>
            <ac:spMk id="29" creationId="{A17DDCCC-F09D-D4A1-AC23-DDBFD251E877}"/>
          </ac:spMkLst>
        </pc:spChg>
        <pc:spChg chg="add mod">
          <ac:chgData name="野呂　正明" userId="99e23715-989e-4c0d-a8c7-541db55a28d9" providerId="ADAL" clId="{578055BC-E61D-4FBE-AC0D-E0AF2591296B}" dt="2024-03-22T09:10:34.661" v="2134" actId="14100"/>
          <ac:spMkLst>
            <pc:docMk/>
            <pc:sldMk cId="3679359922" sldId="415"/>
            <ac:spMk id="30" creationId="{CC9D2FE7-5ED0-D85E-8180-CB223295EC1A}"/>
          </ac:spMkLst>
        </pc:spChg>
        <pc:spChg chg="add mod">
          <ac:chgData name="野呂　正明" userId="99e23715-989e-4c0d-a8c7-541db55a28d9" providerId="ADAL" clId="{578055BC-E61D-4FBE-AC0D-E0AF2591296B}" dt="2024-03-22T09:10:36.650" v="2135" actId="1076"/>
          <ac:spMkLst>
            <pc:docMk/>
            <pc:sldMk cId="3679359922" sldId="415"/>
            <ac:spMk id="31" creationId="{569B55DD-5828-84E8-6B4F-85EC3FF0BEC1}"/>
          </ac:spMkLst>
        </pc:spChg>
        <pc:picChg chg="add mod">
          <ac:chgData name="野呂　正明" userId="99e23715-989e-4c0d-a8c7-541db55a28d9" providerId="ADAL" clId="{578055BC-E61D-4FBE-AC0D-E0AF2591296B}" dt="2024-03-22T09:08:12.534" v="2070" actId="1076"/>
          <ac:picMkLst>
            <pc:docMk/>
            <pc:sldMk cId="3679359922" sldId="415"/>
            <ac:picMk id="5" creationId="{FCBEBC61-8FA4-4D8C-7B3A-9CC955F89968}"/>
          </ac:picMkLst>
        </pc:picChg>
        <pc:picChg chg="add mod">
          <ac:chgData name="野呂　正明" userId="99e23715-989e-4c0d-a8c7-541db55a28d9" providerId="ADAL" clId="{578055BC-E61D-4FBE-AC0D-E0AF2591296B}" dt="2024-03-22T09:08:34.591" v="2079" actId="1076"/>
          <ac:picMkLst>
            <pc:docMk/>
            <pc:sldMk cId="3679359922" sldId="415"/>
            <ac:picMk id="8" creationId="{3A7A4CF0-ADD3-E488-4E6D-9EFC542F2E2F}"/>
          </ac:picMkLst>
        </pc:picChg>
        <pc:picChg chg="add mod">
          <ac:chgData name="野呂　正明" userId="99e23715-989e-4c0d-a8c7-541db55a28d9" providerId="ADAL" clId="{578055BC-E61D-4FBE-AC0D-E0AF2591296B}" dt="2024-03-22T09:08:21.864" v="2073" actId="1076"/>
          <ac:picMkLst>
            <pc:docMk/>
            <pc:sldMk cId="3679359922" sldId="415"/>
            <ac:picMk id="11" creationId="{2EBF4888-3611-18AB-0B2E-ACFFEB5B281A}"/>
          </ac:picMkLst>
        </pc:picChg>
        <pc:picChg chg="add mod">
          <ac:chgData name="野呂　正明" userId="99e23715-989e-4c0d-a8c7-541db55a28d9" providerId="ADAL" clId="{578055BC-E61D-4FBE-AC0D-E0AF2591296B}" dt="2024-03-22T09:08:23.926" v="2074" actId="14100"/>
          <ac:picMkLst>
            <pc:docMk/>
            <pc:sldMk cId="3679359922" sldId="415"/>
            <ac:picMk id="14" creationId="{9D17DF28-9EBA-086B-F7DD-3AB0828A0B9D}"/>
          </ac:picMkLst>
        </pc:picChg>
        <pc:picChg chg="add mod">
          <ac:chgData name="野呂　正明" userId="99e23715-989e-4c0d-a8c7-541db55a28d9" providerId="ADAL" clId="{578055BC-E61D-4FBE-AC0D-E0AF2591296B}" dt="2024-03-22T09:08:25.006" v="2075" actId="1076"/>
          <ac:picMkLst>
            <pc:docMk/>
            <pc:sldMk cId="3679359922" sldId="415"/>
            <ac:picMk id="20" creationId="{5C38D823-1B9B-7418-6554-5D726D4AC67E}"/>
          </ac:picMkLst>
        </pc:picChg>
        <pc:picChg chg="add mod">
          <ac:chgData name="野呂　正明" userId="99e23715-989e-4c0d-a8c7-541db55a28d9" providerId="ADAL" clId="{578055BC-E61D-4FBE-AC0D-E0AF2591296B}" dt="2024-03-22T09:09:39.145" v="2100" actId="1076"/>
          <ac:picMkLst>
            <pc:docMk/>
            <pc:sldMk cId="3679359922" sldId="415"/>
            <ac:picMk id="24" creationId="{B9F35248-E86C-F1DA-3D4B-35EE1ED18E72}"/>
          </ac:picMkLst>
        </pc:picChg>
        <pc:picChg chg="add mod">
          <ac:chgData name="野呂　正明" userId="99e23715-989e-4c0d-a8c7-541db55a28d9" providerId="ADAL" clId="{578055BC-E61D-4FBE-AC0D-E0AF2591296B}" dt="2024-03-22T09:10:40.527" v="2137" actId="1076"/>
          <ac:picMkLst>
            <pc:docMk/>
            <pc:sldMk cId="3679359922" sldId="415"/>
            <ac:picMk id="28" creationId="{72B19C0C-9E43-5FC8-5741-FF0CA588783C}"/>
          </ac:picMkLst>
        </pc:picChg>
        <pc:cxnChg chg="add mod">
          <ac:chgData name="野呂　正明" userId="99e23715-989e-4c0d-a8c7-541db55a28d9" providerId="ADAL" clId="{578055BC-E61D-4FBE-AC0D-E0AF2591296B}" dt="2024-03-22T09:08:57.640" v="2087" actId="1076"/>
          <ac:cxnSpMkLst>
            <pc:docMk/>
            <pc:sldMk cId="3679359922" sldId="415"/>
            <ac:cxnSpMk id="23" creationId="{A92CB3CA-381B-9B71-201F-FFAEB287BEE6}"/>
          </ac:cxnSpMkLst>
        </pc:cxnChg>
      </pc:sldChg>
      <pc:sldChg chg="add">
        <pc:chgData name="野呂　正明" userId="99e23715-989e-4c0d-a8c7-541db55a28d9" providerId="ADAL" clId="{578055BC-E61D-4FBE-AC0D-E0AF2591296B}" dt="2024-03-22T09:05:30.829" v="2018"/>
        <pc:sldMkLst>
          <pc:docMk/>
          <pc:sldMk cId="2552349841" sldId="416"/>
        </pc:sldMkLst>
      </pc:sldChg>
      <pc:sldChg chg="modSp add del mod ord">
        <pc:chgData name="野呂　正明" userId="99e23715-989e-4c0d-a8c7-541db55a28d9" providerId="ADAL" clId="{578055BC-E61D-4FBE-AC0D-E0AF2591296B}" dt="2024-03-23T02:44:56.385" v="2783" actId="2696"/>
        <pc:sldMkLst>
          <pc:docMk/>
          <pc:sldMk cId="2723820132" sldId="417"/>
        </pc:sldMkLst>
        <pc:spChg chg="mod">
          <ac:chgData name="野呂　正明" userId="99e23715-989e-4c0d-a8c7-541db55a28d9" providerId="ADAL" clId="{578055BC-E61D-4FBE-AC0D-E0AF2591296B}" dt="2024-03-23T02:44:29.173" v="2777" actId="1076"/>
          <ac:spMkLst>
            <pc:docMk/>
            <pc:sldMk cId="2723820132" sldId="417"/>
            <ac:spMk id="5" creationId="{07DDBCBE-8112-048E-9063-109CB104BEE8}"/>
          </ac:spMkLst>
        </pc:spChg>
      </pc:sldChg>
      <pc:sldChg chg="addSp delSp modSp new del mod">
        <pc:chgData name="野呂　正明" userId="99e23715-989e-4c0d-a8c7-541db55a28d9" providerId="ADAL" clId="{578055BC-E61D-4FBE-AC0D-E0AF2591296B}" dt="2024-03-22T09:59:13.243" v="2630" actId="47"/>
        <pc:sldMkLst>
          <pc:docMk/>
          <pc:sldMk cId="2732599677" sldId="417"/>
        </pc:sldMkLst>
        <pc:spChg chg="mod">
          <ac:chgData name="野呂　正明" userId="99e23715-989e-4c0d-a8c7-541db55a28d9" providerId="ADAL" clId="{578055BC-E61D-4FBE-AC0D-E0AF2591296B}" dt="2024-03-22T09:52:58.869" v="2296" actId="27636"/>
          <ac:spMkLst>
            <pc:docMk/>
            <pc:sldMk cId="2732599677" sldId="417"/>
            <ac:spMk id="2" creationId="{C2C0AE34-8034-C63E-A06A-C96A5A06F6E7}"/>
          </ac:spMkLst>
        </pc:spChg>
        <pc:spChg chg="add mod">
          <ac:chgData name="野呂　正明" userId="99e23715-989e-4c0d-a8c7-541db55a28d9" providerId="ADAL" clId="{578055BC-E61D-4FBE-AC0D-E0AF2591296B}" dt="2024-03-22T09:53:11.491" v="2309"/>
          <ac:spMkLst>
            <pc:docMk/>
            <pc:sldMk cId="2732599677" sldId="417"/>
            <ac:spMk id="5" creationId="{65C4C61E-AA55-3122-C87F-D58566264B81}"/>
          </ac:spMkLst>
        </pc:spChg>
        <pc:spChg chg="add del mod">
          <ac:chgData name="野呂　正明" userId="99e23715-989e-4c0d-a8c7-541db55a28d9" providerId="ADAL" clId="{578055BC-E61D-4FBE-AC0D-E0AF2591296B}" dt="2024-03-22T09:55:42.278" v="2482" actId="478"/>
          <ac:spMkLst>
            <pc:docMk/>
            <pc:sldMk cId="2732599677" sldId="417"/>
            <ac:spMk id="6" creationId="{B251E5FB-2ED8-603D-A6FF-8E5B9F1DC08F}"/>
          </ac:spMkLst>
        </pc:spChg>
        <pc:spChg chg="add del mod">
          <ac:chgData name="野呂　正明" userId="99e23715-989e-4c0d-a8c7-541db55a28d9" providerId="ADAL" clId="{578055BC-E61D-4FBE-AC0D-E0AF2591296B}" dt="2024-03-22T09:55:42.278" v="2482" actId="478"/>
          <ac:spMkLst>
            <pc:docMk/>
            <pc:sldMk cId="2732599677" sldId="417"/>
            <ac:spMk id="7" creationId="{D36B842A-E74F-EB2A-CD7D-70C677B1545C}"/>
          </ac:spMkLst>
        </pc:spChg>
        <pc:spChg chg="add mod">
          <ac:chgData name="野呂　正明" userId="99e23715-989e-4c0d-a8c7-541db55a28d9" providerId="ADAL" clId="{578055BC-E61D-4FBE-AC0D-E0AF2591296B}" dt="2024-03-22T09:58:40.068" v="2629" actId="1076"/>
          <ac:spMkLst>
            <pc:docMk/>
            <pc:sldMk cId="2732599677" sldId="417"/>
            <ac:spMk id="8" creationId="{65128725-1FF3-0A40-03E0-0F3EF0E84F46}"/>
          </ac:spMkLst>
        </pc:spChg>
        <pc:spChg chg="add del mod ord">
          <ac:chgData name="野呂　正明" userId="99e23715-989e-4c0d-a8c7-541db55a28d9" providerId="ADAL" clId="{578055BC-E61D-4FBE-AC0D-E0AF2591296B}" dt="2024-03-22T09:57:46.667" v="2566" actId="478"/>
          <ac:spMkLst>
            <pc:docMk/>
            <pc:sldMk cId="2732599677" sldId="417"/>
            <ac:spMk id="9" creationId="{960C5C86-FE64-C5D1-05EC-7D1F5571CE45}"/>
          </ac:spMkLst>
        </pc:spChg>
        <pc:spChg chg="add del mod">
          <ac:chgData name="野呂　正明" userId="99e23715-989e-4c0d-a8c7-541db55a28d9" providerId="ADAL" clId="{578055BC-E61D-4FBE-AC0D-E0AF2591296B}" dt="2024-03-22T09:57:44.376" v="2565" actId="478"/>
          <ac:spMkLst>
            <pc:docMk/>
            <pc:sldMk cId="2732599677" sldId="417"/>
            <ac:spMk id="10" creationId="{FABD775C-2AA9-7D57-B543-D1489CCCE3B9}"/>
          </ac:spMkLst>
        </pc:spChg>
        <pc:spChg chg="add del mod">
          <ac:chgData name="野呂　正明" userId="99e23715-989e-4c0d-a8c7-541db55a28d9" providerId="ADAL" clId="{578055BC-E61D-4FBE-AC0D-E0AF2591296B}" dt="2024-03-22T09:57:51.323" v="2568" actId="478"/>
          <ac:spMkLst>
            <pc:docMk/>
            <pc:sldMk cId="2732599677" sldId="417"/>
            <ac:spMk id="11" creationId="{729A9E71-EA44-B5B4-4C37-FEBAE04839DF}"/>
          </ac:spMkLst>
        </pc:spChg>
        <pc:spChg chg="add del mod">
          <ac:chgData name="野呂　正明" userId="99e23715-989e-4c0d-a8c7-541db55a28d9" providerId="ADAL" clId="{578055BC-E61D-4FBE-AC0D-E0AF2591296B}" dt="2024-03-22T09:58:37.050" v="2628" actId="478"/>
          <ac:spMkLst>
            <pc:docMk/>
            <pc:sldMk cId="2732599677" sldId="417"/>
            <ac:spMk id="12" creationId="{5C9960D6-1E24-2D48-207C-32215A6CC93D}"/>
          </ac:spMkLst>
        </pc:spChg>
        <pc:spChg chg="add del mod">
          <ac:chgData name="野呂　正明" userId="99e23715-989e-4c0d-a8c7-541db55a28d9" providerId="ADAL" clId="{578055BC-E61D-4FBE-AC0D-E0AF2591296B}" dt="2024-03-22T09:58:37.050" v="2628" actId="478"/>
          <ac:spMkLst>
            <pc:docMk/>
            <pc:sldMk cId="2732599677" sldId="417"/>
            <ac:spMk id="13" creationId="{E60FEA31-72CD-C6A8-1076-72019C4586D7}"/>
          </ac:spMkLst>
        </pc:spChg>
        <pc:picChg chg="add mod">
          <ac:chgData name="野呂　正明" userId="99e23715-989e-4c0d-a8c7-541db55a28d9" providerId="ADAL" clId="{578055BC-E61D-4FBE-AC0D-E0AF2591296B}" dt="2024-03-22T09:43:48.195" v="2145" actId="1076"/>
          <ac:picMkLst>
            <pc:docMk/>
            <pc:sldMk cId="2732599677" sldId="417"/>
            <ac:picMk id="4" creationId="{5EC622F4-7F9F-7E42-C0FE-B7D59617AA31}"/>
          </ac:picMkLst>
        </pc:picChg>
        <pc:picChg chg="add del mod">
          <ac:chgData name="野呂　正明" userId="99e23715-989e-4c0d-a8c7-541db55a28d9" providerId="ADAL" clId="{578055BC-E61D-4FBE-AC0D-E0AF2591296B}" dt="2024-03-22T09:57:48.702" v="2567" actId="478"/>
          <ac:picMkLst>
            <pc:docMk/>
            <pc:sldMk cId="2732599677" sldId="417"/>
            <ac:picMk id="14" creationId="{BBACB228-5572-9FF7-EBD3-6611DEC7F01D}"/>
          </ac:picMkLst>
        </pc:picChg>
      </pc:sldChg>
      <pc:sldChg chg="modSp new mod">
        <pc:chgData name="野呂　正明" userId="99e23715-989e-4c0d-a8c7-541db55a28d9" providerId="ADAL" clId="{578055BC-E61D-4FBE-AC0D-E0AF2591296B}" dt="2024-03-23T02:52:31.797" v="3032"/>
        <pc:sldMkLst>
          <pc:docMk/>
          <pc:sldMk cId="1250673774" sldId="418"/>
        </pc:sldMkLst>
        <pc:spChg chg="mod">
          <ac:chgData name="野呂　正明" userId="99e23715-989e-4c0d-a8c7-541db55a28d9" providerId="ADAL" clId="{578055BC-E61D-4FBE-AC0D-E0AF2591296B}" dt="2024-03-23T02:40:24.425" v="2692"/>
          <ac:spMkLst>
            <pc:docMk/>
            <pc:sldMk cId="1250673774" sldId="418"/>
            <ac:spMk id="2" creationId="{029C0645-7958-5F3C-6E2D-608941477DAE}"/>
          </ac:spMkLst>
        </pc:spChg>
        <pc:spChg chg="mod">
          <ac:chgData name="野呂　正明" userId="99e23715-989e-4c0d-a8c7-541db55a28d9" providerId="ADAL" clId="{578055BC-E61D-4FBE-AC0D-E0AF2591296B}" dt="2024-03-23T02:52:31.797" v="3032"/>
          <ac:spMkLst>
            <pc:docMk/>
            <pc:sldMk cId="1250673774" sldId="418"/>
            <ac:spMk id="3" creationId="{882E3C79-2A79-E865-9CFF-BE341A4F3474}"/>
          </ac:spMkLst>
        </pc:spChg>
      </pc:sldChg>
      <pc:sldChg chg="delSp modSp add mod">
        <pc:chgData name="野呂　正明" userId="99e23715-989e-4c0d-a8c7-541db55a28d9" providerId="ADAL" clId="{578055BC-E61D-4FBE-AC0D-E0AF2591296B}" dt="2024-03-23T02:46:33.845" v="2804" actId="20577"/>
        <pc:sldMkLst>
          <pc:docMk/>
          <pc:sldMk cId="2587718123" sldId="419"/>
        </pc:sldMkLst>
        <pc:spChg chg="mod">
          <ac:chgData name="野呂　正明" userId="99e23715-989e-4c0d-a8c7-541db55a28d9" providerId="ADAL" clId="{578055BC-E61D-4FBE-AC0D-E0AF2591296B}" dt="2024-03-23T02:45:17.918" v="2800"/>
          <ac:spMkLst>
            <pc:docMk/>
            <pc:sldMk cId="2587718123" sldId="419"/>
            <ac:spMk id="2" creationId="{C020C61F-79A6-B644-4C8A-3C6A5DAF7A7B}"/>
          </ac:spMkLst>
        </pc:spChg>
        <pc:spChg chg="mod">
          <ac:chgData name="野呂　正明" userId="99e23715-989e-4c0d-a8c7-541db55a28d9" providerId="ADAL" clId="{578055BC-E61D-4FBE-AC0D-E0AF2591296B}" dt="2024-03-23T02:46:33.845" v="2804" actId="20577"/>
          <ac:spMkLst>
            <pc:docMk/>
            <pc:sldMk cId="2587718123" sldId="419"/>
            <ac:spMk id="3" creationId="{7889F729-BAD1-7041-7D3E-C2EA82294FE3}"/>
          </ac:spMkLst>
        </pc:spChg>
        <pc:spChg chg="del">
          <ac:chgData name="野呂　正明" userId="99e23715-989e-4c0d-a8c7-541db55a28d9" providerId="ADAL" clId="{578055BC-E61D-4FBE-AC0D-E0AF2591296B}" dt="2024-03-23T02:45:11.804" v="2784" actId="21"/>
          <ac:spMkLst>
            <pc:docMk/>
            <pc:sldMk cId="2587718123" sldId="419"/>
            <ac:spMk id="4" creationId="{42534CB8-2FC5-A33B-B1D3-F8FB0C1943F2}"/>
          </ac:spMkLst>
        </pc:spChg>
        <pc:spChg chg="del">
          <ac:chgData name="野呂　正明" userId="99e23715-989e-4c0d-a8c7-541db55a28d9" providerId="ADAL" clId="{578055BC-E61D-4FBE-AC0D-E0AF2591296B}" dt="2024-03-23T02:45:11.804" v="2784" actId="21"/>
          <ac:spMkLst>
            <pc:docMk/>
            <pc:sldMk cId="2587718123" sldId="419"/>
            <ac:spMk id="5" creationId="{07DDBCBE-8112-048E-9063-109CB104BEE8}"/>
          </ac:spMkLst>
        </pc:spChg>
      </pc:sldChg>
      <pc:sldChg chg="modSp new mod">
        <pc:chgData name="野呂　正明" userId="99e23715-989e-4c0d-a8c7-541db55a28d9" providerId="ADAL" clId="{578055BC-E61D-4FBE-AC0D-E0AF2591296B}" dt="2024-04-10T03:43:47.111" v="3090"/>
        <pc:sldMkLst>
          <pc:docMk/>
          <pc:sldMk cId="2682214925" sldId="420"/>
        </pc:sldMkLst>
        <pc:spChg chg="mod">
          <ac:chgData name="野呂　正明" userId="99e23715-989e-4c0d-a8c7-541db55a28d9" providerId="ADAL" clId="{578055BC-E61D-4FBE-AC0D-E0AF2591296B}" dt="2024-04-10T03:43:47.111" v="3090"/>
          <ac:spMkLst>
            <pc:docMk/>
            <pc:sldMk cId="2682214925" sldId="420"/>
            <ac:spMk id="2" creationId="{D2E9A547-0B02-19DB-5853-C01167CC15DA}"/>
          </ac:spMkLst>
        </pc:spChg>
      </pc:sldChg>
      <pc:sldChg chg="modSp new mod">
        <pc:chgData name="野呂　正明" userId="99e23715-989e-4c0d-a8c7-541db55a28d9" providerId="ADAL" clId="{578055BC-E61D-4FBE-AC0D-E0AF2591296B}" dt="2024-04-11T08:23:00.962" v="4686" actId="20577"/>
        <pc:sldMkLst>
          <pc:docMk/>
          <pc:sldMk cId="165244458" sldId="421"/>
        </pc:sldMkLst>
        <pc:spChg chg="mod">
          <ac:chgData name="野呂　正明" userId="99e23715-989e-4c0d-a8c7-541db55a28d9" providerId="ADAL" clId="{578055BC-E61D-4FBE-AC0D-E0AF2591296B}" dt="2024-04-11T06:40:33.756" v="3551"/>
          <ac:spMkLst>
            <pc:docMk/>
            <pc:sldMk cId="165244458" sldId="421"/>
            <ac:spMk id="2" creationId="{D0F59AC3-3DE5-4E54-9130-AE8A734F3915}"/>
          </ac:spMkLst>
        </pc:spChg>
        <pc:spChg chg="mod">
          <ac:chgData name="野呂　正明" userId="99e23715-989e-4c0d-a8c7-541db55a28d9" providerId="ADAL" clId="{578055BC-E61D-4FBE-AC0D-E0AF2591296B}" dt="2024-04-11T08:23:00.962" v="4686" actId="20577"/>
          <ac:spMkLst>
            <pc:docMk/>
            <pc:sldMk cId="165244458" sldId="421"/>
            <ac:spMk id="3" creationId="{B4567661-2B5E-75BB-9E36-E10BAD1B0334}"/>
          </ac:spMkLst>
        </pc:spChg>
      </pc:sldChg>
      <pc:sldChg chg="modSp add mod">
        <pc:chgData name="野呂　正明" userId="99e23715-989e-4c0d-a8c7-541db55a28d9" providerId="ADAL" clId="{578055BC-E61D-4FBE-AC0D-E0AF2591296B}" dt="2024-04-11T08:07:43.231" v="4113" actId="20577"/>
        <pc:sldMkLst>
          <pc:docMk/>
          <pc:sldMk cId="3759588914" sldId="422"/>
        </pc:sldMkLst>
        <pc:spChg chg="mod">
          <ac:chgData name="野呂　正明" userId="99e23715-989e-4c0d-a8c7-541db55a28d9" providerId="ADAL" clId="{578055BC-E61D-4FBE-AC0D-E0AF2591296B}" dt="2024-04-11T06:40:42.185" v="3569"/>
          <ac:spMkLst>
            <pc:docMk/>
            <pc:sldMk cId="3759588914" sldId="422"/>
            <ac:spMk id="2" creationId="{D0F59AC3-3DE5-4E54-9130-AE8A734F3915}"/>
          </ac:spMkLst>
        </pc:spChg>
        <pc:spChg chg="mod">
          <ac:chgData name="野呂　正明" userId="99e23715-989e-4c0d-a8c7-541db55a28d9" providerId="ADAL" clId="{578055BC-E61D-4FBE-AC0D-E0AF2591296B}" dt="2024-04-11T08:07:43.231" v="4113" actId="20577"/>
          <ac:spMkLst>
            <pc:docMk/>
            <pc:sldMk cId="3759588914" sldId="422"/>
            <ac:spMk id="3" creationId="{B4567661-2B5E-75BB-9E36-E10BAD1B0334}"/>
          </ac:spMkLst>
        </pc:spChg>
      </pc:sldChg>
      <pc:sldChg chg="modSp new mod">
        <pc:chgData name="野呂　正明" userId="99e23715-989e-4c0d-a8c7-541db55a28d9" providerId="ADAL" clId="{578055BC-E61D-4FBE-AC0D-E0AF2591296B}" dt="2024-04-11T09:42:08.847" v="4917" actId="20577"/>
        <pc:sldMkLst>
          <pc:docMk/>
          <pc:sldMk cId="1957083067" sldId="423"/>
        </pc:sldMkLst>
        <pc:spChg chg="mod">
          <ac:chgData name="野呂　正明" userId="99e23715-989e-4c0d-a8c7-541db55a28d9" providerId="ADAL" clId="{578055BC-E61D-4FBE-AC0D-E0AF2591296B}" dt="2024-04-11T08:10:19.882" v="4376"/>
          <ac:spMkLst>
            <pc:docMk/>
            <pc:sldMk cId="1957083067" sldId="423"/>
            <ac:spMk id="2" creationId="{F6287790-55AD-2F3B-C878-760ECA5D6676}"/>
          </ac:spMkLst>
        </pc:spChg>
        <pc:spChg chg="mod">
          <ac:chgData name="野呂　正明" userId="99e23715-989e-4c0d-a8c7-541db55a28d9" providerId="ADAL" clId="{578055BC-E61D-4FBE-AC0D-E0AF2591296B}" dt="2024-04-11T09:42:08.847" v="4917" actId="20577"/>
          <ac:spMkLst>
            <pc:docMk/>
            <pc:sldMk cId="1957083067" sldId="423"/>
            <ac:spMk id="3" creationId="{E0AA7B1F-D0A8-589C-8596-A58FB959B376}"/>
          </ac:spMkLst>
        </pc:spChg>
      </pc:sldChg>
      <pc:sldChg chg="modSp new mod">
        <pc:chgData name="野呂　正明" userId="99e23715-989e-4c0d-a8c7-541db55a28d9" providerId="ADAL" clId="{578055BC-E61D-4FBE-AC0D-E0AF2591296B}" dt="2024-04-11T08:10:00.106" v="4349"/>
        <pc:sldMkLst>
          <pc:docMk/>
          <pc:sldMk cId="105552800" sldId="424"/>
        </pc:sldMkLst>
        <pc:spChg chg="mod">
          <ac:chgData name="野呂　正明" userId="99e23715-989e-4c0d-a8c7-541db55a28d9" providerId="ADAL" clId="{578055BC-E61D-4FBE-AC0D-E0AF2591296B}" dt="2024-04-11T08:08:46.794" v="4165"/>
          <ac:spMkLst>
            <pc:docMk/>
            <pc:sldMk cId="105552800" sldId="424"/>
            <ac:spMk id="2" creationId="{19723D49-677F-AC13-B46A-C7987DC506DB}"/>
          </ac:spMkLst>
        </pc:spChg>
        <pc:spChg chg="mod">
          <ac:chgData name="野呂　正明" userId="99e23715-989e-4c0d-a8c7-541db55a28d9" providerId="ADAL" clId="{578055BC-E61D-4FBE-AC0D-E0AF2591296B}" dt="2024-04-11T08:10:00.106" v="4349"/>
          <ac:spMkLst>
            <pc:docMk/>
            <pc:sldMk cId="105552800" sldId="424"/>
            <ac:spMk id="3" creationId="{64C247CE-AB10-EC82-40C3-BAD3AF9D90F6}"/>
          </ac:spMkLst>
        </pc:spChg>
      </pc:sldChg>
    </pc:docChg>
  </pc:docChgLst>
  <pc:docChgLst>
    <pc:chgData name="野呂　正明" userId="99e23715-989e-4c0d-a8c7-541db55a28d9" providerId="ADAL" clId="{ABA43482-3D7E-46FC-A613-97113B737C9E}"/>
    <pc:docChg chg="addSld delSld modSld sldOrd">
      <pc:chgData name="野呂　正明" userId="99e23715-989e-4c0d-a8c7-541db55a28d9" providerId="ADAL" clId="{ABA43482-3D7E-46FC-A613-97113B737C9E}" dt="2024-02-26T01:11:47.648" v="240"/>
      <pc:docMkLst>
        <pc:docMk/>
      </pc:docMkLst>
      <pc:sldChg chg="modSp mod">
        <pc:chgData name="野呂　正明" userId="99e23715-989e-4c0d-a8c7-541db55a28d9" providerId="ADAL" clId="{ABA43482-3D7E-46FC-A613-97113B737C9E}" dt="2024-02-26T00:38:05.101" v="192" actId="20577"/>
        <pc:sldMkLst>
          <pc:docMk/>
          <pc:sldMk cId="3821267017" sldId="395"/>
        </pc:sldMkLst>
        <pc:spChg chg="mod">
          <ac:chgData name="野呂　正明" userId="99e23715-989e-4c0d-a8c7-541db55a28d9" providerId="ADAL" clId="{ABA43482-3D7E-46FC-A613-97113B737C9E}" dt="2024-02-26T00:38:05.101" v="192" actId="20577"/>
          <ac:spMkLst>
            <pc:docMk/>
            <pc:sldMk cId="3821267017" sldId="395"/>
            <ac:spMk id="3" creationId="{9C0D6BC3-349B-85C5-60C6-8DE91592E52D}"/>
          </ac:spMkLst>
        </pc:spChg>
      </pc:sldChg>
      <pc:sldChg chg="del">
        <pc:chgData name="野呂　正明" userId="99e23715-989e-4c0d-a8c7-541db55a28d9" providerId="ADAL" clId="{ABA43482-3D7E-46FC-A613-97113B737C9E}" dt="2024-02-26T00:31:57.370" v="0" actId="2696"/>
        <pc:sldMkLst>
          <pc:docMk/>
          <pc:sldMk cId="2912951787" sldId="396"/>
        </pc:sldMkLst>
      </pc:sldChg>
      <pc:sldChg chg="modSp mod">
        <pc:chgData name="野呂　正明" userId="99e23715-989e-4c0d-a8c7-541db55a28d9" providerId="ADAL" clId="{ABA43482-3D7E-46FC-A613-97113B737C9E}" dt="2024-02-26T01:11:21.510" v="236" actId="20577"/>
        <pc:sldMkLst>
          <pc:docMk/>
          <pc:sldMk cId="929751347" sldId="398"/>
        </pc:sldMkLst>
        <pc:spChg chg="mod">
          <ac:chgData name="野呂　正明" userId="99e23715-989e-4c0d-a8c7-541db55a28d9" providerId="ADAL" clId="{ABA43482-3D7E-46FC-A613-97113B737C9E}" dt="2024-02-26T01:11:21.510" v="236" actId="20577"/>
          <ac:spMkLst>
            <pc:docMk/>
            <pc:sldMk cId="929751347" sldId="398"/>
            <ac:spMk id="2" creationId="{5F8FAAE8-C659-AF16-0E57-A99119D0560A}"/>
          </ac:spMkLst>
        </pc:spChg>
      </pc:sldChg>
      <pc:sldChg chg="modSp mod">
        <pc:chgData name="野呂　正明" userId="99e23715-989e-4c0d-a8c7-541db55a28d9" providerId="ADAL" clId="{ABA43482-3D7E-46FC-A613-97113B737C9E}" dt="2024-02-26T01:11:25.913" v="239" actId="20577"/>
        <pc:sldMkLst>
          <pc:docMk/>
          <pc:sldMk cId="1838657718" sldId="399"/>
        </pc:sldMkLst>
        <pc:spChg chg="mod">
          <ac:chgData name="野呂　正明" userId="99e23715-989e-4c0d-a8c7-541db55a28d9" providerId="ADAL" clId="{ABA43482-3D7E-46FC-A613-97113B737C9E}" dt="2024-02-26T01:11:25.913" v="239" actId="20577"/>
          <ac:spMkLst>
            <pc:docMk/>
            <pc:sldMk cId="1838657718" sldId="399"/>
            <ac:spMk id="2" creationId="{C61DCF21-B4C0-68D7-51D3-EA8530E2189E}"/>
          </ac:spMkLst>
        </pc:spChg>
      </pc:sldChg>
      <pc:sldChg chg="ord">
        <pc:chgData name="野呂　正明" userId="99e23715-989e-4c0d-a8c7-541db55a28d9" providerId="ADAL" clId="{ABA43482-3D7E-46FC-A613-97113B737C9E}" dt="2024-02-26T00:32:31.747" v="3"/>
        <pc:sldMkLst>
          <pc:docMk/>
          <pc:sldMk cId="230505581" sldId="400"/>
        </pc:sldMkLst>
      </pc:sldChg>
      <pc:sldChg chg="addSp modSp new mod">
        <pc:chgData name="野呂　正明" userId="99e23715-989e-4c0d-a8c7-541db55a28d9" providerId="ADAL" clId="{ABA43482-3D7E-46FC-A613-97113B737C9E}" dt="2024-02-26T01:10:20.893" v="233"/>
        <pc:sldMkLst>
          <pc:docMk/>
          <pc:sldMk cId="3404286079" sldId="403"/>
        </pc:sldMkLst>
        <pc:spChg chg="mod">
          <ac:chgData name="野呂　正明" userId="99e23715-989e-4c0d-a8c7-541db55a28d9" providerId="ADAL" clId="{ABA43482-3D7E-46FC-A613-97113B737C9E}" dt="2024-02-26T01:10:20.893" v="233"/>
          <ac:spMkLst>
            <pc:docMk/>
            <pc:sldMk cId="3404286079" sldId="403"/>
            <ac:spMk id="2" creationId="{A71377F8-3FBF-1C08-3DBE-970412DEDAF4}"/>
          </ac:spMkLst>
        </pc:spChg>
        <pc:spChg chg="add mod">
          <ac:chgData name="野呂　正明" userId="99e23715-989e-4c0d-a8c7-541db55a28d9" providerId="ADAL" clId="{ABA43482-3D7E-46FC-A613-97113B737C9E}" dt="2024-02-26T01:09:34.276" v="202"/>
          <ac:spMkLst>
            <pc:docMk/>
            <pc:sldMk cId="3404286079" sldId="403"/>
            <ac:spMk id="7" creationId="{9A67A2EE-4FF3-6E26-4A26-033C0F290FEB}"/>
          </ac:spMkLst>
        </pc:spChg>
        <pc:spChg chg="add mod">
          <ac:chgData name="野呂　正明" userId="99e23715-989e-4c0d-a8c7-541db55a28d9" providerId="ADAL" clId="{ABA43482-3D7E-46FC-A613-97113B737C9E}" dt="2024-02-26T01:09:59.293" v="210" actId="207"/>
          <ac:spMkLst>
            <pc:docMk/>
            <pc:sldMk cId="3404286079" sldId="403"/>
            <ac:spMk id="8" creationId="{5BC45AB0-3E24-FF32-4403-1BF7D9811650}"/>
          </ac:spMkLst>
        </pc:spChg>
        <pc:spChg chg="add mod">
          <ac:chgData name="野呂　正明" userId="99e23715-989e-4c0d-a8c7-541db55a28d9" providerId="ADAL" clId="{ABA43482-3D7E-46FC-A613-97113B737C9E}" dt="2024-02-26T01:10:03.616" v="212" actId="1076"/>
          <ac:spMkLst>
            <pc:docMk/>
            <pc:sldMk cId="3404286079" sldId="403"/>
            <ac:spMk id="9" creationId="{B09BB3CE-C826-9CC9-F552-C826AC413D91}"/>
          </ac:spMkLst>
        </pc:spChg>
        <pc:spChg chg="add mod">
          <ac:chgData name="野呂　正明" userId="99e23715-989e-4c0d-a8c7-541db55a28d9" providerId="ADAL" clId="{ABA43482-3D7E-46FC-A613-97113B737C9E}" dt="2024-02-26T01:10:14.212" v="214" actId="1076"/>
          <ac:spMkLst>
            <pc:docMk/>
            <pc:sldMk cId="3404286079" sldId="403"/>
            <ac:spMk id="11" creationId="{308C76ED-1746-A0E1-8F8D-45F20641FFAF}"/>
          </ac:spMkLst>
        </pc:spChg>
        <pc:picChg chg="add mod">
          <ac:chgData name="野呂　正明" userId="99e23715-989e-4c0d-a8c7-541db55a28d9" providerId="ADAL" clId="{ABA43482-3D7E-46FC-A613-97113B737C9E}" dt="2024-02-26T01:09:45.053" v="208" actId="1076"/>
          <ac:picMkLst>
            <pc:docMk/>
            <pc:sldMk cId="3404286079" sldId="403"/>
            <ac:picMk id="5" creationId="{689AF061-C13E-8441-98CE-CB487581D286}"/>
          </ac:picMkLst>
        </pc:picChg>
        <pc:picChg chg="add mod">
          <ac:chgData name="野呂　正明" userId="99e23715-989e-4c0d-a8c7-541db55a28d9" providerId="ADAL" clId="{ABA43482-3D7E-46FC-A613-97113B737C9E}" dt="2024-02-26T01:09:34.276" v="202"/>
          <ac:picMkLst>
            <pc:docMk/>
            <pc:sldMk cId="3404286079" sldId="403"/>
            <ac:picMk id="6" creationId="{879AD751-97C3-C4A6-FBA4-1EED5818287E}"/>
          </ac:picMkLst>
        </pc:picChg>
        <pc:picChg chg="add mod">
          <ac:chgData name="野呂　正明" userId="99e23715-989e-4c0d-a8c7-541db55a28d9" providerId="ADAL" clId="{ABA43482-3D7E-46FC-A613-97113B737C9E}" dt="2024-02-26T01:10:14.212" v="214" actId="1076"/>
          <ac:picMkLst>
            <pc:docMk/>
            <pc:sldMk cId="3404286079" sldId="403"/>
            <ac:picMk id="10" creationId="{B71A13A4-A2C1-A293-1F6E-29815384D1C9}"/>
          </ac:picMkLst>
        </pc:picChg>
      </pc:sldChg>
      <pc:sldChg chg="add">
        <pc:chgData name="野呂　正明" userId="99e23715-989e-4c0d-a8c7-541db55a28d9" providerId="ADAL" clId="{ABA43482-3D7E-46FC-A613-97113B737C9E}" dt="2024-02-26T01:11:47.648" v="240"/>
        <pc:sldMkLst>
          <pc:docMk/>
          <pc:sldMk cId="1864125688" sldId="404"/>
        </pc:sldMkLst>
      </pc:sldChg>
    </pc:docChg>
  </pc:docChgLst>
  <pc:docChgLst>
    <pc:chgData name="り ぶ" userId="e79b0678f96bfbc0" providerId="LiveId" clId="{6D35FB03-191F-48D0-A2F5-DCA620220138}"/>
    <pc:docChg chg="undo custSel addSld delSld modSld">
      <pc:chgData name="り ぶ" userId="e79b0678f96bfbc0" providerId="LiveId" clId="{6D35FB03-191F-48D0-A2F5-DCA620220138}" dt="2024-04-14T06:55:02.029" v="1267"/>
      <pc:docMkLst>
        <pc:docMk/>
      </pc:docMkLst>
      <pc:sldChg chg="modSp mod">
        <pc:chgData name="り ぶ" userId="e79b0678f96bfbc0" providerId="LiveId" clId="{6D35FB03-191F-48D0-A2F5-DCA620220138}" dt="2024-04-14T06:35:03.566" v="152" actId="20577"/>
        <pc:sldMkLst>
          <pc:docMk/>
          <pc:sldMk cId="3770236491" sldId="380"/>
        </pc:sldMkLst>
        <pc:spChg chg="mod">
          <ac:chgData name="り ぶ" userId="e79b0678f96bfbc0" providerId="LiveId" clId="{6D35FB03-191F-48D0-A2F5-DCA620220138}" dt="2024-04-14T06:35:00.524" v="151" actId="20577"/>
          <ac:spMkLst>
            <pc:docMk/>
            <pc:sldMk cId="3770236491" sldId="380"/>
            <ac:spMk id="2" creationId="{6B5A9657-0BCA-9C9B-0D22-4A47038F2E81}"/>
          </ac:spMkLst>
        </pc:spChg>
        <pc:spChg chg="mod">
          <ac:chgData name="り ぶ" userId="e79b0678f96bfbc0" providerId="LiveId" clId="{6D35FB03-191F-48D0-A2F5-DCA620220138}" dt="2024-04-14T06:35:03.566" v="152" actId="20577"/>
          <ac:spMkLst>
            <pc:docMk/>
            <pc:sldMk cId="3770236491" sldId="380"/>
            <ac:spMk id="3" creationId="{E144C89F-5A53-AEC2-8774-F954F32C8933}"/>
          </ac:spMkLst>
        </pc:spChg>
      </pc:sldChg>
      <pc:sldChg chg="del">
        <pc:chgData name="り ぶ" userId="e79b0678f96bfbc0" providerId="LiveId" clId="{6D35FB03-191F-48D0-A2F5-DCA620220138}" dt="2024-04-14T06:35:10.875" v="153" actId="47"/>
        <pc:sldMkLst>
          <pc:docMk/>
          <pc:sldMk cId="1368798534" sldId="381"/>
        </pc:sldMkLst>
      </pc:sldChg>
      <pc:sldChg chg="del">
        <pc:chgData name="り ぶ" userId="e79b0678f96bfbc0" providerId="LiveId" clId="{6D35FB03-191F-48D0-A2F5-DCA620220138}" dt="2024-04-14T06:35:10.875" v="153" actId="47"/>
        <pc:sldMkLst>
          <pc:docMk/>
          <pc:sldMk cId="3259480464" sldId="382"/>
        </pc:sldMkLst>
      </pc:sldChg>
      <pc:sldChg chg="del">
        <pc:chgData name="り ぶ" userId="e79b0678f96bfbc0" providerId="LiveId" clId="{6D35FB03-191F-48D0-A2F5-DCA620220138}" dt="2024-04-14T06:35:10.875" v="153" actId="47"/>
        <pc:sldMkLst>
          <pc:docMk/>
          <pc:sldMk cId="1696386486" sldId="383"/>
        </pc:sldMkLst>
      </pc:sldChg>
      <pc:sldChg chg="del">
        <pc:chgData name="り ぶ" userId="e79b0678f96bfbc0" providerId="LiveId" clId="{6D35FB03-191F-48D0-A2F5-DCA620220138}" dt="2024-04-14T06:35:10.875" v="153" actId="47"/>
        <pc:sldMkLst>
          <pc:docMk/>
          <pc:sldMk cId="1738919896" sldId="384"/>
        </pc:sldMkLst>
      </pc:sldChg>
      <pc:sldChg chg="del">
        <pc:chgData name="り ぶ" userId="e79b0678f96bfbc0" providerId="LiveId" clId="{6D35FB03-191F-48D0-A2F5-DCA620220138}" dt="2024-04-14T06:35:10.875" v="153" actId="47"/>
        <pc:sldMkLst>
          <pc:docMk/>
          <pc:sldMk cId="2568589063" sldId="385"/>
        </pc:sldMkLst>
      </pc:sldChg>
      <pc:sldChg chg="del">
        <pc:chgData name="り ぶ" userId="e79b0678f96bfbc0" providerId="LiveId" clId="{6D35FB03-191F-48D0-A2F5-DCA620220138}" dt="2024-04-14T06:35:31.419" v="156" actId="47"/>
        <pc:sldMkLst>
          <pc:docMk/>
          <pc:sldMk cId="823133133" sldId="387"/>
        </pc:sldMkLst>
      </pc:sldChg>
      <pc:sldChg chg="del">
        <pc:chgData name="り ぶ" userId="e79b0678f96bfbc0" providerId="LiveId" clId="{6D35FB03-191F-48D0-A2F5-DCA620220138}" dt="2024-04-14T06:35:10.875" v="153" actId="47"/>
        <pc:sldMkLst>
          <pc:docMk/>
          <pc:sldMk cId="1855547603" sldId="405"/>
        </pc:sldMkLst>
      </pc:sldChg>
      <pc:sldChg chg="del">
        <pc:chgData name="り ぶ" userId="e79b0678f96bfbc0" providerId="LiveId" clId="{6D35FB03-191F-48D0-A2F5-DCA620220138}" dt="2024-04-14T06:35:10.875" v="153" actId="47"/>
        <pc:sldMkLst>
          <pc:docMk/>
          <pc:sldMk cId="1273556352" sldId="407"/>
        </pc:sldMkLst>
      </pc:sldChg>
      <pc:sldChg chg="del">
        <pc:chgData name="り ぶ" userId="e79b0678f96bfbc0" providerId="LiveId" clId="{6D35FB03-191F-48D0-A2F5-DCA620220138}" dt="2024-04-14T06:35:10.875" v="153" actId="47"/>
        <pc:sldMkLst>
          <pc:docMk/>
          <pc:sldMk cId="2328134922" sldId="410"/>
        </pc:sldMkLst>
      </pc:sldChg>
      <pc:sldChg chg="del">
        <pc:chgData name="り ぶ" userId="e79b0678f96bfbc0" providerId="LiveId" clId="{6D35FB03-191F-48D0-A2F5-DCA620220138}" dt="2024-04-14T06:35:10.875" v="153" actId="47"/>
        <pc:sldMkLst>
          <pc:docMk/>
          <pc:sldMk cId="301633798" sldId="412"/>
        </pc:sldMkLst>
      </pc:sldChg>
      <pc:sldChg chg="del">
        <pc:chgData name="り ぶ" userId="e79b0678f96bfbc0" providerId="LiveId" clId="{6D35FB03-191F-48D0-A2F5-DCA620220138}" dt="2024-04-14T06:35:10.875" v="153" actId="47"/>
        <pc:sldMkLst>
          <pc:docMk/>
          <pc:sldMk cId="262102596" sldId="413"/>
        </pc:sldMkLst>
      </pc:sldChg>
      <pc:sldChg chg="del">
        <pc:chgData name="り ぶ" userId="e79b0678f96bfbc0" providerId="LiveId" clId="{6D35FB03-191F-48D0-A2F5-DCA620220138}" dt="2024-04-14T06:35:10.875" v="153" actId="47"/>
        <pc:sldMkLst>
          <pc:docMk/>
          <pc:sldMk cId="1522723773" sldId="414"/>
        </pc:sldMkLst>
      </pc:sldChg>
      <pc:sldChg chg="del">
        <pc:chgData name="り ぶ" userId="e79b0678f96bfbc0" providerId="LiveId" clId="{6D35FB03-191F-48D0-A2F5-DCA620220138}" dt="2024-04-14T06:35:10.875" v="153" actId="47"/>
        <pc:sldMkLst>
          <pc:docMk/>
          <pc:sldMk cId="3679359922" sldId="415"/>
        </pc:sldMkLst>
      </pc:sldChg>
      <pc:sldChg chg="del">
        <pc:chgData name="り ぶ" userId="e79b0678f96bfbc0" providerId="LiveId" clId="{6D35FB03-191F-48D0-A2F5-DCA620220138}" dt="2024-04-14T06:35:31.419" v="156" actId="47"/>
        <pc:sldMkLst>
          <pc:docMk/>
          <pc:sldMk cId="2552349841" sldId="416"/>
        </pc:sldMkLst>
      </pc:sldChg>
      <pc:sldChg chg="del">
        <pc:chgData name="り ぶ" userId="e79b0678f96bfbc0" providerId="LiveId" clId="{6D35FB03-191F-48D0-A2F5-DCA620220138}" dt="2024-04-14T06:35:15.992" v="154" actId="47"/>
        <pc:sldMkLst>
          <pc:docMk/>
          <pc:sldMk cId="1250673774" sldId="418"/>
        </pc:sldMkLst>
      </pc:sldChg>
      <pc:sldChg chg="del">
        <pc:chgData name="り ぶ" userId="e79b0678f96bfbc0" providerId="LiveId" clId="{6D35FB03-191F-48D0-A2F5-DCA620220138}" dt="2024-04-14T06:35:10.875" v="153" actId="47"/>
        <pc:sldMkLst>
          <pc:docMk/>
          <pc:sldMk cId="2587718123" sldId="419"/>
        </pc:sldMkLst>
      </pc:sldChg>
      <pc:sldChg chg="del">
        <pc:chgData name="り ぶ" userId="e79b0678f96bfbc0" providerId="LiveId" clId="{6D35FB03-191F-48D0-A2F5-DCA620220138}" dt="2024-04-14T06:35:15.992" v="154" actId="47"/>
        <pc:sldMkLst>
          <pc:docMk/>
          <pc:sldMk cId="2682214925" sldId="420"/>
        </pc:sldMkLst>
      </pc:sldChg>
      <pc:sldChg chg="del">
        <pc:chgData name="り ぶ" userId="e79b0678f96bfbc0" providerId="LiveId" clId="{6D35FB03-191F-48D0-A2F5-DCA620220138}" dt="2024-04-14T06:35:29.068" v="155" actId="47"/>
        <pc:sldMkLst>
          <pc:docMk/>
          <pc:sldMk cId="165244458" sldId="421"/>
        </pc:sldMkLst>
      </pc:sldChg>
      <pc:sldChg chg="del">
        <pc:chgData name="り ぶ" userId="e79b0678f96bfbc0" providerId="LiveId" clId="{6D35FB03-191F-48D0-A2F5-DCA620220138}" dt="2024-04-14T06:35:29.068" v="155" actId="47"/>
        <pc:sldMkLst>
          <pc:docMk/>
          <pc:sldMk cId="3759588914" sldId="422"/>
        </pc:sldMkLst>
      </pc:sldChg>
      <pc:sldChg chg="modSp mod">
        <pc:chgData name="り ぶ" userId="e79b0678f96bfbc0" providerId="LiveId" clId="{6D35FB03-191F-48D0-A2F5-DCA620220138}" dt="2024-04-14T06:55:02.029" v="1267"/>
        <pc:sldMkLst>
          <pc:docMk/>
          <pc:sldMk cId="1957083067" sldId="423"/>
        </pc:sldMkLst>
        <pc:spChg chg="mod">
          <ac:chgData name="り ぶ" userId="e79b0678f96bfbc0" providerId="LiveId" clId="{6D35FB03-191F-48D0-A2F5-DCA620220138}" dt="2024-04-14T06:55:02.029" v="1267"/>
          <ac:spMkLst>
            <pc:docMk/>
            <pc:sldMk cId="1957083067" sldId="423"/>
            <ac:spMk id="3" creationId="{E0AA7B1F-D0A8-589C-8596-A58FB959B376}"/>
          </ac:spMkLst>
        </pc:spChg>
      </pc:sldChg>
      <pc:sldChg chg="del">
        <pc:chgData name="り ぶ" userId="e79b0678f96bfbc0" providerId="LiveId" clId="{6D35FB03-191F-48D0-A2F5-DCA620220138}" dt="2024-04-14T06:35:29.068" v="155" actId="47"/>
        <pc:sldMkLst>
          <pc:docMk/>
          <pc:sldMk cId="105552800" sldId="424"/>
        </pc:sldMkLst>
      </pc:sldChg>
      <pc:sldChg chg="addSp delSp modSp new mod">
        <pc:chgData name="り ぶ" userId="e79b0678f96bfbc0" providerId="LiveId" clId="{6D35FB03-191F-48D0-A2F5-DCA620220138}" dt="2024-04-14T06:53:38.914" v="1234" actId="20577"/>
        <pc:sldMkLst>
          <pc:docMk/>
          <pc:sldMk cId="195061055" sldId="424"/>
        </pc:sldMkLst>
        <pc:spChg chg="mod">
          <ac:chgData name="り ぶ" userId="e79b0678f96bfbc0" providerId="LiveId" clId="{6D35FB03-191F-48D0-A2F5-DCA620220138}" dt="2024-04-14T06:36:01.421" v="206"/>
          <ac:spMkLst>
            <pc:docMk/>
            <pc:sldMk cId="195061055" sldId="424"/>
            <ac:spMk id="2" creationId="{44B951AC-36B0-6769-0D0D-AA42799B925F}"/>
          </ac:spMkLst>
        </pc:spChg>
        <pc:spChg chg="mod">
          <ac:chgData name="り ぶ" userId="e79b0678f96bfbc0" providerId="LiveId" clId="{6D35FB03-191F-48D0-A2F5-DCA620220138}" dt="2024-04-14T06:53:38.914" v="1234" actId="20577"/>
          <ac:spMkLst>
            <pc:docMk/>
            <pc:sldMk cId="195061055" sldId="424"/>
            <ac:spMk id="3" creationId="{4E7B35FC-7C9F-FA90-BB12-022C55603E85}"/>
          </ac:spMkLst>
        </pc:spChg>
        <pc:spChg chg="add del mod">
          <ac:chgData name="り ぶ" userId="e79b0678f96bfbc0" providerId="LiveId" clId="{6D35FB03-191F-48D0-A2F5-DCA620220138}" dt="2024-04-14T06:49:42.894" v="1071" actId="478"/>
          <ac:spMkLst>
            <pc:docMk/>
            <pc:sldMk cId="195061055" sldId="424"/>
            <ac:spMk id="5" creationId="{9CC95940-3393-7A4D-7AE0-64905E8D05DA}"/>
          </ac:spMkLst>
        </pc:spChg>
      </pc:sldChg>
      <pc:sldChg chg="add">
        <pc:chgData name="り ぶ" userId="e79b0678f96bfbc0" providerId="LiveId" clId="{6D35FB03-191F-48D0-A2F5-DCA620220138}" dt="2024-04-14T06:40:06.840" v="555"/>
        <pc:sldMkLst>
          <pc:docMk/>
          <pc:sldMk cId="2261497862" sldId="516"/>
        </pc:sldMkLst>
      </pc:sldChg>
      <pc:sldChg chg="add">
        <pc:chgData name="り ぶ" userId="e79b0678f96bfbc0" providerId="LiveId" clId="{6D35FB03-191F-48D0-A2F5-DCA620220138}" dt="2024-04-14T06:40:06.840" v="555"/>
        <pc:sldMkLst>
          <pc:docMk/>
          <pc:sldMk cId="1719328341" sldId="517"/>
        </pc:sldMkLst>
      </pc:sldChg>
      <pc:sldChg chg="add">
        <pc:chgData name="り ぶ" userId="e79b0678f96bfbc0" providerId="LiveId" clId="{6D35FB03-191F-48D0-A2F5-DCA620220138}" dt="2024-04-14T06:40:06.840" v="555"/>
        <pc:sldMkLst>
          <pc:docMk/>
          <pc:sldMk cId="3066567238" sldId="518"/>
        </pc:sldMkLst>
      </pc:sldChg>
      <pc:sldChg chg="add">
        <pc:chgData name="り ぶ" userId="e79b0678f96bfbc0" providerId="LiveId" clId="{6D35FB03-191F-48D0-A2F5-DCA620220138}" dt="2024-04-14T06:40:06.840" v="555"/>
        <pc:sldMkLst>
          <pc:docMk/>
          <pc:sldMk cId="1612742848" sldId="519"/>
        </pc:sldMkLst>
      </pc:sldChg>
      <pc:sldChg chg="add">
        <pc:chgData name="り ぶ" userId="e79b0678f96bfbc0" providerId="LiveId" clId="{6D35FB03-191F-48D0-A2F5-DCA620220138}" dt="2024-04-14T06:40:06.840" v="555"/>
        <pc:sldMkLst>
          <pc:docMk/>
          <pc:sldMk cId="3800816505" sldId="520"/>
        </pc:sldMkLst>
      </pc:sldChg>
      <pc:sldChg chg="add">
        <pc:chgData name="り ぶ" userId="e79b0678f96bfbc0" providerId="LiveId" clId="{6D35FB03-191F-48D0-A2F5-DCA620220138}" dt="2024-04-14T06:40:06.840" v="555"/>
        <pc:sldMkLst>
          <pc:docMk/>
          <pc:sldMk cId="1869526391" sldId="521"/>
        </pc:sldMkLst>
      </pc:sldChg>
      <pc:sldChg chg="modSp add mod">
        <pc:chgData name="り ぶ" userId="e79b0678f96bfbc0" providerId="LiveId" clId="{6D35FB03-191F-48D0-A2F5-DCA620220138}" dt="2024-04-14T06:52:46.241" v="1168" actId="20577"/>
        <pc:sldMkLst>
          <pc:docMk/>
          <pc:sldMk cId="3309090933" sldId="547"/>
        </pc:sldMkLst>
        <pc:spChg chg="mod">
          <ac:chgData name="り ぶ" userId="e79b0678f96bfbc0" providerId="LiveId" clId="{6D35FB03-191F-48D0-A2F5-DCA620220138}" dt="2024-04-14T06:52:43.916" v="1167" actId="20577"/>
          <ac:spMkLst>
            <pc:docMk/>
            <pc:sldMk cId="3309090933" sldId="547"/>
            <ac:spMk id="2" creationId="{6AFA4A1C-670C-A769-0ADC-8958CEEEF089}"/>
          </ac:spMkLst>
        </pc:spChg>
        <pc:spChg chg="mod">
          <ac:chgData name="り ぶ" userId="e79b0678f96bfbc0" providerId="LiveId" clId="{6D35FB03-191F-48D0-A2F5-DCA620220138}" dt="2024-04-14T06:52:46.241" v="1168" actId="20577"/>
          <ac:spMkLst>
            <pc:docMk/>
            <pc:sldMk cId="3309090933" sldId="547"/>
            <ac:spMk id="3" creationId="{3A790018-BD87-A217-9DB6-C4BA29B4D32F}"/>
          </ac:spMkLst>
        </pc:spChg>
      </pc:sldChg>
      <pc:sldChg chg="add">
        <pc:chgData name="り ぶ" userId="e79b0678f96bfbc0" providerId="LiveId" clId="{6D35FB03-191F-48D0-A2F5-DCA620220138}" dt="2024-04-14T06:40:06.840" v="555"/>
        <pc:sldMkLst>
          <pc:docMk/>
          <pc:sldMk cId="937523892" sldId="549"/>
        </pc:sldMkLst>
      </pc:sldChg>
      <pc:sldChg chg="add del">
        <pc:chgData name="り ぶ" userId="e79b0678f96bfbc0" providerId="LiveId" clId="{6D35FB03-191F-48D0-A2F5-DCA620220138}" dt="2024-04-14T06:42:25.719" v="673" actId="2696"/>
        <pc:sldMkLst>
          <pc:docMk/>
          <pc:sldMk cId="311755332" sldId="551"/>
        </pc:sldMkLst>
      </pc:sldChg>
      <pc:sldChg chg="add del">
        <pc:chgData name="り ぶ" userId="e79b0678f96bfbc0" providerId="LiveId" clId="{6D35FB03-191F-48D0-A2F5-DCA620220138}" dt="2024-04-14T06:47:31.376" v="995" actId="47"/>
        <pc:sldMkLst>
          <pc:docMk/>
          <pc:sldMk cId="1276253810" sldId="552"/>
        </pc:sldMkLst>
      </pc:sldChg>
      <pc:sldChg chg="add del">
        <pc:chgData name="り ぶ" userId="e79b0678f96bfbc0" providerId="LiveId" clId="{6D35FB03-191F-48D0-A2F5-DCA620220138}" dt="2024-04-14T06:40:22.595" v="556" actId="2696"/>
        <pc:sldMkLst>
          <pc:docMk/>
          <pc:sldMk cId="2116195040" sldId="554"/>
        </pc:sldMkLst>
      </pc:sldChg>
      <pc:sldChg chg="add del">
        <pc:chgData name="り ぶ" userId="e79b0678f96bfbc0" providerId="LiveId" clId="{6D35FB03-191F-48D0-A2F5-DCA620220138}" dt="2024-04-14T06:49:21.679" v="1069" actId="47"/>
        <pc:sldMkLst>
          <pc:docMk/>
          <pc:sldMk cId="3467085786" sldId="557"/>
        </pc:sldMkLst>
      </pc:sldChg>
      <pc:sldChg chg="add del">
        <pc:chgData name="り ぶ" userId="e79b0678f96bfbc0" providerId="LiveId" clId="{6D35FB03-191F-48D0-A2F5-DCA620220138}" dt="2024-04-14T06:49:21.679" v="1069" actId="47"/>
        <pc:sldMkLst>
          <pc:docMk/>
          <pc:sldMk cId="4291912646" sldId="558"/>
        </pc:sldMkLst>
      </pc:sldChg>
      <pc:sldChg chg="add del">
        <pc:chgData name="り ぶ" userId="e79b0678f96bfbc0" providerId="LiveId" clId="{6D35FB03-191F-48D0-A2F5-DCA620220138}" dt="2024-04-14T06:48:25.655" v="1056" actId="2696"/>
        <pc:sldMkLst>
          <pc:docMk/>
          <pc:sldMk cId="3438214635" sldId="560"/>
        </pc:sldMkLst>
      </pc:sldChg>
      <pc:sldChg chg="add del">
        <pc:chgData name="り ぶ" userId="e79b0678f96bfbc0" providerId="LiveId" clId="{6D35FB03-191F-48D0-A2F5-DCA620220138}" dt="2024-04-14T06:49:11.793" v="1068" actId="47"/>
        <pc:sldMkLst>
          <pc:docMk/>
          <pc:sldMk cId="2136661841" sldId="561"/>
        </pc:sldMkLst>
      </pc:sldChg>
      <pc:sldChg chg="add">
        <pc:chgData name="り ぶ" userId="e79b0678f96bfbc0" providerId="LiveId" clId="{6D35FB03-191F-48D0-A2F5-DCA620220138}" dt="2024-04-14T06:40:06.840" v="555"/>
        <pc:sldMkLst>
          <pc:docMk/>
          <pc:sldMk cId="3364481940" sldId="562"/>
        </pc:sldMkLst>
      </pc:sldChg>
      <pc:sldChg chg="add">
        <pc:chgData name="り ぶ" userId="e79b0678f96bfbc0" providerId="LiveId" clId="{6D35FB03-191F-48D0-A2F5-DCA620220138}" dt="2024-04-14T06:40:06.840" v="555"/>
        <pc:sldMkLst>
          <pc:docMk/>
          <pc:sldMk cId="3708804742" sldId="563"/>
        </pc:sldMkLst>
      </pc:sldChg>
      <pc:sldChg chg="add del">
        <pc:chgData name="り ぶ" userId="e79b0678f96bfbc0" providerId="LiveId" clId="{6D35FB03-191F-48D0-A2F5-DCA620220138}" dt="2024-04-14T06:49:21.679" v="1069" actId="47"/>
        <pc:sldMkLst>
          <pc:docMk/>
          <pc:sldMk cId="3530586547" sldId="564"/>
        </pc:sldMkLst>
      </pc:sldChg>
      <pc:sldChg chg="add del">
        <pc:chgData name="り ぶ" userId="e79b0678f96bfbc0" providerId="LiveId" clId="{6D35FB03-191F-48D0-A2F5-DCA620220138}" dt="2024-04-14T06:49:21.679" v="1069" actId="47"/>
        <pc:sldMkLst>
          <pc:docMk/>
          <pc:sldMk cId="3162241750" sldId="566"/>
        </pc:sldMkLst>
      </pc:sldChg>
      <pc:sldChg chg="modSp add mod">
        <pc:chgData name="り ぶ" userId="e79b0678f96bfbc0" providerId="LiveId" clId="{6D35FB03-191F-48D0-A2F5-DCA620220138}" dt="2024-04-14T06:51:35.072" v="1166" actId="20577"/>
        <pc:sldMkLst>
          <pc:docMk/>
          <pc:sldMk cId="631608752" sldId="568"/>
        </pc:sldMkLst>
        <pc:spChg chg="mod">
          <ac:chgData name="り ぶ" userId="e79b0678f96bfbc0" providerId="LiveId" clId="{6D35FB03-191F-48D0-A2F5-DCA620220138}" dt="2024-04-14T06:51:32.621" v="1165"/>
          <ac:spMkLst>
            <pc:docMk/>
            <pc:sldMk cId="631608752" sldId="568"/>
            <ac:spMk id="2" creationId="{B6BE0B27-245E-F2EE-C741-9A8220CFCD52}"/>
          </ac:spMkLst>
        </pc:spChg>
        <pc:spChg chg="mod">
          <ac:chgData name="り ぶ" userId="e79b0678f96bfbc0" providerId="LiveId" clId="{6D35FB03-191F-48D0-A2F5-DCA620220138}" dt="2024-04-14T06:51:35.072" v="1166" actId="20577"/>
          <ac:spMkLst>
            <pc:docMk/>
            <pc:sldMk cId="631608752" sldId="568"/>
            <ac:spMk id="3" creationId="{3483BDB9-E4E1-E382-0FBA-071C907F950B}"/>
          </ac:spMkLst>
        </pc:spChg>
      </pc:sldChg>
      <pc:sldChg chg="add">
        <pc:chgData name="り ぶ" userId="e79b0678f96bfbc0" providerId="LiveId" clId="{6D35FB03-191F-48D0-A2F5-DCA620220138}" dt="2024-04-14T06:40:06.840" v="555"/>
        <pc:sldMkLst>
          <pc:docMk/>
          <pc:sldMk cId="1085644156" sldId="569"/>
        </pc:sldMkLst>
      </pc:sldChg>
      <pc:sldChg chg="add del">
        <pc:chgData name="り ぶ" userId="e79b0678f96bfbc0" providerId="LiveId" clId="{6D35FB03-191F-48D0-A2F5-DCA620220138}" dt="2024-04-14T06:40:22.595" v="556" actId="2696"/>
        <pc:sldMkLst>
          <pc:docMk/>
          <pc:sldMk cId="457751850" sldId="570"/>
        </pc:sldMkLst>
      </pc:sldChg>
      <pc:sldChg chg="add del">
        <pc:chgData name="り ぶ" userId="e79b0678f96bfbc0" providerId="LiveId" clId="{6D35FB03-191F-48D0-A2F5-DCA620220138}" dt="2024-04-14T06:47:31.376" v="995" actId="47"/>
        <pc:sldMkLst>
          <pc:docMk/>
          <pc:sldMk cId="3117239698" sldId="572"/>
        </pc:sldMkLst>
      </pc:sldChg>
      <pc:sldChg chg="add del">
        <pc:chgData name="り ぶ" userId="e79b0678f96bfbc0" providerId="LiveId" clId="{6D35FB03-191F-48D0-A2F5-DCA620220138}" dt="2024-04-14T06:47:31.376" v="995" actId="47"/>
        <pc:sldMkLst>
          <pc:docMk/>
          <pc:sldMk cId="3201834855" sldId="573"/>
        </pc:sldMkLst>
      </pc:sldChg>
      <pc:sldChg chg="add del">
        <pc:chgData name="り ぶ" userId="e79b0678f96bfbc0" providerId="LiveId" clId="{6D35FB03-191F-48D0-A2F5-DCA620220138}" dt="2024-04-14T06:47:31.376" v="995" actId="47"/>
        <pc:sldMkLst>
          <pc:docMk/>
          <pc:sldMk cId="2682429996" sldId="574"/>
        </pc:sldMkLst>
      </pc:sldChg>
      <pc:sldChg chg="add del">
        <pc:chgData name="り ぶ" userId="e79b0678f96bfbc0" providerId="LiveId" clId="{6D35FB03-191F-48D0-A2F5-DCA620220138}" dt="2024-04-14T06:40:37.829" v="557" actId="2696"/>
        <pc:sldMkLst>
          <pc:docMk/>
          <pc:sldMk cId="2099179886" sldId="578"/>
        </pc:sldMkLst>
      </pc:sldChg>
      <pc:sldChg chg="modSp add mod">
        <pc:chgData name="り ぶ" userId="e79b0678f96bfbc0" providerId="LiveId" clId="{6D35FB03-191F-48D0-A2F5-DCA620220138}" dt="2024-04-14T06:46:03.213" v="897"/>
        <pc:sldMkLst>
          <pc:docMk/>
          <pc:sldMk cId="4176288618" sldId="579"/>
        </pc:sldMkLst>
        <pc:spChg chg="mod">
          <ac:chgData name="り ぶ" userId="e79b0678f96bfbc0" providerId="LiveId" clId="{6D35FB03-191F-48D0-A2F5-DCA620220138}" dt="2024-04-14T06:46:03.213" v="897"/>
          <ac:spMkLst>
            <pc:docMk/>
            <pc:sldMk cId="4176288618" sldId="579"/>
            <ac:spMk id="3" creationId="{5B8D7FB4-03FB-7D56-BEAD-700AA34D4233}"/>
          </ac:spMkLst>
        </pc:spChg>
      </pc:sldChg>
      <pc:sldChg chg="add del">
        <pc:chgData name="り ぶ" userId="e79b0678f96bfbc0" providerId="LiveId" clId="{6D35FB03-191F-48D0-A2F5-DCA620220138}" dt="2024-04-14T06:47:36.240" v="996" actId="2696"/>
        <pc:sldMkLst>
          <pc:docMk/>
          <pc:sldMk cId="1803963083" sldId="580"/>
        </pc:sldMkLst>
      </pc:sldChg>
      <pc:sldChg chg="modSp add mod">
        <pc:chgData name="り ぶ" userId="e79b0678f96bfbc0" providerId="LiveId" clId="{6D35FB03-191F-48D0-A2F5-DCA620220138}" dt="2024-04-14T06:52:53.101" v="1188"/>
        <pc:sldMkLst>
          <pc:docMk/>
          <pc:sldMk cId="2719649728" sldId="581"/>
        </pc:sldMkLst>
        <pc:spChg chg="mod">
          <ac:chgData name="り ぶ" userId="e79b0678f96bfbc0" providerId="LiveId" clId="{6D35FB03-191F-48D0-A2F5-DCA620220138}" dt="2024-04-14T06:52:53.101" v="1188"/>
          <ac:spMkLst>
            <pc:docMk/>
            <pc:sldMk cId="2719649728" sldId="581"/>
            <ac:spMk id="2" creationId="{A121B41F-B71E-F845-033C-615966447330}"/>
          </ac:spMkLst>
        </pc:spChg>
        <pc:spChg chg="mod">
          <ac:chgData name="り ぶ" userId="e79b0678f96bfbc0" providerId="LiveId" clId="{6D35FB03-191F-48D0-A2F5-DCA620220138}" dt="2024-04-14T06:48:16.533" v="1055" actId="20577"/>
          <ac:spMkLst>
            <pc:docMk/>
            <pc:sldMk cId="2719649728" sldId="581"/>
            <ac:spMk id="3" creationId="{CCD06AC4-34F5-9627-7734-7DDE862CCD5D}"/>
          </ac:spMkLst>
        </pc:spChg>
      </pc:sldChg>
      <pc:sldChg chg="add del">
        <pc:chgData name="り ぶ" userId="e79b0678f96bfbc0" providerId="LiveId" clId="{6D35FB03-191F-48D0-A2F5-DCA620220138}" dt="2024-04-14T06:49:11.793" v="1068" actId="47"/>
        <pc:sldMkLst>
          <pc:docMk/>
          <pc:sldMk cId="2470473249" sldId="582"/>
        </pc:sldMkLst>
      </pc:sldChg>
      <pc:sldChg chg="add del">
        <pc:chgData name="り ぶ" userId="e79b0678f96bfbc0" providerId="LiveId" clId="{6D35FB03-191F-48D0-A2F5-DCA620220138}" dt="2024-04-14T06:49:11.793" v="1068" actId="47"/>
        <pc:sldMkLst>
          <pc:docMk/>
          <pc:sldMk cId="1948979181" sldId="583"/>
        </pc:sldMkLst>
      </pc:sldChg>
      <pc:sldChg chg="add del">
        <pc:chgData name="り ぶ" userId="e79b0678f96bfbc0" providerId="LiveId" clId="{6D35FB03-191F-48D0-A2F5-DCA620220138}" dt="2024-04-14T06:49:11.793" v="1068" actId="47"/>
        <pc:sldMkLst>
          <pc:docMk/>
          <pc:sldMk cId="1409119501" sldId="584"/>
        </pc:sldMkLst>
      </pc:sldChg>
      <pc:sldChg chg="add del">
        <pc:chgData name="り ぶ" userId="e79b0678f96bfbc0" providerId="LiveId" clId="{6D35FB03-191F-48D0-A2F5-DCA620220138}" dt="2024-04-14T06:49:11.793" v="1068" actId="47"/>
        <pc:sldMkLst>
          <pc:docMk/>
          <pc:sldMk cId="2275587033" sldId="585"/>
        </pc:sldMkLst>
      </pc:sldChg>
      <pc:sldChg chg="add del">
        <pc:chgData name="り ぶ" userId="e79b0678f96bfbc0" providerId="LiveId" clId="{6D35FB03-191F-48D0-A2F5-DCA620220138}" dt="2024-04-14T06:49:11.793" v="1068" actId="47"/>
        <pc:sldMkLst>
          <pc:docMk/>
          <pc:sldMk cId="4102279865" sldId="586"/>
        </pc:sldMkLst>
      </pc:sldChg>
      <pc:sldChg chg="add del">
        <pc:chgData name="り ぶ" userId="e79b0678f96bfbc0" providerId="LiveId" clId="{6D35FB03-191F-48D0-A2F5-DCA620220138}" dt="2024-04-14T06:49:11.793" v="1068" actId="47"/>
        <pc:sldMkLst>
          <pc:docMk/>
          <pc:sldMk cId="1941716146" sldId="587"/>
        </pc:sldMkLst>
      </pc:sldChg>
      <pc:sldChg chg="add del">
        <pc:chgData name="り ぶ" userId="e79b0678f96bfbc0" providerId="LiveId" clId="{6D35FB03-191F-48D0-A2F5-DCA620220138}" dt="2024-04-14T06:49:11.793" v="1068" actId="47"/>
        <pc:sldMkLst>
          <pc:docMk/>
          <pc:sldMk cId="930955262" sldId="588"/>
        </pc:sldMkLst>
      </pc:sldChg>
      <pc:sldChg chg="add del">
        <pc:chgData name="り ぶ" userId="e79b0678f96bfbc0" providerId="LiveId" clId="{6D35FB03-191F-48D0-A2F5-DCA620220138}" dt="2024-04-14T06:49:11.793" v="1068" actId="47"/>
        <pc:sldMkLst>
          <pc:docMk/>
          <pc:sldMk cId="2959743508" sldId="589"/>
        </pc:sldMkLst>
      </pc:sldChg>
      <pc:sldChg chg="add del">
        <pc:chgData name="り ぶ" userId="e79b0678f96bfbc0" providerId="LiveId" clId="{6D35FB03-191F-48D0-A2F5-DCA620220138}" dt="2024-04-14T06:49:21.679" v="1069" actId="47"/>
        <pc:sldMkLst>
          <pc:docMk/>
          <pc:sldMk cId="1959922702" sldId="590"/>
        </pc:sldMkLst>
      </pc:sldChg>
      <pc:sldChg chg="add del">
        <pc:chgData name="り ぶ" userId="e79b0678f96bfbc0" providerId="LiveId" clId="{6D35FB03-191F-48D0-A2F5-DCA620220138}" dt="2024-04-14T06:49:21.679" v="1069" actId="47"/>
        <pc:sldMkLst>
          <pc:docMk/>
          <pc:sldMk cId="663247510" sldId="593"/>
        </pc:sldMkLst>
      </pc:sldChg>
      <pc:sldChg chg="add del">
        <pc:chgData name="り ぶ" userId="e79b0678f96bfbc0" providerId="LiveId" clId="{6D35FB03-191F-48D0-A2F5-DCA620220138}" dt="2024-04-14T06:49:21.679" v="1069" actId="47"/>
        <pc:sldMkLst>
          <pc:docMk/>
          <pc:sldMk cId="1455579120" sldId="595"/>
        </pc:sldMkLst>
      </pc:sldChg>
      <pc:sldChg chg="add del">
        <pc:chgData name="り ぶ" userId="e79b0678f96bfbc0" providerId="LiveId" clId="{6D35FB03-191F-48D0-A2F5-DCA620220138}" dt="2024-04-14T06:49:28.140" v="1070" actId="47"/>
        <pc:sldMkLst>
          <pc:docMk/>
          <pc:sldMk cId="3946293656" sldId="596"/>
        </pc:sldMkLst>
      </pc:sldChg>
      <pc:sldChg chg="add del">
        <pc:chgData name="り ぶ" userId="e79b0678f96bfbc0" providerId="LiveId" clId="{6D35FB03-191F-48D0-A2F5-DCA620220138}" dt="2024-04-14T06:49:28.140" v="1070" actId="47"/>
        <pc:sldMkLst>
          <pc:docMk/>
          <pc:sldMk cId="2494217079" sldId="597"/>
        </pc:sldMkLst>
      </pc:sldChg>
      <pc:sldChg chg="add del">
        <pc:chgData name="り ぶ" userId="e79b0678f96bfbc0" providerId="LiveId" clId="{6D35FB03-191F-48D0-A2F5-DCA620220138}" dt="2024-04-14T06:49:28.140" v="1070" actId="47"/>
        <pc:sldMkLst>
          <pc:docMk/>
          <pc:sldMk cId="128052087" sldId="598"/>
        </pc:sldMkLst>
      </pc:sldChg>
      <pc:sldChg chg="add del">
        <pc:chgData name="り ぶ" userId="e79b0678f96bfbc0" providerId="LiveId" clId="{6D35FB03-191F-48D0-A2F5-DCA620220138}" dt="2024-04-14T06:49:28.140" v="1070" actId="47"/>
        <pc:sldMkLst>
          <pc:docMk/>
          <pc:sldMk cId="2018622299" sldId="599"/>
        </pc:sldMkLst>
      </pc:sldChg>
      <pc:sldChg chg="add del">
        <pc:chgData name="り ぶ" userId="e79b0678f96bfbc0" providerId="LiveId" clId="{6D35FB03-191F-48D0-A2F5-DCA620220138}" dt="2024-04-14T06:49:28.140" v="1070" actId="47"/>
        <pc:sldMkLst>
          <pc:docMk/>
          <pc:sldMk cId="4177559764" sldId="600"/>
        </pc:sldMkLst>
      </pc:sldChg>
      <pc:sldChg chg="add">
        <pc:chgData name="り ぶ" userId="e79b0678f96bfbc0" providerId="LiveId" clId="{6D35FB03-191F-48D0-A2F5-DCA620220138}" dt="2024-04-14T06:40:06.840" v="555"/>
        <pc:sldMkLst>
          <pc:docMk/>
          <pc:sldMk cId="83826238" sldId="601"/>
        </pc:sldMkLst>
      </pc:sldChg>
      <pc:sldChg chg="add">
        <pc:chgData name="り ぶ" userId="e79b0678f96bfbc0" providerId="LiveId" clId="{6D35FB03-191F-48D0-A2F5-DCA620220138}" dt="2024-04-14T06:40:06.840" v="555"/>
        <pc:sldMkLst>
          <pc:docMk/>
          <pc:sldMk cId="3496517991" sldId="602"/>
        </pc:sldMkLst>
      </pc:sldChg>
      <pc:sldChg chg="addSp modSp add mod">
        <pc:chgData name="り ぶ" userId="e79b0678f96bfbc0" providerId="LiveId" clId="{6D35FB03-191F-48D0-A2F5-DCA620220138}" dt="2024-04-14T06:47:17.757" v="994" actId="1076"/>
        <pc:sldMkLst>
          <pc:docMk/>
          <pc:sldMk cId="483406486" sldId="603"/>
        </pc:sldMkLst>
        <pc:spChg chg="mod">
          <ac:chgData name="り ぶ" userId="e79b0678f96bfbc0" providerId="LiveId" clId="{6D35FB03-191F-48D0-A2F5-DCA620220138}" dt="2024-04-14T06:46:34.543" v="918" actId="20577"/>
          <ac:spMkLst>
            <pc:docMk/>
            <pc:sldMk cId="483406486" sldId="603"/>
            <ac:spMk id="3" creationId="{5715C651-B9CB-654C-D061-690F8042045E}"/>
          </ac:spMkLst>
        </pc:spChg>
        <pc:spChg chg="add mod">
          <ac:chgData name="り ぶ" userId="e79b0678f96bfbc0" providerId="LiveId" clId="{6D35FB03-191F-48D0-A2F5-DCA620220138}" dt="2024-04-14T06:47:17.757" v="994" actId="1076"/>
          <ac:spMkLst>
            <pc:docMk/>
            <pc:sldMk cId="483406486" sldId="603"/>
            <ac:spMk id="5" creationId="{5121246E-2111-6A82-1302-A447738DAFB6}"/>
          </ac:spMkLst>
        </pc:spChg>
      </pc:sldChg>
      <pc:sldChg chg="add">
        <pc:chgData name="り ぶ" userId="e79b0678f96bfbc0" providerId="LiveId" clId="{6D35FB03-191F-48D0-A2F5-DCA620220138}" dt="2024-04-14T06:40:06.840" v="555"/>
        <pc:sldMkLst>
          <pc:docMk/>
          <pc:sldMk cId="2295578774" sldId="604"/>
        </pc:sldMkLst>
      </pc:sldChg>
      <pc:sldChg chg="add del">
        <pc:chgData name="り ぶ" userId="e79b0678f96bfbc0" providerId="LiveId" clId="{6D35FB03-191F-48D0-A2F5-DCA620220138}" dt="2024-04-14T06:53:02.568" v="1210" actId="47"/>
        <pc:sldMkLst>
          <pc:docMk/>
          <pc:sldMk cId="2031208107" sldId="605"/>
        </pc:sldMkLst>
      </pc:sldChg>
      <pc:sldChg chg="add del">
        <pc:chgData name="り ぶ" userId="e79b0678f96bfbc0" providerId="LiveId" clId="{6D35FB03-191F-48D0-A2F5-DCA620220138}" dt="2024-04-14T06:48:31.264" v="1057" actId="2696"/>
        <pc:sldMkLst>
          <pc:docMk/>
          <pc:sldMk cId="2909890288" sldId="606"/>
        </pc:sldMkLst>
      </pc:sldChg>
      <pc:sldChg chg="add">
        <pc:chgData name="り ぶ" userId="e79b0678f96bfbc0" providerId="LiveId" clId="{6D35FB03-191F-48D0-A2F5-DCA620220138}" dt="2024-04-14T06:40:06.840" v="555"/>
        <pc:sldMkLst>
          <pc:docMk/>
          <pc:sldMk cId="2919171283" sldId="608"/>
        </pc:sldMkLst>
      </pc:sldChg>
      <pc:sldChg chg="add del">
        <pc:chgData name="り ぶ" userId="e79b0678f96bfbc0" providerId="LiveId" clId="{6D35FB03-191F-48D0-A2F5-DCA620220138}" dt="2024-04-14T06:49:03.477" v="1067" actId="2696"/>
        <pc:sldMkLst>
          <pc:docMk/>
          <pc:sldMk cId="1175324241" sldId="609"/>
        </pc:sldMkLst>
      </pc:sldChg>
      <pc:sldChg chg="add">
        <pc:chgData name="り ぶ" userId="e79b0678f96bfbc0" providerId="LiveId" clId="{6D35FB03-191F-48D0-A2F5-DCA620220138}" dt="2024-04-14T06:40:06.840" v="555"/>
        <pc:sldMkLst>
          <pc:docMk/>
          <pc:sldMk cId="2845306209" sldId="610"/>
        </pc:sldMkLst>
      </pc:sldChg>
      <pc:sldChg chg="add">
        <pc:chgData name="り ぶ" userId="e79b0678f96bfbc0" providerId="LiveId" clId="{6D35FB03-191F-48D0-A2F5-DCA620220138}" dt="2024-04-14T06:40:06.840" v="555"/>
        <pc:sldMkLst>
          <pc:docMk/>
          <pc:sldMk cId="3860179885" sldId="611"/>
        </pc:sldMkLst>
      </pc:sldChg>
      <pc:sldChg chg="modSp add mod">
        <pc:chgData name="り ぶ" userId="e79b0678f96bfbc0" providerId="LiveId" clId="{6D35FB03-191F-48D0-A2F5-DCA620220138}" dt="2024-04-14T06:53:00.430" v="1209"/>
        <pc:sldMkLst>
          <pc:docMk/>
          <pc:sldMk cId="1105004293" sldId="612"/>
        </pc:sldMkLst>
        <pc:spChg chg="mod">
          <ac:chgData name="り ぶ" userId="e79b0678f96bfbc0" providerId="LiveId" clId="{6D35FB03-191F-48D0-A2F5-DCA620220138}" dt="2024-04-14T06:53:00.430" v="1209"/>
          <ac:spMkLst>
            <pc:docMk/>
            <pc:sldMk cId="1105004293" sldId="612"/>
            <ac:spMk id="2" creationId="{A121B41F-B71E-F845-033C-615966447330}"/>
          </ac:spMkLst>
        </pc:spChg>
        <pc:spChg chg="mod">
          <ac:chgData name="り ぶ" userId="e79b0678f96bfbc0" providerId="LiveId" clId="{6D35FB03-191F-48D0-A2F5-DCA620220138}" dt="2024-04-14T06:48:54.612" v="1066" actId="20577"/>
          <ac:spMkLst>
            <pc:docMk/>
            <pc:sldMk cId="1105004293" sldId="612"/>
            <ac:spMk id="3" creationId="{CCD06AC4-34F5-9627-7734-7DDE862CCD5D}"/>
          </ac:spMkLst>
        </pc:spChg>
      </pc:sldChg>
    </pc:docChg>
  </pc:docChgLst>
  <pc:docChgLst>
    <pc:chgData name="り ぶ" userId="e79b0678f96bfbc0" providerId="LiveId" clId="{E7787EB9-26FB-4502-8111-17BDDA622BA3}"/>
    <pc:docChg chg="undo custSel addSld delSld modSld">
      <pc:chgData name="り ぶ" userId="e79b0678f96bfbc0" providerId="LiveId" clId="{E7787EB9-26FB-4502-8111-17BDDA622BA3}" dt="2024-04-28T00:35:05.010" v="471" actId="20577"/>
      <pc:docMkLst>
        <pc:docMk/>
      </pc:docMkLst>
      <pc:sldChg chg="modSp mod">
        <pc:chgData name="り ぶ" userId="e79b0678f96bfbc0" providerId="LiveId" clId="{E7787EB9-26FB-4502-8111-17BDDA622BA3}" dt="2024-04-14T07:07:24.173" v="82"/>
        <pc:sldMkLst>
          <pc:docMk/>
          <pc:sldMk cId="3770236491" sldId="380"/>
        </pc:sldMkLst>
        <pc:spChg chg="mod">
          <ac:chgData name="り ぶ" userId="e79b0678f96bfbc0" providerId="LiveId" clId="{E7787EB9-26FB-4502-8111-17BDDA622BA3}" dt="2024-04-14T07:07:24.173" v="82"/>
          <ac:spMkLst>
            <pc:docMk/>
            <pc:sldMk cId="3770236491" sldId="380"/>
            <ac:spMk id="2" creationId="{6B5A9657-0BCA-9C9B-0D22-4A47038F2E81}"/>
          </ac:spMkLst>
        </pc:spChg>
      </pc:sldChg>
      <pc:sldChg chg="add">
        <pc:chgData name="り ぶ" userId="e79b0678f96bfbc0" providerId="LiveId" clId="{E7787EB9-26FB-4502-8111-17BDDA622BA3}" dt="2024-04-14T07:08:07.934" v="84"/>
        <pc:sldMkLst>
          <pc:docMk/>
          <pc:sldMk cId="1738919896" sldId="407"/>
        </pc:sldMkLst>
      </pc:sldChg>
      <pc:sldChg chg="add">
        <pc:chgData name="り ぶ" userId="e79b0678f96bfbc0" providerId="LiveId" clId="{E7787EB9-26FB-4502-8111-17BDDA622BA3}" dt="2024-04-14T07:08:21.363" v="85"/>
        <pc:sldMkLst>
          <pc:docMk/>
          <pc:sldMk cId="3679359922" sldId="415"/>
        </pc:sldMkLst>
      </pc:sldChg>
      <pc:sldChg chg="modSp mod">
        <pc:chgData name="り ぶ" userId="e79b0678f96bfbc0" providerId="LiveId" clId="{E7787EB9-26FB-4502-8111-17BDDA622BA3}" dt="2024-04-14T07:10:12.188" v="169" actId="20577"/>
        <pc:sldMkLst>
          <pc:docMk/>
          <pc:sldMk cId="195061055" sldId="424"/>
        </pc:sldMkLst>
        <pc:spChg chg="mod">
          <ac:chgData name="り ぶ" userId="e79b0678f96bfbc0" providerId="LiveId" clId="{E7787EB9-26FB-4502-8111-17BDDA622BA3}" dt="2024-04-14T07:10:12.188" v="169" actId="20577"/>
          <ac:spMkLst>
            <pc:docMk/>
            <pc:sldMk cId="195061055" sldId="424"/>
            <ac:spMk id="3" creationId="{4E7B35FC-7C9F-FA90-BB12-022C55603E85}"/>
          </ac:spMkLst>
        </pc:spChg>
      </pc:sldChg>
      <pc:sldChg chg="modSp add mod">
        <pc:chgData name="り ぶ" userId="e79b0678f96bfbc0" providerId="LiveId" clId="{E7787EB9-26FB-4502-8111-17BDDA622BA3}" dt="2024-04-14T07:09:08.126" v="113"/>
        <pc:sldMkLst>
          <pc:docMk/>
          <pc:sldMk cId="3500556462" sldId="425"/>
        </pc:sldMkLst>
        <pc:spChg chg="mod">
          <ac:chgData name="り ぶ" userId="e79b0678f96bfbc0" providerId="LiveId" clId="{E7787EB9-26FB-4502-8111-17BDDA622BA3}" dt="2024-04-14T07:09:08.126" v="113"/>
          <ac:spMkLst>
            <pc:docMk/>
            <pc:sldMk cId="3500556462" sldId="425"/>
            <ac:spMk id="2" creationId="{65058C79-CAB7-443F-3631-6DCDFE24DF0F}"/>
          </ac:spMkLst>
        </pc:spChg>
      </pc:sldChg>
      <pc:sldChg chg="modSp add mod">
        <pc:chgData name="り ぶ" userId="e79b0678f96bfbc0" providerId="LiveId" clId="{E7787EB9-26FB-4502-8111-17BDDA622BA3}" dt="2024-04-14T07:09:27.182" v="120"/>
        <pc:sldMkLst>
          <pc:docMk/>
          <pc:sldMk cId="3265879843" sldId="426"/>
        </pc:sldMkLst>
        <pc:spChg chg="mod">
          <ac:chgData name="り ぶ" userId="e79b0678f96bfbc0" providerId="LiveId" clId="{E7787EB9-26FB-4502-8111-17BDDA622BA3}" dt="2024-04-14T07:09:27.182" v="120"/>
          <ac:spMkLst>
            <pc:docMk/>
            <pc:sldMk cId="3265879843" sldId="426"/>
            <ac:spMk id="3" creationId="{1DDBA7BF-9D30-B82C-5CB4-63869E31D8C1}"/>
          </ac:spMkLst>
        </pc:spChg>
      </pc:sldChg>
      <pc:sldChg chg="modSp new mod">
        <pc:chgData name="り ぶ" userId="e79b0678f96bfbc0" providerId="LiveId" clId="{E7787EB9-26FB-4502-8111-17BDDA622BA3}" dt="2024-04-28T00:35:05.010" v="471" actId="20577"/>
        <pc:sldMkLst>
          <pc:docMk/>
          <pc:sldMk cId="2029280125" sldId="427"/>
        </pc:sldMkLst>
        <pc:spChg chg="mod">
          <ac:chgData name="り ぶ" userId="e79b0678f96bfbc0" providerId="LiveId" clId="{E7787EB9-26FB-4502-8111-17BDDA622BA3}" dt="2024-04-28T00:33:37.279" v="193"/>
          <ac:spMkLst>
            <pc:docMk/>
            <pc:sldMk cId="2029280125" sldId="427"/>
            <ac:spMk id="2" creationId="{4D719BDA-B1C4-FDE1-5586-312C308EECF3}"/>
          </ac:spMkLst>
        </pc:spChg>
        <pc:spChg chg="mod">
          <ac:chgData name="り ぶ" userId="e79b0678f96bfbc0" providerId="LiveId" clId="{E7787EB9-26FB-4502-8111-17BDDA622BA3}" dt="2024-04-28T00:35:05.010" v="471" actId="20577"/>
          <ac:spMkLst>
            <pc:docMk/>
            <pc:sldMk cId="2029280125" sldId="427"/>
            <ac:spMk id="3" creationId="{A15627FF-7C38-4B85-16FE-F2843A10EEBB}"/>
          </ac:spMkLst>
        </pc:spChg>
      </pc:sldChg>
      <pc:sldChg chg="del">
        <pc:chgData name="り ぶ" userId="e79b0678f96bfbc0" providerId="LiveId" clId="{E7787EB9-26FB-4502-8111-17BDDA622BA3}" dt="2024-04-14T07:07:51.871" v="83" actId="2696"/>
        <pc:sldMkLst>
          <pc:docMk/>
          <pc:sldMk cId="2261497862" sldId="516"/>
        </pc:sldMkLst>
      </pc:sldChg>
      <pc:sldChg chg="del">
        <pc:chgData name="り ぶ" userId="e79b0678f96bfbc0" providerId="LiveId" clId="{E7787EB9-26FB-4502-8111-17BDDA622BA3}" dt="2024-04-14T07:07:51.871" v="83" actId="2696"/>
        <pc:sldMkLst>
          <pc:docMk/>
          <pc:sldMk cId="1719328341" sldId="517"/>
        </pc:sldMkLst>
      </pc:sldChg>
      <pc:sldChg chg="del">
        <pc:chgData name="り ぶ" userId="e79b0678f96bfbc0" providerId="LiveId" clId="{E7787EB9-26FB-4502-8111-17BDDA622BA3}" dt="2024-04-14T07:07:51.871" v="83" actId="2696"/>
        <pc:sldMkLst>
          <pc:docMk/>
          <pc:sldMk cId="3066567238" sldId="518"/>
        </pc:sldMkLst>
      </pc:sldChg>
      <pc:sldChg chg="del">
        <pc:chgData name="り ぶ" userId="e79b0678f96bfbc0" providerId="LiveId" clId="{E7787EB9-26FB-4502-8111-17BDDA622BA3}" dt="2024-04-14T07:07:51.871" v="83" actId="2696"/>
        <pc:sldMkLst>
          <pc:docMk/>
          <pc:sldMk cId="1612742848" sldId="519"/>
        </pc:sldMkLst>
      </pc:sldChg>
      <pc:sldChg chg="del">
        <pc:chgData name="り ぶ" userId="e79b0678f96bfbc0" providerId="LiveId" clId="{E7787EB9-26FB-4502-8111-17BDDA622BA3}" dt="2024-04-14T07:07:51.871" v="83" actId="2696"/>
        <pc:sldMkLst>
          <pc:docMk/>
          <pc:sldMk cId="3800816505" sldId="520"/>
        </pc:sldMkLst>
      </pc:sldChg>
      <pc:sldChg chg="del">
        <pc:chgData name="り ぶ" userId="e79b0678f96bfbc0" providerId="LiveId" clId="{E7787EB9-26FB-4502-8111-17BDDA622BA3}" dt="2024-04-14T07:07:51.871" v="83" actId="2696"/>
        <pc:sldMkLst>
          <pc:docMk/>
          <pc:sldMk cId="1869526391" sldId="521"/>
        </pc:sldMkLst>
      </pc:sldChg>
      <pc:sldChg chg="del">
        <pc:chgData name="り ぶ" userId="e79b0678f96bfbc0" providerId="LiveId" clId="{E7787EB9-26FB-4502-8111-17BDDA622BA3}" dt="2024-04-14T07:07:51.871" v="83" actId="2696"/>
        <pc:sldMkLst>
          <pc:docMk/>
          <pc:sldMk cId="3309090933" sldId="547"/>
        </pc:sldMkLst>
      </pc:sldChg>
      <pc:sldChg chg="del">
        <pc:chgData name="り ぶ" userId="e79b0678f96bfbc0" providerId="LiveId" clId="{E7787EB9-26FB-4502-8111-17BDDA622BA3}" dt="2024-04-14T07:07:51.871" v="83" actId="2696"/>
        <pc:sldMkLst>
          <pc:docMk/>
          <pc:sldMk cId="937523892" sldId="549"/>
        </pc:sldMkLst>
      </pc:sldChg>
      <pc:sldChg chg="del">
        <pc:chgData name="り ぶ" userId="e79b0678f96bfbc0" providerId="LiveId" clId="{E7787EB9-26FB-4502-8111-17BDDA622BA3}" dt="2024-04-14T07:07:51.871" v="83" actId="2696"/>
        <pc:sldMkLst>
          <pc:docMk/>
          <pc:sldMk cId="311755332" sldId="551"/>
        </pc:sldMkLst>
      </pc:sldChg>
      <pc:sldChg chg="del">
        <pc:chgData name="り ぶ" userId="e79b0678f96bfbc0" providerId="LiveId" clId="{E7787EB9-26FB-4502-8111-17BDDA622BA3}" dt="2024-04-14T07:07:51.871" v="83" actId="2696"/>
        <pc:sldMkLst>
          <pc:docMk/>
          <pc:sldMk cId="3364481940" sldId="562"/>
        </pc:sldMkLst>
      </pc:sldChg>
      <pc:sldChg chg="del">
        <pc:chgData name="り ぶ" userId="e79b0678f96bfbc0" providerId="LiveId" clId="{E7787EB9-26FB-4502-8111-17BDDA622BA3}" dt="2024-04-14T07:07:51.871" v="83" actId="2696"/>
        <pc:sldMkLst>
          <pc:docMk/>
          <pc:sldMk cId="3708804742" sldId="563"/>
        </pc:sldMkLst>
      </pc:sldChg>
      <pc:sldChg chg="del">
        <pc:chgData name="り ぶ" userId="e79b0678f96bfbc0" providerId="LiveId" clId="{E7787EB9-26FB-4502-8111-17BDDA622BA3}" dt="2024-04-14T07:07:51.871" v="83" actId="2696"/>
        <pc:sldMkLst>
          <pc:docMk/>
          <pc:sldMk cId="631608752" sldId="568"/>
        </pc:sldMkLst>
      </pc:sldChg>
      <pc:sldChg chg="del">
        <pc:chgData name="り ぶ" userId="e79b0678f96bfbc0" providerId="LiveId" clId="{E7787EB9-26FB-4502-8111-17BDDA622BA3}" dt="2024-04-14T07:07:51.871" v="83" actId="2696"/>
        <pc:sldMkLst>
          <pc:docMk/>
          <pc:sldMk cId="1085644156" sldId="569"/>
        </pc:sldMkLst>
      </pc:sldChg>
      <pc:sldChg chg="del">
        <pc:chgData name="り ぶ" userId="e79b0678f96bfbc0" providerId="LiveId" clId="{E7787EB9-26FB-4502-8111-17BDDA622BA3}" dt="2024-04-14T07:07:51.871" v="83" actId="2696"/>
        <pc:sldMkLst>
          <pc:docMk/>
          <pc:sldMk cId="4176288618" sldId="579"/>
        </pc:sldMkLst>
      </pc:sldChg>
      <pc:sldChg chg="del">
        <pc:chgData name="り ぶ" userId="e79b0678f96bfbc0" providerId="LiveId" clId="{E7787EB9-26FB-4502-8111-17BDDA622BA3}" dt="2024-04-14T07:07:51.871" v="83" actId="2696"/>
        <pc:sldMkLst>
          <pc:docMk/>
          <pc:sldMk cId="2719649728" sldId="581"/>
        </pc:sldMkLst>
      </pc:sldChg>
      <pc:sldChg chg="del">
        <pc:chgData name="り ぶ" userId="e79b0678f96bfbc0" providerId="LiveId" clId="{E7787EB9-26FB-4502-8111-17BDDA622BA3}" dt="2024-04-14T07:07:51.871" v="83" actId="2696"/>
        <pc:sldMkLst>
          <pc:docMk/>
          <pc:sldMk cId="83826238" sldId="601"/>
        </pc:sldMkLst>
      </pc:sldChg>
      <pc:sldChg chg="del">
        <pc:chgData name="り ぶ" userId="e79b0678f96bfbc0" providerId="LiveId" clId="{E7787EB9-26FB-4502-8111-17BDDA622BA3}" dt="2024-04-14T07:07:51.871" v="83" actId="2696"/>
        <pc:sldMkLst>
          <pc:docMk/>
          <pc:sldMk cId="3496517991" sldId="602"/>
        </pc:sldMkLst>
      </pc:sldChg>
      <pc:sldChg chg="del">
        <pc:chgData name="り ぶ" userId="e79b0678f96bfbc0" providerId="LiveId" clId="{E7787EB9-26FB-4502-8111-17BDDA622BA3}" dt="2024-04-14T07:07:51.871" v="83" actId="2696"/>
        <pc:sldMkLst>
          <pc:docMk/>
          <pc:sldMk cId="483406486" sldId="603"/>
        </pc:sldMkLst>
      </pc:sldChg>
      <pc:sldChg chg="del">
        <pc:chgData name="り ぶ" userId="e79b0678f96bfbc0" providerId="LiveId" clId="{E7787EB9-26FB-4502-8111-17BDDA622BA3}" dt="2024-04-14T07:07:51.871" v="83" actId="2696"/>
        <pc:sldMkLst>
          <pc:docMk/>
          <pc:sldMk cId="2295578774" sldId="604"/>
        </pc:sldMkLst>
      </pc:sldChg>
      <pc:sldChg chg="del">
        <pc:chgData name="り ぶ" userId="e79b0678f96bfbc0" providerId="LiveId" clId="{E7787EB9-26FB-4502-8111-17BDDA622BA3}" dt="2024-04-14T07:07:51.871" v="83" actId="2696"/>
        <pc:sldMkLst>
          <pc:docMk/>
          <pc:sldMk cId="2919171283" sldId="608"/>
        </pc:sldMkLst>
      </pc:sldChg>
      <pc:sldChg chg="del">
        <pc:chgData name="り ぶ" userId="e79b0678f96bfbc0" providerId="LiveId" clId="{E7787EB9-26FB-4502-8111-17BDDA622BA3}" dt="2024-04-14T07:07:51.871" v="83" actId="2696"/>
        <pc:sldMkLst>
          <pc:docMk/>
          <pc:sldMk cId="2845306209" sldId="610"/>
        </pc:sldMkLst>
      </pc:sldChg>
      <pc:sldChg chg="del">
        <pc:chgData name="り ぶ" userId="e79b0678f96bfbc0" providerId="LiveId" clId="{E7787EB9-26FB-4502-8111-17BDDA622BA3}" dt="2024-04-14T07:07:51.871" v="83" actId="2696"/>
        <pc:sldMkLst>
          <pc:docMk/>
          <pc:sldMk cId="3860179885" sldId="611"/>
        </pc:sldMkLst>
      </pc:sldChg>
      <pc:sldChg chg="del">
        <pc:chgData name="り ぶ" userId="e79b0678f96bfbc0" providerId="LiveId" clId="{E7787EB9-26FB-4502-8111-17BDDA622BA3}" dt="2024-04-14T07:07:51.871" v="83" actId="2696"/>
        <pc:sldMkLst>
          <pc:docMk/>
          <pc:sldMk cId="1105004293" sldId="612"/>
        </pc:sldMkLst>
      </pc:sldChg>
    </pc:docChg>
  </pc:docChgLst>
  <pc:docChgLst>
    <pc:chgData name="野呂　正明" userId="99e23715-989e-4c0d-a8c7-541db55a28d9" providerId="ADAL" clId="{A41AB05A-6EC9-4DE7-96B6-BE63DD4FC754}"/>
    <pc:docChg chg="undo custSel addSld delSld modSld sldOrd">
      <pc:chgData name="野呂　正明" userId="99e23715-989e-4c0d-a8c7-541db55a28d9" providerId="ADAL" clId="{A41AB05A-6EC9-4DE7-96B6-BE63DD4FC754}" dt="2024-01-26T03:04:51.218" v="9608" actId="20577"/>
      <pc:docMkLst>
        <pc:docMk/>
      </pc:docMkLst>
      <pc:sldChg chg="modSp mod">
        <pc:chgData name="野呂　正明" userId="99e23715-989e-4c0d-a8c7-541db55a28d9" providerId="ADAL" clId="{A41AB05A-6EC9-4DE7-96B6-BE63DD4FC754}" dt="2024-01-25T06:37:28.061" v="9439" actId="20577"/>
        <pc:sldMkLst>
          <pc:docMk/>
          <pc:sldMk cId="3770236491" sldId="380"/>
        </pc:sldMkLst>
        <pc:spChg chg="mod">
          <ac:chgData name="野呂　正明" userId="99e23715-989e-4c0d-a8c7-541db55a28d9" providerId="ADAL" clId="{A41AB05A-6EC9-4DE7-96B6-BE63DD4FC754}" dt="2024-01-25T06:37:28.061" v="9439" actId="20577"/>
          <ac:spMkLst>
            <pc:docMk/>
            <pc:sldMk cId="3770236491" sldId="380"/>
            <ac:spMk id="2" creationId="{6B5A9657-0BCA-9C9B-0D22-4A47038F2E81}"/>
          </ac:spMkLst>
        </pc:spChg>
        <pc:spChg chg="mod">
          <ac:chgData name="野呂　正明" userId="99e23715-989e-4c0d-a8c7-541db55a28d9" providerId="ADAL" clId="{A41AB05A-6EC9-4DE7-96B6-BE63DD4FC754}" dt="2024-01-22T00:03:00.486" v="48" actId="20577"/>
          <ac:spMkLst>
            <pc:docMk/>
            <pc:sldMk cId="3770236491" sldId="380"/>
            <ac:spMk id="3" creationId="{E144C89F-5A53-AEC2-8774-F954F32C8933}"/>
          </ac:spMkLst>
        </pc:spChg>
      </pc:sldChg>
      <pc:sldChg chg="addSp delSp modSp new mod modClrScheme chgLayout">
        <pc:chgData name="野呂　正明" userId="99e23715-989e-4c0d-a8c7-541db55a28d9" providerId="ADAL" clId="{A41AB05A-6EC9-4DE7-96B6-BE63DD4FC754}" dt="2024-01-22T00:48:37.882" v="473" actId="14100"/>
        <pc:sldMkLst>
          <pc:docMk/>
          <pc:sldMk cId="1368798534" sldId="381"/>
        </pc:sldMkLst>
        <pc:spChg chg="mod ord">
          <ac:chgData name="野呂　正明" userId="99e23715-989e-4c0d-a8c7-541db55a28d9" providerId="ADAL" clId="{A41AB05A-6EC9-4DE7-96B6-BE63DD4FC754}" dt="2024-01-22T00:47:41.236" v="381" actId="700"/>
          <ac:spMkLst>
            <pc:docMk/>
            <pc:sldMk cId="1368798534" sldId="381"/>
            <ac:spMk id="2" creationId="{0546D0AC-ADE9-86C7-F35C-ABC16B0F1FE8}"/>
          </ac:spMkLst>
        </pc:spChg>
        <pc:spChg chg="del">
          <ac:chgData name="野呂　正明" userId="99e23715-989e-4c0d-a8c7-541db55a28d9" providerId="ADAL" clId="{A41AB05A-6EC9-4DE7-96B6-BE63DD4FC754}" dt="2024-01-22T00:12:11.110" v="92" actId="700"/>
          <ac:spMkLst>
            <pc:docMk/>
            <pc:sldMk cId="1368798534" sldId="381"/>
            <ac:spMk id="3" creationId="{65C67F0D-EDB6-7BC7-B0AA-B1676D25D8E9}"/>
          </ac:spMkLst>
        </pc:spChg>
        <pc:spChg chg="add del mod">
          <ac:chgData name="野呂　正明" userId="99e23715-989e-4c0d-a8c7-541db55a28d9" providerId="ADAL" clId="{A41AB05A-6EC9-4DE7-96B6-BE63DD4FC754}" dt="2024-01-22T00:19:25.718" v="101" actId="478"/>
          <ac:spMkLst>
            <pc:docMk/>
            <pc:sldMk cId="1368798534" sldId="381"/>
            <ac:spMk id="5" creationId="{698BFC61-D575-FFC6-5E4A-B2C25D6FE406}"/>
          </ac:spMkLst>
        </pc:spChg>
        <pc:spChg chg="add del mod">
          <ac:chgData name="野呂　正明" userId="99e23715-989e-4c0d-a8c7-541db55a28d9" providerId="ADAL" clId="{A41AB05A-6EC9-4DE7-96B6-BE63DD4FC754}" dt="2024-01-22T00:19:25.718" v="101" actId="478"/>
          <ac:spMkLst>
            <pc:docMk/>
            <pc:sldMk cId="1368798534" sldId="381"/>
            <ac:spMk id="6" creationId="{3CFCAFF6-6506-8A46-FF68-824B3066F719}"/>
          </ac:spMkLst>
        </pc:spChg>
        <pc:spChg chg="add del mod">
          <ac:chgData name="野呂　正明" userId="99e23715-989e-4c0d-a8c7-541db55a28d9" providerId="ADAL" clId="{A41AB05A-6EC9-4DE7-96B6-BE63DD4FC754}" dt="2024-01-22T00:19:25.718" v="101" actId="478"/>
          <ac:spMkLst>
            <pc:docMk/>
            <pc:sldMk cId="1368798534" sldId="381"/>
            <ac:spMk id="7" creationId="{7EF6B276-2BD0-9096-8E42-6E907F95F876}"/>
          </ac:spMkLst>
        </pc:spChg>
        <pc:spChg chg="add del mod">
          <ac:chgData name="野呂　正明" userId="99e23715-989e-4c0d-a8c7-541db55a28d9" providerId="ADAL" clId="{A41AB05A-6EC9-4DE7-96B6-BE63DD4FC754}" dt="2024-01-22T00:19:25.718" v="101" actId="478"/>
          <ac:spMkLst>
            <pc:docMk/>
            <pc:sldMk cId="1368798534" sldId="381"/>
            <ac:spMk id="8" creationId="{CCB04026-5A5B-5833-EB1F-435BFDD83A31}"/>
          </ac:spMkLst>
        </pc:spChg>
        <pc:spChg chg="add del mod">
          <ac:chgData name="野呂　正明" userId="99e23715-989e-4c0d-a8c7-541db55a28d9" providerId="ADAL" clId="{A41AB05A-6EC9-4DE7-96B6-BE63DD4FC754}" dt="2024-01-22T00:19:25.718" v="101" actId="478"/>
          <ac:spMkLst>
            <pc:docMk/>
            <pc:sldMk cId="1368798534" sldId="381"/>
            <ac:spMk id="9" creationId="{C503E86A-48E2-7EEB-03E3-D1562DFAA143}"/>
          </ac:spMkLst>
        </pc:spChg>
        <pc:spChg chg="add del mod">
          <ac:chgData name="野呂　正明" userId="99e23715-989e-4c0d-a8c7-541db55a28d9" providerId="ADAL" clId="{A41AB05A-6EC9-4DE7-96B6-BE63DD4FC754}" dt="2024-01-22T00:19:25.718" v="101" actId="478"/>
          <ac:spMkLst>
            <pc:docMk/>
            <pc:sldMk cId="1368798534" sldId="381"/>
            <ac:spMk id="10" creationId="{7E530D60-7D00-F90C-7066-456D9A089E40}"/>
          </ac:spMkLst>
        </pc:spChg>
        <pc:spChg chg="add mod">
          <ac:chgData name="野呂　正明" userId="99e23715-989e-4c0d-a8c7-541db55a28d9" providerId="ADAL" clId="{A41AB05A-6EC9-4DE7-96B6-BE63DD4FC754}" dt="2024-01-22T00:47:34.803" v="380" actId="1076"/>
          <ac:spMkLst>
            <pc:docMk/>
            <pc:sldMk cId="1368798534" sldId="381"/>
            <ac:spMk id="22" creationId="{E7AE1B06-2684-7C08-8CEE-5C6982D586D5}"/>
          </ac:spMkLst>
        </pc:spChg>
        <pc:spChg chg="add mod">
          <ac:chgData name="野呂　正明" userId="99e23715-989e-4c0d-a8c7-541db55a28d9" providerId="ADAL" clId="{A41AB05A-6EC9-4DE7-96B6-BE63DD4FC754}" dt="2024-01-22T00:47:34.803" v="380" actId="1076"/>
          <ac:spMkLst>
            <pc:docMk/>
            <pc:sldMk cId="1368798534" sldId="381"/>
            <ac:spMk id="23" creationId="{B805D190-BE75-3D55-044D-2D456CCD2C84}"/>
          </ac:spMkLst>
        </pc:spChg>
        <pc:spChg chg="add mod">
          <ac:chgData name="野呂　正明" userId="99e23715-989e-4c0d-a8c7-541db55a28d9" providerId="ADAL" clId="{A41AB05A-6EC9-4DE7-96B6-BE63DD4FC754}" dt="2024-01-22T00:47:34.803" v="380" actId="1076"/>
          <ac:spMkLst>
            <pc:docMk/>
            <pc:sldMk cId="1368798534" sldId="381"/>
            <ac:spMk id="24" creationId="{16F5D9AF-7182-02ED-8856-028A0BF2C584}"/>
          </ac:spMkLst>
        </pc:spChg>
        <pc:spChg chg="add mod">
          <ac:chgData name="野呂　正明" userId="99e23715-989e-4c0d-a8c7-541db55a28d9" providerId="ADAL" clId="{A41AB05A-6EC9-4DE7-96B6-BE63DD4FC754}" dt="2024-01-22T00:47:34.803" v="380" actId="1076"/>
          <ac:spMkLst>
            <pc:docMk/>
            <pc:sldMk cId="1368798534" sldId="381"/>
            <ac:spMk id="25" creationId="{A1BDDD00-01D7-71DF-C4C0-DC50AE13B76C}"/>
          </ac:spMkLst>
        </pc:spChg>
        <pc:spChg chg="add mod">
          <ac:chgData name="野呂　正明" userId="99e23715-989e-4c0d-a8c7-541db55a28d9" providerId="ADAL" clId="{A41AB05A-6EC9-4DE7-96B6-BE63DD4FC754}" dt="2024-01-22T00:47:34.803" v="380" actId="1076"/>
          <ac:spMkLst>
            <pc:docMk/>
            <pc:sldMk cId="1368798534" sldId="381"/>
            <ac:spMk id="26" creationId="{57371FCC-79ED-F4C7-B282-F06237D02F8B}"/>
          </ac:spMkLst>
        </pc:spChg>
        <pc:spChg chg="add mod">
          <ac:chgData name="野呂　正明" userId="99e23715-989e-4c0d-a8c7-541db55a28d9" providerId="ADAL" clId="{A41AB05A-6EC9-4DE7-96B6-BE63DD4FC754}" dt="2024-01-22T00:47:34.803" v="380" actId="1076"/>
          <ac:spMkLst>
            <pc:docMk/>
            <pc:sldMk cId="1368798534" sldId="381"/>
            <ac:spMk id="27" creationId="{772D2952-8163-5969-B493-114827FCFACD}"/>
          </ac:spMkLst>
        </pc:spChg>
        <pc:spChg chg="add mod">
          <ac:chgData name="野呂　正明" userId="99e23715-989e-4c0d-a8c7-541db55a28d9" providerId="ADAL" clId="{A41AB05A-6EC9-4DE7-96B6-BE63DD4FC754}" dt="2024-01-22T00:47:34.803" v="380" actId="1076"/>
          <ac:spMkLst>
            <pc:docMk/>
            <pc:sldMk cId="1368798534" sldId="381"/>
            <ac:spMk id="34" creationId="{3025E86A-396E-AE05-6DD3-B619FD41466B}"/>
          </ac:spMkLst>
        </pc:spChg>
        <pc:spChg chg="add mod">
          <ac:chgData name="野呂　正明" userId="99e23715-989e-4c0d-a8c7-541db55a28d9" providerId="ADAL" clId="{A41AB05A-6EC9-4DE7-96B6-BE63DD4FC754}" dt="2024-01-22T00:47:34.803" v="380" actId="1076"/>
          <ac:spMkLst>
            <pc:docMk/>
            <pc:sldMk cId="1368798534" sldId="381"/>
            <ac:spMk id="35" creationId="{64799305-3B85-7268-01CA-5575978D6E9A}"/>
          </ac:spMkLst>
        </pc:spChg>
        <pc:spChg chg="add mod">
          <ac:chgData name="野呂　正明" userId="99e23715-989e-4c0d-a8c7-541db55a28d9" providerId="ADAL" clId="{A41AB05A-6EC9-4DE7-96B6-BE63DD4FC754}" dt="2024-01-22T00:47:34.803" v="380" actId="1076"/>
          <ac:spMkLst>
            <pc:docMk/>
            <pc:sldMk cId="1368798534" sldId="381"/>
            <ac:spMk id="36" creationId="{19C373CB-EFC0-191E-2AC4-72E1D9218AF7}"/>
          </ac:spMkLst>
        </pc:spChg>
        <pc:spChg chg="add mod ord">
          <ac:chgData name="野呂　正明" userId="99e23715-989e-4c0d-a8c7-541db55a28d9" providerId="ADAL" clId="{A41AB05A-6EC9-4DE7-96B6-BE63DD4FC754}" dt="2024-01-22T00:48:37.882" v="473" actId="14100"/>
          <ac:spMkLst>
            <pc:docMk/>
            <pc:sldMk cId="1368798534" sldId="381"/>
            <ac:spMk id="37" creationId="{19FD94F4-1C08-2051-3880-80A74956A4D9}"/>
          </ac:spMkLst>
        </pc:spChg>
        <pc:cxnChg chg="add del mod">
          <ac:chgData name="野呂　正明" userId="99e23715-989e-4c0d-a8c7-541db55a28d9" providerId="ADAL" clId="{A41AB05A-6EC9-4DE7-96B6-BE63DD4FC754}" dt="2024-01-22T00:19:25.718" v="101" actId="478"/>
          <ac:cxnSpMkLst>
            <pc:docMk/>
            <pc:sldMk cId="1368798534" sldId="381"/>
            <ac:cxnSpMk id="4" creationId="{0025CFAF-4114-F791-AEE3-0DEFA45D1CA6}"/>
          </ac:cxnSpMkLst>
        </pc:cxnChg>
        <pc:cxnChg chg="add del mod">
          <ac:chgData name="野呂　正明" userId="99e23715-989e-4c0d-a8c7-541db55a28d9" providerId="ADAL" clId="{A41AB05A-6EC9-4DE7-96B6-BE63DD4FC754}" dt="2024-01-22T00:19:25.718" v="101" actId="478"/>
          <ac:cxnSpMkLst>
            <pc:docMk/>
            <pc:sldMk cId="1368798534" sldId="381"/>
            <ac:cxnSpMk id="11" creationId="{0399F899-73F9-4CD0-99F2-096D2DA3C2EE}"/>
          </ac:cxnSpMkLst>
        </pc:cxnChg>
        <pc:cxnChg chg="add del mod">
          <ac:chgData name="野呂　正明" userId="99e23715-989e-4c0d-a8c7-541db55a28d9" providerId="ADAL" clId="{A41AB05A-6EC9-4DE7-96B6-BE63DD4FC754}" dt="2024-01-22T00:19:25.718" v="101" actId="478"/>
          <ac:cxnSpMkLst>
            <pc:docMk/>
            <pc:sldMk cId="1368798534" sldId="381"/>
            <ac:cxnSpMk id="12" creationId="{02770E6A-EE32-1964-FC30-B73AE75BC2B0}"/>
          </ac:cxnSpMkLst>
        </pc:cxnChg>
        <pc:cxnChg chg="add del mod">
          <ac:chgData name="野呂　正明" userId="99e23715-989e-4c0d-a8c7-541db55a28d9" providerId="ADAL" clId="{A41AB05A-6EC9-4DE7-96B6-BE63DD4FC754}" dt="2024-01-22T00:19:25.718" v="101" actId="478"/>
          <ac:cxnSpMkLst>
            <pc:docMk/>
            <pc:sldMk cId="1368798534" sldId="381"/>
            <ac:cxnSpMk id="13" creationId="{25B5D709-FF05-B131-6697-B6C97A24DFA6}"/>
          </ac:cxnSpMkLst>
        </pc:cxnChg>
        <pc:cxnChg chg="add del mod">
          <ac:chgData name="野呂　正明" userId="99e23715-989e-4c0d-a8c7-541db55a28d9" providerId="ADAL" clId="{A41AB05A-6EC9-4DE7-96B6-BE63DD4FC754}" dt="2024-01-22T00:19:25.718" v="101" actId="478"/>
          <ac:cxnSpMkLst>
            <pc:docMk/>
            <pc:sldMk cId="1368798534" sldId="381"/>
            <ac:cxnSpMk id="14" creationId="{2E56BD45-6C98-F4E5-71D9-2A504153E133}"/>
          </ac:cxnSpMkLst>
        </pc:cxnChg>
        <pc:cxnChg chg="add del mod">
          <ac:chgData name="野呂　正明" userId="99e23715-989e-4c0d-a8c7-541db55a28d9" providerId="ADAL" clId="{A41AB05A-6EC9-4DE7-96B6-BE63DD4FC754}" dt="2024-01-22T00:19:25.718" v="101" actId="478"/>
          <ac:cxnSpMkLst>
            <pc:docMk/>
            <pc:sldMk cId="1368798534" sldId="381"/>
            <ac:cxnSpMk id="15" creationId="{DD2C9359-E290-91E6-8CEB-3074382B5E3D}"/>
          </ac:cxnSpMkLst>
        </pc:cxnChg>
        <pc:cxnChg chg="add del mod">
          <ac:chgData name="野呂　正明" userId="99e23715-989e-4c0d-a8c7-541db55a28d9" providerId="ADAL" clId="{A41AB05A-6EC9-4DE7-96B6-BE63DD4FC754}" dt="2024-01-22T00:13:04.086" v="95" actId="21"/>
          <ac:cxnSpMkLst>
            <pc:docMk/>
            <pc:sldMk cId="1368798534" sldId="381"/>
            <ac:cxnSpMk id="17" creationId="{9F90D470-80C9-0519-49F4-D20F7D5CE802}"/>
          </ac:cxnSpMkLst>
        </pc:cxnChg>
        <pc:cxnChg chg="add mod">
          <ac:chgData name="野呂　正明" userId="99e23715-989e-4c0d-a8c7-541db55a28d9" providerId="ADAL" clId="{A41AB05A-6EC9-4DE7-96B6-BE63DD4FC754}" dt="2024-01-22T00:13:05.903" v="96"/>
          <ac:cxnSpMkLst>
            <pc:docMk/>
            <pc:sldMk cId="1368798534" sldId="381"/>
            <ac:cxnSpMk id="18" creationId="{54B69625-45CD-289C-DBFD-11609FE7E011}"/>
          </ac:cxnSpMkLst>
        </pc:cxnChg>
        <pc:cxnChg chg="add del mod">
          <ac:chgData name="野呂　正明" userId="99e23715-989e-4c0d-a8c7-541db55a28d9" providerId="ADAL" clId="{A41AB05A-6EC9-4DE7-96B6-BE63DD4FC754}" dt="2024-01-22T00:19:25.718" v="101" actId="478"/>
          <ac:cxnSpMkLst>
            <pc:docMk/>
            <pc:sldMk cId="1368798534" sldId="381"/>
            <ac:cxnSpMk id="19" creationId="{EEDEA3D9-4FD0-0750-2361-57585C3E3191}"/>
          </ac:cxnSpMkLst>
        </pc:cxnChg>
        <pc:cxnChg chg="add mod">
          <ac:chgData name="野呂　正明" userId="99e23715-989e-4c0d-a8c7-541db55a28d9" providerId="ADAL" clId="{A41AB05A-6EC9-4DE7-96B6-BE63DD4FC754}" dt="2024-01-22T00:47:34.803" v="380" actId="1076"/>
          <ac:cxnSpMkLst>
            <pc:docMk/>
            <pc:sldMk cId="1368798534" sldId="381"/>
            <ac:cxnSpMk id="21" creationId="{B496264C-9524-ED2A-8857-51CD7ED31DF3}"/>
          </ac:cxnSpMkLst>
        </pc:cxnChg>
        <pc:cxnChg chg="add mod">
          <ac:chgData name="野呂　正明" userId="99e23715-989e-4c0d-a8c7-541db55a28d9" providerId="ADAL" clId="{A41AB05A-6EC9-4DE7-96B6-BE63DD4FC754}" dt="2024-01-22T00:47:34.803" v="380" actId="1076"/>
          <ac:cxnSpMkLst>
            <pc:docMk/>
            <pc:sldMk cId="1368798534" sldId="381"/>
            <ac:cxnSpMk id="28" creationId="{4701E29E-44D5-FBA2-C7FD-50E0294BC225}"/>
          </ac:cxnSpMkLst>
        </pc:cxnChg>
        <pc:cxnChg chg="add mod">
          <ac:chgData name="野呂　正明" userId="99e23715-989e-4c0d-a8c7-541db55a28d9" providerId="ADAL" clId="{A41AB05A-6EC9-4DE7-96B6-BE63DD4FC754}" dt="2024-01-22T00:47:34.803" v="380" actId="1076"/>
          <ac:cxnSpMkLst>
            <pc:docMk/>
            <pc:sldMk cId="1368798534" sldId="381"/>
            <ac:cxnSpMk id="29" creationId="{42235DFD-675D-E4C1-6DD5-56703EB2B88B}"/>
          </ac:cxnSpMkLst>
        </pc:cxnChg>
        <pc:cxnChg chg="add mod">
          <ac:chgData name="野呂　正明" userId="99e23715-989e-4c0d-a8c7-541db55a28d9" providerId="ADAL" clId="{A41AB05A-6EC9-4DE7-96B6-BE63DD4FC754}" dt="2024-01-22T00:47:34.803" v="380" actId="1076"/>
          <ac:cxnSpMkLst>
            <pc:docMk/>
            <pc:sldMk cId="1368798534" sldId="381"/>
            <ac:cxnSpMk id="30" creationId="{19404EB2-D7CA-815E-796E-E4F67FA90734}"/>
          </ac:cxnSpMkLst>
        </pc:cxnChg>
        <pc:cxnChg chg="add mod">
          <ac:chgData name="野呂　正明" userId="99e23715-989e-4c0d-a8c7-541db55a28d9" providerId="ADAL" clId="{A41AB05A-6EC9-4DE7-96B6-BE63DD4FC754}" dt="2024-01-22T00:47:34.803" v="380" actId="1076"/>
          <ac:cxnSpMkLst>
            <pc:docMk/>
            <pc:sldMk cId="1368798534" sldId="381"/>
            <ac:cxnSpMk id="31" creationId="{DAE77BA1-B29E-5A42-A41A-6B6A2175FFE4}"/>
          </ac:cxnSpMkLst>
        </pc:cxnChg>
        <pc:cxnChg chg="add mod">
          <ac:chgData name="野呂　正明" userId="99e23715-989e-4c0d-a8c7-541db55a28d9" providerId="ADAL" clId="{A41AB05A-6EC9-4DE7-96B6-BE63DD4FC754}" dt="2024-01-22T00:47:34.803" v="380" actId="1076"/>
          <ac:cxnSpMkLst>
            <pc:docMk/>
            <pc:sldMk cId="1368798534" sldId="381"/>
            <ac:cxnSpMk id="32" creationId="{2B569238-F62E-BA0B-F94B-B7755A7694FE}"/>
          </ac:cxnSpMkLst>
        </pc:cxnChg>
        <pc:cxnChg chg="add mod">
          <ac:chgData name="野呂　正明" userId="99e23715-989e-4c0d-a8c7-541db55a28d9" providerId="ADAL" clId="{A41AB05A-6EC9-4DE7-96B6-BE63DD4FC754}" dt="2024-01-22T00:47:34.803" v="380" actId="1076"/>
          <ac:cxnSpMkLst>
            <pc:docMk/>
            <pc:sldMk cId="1368798534" sldId="381"/>
            <ac:cxnSpMk id="33" creationId="{1031DBFF-ACE3-C0C6-B947-EA67DCD8AC24}"/>
          </ac:cxnSpMkLst>
        </pc:cxnChg>
      </pc:sldChg>
      <pc:sldChg chg="addSp delSp modSp new mod modClrScheme chgLayout">
        <pc:chgData name="野呂　正明" userId="99e23715-989e-4c0d-a8c7-541db55a28d9" providerId="ADAL" clId="{A41AB05A-6EC9-4DE7-96B6-BE63DD4FC754}" dt="2024-01-26T02:47:40.482" v="9568" actId="207"/>
        <pc:sldMkLst>
          <pc:docMk/>
          <pc:sldMk cId="3259480464" sldId="382"/>
        </pc:sldMkLst>
        <pc:spChg chg="mod ord">
          <ac:chgData name="野呂　正明" userId="99e23715-989e-4c0d-a8c7-541db55a28d9" providerId="ADAL" clId="{A41AB05A-6EC9-4DE7-96B6-BE63DD4FC754}" dt="2024-01-22T00:50:11.001" v="554" actId="700"/>
          <ac:spMkLst>
            <pc:docMk/>
            <pc:sldMk cId="3259480464" sldId="382"/>
            <ac:spMk id="2" creationId="{3F7D7D7F-E00E-D88F-C650-9B7FB17C3A2C}"/>
          </ac:spMkLst>
        </pc:spChg>
        <pc:spChg chg="add mod">
          <ac:chgData name="野呂　正明" userId="99e23715-989e-4c0d-a8c7-541db55a28d9" providerId="ADAL" clId="{A41AB05A-6EC9-4DE7-96B6-BE63DD4FC754}" dt="2024-01-22T00:49:41.047" v="482" actId="1076"/>
          <ac:spMkLst>
            <pc:docMk/>
            <pc:sldMk cId="3259480464" sldId="382"/>
            <ac:spMk id="4" creationId="{37898C36-435A-B65C-4902-D20425E5DF9B}"/>
          </ac:spMkLst>
        </pc:spChg>
        <pc:spChg chg="add mod">
          <ac:chgData name="野呂　正明" userId="99e23715-989e-4c0d-a8c7-541db55a28d9" providerId="ADAL" clId="{A41AB05A-6EC9-4DE7-96B6-BE63DD4FC754}" dt="2024-01-22T00:49:41.047" v="482" actId="1076"/>
          <ac:spMkLst>
            <pc:docMk/>
            <pc:sldMk cId="3259480464" sldId="382"/>
            <ac:spMk id="5" creationId="{13A4B05A-FB66-9215-9BF4-C5E9C7AC6AF6}"/>
          </ac:spMkLst>
        </pc:spChg>
        <pc:spChg chg="add mod">
          <ac:chgData name="野呂　正明" userId="99e23715-989e-4c0d-a8c7-541db55a28d9" providerId="ADAL" clId="{A41AB05A-6EC9-4DE7-96B6-BE63DD4FC754}" dt="2024-01-22T00:49:41.047" v="482" actId="1076"/>
          <ac:spMkLst>
            <pc:docMk/>
            <pc:sldMk cId="3259480464" sldId="382"/>
            <ac:spMk id="6" creationId="{FC255D51-0339-A9B6-22B4-A729E75AAD4B}"/>
          </ac:spMkLst>
        </pc:spChg>
        <pc:spChg chg="add mod">
          <ac:chgData name="野呂　正明" userId="99e23715-989e-4c0d-a8c7-541db55a28d9" providerId="ADAL" clId="{A41AB05A-6EC9-4DE7-96B6-BE63DD4FC754}" dt="2024-01-22T00:49:41.047" v="482" actId="1076"/>
          <ac:spMkLst>
            <pc:docMk/>
            <pc:sldMk cId="3259480464" sldId="382"/>
            <ac:spMk id="7" creationId="{7C714963-D492-D109-7E55-02D2DA69C105}"/>
          </ac:spMkLst>
        </pc:spChg>
        <pc:spChg chg="add mod">
          <ac:chgData name="野呂　正明" userId="99e23715-989e-4c0d-a8c7-541db55a28d9" providerId="ADAL" clId="{A41AB05A-6EC9-4DE7-96B6-BE63DD4FC754}" dt="2024-01-22T00:49:41.047" v="482" actId="1076"/>
          <ac:spMkLst>
            <pc:docMk/>
            <pc:sldMk cId="3259480464" sldId="382"/>
            <ac:spMk id="8" creationId="{5D2C6E73-3D72-A05F-556A-6B4B76ED965D}"/>
          </ac:spMkLst>
        </pc:spChg>
        <pc:spChg chg="add mod">
          <ac:chgData name="野呂　正明" userId="99e23715-989e-4c0d-a8c7-541db55a28d9" providerId="ADAL" clId="{A41AB05A-6EC9-4DE7-96B6-BE63DD4FC754}" dt="2024-01-22T00:49:41.047" v="482" actId="1076"/>
          <ac:spMkLst>
            <pc:docMk/>
            <pc:sldMk cId="3259480464" sldId="382"/>
            <ac:spMk id="9" creationId="{59D23D11-5166-9F45-3833-50457F5AF393}"/>
          </ac:spMkLst>
        </pc:spChg>
        <pc:spChg chg="add del mod">
          <ac:chgData name="野呂　正明" userId="99e23715-989e-4c0d-a8c7-541db55a28d9" providerId="ADAL" clId="{A41AB05A-6EC9-4DE7-96B6-BE63DD4FC754}" dt="2024-01-22T00:49:08.186" v="476" actId="21"/>
          <ac:spMkLst>
            <pc:docMk/>
            <pc:sldMk cId="3259480464" sldId="382"/>
            <ac:spMk id="16" creationId="{AB382FAD-851E-9566-DA79-6CD834D4742A}"/>
          </ac:spMkLst>
        </pc:spChg>
        <pc:spChg chg="add mod ord">
          <ac:chgData name="野呂　正明" userId="99e23715-989e-4c0d-a8c7-541db55a28d9" providerId="ADAL" clId="{A41AB05A-6EC9-4DE7-96B6-BE63DD4FC754}" dt="2024-01-22T05:52:16.102" v="3877"/>
          <ac:spMkLst>
            <pc:docMk/>
            <pc:sldMk cId="3259480464" sldId="382"/>
            <ac:spMk id="17" creationId="{8311F228-3D0E-BC3B-3C2C-3FB24F2023E0}"/>
          </ac:spMkLst>
        </pc:spChg>
        <pc:spChg chg="add mod">
          <ac:chgData name="野呂　正明" userId="99e23715-989e-4c0d-a8c7-541db55a28d9" providerId="ADAL" clId="{A41AB05A-6EC9-4DE7-96B6-BE63DD4FC754}" dt="2024-01-26T02:47:40.482" v="9568" actId="207"/>
          <ac:spMkLst>
            <pc:docMk/>
            <pc:sldMk cId="3259480464" sldId="382"/>
            <ac:spMk id="18" creationId="{E6B619E8-DF25-E555-50C1-F64B1A7898B9}"/>
          </ac:spMkLst>
        </pc:spChg>
        <pc:cxnChg chg="add mod">
          <ac:chgData name="野呂　正明" userId="99e23715-989e-4c0d-a8c7-541db55a28d9" providerId="ADAL" clId="{A41AB05A-6EC9-4DE7-96B6-BE63DD4FC754}" dt="2024-01-22T00:49:41.047" v="482" actId="1076"/>
          <ac:cxnSpMkLst>
            <pc:docMk/>
            <pc:sldMk cId="3259480464" sldId="382"/>
            <ac:cxnSpMk id="3" creationId="{FC462171-7B7C-6FBB-A3B1-9074B9D61A55}"/>
          </ac:cxnSpMkLst>
        </pc:cxnChg>
        <pc:cxnChg chg="add mod">
          <ac:chgData name="野呂　正明" userId="99e23715-989e-4c0d-a8c7-541db55a28d9" providerId="ADAL" clId="{A41AB05A-6EC9-4DE7-96B6-BE63DD4FC754}" dt="2024-01-22T00:49:41.047" v="482" actId="1076"/>
          <ac:cxnSpMkLst>
            <pc:docMk/>
            <pc:sldMk cId="3259480464" sldId="382"/>
            <ac:cxnSpMk id="10" creationId="{19A44D93-4A42-4DFA-667C-5CCD119C94EB}"/>
          </ac:cxnSpMkLst>
        </pc:cxnChg>
        <pc:cxnChg chg="add mod">
          <ac:chgData name="野呂　正明" userId="99e23715-989e-4c0d-a8c7-541db55a28d9" providerId="ADAL" clId="{A41AB05A-6EC9-4DE7-96B6-BE63DD4FC754}" dt="2024-01-22T00:49:41.047" v="482" actId="1076"/>
          <ac:cxnSpMkLst>
            <pc:docMk/>
            <pc:sldMk cId="3259480464" sldId="382"/>
            <ac:cxnSpMk id="11" creationId="{DD59985C-A992-CE7E-5CA1-D83123121404}"/>
          </ac:cxnSpMkLst>
        </pc:cxnChg>
        <pc:cxnChg chg="add mod">
          <ac:chgData name="野呂　正明" userId="99e23715-989e-4c0d-a8c7-541db55a28d9" providerId="ADAL" clId="{A41AB05A-6EC9-4DE7-96B6-BE63DD4FC754}" dt="2024-01-22T00:49:41.047" v="482" actId="1076"/>
          <ac:cxnSpMkLst>
            <pc:docMk/>
            <pc:sldMk cId="3259480464" sldId="382"/>
            <ac:cxnSpMk id="12" creationId="{4FF7EEAA-5649-DB58-4793-86F2D7E168C5}"/>
          </ac:cxnSpMkLst>
        </pc:cxnChg>
        <pc:cxnChg chg="add mod">
          <ac:chgData name="野呂　正明" userId="99e23715-989e-4c0d-a8c7-541db55a28d9" providerId="ADAL" clId="{A41AB05A-6EC9-4DE7-96B6-BE63DD4FC754}" dt="2024-01-22T00:49:41.047" v="482" actId="1076"/>
          <ac:cxnSpMkLst>
            <pc:docMk/>
            <pc:sldMk cId="3259480464" sldId="382"/>
            <ac:cxnSpMk id="13" creationId="{8B18D2A8-F95E-1C5C-42E6-629A04700289}"/>
          </ac:cxnSpMkLst>
        </pc:cxnChg>
        <pc:cxnChg chg="add mod">
          <ac:chgData name="野呂　正明" userId="99e23715-989e-4c0d-a8c7-541db55a28d9" providerId="ADAL" clId="{A41AB05A-6EC9-4DE7-96B6-BE63DD4FC754}" dt="2024-01-22T00:49:41.047" v="482" actId="1076"/>
          <ac:cxnSpMkLst>
            <pc:docMk/>
            <pc:sldMk cId="3259480464" sldId="382"/>
            <ac:cxnSpMk id="14" creationId="{7A9D01C2-D9DB-2730-3AC8-F8519301F003}"/>
          </ac:cxnSpMkLst>
        </pc:cxnChg>
        <pc:cxnChg chg="add mod">
          <ac:chgData name="野呂　正明" userId="99e23715-989e-4c0d-a8c7-541db55a28d9" providerId="ADAL" clId="{A41AB05A-6EC9-4DE7-96B6-BE63DD4FC754}" dt="2024-01-22T00:49:41.047" v="482" actId="1076"/>
          <ac:cxnSpMkLst>
            <pc:docMk/>
            <pc:sldMk cId="3259480464" sldId="382"/>
            <ac:cxnSpMk id="15" creationId="{227E58AA-9F7F-FEAE-A234-EE8717C9DCE7}"/>
          </ac:cxnSpMkLst>
        </pc:cxnChg>
      </pc:sldChg>
      <pc:sldChg chg="addSp modSp new mod">
        <pc:chgData name="野呂　正明" userId="99e23715-989e-4c0d-a8c7-541db55a28d9" providerId="ADAL" clId="{A41AB05A-6EC9-4DE7-96B6-BE63DD4FC754}" dt="2024-01-22T02:11:20.536" v="2130" actId="207"/>
        <pc:sldMkLst>
          <pc:docMk/>
          <pc:sldMk cId="1696386486" sldId="383"/>
        </pc:sldMkLst>
        <pc:spChg chg="mod">
          <ac:chgData name="野呂　正明" userId="99e23715-989e-4c0d-a8c7-541db55a28d9" providerId="ADAL" clId="{A41AB05A-6EC9-4DE7-96B6-BE63DD4FC754}" dt="2024-01-22T01:37:18.411" v="1911" actId="20577"/>
          <ac:spMkLst>
            <pc:docMk/>
            <pc:sldMk cId="1696386486" sldId="383"/>
            <ac:spMk id="2" creationId="{E4D9C7BB-18AC-74A0-5662-2C84806F0FA9}"/>
          </ac:spMkLst>
        </pc:spChg>
        <pc:spChg chg="mod">
          <ac:chgData name="野呂　正明" userId="99e23715-989e-4c0d-a8c7-541db55a28d9" providerId="ADAL" clId="{A41AB05A-6EC9-4DE7-96B6-BE63DD4FC754}" dt="2024-01-22T02:11:20.536" v="2130" actId="207"/>
          <ac:spMkLst>
            <pc:docMk/>
            <pc:sldMk cId="1696386486" sldId="383"/>
            <ac:spMk id="3" creationId="{75E0969D-C2FB-3A7F-FD01-E729A4420A72}"/>
          </ac:spMkLst>
        </pc:spChg>
        <pc:spChg chg="add mod">
          <ac:chgData name="野呂　正明" userId="99e23715-989e-4c0d-a8c7-541db55a28d9" providerId="ADAL" clId="{A41AB05A-6EC9-4DE7-96B6-BE63DD4FC754}" dt="2024-01-22T01:51:03.769" v="2022" actId="404"/>
          <ac:spMkLst>
            <pc:docMk/>
            <pc:sldMk cId="1696386486" sldId="383"/>
            <ac:spMk id="4" creationId="{A35AACA5-506F-500E-9275-AF56DAAC88E6}"/>
          </ac:spMkLst>
        </pc:spChg>
        <pc:spChg chg="add mod">
          <ac:chgData name="野呂　正明" userId="99e23715-989e-4c0d-a8c7-541db55a28d9" providerId="ADAL" clId="{A41AB05A-6EC9-4DE7-96B6-BE63DD4FC754}" dt="2024-01-22T02:03:41.086" v="2024" actId="20577"/>
          <ac:spMkLst>
            <pc:docMk/>
            <pc:sldMk cId="1696386486" sldId="383"/>
            <ac:spMk id="5" creationId="{71C2A481-9E6D-C82D-1AC7-7C4A18C85C4F}"/>
          </ac:spMkLst>
        </pc:spChg>
      </pc:sldChg>
      <pc:sldChg chg="addSp delSp modSp new mod ord modClrScheme chgLayout">
        <pc:chgData name="野呂　正明" userId="99e23715-989e-4c0d-a8c7-541db55a28d9" providerId="ADAL" clId="{A41AB05A-6EC9-4DE7-96B6-BE63DD4FC754}" dt="2024-01-22T05:53:28.870" v="3922"/>
        <pc:sldMkLst>
          <pc:docMk/>
          <pc:sldMk cId="1738919896" sldId="384"/>
        </pc:sldMkLst>
        <pc:spChg chg="del mod ord">
          <ac:chgData name="野呂　正明" userId="99e23715-989e-4c0d-a8c7-541db55a28d9" providerId="ADAL" clId="{A41AB05A-6EC9-4DE7-96B6-BE63DD4FC754}" dt="2024-01-22T02:25:45.619" v="2131" actId="700"/>
          <ac:spMkLst>
            <pc:docMk/>
            <pc:sldMk cId="1738919896" sldId="384"/>
            <ac:spMk id="2" creationId="{025BBA80-2764-92CE-90FC-5E1508371AC0}"/>
          </ac:spMkLst>
        </pc:spChg>
        <pc:spChg chg="del">
          <ac:chgData name="野呂　正明" userId="99e23715-989e-4c0d-a8c7-541db55a28d9" providerId="ADAL" clId="{A41AB05A-6EC9-4DE7-96B6-BE63DD4FC754}" dt="2024-01-22T02:25:45.619" v="2131" actId="700"/>
          <ac:spMkLst>
            <pc:docMk/>
            <pc:sldMk cId="1738919896" sldId="384"/>
            <ac:spMk id="3" creationId="{A3A55C65-982B-8420-08F7-2000C0BE9D6C}"/>
          </ac:spMkLst>
        </pc:spChg>
        <pc:spChg chg="add mod ord">
          <ac:chgData name="野呂　正明" userId="99e23715-989e-4c0d-a8c7-541db55a28d9" providerId="ADAL" clId="{A41AB05A-6EC9-4DE7-96B6-BE63DD4FC754}" dt="2024-01-22T05:53:28.870" v="3922"/>
          <ac:spMkLst>
            <pc:docMk/>
            <pc:sldMk cId="1738919896" sldId="384"/>
            <ac:spMk id="4" creationId="{7EF8221B-2039-2572-30C3-65B6D030EFAB}"/>
          </ac:spMkLst>
        </pc:spChg>
        <pc:spChg chg="add mod">
          <ac:chgData name="野呂　正明" userId="99e23715-989e-4c0d-a8c7-541db55a28d9" providerId="ADAL" clId="{A41AB05A-6EC9-4DE7-96B6-BE63DD4FC754}" dt="2024-01-22T02:28:01.082" v="2203" actId="1076"/>
          <ac:spMkLst>
            <pc:docMk/>
            <pc:sldMk cId="1738919896" sldId="384"/>
            <ac:spMk id="5" creationId="{C099E23B-DED6-6FAF-C46E-C1A54A0AFC48}"/>
          </ac:spMkLst>
        </pc:spChg>
        <pc:spChg chg="add mod">
          <ac:chgData name="野呂　正明" userId="99e23715-989e-4c0d-a8c7-541db55a28d9" providerId="ADAL" clId="{A41AB05A-6EC9-4DE7-96B6-BE63DD4FC754}" dt="2024-01-22T02:28:01.082" v="2203" actId="1076"/>
          <ac:spMkLst>
            <pc:docMk/>
            <pc:sldMk cId="1738919896" sldId="384"/>
            <ac:spMk id="6" creationId="{01D750F5-01EA-9E88-FCBB-9F965040BDB9}"/>
          </ac:spMkLst>
        </pc:spChg>
        <pc:spChg chg="add mod">
          <ac:chgData name="野呂　正明" userId="99e23715-989e-4c0d-a8c7-541db55a28d9" providerId="ADAL" clId="{A41AB05A-6EC9-4DE7-96B6-BE63DD4FC754}" dt="2024-01-22T02:28:01.082" v="2203" actId="1076"/>
          <ac:spMkLst>
            <pc:docMk/>
            <pc:sldMk cId="1738919896" sldId="384"/>
            <ac:spMk id="7" creationId="{FCFE1B37-921B-B614-DE95-2998D8D25377}"/>
          </ac:spMkLst>
        </pc:spChg>
        <pc:spChg chg="add mod">
          <ac:chgData name="野呂　正明" userId="99e23715-989e-4c0d-a8c7-541db55a28d9" providerId="ADAL" clId="{A41AB05A-6EC9-4DE7-96B6-BE63DD4FC754}" dt="2024-01-22T02:28:01.082" v="2203" actId="1076"/>
          <ac:spMkLst>
            <pc:docMk/>
            <pc:sldMk cId="1738919896" sldId="384"/>
            <ac:spMk id="8" creationId="{2FA6FE30-618D-28FA-B35B-7A2BBFEC62D6}"/>
          </ac:spMkLst>
        </pc:spChg>
        <pc:spChg chg="add mod">
          <ac:chgData name="野呂　正明" userId="99e23715-989e-4c0d-a8c7-541db55a28d9" providerId="ADAL" clId="{A41AB05A-6EC9-4DE7-96B6-BE63DD4FC754}" dt="2024-01-22T02:28:01.082" v="2203" actId="1076"/>
          <ac:spMkLst>
            <pc:docMk/>
            <pc:sldMk cId="1738919896" sldId="384"/>
            <ac:spMk id="9" creationId="{61A4E45C-E619-6223-E40C-4F195902735B}"/>
          </ac:spMkLst>
        </pc:spChg>
        <pc:spChg chg="add mod">
          <ac:chgData name="野呂　正明" userId="99e23715-989e-4c0d-a8c7-541db55a28d9" providerId="ADAL" clId="{A41AB05A-6EC9-4DE7-96B6-BE63DD4FC754}" dt="2024-01-22T02:28:01.082" v="2203" actId="1076"/>
          <ac:spMkLst>
            <pc:docMk/>
            <pc:sldMk cId="1738919896" sldId="384"/>
            <ac:spMk id="10" creationId="{7F11A52E-234C-D615-9414-8E8BE324A3E0}"/>
          </ac:spMkLst>
        </pc:spChg>
        <pc:spChg chg="add mod">
          <ac:chgData name="野呂　正明" userId="99e23715-989e-4c0d-a8c7-541db55a28d9" providerId="ADAL" clId="{A41AB05A-6EC9-4DE7-96B6-BE63DD4FC754}" dt="2024-01-22T02:28:01.082" v="2203" actId="1076"/>
          <ac:spMkLst>
            <pc:docMk/>
            <pc:sldMk cId="1738919896" sldId="384"/>
            <ac:spMk id="11" creationId="{DE061F07-9B0C-5ACE-C12D-E34BFCCADE2B}"/>
          </ac:spMkLst>
        </pc:spChg>
        <pc:spChg chg="add mod">
          <ac:chgData name="野呂　正明" userId="99e23715-989e-4c0d-a8c7-541db55a28d9" providerId="ADAL" clId="{A41AB05A-6EC9-4DE7-96B6-BE63DD4FC754}" dt="2024-01-22T02:32:31.876" v="2299" actId="207"/>
          <ac:spMkLst>
            <pc:docMk/>
            <pc:sldMk cId="1738919896" sldId="384"/>
            <ac:spMk id="12" creationId="{784260FF-4A4D-CB41-E9F2-7C2326835F7B}"/>
          </ac:spMkLst>
        </pc:spChg>
        <pc:spChg chg="add mod">
          <ac:chgData name="野呂　正明" userId="99e23715-989e-4c0d-a8c7-541db55a28d9" providerId="ADAL" clId="{A41AB05A-6EC9-4DE7-96B6-BE63DD4FC754}" dt="2024-01-22T02:32:31.876" v="2299" actId="207"/>
          <ac:spMkLst>
            <pc:docMk/>
            <pc:sldMk cId="1738919896" sldId="384"/>
            <ac:spMk id="13" creationId="{53891698-DDBB-B195-79ED-727673D10692}"/>
          </ac:spMkLst>
        </pc:spChg>
        <pc:spChg chg="add mod">
          <ac:chgData name="野呂　正明" userId="99e23715-989e-4c0d-a8c7-541db55a28d9" providerId="ADAL" clId="{A41AB05A-6EC9-4DE7-96B6-BE63DD4FC754}" dt="2024-01-22T02:32:31.876" v="2299" actId="207"/>
          <ac:spMkLst>
            <pc:docMk/>
            <pc:sldMk cId="1738919896" sldId="384"/>
            <ac:spMk id="14" creationId="{BB2804F3-EC18-AE32-652B-668F326F3772}"/>
          </ac:spMkLst>
        </pc:spChg>
        <pc:spChg chg="add mod">
          <ac:chgData name="野呂　正明" userId="99e23715-989e-4c0d-a8c7-541db55a28d9" providerId="ADAL" clId="{A41AB05A-6EC9-4DE7-96B6-BE63DD4FC754}" dt="2024-01-22T02:32:31.876" v="2299" actId="207"/>
          <ac:spMkLst>
            <pc:docMk/>
            <pc:sldMk cId="1738919896" sldId="384"/>
            <ac:spMk id="15" creationId="{50DDB30D-3656-1A30-5FAF-39730A81D415}"/>
          </ac:spMkLst>
        </pc:spChg>
        <pc:spChg chg="add mod">
          <ac:chgData name="野呂　正明" userId="99e23715-989e-4c0d-a8c7-541db55a28d9" providerId="ADAL" clId="{A41AB05A-6EC9-4DE7-96B6-BE63DD4FC754}" dt="2024-01-22T02:32:31.876" v="2299" actId="207"/>
          <ac:spMkLst>
            <pc:docMk/>
            <pc:sldMk cId="1738919896" sldId="384"/>
            <ac:spMk id="16" creationId="{B51196C4-41E8-6B26-D071-7887FBF829BD}"/>
          </ac:spMkLst>
        </pc:spChg>
        <pc:spChg chg="add mod">
          <ac:chgData name="野呂　正明" userId="99e23715-989e-4c0d-a8c7-541db55a28d9" providerId="ADAL" clId="{A41AB05A-6EC9-4DE7-96B6-BE63DD4FC754}" dt="2024-01-22T02:32:31.876" v="2299" actId="207"/>
          <ac:spMkLst>
            <pc:docMk/>
            <pc:sldMk cId="1738919896" sldId="384"/>
            <ac:spMk id="17" creationId="{26FBF05E-928F-EA28-0576-731561CEC02E}"/>
          </ac:spMkLst>
        </pc:spChg>
        <pc:spChg chg="add mod">
          <ac:chgData name="野呂　正明" userId="99e23715-989e-4c0d-a8c7-541db55a28d9" providerId="ADAL" clId="{A41AB05A-6EC9-4DE7-96B6-BE63DD4FC754}" dt="2024-01-22T02:28:01.082" v="2203" actId="1076"/>
          <ac:spMkLst>
            <pc:docMk/>
            <pc:sldMk cId="1738919896" sldId="384"/>
            <ac:spMk id="18" creationId="{B11FB4A2-DA29-CDEF-9C22-B442122898E2}"/>
          </ac:spMkLst>
        </pc:spChg>
        <pc:spChg chg="add mod">
          <ac:chgData name="野呂　正明" userId="99e23715-989e-4c0d-a8c7-541db55a28d9" providerId="ADAL" clId="{A41AB05A-6EC9-4DE7-96B6-BE63DD4FC754}" dt="2024-01-22T02:28:01.082" v="2203" actId="1076"/>
          <ac:spMkLst>
            <pc:docMk/>
            <pc:sldMk cId="1738919896" sldId="384"/>
            <ac:spMk id="19" creationId="{A8BAB528-9FDE-B9BF-1E2E-CD2A2E5A7243}"/>
          </ac:spMkLst>
        </pc:spChg>
        <pc:spChg chg="add mod">
          <ac:chgData name="野呂　正明" userId="99e23715-989e-4c0d-a8c7-541db55a28d9" providerId="ADAL" clId="{A41AB05A-6EC9-4DE7-96B6-BE63DD4FC754}" dt="2024-01-22T02:28:01.082" v="2203" actId="1076"/>
          <ac:spMkLst>
            <pc:docMk/>
            <pc:sldMk cId="1738919896" sldId="384"/>
            <ac:spMk id="20" creationId="{800576AD-183E-4CE0-C1BB-581464D21E89}"/>
          </ac:spMkLst>
        </pc:spChg>
        <pc:spChg chg="add mod">
          <ac:chgData name="野呂　正明" userId="99e23715-989e-4c0d-a8c7-541db55a28d9" providerId="ADAL" clId="{A41AB05A-6EC9-4DE7-96B6-BE63DD4FC754}" dt="2024-01-22T02:28:01.082" v="2203" actId="1076"/>
          <ac:spMkLst>
            <pc:docMk/>
            <pc:sldMk cId="1738919896" sldId="384"/>
            <ac:spMk id="21" creationId="{9BBB3D12-B1A1-99A7-7BFA-5C58D0C87307}"/>
          </ac:spMkLst>
        </pc:spChg>
        <pc:spChg chg="add mod">
          <ac:chgData name="野呂　正明" userId="99e23715-989e-4c0d-a8c7-541db55a28d9" providerId="ADAL" clId="{A41AB05A-6EC9-4DE7-96B6-BE63DD4FC754}" dt="2024-01-22T02:28:01.082" v="2203" actId="1076"/>
          <ac:spMkLst>
            <pc:docMk/>
            <pc:sldMk cId="1738919896" sldId="384"/>
            <ac:spMk id="22" creationId="{315D0151-E611-89B2-3F69-3733501F250D}"/>
          </ac:spMkLst>
        </pc:spChg>
        <pc:spChg chg="add mod">
          <ac:chgData name="野呂　正明" userId="99e23715-989e-4c0d-a8c7-541db55a28d9" providerId="ADAL" clId="{A41AB05A-6EC9-4DE7-96B6-BE63DD4FC754}" dt="2024-01-22T02:28:01.082" v="2203" actId="1076"/>
          <ac:spMkLst>
            <pc:docMk/>
            <pc:sldMk cId="1738919896" sldId="384"/>
            <ac:spMk id="23" creationId="{3713AE3B-02BC-D7E3-E1B9-B9EFC9852DCA}"/>
          </ac:spMkLst>
        </pc:spChg>
        <pc:spChg chg="add mod">
          <ac:chgData name="野呂　正明" userId="99e23715-989e-4c0d-a8c7-541db55a28d9" providerId="ADAL" clId="{A41AB05A-6EC9-4DE7-96B6-BE63DD4FC754}" dt="2024-01-22T02:28:01.082" v="2203" actId="1076"/>
          <ac:spMkLst>
            <pc:docMk/>
            <pc:sldMk cId="1738919896" sldId="384"/>
            <ac:spMk id="24" creationId="{8448A238-5983-5341-CD49-86F02311811B}"/>
          </ac:spMkLst>
        </pc:spChg>
        <pc:spChg chg="add mod">
          <ac:chgData name="野呂　正明" userId="99e23715-989e-4c0d-a8c7-541db55a28d9" providerId="ADAL" clId="{A41AB05A-6EC9-4DE7-96B6-BE63DD4FC754}" dt="2024-01-22T02:28:01.082" v="2203" actId="1076"/>
          <ac:spMkLst>
            <pc:docMk/>
            <pc:sldMk cId="1738919896" sldId="384"/>
            <ac:spMk id="25" creationId="{2316608A-3DB0-4670-BC1D-BFDEA48F046A}"/>
          </ac:spMkLst>
        </pc:spChg>
        <pc:spChg chg="add mod">
          <ac:chgData name="野呂　正明" userId="99e23715-989e-4c0d-a8c7-541db55a28d9" providerId="ADAL" clId="{A41AB05A-6EC9-4DE7-96B6-BE63DD4FC754}" dt="2024-01-22T02:28:01.082" v="2203" actId="1076"/>
          <ac:spMkLst>
            <pc:docMk/>
            <pc:sldMk cId="1738919896" sldId="384"/>
            <ac:spMk id="26" creationId="{8B26B2CA-87CE-B6EA-D149-0788AF54D863}"/>
          </ac:spMkLst>
        </pc:spChg>
        <pc:spChg chg="add mod">
          <ac:chgData name="野呂　正明" userId="99e23715-989e-4c0d-a8c7-541db55a28d9" providerId="ADAL" clId="{A41AB05A-6EC9-4DE7-96B6-BE63DD4FC754}" dt="2024-01-22T02:28:01.082" v="2203" actId="1076"/>
          <ac:spMkLst>
            <pc:docMk/>
            <pc:sldMk cId="1738919896" sldId="384"/>
            <ac:spMk id="27" creationId="{48BE772C-E7D8-6605-F5D5-0453D3EB5F1A}"/>
          </ac:spMkLst>
        </pc:spChg>
        <pc:spChg chg="add mod">
          <ac:chgData name="野呂　正明" userId="99e23715-989e-4c0d-a8c7-541db55a28d9" providerId="ADAL" clId="{A41AB05A-6EC9-4DE7-96B6-BE63DD4FC754}" dt="2024-01-22T02:29:31.616" v="2248" actId="14100"/>
          <ac:spMkLst>
            <pc:docMk/>
            <pc:sldMk cId="1738919896" sldId="384"/>
            <ac:spMk id="28" creationId="{C912EA19-026D-4733-2D5D-B75C555615CF}"/>
          </ac:spMkLst>
        </pc:spChg>
      </pc:sldChg>
      <pc:sldChg chg="addSp delSp modSp new mod modClrScheme chgLayout">
        <pc:chgData name="野呂　正明" userId="99e23715-989e-4c0d-a8c7-541db55a28d9" providerId="ADAL" clId="{A41AB05A-6EC9-4DE7-96B6-BE63DD4FC754}" dt="2024-01-26T03:01:45.040" v="9581" actId="1076"/>
        <pc:sldMkLst>
          <pc:docMk/>
          <pc:sldMk cId="2568589063" sldId="385"/>
        </pc:sldMkLst>
        <pc:spChg chg="mod ord">
          <ac:chgData name="野呂　正明" userId="99e23715-989e-4c0d-a8c7-541db55a28d9" providerId="ADAL" clId="{A41AB05A-6EC9-4DE7-96B6-BE63DD4FC754}" dt="2024-01-22T02:34:12.934" v="2352" actId="700"/>
          <ac:spMkLst>
            <pc:docMk/>
            <pc:sldMk cId="2568589063" sldId="385"/>
            <ac:spMk id="2" creationId="{CFF19B5E-7ACB-5A12-D89C-D4D1270C0FBB}"/>
          </ac:spMkLst>
        </pc:spChg>
        <pc:spChg chg="add mod">
          <ac:chgData name="野呂　正明" userId="99e23715-989e-4c0d-a8c7-541db55a28d9" providerId="ADAL" clId="{A41AB05A-6EC9-4DE7-96B6-BE63DD4FC754}" dt="2024-01-22T08:03:25.919" v="3923" actId="1076"/>
          <ac:spMkLst>
            <pc:docMk/>
            <pc:sldMk cId="2568589063" sldId="385"/>
            <ac:spMk id="3" creationId="{735E00E7-6EE0-C774-96E5-C9A40F4E7EE8}"/>
          </ac:spMkLst>
        </pc:spChg>
        <pc:spChg chg="add mod">
          <ac:chgData name="野呂　正明" userId="99e23715-989e-4c0d-a8c7-541db55a28d9" providerId="ADAL" clId="{A41AB05A-6EC9-4DE7-96B6-BE63DD4FC754}" dt="2024-01-22T08:03:43.419" v="3930" actId="14100"/>
          <ac:spMkLst>
            <pc:docMk/>
            <pc:sldMk cId="2568589063" sldId="385"/>
            <ac:spMk id="4" creationId="{47E5D0F3-AA97-07DB-0E1B-4D6BDE4D80D6}"/>
          </ac:spMkLst>
        </pc:spChg>
        <pc:spChg chg="add mod">
          <ac:chgData name="野呂　正明" userId="99e23715-989e-4c0d-a8c7-541db55a28d9" providerId="ADAL" clId="{A41AB05A-6EC9-4DE7-96B6-BE63DD4FC754}" dt="2024-01-22T08:03:25.919" v="3923" actId="1076"/>
          <ac:spMkLst>
            <pc:docMk/>
            <pc:sldMk cId="2568589063" sldId="385"/>
            <ac:spMk id="5" creationId="{4377A6D4-3184-8B01-2A1E-DB2951243B70}"/>
          </ac:spMkLst>
        </pc:spChg>
        <pc:spChg chg="add mod">
          <ac:chgData name="野呂　正明" userId="99e23715-989e-4c0d-a8c7-541db55a28d9" providerId="ADAL" clId="{A41AB05A-6EC9-4DE7-96B6-BE63DD4FC754}" dt="2024-01-22T08:03:25.919" v="3923" actId="1076"/>
          <ac:spMkLst>
            <pc:docMk/>
            <pc:sldMk cId="2568589063" sldId="385"/>
            <ac:spMk id="6" creationId="{47D71CC1-0474-1FE5-8703-F5912109B3A7}"/>
          </ac:spMkLst>
        </pc:spChg>
        <pc:spChg chg="add mod">
          <ac:chgData name="野呂　正明" userId="99e23715-989e-4c0d-a8c7-541db55a28d9" providerId="ADAL" clId="{A41AB05A-6EC9-4DE7-96B6-BE63DD4FC754}" dt="2024-01-22T08:03:25.919" v="3923" actId="1076"/>
          <ac:spMkLst>
            <pc:docMk/>
            <pc:sldMk cId="2568589063" sldId="385"/>
            <ac:spMk id="7" creationId="{1E2565D9-66A2-D0AC-DDD7-FD6F58BBB3DF}"/>
          </ac:spMkLst>
        </pc:spChg>
        <pc:spChg chg="add mod">
          <ac:chgData name="野呂　正明" userId="99e23715-989e-4c0d-a8c7-541db55a28d9" providerId="ADAL" clId="{A41AB05A-6EC9-4DE7-96B6-BE63DD4FC754}" dt="2024-01-22T08:03:25.919" v="3923" actId="1076"/>
          <ac:spMkLst>
            <pc:docMk/>
            <pc:sldMk cId="2568589063" sldId="385"/>
            <ac:spMk id="8" creationId="{4579733B-EBEC-7F20-2BB7-4FB90F843D64}"/>
          </ac:spMkLst>
        </pc:spChg>
        <pc:spChg chg="add mod">
          <ac:chgData name="野呂　正明" userId="99e23715-989e-4c0d-a8c7-541db55a28d9" providerId="ADAL" clId="{A41AB05A-6EC9-4DE7-96B6-BE63DD4FC754}" dt="2024-01-22T08:03:25.919" v="3923" actId="1076"/>
          <ac:spMkLst>
            <pc:docMk/>
            <pc:sldMk cId="2568589063" sldId="385"/>
            <ac:spMk id="9" creationId="{D1787801-7A13-3BA5-7A38-61B886F8DC51}"/>
          </ac:spMkLst>
        </pc:spChg>
        <pc:spChg chg="add mod">
          <ac:chgData name="野呂　正明" userId="99e23715-989e-4c0d-a8c7-541db55a28d9" providerId="ADAL" clId="{A41AB05A-6EC9-4DE7-96B6-BE63DD4FC754}" dt="2024-01-22T08:03:25.919" v="3923" actId="1076"/>
          <ac:spMkLst>
            <pc:docMk/>
            <pc:sldMk cId="2568589063" sldId="385"/>
            <ac:spMk id="10" creationId="{0584165B-3625-AD2C-1E69-0F58FD30545D}"/>
          </ac:spMkLst>
        </pc:spChg>
        <pc:spChg chg="add mod">
          <ac:chgData name="野呂　正明" userId="99e23715-989e-4c0d-a8c7-541db55a28d9" providerId="ADAL" clId="{A41AB05A-6EC9-4DE7-96B6-BE63DD4FC754}" dt="2024-01-22T08:03:25.919" v="3923" actId="1076"/>
          <ac:spMkLst>
            <pc:docMk/>
            <pc:sldMk cId="2568589063" sldId="385"/>
            <ac:spMk id="11" creationId="{6EB9567E-DDC0-7575-4865-C2E9C1359A4A}"/>
          </ac:spMkLst>
        </pc:spChg>
        <pc:spChg chg="add mod">
          <ac:chgData name="野呂　正明" userId="99e23715-989e-4c0d-a8c7-541db55a28d9" providerId="ADAL" clId="{A41AB05A-6EC9-4DE7-96B6-BE63DD4FC754}" dt="2024-01-22T08:03:25.919" v="3923" actId="1076"/>
          <ac:spMkLst>
            <pc:docMk/>
            <pc:sldMk cId="2568589063" sldId="385"/>
            <ac:spMk id="12" creationId="{BF17A3CD-9B88-DA05-6DAD-97156B27E234}"/>
          </ac:spMkLst>
        </pc:spChg>
        <pc:spChg chg="add mod">
          <ac:chgData name="野呂　正明" userId="99e23715-989e-4c0d-a8c7-541db55a28d9" providerId="ADAL" clId="{A41AB05A-6EC9-4DE7-96B6-BE63DD4FC754}" dt="2024-01-22T08:03:25.919" v="3923" actId="1076"/>
          <ac:spMkLst>
            <pc:docMk/>
            <pc:sldMk cId="2568589063" sldId="385"/>
            <ac:spMk id="13" creationId="{DAD1B559-5301-AE1C-2342-EE2470171B4C}"/>
          </ac:spMkLst>
        </pc:spChg>
        <pc:spChg chg="add mod ord">
          <ac:chgData name="野呂　正明" userId="99e23715-989e-4c0d-a8c7-541db55a28d9" providerId="ADAL" clId="{A41AB05A-6EC9-4DE7-96B6-BE63DD4FC754}" dt="2024-01-26T03:01:38.296" v="9580"/>
          <ac:spMkLst>
            <pc:docMk/>
            <pc:sldMk cId="2568589063" sldId="385"/>
            <ac:spMk id="14" creationId="{C0180C33-0BA6-36B6-DE7C-40B9B56CCB65}"/>
          </ac:spMkLst>
        </pc:spChg>
        <pc:spChg chg="add mod">
          <ac:chgData name="野呂　正明" userId="99e23715-989e-4c0d-a8c7-541db55a28d9" providerId="ADAL" clId="{A41AB05A-6EC9-4DE7-96B6-BE63DD4FC754}" dt="2024-01-26T03:01:45.040" v="9581" actId="1076"/>
          <ac:spMkLst>
            <pc:docMk/>
            <pc:sldMk cId="2568589063" sldId="385"/>
            <ac:spMk id="15" creationId="{6723F4B6-5F5E-0BAC-4893-93210FA9CE8A}"/>
          </ac:spMkLst>
        </pc:spChg>
        <pc:spChg chg="add del mod">
          <ac:chgData name="野呂　正明" userId="99e23715-989e-4c0d-a8c7-541db55a28d9" providerId="ADAL" clId="{A41AB05A-6EC9-4DE7-96B6-BE63DD4FC754}" dt="2024-01-22T02:39:14.319" v="2717" actId="21"/>
          <ac:spMkLst>
            <pc:docMk/>
            <pc:sldMk cId="2568589063" sldId="385"/>
            <ac:spMk id="16" creationId="{43B4B239-DC66-24D5-FFB2-C9C01183C5EE}"/>
          </ac:spMkLst>
        </pc:spChg>
        <pc:spChg chg="add mod">
          <ac:chgData name="野呂　正明" userId="99e23715-989e-4c0d-a8c7-541db55a28d9" providerId="ADAL" clId="{A41AB05A-6EC9-4DE7-96B6-BE63DD4FC754}" dt="2024-01-22T08:03:42.452" v="3929" actId="1076"/>
          <ac:spMkLst>
            <pc:docMk/>
            <pc:sldMk cId="2568589063" sldId="385"/>
            <ac:spMk id="16" creationId="{E77C288B-9C40-977C-F6BE-A142F970BAB6}"/>
          </ac:spMkLst>
        </pc:spChg>
      </pc:sldChg>
      <pc:sldChg chg="addSp delSp modSp new mod">
        <pc:chgData name="野呂　正明" userId="99e23715-989e-4c0d-a8c7-541db55a28d9" providerId="ADAL" clId="{A41AB05A-6EC9-4DE7-96B6-BE63DD4FC754}" dt="2024-01-22T10:05:46.257" v="4211" actId="1076"/>
        <pc:sldMkLst>
          <pc:docMk/>
          <pc:sldMk cId="3074756083" sldId="386"/>
        </pc:sldMkLst>
        <pc:spChg chg="mod">
          <ac:chgData name="野呂　正明" userId="99e23715-989e-4c0d-a8c7-541db55a28d9" providerId="ADAL" clId="{A41AB05A-6EC9-4DE7-96B6-BE63DD4FC754}" dt="2024-01-22T03:02:43.672" v="2930" actId="1076"/>
          <ac:spMkLst>
            <pc:docMk/>
            <pc:sldMk cId="3074756083" sldId="386"/>
            <ac:spMk id="2" creationId="{BDEDBFD7-D451-C5F9-E621-EDBF45FFF561}"/>
          </ac:spMkLst>
        </pc:spChg>
        <pc:spChg chg="add mod ord">
          <ac:chgData name="野呂　正明" userId="99e23715-989e-4c0d-a8c7-541db55a28d9" providerId="ADAL" clId="{A41AB05A-6EC9-4DE7-96B6-BE63DD4FC754}" dt="2024-01-22T03:09:47.315" v="3036" actId="207"/>
          <ac:spMkLst>
            <pc:docMk/>
            <pc:sldMk cId="3074756083" sldId="386"/>
            <ac:spMk id="3" creationId="{B9810FA3-B148-DC6F-1C8D-47FFA29BA82F}"/>
          </ac:spMkLst>
        </pc:spChg>
        <pc:spChg chg="add mod ord">
          <ac:chgData name="野呂　正明" userId="99e23715-989e-4c0d-a8c7-541db55a28d9" providerId="ADAL" clId="{A41AB05A-6EC9-4DE7-96B6-BE63DD4FC754}" dt="2024-01-22T03:03:20.710" v="2936" actId="167"/>
          <ac:spMkLst>
            <pc:docMk/>
            <pc:sldMk cId="3074756083" sldId="386"/>
            <ac:spMk id="4" creationId="{E82D5816-C0CD-B725-F305-EFE7A6067B7B}"/>
          </ac:spMkLst>
        </pc:spChg>
        <pc:spChg chg="add mod ord">
          <ac:chgData name="野呂　正明" userId="99e23715-989e-4c0d-a8c7-541db55a28d9" providerId="ADAL" clId="{A41AB05A-6EC9-4DE7-96B6-BE63DD4FC754}" dt="2024-01-22T03:04:03.926" v="2941" actId="207"/>
          <ac:spMkLst>
            <pc:docMk/>
            <pc:sldMk cId="3074756083" sldId="386"/>
            <ac:spMk id="5" creationId="{174F4CAD-A2D7-BCEC-8241-44AFC2712E01}"/>
          </ac:spMkLst>
        </pc:spChg>
        <pc:spChg chg="add mod ord">
          <ac:chgData name="野呂　正明" userId="99e23715-989e-4c0d-a8c7-541db55a28d9" providerId="ADAL" clId="{A41AB05A-6EC9-4DE7-96B6-BE63DD4FC754}" dt="2024-01-22T03:03:20.710" v="2936" actId="167"/>
          <ac:spMkLst>
            <pc:docMk/>
            <pc:sldMk cId="3074756083" sldId="386"/>
            <ac:spMk id="6" creationId="{6EF7AED7-63C2-A44B-FAA3-77DD83877EE6}"/>
          </ac:spMkLst>
        </pc:spChg>
        <pc:spChg chg="add mod ord">
          <ac:chgData name="野呂　正明" userId="99e23715-989e-4c0d-a8c7-541db55a28d9" providerId="ADAL" clId="{A41AB05A-6EC9-4DE7-96B6-BE63DD4FC754}" dt="2024-01-22T03:03:40.245" v="2937" actId="207"/>
          <ac:spMkLst>
            <pc:docMk/>
            <pc:sldMk cId="3074756083" sldId="386"/>
            <ac:spMk id="7" creationId="{A731B5D2-5EF7-9B3F-9840-7DDA71D541B7}"/>
          </ac:spMkLst>
        </pc:spChg>
        <pc:spChg chg="add mod ord">
          <ac:chgData name="野呂　正明" userId="99e23715-989e-4c0d-a8c7-541db55a28d9" providerId="ADAL" clId="{A41AB05A-6EC9-4DE7-96B6-BE63DD4FC754}" dt="2024-01-22T03:03:20.710" v="2936" actId="167"/>
          <ac:spMkLst>
            <pc:docMk/>
            <pc:sldMk cId="3074756083" sldId="386"/>
            <ac:spMk id="8" creationId="{6BA8A538-B18C-3DA5-59A2-D15DEA89E253}"/>
          </ac:spMkLst>
        </pc:spChg>
        <pc:spChg chg="add mod ord">
          <ac:chgData name="野呂　正明" userId="99e23715-989e-4c0d-a8c7-541db55a28d9" providerId="ADAL" clId="{A41AB05A-6EC9-4DE7-96B6-BE63DD4FC754}" dt="2024-01-22T03:03:20.710" v="2936" actId="167"/>
          <ac:spMkLst>
            <pc:docMk/>
            <pc:sldMk cId="3074756083" sldId="386"/>
            <ac:spMk id="9" creationId="{369F3E99-086C-899F-10DF-65F36AB2F3B3}"/>
          </ac:spMkLst>
        </pc:spChg>
        <pc:spChg chg="add mod ord">
          <ac:chgData name="野呂　正明" userId="99e23715-989e-4c0d-a8c7-541db55a28d9" providerId="ADAL" clId="{A41AB05A-6EC9-4DE7-96B6-BE63DD4FC754}" dt="2024-01-22T03:03:20.710" v="2936" actId="167"/>
          <ac:spMkLst>
            <pc:docMk/>
            <pc:sldMk cId="3074756083" sldId="386"/>
            <ac:spMk id="10" creationId="{91144F39-1E78-8331-5CD7-C91A23EC57D8}"/>
          </ac:spMkLst>
        </pc:spChg>
        <pc:spChg chg="add mod ord">
          <ac:chgData name="野呂　正明" userId="99e23715-989e-4c0d-a8c7-541db55a28d9" providerId="ADAL" clId="{A41AB05A-6EC9-4DE7-96B6-BE63DD4FC754}" dt="2024-01-22T03:03:20.710" v="2936" actId="167"/>
          <ac:spMkLst>
            <pc:docMk/>
            <pc:sldMk cId="3074756083" sldId="386"/>
            <ac:spMk id="11" creationId="{371D105E-884C-6B36-B343-DDD59E7F4902}"/>
          </ac:spMkLst>
        </pc:spChg>
        <pc:spChg chg="add mod ord">
          <ac:chgData name="野呂　正明" userId="99e23715-989e-4c0d-a8c7-541db55a28d9" providerId="ADAL" clId="{A41AB05A-6EC9-4DE7-96B6-BE63DD4FC754}" dt="2024-01-22T03:03:20.710" v="2936" actId="167"/>
          <ac:spMkLst>
            <pc:docMk/>
            <pc:sldMk cId="3074756083" sldId="386"/>
            <ac:spMk id="12" creationId="{069FED9E-A049-8EFE-0B38-F5A29CF13E94}"/>
          </ac:spMkLst>
        </pc:spChg>
        <pc:spChg chg="add mod">
          <ac:chgData name="野呂　正明" userId="99e23715-989e-4c0d-a8c7-541db55a28d9" providerId="ADAL" clId="{A41AB05A-6EC9-4DE7-96B6-BE63DD4FC754}" dt="2024-01-22T08:04:30.052" v="3960" actId="1076"/>
          <ac:spMkLst>
            <pc:docMk/>
            <pc:sldMk cId="3074756083" sldId="386"/>
            <ac:spMk id="13" creationId="{E7C09BB0-A182-B8DC-66B0-0D899FF98FCD}"/>
          </ac:spMkLst>
        </pc:spChg>
        <pc:spChg chg="add mod">
          <ac:chgData name="野呂　正明" userId="99e23715-989e-4c0d-a8c7-541db55a28d9" providerId="ADAL" clId="{A41AB05A-6EC9-4DE7-96B6-BE63DD4FC754}" dt="2024-01-22T08:04:30.052" v="3960" actId="1076"/>
          <ac:spMkLst>
            <pc:docMk/>
            <pc:sldMk cId="3074756083" sldId="386"/>
            <ac:spMk id="14" creationId="{7FCF673B-C016-FEF1-2D82-9BBCA054DDA5}"/>
          </ac:spMkLst>
        </pc:spChg>
        <pc:spChg chg="add mod">
          <ac:chgData name="野呂　正明" userId="99e23715-989e-4c0d-a8c7-541db55a28d9" providerId="ADAL" clId="{A41AB05A-6EC9-4DE7-96B6-BE63DD4FC754}" dt="2024-01-22T08:04:30.052" v="3960" actId="1076"/>
          <ac:spMkLst>
            <pc:docMk/>
            <pc:sldMk cId="3074756083" sldId="386"/>
            <ac:spMk id="15" creationId="{A5568C1E-5C3E-C60D-C665-ABE31D42F47C}"/>
          </ac:spMkLst>
        </pc:spChg>
        <pc:spChg chg="add mod">
          <ac:chgData name="野呂　正明" userId="99e23715-989e-4c0d-a8c7-541db55a28d9" providerId="ADAL" clId="{A41AB05A-6EC9-4DE7-96B6-BE63DD4FC754}" dt="2024-01-22T08:04:30.052" v="3960" actId="1076"/>
          <ac:spMkLst>
            <pc:docMk/>
            <pc:sldMk cId="3074756083" sldId="386"/>
            <ac:spMk id="16" creationId="{C5CD7EBE-5355-F524-C4C5-B20192AB2759}"/>
          </ac:spMkLst>
        </pc:spChg>
        <pc:spChg chg="add mod">
          <ac:chgData name="野呂　正明" userId="99e23715-989e-4c0d-a8c7-541db55a28d9" providerId="ADAL" clId="{A41AB05A-6EC9-4DE7-96B6-BE63DD4FC754}" dt="2024-01-22T08:04:30.052" v="3960" actId="1076"/>
          <ac:spMkLst>
            <pc:docMk/>
            <pc:sldMk cId="3074756083" sldId="386"/>
            <ac:spMk id="17" creationId="{64890969-36D3-3CC8-7F11-D680CE3BC10B}"/>
          </ac:spMkLst>
        </pc:spChg>
        <pc:spChg chg="add mod">
          <ac:chgData name="野呂　正明" userId="99e23715-989e-4c0d-a8c7-541db55a28d9" providerId="ADAL" clId="{A41AB05A-6EC9-4DE7-96B6-BE63DD4FC754}" dt="2024-01-22T08:04:30.052" v="3960" actId="1076"/>
          <ac:spMkLst>
            <pc:docMk/>
            <pc:sldMk cId="3074756083" sldId="386"/>
            <ac:spMk id="18" creationId="{2220FC29-62B8-96E7-7133-34F6CD9E5291}"/>
          </ac:spMkLst>
        </pc:spChg>
        <pc:spChg chg="add mod">
          <ac:chgData name="野呂　正明" userId="99e23715-989e-4c0d-a8c7-541db55a28d9" providerId="ADAL" clId="{A41AB05A-6EC9-4DE7-96B6-BE63DD4FC754}" dt="2024-01-22T08:04:30.052" v="3960" actId="1076"/>
          <ac:spMkLst>
            <pc:docMk/>
            <pc:sldMk cId="3074756083" sldId="386"/>
            <ac:spMk id="19" creationId="{9953AB0C-940D-4336-B504-43D26DBFBCE4}"/>
          </ac:spMkLst>
        </pc:spChg>
        <pc:spChg chg="add mod">
          <ac:chgData name="野呂　正明" userId="99e23715-989e-4c0d-a8c7-541db55a28d9" providerId="ADAL" clId="{A41AB05A-6EC9-4DE7-96B6-BE63DD4FC754}" dt="2024-01-22T08:49:06.122" v="4002" actId="207"/>
          <ac:spMkLst>
            <pc:docMk/>
            <pc:sldMk cId="3074756083" sldId="386"/>
            <ac:spMk id="20" creationId="{A4989B6D-A367-5112-9370-9BDD7AB566E9}"/>
          </ac:spMkLst>
        </pc:spChg>
        <pc:spChg chg="add mod">
          <ac:chgData name="野呂　正明" userId="99e23715-989e-4c0d-a8c7-541db55a28d9" providerId="ADAL" clId="{A41AB05A-6EC9-4DE7-96B6-BE63DD4FC754}" dt="2024-01-22T10:05:46.257" v="4211" actId="1076"/>
          <ac:spMkLst>
            <pc:docMk/>
            <pc:sldMk cId="3074756083" sldId="386"/>
            <ac:spMk id="22" creationId="{C3581452-FFA3-8635-D42D-1F9016192941}"/>
          </ac:spMkLst>
        </pc:spChg>
        <pc:spChg chg="add mod">
          <ac:chgData name="野呂　正明" userId="99e23715-989e-4c0d-a8c7-541db55a28d9" providerId="ADAL" clId="{A41AB05A-6EC9-4DE7-96B6-BE63DD4FC754}" dt="2024-01-22T03:01:08.136" v="2884"/>
          <ac:spMkLst>
            <pc:docMk/>
            <pc:sldMk cId="3074756083" sldId="386"/>
            <ac:spMk id="23" creationId="{928151B3-D3A3-49B1-C392-B63B250DDB31}"/>
          </ac:spMkLst>
        </pc:spChg>
        <pc:spChg chg="add mod">
          <ac:chgData name="野呂　正明" userId="99e23715-989e-4c0d-a8c7-541db55a28d9" providerId="ADAL" clId="{A41AB05A-6EC9-4DE7-96B6-BE63DD4FC754}" dt="2024-01-22T03:01:08.136" v="2884"/>
          <ac:spMkLst>
            <pc:docMk/>
            <pc:sldMk cId="3074756083" sldId="386"/>
            <ac:spMk id="24" creationId="{11BF5568-7F1D-54B8-C505-534FF2B3A234}"/>
          </ac:spMkLst>
        </pc:spChg>
        <pc:spChg chg="add mod">
          <ac:chgData name="野呂　正明" userId="99e23715-989e-4c0d-a8c7-541db55a28d9" providerId="ADAL" clId="{A41AB05A-6EC9-4DE7-96B6-BE63DD4FC754}" dt="2024-01-22T03:01:08.136" v="2884"/>
          <ac:spMkLst>
            <pc:docMk/>
            <pc:sldMk cId="3074756083" sldId="386"/>
            <ac:spMk id="25" creationId="{D0411EDB-3DD6-B249-302D-9537C86EACE7}"/>
          </ac:spMkLst>
        </pc:spChg>
        <pc:spChg chg="add mod">
          <ac:chgData name="野呂　正明" userId="99e23715-989e-4c0d-a8c7-541db55a28d9" providerId="ADAL" clId="{A41AB05A-6EC9-4DE7-96B6-BE63DD4FC754}" dt="2024-01-22T03:01:08.136" v="2884"/>
          <ac:spMkLst>
            <pc:docMk/>
            <pc:sldMk cId="3074756083" sldId="386"/>
            <ac:spMk id="26" creationId="{E151442C-C904-0F8A-7013-324C94E5A43A}"/>
          </ac:spMkLst>
        </pc:spChg>
        <pc:spChg chg="add mod">
          <ac:chgData name="野呂　正明" userId="99e23715-989e-4c0d-a8c7-541db55a28d9" providerId="ADAL" clId="{A41AB05A-6EC9-4DE7-96B6-BE63DD4FC754}" dt="2024-01-22T03:01:08.136" v="2884"/>
          <ac:spMkLst>
            <pc:docMk/>
            <pc:sldMk cId="3074756083" sldId="386"/>
            <ac:spMk id="27" creationId="{42DFF262-F83E-A0E4-7633-7F2FD36FC8D5}"/>
          </ac:spMkLst>
        </pc:spChg>
        <pc:spChg chg="add mod">
          <ac:chgData name="野呂　正明" userId="99e23715-989e-4c0d-a8c7-541db55a28d9" providerId="ADAL" clId="{A41AB05A-6EC9-4DE7-96B6-BE63DD4FC754}" dt="2024-01-22T03:01:08.136" v="2884"/>
          <ac:spMkLst>
            <pc:docMk/>
            <pc:sldMk cId="3074756083" sldId="386"/>
            <ac:spMk id="28" creationId="{15F1DBDC-1006-F0A7-0E24-CF21841C9442}"/>
          </ac:spMkLst>
        </pc:spChg>
        <pc:spChg chg="add mod">
          <ac:chgData name="野呂　正明" userId="99e23715-989e-4c0d-a8c7-541db55a28d9" providerId="ADAL" clId="{A41AB05A-6EC9-4DE7-96B6-BE63DD4FC754}" dt="2024-01-22T03:01:08.136" v="2884"/>
          <ac:spMkLst>
            <pc:docMk/>
            <pc:sldMk cId="3074756083" sldId="386"/>
            <ac:spMk id="29" creationId="{1F584D76-9E18-D914-816A-9AFC649FACF2}"/>
          </ac:spMkLst>
        </pc:spChg>
        <pc:spChg chg="add mod">
          <ac:chgData name="野呂　正明" userId="99e23715-989e-4c0d-a8c7-541db55a28d9" providerId="ADAL" clId="{A41AB05A-6EC9-4DE7-96B6-BE63DD4FC754}" dt="2024-01-22T08:04:30.052" v="3960" actId="1076"/>
          <ac:spMkLst>
            <pc:docMk/>
            <pc:sldMk cId="3074756083" sldId="386"/>
            <ac:spMk id="30" creationId="{862B4DE9-C27E-391C-0B7E-0D599B81210A}"/>
          </ac:spMkLst>
        </pc:spChg>
        <pc:spChg chg="add mod">
          <ac:chgData name="野呂　正明" userId="99e23715-989e-4c0d-a8c7-541db55a28d9" providerId="ADAL" clId="{A41AB05A-6EC9-4DE7-96B6-BE63DD4FC754}" dt="2024-01-22T08:04:30.052" v="3960" actId="1076"/>
          <ac:spMkLst>
            <pc:docMk/>
            <pc:sldMk cId="3074756083" sldId="386"/>
            <ac:spMk id="31" creationId="{E373511C-02F3-29B7-5BAE-F6C032089114}"/>
          </ac:spMkLst>
        </pc:spChg>
        <pc:spChg chg="add del mod">
          <ac:chgData name="野呂　正明" userId="99e23715-989e-4c0d-a8c7-541db55a28d9" providerId="ADAL" clId="{A41AB05A-6EC9-4DE7-96B6-BE63DD4FC754}" dt="2024-01-22T03:02:23.853" v="2925" actId="21"/>
          <ac:spMkLst>
            <pc:docMk/>
            <pc:sldMk cId="3074756083" sldId="386"/>
            <ac:spMk id="32" creationId="{CF3FA804-297F-E868-422B-C1BDBFF4DE3C}"/>
          </ac:spMkLst>
        </pc:spChg>
        <pc:spChg chg="add mod">
          <ac:chgData name="野呂　正明" userId="99e23715-989e-4c0d-a8c7-541db55a28d9" providerId="ADAL" clId="{A41AB05A-6EC9-4DE7-96B6-BE63DD4FC754}" dt="2024-01-22T08:04:30.052" v="3960" actId="1076"/>
          <ac:spMkLst>
            <pc:docMk/>
            <pc:sldMk cId="3074756083" sldId="386"/>
            <ac:spMk id="34" creationId="{98823685-A9D8-E80B-6B49-9E5D8FCAA809}"/>
          </ac:spMkLst>
        </pc:spChg>
        <pc:spChg chg="add mod ord">
          <ac:chgData name="野呂　正明" userId="99e23715-989e-4c0d-a8c7-541db55a28d9" providerId="ADAL" clId="{A41AB05A-6EC9-4DE7-96B6-BE63DD4FC754}" dt="2024-01-22T08:04:30.052" v="3960" actId="1076"/>
          <ac:spMkLst>
            <pc:docMk/>
            <pc:sldMk cId="3074756083" sldId="386"/>
            <ac:spMk id="35" creationId="{082A22B3-00F8-D6BB-3252-948D83FC20BB}"/>
          </ac:spMkLst>
        </pc:spChg>
        <pc:spChg chg="add mod">
          <ac:chgData name="野呂　正明" userId="99e23715-989e-4c0d-a8c7-541db55a28d9" providerId="ADAL" clId="{A41AB05A-6EC9-4DE7-96B6-BE63DD4FC754}" dt="2024-01-22T03:09:47.315" v="3036" actId="207"/>
          <ac:spMkLst>
            <pc:docMk/>
            <pc:sldMk cId="3074756083" sldId="386"/>
            <ac:spMk id="36" creationId="{78E428F4-1CBF-9A63-8531-7C83487B55DD}"/>
          </ac:spMkLst>
        </pc:spChg>
        <pc:spChg chg="add mod">
          <ac:chgData name="野呂　正明" userId="99e23715-989e-4c0d-a8c7-541db55a28d9" providerId="ADAL" clId="{A41AB05A-6EC9-4DE7-96B6-BE63DD4FC754}" dt="2024-01-22T03:06:15.998" v="3022" actId="14100"/>
          <ac:spMkLst>
            <pc:docMk/>
            <pc:sldMk cId="3074756083" sldId="386"/>
            <ac:spMk id="37" creationId="{EB6945D3-44EA-1105-4B50-126CC5A985C3}"/>
          </ac:spMkLst>
        </pc:spChg>
        <pc:spChg chg="add mod">
          <ac:chgData name="野呂　正明" userId="99e23715-989e-4c0d-a8c7-541db55a28d9" providerId="ADAL" clId="{A41AB05A-6EC9-4DE7-96B6-BE63DD4FC754}" dt="2024-01-22T08:48:39.373" v="4001"/>
          <ac:spMkLst>
            <pc:docMk/>
            <pc:sldMk cId="3074756083" sldId="386"/>
            <ac:spMk id="38" creationId="{7F29111E-BD5D-3B2E-6D45-8C704171C8E1}"/>
          </ac:spMkLst>
        </pc:spChg>
        <pc:spChg chg="add mod">
          <ac:chgData name="野呂　正明" userId="99e23715-989e-4c0d-a8c7-541db55a28d9" providerId="ADAL" clId="{A41AB05A-6EC9-4DE7-96B6-BE63DD4FC754}" dt="2024-01-22T03:07:13.489" v="3035" actId="1076"/>
          <ac:spMkLst>
            <pc:docMk/>
            <pc:sldMk cId="3074756083" sldId="386"/>
            <ac:spMk id="39" creationId="{C1945317-2C15-140A-6703-AB97BF77DBE0}"/>
          </ac:spMkLst>
        </pc:spChg>
        <pc:spChg chg="add mod">
          <ac:chgData name="野呂　正明" userId="99e23715-989e-4c0d-a8c7-541db55a28d9" providerId="ADAL" clId="{A41AB05A-6EC9-4DE7-96B6-BE63DD4FC754}" dt="2024-01-22T08:04:30.052" v="3960" actId="1076"/>
          <ac:spMkLst>
            <pc:docMk/>
            <pc:sldMk cId="3074756083" sldId="386"/>
            <ac:spMk id="40" creationId="{48C6E2C6-A5CC-2F18-8566-836F885D6B9F}"/>
          </ac:spMkLst>
        </pc:spChg>
        <pc:spChg chg="add mod">
          <ac:chgData name="野呂　正明" userId="99e23715-989e-4c0d-a8c7-541db55a28d9" providerId="ADAL" clId="{A41AB05A-6EC9-4DE7-96B6-BE63DD4FC754}" dt="2024-01-22T08:04:30.052" v="3960" actId="1076"/>
          <ac:spMkLst>
            <pc:docMk/>
            <pc:sldMk cId="3074756083" sldId="386"/>
            <ac:spMk id="41" creationId="{48E1637B-6A56-33B9-93E4-23C4ED7434B8}"/>
          </ac:spMkLst>
        </pc:spChg>
        <pc:spChg chg="add mod">
          <ac:chgData name="野呂　正明" userId="99e23715-989e-4c0d-a8c7-541db55a28d9" providerId="ADAL" clId="{A41AB05A-6EC9-4DE7-96B6-BE63DD4FC754}" dt="2024-01-22T08:04:30.052" v="3960" actId="1076"/>
          <ac:spMkLst>
            <pc:docMk/>
            <pc:sldMk cId="3074756083" sldId="386"/>
            <ac:spMk id="42" creationId="{7398CFD0-9CD7-591F-ADDD-6E18B30F3E08}"/>
          </ac:spMkLst>
        </pc:spChg>
        <pc:spChg chg="add mod">
          <ac:chgData name="野呂　正明" userId="99e23715-989e-4c0d-a8c7-541db55a28d9" providerId="ADAL" clId="{A41AB05A-6EC9-4DE7-96B6-BE63DD4FC754}" dt="2024-01-22T08:04:30.052" v="3960" actId="1076"/>
          <ac:spMkLst>
            <pc:docMk/>
            <pc:sldMk cId="3074756083" sldId="386"/>
            <ac:spMk id="43" creationId="{A38E9091-BC29-D126-1195-CCDA133BA4DF}"/>
          </ac:spMkLst>
        </pc:spChg>
        <pc:spChg chg="add mod">
          <ac:chgData name="野呂　正明" userId="99e23715-989e-4c0d-a8c7-541db55a28d9" providerId="ADAL" clId="{A41AB05A-6EC9-4DE7-96B6-BE63DD4FC754}" dt="2024-01-22T04:02:01.227" v="3805" actId="1076"/>
          <ac:spMkLst>
            <pc:docMk/>
            <pc:sldMk cId="3074756083" sldId="386"/>
            <ac:spMk id="44" creationId="{500A255C-10CB-BCE7-E4F1-1E40ED207545}"/>
          </ac:spMkLst>
        </pc:spChg>
        <pc:cxnChg chg="add mod ord">
          <ac:chgData name="野呂　正明" userId="99e23715-989e-4c0d-a8c7-541db55a28d9" providerId="ADAL" clId="{A41AB05A-6EC9-4DE7-96B6-BE63DD4FC754}" dt="2024-01-22T08:04:30.052" v="3960" actId="1076"/>
          <ac:cxnSpMkLst>
            <pc:docMk/>
            <pc:sldMk cId="3074756083" sldId="386"/>
            <ac:cxnSpMk id="21" creationId="{D4055C4B-039B-7D7F-5AE8-48BBBBEFA41F}"/>
          </ac:cxnSpMkLst>
        </pc:cxnChg>
        <pc:cxnChg chg="add mod">
          <ac:chgData name="野呂　正明" userId="99e23715-989e-4c0d-a8c7-541db55a28d9" providerId="ADAL" clId="{A41AB05A-6EC9-4DE7-96B6-BE63DD4FC754}" dt="2024-01-22T03:01:08.136" v="2884"/>
          <ac:cxnSpMkLst>
            <pc:docMk/>
            <pc:sldMk cId="3074756083" sldId="386"/>
            <ac:cxnSpMk id="22" creationId="{F151AA0D-0595-60E1-F912-B928F50FC488}"/>
          </ac:cxnSpMkLst>
        </pc:cxnChg>
        <pc:cxnChg chg="add mod">
          <ac:chgData name="野呂　正明" userId="99e23715-989e-4c0d-a8c7-541db55a28d9" providerId="ADAL" clId="{A41AB05A-6EC9-4DE7-96B6-BE63DD4FC754}" dt="2024-01-22T08:04:30.052" v="3960" actId="1076"/>
          <ac:cxnSpMkLst>
            <pc:docMk/>
            <pc:sldMk cId="3074756083" sldId="386"/>
            <ac:cxnSpMk id="33" creationId="{DFFFB9C0-731C-269C-408C-4748A1E63F0A}"/>
          </ac:cxnSpMkLst>
        </pc:cxnChg>
      </pc:sldChg>
      <pc:sldChg chg="addSp modSp new del mod">
        <pc:chgData name="野呂　正明" userId="99e23715-989e-4c0d-a8c7-541db55a28d9" providerId="ADAL" clId="{A41AB05A-6EC9-4DE7-96B6-BE63DD4FC754}" dt="2024-01-22T10:16:47.821" v="5145" actId="2696"/>
        <pc:sldMkLst>
          <pc:docMk/>
          <pc:sldMk cId="2658316192" sldId="387"/>
        </pc:sldMkLst>
        <pc:spChg chg="mod">
          <ac:chgData name="野呂　正明" userId="99e23715-989e-4c0d-a8c7-541db55a28d9" providerId="ADAL" clId="{A41AB05A-6EC9-4DE7-96B6-BE63DD4FC754}" dt="2024-01-22T03:51:00.641" v="3290" actId="20577"/>
          <ac:spMkLst>
            <pc:docMk/>
            <pc:sldMk cId="2658316192" sldId="387"/>
            <ac:spMk id="2" creationId="{8D3AC24C-E6F9-F762-ACDE-EA055906B764}"/>
          </ac:spMkLst>
        </pc:spChg>
        <pc:graphicFrameChg chg="add mod modGraphic">
          <ac:chgData name="野呂　正明" userId="99e23715-989e-4c0d-a8c7-541db55a28d9" providerId="ADAL" clId="{A41AB05A-6EC9-4DE7-96B6-BE63DD4FC754}" dt="2024-01-22T03:50:50.763" v="3253" actId="14734"/>
          <ac:graphicFrameMkLst>
            <pc:docMk/>
            <pc:sldMk cId="2658316192" sldId="387"/>
            <ac:graphicFrameMk id="3" creationId="{FB408790-A406-75EB-6674-8E91162F049D}"/>
          </ac:graphicFrameMkLst>
        </pc:graphicFrameChg>
      </pc:sldChg>
      <pc:sldChg chg="addSp delSp modSp new mod">
        <pc:chgData name="野呂　正明" userId="99e23715-989e-4c0d-a8c7-541db55a28d9" providerId="ADAL" clId="{A41AB05A-6EC9-4DE7-96B6-BE63DD4FC754}" dt="2024-01-26T03:04:45.718" v="9607" actId="20577"/>
        <pc:sldMkLst>
          <pc:docMk/>
          <pc:sldMk cId="783638658" sldId="388"/>
        </pc:sldMkLst>
        <pc:spChg chg="mod">
          <ac:chgData name="野呂　正明" userId="99e23715-989e-4c0d-a8c7-541db55a28d9" providerId="ADAL" clId="{A41AB05A-6EC9-4DE7-96B6-BE63DD4FC754}" dt="2024-01-26T03:04:45.718" v="9607" actId="20577"/>
          <ac:spMkLst>
            <pc:docMk/>
            <pc:sldMk cId="783638658" sldId="388"/>
            <ac:spMk id="2" creationId="{511B5C7C-C6C3-6903-A692-336826AF94A7}"/>
          </ac:spMkLst>
        </pc:spChg>
        <pc:graphicFrameChg chg="add mod modGraphic">
          <ac:chgData name="野呂　正明" userId="99e23715-989e-4c0d-a8c7-541db55a28d9" providerId="ADAL" clId="{A41AB05A-6EC9-4DE7-96B6-BE63DD4FC754}" dt="2024-01-22T04:22:49.486" v="3813"/>
          <ac:graphicFrameMkLst>
            <pc:docMk/>
            <pc:sldMk cId="783638658" sldId="388"/>
            <ac:graphicFrameMk id="3" creationId="{384B7E96-DFDD-CE18-F858-78C9326E4C51}"/>
          </ac:graphicFrameMkLst>
        </pc:graphicFrameChg>
        <pc:graphicFrameChg chg="add del mod modGraphic">
          <ac:chgData name="野呂　正明" userId="99e23715-989e-4c0d-a8c7-541db55a28d9" providerId="ADAL" clId="{A41AB05A-6EC9-4DE7-96B6-BE63DD4FC754}" dt="2024-01-22T03:58:24.595" v="3728" actId="21"/>
          <ac:graphicFrameMkLst>
            <pc:docMk/>
            <pc:sldMk cId="783638658" sldId="388"/>
            <ac:graphicFrameMk id="4" creationId="{04632EED-D8A2-72ED-DB11-1ED6509BC280}"/>
          </ac:graphicFrameMkLst>
        </pc:graphicFrameChg>
      </pc:sldChg>
      <pc:sldChg chg="addSp delSp modSp new mod">
        <pc:chgData name="野呂　正明" userId="99e23715-989e-4c0d-a8c7-541db55a28d9" providerId="ADAL" clId="{A41AB05A-6EC9-4DE7-96B6-BE63DD4FC754}" dt="2024-01-26T03:04:51.218" v="9608" actId="20577"/>
        <pc:sldMkLst>
          <pc:docMk/>
          <pc:sldMk cId="3157341171" sldId="389"/>
        </pc:sldMkLst>
        <pc:spChg chg="mod">
          <ac:chgData name="野呂　正明" userId="99e23715-989e-4c0d-a8c7-541db55a28d9" providerId="ADAL" clId="{A41AB05A-6EC9-4DE7-96B6-BE63DD4FC754}" dt="2024-01-26T03:04:51.218" v="9608" actId="20577"/>
          <ac:spMkLst>
            <pc:docMk/>
            <pc:sldMk cId="3157341171" sldId="389"/>
            <ac:spMk id="2" creationId="{E163E181-3675-DB39-0647-0C40A70EE6E2}"/>
          </ac:spMkLst>
        </pc:spChg>
        <pc:spChg chg="add del">
          <ac:chgData name="野呂　正明" userId="99e23715-989e-4c0d-a8c7-541db55a28d9" providerId="ADAL" clId="{A41AB05A-6EC9-4DE7-96B6-BE63DD4FC754}" dt="2024-01-22T03:57:55.610" v="3719" actId="22"/>
          <ac:spMkLst>
            <pc:docMk/>
            <pc:sldMk cId="3157341171" sldId="389"/>
            <ac:spMk id="4" creationId="{F256B0F4-7FDC-50AB-99F1-E2DFB801BF18}"/>
          </ac:spMkLst>
        </pc:spChg>
        <pc:graphicFrameChg chg="add mod modGraphic">
          <ac:chgData name="野呂　正明" userId="99e23715-989e-4c0d-a8c7-541db55a28d9" providerId="ADAL" clId="{A41AB05A-6EC9-4DE7-96B6-BE63DD4FC754}" dt="2024-01-22T04:50:54.653" v="3842" actId="798"/>
          <ac:graphicFrameMkLst>
            <pc:docMk/>
            <pc:sldMk cId="3157341171" sldId="389"/>
            <ac:graphicFrameMk id="5" creationId="{996CB5DE-FD4A-D26B-0D36-6F0791ED7CC3}"/>
          </ac:graphicFrameMkLst>
        </pc:graphicFrameChg>
      </pc:sldChg>
      <pc:sldChg chg="addSp delSp modSp new mod modClrScheme chgLayout">
        <pc:chgData name="野呂　正明" userId="99e23715-989e-4c0d-a8c7-541db55a28d9" providerId="ADAL" clId="{A41AB05A-6EC9-4DE7-96B6-BE63DD4FC754}" dt="2024-01-25T04:48:47.737" v="9431" actId="1076"/>
        <pc:sldMkLst>
          <pc:docMk/>
          <pc:sldMk cId="1191827374" sldId="390"/>
        </pc:sldMkLst>
        <pc:spChg chg="mod ord">
          <ac:chgData name="野呂　正明" userId="99e23715-989e-4c0d-a8c7-541db55a28d9" providerId="ADAL" clId="{A41AB05A-6EC9-4DE7-96B6-BE63DD4FC754}" dt="2024-01-22T10:07:22.187" v="4255" actId="700"/>
          <ac:spMkLst>
            <pc:docMk/>
            <pc:sldMk cId="1191827374" sldId="390"/>
            <ac:spMk id="2" creationId="{D7AFD48C-65A7-5679-1AE5-130521CB4752}"/>
          </ac:spMkLst>
        </pc:spChg>
        <pc:spChg chg="add mod">
          <ac:chgData name="野呂　正明" userId="99e23715-989e-4c0d-a8c7-541db55a28d9" providerId="ADAL" clId="{A41AB05A-6EC9-4DE7-96B6-BE63DD4FC754}" dt="2024-01-22T10:06:45.837" v="4235" actId="1076"/>
          <ac:spMkLst>
            <pc:docMk/>
            <pc:sldMk cId="1191827374" sldId="390"/>
            <ac:spMk id="3" creationId="{B69674F4-1D8A-D6AF-B876-499DBAEC9AFA}"/>
          </ac:spMkLst>
        </pc:spChg>
        <pc:spChg chg="add mod">
          <ac:chgData name="野呂　正明" userId="99e23715-989e-4c0d-a8c7-541db55a28d9" providerId="ADAL" clId="{A41AB05A-6EC9-4DE7-96B6-BE63DD4FC754}" dt="2024-01-22T10:07:09.281" v="4254" actId="14100"/>
          <ac:spMkLst>
            <pc:docMk/>
            <pc:sldMk cId="1191827374" sldId="390"/>
            <ac:spMk id="4" creationId="{79C44025-46B7-9A4A-2280-6255C6ECB1B6}"/>
          </ac:spMkLst>
        </pc:spChg>
        <pc:spChg chg="add mod">
          <ac:chgData name="野呂　正明" userId="99e23715-989e-4c0d-a8c7-541db55a28d9" providerId="ADAL" clId="{A41AB05A-6EC9-4DE7-96B6-BE63DD4FC754}" dt="2024-01-22T10:06:45.837" v="4235" actId="1076"/>
          <ac:spMkLst>
            <pc:docMk/>
            <pc:sldMk cId="1191827374" sldId="390"/>
            <ac:spMk id="5" creationId="{15F44C0B-AF82-2FB7-AEEF-79D4179A7527}"/>
          </ac:spMkLst>
        </pc:spChg>
        <pc:spChg chg="add mod">
          <ac:chgData name="野呂　正明" userId="99e23715-989e-4c0d-a8c7-541db55a28d9" providerId="ADAL" clId="{A41AB05A-6EC9-4DE7-96B6-BE63DD4FC754}" dt="2024-01-22T10:07:04.870" v="4253" actId="14100"/>
          <ac:spMkLst>
            <pc:docMk/>
            <pc:sldMk cId="1191827374" sldId="390"/>
            <ac:spMk id="6" creationId="{9EA41108-72F6-0AEA-3859-F5CB416BBE18}"/>
          </ac:spMkLst>
        </pc:spChg>
        <pc:spChg chg="add mod">
          <ac:chgData name="野呂　正明" userId="99e23715-989e-4c0d-a8c7-541db55a28d9" providerId="ADAL" clId="{A41AB05A-6EC9-4DE7-96B6-BE63DD4FC754}" dt="2024-01-22T10:06:45.837" v="4235" actId="1076"/>
          <ac:spMkLst>
            <pc:docMk/>
            <pc:sldMk cId="1191827374" sldId="390"/>
            <ac:spMk id="7" creationId="{F30FB738-32EA-02A0-0D6E-960563F60EED}"/>
          </ac:spMkLst>
        </pc:spChg>
        <pc:spChg chg="add mod">
          <ac:chgData name="野呂　正明" userId="99e23715-989e-4c0d-a8c7-541db55a28d9" providerId="ADAL" clId="{A41AB05A-6EC9-4DE7-96B6-BE63DD4FC754}" dt="2024-01-22T10:06:45.837" v="4235" actId="1076"/>
          <ac:spMkLst>
            <pc:docMk/>
            <pc:sldMk cId="1191827374" sldId="390"/>
            <ac:spMk id="8" creationId="{408C1FC3-69AB-0A7D-51AC-4D008124D317}"/>
          </ac:spMkLst>
        </pc:spChg>
        <pc:spChg chg="add mod">
          <ac:chgData name="野呂　正明" userId="99e23715-989e-4c0d-a8c7-541db55a28d9" providerId="ADAL" clId="{A41AB05A-6EC9-4DE7-96B6-BE63DD4FC754}" dt="2024-01-22T10:07:04.870" v="4253" actId="14100"/>
          <ac:spMkLst>
            <pc:docMk/>
            <pc:sldMk cId="1191827374" sldId="390"/>
            <ac:spMk id="9" creationId="{D08A7D4F-E671-87BD-C362-9E6A62C64ECF}"/>
          </ac:spMkLst>
        </pc:spChg>
        <pc:spChg chg="add mod ord">
          <ac:chgData name="野呂　正明" userId="99e23715-989e-4c0d-a8c7-541db55a28d9" providerId="ADAL" clId="{A41AB05A-6EC9-4DE7-96B6-BE63DD4FC754}" dt="2024-01-22T10:06:45.837" v="4235" actId="1076"/>
          <ac:spMkLst>
            <pc:docMk/>
            <pc:sldMk cId="1191827374" sldId="390"/>
            <ac:spMk id="10" creationId="{DA849593-D7E4-8B08-4193-379AE1EE9DA8}"/>
          </ac:spMkLst>
        </pc:spChg>
        <pc:spChg chg="add mod">
          <ac:chgData name="野呂　正明" userId="99e23715-989e-4c0d-a8c7-541db55a28d9" providerId="ADAL" clId="{A41AB05A-6EC9-4DE7-96B6-BE63DD4FC754}" dt="2024-01-22T10:06:49.574" v="4236" actId="1076"/>
          <ac:spMkLst>
            <pc:docMk/>
            <pc:sldMk cId="1191827374" sldId="390"/>
            <ac:spMk id="11" creationId="{979AEFB8-0F40-C155-C0D0-AB372FE88D8C}"/>
          </ac:spMkLst>
        </pc:spChg>
        <pc:spChg chg="add mod">
          <ac:chgData name="野呂　正明" userId="99e23715-989e-4c0d-a8c7-541db55a28d9" providerId="ADAL" clId="{A41AB05A-6EC9-4DE7-96B6-BE63DD4FC754}" dt="2024-01-22T10:06:49.574" v="4236" actId="1076"/>
          <ac:spMkLst>
            <pc:docMk/>
            <pc:sldMk cId="1191827374" sldId="390"/>
            <ac:spMk id="12" creationId="{44C85D18-9F0C-A722-52DA-1B594C0A95A4}"/>
          </ac:spMkLst>
        </pc:spChg>
        <pc:spChg chg="add del mod">
          <ac:chgData name="野呂　正明" userId="99e23715-989e-4c0d-a8c7-541db55a28d9" providerId="ADAL" clId="{A41AB05A-6EC9-4DE7-96B6-BE63DD4FC754}" dt="2024-01-22T10:06:18.658" v="4230" actId="478"/>
          <ac:spMkLst>
            <pc:docMk/>
            <pc:sldMk cId="1191827374" sldId="390"/>
            <ac:spMk id="13" creationId="{8D05880A-0215-A221-5094-3F80C699076C}"/>
          </ac:spMkLst>
        </pc:spChg>
        <pc:spChg chg="add mod">
          <ac:chgData name="野呂　正明" userId="99e23715-989e-4c0d-a8c7-541db55a28d9" providerId="ADAL" clId="{A41AB05A-6EC9-4DE7-96B6-BE63DD4FC754}" dt="2024-01-25T04:48:47.737" v="9431" actId="1076"/>
          <ac:spMkLst>
            <pc:docMk/>
            <pc:sldMk cId="1191827374" sldId="390"/>
            <ac:spMk id="13" creationId="{E13CB2B0-FFF8-1002-49D4-8D67E9CCDDC3}"/>
          </ac:spMkLst>
        </pc:spChg>
        <pc:spChg chg="add del mod">
          <ac:chgData name="野呂　正明" userId="99e23715-989e-4c0d-a8c7-541db55a28d9" providerId="ADAL" clId="{A41AB05A-6EC9-4DE7-96B6-BE63DD4FC754}" dt="2024-01-22T10:06:18.658" v="4230" actId="478"/>
          <ac:spMkLst>
            <pc:docMk/>
            <pc:sldMk cId="1191827374" sldId="390"/>
            <ac:spMk id="14" creationId="{C08E46E3-97E1-2BA6-2834-09D1EC87BEE2}"/>
          </ac:spMkLst>
        </pc:spChg>
        <pc:spChg chg="add mod">
          <ac:chgData name="野呂　正明" userId="99e23715-989e-4c0d-a8c7-541db55a28d9" providerId="ADAL" clId="{A41AB05A-6EC9-4DE7-96B6-BE63DD4FC754}" dt="2024-01-25T04:48:47.737" v="9431" actId="1076"/>
          <ac:spMkLst>
            <pc:docMk/>
            <pc:sldMk cId="1191827374" sldId="390"/>
            <ac:spMk id="14" creationId="{FF147E06-7AC7-14D3-0FB9-AC1097B1094B}"/>
          </ac:spMkLst>
        </pc:spChg>
        <pc:spChg chg="add mod">
          <ac:chgData name="野呂　正明" userId="99e23715-989e-4c0d-a8c7-541db55a28d9" providerId="ADAL" clId="{A41AB05A-6EC9-4DE7-96B6-BE63DD4FC754}" dt="2024-01-22T10:06:49.574" v="4236" actId="1076"/>
          <ac:spMkLst>
            <pc:docMk/>
            <pc:sldMk cId="1191827374" sldId="390"/>
            <ac:spMk id="15" creationId="{5DEE1384-71C8-9461-8F4A-F6313D0CB79E}"/>
          </ac:spMkLst>
        </pc:spChg>
        <pc:spChg chg="add mod ord">
          <ac:chgData name="野呂　正明" userId="99e23715-989e-4c0d-a8c7-541db55a28d9" providerId="ADAL" clId="{A41AB05A-6EC9-4DE7-96B6-BE63DD4FC754}" dt="2024-01-22T10:10:41.481" v="4575" actId="20577"/>
          <ac:spMkLst>
            <pc:docMk/>
            <pc:sldMk cId="1191827374" sldId="390"/>
            <ac:spMk id="16" creationId="{F31BFF03-9D20-7AA6-B6A9-02C1B0C8D85E}"/>
          </ac:spMkLst>
        </pc:spChg>
        <pc:spChg chg="add mod">
          <ac:chgData name="野呂　正明" userId="99e23715-989e-4c0d-a8c7-541db55a28d9" providerId="ADAL" clId="{A41AB05A-6EC9-4DE7-96B6-BE63DD4FC754}" dt="2024-01-22T10:09:25.737" v="4356" actId="1076"/>
          <ac:spMkLst>
            <pc:docMk/>
            <pc:sldMk cId="1191827374" sldId="390"/>
            <ac:spMk id="17" creationId="{A0BE02A5-0D31-A599-4EEF-A2A676194600}"/>
          </ac:spMkLst>
        </pc:spChg>
        <pc:spChg chg="add mod">
          <ac:chgData name="野呂　正明" userId="99e23715-989e-4c0d-a8c7-541db55a28d9" providerId="ADAL" clId="{A41AB05A-6EC9-4DE7-96B6-BE63DD4FC754}" dt="2024-01-22T10:16:36.239" v="5144" actId="1076"/>
          <ac:spMkLst>
            <pc:docMk/>
            <pc:sldMk cId="1191827374" sldId="390"/>
            <ac:spMk id="18" creationId="{30EFC2A8-BF5A-F045-B66B-EF05E3BDA1FD}"/>
          </ac:spMkLst>
        </pc:spChg>
        <pc:spChg chg="add mod">
          <ac:chgData name="野呂　正明" userId="99e23715-989e-4c0d-a8c7-541db55a28d9" providerId="ADAL" clId="{A41AB05A-6EC9-4DE7-96B6-BE63DD4FC754}" dt="2024-01-25T04:48:47.737" v="9431" actId="1076"/>
          <ac:spMkLst>
            <pc:docMk/>
            <pc:sldMk cId="1191827374" sldId="390"/>
            <ac:spMk id="20" creationId="{1724D649-06E2-B40B-464F-46AA9BF5A299}"/>
          </ac:spMkLst>
        </pc:spChg>
        <pc:spChg chg="add mod">
          <ac:chgData name="野呂　正明" userId="99e23715-989e-4c0d-a8c7-541db55a28d9" providerId="ADAL" clId="{A41AB05A-6EC9-4DE7-96B6-BE63DD4FC754}" dt="2024-01-25T04:48:47.737" v="9431" actId="1076"/>
          <ac:spMkLst>
            <pc:docMk/>
            <pc:sldMk cId="1191827374" sldId="390"/>
            <ac:spMk id="21" creationId="{B4D25E59-26E4-1D52-7F0A-DBFF8DB5E510}"/>
          </ac:spMkLst>
        </pc:spChg>
        <pc:spChg chg="add mod">
          <ac:chgData name="野呂　正明" userId="99e23715-989e-4c0d-a8c7-541db55a28d9" providerId="ADAL" clId="{A41AB05A-6EC9-4DE7-96B6-BE63DD4FC754}" dt="2024-01-25T04:48:47.737" v="9431" actId="1076"/>
          <ac:spMkLst>
            <pc:docMk/>
            <pc:sldMk cId="1191827374" sldId="390"/>
            <ac:spMk id="22" creationId="{3D5B3591-1458-D641-028C-4ABFB63A4ECE}"/>
          </ac:spMkLst>
        </pc:spChg>
      </pc:sldChg>
      <pc:sldChg chg="addSp delSp modSp new mod ord modClrScheme chgLayout">
        <pc:chgData name="野呂　正明" userId="99e23715-989e-4c0d-a8c7-541db55a28d9" providerId="ADAL" clId="{A41AB05A-6EC9-4DE7-96B6-BE63DD4FC754}" dt="2024-01-25T04:48:39.684" v="9428" actId="1076"/>
        <pc:sldMkLst>
          <pc:docMk/>
          <pc:sldMk cId="358341961" sldId="391"/>
        </pc:sldMkLst>
        <pc:spChg chg="mod ord">
          <ac:chgData name="野呂　正明" userId="99e23715-989e-4c0d-a8c7-541db55a28d9" providerId="ADAL" clId="{A41AB05A-6EC9-4DE7-96B6-BE63DD4FC754}" dt="2024-01-22T10:11:58.638" v="4622" actId="700"/>
          <ac:spMkLst>
            <pc:docMk/>
            <pc:sldMk cId="358341961" sldId="391"/>
            <ac:spMk id="2" creationId="{36179086-A87B-05FC-4656-0D895D94E898}"/>
          </ac:spMkLst>
        </pc:spChg>
        <pc:spChg chg="add mod">
          <ac:chgData name="野呂　正明" userId="99e23715-989e-4c0d-a8c7-541db55a28d9" providerId="ADAL" clId="{A41AB05A-6EC9-4DE7-96B6-BE63DD4FC754}" dt="2024-01-25T04:46:55.291" v="9413" actId="1038"/>
          <ac:spMkLst>
            <pc:docMk/>
            <pc:sldMk cId="358341961" sldId="391"/>
            <ac:spMk id="4" creationId="{772D1627-5136-CE5C-1813-B10A1DCC9D21}"/>
          </ac:spMkLst>
        </pc:spChg>
        <pc:spChg chg="add mod">
          <ac:chgData name="野呂　正明" userId="99e23715-989e-4c0d-a8c7-541db55a28d9" providerId="ADAL" clId="{A41AB05A-6EC9-4DE7-96B6-BE63DD4FC754}" dt="2024-01-25T04:46:55.291" v="9413" actId="1038"/>
          <ac:spMkLst>
            <pc:docMk/>
            <pc:sldMk cId="358341961" sldId="391"/>
            <ac:spMk id="5" creationId="{87217BAB-FA59-0BB6-59B2-C961F43F2F8F}"/>
          </ac:spMkLst>
        </pc:spChg>
        <pc:spChg chg="add mod">
          <ac:chgData name="野呂　正明" userId="99e23715-989e-4c0d-a8c7-541db55a28d9" providerId="ADAL" clId="{A41AB05A-6EC9-4DE7-96B6-BE63DD4FC754}" dt="2024-01-25T04:46:55.291" v="9413" actId="1038"/>
          <ac:spMkLst>
            <pc:docMk/>
            <pc:sldMk cId="358341961" sldId="391"/>
            <ac:spMk id="6" creationId="{32A20347-A503-2BDB-4F0F-55390CF86919}"/>
          </ac:spMkLst>
        </pc:spChg>
        <pc:spChg chg="add mod">
          <ac:chgData name="野呂　正明" userId="99e23715-989e-4c0d-a8c7-541db55a28d9" providerId="ADAL" clId="{A41AB05A-6EC9-4DE7-96B6-BE63DD4FC754}" dt="2024-01-25T04:46:55.291" v="9413" actId="1038"/>
          <ac:spMkLst>
            <pc:docMk/>
            <pc:sldMk cId="358341961" sldId="391"/>
            <ac:spMk id="7" creationId="{961F4716-7263-2B33-B4D9-37DDC5BD2683}"/>
          </ac:spMkLst>
        </pc:spChg>
        <pc:spChg chg="add del mod">
          <ac:chgData name="野呂　正明" userId="99e23715-989e-4c0d-a8c7-541db55a28d9" providerId="ADAL" clId="{A41AB05A-6EC9-4DE7-96B6-BE63DD4FC754}" dt="2024-01-22T10:11:10.659" v="4578" actId="478"/>
          <ac:spMkLst>
            <pc:docMk/>
            <pc:sldMk cId="358341961" sldId="391"/>
            <ac:spMk id="8" creationId="{59EA9A59-6F69-4559-DEF0-6C415557E47C}"/>
          </ac:spMkLst>
        </pc:spChg>
        <pc:spChg chg="add mod">
          <ac:chgData name="野呂　正明" userId="99e23715-989e-4c0d-a8c7-541db55a28d9" providerId="ADAL" clId="{A41AB05A-6EC9-4DE7-96B6-BE63DD4FC754}" dt="2024-01-25T04:48:39.684" v="9428" actId="1076"/>
          <ac:spMkLst>
            <pc:docMk/>
            <pc:sldMk cId="358341961" sldId="391"/>
            <ac:spMk id="8" creationId="{DF2DE459-7FE5-C7A5-E52D-92650BD54B75}"/>
          </ac:spMkLst>
        </pc:spChg>
        <pc:spChg chg="add mod">
          <ac:chgData name="野呂　正明" userId="99e23715-989e-4c0d-a8c7-541db55a28d9" providerId="ADAL" clId="{A41AB05A-6EC9-4DE7-96B6-BE63DD4FC754}" dt="2024-01-25T04:48:39.684" v="9428" actId="1076"/>
          <ac:spMkLst>
            <pc:docMk/>
            <pc:sldMk cId="358341961" sldId="391"/>
            <ac:spMk id="9" creationId="{0D679341-2D60-F3C8-4446-FE86EF1F645F}"/>
          </ac:spMkLst>
        </pc:spChg>
        <pc:spChg chg="add del mod">
          <ac:chgData name="野呂　正明" userId="99e23715-989e-4c0d-a8c7-541db55a28d9" providerId="ADAL" clId="{A41AB05A-6EC9-4DE7-96B6-BE63DD4FC754}" dt="2024-01-22T10:11:10.659" v="4578" actId="478"/>
          <ac:spMkLst>
            <pc:docMk/>
            <pc:sldMk cId="358341961" sldId="391"/>
            <ac:spMk id="9" creationId="{374E5E11-A463-FF30-FB30-71BD2F91CF13}"/>
          </ac:spMkLst>
        </pc:spChg>
        <pc:spChg chg="add mod">
          <ac:chgData name="野呂　正明" userId="99e23715-989e-4c0d-a8c7-541db55a28d9" providerId="ADAL" clId="{A41AB05A-6EC9-4DE7-96B6-BE63DD4FC754}" dt="2024-01-22T10:16:08.034" v="5142"/>
          <ac:spMkLst>
            <pc:docMk/>
            <pc:sldMk cId="358341961" sldId="391"/>
            <ac:spMk id="11" creationId="{F1F80D16-C9ED-F61C-C782-EF918810E693}"/>
          </ac:spMkLst>
        </pc:spChg>
        <pc:spChg chg="add mod">
          <ac:chgData name="野呂　正明" userId="99e23715-989e-4c0d-a8c7-541db55a28d9" providerId="ADAL" clId="{A41AB05A-6EC9-4DE7-96B6-BE63DD4FC754}" dt="2024-01-25T04:46:55.291" v="9413" actId="1038"/>
          <ac:spMkLst>
            <pc:docMk/>
            <pc:sldMk cId="358341961" sldId="391"/>
            <ac:spMk id="12" creationId="{C9824B94-51EA-923A-4406-3B73A16275A0}"/>
          </ac:spMkLst>
        </pc:spChg>
        <pc:spChg chg="add mod ord">
          <ac:chgData name="野呂　正明" userId="99e23715-989e-4c0d-a8c7-541db55a28d9" providerId="ADAL" clId="{A41AB05A-6EC9-4DE7-96B6-BE63DD4FC754}" dt="2024-01-22T10:18:49.187" v="5207"/>
          <ac:spMkLst>
            <pc:docMk/>
            <pc:sldMk cId="358341961" sldId="391"/>
            <ac:spMk id="13" creationId="{BB398A0D-D5BD-4F54-67D3-598DA04EC18B}"/>
          </ac:spMkLst>
        </pc:spChg>
        <pc:spChg chg="add mod">
          <ac:chgData name="野呂　正明" userId="99e23715-989e-4c0d-a8c7-541db55a28d9" providerId="ADAL" clId="{A41AB05A-6EC9-4DE7-96B6-BE63DD4FC754}" dt="2024-01-22T10:15:40.632" v="5128" actId="1076"/>
          <ac:spMkLst>
            <pc:docMk/>
            <pc:sldMk cId="358341961" sldId="391"/>
            <ac:spMk id="14" creationId="{59A59685-A0AE-FFE1-C440-5254AC1D7020}"/>
          </ac:spMkLst>
        </pc:spChg>
        <pc:spChg chg="add mod">
          <ac:chgData name="野呂　正明" userId="99e23715-989e-4c0d-a8c7-541db55a28d9" providerId="ADAL" clId="{A41AB05A-6EC9-4DE7-96B6-BE63DD4FC754}" dt="2024-01-25T04:48:39.684" v="9428" actId="1076"/>
          <ac:spMkLst>
            <pc:docMk/>
            <pc:sldMk cId="358341961" sldId="391"/>
            <ac:spMk id="16" creationId="{FAEF2A56-3FFF-855F-9A2E-EFECD8B7094F}"/>
          </ac:spMkLst>
        </pc:spChg>
        <pc:spChg chg="add mod">
          <ac:chgData name="野呂　正明" userId="99e23715-989e-4c0d-a8c7-541db55a28d9" providerId="ADAL" clId="{A41AB05A-6EC9-4DE7-96B6-BE63DD4FC754}" dt="2024-01-25T04:48:39.684" v="9428" actId="1076"/>
          <ac:spMkLst>
            <pc:docMk/>
            <pc:sldMk cId="358341961" sldId="391"/>
            <ac:spMk id="17" creationId="{5E46CFBC-D4E4-58A2-C634-D5AD98104523}"/>
          </ac:spMkLst>
        </pc:spChg>
        <pc:spChg chg="add mod">
          <ac:chgData name="野呂　正明" userId="99e23715-989e-4c0d-a8c7-541db55a28d9" providerId="ADAL" clId="{A41AB05A-6EC9-4DE7-96B6-BE63DD4FC754}" dt="2024-01-25T04:48:39.684" v="9428" actId="1076"/>
          <ac:spMkLst>
            <pc:docMk/>
            <pc:sldMk cId="358341961" sldId="391"/>
            <ac:spMk id="18" creationId="{70AE1B81-A361-E469-441C-3BBD9ED1EAEB}"/>
          </ac:spMkLst>
        </pc:spChg>
        <pc:graphicFrameChg chg="add mod">
          <ac:chgData name="野呂　正明" userId="99e23715-989e-4c0d-a8c7-541db55a28d9" providerId="ADAL" clId="{A41AB05A-6EC9-4DE7-96B6-BE63DD4FC754}" dt="2024-01-22T10:11:22.927" v="4580" actId="1076"/>
          <ac:graphicFrameMkLst>
            <pc:docMk/>
            <pc:sldMk cId="358341961" sldId="391"/>
            <ac:graphicFrameMk id="10" creationId="{7DCAFB70-95C6-E390-2334-AFA5D277FC5B}"/>
          </ac:graphicFrameMkLst>
        </pc:graphicFrameChg>
        <pc:cxnChg chg="add mod">
          <ac:chgData name="野呂　正明" userId="99e23715-989e-4c0d-a8c7-541db55a28d9" providerId="ADAL" clId="{A41AB05A-6EC9-4DE7-96B6-BE63DD4FC754}" dt="2024-01-25T04:46:55.291" v="9413" actId="1038"/>
          <ac:cxnSpMkLst>
            <pc:docMk/>
            <pc:sldMk cId="358341961" sldId="391"/>
            <ac:cxnSpMk id="3" creationId="{22FA7DAD-DFB7-8AA0-AA53-9945EFF662C7}"/>
          </ac:cxnSpMkLst>
        </pc:cxnChg>
      </pc:sldChg>
      <pc:sldChg chg="addSp delSp modSp new mod modClrScheme chgLayout">
        <pc:chgData name="野呂　正明" userId="99e23715-989e-4c0d-a8c7-541db55a28d9" providerId="ADAL" clId="{A41AB05A-6EC9-4DE7-96B6-BE63DD4FC754}" dt="2024-01-25T04:46:36.341" v="9387" actId="1035"/>
        <pc:sldMkLst>
          <pc:docMk/>
          <pc:sldMk cId="3002834156" sldId="392"/>
        </pc:sldMkLst>
        <pc:spChg chg="mod ord">
          <ac:chgData name="野呂　正明" userId="99e23715-989e-4c0d-a8c7-541db55a28d9" providerId="ADAL" clId="{A41AB05A-6EC9-4DE7-96B6-BE63DD4FC754}" dt="2024-01-22T10:26:41.488" v="5575" actId="700"/>
          <ac:spMkLst>
            <pc:docMk/>
            <pc:sldMk cId="3002834156" sldId="392"/>
            <ac:spMk id="2" creationId="{0A1A42E4-E25C-C938-C7A4-E9946DBF7F87}"/>
          </ac:spMkLst>
        </pc:spChg>
        <pc:spChg chg="add mod">
          <ac:chgData name="野呂　正明" userId="99e23715-989e-4c0d-a8c7-541db55a28d9" providerId="ADAL" clId="{A41AB05A-6EC9-4DE7-96B6-BE63DD4FC754}" dt="2024-01-22T10:26:29.671" v="5574" actId="1076"/>
          <ac:spMkLst>
            <pc:docMk/>
            <pc:sldMk cId="3002834156" sldId="392"/>
            <ac:spMk id="3" creationId="{A31BFA33-85AE-EC60-015B-D86788F4DD07}"/>
          </ac:spMkLst>
        </pc:spChg>
        <pc:spChg chg="add mod">
          <ac:chgData name="野呂　正明" userId="99e23715-989e-4c0d-a8c7-541db55a28d9" providerId="ADAL" clId="{A41AB05A-6EC9-4DE7-96B6-BE63DD4FC754}" dt="2024-01-22T10:26:29.671" v="5574" actId="1076"/>
          <ac:spMkLst>
            <pc:docMk/>
            <pc:sldMk cId="3002834156" sldId="392"/>
            <ac:spMk id="4" creationId="{B91BD5E8-8ED0-C4CD-19E9-50263D90900E}"/>
          </ac:spMkLst>
        </pc:spChg>
        <pc:spChg chg="add mod">
          <ac:chgData name="野呂　正明" userId="99e23715-989e-4c0d-a8c7-541db55a28d9" providerId="ADAL" clId="{A41AB05A-6EC9-4DE7-96B6-BE63DD4FC754}" dt="2024-01-22T10:26:29.671" v="5574" actId="1076"/>
          <ac:spMkLst>
            <pc:docMk/>
            <pc:sldMk cId="3002834156" sldId="392"/>
            <ac:spMk id="5" creationId="{C58D6748-297B-EC85-77D6-63B715D0E87B}"/>
          </ac:spMkLst>
        </pc:spChg>
        <pc:spChg chg="add mod">
          <ac:chgData name="野呂　正明" userId="99e23715-989e-4c0d-a8c7-541db55a28d9" providerId="ADAL" clId="{A41AB05A-6EC9-4DE7-96B6-BE63DD4FC754}" dt="2024-01-22T10:26:29.671" v="5574" actId="1076"/>
          <ac:spMkLst>
            <pc:docMk/>
            <pc:sldMk cId="3002834156" sldId="392"/>
            <ac:spMk id="6" creationId="{14BBF643-21DD-8437-2ECE-E5C52CA69576}"/>
          </ac:spMkLst>
        </pc:spChg>
        <pc:spChg chg="add mod">
          <ac:chgData name="野呂　正明" userId="99e23715-989e-4c0d-a8c7-541db55a28d9" providerId="ADAL" clId="{A41AB05A-6EC9-4DE7-96B6-BE63DD4FC754}" dt="2024-01-22T10:26:29.671" v="5574" actId="1076"/>
          <ac:spMkLst>
            <pc:docMk/>
            <pc:sldMk cId="3002834156" sldId="392"/>
            <ac:spMk id="7" creationId="{4202E6D7-22A4-815C-D1D3-BC56E4E5ABB3}"/>
          </ac:spMkLst>
        </pc:spChg>
        <pc:spChg chg="add mod">
          <ac:chgData name="野呂　正明" userId="99e23715-989e-4c0d-a8c7-541db55a28d9" providerId="ADAL" clId="{A41AB05A-6EC9-4DE7-96B6-BE63DD4FC754}" dt="2024-01-22T10:26:29.671" v="5574" actId="1076"/>
          <ac:spMkLst>
            <pc:docMk/>
            <pc:sldMk cId="3002834156" sldId="392"/>
            <ac:spMk id="8" creationId="{4EACC98E-FB1B-DD8A-0E14-C47A149F32C9}"/>
          </ac:spMkLst>
        </pc:spChg>
        <pc:spChg chg="add mod">
          <ac:chgData name="野呂　正明" userId="99e23715-989e-4c0d-a8c7-541db55a28d9" providerId="ADAL" clId="{A41AB05A-6EC9-4DE7-96B6-BE63DD4FC754}" dt="2024-01-22T10:26:29.671" v="5574" actId="1076"/>
          <ac:spMkLst>
            <pc:docMk/>
            <pc:sldMk cId="3002834156" sldId="392"/>
            <ac:spMk id="9" creationId="{E0B8629D-AD47-0A91-B120-AB887FA34ED2}"/>
          </ac:spMkLst>
        </pc:spChg>
        <pc:spChg chg="add mod ord">
          <ac:chgData name="野呂　正明" userId="99e23715-989e-4c0d-a8c7-541db55a28d9" providerId="ADAL" clId="{A41AB05A-6EC9-4DE7-96B6-BE63DD4FC754}" dt="2024-01-22T10:27:42.720" v="5756" actId="20577"/>
          <ac:spMkLst>
            <pc:docMk/>
            <pc:sldMk cId="3002834156" sldId="392"/>
            <ac:spMk id="10" creationId="{F28E9979-BD5D-9A83-2FB0-5E95C2D795EE}"/>
          </ac:spMkLst>
        </pc:spChg>
        <pc:spChg chg="add mod">
          <ac:chgData name="野呂　正明" userId="99e23715-989e-4c0d-a8c7-541db55a28d9" providerId="ADAL" clId="{A41AB05A-6EC9-4DE7-96B6-BE63DD4FC754}" dt="2024-01-22T10:27:57.087" v="5759" actId="1076"/>
          <ac:spMkLst>
            <pc:docMk/>
            <pc:sldMk cId="3002834156" sldId="392"/>
            <ac:spMk id="11" creationId="{322B6C11-C2BC-257F-A79E-6B01A1D2A9A3}"/>
          </ac:spMkLst>
        </pc:spChg>
        <pc:spChg chg="add mod">
          <ac:chgData name="野呂　正明" userId="99e23715-989e-4c0d-a8c7-541db55a28d9" providerId="ADAL" clId="{A41AB05A-6EC9-4DE7-96B6-BE63DD4FC754}" dt="2024-01-25T04:46:36.341" v="9387" actId="1035"/>
          <ac:spMkLst>
            <pc:docMk/>
            <pc:sldMk cId="3002834156" sldId="392"/>
            <ac:spMk id="13" creationId="{29F572FD-C9EA-2CB1-59DD-EA195AE1C7D6}"/>
          </ac:spMkLst>
        </pc:spChg>
        <pc:spChg chg="add mod">
          <ac:chgData name="野呂　正明" userId="99e23715-989e-4c0d-a8c7-541db55a28d9" providerId="ADAL" clId="{A41AB05A-6EC9-4DE7-96B6-BE63DD4FC754}" dt="2024-01-25T04:46:22.863" v="9354" actId="1076"/>
          <ac:spMkLst>
            <pc:docMk/>
            <pc:sldMk cId="3002834156" sldId="392"/>
            <ac:spMk id="14" creationId="{B128C721-48A4-120E-2A35-2197BE880295}"/>
          </ac:spMkLst>
        </pc:spChg>
        <pc:spChg chg="add del mod">
          <ac:chgData name="野呂　正明" userId="99e23715-989e-4c0d-a8c7-541db55a28d9" providerId="ADAL" clId="{A41AB05A-6EC9-4DE7-96B6-BE63DD4FC754}" dt="2024-01-25T04:46:27.458" v="9355" actId="478"/>
          <ac:spMkLst>
            <pc:docMk/>
            <pc:sldMk cId="3002834156" sldId="392"/>
            <ac:spMk id="15" creationId="{E3A77F9E-414A-1E5F-8A25-5146FA288C9E}"/>
          </ac:spMkLst>
        </pc:spChg>
        <pc:spChg chg="add mod">
          <ac:chgData name="野呂　正明" userId="99e23715-989e-4c0d-a8c7-541db55a28d9" providerId="ADAL" clId="{A41AB05A-6EC9-4DE7-96B6-BE63DD4FC754}" dt="2024-01-25T04:46:22.863" v="9354" actId="1076"/>
          <ac:spMkLst>
            <pc:docMk/>
            <pc:sldMk cId="3002834156" sldId="392"/>
            <ac:spMk id="16" creationId="{631C2A08-3968-EE1C-322F-F08E5A495019}"/>
          </ac:spMkLst>
        </pc:spChg>
        <pc:spChg chg="add mod">
          <ac:chgData name="野呂　正明" userId="99e23715-989e-4c0d-a8c7-541db55a28d9" providerId="ADAL" clId="{A41AB05A-6EC9-4DE7-96B6-BE63DD4FC754}" dt="2024-01-25T04:46:22.863" v="9354" actId="1076"/>
          <ac:spMkLst>
            <pc:docMk/>
            <pc:sldMk cId="3002834156" sldId="392"/>
            <ac:spMk id="17" creationId="{B69F4A6A-2284-25E4-3F0E-B5C2A6C0B31F}"/>
          </ac:spMkLst>
        </pc:spChg>
      </pc:sldChg>
      <pc:sldChg chg="addSp delSp modSp new mod modClrScheme chgLayout">
        <pc:chgData name="野呂　正明" userId="99e23715-989e-4c0d-a8c7-541db55a28d9" providerId="ADAL" clId="{A41AB05A-6EC9-4DE7-96B6-BE63DD4FC754}" dt="2024-01-25T04:49:02.790" v="9435" actId="1076"/>
        <pc:sldMkLst>
          <pc:docMk/>
          <pc:sldMk cId="3556709438" sldId="393"/>
        </pc:sldMkLst>
        <pc:spChg chg="mod ord">
          <ac:chgData name="野呂　正明" userId="99e23715-989e-4c0d-a8c7-541db55a28d9" providerId="ADAL" clId="{A41AB05A-6EC9-4DE7-96B6-BE63DD4FC754}" dt="2024-01-22T10:41:11.622" v="6009" actId="700"/>
          <ac:spMkLst>
            <pc:docMk/>
            <pc:sldMk cId="3556709438" sldId="393"/>
            <ac:spMk id="2" creationId="{8A944DF5-2771-C8E5-45E5-8F3C8A58FA7C}"/>
          </ac:spMkLst>
        </pc:spChg>
        <pc:spChg chg="add del mod">
          <ac:chgData name="野呂　正明" userId="99e23715-989e-4c0d-a8c7-541db55a28d9" providerId="ADAL" clId="{A41AB05A-6EC9-4DE7-96B6-BE63DD4FC754}" dt="2024-01-22T10:26:09.408" v="5570" actId="478"/>
          <ac:spMkLst>
            <pc:docMk/>
            <pc:sldMk cId="3556709438" sldId="393"/>
            <ac:spMk id="3" creationId="{28331454-8365-75C9-6110-F81AECD8466E}"/>
          </ac:spMkLst>
        </pc:spChg>
        <pc:spChg chg="add mod">
          <ac:chgData name="野呂　正明" userId="99e23715-989e-4c0d-a8c7-541db55a28d9" providerId="ADAL" clId="{A41AB05A-6EC9-4DE7-96B6-BE63DD4FC754}" dt="2024-01-25T04:48:55.458" v="9433" actId="1076"/>
          <ac:spMkLst>
            <pc:docMk/>
            <pc:sldMk cId="3556709438" sldId="393"/>
            <ac:spMk id="3" creationId="{6A6897E7-9B84-AC90-A39E-6C174C113FDB}"/>
          </ac:spMkLst>
        </pc:spChg>
        <pc:spChg chg="add mod">
          <ac:chgData name="野呂　正明" userId="99e23715-989e-4c0d-a8c7-541db55a28d9" providerId="ADAL" clId="{A41AB05A-6EC9-4DE7-96B6-BE63DD4FC754}" dt="2024-01-25T04:48:55.458" v="9433" actId="1076"/>
          <ac:spMkLst>
            <pc:docMk/>
            <pc:sldMk cId="3556709438" sldId="393"/>
            <ac:spMk id="4" creationId="{0B62294B-90EA-1529-EEE9-4E93B796C181}"/>
          </ac:spMkLst>
        </pc:spChg>
        <pc:spChg chg="add del mod">
          <ac:chgData name="野呂　正明" userId="99e23715-989e-4c0d-a8c7-541db55a28d9" providerId="ADAL" clId="{A41AB05A-6EC9-4DE7-96B6-BE63DD4FC754}" dt="2024-01-22T10:26:09.408" v="5570" actId="478"/>
          <ac:spMkLst>
            <pc:docMk/>
            <pc:sldMk cId="3556709438" sldId="393"/>
            <ac:spMk id="4" creationId="{DBBE0B56-5578-A859-9C65-4020A6CBFAE1}"/>
          </ac:spMkLst>
        </pc:spChg>
        <pc:spChg chg="add mod">
          <ac:chgData name="野呂　正明" userId="99e23715-989e-4c0d-a8c7-541db55a28d9" providerId="ADAL" clId="{A41AB05A-6EC9-4DE7-96B6-BE63DD4FC754}" dt="2024-01-25T04:48:55.458" v="9433" actId="1076"/>
          <ac:spMkLst>
            <pc:docMk/>
            <pc:sldMk cId="3556709438" sldId="393"/>
            <ac:spMk id="5" creationId="{03CC63CE-0A78-118C-4FE0-578C940340B9}"/>
          </ac:spMkLst>
        </pc:spChg>
        <pc:spChg chg="add del mod">
          <ac:chgData name="野呂　正明" userId="99e23715-989e-4c0d-a8c7-541db55a28d9" providerId="ADAL" clId="{A41AB05A-6EC9-4DE7-96B6-BE63DD4FC754}" dt="2024-01-22T10:26:09.408" v="5570" actId="478"/>
          <ac:spMkLst>
            <pc:docMk/>
            <pc:sldMk cId="3556709438" sldId="393"/>
            <ac:spMk id="5" creationId="{ADD2467E-32F9-5DB2-B25C-0E0457199EAA}"/>
          </ac:spMkLst>
        </pc:spChg>
        <pc:spChg chg="add del mod">
          <ac:chgData name="野呂　正明" userId="99e23715-989e-4c0d-a8c7-541db55a28d9" providerId="ADAL" clId="{A41AB05A-6EC9-4DE7-96B6-BE63DD4FC754}" dt="2024-01-22T10:26:09.408" v="5570" actId="478"/>
          <ac:spMkLst>
            <pc:docMk/>
            <pc:sldMk cId="3556709438" sldId="393"/>
            <ac:spMk id="6" creationId="{08F8E7FB-0665-65DF-B89A-DC518ABB9B29}"/>
          </ac:spMkLst>
        </pc:spChg>
        <pc:spChg chg="add del mod">
          <ac:chgData name="野呂　正明" userId="99e23715-989e-4c0d-a8c7-541db55a28d9" providerId="ADAL" clId="{A41AB05A-6EC9-4DE7-96B6-BE63DD4FC754}" dt="2024-01-25T04:48:59.500" v="9434" actId="478"/>
          <ac:spMkLst>
            <pc:docMk/>
            <pc:sldMk cId="3556709438" sldId="393"/>
            <ac:spMk id="6" creationId="{FCAEC22A-9D92-EB86-7D51-1542C50A31D3}"/>
          </ac:spMkLst>
        </pc:spChg>
        <pc:spChg chg="add mod">
          <ac:chgData name="野呂　正明" userId="99e23715-989e-4c0d-a8c7-541db55a28d9" providerId="ADAL" clId="{A41AB05A-6EC9-4DE7-96B6-BE63DD4FC754}" dt="2024-01-25T04:49:02.790" v="9435" actId="1076"/>
          <ac:spMkLst>
            <pc:docMk/>
            <pc:sldMk cId="3556709438" sldId="393"/>
            <ac:spMk id="7" creationId="{538ECBFC-84D6-CC53-4BFF-9E17626A7715}"/>
          </ac:spMkLst>
        </pc:spChg>
        <pc:spChg chg="add del mod">
          <ac:chgData name="野呂　正明" userId="99e23715-989e-4c0d-a8c7-541db55a28d9" providerId="ADAL" clId="{A41AB05A-6EC9-4DE7-96B6-BE63DD4FC754}" dt="2024-01-22T10:26:09.408" v="5570" actId="478"/>
          <ac:spMkLst>
            <pc:docMk/>
            <pc:sldMk cId="3556709438" sldId="393"/>
            <ac:spMk id="7" creationId="{CFB52214-9387-C442-EE07-429BD1AD085E}"/>
          </ac:spMkLst>
        </pc:spChg>
        <pc:spChg chg="add del mod">
          <ac:chgData name="野呂　正明" userId="99e23715-989e-4c0d-a8c7-541db55a28d9" providerId="ADAL" clId="{A41AB05A-6EC9-4DE7-96B6-BE63DD4FC754}" dt="2024-01-22T10:26:09.408" v="5570" actId="478"/>
          <ac:spMkLst>
            <pc:docMk/>
            <pc:sldMk cId="3556709438" sldId="393"/>
            <ac:spMk id="8" creationId="{B438B466-9605-D979-3459-A5B3E580A020}"/>
          </ac:spMkLst>
        </pc:spChg>
        <pc:spChg chg="add mod ord">
          <ac:chgData name="野呂　正明" userId="99e23715-989e-4c0d-a8c7-541db55a28d9" providerId="ADAL" clId="{A41AB05A-6EC9-4DE7-96B6-BE63DD4FC754}" dt="2024-01-22T10:40:35.761" v="6004" actId="167"/>
          <ac:spMkLst>
            <pc:docMk/>
            <pc:sldMk cId="3556709438" sldId="393"/>
            <ac:spMk id="9" creationId="{E4FDCF37-F52C-14AD-AC22-5803B088DB94}"/>
          </ac:spMkLst>
        </pc:spChg>
        <pc:spChg chg="add mod ord">
          <ac:chgData name="野呂　正明" userId="99e23715-989e-4c0d-a8c7-541db55a28d9" providerId="ADAL" clId="{A41AB05A-6EC9-4DE7-96B6-BE63DD4FC754}" dt="2024-01-22T10:40:35.761" v="6004" actId="167"/>
          <ac:spMkLst>
            <pc:docMk/>
            <pc:sldMk cId="3556709438" sldId="393"/>
            <ac:spMk id="10" creationId="{D413A7EF-7307-4111-662D-8CDCCB116169}"/>
          </ac:spMkLst>
        </pc:spChg>
        <pc:spChg chg="add mod ord">
          <ac:chgData name="野呂　正明" userId="99e23715-989e-4c0d-a8c7-541db55a28d9" providerId="ADAL" clId="{A41AB05A-6EC9-4DE7-96B6-BE63DD4FC754}" dt="2024-01-22T10:40:35.761" v="6004" actId="167"/>
          <ac:spMkLst>
            <pc:docMk/>
            <pc:sldMk cId="3556709438" sldId="393"/>
            <ac:spMk id="12" creationId="{2B74EED1-9B89-4596-8684-9738AE1D20FF}"/>
          </ac:spMkLst>
        </pc:spChg>
        <pc:spChg chg="add del mod">
          <ac:chgData name="野呂　正明" userId="99e23715-989e-4c0d-a8c7-541db55a28d9" providerId="ADAL" clId="{A41AB05A-6EC9-4DE7-96B6-BE63DD4FC754}" dt="2024-01-22T10:28:54.638" v="5762" actId="478"/>
          <ac:spMkLst>
            <pc:docMk/>
            <pc:sldMk cId="3556709438" sldId="393"/>
            <ac:spMk id="13" creationId="{917D990B-79C9-E5F3-408A-05C832D76DBD}"/>
          </ac:spMkLst>
        </pc:spChg>
        <pc:spChg chg="add del mod">
          <ac:chgData name="野呂　正明" userId="99e23715-989e-4c0d-a8c7-541db55a28d9" providerId="ADAL" clId="{A41AB05A-6EC9-4DE7-96B6-BE63DD4FC754}" dt="2024-01-22T10:28:54.638" v="5762" actId="478"/>
          <ac:spMkLst>
            <pc:docMk/>
            <pc:sldMk cId="3556709438" sldId="393"/>
            <ac:spMk id="14" creationId="{E6B0D29A-5BCC-4585-D513-399C4B0AF43B}"/>
          </ac:spMkLst>
        </pc:spChg>
        <pc:spChg chg="add mod">
          <ac:chgData name="野呂　正明" userId="99e23715-989e-4c0d-a8c7-541db55a28d9" providerId="ADAL" clId="{A41AB05A-6EC9-4DE7-96B6-BE63DD4FC754}" dt="2024-01-22T10:39:55.504" v="5985" actId="1076"/>
          <ac:spMkLst>
            <pc:docMk/>
            <pc:sldMk cId="3556709438" sldId="393"/>
            <ac:spMk id="15" creationId="{6EC4AFE2-243D-FCBA-3223-1B13742967B7}"/>
          </ac:spMkLst>
        </pc:spChg>
        <pc:spChg chg="add mod">
          <ac:chgData name="野呂　正明" userId="99e23715-989e-4c0d-a8c7-541db55a28d9" providerId="ADAL" clId="{A41AB05A-6EC9-4DE7-96B6-BE63DD4FC754}" dt="2024-01-22T10:45:11.977" v="6268" actId="1035"/>
          <ac:spMkLst>
            <pc:docMk/>
            <pc:sldMk cId="3556709438" sldId="393"/>
            <ac:spMk id="16" creationId="{7CCCD38A-D397-2D61-18C8-50E89318AE03}"/>
          </ac:spMkLst>
        </pc:spChg>
        <pc:spChg chg="add mod">
          <ac:chgData name="野呂　正明" userId="99e23715-989e-4c0d-a8c7-541db55a28d9" providerId="ADAL" clId="{A41AB05A-6EC9-4DE7-96B6-BE63DD4FC754}" dt="2024-01-22T10:45:11.977" v="6268" actId="1035"/>
          <ac:spMkLst>
            <pc:docMk/>
            <pc:sldMk cId="3556709438" sldId="393"/>
            <ac:spMk id="17" creationId="{E2954EDF-34C7-6395-D6E6-B160FBE2EA68}"/>
          </ac:spMkLst>
        </pc:spChg>
        <pc:spChg chg="add del mod">
          <ac:chgData name="野呂　正明" userId="99e23715-989e-4c0d-a8c7-541db55a28d9" providerId="ADAL" clId="{A41AB05A-6EC9-4DE7-96B6-BE63DD4FC754}" dt="2024-01-22T10:37:37.789" v="5924" actId="21"/>
          <ac:spMkLst>
            <pc:docMk/>
            <pc:sldMk cId="3556709438" sldId="393"/>
            <ac:spMk id="18" creationId="{EB91BDE7-00FA-C086-E86C-D167798BF97E}"/>
          </ac:spMkLst>
        </pc:spChg>
        <pc:spChg chg="add mod">
          <ac:chgData name="野呂　正明" userId="99e23715-989e-4c0d-a8c7-541db55a28d9" providerId="ADAL" clId="{A41AB05A-6EC9-4DE7-96B6-BE63DD4FC754}" dt="2024-01-22T10:45:11.977" v="6268" actId="1035"/>
          <ac:spMkLst>
            <pc:docMk/>
            <pc:sldMk cId="3556709438" sldId="393"/>
            <ac:spMk id="19" creationId="{EEFA7432-987D-E5C5-D5D7-9A6FCF4C7D6F}"/>
          </ac:spMkLst>
        </pc:spChg>
        <pc:spChg chg="add mod">
          <ac:chgData name="野呂　正明" userId="99e23715-989e-4c0d-a8c7-541db55a28d9" providerId="ADAL" clId="{A41AB05A-6EC9-4DE7-96B6-BE63DD4FC754}" dt="2024-01-22T10:45:11.977" v="6268" actId="1035"/>
          <ac:spMkLst>
            <pc:docMk/>
            <pc:sldMk cId="3556709438" sldId="393"/>
            <ac:spMk id="20" creationId="{921CB008-964C-8789-16AE-FA9D40B9164A}"/>
          </ac:spMkLst>
        </pc:spChg>
        <pc:spChg chg="add mod">
          <ac:chgData name="野呂　正明" userId="99e23715-989e-4c0d-a8c7-541db55a28d9" providerId="ADAL" clId="{A41AB05A-6EC9-4DE7-96B6-BE63DD4FC754}" dt="2024-01-22T10:45:11.977" v="6268" actId="1035"/>
          <ac:spMkLst>
            <pc:docMk/>
            <pc:sldMk cId="3556709438" sldId="393"/>
            <ac:spMk id="21" creationId="{A5A6CFA5-39A8-9F40-52CB-0CBCC6E19128}"/>
          </ac:spMkLst>
        </pc:spChg>
        <pc:spChg chg="add mod">
          <ac:chgData name="野呂　正明" userId="99e23715-989e-4c0d-a8c7-541db55a28d9" providerId="ADAL" clId="{A41AB05A-6EC9-4DE7-96B6-BE63DD4FC754}" dt="2024-01-22T10:45:11.977" v="6268" actId="1035"/>
          <ac:spMkLst>
            <pc:docMk/>
            <pc:sldMk cId="3556709438" sldId="393"/>
            <ac:spMk id="22" creationId="{95DB026E-7B97-7518-F18A-128ADCF98F1A}"/>
          </ac:spMkLst>
        </pc:spChg>
        <pc:spChg chg="add mod">
          <ac:chgData name="野呂　正明" userId="99e23715-989e-4c0d-a8c7-541db55a28d9" providerId="ADAL" clId="{A41AB05A-6EC9-4DE7-96B6-BE63DD4FC754}" dt="2024-01-22T10:45:44.351" v="6276" actId="20577"/>
          <ac:spMkLst>
            <pc:docMk/>
            <pc:sldMk cId="3556709438" sldId="393"/>
            <ac:spMk id="23" creationId="{4FF3DDA4-0241-E527-5323-CF42B229BFB4}"/>
          </ac:spMkLst>
        </pc:spChg>
        <pc:spChg chg="add mod ord">
          <ac:chgData name="野呂　正明" userId="99e23715-989e-4c0d-a8c7-541db55a28d9" providerId="ADAL" clId="{A41AB05A-6EC9-4DE7-96B6-BE63DD4FC754}" dt="2024-01-22T10:45:20.265" v="6270" actId="14100"/>
          <ac:spMkLst>
            <pc:docMk/>
            <pc:sldMk cId="3556709438" sldId="393"/>
            <ac:spMk id="24" creationId="{6F693A0D-D74D-9DC9-B023-F32916A8CC73}"/>
          </ac:spMkLst>
        </pc:spChg>
        <pc:spChg chg="add mod ord">
          <ac:chgData name="野呂　正明" userId="99e23715-989e-4c0d-a8c7-541db55a28d9" providerId="ADAL" clId="{A41AB05A-6EC9-4DE7-96B6-BE63DD4FC754}" dt="2024-01-22T10:45:23.821" v="6271" actId="14100"/>
          <ac:spMkLst>
            <pc:docMk/>
            <pc:sldMk cId="3556709438" sldId="393"/>
            <ac:spMk id="25" creationId="{0AA30BED-04E9-6BE0-400C-F8DFEFB97683}"/>
          </ac:spMkLst>
        </pc:spChg>
        <pc:spChg chg="add del mod">
          <ac:chgData name="野呂　正明" userId="99e23715-989e-4c0d-a8c7-541db55a28d9" providerId="ADAL" clId="{A41AB05A-6EC9-4DE7-96B6-BE63DD4FC754}" dt="2024-01-22T10:43:37.564" v="6173" actId="478"/>
          <ac:spMkLst>
            <pc:docMk/>
            <pc:sldMk cId="3556709438" sldId="393"/>
            <ac:spMk id="26" creationId="{9B0591A5-3B6E-D71B-CB5D-F9F4B8A9961F}"/>
          </ac:spMkLst>
        </pc:spChg>
        <pc:spChg chg="add del mod">
          <ac:chgData name="野呂　正明" userId="99e23715-989e-4c0d-a8c7-541db55a28d9" providerId="ADAL" clId="{A41AB05A-6EC9-4DE7-96B6-BE63DD4FC754}" dt="2024-01-22T10:43:37.564" v="6173" actId="478"/>
          <ac:spMkLst>
            <pc:docMk/>
            <pc:sldMk cId="3556709438" sldId="393"/>
            <ac:spMk id="27" creationId="{29ACE29C-01DA-5B05-0962-1795991F21AB}"/>
          </ac:spMkLst>
        </pc:spChg>
        <pc:spChg chg="add mod">
          <ac:chgData name="野呂　正明" userId="99e23715-989e-4c0d-a8c7-541db55a28d9" providerId="ADAL" clId="{A41AB05A-6EC9-4DE7-96B6-BE63DD4FC754}" dt="2024-01-22T10:45:31.723" v="6274" actId="207"/>
          <ac:spMkLst>
            <pc:docMk/>
            <pc:sldMk cId="3556709438" sldId="393"/>
            <ac:spMk id="28" creationId="{920BF291-C315-3223-601F-C3F5EECC2EA2}"/>
          </ac:spMkLst>
        </pc:spChg>
        <pc:cxnChg chg="add mod ord">
          <ac:chgData name="野呂　正明" userId="99e23715-989e-4c0d-a8c7-541db55a28d9" providerId="ADAL" clId="{A41AB05A-6EC9-4DE7-96B6-BE63DD4FC754}" dt="2024-01-22T10:40:35.761" v="6004" actId="167"/>
          <ac:cxnSpMkLst>
            <pc:docMk/>
            <pc:sldMk cId="3556709438" sldId="393"/>
            <ac:cxnSpMk id="11" creationId="{C2B5BC17-1B02-1EE6-5B8C-A5CBBB0783DC}"/>
          </ac:cxnSpMkLst>
        </pc:cxnChg>
      </pc:sldChg>
      <pc:sldChg chg="modSp new mod">
        <pc:chgData name="野呂　正明" userId="99e23715-989e-4c0d-a8c7-541db55a28d9" providerId="ADAL" clId="{A41AB05A-6EC9-4DE7-96B6-BE63DD4FC754}" dt="2024-01-26T02:45:30.505" v="9473"/>
        <pc:sldMkLst>
          <pc:docMk/>
          <pc:sldMk cId="3307713195" sldId="394"/>
        </pc:sldMkLst>
        <pc:spChg chg="mod">
          <ac:chgData name="野呂　正明" userId="99e23715-989e-4c0d-a8c7-541db55a28d9" providerId="ADAL" clId="{A41AB05A-6EC9-4DE7-96B6-BE63DD4FC754}" dt="2024-01-22T10:46:53.789" v="6335"/>
          <ac:spMkLst>
            <pc:docMk/>
            <pc:sldMk cId="3307713195" sldId="394"/>
            <ac:spMk id="2" creationId="{13002373-FD98-7AD4-8ED5-BE7DFF233373}"/>
          </ac:spMkLst>
        </pc:spChg>
        <pc:spChg chg="mod">
          <ac:chgData name="野呂　正明" userId="99e23715-989e-4c0d-a8c7-541db55a28d9" providerId="ADAL" clId="{A41AB05A-6EC9-4DE7-96B6-BE63DD4FC754}" dt="2024-01-26T02:45:30.505" v="9473"/>
          <ac:spMkLst>
            <pc:docMk/>
            <pc:sldMk cId="3307713195" sldId="394"/>
            <ac:spMk id="3" creationId="{5A4EA0EC-AC42-FEFD-C690-5EE80A978E6B}"/>
          </ac:spMkLst>
        </pc:spChg>
      </pc:sldChg>
      <pc:sldChg chg="modSp new mod">
        <pc:chgData name="野呂　正明" userId="99e23715-989e-4c0d-a8c7-541db55a28d9" providerId="ADAL" clId="{A41AB05A-6EC9-4DE7-96B6-BE63DD4FC754}" dt="2024-01-22T10:53:32.228" v="7525"/>
        <pc:sldMkLst>
          <pc:docMk/>
          <pc:sldMk cId="3821267017" sldId="395"/>
        </pc:sldMkLst>
        <pc:spChg chg="mod">
          <ac:chgData name="野呂　正明" userId="99e23715-989e-4c0d-a8c7-541db55a28d9" providerId="ADAL" clId="{A41AB05A-6EC9-4DE7-96B6-BE63DD4FC754}" dt="2024-01-22T10:50:25.337" v="6904"/>
          <ac:spMkLst>
            <pc:docMk/>
            <pc:sldMk cId="3821267017" sldId="395"/>
            <ac:spMk id="2" creationId="{E3E65991-E7FB-ED15-4445-AA456F5E332E}"/>
          </ac:spMkLst>
        </pc:spChg>
        <pc:spChg chg="mod">
          <ac:chgData name="野呂　正明" userId="99e23715-989e-4c0d-a8c7-541db55a28d9" providerId="ADAL" clId="{A41AB05A-6EC9-4DE7-96B6-BE63DD4FC754}" dt="2024-01-22T10:53:32.228" v="7525"/>
          <ac:spMkLst>
            <pc:docMk/>
            <pc:sldMk cId="3821267017" sldId="395"/>
            <ac:spMk id="3" creationId="{9C0D6BC3-349B-85C5-60C6-8DE91592E52D}"/>
          </ac:spMkLst>
        </pc:spChg>
      </pc:sldChg>
      <pc:sldChg chg="addSp modSp new mod">
        <pc:chgData name="野呂　正明" userId="99e23715-989e-4c0d-a8c7-541db55a28d9" providerId="ADAL" clId="{A41AB05A-6EC9-4DE7-96B6-BE63DD4FC754}" dt="2024-01-22T10:54:30.434" v="7565" actId="1076"/>
        <pc:sldMkLst>
          <pc:docMk/>
          <pc:sldMk cId="2912951787" sldId="396"/>
        </pc:sldMkLst>
        <pc:spChg chg="add mod">
          <ac:chgData name="野呂　正明" userId="99e23715-989e-4c0d-a8c7-541db55a28d9" providerId="ADAL" clId="{A41AB05A-6EC9-4DE7-96B6-BE63DD4FC754}" dt="2024-01-22T10:54:30.434" v="7565" actId="1076"/>
          <ac:spMkLst>
            <pc:docMk/>
            <pc:sldMk cId="2912951787" sldId="396"/>
            <ac:spMk id="2" creationId="{720C0F58-AC5F-4C56-C308-4E09C34FAF1C}"/>
          </ac:spMkLst>
        </pc:spChg>
      </pc:sldChg>
      <pc:sldChg chg="addSp modSp new mod">
        <pc:chgData name="野呂　正明" userId="99e23715-989e-4c0d-a8c7-541db55a28d9" providerId="ADAL" clId="{A41AB05A-6EC9-4DE7-96B6-BE63DD4FC754}" dt="2024-01-24T10:04:09.952" v="7731" actId="20577"/>
        <pc:sldMkLst>
          <pc:docMk/>
          <pc:sldMk cId="1087769356" sldId="397"/>
        </pc:sldMkLst>
        <pc:spChg chg="mod">
          <ac:chgData name="野呂　正明" userId="99e23715-989e-4c0d-a8c7-541db55a28d9" providerId="ADAL" clId="{A41AB05A-6EC9-4DE7-96B6-BE63DD4FC754}" dt="2024-01-24T09:59:37.985" v="7633"/>
          <ac:spMkLst>
            <pc:docMk/>
            <pc:sldMk cId="1087769356" sldId="397"/>
            <ac:spMk id="2" creationId="{88FD9E9A-80C0-1E15-5127-0890957639EA}"/>
          </ac:spMkLst>
        </pc:spChg>
        <pc:spChg chg="add mod">
          <ac:chgData name="野呂　正明" userId="99e23715-989e-4c0d-a8c7-541db55a28d9" providerId="ADAL" clId="{A41AB05A-6EC9-4DE7-96B6-BE63DD4FC754}" dt="2024-01-24T10:02:00.968" v="7635"/>
          <ac:spMkLst>
            <pc:docMk/>
            <pc:sldMk cId="1087769356" sldId="397"/>
            <ac:spMk id="4" creationId="{00E73ED7-BB67-683D-B406-37FC6809C8E4}"/>
          </ac:spMkLst>
        </pc:spChg>
        <pc:spChg chg="add mod">
          <ac:chgData name="野呂　正明" userId="99e23715-989e-4c0d-a8c7-541db55a28d9" providerId="ADAL" clId="{A41AB05A-6EC9-4DE7-96B6-BE63DD4FC754}" dt="2024-01-24T10:02:00.968" v="7635"/>
          <ac:spMkLst>
            <pc:docMk/>
            <pc:sldMk cId="1087769356" sldId="397"/>
            <ac:spMk id="6" creationId="{E807A281-4A46-A90C-FC5B-5E0CA04C46C7}"/>
          </ac:spMkLst>
        </pc:spChg>
        <pc:spChg chg="add mod">
          <ac:chgData name="野呂　正明" userId="99e23715-989e-4c0d-a8c7-541db55a28d9" providerId="ADAL" clId="{A41AB05A-6EC9-4DE7-96B6-BE63DD4FC754}" dt="2024-01-24T10:02:00.968" v="7635"/>
          <ac:spMkLst>
            <pc:docMk/>
            <pc:sldMk cId="1087769356" sldId="397"/>
            <ac:spMk id="7" creationId="{8878B24D-7CBC-95EB-CF65-3BF4C70E5F2E}"/>
          </ac:spMkLst>
        </pc:spChg>
        <pc:spChg chg="add mod">
          <ac:chgData name="野呂　正明" userId="99e23715-989e-4c0d-a8c7-541db55a28d9" providerId="ADAL" clId="{A41AB05A-6EC9-4DE7-96B6-BE63DD4FC754}" dt="2024-01-24T10:04:09.952" v="7731" actId="20577"/>
          <ac:spMkLst>
            <pc:docMk/>
            <pc:sldMk cId="1087769356" sldId="397"/>
            <ac:spMk id="10" creationId="{783BF4A1-9616-DD29-753A-8B652E090B9D}"/>
          </ac:spMkLst>
        </pc:spChg>
        <pc:spChg chg="add mod">
          <ac:chgData name="野呂　正明" userId="99e23715-989e-4c0d-a8c7-541db55a28d9" providerId="ADAL" clId="{A41AB05A-6EC9-4DE7-96B6-BE63DD4FC754}" dt="2024-01-24T10:02:00.968" v="7635"/>
          <ac:spMkLst>
            <pc:docMk/>
            <pc:sldMk cId="1087769356" sldId="397"/>
            <ac:spMk id="11" creationId="{A6CE2398-6348-EA9A-0A83-25922239E0CD}"/>
          </ac:spMkLst>
        </pc:spChg>
        <pc:spChg chg="add mod">
          <ac:chgData name="野呂　正明" userId="99e23715-989e-4c0d-a8c7-541db55a28d9" providerId="ADAL" clId="{A41AB05A-6EC9-4DE7-96B6-BE63DD4FC754}" dt="2024-01-24T10:02:00.968" v="7635"/>
          <ac:spMkLst>
            <pc:docMk/>
            <pc:sldMk cId="1087769356" sldId="397"/>
            <ac:spMk id="12" creationId="{65A9BAA0-F26C-288B-2C1E-3AB93E45F64E}"/>
          </ac:spMkLst>
        </pc:spChg>
        <pc:spChg chg="add mod">
          <ac:chgData name="野呂　正明" userId="99e23715-989e-4c0d-a8c7-541db55a28d9" providerId="ADAL" clId="{A41AB05A-6EC9-4DE7-96B6-BE63DD4FC754}" dt="2024-01-24T10:02:00.968" v="7635"/>
          <ac:spMkLst>
            <pc:docMk/>
            <pc:sldMk cId="1087769356" sldId="397"/>
            <ac:spMk id="14" creationId="{1B04C7C6-CA45-821F-2B4C-598DB50C7033}"/>
          </ac:spMkLst>
        </pc:spChg>
        <pc:spChg chg="add mod">
          <ac:chgData name="野呂　正明" userId="99e23715-989e-4c0d-a8c7-541db55a28d9" providerId="ADAL" clId="{A41AB05A-6EC9-4DE7-96B6-BE63DD4FC754}" dt="2024-01-24T10:02:00.968" v="7635"/>
          <ac:spMkLst>
            <pc:docMk/>
            <pc:sldMk cId="1087769356" sldId="397"/>
            <ac:spMk id="15" creationId="{039A5E18-3DA8-A77C-D584-A07305DB83D5}"/>
          </ac:spMkLst>
        </pc:spChg>
        <pc:spChg chg="add mod">
          <ac:chgData name="野呂　正明" userId="99e23715-989e-4c0d-a8c7-541db55a28d9" providerId="ADAL" clId="{A41AB05A-6EC9-4DE7-96B6-BE63DD4FC754}" dt="2024-01-24T10:02:00.968" v="7635"/>
          <ac:spMkLst>
            <pc:docMk/>
            <pc:sldMk cId="1087769356" sldId="397"/>
            <ac:spMk id="16" creationId="{F3F2EDC5-321B-B38D-7387-B0E01AA502F9}"/>
          </ac:spMkLst>
        </pc:spChg>
        <pc:spChg chg="add mod">
          <ac:chgData name="野呂　正明" userId="99e23715-989e-4c0d-a8c7-541db55a28d9" providerId="ADAL" clId="{A41AB05A-6EC9-4DE7-96B6-BE63DD4FC754}" dt="2024-01-24T10:02:00.968" v="7635"/>
          <ac:spMkLst>
            <pc:docMk/>
            <pc:sldMk cId="1087769356" sldId="397"/>
            <ac:spMk id="18" creationId="{A58FC14F-809D-FB29-6F64-54469DACD3D4}"/>
          </ac:spMkLst>
        </pc:spChg>
        <pc:spChg chg="add mod">
          <ac:chgData name="野呂　正明" userId="99e23715-989e-4c0d-a8c7-541db55a28d9" providerId="ADAL" clId="{A41AB05A-6EC9-4DE7-96B6-BE63DD4FC754}" dt="2024-01-24T10:02:00.968" v="7635"/>
          <ac:spMkLst>
            <pc:docMk/>
            <pc:sldMk cId="1087769356" sldId="397"/>
            <ac:spMk id="23" creationId="{FA019487-AC23-EFBC-27AD-030320EC0CBA}"/>
          </ac:spMkLst>
        </pc:spChg>
        <pc:spChg chg="add mod">
          <ac:chgData name="野呂　正明" userId="99e23715-989e-4c0d-a8c7-541db55a28d9" providerId="ADAL" clId="{A41AB05A-6EC9-4DE7-96B6-BE63DD4FC754}" dt="2024-01-24T10:02:00.968" v="7635"/>
          <ac:spMkLst>
            <pc:docMk/>
            <pc:sldMk cId="1087769356" sldId="397"/>
            <ac:spMk id="25" creationId="{47EA5FB5-5647-FA2A-82BD-3A7D4F7A23C8}"/>
          </ac:spMkLst>
        </pc:spChg>
        <pc:spChg chg="add mod">
          <ac:chgData name="野呂　正明" userId="99e23715-989e-4c0d-a8c7-541db55a28d9" providerId="ADAL" clId="{A41AB05A-6EC9-4DE7-96B6-BE63DD4FC754}" dt="2024-01-24T10:02:00.968" v="7635"/>
          <ac:spMkLst>
            <pc:docMk/>
            <pc:sldMk cId="1087769356" sldId="397"/>
            <ac:spMk id="28" creationId="{78362D78-87B1-D9F6-20C7-E6E59EE57B77}"/>
          </ac:spMkLst>
        </pc:spChg>
        <pc:spChg chg="add mod">
          <ac:chgData name="野呂　正明" userId="99e23715-989e-4c0d-a8c7-541db55a28d9" providerId="ADAL" clId="{A41AB05A-6EC9-4DE7-96B6-BE63DD4FC754}" dt="2024-01-24T10:02:00.968" v="7635"/>
          <ac:spMkLst>
            <pc:docMk/>
            <pc:sldMk cId="1087769356" sldId="397"/>
            <ac:spMk id="30" creationId="{41C724E1-6B44-D61F-4C5F-E29417D991B4}"/>
          </ac:spMkLst>
        </pc:spChg>
        <pc:spChg chg="add mod">
          <ac:chgData name="野呂　正明" userId="99e23715-989e-4c0d-a8c7-541db55a28d9" providerId="ADAL" clId="{A41AB05A-6EC9-4DE7-96B6-BE63DD4FC754}" dt="2024-01-24T10:04:00.485" v="7728"/>
          <ac:spMkLst>
            <pc:docMk/>
            <pc:sldMk cId="1087769356" sldId="397"/>
            <ac:spMk id="31" creationId="{45C2F028-0E5B-F4E7-1DCB-65401CD89C55}"/>
          </ac:spMkLst>
        </pc:spChg>
        <pc:spChg chg="add mod">
          <ac:chgData name="野呂　正明" userId="99e23715-989e-4c0d-a8c7-541db55a28d9" providerId="ADAL" clId="{A41AB05A-6EC9-4DE7-96B6-BE63DD4FC754}" dt="2024-01-24T10:02:00.968" v="7635"/>
          <ac:spMkLst>
            <pc:docMk/>
            <pc:sldMk cId="1087769356" sldId="397"/>
            <ac:spMk id="33" creationId="{CA90BBE7-771F-EFA2-964C-8592E97259D1}"/>
          </ac:spMkLst>
        </pc:spChg>
        <pc:spChg chg="add mod">
          <ac:chgData name="野呂　正明" userId="99e23715-989e-4c0d-a8c7-541db55a28d9" providerId="ADAL" clId="{A41AB05A-6EC9-4DE7-96B6-BE63DD4FC754}" dt="2024-01-24T10:02:00.968" v="7635"/>
          <ac:spMkLst>
            <pc:docMk/>
            <pc:sldMk cId="1087769356" sldId="397"/>
            <ac:spMk id="34" creationId="{49453B41-9D6A-9C21-709B-ED6D5A62AFBD}"/>
          </ac:spMkLst>
        </pc:spChg>
        <pc:spChg chg="add mod">
          <ac:chgData name="野呂　正明" userId="99e23715-989e-4c0d-a8c7-541db55a28d9" providerId="ADAL" clId="{A41AB05A-6EC9-4DE7-96B6-BE63DD4FC754}" dt="2024-01-24T10:02:53.819" v="7699" actId="20577"/>
          <ac:spMkLst>
            <pc:docMk/>
            <pc:sldMk cId="1087769356" sldId="397"/>
            <ac:spMk id="35" creationId="{9FCC4B42-04C2-092A-12CC-D160A28E912C}"/>
          </ac:spMkLst>
        </pc:spChg>
        <pc:picChg chg="add mod">
          <ac:chgData name="野呂　正明" userId="99e23715-989e-4c0d-a8c7-541db55a28d9" providerId="ADAL" clId="{A41AB05A-6EC9-4DE7-96B6-BE63DD4FC754}" dt="2024-01-24T10:02:00.968" v="7635"/>
          <ac:picMkLst>
            <pc:docMk/>
            <pc:sldMk cId="1087769356" sldId="397"/>
            <ac:picMk id="5" creationId="{B56BE128-2F7D-9B96-BC84-799A700E79A4}"/>
          </ac:picMkLst>
        </pc:picChg>
        <pc:picChg chg="add mod">
          <ac:chgData name="野呂　正明" userId="99e23715-989e-4c0d-a8c7-541db55a28d9" providerId="ADAL" clId="{A41AB05A-6EC9-4DE7-96B6-BE63DD4FC754}" dt="2024-01-24T10:02:00.968" v="7635"/>
          <ac:picMkLst>
            <pc:docMk/>
            <pc:sldMk cId="1087769356" sldId="397"/>
            <ac:picMk id="8" creationId="{7092E20A-FC92-24EA-1873-4D0C172B8D90}"/>
          </ac:picMkLst>
        </pc:picChg>
        <pc:picChg chg="add mod">
          <ac:chgData name="野呂　正明" userId="99e23715-989e-4c0d-a8c7-541db55a28d9" providerId="ADAL" clId="{A41AB05A-6EC9-4DE7-96B6-BE63DD4FC754}" dt="2024-01-24T10:02:00.968" v="7635"/>
          <ac:picMkLst>
            <pc:docMk/>
            <pc:sldMk cId="1087769356" sldId="397"/>
            <ac:picMk id="9" creationId="{E72D250D-D780-3010-95EC-61D60420FB3E}"/>
          </ac:picMkLst>
        </pc:picChg>
        <pc:picChg chg="add mod">
          <ac:chgData name="野呂　正明" userId="99e23715-989e-4c0d-a8c7-541db55a28d9" providerId="ADAL" clId="{A41AB05A-6EC9-4DE7-96B6-BE63DD4FC754}" dt="2024-01-24T10:02:00.968" v="7635"/>
          <ac:picMkLst>
            <pc:docMk/>
            <pc:sldMk cId="1087769356" sldId="397"/>
            <ac:picMk id="13" creationId="{89F55E70-8CBB-7798-D7D8-BE533244931D}"/>
          </ac:picMkLst>
        </pc:picChg>
        <pc:picChg chg="add mod">
          <ac:chgData name="野呂　正明" userId="99e23715-989e-4c0d-a8c7-541db55a28d9" providerId="ADAL" clId="{A41AB05A-6EC9-4DE7-96B6-BE63DD4FC754}" dt="2024-01-24T10:02:00.968" v="7635"/>
          <ac:picMkLst>
            <pc:docMk/>
            <pc:sldMk cId="1087769356" sldId="397"/>
            <ac:picMk id="17" creationId="{7F187FA3-3606-735E-F351-68DB27A7790B}"/>
          </ac:picMkLst>
        </pc:picChg>
        <pc:picChg chg="add mod">
          <ac:chgData name="野呂　正明" userId="99e23715-989e-4c0d-a8c7-541db55a28d9" providerId="ADAL" clId="{A41AB05A-6EC9-4DE7-96B6-BE63DD4FC754}" dt="2024-01-24T10:02:00.968" v="7635"/>
          <ac:picMkLst>
            <pc:docMk/>
            <pc:sldMk cId="1087769356" sldId="397"/>
            <ac:picMk id="21" creationId="{E847AFB9-1C7D-5B0F-2AD4-AAF1D3BBB96D}"/>
          </ac:picMkLst>
        </pc:picChg>
        <pc:picChg chg="add mod">
          <ac:chgData name="野呂　正明" userId="99e23715-989e-4c0d-a8c7-541db55a28d9" providerId="ADAL" clId="{A41AB05A-6EC9-4DE7-96B6-BE63DD4FC754}" dt="2024-01-24T10:02:00.968" v="7635"/>
          <ac:picMkLst>
            <pc:docMk/>
            <pc:sldMk cId="1087769356" sldId="397"/>
            <ac:picMk id="22" creationId="{06C84071-3A26-4725-331D-F6AC23376CE5}"/>
          </ac:picMkLst>
        </pc:picChg>
        <pc:picChg chg="add mod">
          <ac:chgData name="野呂　正明" userId="99e23715-989e-4c0d-a8c7-541db55a28d9" providerId="ADAL" clId="{A41AB05A-6EC9-4DE7-96B6-BE63DD4FC754}" dt="2024-01-24T10:02:00.968" v="7635"/>
          <ac:picMkLst>
            <pc:docMk/>
            <pc:sldMk cId="1087769356" sldId="397"/>
            <ac:picMk id="24" creationId="{9450DF94-BB2B-B746-4B65-C5A1BFD52ACD}"/>
          </ac:picMkLst>
        </pc:picChg>
        <pc:picChg chg="add mod">
          <ac:chgData name="野呂　正明" userId="99e23715-989e-4c0d-a8c7-541db55a28d9" providerId="ADAL" clId="{A41AB05A-6EC9-4DE7-96B6-BE63DD4FC754}" dt="2024-01-24T10:02:00.968" v="7635"/>
          <ac:picMkLst>
            <pc:docMk/>
            <pc:sldMk cId="1087769356" sldId="397"/>
            <ac:picMk id="29" creationId="{F60E59E1-FD36-A4A2-362F-28132A6DCC7C}"/>
          </ac:picMkLst>
        </pc:picChg>
        <pc:picChg chg="add mod">
          <ac:chgData name="野呂　正明" userId="99e23715-989e-4c0d-a8c7-541db55a28d9" providerId="ADAL" clId="{A41AB05A-6EC9-4DE7-96B6-BE63DD4FC754}" dt="2024-01-24T10:02:00.968" v="7635"/>
          <ac:picMkLst>
            <pc:docMk/>
            <pc:sldMk cId="1087769356" sldId="397"/>
            <ac:picMk id="32" creationId="{F7ADFD73-DF2A-5689-5285-506D4B50EBA4}"/>
          </ac:picMkLst>
        </pc:picChg>
        <pc:cxnChg chg="add mod">
          <ac:chgData name="野呂　正明" userId="99e23715-989e-4c0d-a8c7-541db55a28d9" providerId="ADAL" clId="{A41AB05A-6EC9-4DE7-96B6-BE63DD4FC754}" dt="2024-01-24T10:04:09.952" v="7731" actId="20577"/>
          <ac:cxnSpMkLst>
            <pc:docMk/>
            <pc:sldMk cId="1087769356" sldId="397"/>
            <ac:cxnSpMk id="19" creationId="{C453D17F-3950-A0AE-D6DB-53CA9935E46E}"/>
          </ac:cxnSpMkLst>
        </pc:cxnChg>
        <pc:cxnChg chg="add mod">
          <ac:chgData name="野呂　正明" userId="99e23715-989e-4c0d-a8c7-541db55a28d9" providerId="ADAL" clId="{A41AB05A-6EC9-4DE7-96B6-BE63DD4FC754}" dt="2024-01-24T10:02:00.968" v="7635"/>
          <ac:cxnSpMkLst>
            <pc:docMk/>
            <pc:sldMk cId="1087769356" sldId="397"/>
            <ac:cxnSpMk id="20" creationId="{A5A00CE7-22F1-DAD8-646C-57B5B2507D8C}"/>
          </ac:cxnSpMkLst>
        </pc:cxnChg>
        <pc:cxnChg chg="add mod">
          <ac:chgData name="野呂　正明" userId="99e23715-989e-4c0d-a8c7-541db55a28d9" providerId="ADAL" clId="{A41AB05A-6EC9-4DE7-96B6-BE63DD4FC754}" dt="2024-01-24T10:02:00.968" v="7635"/>
          <ac:cxnSpMkLst>
            <pc:docMk/>
            <pc:sldMk cId="1087769356" sldId="397"/>
            <ac:cxnSpMk id="26" creationId="{51292DC2-A51B-41A7-D602-91A277BAEE34}"/>
          </ac:cxnSpMkLst>
        </pc:cxnChg>
        <pc:cxnChg chg="add mod">
          <ac:chgData name="野呂　正明" userId="99e23715-989e-4c0d-a8c7-541db55a28d9" providerId="ADAL" clId="{A41AB05A-6EC9-4DE7-96B6-BE63DD4FC754}" dt="2024-01-24T10:02:00.968" v="7635"/>
          <ac:cxnSpMkLst>
            <pc:docMk/>
            <pc:sldMk cId="1087769356" sldId="397"/>
            <ac:cxnSpMk id="27" creationId="{D59333CA-EE24-FA10-F6FD-4E05B1EA524B}"/>
          </ac:cxnSpMkLst>
        </pc:cxnChg>
      </pc:sldChg>
      <pc:sldChg chg="addSp delSp modSp new mod">
        <pc:chgData name="野呂　正明" userId="99e23715-989e-4c0d-a8c7-541db55a28d9" providerId="ADAL" clId="{A41AB05A-6EC9-4DE7-96B6-BE63DD4FC754}" dt="2024-01-24T23:19:28.218" v="8055" actId="1076"/>
        <pc:sldMkLst>
          <pc:docMk/>
          <pc:sldMk cId="929751347" sldId="398"/>
        </pc:sldMkLst>
        <pc:spChg chg="mod">
          <ac:chgData name="野呂　正明" userId="99e23715-989e-4c0d-a8c7-541db55a28d9" providerId="ADAL" clId="{A41AB05A-6EC9-4DE7-96B6-BE63DD4FC754}" dt="2024-01-24T23:10:36.038" v="7735" actId="27636"/>
          <ac:spMkLst>
            <pc:docMk/>
            <pc:sldMk cId="929751347" sldId="398"/>
            <ac:spMk id="2" creationId="{5F8FAAE8-C659-AF16-0E57-A99119D0560A}"/>
          </ac:spMkLst>
        </pc:spChg>
        <pc:spChg chg="add mod">
          <ac:chgData name="野呂　正明" userId="99e23715-989e-4c0d-a8c7-541db55a28d9" providerId="ADAL" clId="{A41AB05A-6EC9-4DE7-96B6-BE63DD4FC754}" dt="2024-01-24T23:12:38.490" v="7747" actId="14100"/>
          <ac:spMkLst>
            <pc:docMk/>
            <pc:sldMk cId="929751347" sldId="398"/>
            <ac:spMk id="5" creationId="{DFED3034-CB39-6C9A-A4FC-20334EC1B865}"/>
          </ac:spMkLst>
        </pc:spChg>
        <pc:spChg chg="add mod">
          <ac:chgData name="野呂　正明" userId="99e23715-989e-4c0d-a8c7-541db55a28d9" providerId="ADAL" clId="{A41AB05A-6EC9-4DE7-96B6-BE63DD4FC754}" dt="2024-01-24T23:12:47.569" v="7750" actId="1076"/>
          <ac:spMkLst>
            <pc:docMk/>
            <pc:sldMk cId="929751347" sldId="398"/>
            <ac:spMk id="6" creationId="{A602806D-9CF7-2F3E-86E1-302BE6953EFF}"/>
          </ac:spMkLst>
        </pc:spChg>
        <pc:spChg chg="add mod">
          <ac:chgData name="野呂　正明" userId="99e23715-989e-4c0d-a8c7-541db55a28d9" providerId="ADAL" clId="{A41AB05A-6EC9-4DE7-96B6-BE63DD4FC754}" dt="2024-01-24T23:14:22.171" v="7810"/>
          <ac:spMkLst>
            <pc:docMk/>
            <pc:sldMk cId="929751347" sldId="398"/>
            <ac:spMk id="8" creationId="{408D4091-CD43-C072-E553-B8AD3B71F24E}"/>
          </ac:spMkLst>
        </pc:spChg>
        <pc:spChg chg="add mod">
          <ac:chgData name="野呂　正明" userId="99e23715-989e-4c0d-a8c7-541db55a28d9" providerId="ADAL" clId="{A41AB05A-6EC9-4DE7-96B6-BE63DD4FC754}" dt="2024-01-24T23:14:40.354" v="7835" actId="1076"/>
          <ac:spMkLst>
            <pc:docMk/>
            <pc:sldMk cId="929751347" sldId="398"/>
            <ac:spMk id="9" creationId="{EF717B53-2DB0-71C0-E61A-76DC77412DD4}"/>
          </ac:spMkLst>
        </pc:spChg>
        <pc:spChg chg="add del mod">
          <ac:chgData name="野呂　正明" userId="99e23715-989e-4c0d-a8c7-541db55a28d9" providerId="ADAL" clId="{A41AB05A-6EC9-4DE7-96B6-BE63DD4FC754}" dt="2024-01-24T23:16:08.825" v="7875" actId="21"/>
          <ac:spMkLst>
            <pc:docMk/>
            <pc:sldMk cId="929751347" sldId="398"/>
            <ac:spMk id="11" creationId="{5B0D6953-EC2E-6A97-3479-6395F4850825}"/>
          </ac:spMkLst>
        </pc:spChg>
        <pc:spChg chg="add mod">
          <ac:chgData name="野呂　正明" userId="99e23715-989e-4c0d-a8c7-541db55a28d9" providerId="ADAL" clId="{A41AB05A-6EC9-4DE7-96B6-BE63DD4FC754}" dt="2024-01-24T23:17:19.915" v="7987" actId="1076"/>
          <ac:spMkLst>
            <pc:docMk/>
            <pc:sldMk cId="929751347" sldId="398"/>
            <ac:spMk id="12" creationId="{8923E50C-36FB-58C2-7A36-8716BDF6DF9C}"/>
          </ac:spMkLst>
        </pc:spChg>
        <pc:spChg chg="add mod">
          <ac:chgData name="野呂　正明" userId="99e23715-989e-4c0d-a8c7-541db55a28d9" providerId="ADAL" clId="{A41AB05A-6EC9-4DE7-96B6-BE63DD4FC754}" dt="2024-01-24T23:16:30.038" v="7908" actId="1076"/>
          <ac:spMkLst>
            <pc:docMk/>
            <pc:sldMk cId="929751347" sldId="398"/>
            <ac:spMk id="13" creationId="{412A30FC-C835-CFA9-CD2E-C3CD06B16751}"/>
          </ac:spMkLst>
        </pc:spChg>
        <pc:spChg chg="add mod">
          <ac:chgData name="野呂　正明" userId="99e23715-989e-4c0d-a8c7-541db55a28d9" providerId="ADAL" clId="{A41AB05A-6EC9-4DE7-96B6-BE63DD4FC754}" dt="2024-01-24T23:16:42.141" v="7933" actId="1076"/>
          <ac:spMkLst>
            <pc:docMk/>
            <pc:sldMk cId="929751347" sldId="398"/>
            <ac:spMk id="14" creationId="{79028AA5-D609-A328-AB79-46EF75F80FCD}"/>
          </ac:spMkLst>
        </pc:spChg>
        <pc:spChg chg="add mod">
          <ac:chgData name="野呂　正明" userId="99e23715-989e-4c0d-a8c7-541db55a28d9" providerId="ADAL" clId="{A41AB05A-6EC9-4DE7-96B6-BE63DD4FC754}" dt="2024-01-24T23:17:07.159" v="7969" actId="1076"/>
          <ac:spMkLst>
            <pc:docMk/>
            <pc:sldMk cId="929751347" sldId="398"/>
            <ac:spMk id="15" creationId="{A6F3AC32-D440-98BB-3796-B9D615ED5E8E}"/>
          </ac:spMkLst>
        </pc:spChg>
        <pc:spChg chg="add del mod">
          <ac:chgData name="野呂　正明" userId="99e23715-989e-4c0d-a8c7-541db55a28d9" providerId="ADAL" clId="{A41AB05A-6EC9-4DE7-96B6-BE63DD4FC754}" dt="2024-01-24T23:17:34.892" v="7990" actId="21"/>
          <ac:spMkLst>
            <pc:docMk/>
            <pc:sldMk cId="929751347" sldId="398"/>
            <ac:spMk id="16" creationId="{B30FF741-BF60-42DB-413E-E575D8E2F914}"/>
          </ac:spMkLst>
        </pc:spChg>
        <pc:spChg chg="add mod">
          <ac:chgData name="野呂　正明" userId="99e23715-989e-4c0d-a8c7-541db55a28d9" providerId="ADAL" clId="{A41AB05A-6EC9-4DE7-96B6-BE63DD4FC754}" dt="2024-01-24T23:17:42.885" v="7992" actId="207"/>
          <ac:spMkLst>
            <pc:docMk/>
            <pc:sldMk cId="929751347" sldId="398"/>
            <ac:spMk id="17" creationId="{B8C6447D-0F90-3EA9-6108-C348D99FE245}"/>
          </ac:spMkLst>
        </pc:spChg>
        <pc:spChg chg="add mod">
          <ac:chgData name="野呂　正明" userId="99e23715-989e-4c0d-a8c7-541db55a28d9" providerId="ADAL" clId="{A41AB05A-6EC9-4DE7-96B6-BE63DD4FC754}" dt="2024-01-24T23:17:48.400" v="7994" actId="1076"/>
          <ac:spMkLst>
            <pc:docMk/>
            <pc:sldMk cId="929751347" sldId="398"/>
            <ac:spMk id="18" creationId="{24AE4187-5E8E-49F0-5C7B-07A21D9F4A57}"/>
          </ac:spMkLst>
        </pc:spChg>
        <pc:spChg chg="add del mod">
          <ac:chgData name="野呂　正明" userId="99e23715-989e-4c0d-a8c7-541db55a28d9" providerId="ADAL" clId="{A41AB05A-6EC9-4DE7-96B6-BE63DD4FC754}" dt="2024-01-24T23:18:38.504" v="8021" actId="478"/>
          <ac:spMkLst>
            <pc:docMk/>
            <pc:sldMk cId="929751347" sldId="398"/>
            <ac:spMk id="19" creationId="{DC9E35D2-0628-B6C7-821E-45C11D52DF97}"/>
          </ac:spMkLst>
        </pc:spChg>
        <pc:spChg chg="add mod">
          <ac:chgData name="野呂　正明" userId="99e23715-989e-4c0d-a8c7-541db55a28d9" providerId="ADAL" clId="{A41AB05A-6EC9-4DE7-96B6-BE63DD4FC754}" dt="2024-01-24T23:19:28.218" v="8055" actId="1076"/>
          <ac:spMkLst>
            <pc:docMk/>
            <pc:sldMk cId="929751347" sldId="398"/>
            <ac:spMk id="20" creationId="{6B7CE074-8DF4-D104-2FD5-E444DC3F9EF4}"/>
          </ac:spMkLst>
        </pc:spChg>
        <pc:picChg chg="add mod">
          <ac:chgData name="野呂　正明" userId="99e23715-989e-4c0d-a8c7-541db55a28d9" providerId="ADAL" clId="{A41AB05A-6EC9-4DE7-96B6-BE63DD4FC754}" dt="2024-01-24T23:12:15.721" v="7740" actId="1076"/>
          <ac:picMkLst>
            <pc:docMk/>
            <pc:sldMk cId="929751347" sldId="398"/>
            <ac:picMk id="4" creationId="{A827E6E5-DA01-994C-B59B-3F5FDCFA732A}"/>
          </ac:picMkLst>
        </pc:picChg>
        <pc:picChg chg="add mod">
          <ac:chgData name="野呂　正明" userId="99e23715-989e-4c0d-a8c7-541db55a28d9" providerId="ADAL" clId="{A41AB05A-6EC9-4DE7-96B6-BE63DD4FC754}" dt="2024-01-24T23:13:08.971" v="7755" actId="1076"/>
          <ac:picMkLst>
            <pc:docMk/>
            <pc:sldMk cId="929751347" sldId="398"/>
            <ac:picMk id="7" creationId="{DBBEDD08-98F3-AF7F-0317-0EE818FF81B1}"/>
          </ac:picMkLst>
        </pc:picChg>
        <pc:picChg chg="add mod">
          <ac:chgData name="野呂　正明" userId="99e23715-989e-4c0d-a8c7-541db55a28d9" providerId="ADAL" clId="{A41AB05A-6EC9-4DE7-96B6-BE63DD4FC754}" dt="2024-01-24T23:15:36.569" v="7838" actId="1076"/>
          <ac:picMkLst>
            <pc:docMk/>
            <pc:sldMk cId="929751347" sldId="398"/>
            <ac:picMk id="10" creationId="{1D7EC04F-9588-D311-7B72-1762693F16E1}"/>
          </ac:picMkLst>
        </pc:picChg>
      </pc:sldChg>
      <pc:sldChg chg="add del">
        <pc:chgData name="野呂　正明" userId="99e23715-989e-4c0d-a8c7-541db55a28d9" providerId="ADAL" clId="{A41AB05A-6EC9-4DE7-96B6-BE63DD4FC754}" dt="2024-01-24T10:02:05.469" v="7636" actId="2696"/>
        <pc:sldMkLst>
          <pc:docMk/>
          <pc:sldMk cId="3765560559" sldId="398"/>
        </pc:sldMkLst>
      </pc:sldChg>
      <pc:sldChg chg="addSp delSp modSp new mod modClrScheme chgLayout">
        <pc:chgData name="野呂　正明" userId="99e23715-989e-4c0d-a8c7-541db55a28d9" providerId="ADAL" clId="{A41AB05A-6EC9-4DE7-96B6-BE63DD4FC754}" dt="2024-01-24T23:28:27.252" v="8640" actId="21"/>
        <pc:sldMkLst>
          <pc:docMk/>
          <pc:sldMk cId="1838657718" sldId="399"/>
        </pc:sldMkLst>
        <pc:spChg chg="mod ord">
          <ac:chgData name="野呂　正明" userId="99e23715-989e-4c0d-a8c7-541db55a28d9" providerId="ADAL" clId="{A41AB05A-6EC9-4DE7-96B6-BE63DD4FC754}" dt="2024-01-24T23:24:24.559" v="8154" actId="700"/>
          <ac:spMkLst>
            <pc:docMk/>
            <pc:sldMk cId="1838657718" sldId="399"/>
            <ac:spMk id="2" creationId="{C61DCF21-B4C0-68D7-51D3-EA8530E2189E}"/>
          </ac:spMkLst>
        </pc:spChg>
        <pc:spChg chg="mod ord">
          <ac:chgData name="野呂　正明" userId="99e23715-989e-4c0d-a8c7-541db55a28d9" providerId="ADAL" clId="{A41AB05A-6EC9-4DE7-96B6-BE63DD4FC754}" dt="2024-01-24T23:24:24.559" v="8154" actId="700"/>
          <ac:spMkLst>
            <pc:docMk/>
            <pc:sldMk cId="1838657718" sldId="399"/>
            <ac:spMk id="3" creationId="{4F0E8DB2-D1C2-B708-E5D0-83A8D1B4ED96}"/>
          </ac:spMkLst>
        </pc:spChg>
        <pc:spChg chg="add mod">
          <ac:chgData name="野呂　正明" userId="99e23715-989e-4c0d-a8c7-541db55a28d9" providerId="ADAL" clId="{A41AB05A-6EC9-4DE7-96B6-BE63DD4FC754}" dt="2024-01-24T23:24:11.923" v="8153" actId="1076"/>
          <ac:spMkLst>
            <pc:docMk/>
            <pc:sldMk cId="1838657718" sldId="399"/>
            <ac:spMk id="6" creationId="{4B8D4552-AFE1-DD4C-FF5B-531000B44CB3}"/>
          </ac:spMkLst>
        </pc:spChg>
        <pc:spChg chg="add mod">
          <ac:chgData name="野呂　正明" userId="99e23715-989e-4c0d-a8c7-541db55a28d9" providerId="ADAL" clId="{A41AB05A-6EC9-4DE7-96B6-BE63DD4FC754}" dt="2024-01-24T23:24:11.923" v="8153" actId="1076"/>
          <ac:spMkLst>
            <pc:docMk/>
            <pc:sldMk cId="1838657718" sldId="399"/>
            <ac:spMk id="7" creationId="{5FE72471-4AC4-467C-49D4-2CE34D4B99E1}"/>
          </ac:spMkLst>
        </pc:spChg>
        <pc:spChg chg="add mod">
          <ac:chgData name="野呂　正明" userId="99e23715-989e-4c0d-a8c7-541db55a28d9" providerId="ADAL" clId="{A41AB05A-6EC9-4DE7-96B6-BE63DD4FC754}" dt="2024-01-24T23:24:11.923" v="8153" actId="1076"/>
          <ac:spMkLst>
            <pc:docMk/>
            <pc:sldMk cId="1838657718" sldId="399"/>
            <ac:spMk id="8" creationId="{D5FAF9C2-568E-BD69-C3D1-A3105F23C68D}"/>
          </ac:spMkLst>
        </pc:spChg>
        <pc:spChg chg="add mod">
          <ac:chgData name="野呂　正明" userId="99e23715-989e-4c0d-a8c7-541db55a28d9" providerId="ADAL" clId="{A41AB05A-6EC9-4DE7-96B6-BE63DD4FC754}" dt="2024-01-24T23:23:19.834" v="8143" actId="1076"/>
          <ac:spMkLst>
            <pc:docMk/>
            <pc:sldMk cId="1838657718" sldId="399"/>
            <ac:spMk id="9" creationId="{56542029-BC57-BCC1-74E5-FB88FBFA06CF}"/>
          </ac:spMkLst>
        </pc:spChg>
        <pc:spChg chg="add mod">
          <ac:chgData name="野呂　正明" userId="99e23715-989e-4c0d-a8c7-541db55a28d9" providerId="ADAL" clId="{A41AB05A-6EC9-4DE7-96B6-BE63DD4FC754}" dt="2024-01-24T23:23:30.331" v="8145" actId="207"/>
          <ac:spMkLst>
            <pc:docMk/>
            <pc:sldMk cId="1838657718" sldId="399"/>
            <ac:spMk id="11" creationId="{DA29F804-046F-FD69-CDB0-BDA1D6FBB7DF}"/>
          </ac:spMkLst>
        </pc:spChg>
        <pc:spChg chg="add mod">
          <ac:chgData name="野呂　正明" userId="99e23715-989e-4c0d-a8c7-541db55a28d9" providerId="ADAL" clId="{A41AB05A-6EC9-4DE7-96B6-BE63DD4FC754}" dt="2024-01-24T23:24:11.923" v="8153" actId="1076"/>
          <ac:spMkLst>
            <pc:docMk/>
            <pc:sldMk cId="1838657718" sldId="399"/>
            <ac:spMk id="12" creationId="{4785D758-F26D-7A8F-6335-1836F0516CF3}"/>
          </ac:spMkLst>
        </pc:spChg>
        <pc:spChg chg="add mod ord">
          <ac:chgData name="野呂　正明" userId="99e23715-989e-4c0d-a8c7-541db55a28d9" providerId="ADAL" clId="{A41AB05A-6EC9-4DE7-96B6-BE63DD4FC754}" dt="2024-01-24T23:28:09.311" v="8638"/>
          <ac:spMkLst>
            <pc:docMk/>
            <pc:sldMk cId="1838657718" sldId="399"/>
            <ac:spMk id="13" creationId="{C434ED67-CB5B-8E20-D324-8F2899E83A61}"/>
          </ac:spMkLst>
        </pc:spChg>
        <pc:spChg chg="add del">
          <ac:chgData name="野呂　正明" userId="99e23715-989e-4c0d-a8c7-541db55a28d9" providerId="ADAL" clId="{A41AB05A-6EC9-4DE7-96B6-BE63DD4FC754}" dt="2024-01-24T23:28:27.252" v="8640" actId="21"/>
          <ac:spMkLst>
            <pc:docMk/>
            <pc:sldMk cId="1838657718" sldId="399"/>
            <ac:spMk id="14" creationId="{0627FCC6-D592-25E2-3069-77951CF1EE8B}"/>
          </ac:spMkLst>
        </pc:spChg>
        <pc:picChg chg="add del mod">
          <ac:chgData name="野呂　正明" userId="99e23715-989e-4c0d-a8c7-541db55a28d9" providerId="ADAL" clId="{A41AB05A-6EC9-4DE7-96B6-BE63DD4FC754}" dt="2024-01-24T23:21:35.097" v="8060" actId="21"/>
          <ac:picMkLst>
            <pc:docMk/>
            <pc:sldMk cId="1838657718" sldId="399"/>
            <ac:picMk id="4" creationId="{E7B559C6-23AE-9FFD-FAB6-FA58B6345AFD}"/>
          </ac:picMkLst>
        </pc:picChg>
        <pc:picChg chg="add mod">
          <ac:chgData name="野呂　正明" userId="99e23715-989e-4c0d-a8c7-541db55a28d9" providerId="ADAL" clId="{A41AB05A-6EC9-4DE7-96B6-BE63DD4FC754}" dt="2024-01-24T23:24:11.923" v="8153" actId="1076"/>
          <ac:picMkLst>
            <pc:docMk/>
            <pc:sldMk cId="1838657718" sldId="399"/>
            <ac:picMk id="5" creationId="{21585909-AB84-7C18-2CB6-ADA66E849C7C}"/>
          </ac:picMkLst>
        </pc:picChg>
        <pc:picChg chg="add mod">
          <ac:chgData name="野呂　正明" userId="99e23715-989e-4c0d-a8c7-541db55a28d9" providerId="ADAL" clId="{A41AB05A-6EC9-4DE7-96B6-BE63DD4FC754}" dt="2024-01-24T23:23:16.303" v="8142" actId="1076"/>
          <ac:picMkLst>
            <pc:docMk/>
            <pc:sldMk cId="1838657718" sldId="399"/>
            <ac:picMk id="10" creationId="{8464F495-518E-F816-02CE-2E8C95F5CC6A}"/>
          </ac:picMkLst>
        </pc:picChg>
      </pc:sldChg>
      <pc:sldChg chg="add">
        <pc:chgData name="野呂　正明" userId="99e23715-989e-4c0d-a8c7-541db55a28d9" providerId="ADAL" clId="{A41AB05A-6EC9-4DE7-96B6-BE63DD4FC754}" dt="2024-01-24T23:30:28.618" v="8641"/>
        <pc:sldMkLst>
          <pc:docMk/>
          <pc:sldMk cId="230505581" sldId="400"/>
        </pc:sldMkLst>
      </pc:sldChg>
      <pc:sldChg chg="modSp new del mod">
        <pc:chgData name="野呂　正明" userId="99e23715-989e-4c0d-a8c7-541db55a28d9" providerId="ADAL" clId="{A41AB05A-6EC9-4DE7-96B6-BE63DD4FC754}" dt="2024-01-24T23:36:52.835" v="9144" actId="2696"/>
        <pc:sldMkLst>
          <pc:docMk/>
          <pc:sldMk cId="533237464" sldId="401"/>
        </pc:sldMkLst>
        <pc:spChg chg="mod">
          <ac:chgData name="野呂　正明" userId="99e23715-989e-4c0d-a8c7-541db55a28d9" providerId="ADAL" clId="{A41AB05A-6EC9-4DE7-96B6-BE63DD4FC754}" dt="2024-01-24T23:31:17.246" v="8691"/>
          <ac:spMkLst>
            <pc:docMk/>
            <pc:sldMk cId="533237464" sldId="401"/>
            <ac:spMk id="2" creationId="{0E1728DF-C6FA-53F2-3A3B-0FFEC5EA35D2}"/>
          </ac:spMkLst>
        </pc:spChg>
        <pc:spChg chg="mod">
          <ac:chgData name="野呂　正明" userId="99e23715-989e-4c0d-a8c7-541db55a28d9" providerId="ADAL" clId="{A41AB05A-6EC9-4DE7-96B6-BE63DD4FC754}" dt="2024-01-24T23:35:35.517" v="9142"/>
          <ac:spMkLst>
            <pc:docMk/>
            <pc:sldMk cId="533237464" sldId="401"/>
            <ac:spMk id="3" creationId="{7CD9BAA4-0561-1F90-7859-3534CACA87D7}"/>
          </ac:spMkLst>
        </pc:spChg>
      </pc:sldChg>
      <pc:sldChg chg="modSp add mod">
        <pc:chgData name="野呂　正明" userId="99e23715-989e-4c0d-a8c7-541db55a28d9" providerId="ADAL" clId="{A41AB05A-6EC9-4DE7-96B6-BE63DD4FC754}" dt="2024-01-26T03:02:54.618" v="9606" actId="20577"/>
        <pc:sldMkLst>
          <pc:docMk/>
          <pc:sldMk cId="1104887892" sldId="402"/>
        </pc:sldMkLst>
        <pc:spChg chg="mod">
          <ac:chgData name="野呂　正明" userId="99e23715-989e-4c0d-a8c7-541db55a28d9" providerId="ADAL" clId="{A41AB05A-6EC9-4DE7-96B6-BE63DD4FC754}" dt="2024-01-24T23:37:19.550" v="9204"/>
          <ac:spMkLst>
            <pc:docMk/>
            <pc:sldMk cId="1104887892" sldId="402"/>
            <ac:spMk id="2" creationId="{7C6E0B9E-7249-0568-0476-B8DDAA2863F0}"/>
          </ac:spMkLst>
        </pc:spChg>
        <pc:spChg chg="mod">
          <ac:chgData name="野呂　正明" userId="99e23715-989e-4c0d-a8c7-541db55a28d9" providerId="ADAL" clId="{A41AB05A-6EC9-4DE7-96B6-BE63DD4FC754}" dt="2024-01-26T03:02:54.618" v="9606" actId="20577"/>
          <ac:spMkLst>
            <pc:docMk/>
            <pc:sldMk cId="1104887892" sldId="402"/>
            <ac:spMk id="3" creationId="{AB7218E4-23B2-F4A0-4BA6-0BE21CBDDA15}"/>
          </ac:spMkLst>
        </pc:spChg>
      </pc:sldChg>
      <pc:sldChg chg="modSp add del mod">
        <pc:chgData name="野呂　正明" userId="99e23715-989e-4c0d-a8c7-541db55a28d9" providerId="ADAL" clId="{A41AB05A-6EC9-4DE7-96B6-BE63DD4FC754}" dt="2024-01-25T04:43:39.295" v="9351" actId="2696"/>
        <pc:sldMkLst>
          <pc:docMk/>
          <pc:sldMk cId="3451008274" sldId="403"/>
        </pc:sldMkLst>
        <pc:spChg chg="mod">
          <ac:chgData name="野呂　正明" userId="99e23715-989e-4c0d-a8c7-541db55a28d9" providerId="ADAL" clId="{A41AB05A-6EC9-4DE7-96B6-BE63DD4FC754}" dt="2024-01-25T04:42:43.138" v="9349" actId="27636"/>
          <ac:spMkLst>
            <pc:docMk/>
            <pc:sldMk cId="3451008274" sldId="403"/>
            <ac:spMk id="2" creationId="{3B05AAB3-8A36-25B1-63E9-9AB7FFDCB6B1}"/>
          </ac:spMkLst>
        </pc:spChg>
      </pc:sldChg>
      <pc:sldChg chg="addSp modSp new del mod">
        <pc:chgData name="野呂　正明" userId="99e23715-989e-4c0d-a8c7-541db55a28d9" providerId="ADAL" clId="{A41AB05A-6EC9-4DE7-96B6-BE63DD4FC754}" dt="2024-01-25T06:39:49.782" v="9440" actId="2696"/>
        <pc:sldMkLst>
          <pc:docMk/>
          <pc:sldMk cId="3855212792" sldId="403"/>
        </pc:sldMkLst>
        <pc:spChg chg="add mod">
          <ac:chgData name="野呂　正明" userId="99e23715-989e-4c0d-a8c7-541db55a28d9" providerId="ADAL" clId="{A41AB05A-6EC9-4DE7-96B6-BE63DD4FC754}" dt="2024-01-25T04:48:06.332" v="9425" actId="1076"/>
          <ac:spMkLst>
            <pc:docMk/>
            <pc:sldMk cId="3855212792" sldId="403"/>
            <ac:spMk id="4" creationId="{560BC25E-C5E8-2F5C-AC09-FC2EB5B4652B}"/>
          </ac:spMkLst>
        </pc:spChg>
        <pc:spChg chg="add mod">
          <ac:chgData name="野呂　正明" userId="99e23715-989e-4c0d-a8c7-541db55a28d9" providerId="ADAL" clId="{A41AB05A-6EC9-4DE7-96B6-BE63DD4FC754}" dt="2024-01-25T04:47:59.271" v="9423" actId="1076"/>
          <ac:spMkLst>
            <pc:docMk/>
            <pc:sldMk cId="3855212792" sldId="403"/>
            <ac:spMk id="5" creationId="{26E16BBF-1560-7887-9F07-BDE2AFEF71D7}"/>
          </ac:spMkLst>
        </pc:spChg>
        <pc:spChg chg="add mod">
          <ac:chgData name="野呂　正明" userId="99e23715-989e-4c0d-a8c7-541db55a28d9" providerId="ADAL" clId="{A41AB05A-6EC9-4DE7-96B6-BE63DD4FC754}" dt="2024-01-25T04:48:03.582" v="9424" actId="1076"/>
          <ac:spMkLst>
            <pc:docMk/>
            <pc:sldMk cId="3855212792" sldId="403"/>
            <ac:spMk id="6" creationId="{FA104BA2-CE5E-D542-F9F6-0F07C7FF9B99}"/>
          </ac:spMkLst>
        </pc:spChg>
        <pc:spChg chg="add mod">
          <ac:chgData name="野呂　正明" userId="99e23715-989e-4c0d-a8c7-541db55a28d9" providerId="ADAL" clId="{A41AB05A-6EC9-4DE7-96B6-BE63DD4FC754}" dt="2024-01-25T04:47:46.460" v="9422" actId="14100"/>
          <ac:spMkLst>
            <pc:docMk/>
            <pc:sldMk cId="3855212792" sldId="403"/>
            <ac:spMk id="7" creationId="{727ADBDE-C5A9-1924-F11C-676925CD1A1E}"/>
          </ac:spMkLst>
        </pc:spChg>
        <pc:spChg chg="add mod">
          <ac:chgData name="野呂　正明" userId="99e23715-989e-4c0d-a8c7-541db55a28d9" providerId="ADAL" clId="{A41AB05A-6EC9-4DE7-96B6-BE63DD4FC754}" dt="2024-01-25T04:48:11.050" v="9426" actId="1076"/>
          <ac:spMkLst>
            <pc:docMk/>
            <pc:sldMk cId="3855212792" sldId="403"/>
            <ac:spMk id="8" creationId="{F17C8EB3-881C-C62B-2E42-F5FD3120DEDC}"/>
          </ac:spMkLst>
        </pc:spChg>
      </pc:sldChg>
      <pc:sldChg chg="add del">
        <pc:chgData name="野呂　正明" userId="99e23715-989e-4c0d-a8c7-541db55a28d9" providerId="ADAL" clId="{A41AB05A-6EC9-4DE7-96B6-BE63DD4FC754}" dt="2024-01-25T04:43:41.271" v="9352" actId="2696"/>
        <pc:sldMkLst>
          <pc:docMk/>
          <pc:sldMk cId="361117345" sldId="40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6AED8D3B-9082-49AA-B4BC-F3F4425AA75A}"/>
              </a:ext>
            </a:extLst>
          </p:cNvPr>
          <p:cNvSpPr>
            <a:spLocks noGrp="1"/>
          </p:cNvSpPr>
          <p:nvPr>
            <p:ph type="dt" sz="quarter" idx="1"/>
          </p:nvPr>
        </p:nvSpPr>
        <p:spPr>
          <a:xfrm>
            <a:off x="3818971" y="0"/>
            <a:ext cx="2921582" cy="495348"/>
          </a:xfrm>
          <a:prstGeom prst="rect">
            <a:avLst/>
          </a:prstGeom>
        </p:spPr>
        <p:txBody>
          <a:bodyPr vert="horz" lIns="91440" tIns="45720" rIns="91440" bIns="45720" rtlCol="0"/>
          <a:lstStyle>
            <a:lvl1pPr algn="r">
              <a:defRPr sz="1200"/>
            </a:lvl1pPr>
          </a:lstStyle>
          <a:p>
            <a:fld id="{389ACFA8-1AB5-47AD-8712-789ED582E266}" type="datetimeFigureOut">
              <a:rPr kumimoji="1" lang="ja-JP" altLang="en-US" smtClean="0"/>
              <a:t>2024/4/28</a:t>
            </a:fld>
            <a:endParaRPr kumimoji="1" lang="ja-JP" altLang="en-US"/>
          </a:p>
        </p:txBody>
      </p:sp>
      <p:sp>
        <p:nvSpPr>
          <p:cNvPr id="5" name="スライド番号プレースホルダー 4">
            <a:extLst>
              <a:ext uri="{FF2B5EF4-FFF2-40B4-BE49-F238E27FC236}">
                <a16:creationId xmlns:a16="http://schemas.microsoft.com/office/drawing/2014/main" id="{91EDE976-DD9F-4E5B-8DD7-50A554BDD883}"/>
              </a:ext>
            </a:extLst>
          </p:cNvPr>
          <p:cNvSpPr>
            <a:spLocks noGrp="1"/>
          </p:cNvSpPr>
          <p:nvPr>
            <p:ph type="sldNum" sz="quarter" idx="3"/>
          </p:nvPr>
        </p:nvSpPr>
        <p:spPr>
          <a:xfrm>
            <a:off x="3818971" y="9377318"/>
            <a:ext cx="2921582" cy="495347"/>
          </a:xfrm>
          <a:prstGeom prst="rect">
            <a:avLst/>
          </a:prstGeom>
        </p:spPr>
        <p:txBody>
          <a:bodyPr vert="horz" lIns="91440" tIns="45720" rIns="91440" bIns="45720" rtlCol="0" anchor="b"/>
          <a:lstStyle>
            <a:lvl1pPr algn="r">
              <a:defRPr sz="1200"/>
            </a:lvl1pPr>
          </a:lstStyle>
          <a:p>
            <a:fld id="{F2DA504E-F46D-4C99-BD4A-3BE220F742A8}" type="slidenum">
              <a:rPr kumimoji="1" lang="ja-JP" altLang="en-US" smtClean="0"/>
              <a:t>‹#›</a:t>
            </a:fld>
            <a:endParaRPr kumimoji="1" lang="ja-JP" altLang="en-US"/>
          </a:p>
        </p:txBody>
      </p:sp>
    </p:spTree>
    <p:extLst>
      <p:ext uri="{BB962C8B-B14F-4D97-AF65-F5344CB8AC3E}">
        <p14:creationId xmlns:p14="http://schemas.microsoft.com/office/powerpoint/2010/main" val="95594160"/>
      </p:ext>
    </p:extLst>
  </p:cSld>
  <p:clrMap bg1="lt1" tx1="dk1" bg2="lt2" tx2="dk2" accent1="accent1" accent2="accent2" accent3="accent3" accent4="accent4" accent5="accent5" accent6="accent6" hlink="hlink" folHlink="folHlink"/>
  <p:hf hdr="0" dt="0"/>
  <p:extLst>
    <p:ext uri="{56416CCD-93CA-4268-BC5B-53C4BB910035}">
      <p15:sldGuideLst xmlns:p15="http://schemas.microsoft.com/office/powerpoint/2012/main">
        <p15:guide id="1" orient="horz" pos="3109" userDrawn="1">
          <p15:clr>
            <a:srgbClr val="F26B43"/>
          </p15:clr>
        </p15:guide>
        <p15:guide id="2" pos="2123"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atin typeface="+mn-lt"/>
              </a:defRPr>
            </a:lvl1pPr>
          </a:lstStyle>
          <a:p>
            <a:fld id="{49E156C8-D1E6-4437-B817-0C57EC289493}" type="datetimeFigureOut">
              <a:rPr kumimoji="1" lang="ja-JP" altLang="en-US" smtClean="0"/>
              <a:pPr/>
              <a:t>2024/4/28</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kumimoji="1" lang="en-US" altLang="ja-JP" dirty="0"/>
              <a:t>Headline</a:t>
            </a:r>
            <a:endParaRPr kumimoji="1" lang="ja-JP" altLang="en-US" dirty="0"/>
          </a:p>
          <a:p>
            <a:pPr lvl="1"/>
            <a:r>
              <a:rPr kumimoji="1" lang="en-US" altLang="ja-JP" dirty="0"/>
              <a:t>1st subhead</a:t>
            </a:r>
            <a:endParaRPr kumimoji="1" lang="ja-JP" altLang="en-US" dirty="0"/>
          </a:p>
          <a:p>
            <a:pPr lvl="2"/>
            <a:r>
              <a:rPr kumimoji="1" lang="en-US" altLang="ja-JP" dirty="0"/>
              <a:t>2nd subhead</a:t>
            </a:r>
            <a:endParaRPr kumimoji="1" lang="ja-JP" altLang="en-US" dirty="0"/>
          </a:p>
          <a:p>
            <a:pPr lvl="3"/>
            <a:r>
              <a:rPr kumimoji="1" lang="en-US" altLang="ja-JP" dirty="0"/>
              <a:t>Text</a:t>
            </a:r>
          </a:p>
          <a:p>
            <a:pPr lvl="4"/>
            <a:r>
              <a:rPr kumimoji="1" lang="en-US" altLang="ja-JP" dirty="0"/>
              <a:t>Text</a:t>
            </a:r>
            <a:endParaRPr kumimoji="1" lang="ja-JP" altLang="en-US" dirty="0"/>
          </a:p>
        </p:txBody>
      </p:sp>
      <p:sp>
        <p:nvSpPr>
          <p:cNvPr id="7" name="スライド番号プレースホルダー 6"/>
          <p:cNvSpPr>
            <a:spLocks noGrp="1"/>
          </p:cNvSpPr>
          <p:nvPr>
            <p:ph type="sldNum" sz="quarter" idx="5"/>
          </p:nvPr>
        </p:nvSpPr>
        <p:spPr>
          <a:xfrm>
            <a:off x="3818971" y="9377318"/>
            <a:ext cx="2921582" cy="495347"/>
          </a:xfrm>
          <a:prstGeom prst="rect">
            <a:avLst/>
          </a:prstGeom>
        </p:spPr>
        <p:txBody>
          <a:bodyPr vert="horz" lIns="91440" tIns="45720" rIns="91440" bIns="45720" rtlCol="0" anchor="b"/>
          <a:lstStyle>
            <a:lvl1pPr algn="r">
              <a:defRPr sz="1000">
                <a:latin typeface="+mn-lt"/>
              </a:defRPr>
            </a:lvl1pPr>
          </a:lstStyle>
          <a:p>
            <a:fld id="{C0644275-5C74-4E59-8F01-9B0DD8D2F6FE}" type="slidenum">
              <a:rPr kumimoji="1" lang="ja-JP" altLang="en-US" smtClean="0"/>
              <a:pPr/>
              <a:t>‹#›</a:t>
            </a:fld>
            <a:endParaRPr kumimoji="1" lang="ja-JP" altLang="en-US" dirty="0"/>
          </a:p>
        </p:txBody>
      </p:sp>
    </p:spTree>
    <p:extLst>
      <p:ext uri="{BB962C8B-B14F-4D97-AF65-F5344CB8AC3E}">
        <p14:creationId xmlns:p14="http://schemas.microsoft.com/office/powerpoint/2010/main" val="2664097101"/>
      </p:ext>
    </p:extLst>
  </p:cSld>
  <p:clrMap bg1="lt1" tx1="dk1" bg2="lt2" tx2="dk2" accent1="accent1" accent2="accent2" accent3="accent3" accent4="accent4" accent5="accent5" accent6="accent6" hlink="hlink" folHlink="folHlink"/>
  <p:hf hd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09" userDrawn="1">
          <p15:clr>
            <a:srgbClr val="F26B43"/>
          </p15:clr>
        </p15:guide>
        <p15:guide id="2" pos="2123"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4</a:t>
            </a:fld>
            <a:endParaRPr kumimoji="1" lang="ja-JP" altLang="en-US" dirty="0"/>
          </a:p>
        </p:txBody>
      </p:sp>
    </p:spTree>
    <p:extLst>
      <p:ext uri="{BB962C8B-B14F-4D97-AF65-F5344CB8AC3E}">
        <p14:creationId xmlns:p14="http://schemas.microsoft.com/office/powerpoint/2010/main" val="915716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708F9C0-B03E-4ABD-81EF-A8BB7439D621}"/>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3999" y="1116000"/>
            <a:ext cx="6575364"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3999" y="3067200"/>
            <a:ext cx="6575363" cy="1260000"/>
          </a:xfrm>
        </p:spPr>
        <p:txBody>
          <a:bodyPr anchor="t" anchorCtr="0">
            <a:no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ltLang="ja-JP" dirty="0"/>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5" name="図 4">
            <a:extLst>
              <a:ext uri="{FF2B5EF4-FFF2-40B4-BE49-F238E27FC236}">
                <a16:creationId xmlns:a16="http://schemas.microsoft.com/office/drawing/2014/main" id="{E1D85982-CA04-1FAE-E6E8-37852CAC12E8}"/>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112964187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D431003-5452-43E8-91F6-5795452BC861}"/>
              </a:ext>
            </a:extLst>
          </p:cNvPr>
          <p:cNvSpPr/>
          <p:nvPr userDrawn="1"/>
        </p:nvSpPr>
        <p:spPr>
          <a:xfrm>
            <a:off x="0" y="0"/>
            <a:ext cx="9144000"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4000" y="1116000"/>
            <a:ext cx="8280000"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4000" y="2710800"/>
            <a:ext cx="8280000" cy="1447200"/>
          </a:xfrm>
        </p:spPr>
        <p:txBody>
          <a:bodyPr>
            <a:noAutofit/>
          </a:bodyPr>
          <a:lstStyle>
            <a:lvl1pPr marL="0" indent="0" algn="l">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11" name="Slide Number Placeholder 5">
            <a:extLst>
              <a:ext uri="{FF2B5EF4-FFF2-40B4-BE49-F238E27FC236}">
                <a16:creationId xmlns:a16="http://schemas.microsoft.com/office/drawing/2014/main" id="{67F34FAF-5899-4FCC-97CF-1CDD972A664B}"/>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Arial" panose="020B0604020202020204" pitchFamily="34" charset="0"/>
              </a:defRPr>
            </a:lvl1pPr>
          </a:lstStyle>
          <a:p>
            <a:fld id="{4D029D89-7B63-4C94-AD4D-2E4D6BB83637}" type="slidenum">
              <a:rPr kumimoji="1" lang="ja-JP" altLang="en-US" smtClean="0"/>
              <a:pPr/>
              <a:t>‹#›</a:t>
            </a:fld>
            <a:endParaRPr kumimoji="1" lang="ja-JP" altLang="en-US" dirty="0"/>
          </a:p>
        </p:txBody>
      </p:sp>
      <p:pic>
        <p:nvPicPr>
          <p:cNvPr id="6" name="図 5">
            <a:extLst>
              <a:ext uri="{FF2B5EF4-FFF2-40B4-BE49-F238E27FC236}">
                <a16:creationId xmlns:a16="http://schemas.microsoft.com/office/drawing/2014/main" id="{768C6F3E-E31D-8341-F206-F2DF7CEA5027}"/>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64052983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C65141DF-701C-41EB-B436-0296F415C178}"/>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18197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92094" cy="6876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304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6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08B49C1F-04E6-4106-8F00-66058D90681A}"/>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5069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5" name="Slide Number Placeholder 5">
            <a:extLst>
              <a:ext uri="{FF2B5EF4-FFF2-40B4-BE49-F238E27FC236}">
                <a16:creationId xmlns:a16="http://schemas.microsoft.com/office/drawing/2014/main" id="{29DF87A6-DCE7-4D8E-9E35-54CD7B854EB9}"/>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233467769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8CA31111-72AC-4540-8598-6B2D0B11659B}"/>
              </a:ext>
            </a:extLst>
          </p:cNvPr>
          <p:cNvSpPr/>
          <p:nvPr userDrawn="1"/>
        </p:nvSpPr>
        <p:spPr>
          <a:xfrm>
            <a:off x="6880698" y="0"/>
            <a:ext cx="2263302"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
        <p:nvSpPr>
          <p:cNvPr id="14" name="テキスト ボックス 13">
            <a:extLst>
              <a:ext uri="{FF2B5EF4-FFF2-40B4-BE49-F238E27FC236}">
                <a16:creationId xmlns:a16="http://schemas.microsoft.com/office/drawing/2014/main" id="{E8D4A2A5-1915-4F3E-BD41-D723F919F40C}"/>
              </a:ext>
            </a:extLst>
          </p:cNvPr>
          <p:cNvSpPr txBox="1"/>
          <p:nvPr userDrawn="1"/>
        </p:nvSpPr>
        <p:spPr>
          <a:xfrm>
            <a:off x="6809362" y="4940177"/>
            <a:ext cx="2334638" cy="200055"/>
          </a:xfrm>
          <a:prstGeom prst="rect">
            <a:avLst/>
          </a:prstGeom>
          <a:noFill/>
        </p:spPr>
        <p:txBody>
          <a:bodyPr wrap="square" rtlCol="0">
            <a:spAutoFit/>
          </a:bodyPr>
          <a:lstStyle/>
          <a:p>
            <a:pPr algn="r"/>
            <a:r>
              <a:rPr lang="en-US" altLang="ja-JP" sz="700" dirty="0"/>
              <a:t>© 2023 Hiroshima Prefecture. All rights reserved.</a:t>
            </a:r>
            <a:endParaRPr kumimoji="1" lang="ja-JP" altLang="en-US" sz="700" dirty="0"/>
          </a:p>
        </p:txBody>
      </p:sp>
      <p:sp>
        <p:nvSpPr>
          <p:cNvPr id="9" name="正方形/長方形 8">
            <a:extLst>
              <a:ext uri="{FF2B5EF4-FFF2-40B4-BE49-F238E27FC236}">
                <a16:creationId xmlns:a16="http://schemas.microsoft.com/office/drawing/2014/main" id="{97C4AF0D-95A2-45DB-8885-315F831EDA20}"/>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pic>
        <p:nvPicPr>
          <p:cNvPr id="2" name="図 1">
            <a:extLst>
              <a:ext uri="{FF2B5EF4-FFF2-40B4-BE49-F238E27FC236}">
                <a16:creationId xmlns:a16="http://schemas.microsoft.com/office/drawing/2014/main" id="{45B73585-FD00-D04E-2C11-961BCD516F72}"/>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1735700369"/>
      </p:ext>
    </p:extLst>
  </p:cSld>
  <p:clrMapOvr>
    <a:masterClrMapping/>
  </p:clrMapOvr>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AC9C8F6-653F-4247-8137-AAA15CB89CD8}"/>
              </a:ext>
            </a:extLst>
          </p:cNvPr>
          <p:cNvSpPr/>
          <p:nvPr userDrawn="1"/>
        </p:nvSpPr>
        <p:spPr>
          <a:xfrm>
            <a:off x="0" y="2204"/>
            <a:ext cx="9144000" cy="719328"/>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ln>
                <a:noFill/>
              </a:ln>
              <a:solidFill>
                <a:schemeClr val="tx1"/>
              </a:solidFill>
            </a:endParaRPr>
          </a:p>
        </p:txBody>
      </p:sp>
      <p:sp>
        <p:nvSpPr>
          <p:cNvPr id="2" name="Title Placeholder 1"/>
          <p:cNvSpPr>
            <a:spLocks noGrp="1"/>
          </p:cNvSpPr>
          <p:nvPr>
            <p:ph type="title"/>
          </p:nvPr>
        </p:nvSpPr>
        <p:spPr bwMode="gray">
          <a:xfrm>
            <a:off x="234000" y="0"/>
            <a:ext cx="6664823" cy="687600"/>
          </a:xfrm>
          <a:prstGeom prst="rect">
            <a:avLst/>
          </a:prstGeom>
        </p:spPr>
        <p:txBody>
          <a:bodyPr vert="horz" lIns="0" tIns="108000" rIns="0" bIns="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bwMode="gray">
          <a:xfrm>
            <a:off x="230400" y="950400"/>
            <a:ext cx="8679600" cy="3787200"/>
          </a:xfrm>
          <a:prstGeom prst="rect">
            <a:avLst/>
          </a:prstGeom>
        </p:spPr>
        <p:txBody>
          <a:bodyPr vert="horz" lIns="0" tIns="0" rIns="0" bIns="0" rtlCol="0">
            <a:noAutofit/>
          </a:bodyPr>
          <a:lstStyle/>
          <a:p>
            <a:pPr lvl="0"/>
            <a:r>
              <a:rPr lang="ja-JP" altLang="en-US" dirty="0"/>
              <a:t>マスター テキストの書式設定</a:t>
            </a:r>
          </a:p>
          <a:p>
            <a:pPr lvl="1"/>
            <a:r>
              <a:rPr lang="ja-JP" altLang="en-US" dirty="0"/>
              <a:t>第</a:t>
            </a:r>
            <a:r>
              <a:rPr lang="en-US" altLang="ja-JP" dirty="0"/>
              <a:t>2</a:t>
            </a:r>
            <a:r>
              <a:rPr lang="ja-JP" altLang="en-US" dirty="0"/>
              <a:t> レベル</a:t>
            </a:r>
          </a:p>
          <a:p>
            <a:pPr lvl="2"/>
            <a:r>
              <a:rPr lang="ja-JP" altLang="en-US" dirty="0"/>
              <a:t>第</a:t>
            </a:r>
            <a:r>
              <a:rPr lang="en-US" altLang="ja-JP" dirty="0"/>
              <a:t>3</a:t>
            </a:r>
            <a:r>
              <a:rPr lang="ja-JP" altLang="en-US" dirty="0"/>
              <a:t> レベル</a:t>
            </a:r>
          </a:p>
          <a:p>
            <a:pPr lvl="3"/>
            <a:r>
              <a:rPr lang="ja-JP" altLang="en-US" dirty="0"/>
              <a:t>第</a:t>
            </a:r>
            <a:r>
              <a:rPr lang="en-US" altLang="ja-JP" dirty="0"/>
              <a:t>4</a:t>
            </a:r>
            <a:r>
              <a:rPr lang="ja-JP" altLang="en-US" dirty="0"/>
              <a:t> レベル</a:t>
            </a:r>
          </a:p>
          <a:p>
            <a:pPr lvl="4"/>
            <a:r>
              <a:rPr lang="ja-JP" altLang="en-US" dirty="0"/>
              <a:t>第</a:t>
            </a:r>
            <a:r>
              <a:rPr lang="en-US" altLang="ja-JP" dirty="0"/>
              <a:t>5</a:t>
            </a:r>
            <a:r>
              <a:rPr lang="ja-JP" altLang="en-US" dirty="0"/>
              <a:t> レベル</a:t>
            </a:r>
            <a:endParaRPr lang="en-US" altLang="ja-JP" dirty="0"/>
          </a:p>
          <a:p>
            <a:pPr lvl="5"/>
            <a:r>
              <a:rPr lang="ja-JP" altLang="en-US" dirty="0"/>
              <a:t>テキスト</a:t>
            </a:r>
            <a:endParaRPr lang="en-US" altLang="ja-JP" dirty="0"/>
          </a:p>
          <a:p>
            <a:pPr lvl="6"/>
            <a:r>
              <a:rPr lang="ja-JP" altLang="en-US" dirty="0"/>
              <a:t>テキスト</a:t>
            </a:r>
            <a:endParaRPr lang="en-US" altLang="ja-JP" dirty="0"/>
          </a:p>
          <a:p>
            <a:pPr lvl="7"/>
            <a:r>
              <a:rPr lang="ja-JP" altLang="en-US" dirty="0"/>
              <a:t>テキスト</a:t>
            </a:r>
            <a:endParaRPr lang="en-US" altLang="ja-JP" dirty="0"/>
          </a:p>
          <a:p>
            <a:pPr lvl="8"/>
            <a:r>
              <a:rPr lang="ja-JP" altLang="en-US" dirty="0"/>
              <a:t>テキスト</a:t>
            </a:r>
            <a:endParaRPr lang="en-US" dirty="0"/>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Times New Roman" panose="02020603050405020304" pitchFamily="18" charset="0"/>
              </a:defRPr>
            </a:lvl1pPr>
          </a:lstStyle>
          <a:p>
            <a:fld id="{4D029D89-7B63-4C94-AD4D-2E4D6BB83637}" type="slidenum">
              <a:rPr kumimoji="1" lang="ja-JP" altLang="en-US" smtClean="0"/>
              <a:pPr/>
              <a:t>‹#›</a:t>
            </a:fld>
            <a:endParaRPr kumimoji="1" lang="ja-JP" altLang="en-US" dirty="0"/>
          </a:p>
        </p:txBody>
      </p:sp>
      <p:pic>
        <p:nvPicPr>
          <p:cNvPr id="4" name="図 3">
            <a:extLst>
              <a:ext uri="{FF2B5EF4-FFF2-40B4-BE49-F238E27FC236}">
                <a16:creationId xmlns:a16="http://schemas.microsoft.com/office/drawing/2014/main" id="{F171E778-DD6B-F00A-EEED-3DFA696632C1}"/>
              </a:ext>
            </a:extLst>
          </p:cNvPr>
          <p:cNvPicPr>
            <a:picLocks noChangeAspect="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4240899197"/>
      </p:ext>
    </p:extLst>
  </p:cSld>
  <p:clrMap bg1="lt1" tx1="dk1" bg2="lt2" tx2="dk2" accent1="accent1" accent2="accent2" accent3="accent3" accent4="accent4" accent5="accent5" accent6="accent6" hlink="hlink" folHlink="folHlink"/>
  <p:sldLayoutIdLst>
    <p:sldLayoutId id="2147483721" r:id="rId1"/>
    <p:sldLayoutId id="2147483699" r:id="rId2"/>
    <p:sldLayoutId id="2147483700" r:id="rId3"/>
    <p:sldLayoutId id="2147483701" r:id="rId4"/>
    <p:sldLayoutId id="2147483702" r:id="rId5"/>
    <p:sldLayoutId id="2147483722" r:id="rId6"/>
  </p:sldLayoutIdLst>
  <p:hf hdr="0" ftr="0" dt="0"/>
  <p:txStyles>
    <p:titleStyle>
      <a:lvl1pPr algn="l" defTabSz="685800" rtl="0" eaLnBrk="1" latinLnBrk="0" hangingPunct="1">
        <a:lnSpc>
          <a:spcPct val="90000"/>
        </a:lnSpc>
        <a:spcBef>
          <a:spcPct val="0"/>
        </a:spcBef>
        <a:buNone/>
        <a:defRPr kumimoji="1" sz="2800" b="1" kern="1200" baseline="0">
          <a:solidFill>
            <a:schemeClr val="tx1"/>
          </a:solidFill>
          <a:latin typeface="Times New Roman" panose="02020603050405020304" pitchFamily="18" charset="0"/>
          <a:ea typeface="メイリオ" panose="020B0604030504040204" pitchFamily="50" charset="-128"/>
          <a:cs typeface="+mj-cs"/>
        </a:defRPr>
      </a:lvl1pPr>
    </p:titleStyle>
    <p:bodyStyle>
      <a:lvl1pPr marL="216000" indent="-216000" algn="l" defTabSz="685800" rtl="0" eaLnBrk="1" latinLnBrk="0" hangingPunct="1">
        <a:lnSpc>
          <a:spcPct val="100000"/>
        </a:lnSpc>
        <a:spcBef>
          <a:spcPts val="750"/>
        </a:spcBef>
        <a:buClr>
          <a:schemeClr val="accent4"/>
        </a:buClr>
        <a:buSzPct val="90000"/>
        <a:buFont typeface="Wingdings" panose="05000000000000000000" pitchFamily="2" charset="2"/>
        <a:buChar char="l"/>
        <a:defRPr kumimoji="1" sz="2200" kern="1200" baseline="0">
          <a:solidFill>
            <a:schemeClr val="tx1"/>
          </a:solidFill>
          <a:latin typeface="Times New Roman" panose="02020603050405020304" pitchFamily="18" charset="0"/>
          <a:ea typeface="メイリオ" panose="020B0604030504040204" pitchFamily="50" charset="-128"/>
          <a:cs typeface="+mn-cs"/>
        </a:defRPr>
      </a:lvl1pPr>
      <a:lvl2pPr marL="514350" indent="-171450" algn="l" defTabSz="685800" rtl="0" eaLnBrk="1" latinLnBrk="0" hangingPunct="1">
        <a:lnSpc>
          <a:spcPct val="100000"/>
        </a:lnSpc>
        <a:spcBef>
          <a:spcPts val="375"/>
        </a:spcBef>
        <a:buClr>
          <a:srgbClr val="6D6E70"/>
        </a:buClr>
        <a:buSzPct val="90000"/>
        <a:buFont typeface="Wingdings" panose="05000000000000000000" pitchFamily="2" charset="2"/>
        <a:buChar char="Ø"/>
        <a:defRPr kumimoji="1" sz="1800" kern="1200" baseline="0">
          <a:solidFill>
            <a:schemeClr val="tx1"/>
          </a:solidFill>
          <a:latin typeface="Times New Roman" panose="02020603050405020304" pitchFamily="18" charset="0"/>
          <a:ea typeface="メイリオ" panose="020B0604030504040204" pitchFamily="50" charset="-128"/>
          <a:cs typeface="+mn-cs"/>
        </a:defRPr>
      </a:lvl2pPr>
      <a:lvl3pPr marL="857250" indent="-171450" algn="l" defTabSz="685800" rtl="0" eaLnBrk="1" latinLnBrk="0" hangingPunct="1">
        <a:lnSpc>
          <a:spcPct val="100000"/>
        </a:lnSpc>
        <a:spcBef>
          <a:spcPts val="375"/>
        </a:spcBef>
        <a:buClr>
          <a:srgbClr val="6D6E70"/>
        </a:buClr>
        <a:buSzPct val="90000"/>
        <a:buFont typeface="Wingdings" panose="05000000000000000000" pitchFamily="2" charset="2"/>
        <a:buChar char="ü"/>
        <a:defRPr kumimoji="1" sz="1600" kern="1200" baseline="0">
          <a:solidFill>
            <a:schemeClr val="tx1"/>
          </a:solidFill>
          <a:latin typeface="Times New Roman" panose="02020603050405020304" pitchFamily="18" charset="0"/>
          <a:ea typeface="メイリオ" panose="020B0604030504040204" pitchFamily="50" charset="-128"/>
          <a:cs typeface="+mn-cs"/>
        </a:defRPr>
      </a:lvl3pPr>
      <a:lvl4pPr marL="12001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4pPr>
      <a:lvl5pPr marL="15430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5pPr>
      <a:lvl6pPr marL="18859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6pPr>
      <a:lvl7pPr marL="22288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7pPr>
      <a:lvl8pPr marL="25717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8pPr>
      <a:lvl9pPr marL="29146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A9657-0BCA-9C9B-0D22-4A47038F2E81}"/>
              </a:ext>
            </a:extLst>
          </p:cNvPr>
          <p:cNvSpPr>
            <a:spLocks noGrp="1"/>
          </p:cNvSpPr>
          <p:nvPr>
            <p:ph type="ctrTitle"/>
          </p:nvPr>
        </p:nvSpPr>
        <p:spPr/>
        <p:txBody>
          <a:bodyPr/>
          <a:lstStyle/>
          <a:p>
            <a:r>
              <a:rPr kumimoji="1" lang="en-US" altLang="ja-JP" sz="2400" dirty="0"/>
              <a:t>IoT</a:t>
            </a:r>
            <a:r>
              <a:rPr kumimoji="1" lang="ja-JP" altLang="en-US" sz="2400" dirty="0"/>
              <a:t>端末プログラム自動生成に関する実験</a:t>
            </a:r>
          </a:p>
        </p:txBody>
      </p:sp>
      <p:sp>
        <p:nvSpPr>
          <p:cNvPr id="3" name="字幕 2">
            <a:extLst>
              <a:ext uri="{FF2B5EF4-FFF2-40B4-BE49-F238E27FC236}">
                <a16:creationId xmlns:a16="http://schemas.microsoft.com/office/drawing/2014/main" id="{E144C89F-5A53-AEC2-8774-F954F32C8933}"/>
              </a:ext>
            </a:extLst>
          </p:cNvPr>
          <p:cNvSpPr>
            <a:spLocks noGrp="1"/>
          </p:cNvSpPr>
          <p:nvPr>
            <p:ph type="subTitle" idx="1"/>
          </p:nvPr>
        </p:nvSpPr>
        <p:spPr/>
        <p:txBody>
          <a:bodyPr/>
          <a:lstStyle/>
          <a:p>
            <a:pPr algn="l"/>
            <a:endParaRPr kumimoji="1" lang="ja-JP" altLang="en-US" sz="2000" dirty="0"/>
          </a:p>
        </p:txBody>
      </p:sp>
    </p:spTree>
    <p:extLst>
      <p:ext uri="{BB962C8B-B14F-4D97-AF65-F5344CB8AC3E}">
        <p14:creationId xmlns:p14="http://schemas.microsoft.com/office/powerpoint/2010/main" val="377023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EF8221B-2039-2572-30C3-65B6D030EFAB}"/>
              </a:ext>
            </a:extLst>
          </p:cNvPr>
          <p:cNvSpPr>
            <a:spLocks noGrp="1"/>
          </p:cNvSpPr>
          <p:nvPr>
            <p:ph type="title"/>
          </p:nvPr>
        </p:nvSpPr>
        <p:spPr/>
        <p:txBody>
          <a:bodyPr/>
          <a:lstStyle/>
          <a:p>
            <a:r>
              <a:rPr lang="ja-JP" altLang="en-US" dirty="0"/>
              <a:t>対象とするセンサ系</a:t>
            </a:r>
            <a:r>
              <a:rPr lang="en-US" altLang="ja-JP" dirty="0"/>
              <a:t>IoT</a:t>
            </a:r>
            <a:r>
              <a:rPr lang="ja-JP" altLang="en-US" dirty="0"/>
              <a:t>システム</a:t>
            </a:r>
          </a:p>
        </p:txBody>
      </p:sp>
      <p:sp>
        <p:nvSpPr>
          <p:cNvPr id="5" name="正方形/長方形 4">
            <a:extLst>
              <a:ext uri="{FF2B5EF4-FFF2-40B4-BE49-F238E27FC236}">
                <a16:creationId xmlns:a16="http://schemas.microsoft.com/office/drawing/2014/main" id="{C099E23B-DED6-6FAF-C46E-C1A54A0AFC48}"/>
              </a:ext>
            </a:extLst>
          </p:cNvPr>
          <p:cNvSpPr/>
          <p:nvPr/>
        </p:nvSpPr>
        <p:spPr>
          <a:xfrm>
            <a:off x="415924" y="1255211"/>
            <a:ext cx="6022623" cy="30367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6" name="雲 5">
            <a:extLst>
              <a:ext uri="{FF2B5EF4-FFF2-40B4-BE49-F238E27FC236}">
                <a16:creationId xmlns:a16="http://schemas.microsoft.com/office/drawing/2014/main" id="{01D750F5-01EA-9E88-FCBB-9F965040BDB9}"/>
              </a:ext>
            </a:extLst>
          </p:cNvPr>
          <p:cNvSpPr/>
          <p:nvPr/>
        </p:nvSpPr>
        <p:spPr>
          <a:xfrm>
            <a:off x="4185849" y="3038009"/>
            <a:ext cx="1837268" cy="833967"/>
          </a:xfrm>
          <a:prstGeom prst="cloud">
            <a:avLst/>
          </a:prstGeom>
          <a:solidFill>
            <a:schemeClr val="bg1">
              <a:lumMod val="9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センサ専用</a:t>
            </a:r>
            <a:endParaRPr kumimoji="1"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ネットワーク</a:t>
            </a:r>
          </a:p>
        </p:txBody>
      </p:sp>
      <p:sp>
        <p:nvSpPr>
          <p:cNvPr id="7" name="雲 6">
            <a:extLst>
              <a:ext uri="{FF2B5EF4-FFF2-40B4-BE49-F238E27FC236}">
                <a16:creationId xmlns:a16="http://schemas.microsoft.com/office/drawing/2014/main" id="{FCFE1B37-921B-B614-DE95-2998D8D25377}"/>
              </a:ext>
            </a:extLst>
          </p:cNvPr>
          <p:cNvSpPr/>
          <p:nvPr/>
        </p:nvSpPr>
        <p:spPr>
          <a:xfrm>
            <a:off x="1020162" y="3056211"/>
            <a:ext cx="1837268" cy="833967"/>
          </a:xfrm>
          <a:prstGeom prst="cloud">
            <a:avLst/>
          </a:prstGeom>
          <a:solidFill>
            <a:schemeClr val="bg1">
              <a:lumMod val="9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センサ専用</a:t>
            </a:r>
            <a:endParaRPr kumimoji="1"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ネットワーク</a:t>
            </a:r>
          </a:p>
        </p:txBody>
      </p:sp>
      <p:sp>
        <p:nvSpPr>
          <p:cNvPr id="8" name="雲 7">
            <a:extLst>
              <a:ext uri="{FF2B5EF4-FFF2-40B4-BE49-F238E27FC236}">
                <a16:creationId xmlns:a16="http://schemas.microsoft.com/office/drawing/2014/main" id="{2FA6FE30-618D-28FA-B35B-7A2BBFEC62D6}"/>
              </a:ext>
            </a:extLst>
          </p:cNvPr>
          <p:cNvSpPr/>
          <p:nvPr/>
        </p:nvSpPr>
        <p:spPr>
          <a:xfrm>
            <a:off x="1938796" y="1828969"/>
            <a:ext cx="2827867" cy="1099819"/>
          </a:xfrm>
          <a:prstGeom prst="cloud">
            <a:avLst/>
          </a:prstGeom>
          <a:solidFill>
            <a:schemeClr val="bg1">
              <a:lumMod val="9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インターネット</a:t>
            </a:r>
          </a:p>
        </p:txBody>
      </p:sp>
      <p:sp>
        <p:nvSpPr>
          <p:cNvPr id="9" name="正方形/長方形 8">
            <a:extLst>
              <a:ext uri="{FF2B5EF4-FFF2-40B4-BE49-F238E27FC236}">
                <a16:creationId xmlns:a16="http://schemas.microsoft.com/office/drawing/2014/main" id="{61A4E45C-E619-6223-E40C-4F195902735B}"/>
              </a:ext>
            </a:extLst>
          </p:cNvPr>
          <p:cNvSpPr/>
          <p:nvPr/>
        </p:nvSpPr>
        <p:spPr>
          <a:xfrm>
            <a:off x="1600129" y="2627376"/>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GW</a:t>
            </a:r>
          </a:p>
          <a:p>
            <a:pPr algn="ct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r>
              <a:rPr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ゲートウェイ</a:t>
            </a: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10" name="正方形/長方形 9">
            <a:extLst>
              <a:ext uri="{FF2B5EF4-FFF2-40B4-BE49-F238E27FC236}">
                <a16:creationId xmlns:a16="http://schemas.microsoft.com/office/drawing/2014/main" id="{7F11A52E-234C-D615-9414-8E8BE324A3E0}"/>
              </a:ext>
            </a:extLst>
          </p:cNvPr>
          <p:cNvSpPr/>
          <p:nvPr/>
        </p:nvSpPr>
        <p:spPr>
          <a:xfrm>
            <a:off x="3926769" y="2576576"/>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GW</a:t>
            </a:r>
          </a:p>
          <a:p>
            <a:pPr algn="ct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r>
              <a:rPr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ゲートウェイ</a:t>
            </a: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11" name="正方形/長方形 10">
            <a:extLst>
              <a:ext uri="{FF2B5EF4-FFF2-40B4-BE49-F238E27FC236}">
                <a16:creationId xmlns:a16="http://schemas.microsoft.com/office/drawing/2014/main" id="{DE061F07-9B0C-5ACE-C12D-E34BFCCADE2B}"/>
              </a:ext>
            </a:extLst>
          </p:cNvPr>
          <p:cNvSpPr/>
          <p:nvPr/>
        </p:nvSpPr>
        <p:spPr>
          <a:xfrm>
            <a:off x="2761756" y="1423841"/>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a:t>
            </a:r>
            <a:r>
              <a:rPr kumimoji="1" lang="ja-JP" altLang="en-US" sz="1400" dirty="0">
                <a:solidFill>
                  <a:schemeClr val="tx1"/>
                </a:solidFill>
                <a:latin typeface="メイリオ" panose="020B0604030504040204" pitchFamily="50" charset="-128"/>
                <a:ea typeface="メイリオ" panose="020B0604030504040204" pitchFamily="50" charset="-128"/>
              </a:rPr>
              <a:t>サーバ</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12" name="正方形/長方形 11">
            <a:extLst>
              <a:ext uri="{FF2B5EF4-FFF2-40B4-BE49-F238E27FC236}">
                <a16:creationId xmlns:a16="http://schemas.microsoft.com/office/drawing/2014/main" id="{784260FF-4A4D-CB41-E9F2-7C2326835F7B}"/>
              </a:ext>
            </a:extLst>
          </p:cNvPr>
          <p:cNvSpPr/>
          <p:nvPr/>
        </p:nvSpPr>
        <p:spPr>
          <a:xfrm>
            <a:off x="623500" y="3493516"/>
            <a:ext cx="677334" cy="319195"/>
          </a:xfrm>
          <a:prstGeom prst="rect">
            <a:avLst/>
          </a:prstGeom>
          <a:solidFill>
            <a:srgbClr val="FFEB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3" name="正方形/長方形 12">
            <a:extLst>
              <a:ext uri="{FF2B5EF4-FFF2-40B4-BE49-F238E27FC236}">
                <a16:creationId xmlns:a16="http://schemas.microsoft.com/office/drawing/2014/main" id="{53891698-DDBB-B195-79ED-727673D10692}"/>
              </a:ext>
            </a:extLst>
          </p:cNvPr>
          <p:cNvSpPr/>
          <p:nvPr/>
        </p:nvSpPr>
        <p:spPr>
          <a:xfrm>
            <a:off x="1466780" y="3767413"/>
            <a:ext cx="677334" cy="319195"/>
          </a:xfrm>
          <a:prstGeom prst="rect">
            <a:avLst/>
          </a:prstGeom>
          <a:solidFill>
            <a:srgbClr val="FFEB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4" name="正方形/長方形 13">
            <a:extLst>
              <a:ext uri="{FF2B5EF4-FFF2-40B4-BE49-F238E27FC236}">
                <a16:creationId xmlns:a16="http://schemas.microsoft.com/office/drawing/2014/main" id="{BB2804F3-EC18-AE32-652B-668F326F3772}"/>
              </a:ext>
            </a:extLst>
          </p:cNvPr>
          <p:cNvSpPr/>
          <p:nvPr/>
        </p:nvSpPr>
        <p:spPr>
          <a:xfrm>
            <a:off x="2423089" y="3607815"/>
            <a:ext cx="677334" cy="319195"/>
          </a:xfrm>
          <a:prstGeom prst="rect">
            <a:avLst/>
          </a:prstGeom>
          <a:solidFill>
            <a:srgbClr val="FFEB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5" name="正方形/長方形 14">
            <a:extLst>
              <a:ext uri="{FF2B5EF4-FFF2-40B4-BE49-F238E27FC236}">
                <a16:creationId xmlns:a16="http://schemas.microsoft.com/office/drawing/2014/main" id="{50DDB30D-3656-1A30-5FAF-39730A81D415}"/>
              </a:ext>
            </a:extLst>
          </p:cNvPr>
          <p:cNvSpPr/>
          <p:nvPr/>
        </p:nvSpPr>
        <p:spPr>
          <a:xfrm>
            <a:off x="4089329" y="3676395"/>
            <a:ext cx="677334" cy="319195"/>
          </a:xfrm>
          <a:prstGeom prst="rect">
            <a:avLst/>
          </a:prstGeom>
          <a:solidFill>
            <a:srgbClr val="FFEB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6" name="正方形/長方形 15">
            <a:extLst>
              <a:ext uri="{FF2B5EF4-FFF2-40B4-BE49-F238E27FC236}">
                <a16:creationId xmlns:a16="http://schemas.microsoft.com/office/drawing/2014/main" id="{B51196C4-41E8-6B26-D071-7887FBF829BD}"/>
              </a:ext>
            </a:extLst>
          </p:cNvPr>
          <p:cNvSpPr/>
          <p:nvPr/>
        </p:nvSpPr>
        <p:spPr>
          <a:xfrm>
            <a:off x="4932609" y="3752173"/>
            <a:ext cx="677334" cy="319195"/>
          </a:xfrm>
          <a:prstGeom prst="rect">
            <a:avLst/>
          </a:prstGeom>
          <a:solidFill>
            <a:srgbClr val="FFEB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7" name="正方形/長方形 16">
            <a:extLst>
              <a:ext uri="{FF2B5EF4-FFF2-40B4-BE49-F238E27FC236}">
                <a16:creationId xmlns:a16="http://schemas.microsoft.com/office/drawing/2014/main" id="{26FBF05E-928F-EA28-0576-731561CEC02E}"/>
              </a:ext>
            </a:extLst>
          </p:cNvPr>
          <p:cNvSpPr/>
          <p:nvPr/>
        </p:nvSpPr>
        <p:spPr>
          <a:xfrm>
            <a:off x="5658202" y="3542622"/>
            <a:ext cx="677334" cy="319195"/>
          </a:xfrm>
          <a:prstGeom prst="rect">
            <a:avLst/>
          </a:prstGeom>
          <a:solidFill>
            <a:srgbClr val="FFEB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8" name="フリーフォーム: 図形 17">
            <a:extLst>
              <a:ext uri="{FF2B5EF4-FFF2-40B4-BE49-F238E27FC236}">
                <a16:creationId xmlns:a16="http://schemas.microsoft.com/office/drawing/2014/main" id="{B11FB4A2-DA29-CDEF-9C22-B442122898E2}"/>
              </a:ext>
            </a:extLst>
          </p:cNvPr>
          <p:cNvSpPr/>
          <p:nvPr/>
        </p:nvSpPr>
        <p:spPr>
          <a:xfrm>
            <a:off x="5294983" y="2893229"/>
            <a:ext cx="663786" cy="602827"/>
          </a:xfrm>
          <a:custGeom>
            <a:avLst/>
            <a:gdLst>
              <a:gd name="connsiteX0" fmla="*/ 663786 w 663786"/>
              <a:gd name="connsiteY0" fmla="*/ 602827 h 602827"/>
              <a:gd name="connsiteX1" fmla="*/ 487680 w 663786"/>
              <a:gd name="connsiteY1" fmla="*/ 304800 h 602827"/>
              <a:gd name="connsiteX2" fmla="*/ 0 w 663786"/>
              <a:gd name="connsiteY2" fmla="*/ 0 h 602827"/>
            </a:gdLst>
            <a:ahLst/>
            <a:cxnLst>
              <a:cxn ang="0">
                <a:pos x="connsiteX0" y="connsiteY0"/>
              </a:cxn>
              <a:cxn ang="0">
                <a:pos x="connsiteX1" y="connsiteY1"/>
              </a:cxn>
              <a:cxn ang="0">
                <a:pos x="connsiteX2" y="connsiteY2"/>
              </a:cxn>
            </a:cxnLst>
            <a:rect l="l" t="t" r="r" b="b"/>
            <a:pathLst>
              <a:path w="663786" h="602827">
                <a:moveTo>
                  <a:pt x="663786" y="602827"/>
                </a:moveTo>
                <a:cubicBezTo>
                  <a:pt x="631048" y="504049"/>
                  <a:pt x="598311" y="405271"/>
                  <a:pt x="487680" y="304800"/>
                </a:cubicBezTo>
                <a:cubicBezTo>
                  <a:pt x="377049" y="204329"/>
                  <a:pt x="188524" y="102164"/>
                  <a:pt x="0" y="0"/>
                </a:cubicBezTo>
              </a:path>
            </a:pathLst>
          </a:custGeom>
          <a:noFill/>
          <a:ln w="3810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A8BAB528-9FDE-B9BF-1E2E-CD2A2E5A7243}"/>
              </a:ext>
            </a:extLst>
          </p:cNvPr>
          <p:cNvSpPr/>
          <p:nvPr/>
        </p:nvSpPr>
        <p:spPr>
          <a:xfrm flipH="1">
            <a:off x="892742" y="2909738"/>
            <a:ext cx="663786" cy="602827"/>
          </a:xfrm>
          <a:custGeom>
            <a:avLst/>
            <a:gdLst>
              <a:gd name="connsiteX0" fmla="*/ 663786 w 663786"/>
              <a:gd name="connsiteY0" fmla="*/ 602827 h 602827"/>
              <a:gd name="connsiteX1" fmla="*/ 487680 w 663786"/>
              <a:gd name="connsiteY1" fmla="*/ 304800 h 602827"/>
              <a:gd name="connsiteX2" fmla="*/ 0 w 663786"/>
              <a:gd name="connsiteY2" fmla="*/ 0 h 602827"/>
            </a:gdLst>
            <a:ahLst/>
            <a:cxnLst>
              <a:cxn ang="0">
                <a:pos x="connsiteX0" y="connsiteY0"/>
              </a:cxn>
              <a:cxn ang="0">
                <a:pos x="connsiteX1" y="connsiteY1"/>
              </a:cxn>
              <a:cxn ang="0">
                <a:pos x="connsiteX2" y="connsiteY2"/>
              </a:cxn>
            </a:cxnLst>
            <a:rect l="l" t="t" r="r" b="b"/>
            <a:pathLst>
              <a:path w="663786" h="602827">
                <a:moveTo>
                  <a:pt x="663786" y="602827"/>
                </a:moveTo>
                <a:cubicBezTo>
                  <a:pt x="631048" y="504049"/>
                  <a:pt x="598311" y="405271"/>
                  <a:pt x="487680" y="304800"/>
                </a:cubicBezTo>
                <a:cubicBezTo>
                  <a:pt x="377049" y="204329"/>
                  <a:pt x="188524" y="102164"/>
                  <a:pt x="0" y="0"/>
                </a:cubicBezTo>
              </a:path>
            </a:pathLst>
          </a:custGeom>
          <a:noFill/>
          <a:ln w="3810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800576AD-183E-4CE0-C1BB-581464D21E89}"/>
              </a:ext>
            </a:extLst>
          </p:cNvPr>
          <p:cNvSpPr txBox="1"/>
          <p:nvPr/>
        </p:nvSpPr>
        <p:spPr>
          <a:xfrm>
            <a:off x="5409369" y="2635419"/>
            <a:ext cx="954107" cy="461665"/>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データ送信</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(push)</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9BBB3D12-B1A1-99A7-7BFA-5C58D0C87307}"/>
              </a:ext>
            </a:extLst>
          </p:cNvPr>
          <p:cNvSpPr txBox="1"/>
          <p:nvPr/>
        </p:nvSpPr>
        <p:spPr>
          <a:xfrm>
            <a:off x="372087" y="2768441"/>
            <a:ext cx="954107" cy="461665"/>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データ送信</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(push)</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2" name="フリーフォーム: 図形 21">
            <a:extLst>
              <a:ext uri="{FF2B5EF4-FFF2-40B4-BE49-F238E27FC236}">
                <a16:creationId xmlns:a16="http://schemas.microsoft.com/office/drawing/2014/main" id="{315D0151-E611-89B2-3F69-3733501F250D}"/>
              </a:ext>
            </a:extLst>
          </p:cNvPr>
          <p:cNvSpPr/>
          <p:nvPr/>
        </p:nvSpPr>
        <p:spPr>
          <a:xfrm flipH="1">
            <a:off x="1812220" y="1719749"/>
            <a:ext cx="949535" cy="922870"/>
          </a:xfrm>
          <a:custGeom>
            <a:avLst/>
            <a:gdLst>
              <a:gd name="connsiteX0" fmla="*/ 663786 w 663786"/>
              <a:gd name="connsiteY0" fmla="*/ 602827 h 602827"/>
              <a:gd name="connsiteX1" fmla="*/ 487680 w 663786"/>
              <a:gd name="connsiteY1" fmla="*/ 304800 h 602827"/>
              <a:gd name="connsiteX2" fmla="*/ 0 w 663786"/>
              <a:gd name="connsiteY2" fmla="*/ 0 h 602827"/>
            </a:gdLst>
            <a:ahLst/>
            <a:cxnLst>
              <a:cxn ang="0">
                <a:pos x="connsiteX0" y="connsiteY0"/>
              </a:cxn>
              <a:cxn ang="0">
                <a:pos x="connsiteX1" y="connsiteY1"/>
              </a:cxn>
              <a:cxn ang="0">
                <a:pos x="connsiteX2" y="connsiteY2"/>
              </a:cxn>
            </a:cxnLst>
            <a:rect l="l" t="t" r="r" b="b"/>
            <a:pathLst>
              <a:path w="663786" h="602827">
                <a:moveTo>
                  <a:pt x="663786" y="602827"/>
                </a:moveTo>
                <a:cubicBezTo>
                  <a:pt x="631048" y="504049"/>
                  <a:pt x="598311" y="405271"/>
                  <a:pt x="487680" y="304800"/>
                </a:cubicBezTo>
                <a:cubicBezTo>
                  <a:pt x="377049" y="204329"/>
                  <a:pt x="188524" y="102164"/>
                  <a:pt x="0" y="0"/>
                </a:cubicBezTo>
              </a:path>
            </a:pathLst>
          </a:custGeom>
          <a:noFill/>
          <a:ln w="38100">
            <a:solidFill>
              <a:schemeClr val="tx1"/>
            </a:solidFill>
            <a:headEnd type="triangle"/>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フリーフォーム: 図形 22">
            <a:extLst>
              <a:ext uri="{FF2B5EF4-FFF2-40B4-BE49-F238E27FC236}">
                <a16:creationId xmlns:a16="http://schemas.microsoft.com/office/drawing/2014/main" id="{3713AE3B-02BC-D7E3-E1B9-B9EFC9852DCA}"/>
              </a:ext>
            </a:extLst>
          </p:cNvPr>
          <p:cNvSpPr/>
          <p:nvPr/>
        </p:nvSpPr>
        <p:spPr>
          <a:xfrm>
            <a:off x="4115787" y="1669790"/>
            <a:ext cx="949535" cy="922870"/>
          </a:xfrm>
          <a:custGeom>
            <a:avLst/>
            <a:gdLst>
              <a:gd name="connsiteX0" fmla="*/ 663786 w 663786"/>
              <a:gd name="connsiteY0" fmla="*/ 602827 h 602827"/>
              <a:gd name="connsiteX1" fmla="*/ 487680 w 663786"/>
              <a:gd name="connsiteY1" fmla="*/ 304800 h 602827"/>
              <a:gd name="connsiteX2" fmla="*/ 0 w 663786"/>
              <a:gd name="connsiteY2" fmla="*/ 0 h 602827"/>
            </a:gdLst>
            <a:ahLst/>
            <a:cxnLst>
              <a:cxn ang="0">
                <a:pos x="connsiteX0" y="connsiteY0"/>
              </a:cxn>
              <a:cxn ang="0">
                <a:pos x="connsiteX1" y="connsiteY1"/>
              </a:cxn>
              <a:cxn ang="0">
                <a:pos x="connsiteX2" y="connsiteY2"/>
              </a:cxn>
            </a:cxnLst>
            <a:rect l="l" t="t" r="r" b="b"/>
            <a:pathLst>
              <a:path w="663786" h="602827">
                <a:moveTo>
                  <a:pt x="663786" y="602827"/>
                </a:moveTo>
                <a:cubicBezTo>
                  <a:pt x="631048" y="504049"/>
                  <a:pt x="598311" y="405271"/>
                  <a:pt x="487680" y="304800"/>
                </a:cubicBezTo>
                <a:cubicBezTo>
                  <a:pt x="377049" y="204329"/>
                  <a:pt x="188524" y="102164"/>
                  <a:pt x="0" y="0"/>
                </a:cubicBezTo>
              </a:path>
            </a:pathLst>
          </a:custGeom>
          <a:noFill/>
          <a:ln w="38100">
            <a:solidFill>
              <a:schemeClr val="tx1"/>
            </a:solidFill>
            <a:headEnd type="triangle"/>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8448A238-5983-5341-CD49-86F02311811B}"/>
              </a:ext>
            </a:extLst>
          </p:cNvPr>
          <p:cNvSpPr txBox="1"/>
          <p:nvPr/>
        </p:nvSpPr>
        <p:spPr>
          <a:xfrm>
            <a:off x="4252096" y="1560569"/>
            <a:ext cx="1261884" cy="461665"/>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データアクセス</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(pull)</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2316608A-3DB0-4670-BC1D-BFDEA48F046A}"/>
              </a:ext>
            </a:extLst>
          </p:cNvPr>
          <p:cNvSpPr txBox="1"/>
          <p:nvPr/>
        </p:nvSpPr>
        <p:spPr>
          <a:xfrm>
            <a:off x="1405363" y="1632539"/>
            <a:ext cx="1261884" cy="461665"/>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データアクセス</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(pull)</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6" name="吹き出し: 四角形 25">
            <a:extLst>
              <a:ext uri="{FF2B5EF4-FFF2-40B4-BE49-F238E27FC236}">
                <a16:creationId xmlns:a16="http://schemas.microsoft.com/office/drawing/2014/main" id="{8B26B2CA-87CE-B6EA-D149-0788AF54D863}"/>
              </a:ext>
            </a:extLst>
          </p:cNvPr>
          <p:cNvSpPr/>
          <p:nvPr/>
        </p:nvSpPr>
        <p:spPr>
          <a:xfrm>
            <a:off x="5443361" y="1851195"/>
            <a:ext cx="677334" cy="657013"/>
          </a:xfrm>
          <a:prstGeom prst="wedgeRectCallout">
            <a:avLst>
              <a:gd name="adj1" fmla="val -84833"/>
              <a:gd name="adj2" fmla="val 73840"/>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センサ</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データ</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蓄積</a:t>
            </a:r>
          </a:p>
        </p:txBody>
      </p:sp>
      <p:sp>
        <p:nvSpPr>
          <p:cNvPr id="27" name="吹き出し: 四角形 26">
            <a:extLst>
              <a:ext uri="{FF2B5EF4-FFF2-40B4-BE49-F238E27FC236}">
                <a16:creationId xmlns:a16="http://schemas.microsoft.com/office/drawing/2014/main" id="{48BE772C-E7D8-6605-F5D5-0453D3EB5F1A}"/>
              </a:ext>
            </a:extLst>
          </p:cNvPr>
          <p:cNvSpPr/>
          <p:nvPr/>
        </p:nvSpPr>
        <p:spPr>
          <a:xfrm>
            <a:off x="923113" y="1970363"/>
            <a:ext cx="677334" cy="657013"/>
          </a:xfrm>
          <a:prstGeom prst="wedgeRectCallout">
            <a:avLst>
              <a:gd name="adj1" fmla="val 65167"/>
              <a:gd name="adj2" fmla="val 74871"/>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センサ</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データ</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蓄積</a:t>
            </a:r>
          </a:p>
        </p:txBody>
      </p:sp>
      <p:sp>
        <p:nvSpPr>
          <p:cNvPr id="28" name="吹き出し: 四角形 27">
            <a:extLst>
              <a:ext uri="{FF2B5EF4-FFF2-40B4-BE49-F238E27FC236}">
                <a16:creationId xmlns:a16="http://schemas.microsoft.com/office/drawing/2014/main" id="{C912EA19-026D-4733-2D5D-B75C555615CF}"/>
              </a:ext>
            </a:extLst>
          </p:cNvPr>
          <p:cNvSpPr/>
          <p:nvPr/>
        </p:nvSpPr>
        <p:spPr>
          <a:xfrm>
            <a:off x="6650320" y="1567390"/>
            <a:ext cx="1660173" cy="345895"/>
          </a:xfrm>
          <a:prstGeom prst="wedgeRectCallout">
            <a:avLst>
              <a:gd name="adj1" fmla="val -69552"/>
              <a:gd name="adj2" fmla="val 290949"/>
            </a:avLst>
          </a:prstGeom>
          <a:solidFill>
            <a:schemeClr val="accent5">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プロトコル </a:t>
            </a:r>
            <a:r>
              <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rPr>
              <a:t>: MQTT</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2" name="スライド番号プレースホルダー 1">
            <a:extLst>
              <a:ext uri="{FF2B5EF4-FFF2-40B4-BE49-F238E27FC236}">
                <a16:creationId xmlns:a16="http://schemas.microsoft.com/office/drawing/2014/main" id="{A3786A5B-7E9F-4C71-FC18-F9CE1B55B940}"/>
              </a:ext>
            </a:extLst>
          </p:cNvPr>
          <p:cNvSpPr>
            <a:spLocks noGrp="1"/>
          </p:cNvSpPr>
          <p:nvPr>
            <p:ph type="sldNum" sz="quarter" idx="4"/>
          </p:nvPr>
        </p:nvSpPr>
        <p:spPr/>
        <p:txBody>
          <a:bodyPr/>
          <a:lstStyle/>
          <a:p>
            <a:fld id="{4D029D89-7B63-4C94-AD4D-2E4D6BB83637}" type="slidenum">
              <a:rPr kumimoji="1" lang="ja-JP" altLang="en-US" smtClean="0"/>
              <a:pPr/>
              <a:t>2</a:t>
            </a:fld>
            <a:endParaRPr kumimoji="1" lang="ja-JP" altLang="en-US" dirty="0"/>
          </a:p>
        </p:txBody>
      </p:sp>
      <p:sp>
        <p:nvSpPr>
          <p:cNvPr id="3" name="テキスト ボックス 2">
            <a:extLst>
              <a:ext uri="{FF2B5EF4-FFF2-40B4-BE49-F238E27FC236}">
                <a16:creationId xmlns:a16="http://schemas.microsoft.com/office/drawing/2014/main" id="{26C688C2-CC98-B6CA-8826-D616DB8C1985}"/>
              </a:ext>
            </a:extLst>
          </p:cNvPr>
          <p:cNvSpPr txBox="1"/>
          <p:nvPr/>
        </p:nvSpPr>
        <p:spPr>
          <a:xfrm>
            <a:off x="5443361" y="1013392"/>
            <a:ext cx="3718454" cy="553998"/>
          </a:xfrm>
          <a:prstGeom prst="rect">
            <a:avLst/>
          </a:prstGeom>
          <a:noFill/>
        </p:spPr>
        <p:txBody>
          <a:bodyPr wrap="none" rtlCol="0">
            <a:spAutoFit/>
          </a:bodyPr>
          <a:lstStyle/>
          <a:p>
            <a:r>
              <a:rPr lang="en-US" altLang="ja-JP" sz="1600" b="1" i="0" dirty="0">
                <a:solidFill>
                  <a:srgbClr val="24292F"/>
                </a:solidFill>
                <a:effectLst/>
                <a:latin typeface="-apple-system"/>
              </a:rPr>
              <a:t>Message Queuing Telemetry Transport</a:t>
            </a:r>
          </a:p>
          <a:p>
            <a:pPr algn="l"/>
            <a:r>
              <a:rPr kumimoji="1" lang="en-US" altLang="ja-JP" sz="1400" dirty="0"/>
              <a:t>IoT</a:t>
            </a:r>
            <a:r>
              <a:rPr kumimoji="1" lang="ja-JP" altLang="en-US" sz="1400" dirty="0"/>
              <a:t>向けに設計された</a:t>
            </a:r>
            <a:r>
              <a:rPr kumimoji="1" lang="en-US" altLang="ja-JP" sz="1400" dirty="0"/>
              <a:t>pub/sub</a:t>
            </a:r>
            <a:r>
              <a:rPr kumimoji="1" lang="ja-JP" altLang="en-US" sz="1400" dirty="0"/>
              <a:t>型プロトコル</a:t>
            </a:r>
          </a:p>
        </p:txBody>
      </p:sp>
    </p:spTree>
    <p:extLst>
      <p:ext uri="{BB962C8B-B14F-4D97-AF65-F5344CB8AC3E}">
        <p14:creationId xmlns:p14="http://schemas.microsoft.com/office/powerpoint/2010/main" val="173891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6D467-78B5-C47F-15DF-78B52B60AD28}"/>
              </a:ext>
            </a:extLst>
          </p:cNvPr>
          <p:cNvSpPr>
            <a:spLocks noGrp="1"/>
          </p:cNvSpPr>
          <p:nvPr>
            <p:ph type="title"/>
          </p:nvPr>
        </p:nvSpPr>
        <p:spPr/>
        <p:txBody>
          <a:bodyPr/>
          <a:lstStyle/>
          <a:p>
            <a:r>
              <a:rPr kumimoji="1" lang="ja-JP" altLang="en-US" dirty="0"/>
              <a:t>センサ端末プログラム自動生成環境</a:t>
            </a:r>
          </a:p>
        </p:txBody>
      </p:sp>
      <p:sp>
        <p:nvSpPr>
          <p:cNvPr id="3" name="スライド番号プレースホルダー 2">
            <a:extLst>
              <a:ext uri="{FF2B5EF4-FFF2-40B4-BE49-F238E27FC236}">
                <a16:creationId xmlns:a16="http://schemas.microsoft.com/office/drawing/2014/main" id="{823BD019-8F1E-9462-8B0A-56CFF2BF0907}"/>
              </a:ext>
            </a:extLst>
          </p:cNvPr>
          <p:cNvSpPr>
            <a:spLocks noGrp="1"/>
          </p:cNvSpPr>
          <p:nvPr>
            <p:ph type="sldNum" sz="quarter" idx="4"/>
          </p:nvPr>
        </p:nvSpPr>
        <p:spPr/>
        <p:txBody>
          <a:bodyPr/>
          <a:lstStyle/>
          <a:p>
            <a:fld id="{4D029D89-7B63-4C94-AD4D-2E4D6BB83637}" type="slidenum">
              <a:rPr kumimoji="1" lang="ja-JP" altLang="en-US" smtClean="0"/>
              <a:pPr/>
              <a:t>3</a:t>
            </a:fld>
            <a:endParaRPr kumimoji="1" lang="ja-JP" altLang="en-US" dirty="0"/>
          </a:p>
        </p:txBody>
      </p:sp>
      <p:sp>
        <p:nvSpPr>
          <p:cNvPr id="4" name="テキスト ボックス 3">
            <a:extLst>
              <a:ext uri="{FF2B5EF4-FFF2-40B4-BE49-F238E27FC236}">
                <a16:creationId xmlns:a16="http://schemas.microsoft.com/office/drawing/2014/main" id="{5EE957F9-3149-AC74-CD22-E908F8205337}"/>
              </a:ext>
            </a:extLst>
          </p:cNvPr>
          <p:cNvSpPr txBox="1"/>
          <p:nvPr/>
        </p:nvSpPr>
        <p:spPr>
          <a:xfrm>
            <a:off x="234000" y="1943065"/>
            <a:ext cx="1569660" cy="276999"/>
          </a:xfrm>
          <a:prstGeom prst="rect">
            <a:avLst/>
          </a:prstGeom>
          <a:noFill/>
        </p:spPr>
        <p:txBody>
          <a:bodyPr wrap="none" rtlCol="0">
            <a:spAutoFit/>
          </a:bodyPr>
          <a:lstStyle/>
          <a:p>
            <a:pPr algn="l"/>
            <a:r>
              <a:rPr kumimoji="1" lang="ja-JP" altLang="en-US" sz="1200" dirty="0"/>
              <a:t>端末仕様作成アプリ</a:t>
            </a:r>
          </a:p>
        </p:txBody>
      </p:sp>
      <p:pic>
        <p:nvPicPr>
          <p:cNvPr id="5" name="Picture 4">
            <a:extLst>
              <a:ext uri="{FF2B5EF4-FFF2-40B4-BE49-F238E27FC236}">
                <a16:creationId xmlns:a16="http://schemas.microsoft.com/office/drawing/2014/main" id="{FCBEBC61-8FA4-4D8C-7B3A-9CC955F89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83" y="1029030"/>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左右 5">
            <a:extLst>
              <a:ext uri="{FF2B5EF4-FFF2-40B4-BE49-F238E27FC236}">
                <a16:creationId xmlns:a16="http://schemas.microsoft.com/office/drawing/2014/main" id="{5A3B3F32-2BD1-5DF7-EE08-5AEFAA821AF1}"/>
              </a:ext>
            </a:extLst>
          </p:cNvPr>
          <p:cNvSpPr/>
          <p:nvPr/>
        </p:nvSpPr>
        <p:spPr>
          <a:xfrm rot="8966633">
            <a:off x="1130565" y="1538658"/>
            <a:ext cx="803329" cy="208486"/>
          </a:xfrm>
          <a:prstGeom prst="lef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7" name="テキスト ボックス 6">
            <a:extLst>
              <a:ext uri="{FF2B5EF4-FFF2-40B4-BE49-F238E27FC236}">
                <a16:creationId xmlns:a16="http://schemas.microsoft.com/office/drawing/2014/main" id="{1AC3453F-47BB-068B-8772-4B7423BCB92A}"/>
              </a:ext>
            </a:extLst>
          </p:cNvPr>
          <p:cNvSpPr txBox="1"/>
          <p:nvPr/>
        </p:nvSpPr>
        <p:spPr>
          <a:xfrm>
            <a:off x="1169934" y="1341349"/>
            <a:ext cx="492443" cy="276999"/>
          </a:xfrm>
          <a:prstGeom prst="rect">
            <a:avLst/>
          </a:prstGeom>
          <a:noFill/>
        </p:spPr>
        <p:txBody>
          <a:bodyPr wrap="none" rtlCol="0">
            <a:spAutoFit/>
          </a:bodyPr>
          <a:lstStyle/>
          <a:p>
            <a:pPr algn="l"/>
            <a:r>
              <a:rPr kumimoji="1" lang="ja-JP" altLang="en-US" sz="1200" dirty="0">
                <a:solidFill>
                  <a:srgbClr val="FF0000"/>
                </a:solidFill>
              </a:rPr>
              <a:t>対話</a:t>
            </a:r>
          </a:p>
        </p:txBody>
      </p:sp>
      <p:pic>
        <p:nvPicPr>
          <p:cNvPr id="8" name="Picture 6">
            <a:extLst>
              <a:ext uri="{FF2B5EF4-FFF2-40B4-BE49-F238E27FC236}">
                <a16:creationId xmlns:a16="http://schemas.microsoft.com/office/drawing/2014/main" id="{3A7A4CF0-ADD3-E488-4E6D-9EFC542F2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892" y="2707651"/>
            <a:ext cx="380524" cy="318611"/>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6F9411A4-5888-02E2-F818-82A92EFDC2CB}"/>
              </a:ext>
            </a:extLst>
          </p:cNvPr>
          <p:cNvSpPr txBox="1"/>
          <p:nvPr/>
        </p:nvSpPr>
        <p:spPr>
          <a:xfrm>
            <a:off x="2856325" y="1892840"/>
            <a:ext cx="1569660" cy="276999"/>
          </a:xfrm>
          <a:prstGeom prst="rect">
            <a:avLst/>
          </a:prstGeom>
          <a:noFill/>
        </p:spPr>
        <p:txBody>
          <a:bodyPr wrap="none" rtlCol="0">
            <a:spAutoFit/>
          </a:bodyPr>
          <a:lstStyle/>
          <a:p>
            <a:pPr algn="l"/>
            <a:r>
              <a:rPr kumimoji="1" lang="ja-JP" altLang="en-US" sz="1200" dirty="0"/>
              <a:t>仕様チェックアプリ</a:t>
            </a:r>
          </a:p>
        </p:txBody>
      </p:sp>
      <p:sp>
        <p:nvSpPr>
          <p:cNvPr id="10" name="テキスト ボックス 9">
            <a:extLst>
              <a:ext uri="{FF2B5EF4-FFF2-40B4-BE49-F238E27FC236}">
                <a16:creationId xmlns:a16="http://schemas.microsoft.com/office/drawing/2014/main" id="{B656AC2C-10C8-C9D4-1E92-651655A69630}"/>
              </a:ext>
            </a:extLst>
          </p:cNvPr>
          <p:cNvSpPr txBox="1"/>
          <p:nvPr/>
        </p:nvSpPr>
        <p:spPr>
          <a:xfrm>
            <a:off x="1636538" y="786616"/>
            <a:ext cx="1415773" cy="276999"/>
          </a:xfrm>
          <a:prstGeom prst="rect">
            <a:avLst/>
          </a:prstGeom>
          <a:noFill/>
        </p:spPr>
        <p:txBody>
          <a:bodyPr wrap="none" rtlCol="0">
            <a:spAutoFit/>
          </a:bodyPr>
          <a:lstStyle/>
          <a:p>
            <a:pPr algn="ctr"/>
            <a:r>
              <a:rPr kumimoji="1" lang="ja-JP" altLang="en-US" sz="1200" dirty="0"/>
              <a:t>センサ端末開発者</a:t>
            </a:r>
          </a:p>
        </p:txBody>
      </p:sp>
      <p:pic>
        <p:nvPicPr>
          <p:cNvPr id="11" name="図 10">
            <a:extLst>
              <a:ext uri="{FF2B5EF4-FFF2-40B4-BE49-F238E27FC236}">
                <a16:creationId xmlns:a16="http://schemas.microsoft.com/office/drawing/2014/main" id="{2EBF4888-3611-18AB-0B2E-ACFFEB5B281A}"/>
              </a:ext>
            </a:extLst>
          </p:cNvPr>
          <p:cNvPicPr>
            <a:picLocks noChangeAspect="1"/>
          </p:cNvPicPr>
          <p:nvPr/>
        </p:nvPicPr>
        <p:blipFill>
          <a:blip r:embed="rId4"/>
          <a:stretch>
            <a:fillRect/>
          </a:stretch>
        </p:blipFill>
        <p:spPr>
          <a:xfrm>
            <a:off x="496155" y="2153926"/>
            <a:ext cx="1191300" cy="1365287"/>
          </a:xfrm>
          <a:prstGeom prst="rect">
            <a:avLst/>
          </a:prstGeom>
        </p:spPr>
      </p:pic>
      <p:sp>
        <p:nvSpPr>
          <p:cNvPr id="12" name="フリーフォーム: 図形 11">
            <a:extLst>
              <a:ext uri="{FF2B5EF4-FFF2-40B4-BE49-F238E27FC236}">
                <a16:creationId xmlns:a16="http://schemas.microsoft.com/office/drawing/2014/main" id="{94928536-4CB3-2E78-0C75-82D56212776D}"/>
              </a:ext>
            </a:extLst>
          </p:cNvPr>
          <p:cNvSpPr/>
          <p:nvPr/>
        </p:nvSpPr>
        <p:spPr>
          <a:xfrm>
            <a:off x="1700962" y="2190361"/>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638D235-C973-901E-8CBA-B4F66BD1DE8E}"/>
              </a:ext>
            </a:extLst>
          </p:cNvPr>
          <p:cNvSpPr txBox="1"/>
          <p:nvPr/>
        </p:nvSpPr>
        <p:spPr>
          <a:xfrm>
            <a:off x="1862247" y="2988184"/>
            <a:ext cx="923651"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en-US" altLang="ja-JP" sz="1100" dirty="0"/>
              <a:t>(</a:t>
            </a:r>
            <a:r>
              <a:rPr kumimoji="1" lang="en-US" altLang="ja-JP" sz="1100" dirty="0" err="1"/>
              <a:t>yaml</a:t>
            </a:r>
            <a:r>
              <a:rPr kumimoji="1" lang="ja-JP" altLang="en-US" sz="1100" dirty="0"/>
              <a:t>形式</a:t>
            </a:r>
            <a:r>
              <a:rPr kumimoji="1" lang="en-US" altLang="ja-JP" sz="1100" dirty="0"/>
              <a:t>)</a:t>
            </a:r>
            <a:endParaRPr kumimoji="1" lang="ja-JP" altLang="en-US" sz="1100" dirty="0"/>
          </a:p>
        </p:txBody>
      </p:sp>
      <p:pic>
        <p:nvPicPr>
          <p:cNvPr id="14" name="図 13">
            <a:extLst>
              <a:ext uri="{FF2B5EF4-FFF2-40B4-BE49-F238E27FC236}">
                <a16:creationId xmlns:a16="http://schemas.microsoft.com/office/drawing/2014/main" id="{9D17DF28-9EBA-086B-F7DD-3AB0828A0B9D}"/>
              </a:ext>
            </a:extLst>
          </p:cNvPr>
          <p:cNvPicPr>
            <a:picLocks noChangeAspect="1"/>
          </p:cNvPicPr>
          <p:nvPr/>
        </p:nvPicPr>
        <p:blipFill>
          <a:blip r:embed="rId5"/>
          <a:stretch>
            <a:fillRect/>
          </a:stretch>
        </p:blipFill>
        <p:spPr>
          <a:xfrm>
            <a:off x="2982760" y="2169839"/>
            <a:ext cx="1191301" cy="1361194"/>
          </a:xfrm>
          <a:prstGeom prst="rect">
            <a:avLst/>
          </a:prstGeom>
        </p:spPr>
      </p:pic>
      <p:sp>
        <p:nvSpPr>
          <p:cNvPr id="15" name="フリーフォーム: 図形 14">
            <a:extLst>
              <a:ext uri="{FF2B5EF4-FFF2-40B4-BE49-F238E27FC236}">
                <a16:creationId xmlns:a16="http://schemas.microsoft.com/office/drawing/2014/main" id="{CCC50AD5-8E86-C854-5835-2AADADC43FBD}"/>
              </a:ext>
            </a:extLst>
          </p:cNvPr>
          <p:cNvSpPr/>
          <p:nvPr/>
        </p:nvSpPr>
        <p:spPr>
          <a:xfrm flipH="1">
            <a:off x="2451281" y="2166910"/>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339F5A6E-B76B-00CC-D5E4-FBD6501FE3F6}"/>
              </a:ext>
            </a:extLst>
          </p:cNvPr>
          <p:cNvSpPr/>
          <p:nvPr/>
        </p:nvSpPr>
        <p:spPr>
          <a:xfrm rot="12376695">
            <a:off x="2910366" y="1542108"/>
            <a:ext cx="758328" cy="188725"/>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9" name="テキスト ボックス 18">
            <a:extLst>
              <a:ext uri="{FF2B5EF4-FFF2-40B4-BE49-F238E27FC236}">
                <a16:creationId xmlns:a16="http://schemas.microsoft.com/office/drawing/2014/main" id="{E61AD480-7F26-8ABC-88DD-0BCA04387ACF}"/>
              </a:ext>
            </a:extLst>
          </p:cNvPr>
          <p:cNvSpPr txBox="1"/>
          <p:nvPr/>
        </p:nvSpPr>
        <p:spPr>
          <a:xfrm>
            <a:off x="3546407" y="1338842"/>
            <a:ext cx="1107996" cy="276999"/>
          </a:xfrm>
          <a:prstGeom prst="rect">
            <a:avLst/>
          </a:prstGeom>
          <a:noFill/>
        </p:spPr>
        <p:txBody>
          <a:bodyPr wrap="none" rtlCol="0">
            <a:spAutoFit/>
          </a:bodyPr>
          <a:lstStyle/>
          <a:p>
            <a:pPr algn="l"/>
            <a:r>
              <a:rPr kumimoji="1" lang="ja-JP" altLang="en-US" sz="1200" dirty="0">
                <a:solidFill>
                  <a:srgbClr val="FF0000"/>
                </a:solidFill>
              </a:rPr>
              <a:t>チェック結果</a:t>
            </a:r>
          </a:p>
        </p:txBody>
      </p:sp>
      <p:pic>
        <p:nvPicPr>
          <p:cNvPr id="20" name="図 19"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5C38D823-1B9B-7418-6554-5D726D4AC67E}"/>
              </a:ext>
            </a:extLst>
          </p:cNvPr>
          <p:cNvPicPr>
            <a:picLocks noChangeAspect="1"/>
          </p:cNvPicPr>
          <p:nvPr/>
        </p:nvPicPr>
        <p:blipFill rotWithShape="1">
          <a:blip r:embed="rId6">
            <a:extLst>
              <a:ext uri="{28A0092B-C50C-407E-A947-70E740481C1C}">
                <a14:useLocalDpi xmlns:a14="http://schemas.microsoft.com/office/drawing/2010/main" val="0"/>
              </a:ext>
            </a:extLst>
          </a:blip>
          <a:srcRect r="29123" b="25859"/>
          <a:stretch/>
        </p:blipFill>
        <p:spPr>
          <a:xfrm>
            <a:off x="1803660" y="3753591"/>
            <a:ext cx="1044214" cy="1109251"/>
          </a:xfrm>
          <a:prstGeom prst="rect">
            <a:avLst/>
          </a:prstGeom>
        </p:spPr>
      </p:pic>
      <p:sp>
        <p:nvSpPr>
          <p:cNvPr id="21" name="テキスト ボックス 20">
            <a:extLst>
              <a:ext uri="{FF2B5EF4-FFF2-40B4-BE49-F238E27FC236}">
                <a16:creationId xmlns:a16="http://schemas.microsoft.com/office/drawing/2014/main" id="{BDAE5122-6ED1-C007-7529-6585C6BF1636}"/>
              </a:ext>
            </a:extLst>
          </p:cNvPr>
          <p:cNvSpPr txBox="1"/>
          <p:nvPr/>
        </p:nvSpPr>
        <p:spPr>
          <a:xfrm>
            <a:off x="496155" y="4327439"/>
            <a:ext cx="1261884" cy="461665"/>
          </a:xfrm>
          <a:prstGeom prst="rect">
            <a:avLst/>
          </a:prstGeom>
          <a:noFill/>
        </p:spPr>
        <p:txBody>
          <a:bodyPr wrap="none" rtlCol="0">
            <a:spAutoFit/>
          </a:bodyPr>
          <a:lstStyle/>
          <a:p>
            <a:pPr algn="l"/>
            <a:r>
              <a:rPr kumimoji="1" lang="ja-JP" altLang="en-US" sz="1200" dirty="0"/>
              <a:t>端末プログラム</a:t>
            </a:r>
            <a:endParaRPr kumimoji="1" lang="en-US" altLang="ja-JP" sz="1200" dirty="0"/>
          </a:p>
          <a:p>
            <a:pPr algn="l"/>
            <a:r>
              <a:rPr kumimoji="1" lang="ja-JP" altLang="en-US" sz="1200" dirty="0"/>
              <a:t>生成アプリ</a:t>
            </a:r>
          </a:p>
        </p:txBody>
      </p:sp>
      <p:cxnSp>
        <p:nvCxnSpPr>
          <p:cNvPr id="23" name="直線矢印コネクタ 22">
            <a:extLst>
              <a:ext uri="{FF2B5EF4-FFF2-40B4-BE49-F238E27FC236}">
                <a16:creationId xmlns:a16="http://schemas.microsoft.com/office/drawing/2014/main" id="{A92CB3CA-381B-9B71-201F-FFAEB287BEE6}"/>
              </a:ext>
            </a:extLst>
          </p:cNvPr>
          <p:cNvCxnSpPr/>
          <p:nvPr/>
        </p:nvCxnSpPr>
        <p:spPr>
          <a:xfrm>
            <a:off x="2348607" y="3345074"/>
            <a:ext cx="0" cy="371918"/>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図 23" descr="グラフィカル ユーザー インターフェイス, テキスト, アプリケーション&#10;&#10;自動的に生成された説明">
            <a:extLst>
              <a:ext uri="{FF2B5EF4-FFF2-40B4-BE49-F238E27FC236}">
                <a16:creationId xmlns:a16="http://schemas.microsoft.com/office/drawing/2014/main" id="{B9F35248-E86C-F1DA-3D4B-35EE1ED18E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8752" y="3972894"/>
            <a:ext cx="1191301" cy="821359"/>
          </a:xfrm>
          <a:prstGeom prst="rect">
            <a:avLst/>
          </a:prstGeom>
        </p:spPr>
      </p:pic>
      <p:sp>
        <p:nvSpPr>
          <p:cNvPr id="25" name="矢印: 右 24">
            <a:extLst>
              <a:ext uri="{FF2B5EF4-FFF2-40B4-BE49-F238E27FC236}">
                <a16:creationId xmlns:a16="http://schemas.microsoft.com/office/drawing/2014/main" id="{C3D3F78E-693D-D6C5-4E7A-F6E591057243}"/>
              </a:ext>
            </a:extLst>
          </p:cNvPr>
          <p:cNvSpPr/>
          <p:nvPr/>
        </p:nvSpPr>
        <p:spPr>
          <a:xfrm>
            <a:off x="2882827" y="4327438"/>
            <a:ext cx="1081322" cy="209838"/>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6" name="テキスト ボックス 25">
            <a:extLst>
              <a:ext uri="{FF2B5EF4-FFF2-40B4-BE49-F238E27FC236}">
                <a16:creationId xmlns:a16="http://schemas.microsoft.com/office/drawing/2014/main" id="{8765822B-C649-6683-D44E-C7F0DB7070AF}"/>
              </a:ext>
            </a:extLst>
          </p:cNvPr>
          <p:cNvSpPr txBox="1"/>
          <p:nvPr/>
        </p:nvSpPr>
        <p:spPr>
          <a:xfrm>
            <a:off x="3964149" y="3705076"/>
            <a:ext cx="1380506" cy="276999"/>
          </a:xfrm>
          <a:prstGeom prst="rect">
            <a:avLst/>
          </a:prstGeom>
          <a:noFill/>
        </p:spPr>
        <p:txBody>
          <a:bodyPr wrap="none" rtlCol="0">
            <a:spAutoFit/>
          </a:bodyPr>
          <a:lstStyle/>
          <a:p>
            <a:pPr algn="l"/>
            <a:r>
              <a:rPr kumimoji="1" lang="en-US" altLang="ja-JP" sz="1200" dirty="0"/>
              <a:t>Arduino</a:t>
            </a:r>
            <a:r>
              <a:rPr kumimoji="1" lang="ja-JP" altLang="en-US" sz="1200" dirty="0"/>
              <a:t>スケッチ</a:t>
            </a:r>
          </a:p>
        </p:txBody>
      </p:sp>
      <p:sp>
        <p:nvSpPr>
          <p:cNvPr id="27" name="テキスト ボックス 26">
            <a:extLst>
              <a:ext uri="{FF2B5EF4-FFF2-40B4-BE49-F238E27FC236}">
                <a16:creationId xmlns:a16="http://schemas.microsoft.com/office/drawing/2014/main" id="{F4AB650F-84E8-8A50-52B2-31289DD709BA}"/>
              </a:ext>
            </a:extLst>
          </p:cNvPr>
          <p:cNvSpPr txBox="1"/>
          <p:nvPr/>
        </p:nvSpPr>
        <p:spPr>
          <a:xfrm>
            <a:off x="3177266" y="4106574"/>
            <a:ext cx="492443" cy="276999"/>
          </a:xfrm>
          <a:prstGeom prst="rect">
            <a:avLst/>
          </a:prstGeom>
          <a:noFill/>
        </p:spPr>
        <p:txBody>
          <a:bodyPr wrap="none" rtlCol="0">
            <a:spAutoFit/>
          </a:bodyPr>
          <a:lstStyle/>
          <a:p>
            <a:pPr algn="l"/>
            <a:r>
              <a:rPr kumimoji="1" lang="ja-JP" altLang="en-US" sz="1200" dirty="0">
                <a:solidFill>
                  <a:srgbClr val="FF0000"/>
                </a:solidFill>
              </a:rPr>
              <a:t>生成</a:t>
            </a:r>
          </a:p>
        </p:txBody>
      </p:sp>
      <p:pic>
        <p:nvPicPr>
          <p:cNvPr id="28" name="Picture 8">
            <a:extLst>
              <a:ext uri="{FF2B5EF4-FFF2-40B4-BE49-F238E27FC236}">
                <a16:creationId xmlns:a16="http://schemas.microsoft.com/office/drawing/2014/main" id="{72B19C0C-9E43-5FC8-5741-FF0CA58878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3788" y="3982075"/>
            <a:ext cx="606552" cy="606552"/>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A17DDCCC-F09D-D4A1-AC23-DDBFD251E877}"/>
              </a:ext>
            </a:extLst>
          </p:cNvPr>
          <p:cNvSpPr txBox="1"/>
          <p:nvPr/>
        </p:nvSpPr>
        <p:spPr>
          <a:xfrm>
            <a:off x="6676214" y="4547323"/>
            <a:ext cx="764953" cy="276999"/>
          </a:xfrm>
          <a:prstGeom prst="rect">
            <a:avLst/>
          </a:prstGeom>
          <a:noFill/>
        </p:spPr>
        <p:txBody>
          <a:bodyPr wrap="none" rtlCol="0">
            <a:spAutoFit/>
          </a:bodyPr>
          <a:lstStyle/>
          <a:p>
            <a:pPr algn="l"/>
            <a:r>
              <a:rPr kumimoji="1" lang="en-US" altLang="ja-JP" sz="1200" dirty="0"/>
              <a:t>Arduino</a:t>
            </a:r>
            <a:endParaRPr kumimoji="1" lang="ja-JP" altLang="en-US" sz="1200" dirty="0"/>
          </a:p>
        </p:txBody>
      </p:sp>
      <p:sp>
        <p:nvSpPr>
          <p:cNvPr id="30" name="矢印: 右 29">
            <a:extLst>
              <a:ext uri="{FF2B5EF4-FFF2-40B4-BE49-F238E27FC236}">
                <a16:creationId xmlns:a16="http://schemas.microsoft.com/office/drawing/2014/main" id="{CC9D2FE7-5ED0-D85E-8180-CB223295EC1A}"/>
              </a:ext>
            </a:extLst>
          </p:cNvPr>
          <p:cNvSpPr/>
          <p:nvPr/>
        </p:nvSpPr>
        <p:spPr>
          <a:xfrm>
            <a:off x="5344146" y="4311008"/>
            <a:ext cx="1380506" cy="226268"/>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31" name="テキスト ボックス 30">
            <a:extLst>
              <a:ext uri="{FF2B5EF4-FFF2-40B4-BE49-F238E27FC236}">
                <a16:creationId xmlns:a16="http://schemas.microsoft.com/office/drawing/2014/main" id="{569B55DD-5828-84E8-6B4F-85EC3FF0BEC1}"/>
              </a:ext>
            </a:extLst>
          </p:cNvPr>
          <p:cNvSpPr txBox="1"/>
          <p:nvPr/>
        </p:nvSpPr>
        <p:spPr>
          <a:xfrm>
            <a:off x="5456182" y="4106573"/>
            <a:ext cx="1107996" cy="276999"/>
          </a:xfrm>
          <a:prstGeom prst="rect">
            <a:avLst/>
          </a:prstGeom>
          <a:noFill/>
        </p:spPr>
        <p:txBody>
          <a:bodyPr wrap="none" rtlCol="0">
            <a:spAutoFit/>
          </a:bodyPr>
          <a:lstStyle/>
          <a:p>
            <a:pPr algn="l"/>
            <a:r>
              <a:rPr kumimoji="1" lang="ja-JP" altLang="en-US" sz="1200" dirty="0">
                <a:solidFill>
                  <a:srgbClr val="FF0000"/>
                </a:solidFill>
              </a:rPr>
              <a:t>インストール</a:t>
            </a:r>
          </a:p>
        </p:txBody>
      </p:sp>
    </p:spTree>
    <p:extLst>
      <p:ext uri="{BB962C8B-B14F-4D97-AF65-F5344CB8AC3E}">
        <p14:creationId xmlns:p14="http://schemas.microsoft.com/office/powerpoint/2010/main" val="367935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58C79-CAB7-443F-3631-6DCDFE24DF0F}"/>
              </a:ext>
            </a:extLst>
          </p:cNvPr>
          <p:cNvSpPr>
            <a:spLocks noGrp="1"/>
          </p:cNvSpPr>
          <p:nvPr>
            <p:ph type="title"/>
          </p:nvPr>
        </p:nvSpPr>
        <p:spPr/>
        <p:txBody>
          <a:bodyPr/>
          <a:lstStyle/>
          <a:p>
            <a:r>
              <a:rPr kumimoji="1" lang="ja-JP" altLang="en-US" dirty="0"/>
              <a:t>実験の内容</a:t>
            </a:r>
          </a:p>
        </p:txBody>
      </p:sp>
      <p:sp>
        <p:nvSpPr>
          <p:cNvPr id="3" name="コンテンツ プレースホルダー 2">
            <a:extLst>
              <a:ext uri="{FF2B5EF4-FFF2-40B4-BE49-F238E27FC236}">
                <a16:creationId xmlns:a16="http://schemas.microsoft.com/office/drawing/2014/main" id="{E9AA6CD7-2FB7-BB25-4162-D74B592E374A}"/>
              </a:ext>
            </a:extLst>
          </p:cNvPr>
          <p:cNvSpPr>
            <a:spLocks noGrp="1"/>
          </p:cNvSpPr>
          <p:nvPr>
            <p:ph idx="1"/>
          </p:nvPr>
        </p:nvSpPr>
        <p:spPr/>
        <p:txBody>
          <a:bodyPr/>
          <a:lstStyle/>
          <a:p>
            <a:pPr marL="457200" indent="-457200">
              <a:buFont typeface="+mj-ea"/>
              <a:buAutoNum type="circleNumDbPlain"/>
            </a:pPr>
            <a:r>
              <a:rPr kumimoji="1" lang="ja-JP" altLang="en-US" dirty="0"/>
              <a:t>講義形式で，マイコンや</a:t>
            </a:r>
            <a:r>
              <a:rPr kumimoji="1" lang="en-US" altLang="ja-JP" dirty="0"/>
              <a:t>IoT</a:t>
            </a:r>
            <a:r>
              <a:rPr kumimoji="1" lang="ja-JP" altLang="en-US" dirty="0"/>
              <a:t>端末についての解説</a:t>
            </a:r>
            <a:endParaRPr kumimoji="1" lang="en-US" altLang="ja-JP" dirty="0"/>
          </a:p>
          <a:p>
            <a:pPr marL="457200" indent="-457200">
              <a:buFont typeface="+mj-ea"/>
              <a:buAutoNum type="circleNumDbPlain"/>
            </a:pPr>
            <a:r>
              <a:rPr lang="en-US" altLang="ja-JP" dirty="0"/>
              <a:t>Arduino(</a:t>
            </a:r>
            <a:r>
              <a:rPr lang="ja-JP" altLang="en-US" dirty="0"/>
              <a:t>マイコンの一種</a:t>
            </a:r>
            <a:r>
              <a:rPr lang="en-US" altLang="ja-JP" dirty="0"/>
              <a:t>)</a:t>
            </a:r>
            <a:r>
              <a:rPr lang="ja-JP" altLang="en-US" dirty="0"/>
              <a:t>のソフトウェアを開発するために必要な各種ソフトウェアのインストール</a:t>
            </a:r>
            <a:endParaRPr lang="en-US" altLang="ja-JP" dirty="0"/>
          </a:p>
          <a:p>
            <a:pPr marL="457200" indent="-457200">
              <a:buFont typeface="+mj-ea"/>
              <a:buAutoNum type="circleNumDbPlain"/>
            </a:pPr>
            <a:r>
              <a:rPr kumimoji="1" lang="en-US" altLang="ja-JP" dirty="0"/>
              <a:t>Arduino</a:t>
            </a:r>
            <a:r>
              <a:rPr kumimoji="1" lang="ja-JP" altLang="en-US" dirty="0"/>
              <a:t>用ソフトウェアを自動で生成する開発環境の使い方説明</a:t>
            </a:r>
            <a:endParaRPr kumimoji="1" lang="en-US" altLang="ja-JP" dirty="0"/>
          </a:p>
          <a:p>
            <a:pPr marL="457200" indent="-457200">
              <a:buFont typeface="+mj-ea"/>
              <a:buAutoNum type="circleNumDbPlain"/>
            </a:pPr>
            <a:r>
              <a:rPr kumimoji="1" lang="ja-JP" altLang="en-US" dirty="0"/>
              <a:t>実際に</a:t>
            </a:r>
            <a:r>
              <a:rPr kumimoji="1" lang="en-US" altLang="ja-JP" dirty="0"/>
              <a:t>IoT</a:t>
            </a:r>
            <a:r>
              <a:rPr kumimoji="1" lang="ja-JP" altLang="en-US" dirty="0"/>
              <a:t>用センサ端末を開発し，動作させる</a:t>
            </a:r>
            <a:endParaRPr kumimoji="1" lang="en-US" altLang="ja-JP" dirty="0"/>
          </a:p>
          <a:p>
            <a:pPr lvl="1"/>
            <a:r>
              <a:rPr lang="ja-JP" altLang="en-US" dirty="0"/>
              <a:t>目標</a:t>
            </a:r>
            <a:endParaRPr lang="en-US" altLang="ja-JP" dirty="0"/>
          </a:p>
          <a:p>
            <a:pPr lvl="2"/>
            <a:r>
              <a:rPr lang="ja-JP" altLang="en-US" dirty="0"/>
              <a:t>最低ライン </a:t>
            </a:r>
            <a:r>
              <a:rPr lang="en-US" altLang="ja-JP" dirty="0"/>
              <a:t>: </a:t>
            </a:r>
            <a:r>
              <a:rPr lang="ja-JP" altLang="en-US" dirty="0"/>
              <a:t>センサ</a:t>
            </a:r>
            <a:r>
              <a:rPr lang="en-US" altLang="ja-JP" dirty="0"/>
              <a:t>IC</a:t>
            </a:r>
            <a:r>
              <a:rPr lang="ja-JP" altLang="en-US" dirty="0"/>
              <a:t>と</a:t>
            </a:r>
            <a:r>
              <a:rPr lang="en-US" altLang="ja-JP" dirty="0"/>
              <a:t>Arduino</a:t>
            </a:r>
            <a:r>
              <a:rPr lang="ja-JP" altLang="en-US" dirty="0"/>
              <a:t>との接続方式</a:t>
            </a:r>
            <a:r>
              <a:rPr lang="en-US" altLang="ja-JP" dirty="0"/>
              <a:t>(</a:t>
            </a:r>
            <a:r>
              <a:rPr lang="ja-JP" altLang="en-US" dirty="0"/>
              <a:t>インターフェース</a:t>
            </a:r>
            <a:r>
              <a:rPr lang="en-US" altLang="ja-JP" dirty="0"/>
              <a:t>)</a:t>
            </a:r>
            <a:r>
              <a:rPr lang="ja-JP" altLang="en-US" dirty="0"/>
              <a:t>の違う</a:t>
            </a:r>
            <a:r>
              <a:rPr lang="en-US" altLang="ja-JP" dirty="0"/>
              <a:t>3</a:t>
            </a:r>
            <a:r>
              <a:rPr lang="ja-JP" altLang="en-US" dirty="0"/>
              <a:t>種類</a:t>
            </a:r>
            <a:endParaRPr lang="en-US" altLang="ja-JP" dirty="0"/>
          </a:p>
          <a:p>
            <a:pPr lvl="2"/>
            <a:r>
              <a:rPr kumimoji="1" lang="ja-JP" altLang="en-US" dirty="0"/>
              <a:t>余力があれば </a:t>
            </a:r>
            <a:r>
              <a:rPr kumimoji="1" lang="en-US" altLang="ja-JP" dirty="0"/>
              <a:t>: </a:t>
            </a:r>
            <a:r>
              <a:rPr kumimoji="1" lang="ja-JP" altLang="en-US" dirty="0"/>
              <a:t>センサの種類</a:t>
            </a:r>
            <a:r>
              <a:rPr kumimoji="1" lang="en-US" altLang="ja-JP" dirty="0"/>
              <a:t>(</a:t>
            </a:r>
            <a:r>
              <a:rPr kumimoji="1" lang="ja-JP" altLang="en-US" dirty="0"/>
              <a:t>温度・湿度・明るさ等</a:t>
            </a:r>
            <a:r>
              <a:rPr kumimoji="1" lang="en-US" altLang="ja-JP" dirty="0"/>
              <a:t>)</a:t>
            </a:r>
            <a:r>
              <a:rPr kumimoji="1" lang="ja-JP" altLang="en-US" dirty="0"/>
              <a:t>，センサの種類を変えて試す</a:t>
            </a:r>
          </a:p>
        </p:txBody>
      </p:sp>
    </p:spTree>
    <p:extLst>
      <p:ext uri="{BB962C8B-B14F-4D97-AF65-F5344CB8AC3E}">
        <p14:creationId xmlns:p14="http://schemas.microsoft.com/office/powerpoint/2010/main" val="350055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1FA5BD-C4BC-7DE4-627D-2ABD14FB2D60}"/>
              </a:ext>
            </a:extLst>
          </p:cNvPr>
          <p:cNvSpPr>
            <a:spLocks noGrp="1"/>
          </p:cNvSpPr>
          <p:nvPr>
            <p:ph type="title"/>
          </p:nvPr>
        </p:nvSpPr>
        <p:spPr/>
        <p:txBody>
          <a:bodyPr/>
          <a:lstStyle/>
          <a:p>
            <a:r>
              <a:rPr lang="ja-JP" altLang="en-US" dirty="0"/>
              <a:t>収集</a:t>
            </a:r>
            <a:r>
              <a:rPr lang="en-US" altLang="ja-JP" dirty="0"/>
              <a:t>/</a:t>
            </a:r>
            <a:r>
              <a:rPr lang="ja-JP" altLang="en-US"/>
              <a:t>測定内容</a:t>
            </a:r>
            <a:endParaRPr kumimoji="1" lang="ja-JP" altLang="en-US" dirty="0"/>
          </a:p>
        </p:txBody>
      </p:sp>
      <p:sp>
        <p:nvSpPr>
          <p:cNvPr id="3" name="コンテンツ プレースホルダー 2">
            <a:extLst>
              <a:ext uri="{FF2B5EF4-FFF2-40B4-BE49-F238E27FC236}">
                <a16:creationId xmlns:a16="http://schemas.microsoft.com/office/drawing/2014/main" id="{1DDBA7BF-9D30-B82C-5CB4-63869E31D8C1}"/>
              </a:ext>
            </a:extLst>
          </p:cNvPr>
          <p:cNvSpPr>
            <a:spLocks noGrp="1"/>
          </p:cNvSpPr>
          <p:nvPr>
            <p:ph idx="1"/>
          </p:nvPr>
        </p:nvSpPr>
        <p:spPr/>
        <p:txBody>
          <a:bodyPr/>
          <a:lstStyle/>
          <a:p>
            <a:r>
              <a:rPr lang="ja-JP" altLang="en-US" dirty="0"/>
              <a:t>センサ端末のソフトウェア作成，インストール，動作確認に要した時間</a:t>
            </a:r>
            <a:endParaRPr lang="en-US" altLang="ja-JP" dirty="0"/>
          </a:p>
          <a:p>
            <a:pPr lvl="1"/>
            <a:r>
              <a:rPr lang="ja-JP" altLang="en-US" dirty="0"/>
              <a:t>繰り返した場合の時間の変化</a:t>
            </a:r>
            <a:endParaRPr lang="en-US" altLang="ja-JP" dirty="0"/>
          </a:p>
          <a:p>
            <a:pPr lvl="1"/>
            <a:r>
              <a:rPr lang="ja-JP" altLang="en-US" dirty="0"/>
              <a:t>センサや</a:t>
            </a:r>
            <a:r>
              <a:rPr lang="en-US" altLang="ja-JP" dirty="0"/>
              <a:t>I/F</a:t>
            </a:r>
            <a:r>
              <a:rPr lang="ja-JP" altLang="en-US" dirty="0"/>
              <a:t>の違いでの所要時間の違い</a:t>
            </a:r>
            <a:endParaRPr lang="en-US" altLang="ja-JP" dirty="0"/>
          </a:p>
          <a:p>
            <a:pPr lvl="1"/>
            <a:endParaRPr lang="en-US" altLang="ja-JP" dirty="0"/>
          </a:p>
          <a:p>
            <a:r>
              <a:rPr lang="ja-JP" altLang="en-US" dirty="0"/>
              <a:t>最後にアンケートに回答してもらう</a:t>
            </a:r>
            <a:endParaRPr lang="en-US" altLang="ja-JP" dirty="0"/>
          </a:p>
        </p:txBody>
      </p:sp>
    </p:spTree>
    <p:extLst>
      <p:ext uri="{BB962C8B-B14F-4D97-AF65-F5344CB8AC3E}">
        <p14:creationId xmlns:p14="http://schemas.microsoft.com/office/powerpoint/2010/main" val="326587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287790-55AD-2F3B-C878-760ECA5D6676}"/>
              </a:ext>
            </a:extLst>
          </p:cNvPr>
          <p:cNvSpPr>
            <a:spLocks noGrp="1"/>
          </p:cNvSpPr>
          <p:nvPr>
            <p:ph type="title"/>
          </p:nvPr>
        </p:nvSpPr>
        <p:spPr/>
        <p:txBody>
          <a:bodyPr/>
          <a:lstStyle/>
          <a:p>
            <a:r>
              <a:rPr kumimoji="1" lang="ja-JP" altLang="en-US" dirty="0"/>
              <a:t>想定する被検者</a:t>
            </a:r>
          </a:p>
        </p:txBody>
      </p:sp>
      <p:sp>
        <p:nvSpPr>
          <p:cNvPr id="3" name="コンテンツ プレースホルダー 2">
            <a:extLst>
              <a:ext uri="{FF2B5EF4-FFF2-40B4-BE49-F238E27FC236}">
                <a16:creationId xmlns:a16="http://schemas.microsoft.com/office/drawing/2014/main" id="{E0AA7B1F-D0A8-589C-8596-A58FB959B376}"/>
              </a:ext>
            </a:extLst>
          </p:cNvPr>
          <p:cNvSpPr>
            <a:spLocks noGrp="1"/>
          </p:cNvSpPr>
          <p:nvPr>
            <p:ph idx="1"/>
          </p:nvPr>
        </p:nvSpPr>
        <p:spPr/>
        <p:txBody>
          <a:bodyPr/>
          <a:lstStyle/>
          <a:p>
            <a:r>
              <a:rPr kumimoji="1" lang="en-US" altLang="ja-JP" dirty="0"/>
              <a:t>Web</a:t>
            </a:r>
            <a:r>
              <a:rPr kumimoji="1" lang="ja-JP" altLang="en-US" dirty="0"/>
              <a:t>記事やマニュアルを見て，ソフトウェアのインストールができる</a:t>
            </a:r>
            <a:endParaRPr kumimoji="1" lang="en-US" altLang="ja-JP" dirty="0"/>
          </a:p>
          <a:p>
            <a:endParaRPr kumimoji="1" lang="en-US" altLang="ja-JP" dirty="0"/>
          </a:p>
          <a:p>
            <a:r>
              <a:rPr lang="ja-JP" altLang="en-US" dirty="0"/>
              <a:t>ネットワークの基本的な知識がある</a:t>
            </a:r>
            <a:endParaRPr lang="en-US" altLang="ja-JP" dirty="0"/>
          </a:p>
          <a:p>
            <a:pPr lvl="1"/>
            <a:r>
              <a:rPr lang="ja-JP" altLang="en-US" dirty="0"/>
              <a:t>ネットワークインターフェースの種類と接続方法</a:t>
            </a:r>
            <a:r>
              <a:rPr lang="en-US" altLang="ja-JP" dirty="0"/>
              <a:t>(</a:t>
            </a:r>
            <a:r>
              <a:rPr lang="en-US" altLang="ja-JP" dirty="0" err="1"/>
              <a:t>WiFi</a:t>
            </a:r>
            <a:r>
              <a:rPr lang="ja-JP" altLang="en-US" dirty="0"/>
              <a:t>など</a:t>
            </a:r>
            <a:r>
              <a:rPr lang="en-US" altLang="ja-JP" dirty="0"/>
              <a:t>)</a:t>
            </a:r>
          </a:p>
          <a:p>
            <a:pPr lvl="1"/>
            <a:r>
              <a:rPr lang="en-US" altLang="ja-JP" dirty="0"/>
              <a:t>IP</a:t>
            </a:r>
            <a:r>
              <a:rPr lang="ja-JP" altLang="en-US" dirty="0"/>
              <a:t>アドレス，</a:t>
            </a:r>
            <a:r>
              <a:rPr lang="en-US" altLang="ja-JP" dirty="0"/>
              <a:t>DHCP</a:t>
            </a:r>
            <a:r>
              <a:rPr lang="ja-JP" altLang="en-US" dirty="0"/>
              <a:t>等</a:t>
            </a:r>
            <a:endParaRPr lang="en-US" altLang="ja-JP" dirty="0"/>
          </a:p>
          <a:p>
            <a:pPr lvl="1"/>
            <a:endParaRPr lang="en-US" altLang="ja-JP" dirty="0"/>
          </a:p>
          <a:p>
            <a:r>
              <a:rPr lang="ja-JP" altLang="en-US" dirty="0"/>
              <a:t>ハードウェア</a:t>
            </a:r>
            <a:endParaRPr lang="en-US" altLang="ja-JP" dirty="0"/>
          </a:p>
          <a:p>
            <a:pPr lvl="1"/>
            <a:r>
              <a:rPr lang="ja-JP" altLang="en-US" dirty="0"/>
              <a:t>小中学の電気回路実験レベルの配線ぐらいは難なくできる</a:t>
            </a:r>
            <a:endParaRPr lang="en-US" altLang="ja-JP" dirty="0"/>
          </a:p>
          <a:p>
            <a:pPr lvl="2"/>
            <a:r>
              <a:rPr lang="en-US" altLang="ja-JP" dirty="0"/>
              <a:t>+/-</a:t>
            </a:r>
            <a:r>
              <a:rPr lang="ja-JP" altLang="en-US" dirty="0"/>
              <a:t>の端子の判別が怪しい人は対象外</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3D4D465D-C472-13E5-C479-657CF657A8C6}"/>
              </a:ext>
            </a:extLst>
          </p:cNvPr>
          <p:cNvSpPr>
            <a:spLocks noGrp="1"/>
          </p:cNvSpPr>
          <p:nvPr>
            <p:ph type="sldNum" sz="quarter" idx="4"/>
          </p:nvPr>
        </p:nvSpPr>
        <p:spPr/>
        <p:txBody>
          <a:bodyPr/>
          <a:lstStyle/>
          <a:p>
            <a:fld id="{4D029D89-7B63-4C94-AD4D-2E4D6BB83637}" type="slidenum">
              <a:rPr kumimoji="1" lang="ja-JP" altLang="en-US" smtClean="0"/>
              <a:pPr/>
              <a:t>6</a:t>
            </a:fld>
            <a:endParaRPr kumimoji="1" lang="ja-JP" altLang="en-US" dirty="0"/>
          </a:p>
        </p:txBody>
      </p:sp>
    </p:spTree>
    <p:extLst>
      <p:ext uri="{BB962C8B-B14F-4D97-AF65-F5344CB8AC3E}">
        <p14:creationId xmlns:p14="http://schemas.microsoft.com/office/powerpoint/2010/main" val="195708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951AC-36B0-6769-0D0D-AA42799B925F}"/>
              </a:ext>
            </a:extLst>
          </p:cNvPr>
          <p:cNvSpPr>
            <a:spLocks noGrp="1"/>
          </p:cNvSpPr>
          <p:nvPr>
            <p:ph type="title"/>
          </p:nvPr>
        </p:nvSpPr>
        <p:spPr/>
        <p:txBody>
          <a:bodyPr>
            <a:normAutofit fontScale="90000"/>
          </a:bodyPr>
          <a:lstStyle/>
          <a:p>
            <a:r>
              <a:rPr kumimoji="1" lang="ja-JP" altLang="en-US" dirty="0"/>
              <a:t>事前にインストールしていただきたいソフト</a:t>
            </a:r>
          </a:p>
        </p:txBody>
      </p:sp>
      <p:sp>
        <p:nvSpPr>
          <p:cNvPr id="3" name="コンテンツ プレースホルダー 2">
            <a:extLst>
              <a:ext uri="{FF2B5EF4-FFF2-40B4-BE49-F238E27FC236}">
                <a16:creationId xmlns:a16="http://schemas.microsoft.com/office/drawing/2014/main" id="{4E7B35FC-7C9F-FA90-BB12-022C55603E85}"/>
              </a:ext>
            </a:extLst>
          </p:cNvPr>
          <p:cNvSpPr>
            <a:spLocks noGrp="1"/>
          </p:cNvSpPr>
          <p:nvPr>
            <p:ph idx="1"/>
          </p:nvPr>
        </p:nvSpPr>
        <p:spPr/>
        <p:txBody>
          <a:bodyPr>
            <a:normAutofit lnSpcReduction="10000"/>
          </a:bodyPr>
          <a:lstStyle/>
          <a:p>
            <a:r>
              <a:rPr kumimoji="1" lang="ja-JP" altLang="en-US" dirty="0"/>
              <a:t>共通 </a:t>
            </a:r>
            <a:r>
              <a:rPr kumimoji="1" lang="en-US" altLang="ja-JP" dirty="0"/>
              <a:t>: </a:t>
            </a:r>
            <a:r>
              <a:rPr kumimoji="1" lang="ja-JP" altLang="en-US" dirty="0"/>
              <a:t>今回の実験では，</a:t>
            </a:r>
            <a:r>
              <a:rPr kumimoji="1" lang="en-US" altLang="ja-JP" dirty="0"/>
              <a:t>Chrome</a:t>
            </a:r>
            <a:r>
              <a:rPr kumimoji="1" lang="ja-JP" altLang="en-US" dirty="0"/>
              <a:t>をブラウザとして使う</a:t>
            </a:r>
            <a:endParaRPr kumimoji="1" lang="en-US" altLang="ja-JP" dirty="0"/>
          </a:p>
          <a:p>
            <a:pPr lvl="1"/>
            <a:r>
              <a:rPr kumimoji="1" lang="ja-JP" altLang="en-US" dirty="0"/>
              <a:t>マークダウンを表示するプラグイン</a:t>
            </a:r>
            <a:endParaRPr kumimoji="1" lang="en-US" altLang="ja-JP" dirty="0"/>
          </a:p>
          <a:p>
            <a:pPr lvl="1"/>
            <a:r>
              <a:rPr lang="en-US" altLang="ja-JP" dirty="0"/>
              <a:t>Arduino IDE</a:t>
            </a:r>
          </a:p>
          <a:p>
            <a:pPr lvl="1"/>
            <a:r>
              <a:rPr kumimoji="1" lang="en-US" altLang="ja-JP" dirty="0"/>
              <a:t>Python</a:t>
            </a:r>
            <a:r>
              <a:rPr kumimoji="1" lang="ja-JP" altLang="en-US" dirty="0"/>
              <a:t>と</a:t>
            </a:r>
            <a:r>
              <a:rPr kumimoji="1" lang="en-US" altLang="ja-JP" dirty="0"/>
              <a:t>pip</a:t>
            </a:r>
          </a:p>
          <a:p>
            <a:pPr lvl="1"/>
            <a:endParaRPr kumimoji="1" lang="en-US" altLang="ja-JP" dirty="0"/>
          </a:p>
          <a:p>
            <a:r>
              <a:rPr kumimoji="1" lang="en-US" altLang="ja-JP" dirty="0"/>
              <a:t>Windows</a:t>
            </a:r>
          </a:p>
          <a:p>
            <a:pPr lvl="1"/>
            <a:r>
              <a:rPr kumimoji="1" lang="en-US" altLang="ja-JP" dirty="0"/>
              <a:t>MQTT Box (MQTT</a:t>
            </a:r>
            <a:r>
              <a:rPr kumimoji="1" lang="ja-JP" altLang="en-US" dirty="0"/>
              <a:t>クライアント</a:t>
            </a:r>
            <a:r>
              <a:rPr kumimoji="1" lang="en-US" altLang="ja-JP" dirty="0"/>
              <a:t>)</a:t>
            </a:r>
          </a:p>
          <a:p>
            <a:pPr lvl="1"/>
            <a:endParaRPr kumimoji="1" lang="en-US" altLang="ja-JP" dirty="0"/>
          </a:p>
          <a:p>
            <a:r>
              <a:rPr lang="en-US" altLang="ja-JP" dirty="0"/>
              <a:t>Mac</a:t>
            </a:r>
          </a:p>
          <a:p>
            <a:pPr lvl="1"/>
            <a:r>
              <a:rPr lang="en-US" altLang="ja-JP" dirty="0"/>
              <a:t>Homebrew</a:t>
            </a:r>
          </a:p>
          <a:p>
            <a:pPr lvl="1"/>
            <a:r>
              <a:rPr lang="en-US" altLang="ja-JP" dirty="0" err="1"/>
              <a:t>mosquitto</a:t>
            </a:r>
            <a:r>
              <a:rPr lang="en-US" altLang="ja-JP" dirty="0"/>
              <a:t> (MQTT</a:t>
            </a:r>
            <a:r>
              <a:rPr lang="ja-JP" altLang="en-US" dirty="0"/>
              <a:t>ソフト</a:t>
            </a:r>
            <a:r>
              <a:rPr lang="en-US" altLang="ja-JP" dirty="0"/>
              <a:t>)</a:t>
            </a:r>
            <a:endParaRPr kumimoji="1" lang="en-US" altLang="ja-JP" dirty="0"/>
          </a:p>
        </p:txBody>
      </p:sp>
      <p:sp>
        <p:nvSpPr>
          <p:cNvPr id="4" name="スライド番号プレースホルダー 3">
            <a:extLst>
              <a:ext uri="{FF2B5EF4-FFF2-40B4-BE49-F238E27FC236}">
                <a16:creationId xmlns:a16="http://schemas.microsoft.com/office/drawing/2014/main" id="{0206500C-0CE7-C4E5-7126-FDCC2BF858D6}"/>
              </a:ext>
            </a:extLst>
          </p:cNvPr>
          <p:cNvSpPr>
            <a:spLocks noGrp="1"/>
          </p:cNvSpPr>
          <p:nvPr>
            <p:ph type="sldNum" sz="quarter" idx="4"/>
          </p:nvPr>
        </p:nvSpPr>
        <p:spPr/>
        <p:txBody>
          <a:bodyPr/>
          <a:lstStyle/>
          <a:p>
            <a:fld id="{4D029D89-7B63-4C94-AD4D-2E4D6BB83637}" type="slidenum">
              <a:rPr kumimoji="1" lang="ja-JP" altLang="en-US" smtClean="0"/>
              <a:pPr/>
              <a:t>7</a:t>
            </a:fld>
            <a:endParaRPr kumimoji="1" lang="ja-JP" altLang="en-US" dirty="0"/>
          </a:p>
        </p:txBody>
      </p:sp>
    </p:spTree>
    <p:extLst>
      <p:ext uri="{BB962C8B-B14F-4D97-AF65-F5344CB8AC3E}">
        <p14:creationId xmlns:p14="http://schemas.microsoft.com/office/powerpoint/2010/main" val="19506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719BDA-B1C4-FDE1-5586-312C308EECF3}"/>
              </a:ext>
            </a:extLst>
          </p:cNvPr>
          <p:cNvSpPr>
            <a:spLocks noGrp="1"/>
          </p:cNvSpPr>
          <p:nvPr>
            <p:ph type="title"/>
          </p:nvPr>
        </p:nvSpPr>
        <p:spPr/>
        <p:txBody>
          <a:bodyPr/>
          <a:lstStyle/>
          <a:p>
            <a:r>
              <a:rPr lang="ja-JP" altLang="en-US" dirty="0"/>
              <a:t>相談事項</a:t>
            </a:r>
            <a:endParaRPr kumimoji="1" lang="ja-JP" altLang="en-US" dirty="0"/>
          </a:p>
        </p:txBody>
      </p:sp>
      <p:sp>
        <p:nvSpPr>
          <p:cNvPr id="3" name="コンテンツ プレースホルダー 2">
            <a:extLst>
              <a:ext uri="{FF2B5EF4-FFF2-40B4-BE49-F238E27FC236}">
                <a16:creationId xmlns:a16="http://schemas.microsoft.com/office/drawing/2014/main" id="{A15627FF-7C38-4B85-16FE-F2843A10EEBB}"/>
              </a:ext>
            </a:extLst>
          </p:cNvPr>
          <p:cNvSpPr>
            <a:spLocks noGrp="1"/>
          </p:cNvSpPr>
          <p:nvPr>
            <p:ph idx="1"/>
          </p:nvPr>
        </p:nvSpPr>
        <p:spPr/>
        <p:txBody>
          <a:bodyPr/>
          <a:lstStyle/>
          <a:p>
            <a:r>
              <a:rPr kumimoji="1" lang="ja-JP" altLang="en-US" dirty="0"/>
              <a:t>被検者のアテ</a:t>
            </a:r>
            <a:endParaRPr kumimoji="1" lang="en-US" altLang="ja-JP" dirty="0"/>
          </a:p>
          <a:p>
            <a:r>
              <a:rPr kumimoji="1" lang="ja-JP" altLang="en-US" dirty="0"/>
              <a:t>大学側での手続き</a:t>
            </a:r>
            <a:endParaRPr kumimoji="1" lang="en-US" altLang="ja-JP" dirty="0"/>
          </a:p>
          <a:p>
            <a:r>
              <a:rPr kumimoji="1" lang="ja-JP" altLang="en-US" dirty="0"/>
              <a:t>事前にいくつかのソフトを手持ちの</a:t>
            </a:r>
            <a:r>
              <a:rPr kumimoji="1" lang="en-US" altLang="ja-JP" dirty="0"/>
              <a:t>PC</a:t>
            </a:r>
            <a:r>
              <a:rPr kumimoji="1" lang="ja-JP" altLang="en-US" dirty="0"/>
              <a:t>にインストールしておいてもらう事は可か</a:t>
            </a:r>
            <a:r>
              <a:rPr kumimoji="1" lang="en-US" altLang="ja-JP" dirty="0"/>
              <a:t>?</a:t>
            </a:r>
          </a:p>
          <a:p>
            <a:r>
              <a:rPr kumimoji="1" lang="ja-JP" altLang="en-US" dirty="0"/>
              <a:t>説明会みたいなものを開くのは</a:t>
            </a:r>
            <a:r>
              <a:rPr kumimoji="1" lang="en-US" altLang="ja-JP" dirty="0"/>
              <a:t>OK</a:t>
            </a:r>
            <a:r>
              <a:rPr kumimoji="1" lang="ja-JP" altLang="en-US" dirty="0"/>
              <a:t>か</a:t>
            </a:r>
            <a:r>
              <a:rPr kumimoji="1" lang="en-US" altLang="ja-JP" dirty="0"/>
              <a:t>?</a:t>
            </a:r>
          </a:p>
          <a:p>
            <a:r>
              <a:rPr lang="ja-JP" altLang="en-US" dirty="0"/>
              <a:t>説明会に報酬は必要</a:t>
            </a:r>
            <a:r>
              <a:rPr lang="en-US" altLang="ja-JP"/>
              <a:t>?</a:t>
            </a:r>
            <a:endParaRPr kumimoji="1" lang="ja-JP" altLang="en-US"/>
          </a:p>
        </p:txBody>
      </p:sp>
      <p:sp>
        <p:nvSpPr>
          <p:cNvPr id="4" name="スライド番号プレースホルダー 3">
            <a:extLst>
              <a:ext uri="{FF2B5EF4-FFF2-40B4-BE49-F238E27FC236}">
                <a16:creationId xmlns:a16="http://schemas.microsoft.com/office/drawing/2014/main" id="{08AA5324-69DE-8CD0-6EDA-BF3792F505C8}"/>
              </a:ext>
            </a:extLst>
          </p:cNvPr>
          <p:cNvSpPr>
            <a:spLocks noGrp="1"/>
          </p:cNvSpPr>
          <p:nvPr>
            <p:ph type="sldNum" sz="quarter" idx="4"/>
          </p:nvPr>
        </p:nvSpPr>
        <p:spPr/>
        <p:txBody>
          <a:bodyPr/>
          <a:lstStyle/>
          <a:p>
            <a:fld id="{4D029D89-7B63-4C94-AD4D-2E4D6BB83637}" type="slidenum">
              <a:rPr kumimoji="1" lang="ja-JP" altLang="en-US" smtClean="0"/>
              <a:pPr/>
              <a:t>8</a:t>
            </a:fld>
            <a:endParaRPr kumimoji="1" lang="ja-JP" altLang="en-US" dirty="0"/>
          </a:p>
        </p:txBody>
      </p:sp>
    </p:spTree>
    <p:extLst>
      <p:ext uri="{BB962C8B-B14F-4D97-AF65-F5344CB8AC3E}">
        <p14:creationId xmlns:p14="http://schemas.microsoft.com/office/powerpoint/2010/main" val="202928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BBD11-392C-9608-1273-17048DFBEAFC}"/>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6FE9C51-B0B1-5058-D5A9-ADD3FED5DE44}"/>
              </a:ext>
            </a:extLst>
          </p:cNvPr>
          <p:cNvSpPr>
            <a:spLocks noGrp="1"/>
          </p:cNvSpPr>
          <p:nvPr>
            <p:ph type="sldNum" sz="quarter" idx="4"/>
          </p:nvPr>
        </p:nvSpPr>
        <p:spPr/>
        <p:txBody>
          <a:bodyPr/>
          <a:lstStyle/>
          <a:p>
            <a:fld id="{4D029D89-7B63-4C94-AD4D-2E4D6BB83637}" type="slidenum">
              <a:rPr kumimoji="1" lang="ja-JP" altLang="en-US" smtClean="0"/>
              <a:pPr/>
              <a:t>9</a:t>
            </a:fld>
            <a:endParaRPr kumimoji="1" lang="ja-JP" altLang="en-US"/>
          </a:p>
        </p:txBody>
      </p:sp>
    </p:spTree>
    <p:extLst>
      <p:ext uri="{BB962C8B-B14F-4D97-AF65-F5344CB8AC3E}">
        <p14:creationId xmlns:p14="http://schemas.microsoft.com/office/powerpoint/2010/main" val="1313524037"/>
      </p:ext>
    </p:extLst>
  </p:cSld>
  <p:clrMapOvr>
    <a:masterClrMapping/>
  </p:clrMapOvr>
</p:sld>
</file>

<file path=ppt/theme/theme1.xml><?xml version="1.0" encoding="utf-8"?>
<a:theme xmlns:a="http://schemas.openxmlformats.org/drawingml/2006/main" name="デジタルリテラシ">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プレゼンテーション1" id="{C5718E8C-75E4-41B7-8647-F17F8ED30998}" vid="{C0C1F22D-DECA-4E89-BF00-E6DEFCFC2CF3}"/>
    </a:ext>
  </a:extLst>
</a:theme>
</file>

<file path=ppt/theme/theme2.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県立広島大学</Template>
  <TotalTime>1367</TotalTime>
  <Words>413</Words>
  <Application>Microsoft Office PowerPoint</Application>
  <PresentationFormat>画面に合わせる (16:9)</PresentationFormat>
  <Paragraphs>98</Paragraphs>
  <Slides>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-apple-system</vt:lpstr>
      <vt:lpstr>メイリオ</vt:lpstr>
      <vt:lpstr>Arial</vt:lpstr>
      <vt:lpstr>Times New Roman</vt:lpstr>
      <vt:lpstr>Wingdings</vt:lpstr>
      <vt:lpstr>デジタルリテラシ</vt:lpstr>
      <vt:lpstr>IoT端末プログラム自動生成に関する実験</vt:lpstr>
      <vt:lpstr>対象とするセンサ系IoTシステム</vt:lpstr>
      <vt:lpstr>センサ端末プログラム自動生成環境</vt:lpstr>
      <vt:lpstr>実験の内容</vt:lpstr>
      <vt:lpstr>収集/測定内容</vt:lpstr>
      <vt:lpstr>想定する被検者</vt:lpstr>
      <vt:lpstr>事前にインストールしていただきたいソフト</vt:lpstr>
      <vt:lpstr>相談事項</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野呂　正明</dc:creator>
  <cp:lastModifiedBy>り ぶ</cp:lastModifiedBy>
  <cp:revision>1</cp:revision>
  <cp:lastPrinted>2022-11-21T08:07:27Z</cp:lastPrinted>
  <dcterms:created xsi:type="dcterms:W3CDTF">2024-01-21T07:38:16Z</dcterms:created>
  <dcterms:modified xsi:type="dcterms:W3CDTF">2024-04-28T00:35:07Z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2021-10-28T00:05:04Z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2213c45c-f659-4547-b6fb-40f3bd2d3676</vt:lpwstr>
  </property>
  <property fmtid="{D5CDD505-2E9C-101B-9397-08002B2CF9AE}" pid="8" name="MSIP_Label_a7295cc1-d279-42ac-ab4d-3b0f4fece050_ContentBits">
    <vt:lpwstr>0</vt:lpwstr>
  </property>
</Properties>
</file>