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9144000" cy="5143500" type="screen16x9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E1FF"/>
    <a:srgbClr val="00E7EF"/>
    <a:srgbClr val="FFFFCC"/>
    <a:srgbClr val="FFE700"/>
    <a:srgbClr val="FFFFFF"/>
    <a:srgbClr val="000000"/>
    <a:srgbClr val="EA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858EE-C933-4026-AF34-9EE880ED102C}" v="1" dt="2024-06-27T01:07:23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4" autoAdjust="0"/>
    <p:restoredTop sz="86335" autoAdjust="0"/>
  </p:normalViewPr>
  <p:slideViewPr>
    <p:cSldViewPr snapToGrid="0">
      <p:cViewPr varScale="1">
        <p:scale>
          <a:sx n="127" d="100"/>
          <a:sy n="127" d="100"/>
        </p:scale>
        <p:origin x="84" y="288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454858EE-C933-4026-AF34-9EE880ED102C}"/>
    <pc:docChg chg="delSld modNotesMaster modHandout">
      <pc:chgData name="り ぶ" userId="e79b0678f96bfbc0" providerId="LiveId" clId="{454858EE-C933-4026-AF34-9EE880ED102C}" dt="2024-06-27T01:07:23.674" v="1"/>
      <pc:docMkLst>
        <pc:docMk/>
      </pc:docMkLst>
      <pc:sldChg chg="del">
        <pc:chgData name="り ぶ" userId="e79b0678f96bfbc0" providerId="LiveId" clId="{454858EE-C933-4026-AF34-9EE880ED102C}" dt="2024-06-27T01:07:13.210" v="0" actId="2696"/>
        <pc:sldMkLst>
          <pc:docMk/>
          <pc:sldMk cId="3770236491" sldId="380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95061055" sldId="424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261497862" sldId="516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789894632" sldId="556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571841639" sldId="557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426673241" sldId="558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510895907" sldId="559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136661841" sldId="561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364481940" sldId="562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708804742" sldId="563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530586547" sldId="564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162241750" sldId="566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631608752" sldId="568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085644156" sldId="569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4176288618" sldId="579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719649728" sldId="581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83826238" sldId="601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937523892" sldId="602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11755332" sldId="603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496517991" sldId="604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483406486" sldId="605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295578774" sldId="606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309090933" sldId="607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919171283" sldId="608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845306209" sldId="610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860179885" sldId="611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105004293" sldId="612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719328341" sldId="613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066567238" sldId="614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612742848" sldId="615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800816505" sldId="616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869526391" sldId="617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156490483" sldId="618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2153565202" sldId="619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131422820" sldId="620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313266945" sldId="621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360473473" sldId="622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3467085786" sldId="623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4291912646" sldId="624"/>
        </pc:sldMkLst>
      </pc:sldChg>
      <pc:sldChg chg="del">
        <pc:chgData name="り ぶ" userId="e79b0678f96bfbc0" providerId="LiveId" clId="{454858EE-C933-4026-AF34-9EE880ED102C}" dt="2024-06-27T01:07:13.210" v="0" actId="2696"/>
        <pc:sldMkLst>
          <pc:docMk/>
          <pc:sldMk cId="597331906" sldId="625"/>
        </pc:sldMkLst>
      </pc:sldChg>
    </pc:docChg>
  </pc:docChgLst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2T11:21:46.900" v="9501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2T11:21:46.900" v="9501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2T11:21:46.900" v="9501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5C2A5CAC-FA96-449B-9A3E-6610F4E0509E}"/>
    <pc:docChg chg="addSld delSld modSld">
      <pc:chgData name="り ぶ" userId="e79b0678f96bfbc0" providerId="LiveId" clId="{5C2A5CAC-FA96-449B-9A3E-6610F4E0509E}" dt="2024-06-22T22:08:59.738" v="88" actId="2696"/>
      <pc:docMkLst>
        <pc:docMk/>
      </pc:docMkLst>
      <pc:sldChg chg="modSp mod">
        <pc:chgData name="り ぶ" userId="e79b0678f96bfbc0" providerId="LiveId" clId="{5C2A5CAC-FA96-449B-9A3E-6610F4E0509E}" dt="2024-06-22T22:08:56.047" v="87" actId="20577"/>
        <pc:sldMkLst>
          <pc:docMk/>
          <pc:sldMk cId="510895907" sldId="559"/>
        </pc:sldMkLst>
        <pc:spChg chg="mod">
          <ac:chgData name="り ぶ" userId="e79b0678f96bfbc0" providerId="LiveId" clId="{5C2A5CAC-FA96-449B-9A3E-6610F4E0509E}" dt="2024-06-22T22:08:56.047" v="87" actId="20577"/>
          <ac:spMkLst>
            <pc:docMk/>
            <pc:sldMk cId="510895907" sldId="559"/>
            <ac:spMk id="6" creationId="{CBE00BA6-A9A5-4F1B-675E-017F892B3FE1}"/>
          </ac:spMkLst>
        </pc:spChg>
      </pc:sldChg>
      <pc:sldChg chg="modSp new del mod">
        <pc:chgData name="り ぶ" userId="e79b0678f96bfbc0" providerId="LiveId" clId="{5C2A5CAC-FA96-449B-9A3E-6610F4E0509E}" dt="2024-06-22T22:08:59.738" v="88" actId="2696"/>
        <pc:sldMkLst>
          <pc:docMk/>
          <pc:sldMk cId="1025030223" sldId="618"/>
        </pc:sldMkLst>
        <pc:spChg chg="mod">
          <ac:chgData name="り ぶ" userId="e79b0678f96bfbc0" providerId="LiveId" clId="{5C2A5CAC-FA96-449B-9A3E-6610F4E0509E}" dt="2024-06-22T22:07:51.497" v="86"/>
          <ac:spMkLst>
            <pc:docMk/>
            <pc:sldMk cId="1025030223" sldId="618"/>
            <ac:spMk id="2" creationId="{D42DF33A-C295-72B9-2C29-C90D5A33E6FD}"/>
          </ac:spMkLst>
        </pc:spChg>
      </pc:sldChg>
    </pc:docChg>
  </pc:docChgLst>
  <pc:docChgLst>
    <pc:chgData name="り ぶ" userId="e79b0678f96bfbc0" providerId="LiveId" clId="{5D5ABE51-4CDC-4B9F-8635-858E1AB98540}"/>
    <pc:docChg chg="undo custSel addSld modSld">
      <pc:chgData name="り ぶ" userId="e79b0678f96bfbc0" providerId="LiveId" clId="{5D5ABE51-4CDC-4B9F-8635-858E1AB98540}" dt="2024-05-04T04:54:53.216" v="1208" actId="20577"/>
      <pc:docMkLst>
        <pc:docMk/>
      </pc:docMkLst>
      <pc:sldChg chg="modSp mod">
        <pc:chgData name="り ぶ" userId="e79b0678f96bfbc0" providerId="LiveId" clId="{5D5ABE51-4CDC-4B9F-8635-858E1AB98540}" dt="2024-04-27T23:20:13.452" v="691" actId="20577"/>
        <pc:sldMkLst>
          <pc:docMk/>
          <pc:sldMk cId="2803378345" sldId="384"/>
        </pc:sldMkLst>
        <pc:spChg chg="mod">
          <ac:chgData name="り ぶ" userId="e79b0678f96bfbc0" providerId="LiveId" clId="{5D5ABE51-4CDC-4B9F-8635-858E1AB98540}" dt="2024-04-27T23:20:13.452" v="691" actId="20577"/>
          <ac:spMkLst>
            <pc:docMk/>
            <pc:sldMk cId="2803378345" sldId="384"/>
            <ac:spMk id="4" creationId="{234B2E61-2BE7-CB35-ED0D-AE083334140D}"/>
          </ac:spMkLst>
        </pc:spChg>
      </pc:sldChg>
      <pc:sldChg chg="modSp mod">
        <pc:chgData name="り ぶ" userId="e79b0678f96bfbc0" providerId="LiveId" clId="{5D5ABE51-4CDC-4B9F-8635-858E1AB98540}" dt="2024-04-14T06:04:05.854" v="13"/>
        <pc:sldMkLst>
          <pc:docMk/>
          <pc:sldMk cId="301633798" sldId="406"/>
        </pc:sldMkLst>
        <pc:spChg chg="mod">
          <ac:chgData name="り ぶ" userId="e79b0678f96bfbc0" providerId="LiveId" clId="{5D5ABE51-4CDC-4B9F-8635-858E1AB98540}" dt="2024-04-14T06:04:05.854" v="13"/>
          <ac:spMkLst>
            <pc:docMk/>
            <pc:sldMk cId="301633798" sldId="406"/>
            <ac:spMk id="13" creationId="{D899223E-ECDC-0B11-9E46-E395A7963E8E}"/>
          </ac:spMkLst>
        </pc:spChg>
      </pc:sldChg>
      <pc:sldChg chg="modSp mod">
        <pc:chgData name="り ぶ" userId="e79b0678f96bfbc0" providerId="LiveId" clId="{5D5ABE51-4CDC-4B9F-8635-858E1AB98540}" dt="2024-04-16T09:13:00.730" v="631" actId="20577"/>
        <pc:sldMkLst>
          <pc:docMk/>
          <pc:sldMk cId="1910514616" sldId="546"/>
        </pc:sldMkLst>
        <pc:spChg chg="mod">
          <ac:chgData name="り ぶ" userId="e79b0678f96bfbc0" providerId="LiveId" clId="{5D5ABE51-4CDC-4B9F-8635-858E1AB98540}" dt="2024-04-16T09:13:00.730" v="631" actId="20577"/>
          <ac:spMkLst>
            <pc:docMk/>
            <pc:sldMk cId="1910514616" sldId="546"/>
            <ac:spMk id="3" creationId="{52E41566-8280-0748-8F84-2BB00D12B9B2}"/>
          </ac:spMkLst>
        </pc:spChg>
      </pc:sldChg>
      <pc:sldChg chg="addSp delSp modSp new mod modClrScheme chgLayout">
        <pc:chgData name="り ぶ" userId="e79b0678f96bfbc0" providerId="LiveId" clId="{5D5ABE51-4CDC-4B9F-8635-858E1AB98540}" dt="2024-04-27T23:39:26.220" v="742" actId="255"/>
        <pc:sldMkLst>
          <pc:docMk/>
          <pc:sldMk cId="1463735077" sldId="551"/>
        </pc:sldMkLst>
        <pc:spChg chg="del mod ord">
          <ac:chgData name="り ぶ" userId="e79b0678f96bfbc0" providerId="LiveId" clId="{5D5ABE51-4CDC-4B9F-8635-858E1AB98540}" dt="2024-04-16T08:50:02.497" v="15" actId="700"/>
          <ac:spMkLst>
            <pc:docMk/>
            <pc:sldMk cId="1463735077" sldId="551"/>
            <ac:spMk id="2" creationId="{9F84BABD-413C-86C1-1781-E6670C86DAA9}"/>
          </ac:spMkLst>
        </pc:spChg>
        <pc:spChg chg="add mod ord">
          <ac:chgData name="り ぶ" userId="e79b0678f96bfbc0" providerId="LiveId" clId="{5D5ABE51-4CDC-4B9F-8635-858E1AB98540}" dt="2024-04-27T23:39:26.220" v="742" actId="255"/>
          <ac:spMkLst>
            <pc:docMk/>
            <pc:sldMk cId="1463735077" sldId="551"/>
            <ac:spMk id="3" creationId="{4E93BC1A-7361-A9CB-2368-69033F00F5A5}"/>
          </ac:spMkLst>
        </pc:spChg>
        <pc:spChg chg="add mod ord">
          <ac:chgData name="り ぶ" userId="e79b0678f96bfbc0" providerId="LiveId" clId="{5D5ABE51-4CDC-4B9F-8635-858E1AB98540}" dt="2024-04-27T23:38:09.462" v="724" actId="20577"/>
          <ac:spMkLst>
            <pc:docMk/>
            <pc:sldMk cId="1463735077" sldId="551"/>
            <ac:spMk id="4" creationId="{991A144B-877D-6619-62B6-479BAB6729E4}"/>
          </ac:spMkLst>
        </pc:spChg>
      </pc:sldChg>
      <pc:sldChg chg="addSp modSp new mod">
        <pc:chgData name="り ぶ" userId="e79b0678f96bfbc0" providerId="LiveId" clId="{5D5ABE51-4CDC-4B9F-8635-858E1AB98540}" dt="2024-04-16T08:55:37.919" v="552" actId="14100"/>
        <pc:sldMkLst>
          <pc:docMk/>
          <pc:sldMk cId="777715962" sldId="552"/>
        </pc:sldMkLst>
        <pc:spChg chg="mod">
          <ac:chgData name="り ぶ" userId="e79b0678f96bfbc0" providerId="LiveId" clId="{5D5ABE51-4CDC-4B9F-8635-858E1AB98540}" dt="2024-04-16T08:55:06.356" v="545" actId="20577"/>
          <ac:spMkLst>
            <pc:docMk/>
            <pc:sldMk cId="777715962" sldId="552"/>
            <ac:spMk id="2" creationId="{9DA2B8B3-1663-505B-9686-BD57E1C3EC1E}"/>
          </ac:spMkLst>
        </pc:spChg>
        <pc:spChg chg="add mod">
          <ac:chgData name="り ぶ" userId="e79b0678f96bfbc0" providerId="LiveId" clId="{5D5ABE51-4CDC-4B9F-8635-858E1AB98540}" dt="2024-04-16T08:55:31.544" v="550" actId="1076"/>
          <ac:spMkLst>
            <pc:docMk/>
            <pc:sldMk cId="777715962" sldId="552"/>
            <ac:spMk id="5" creationId="{E21182FD-9140-FF0F-F316-9B4F71ADEB3C}"/>
          </ac:spMkLst>
        </pc:spChg>
        <pc:spChg chg="add mod">
          <ac:chgData name="り ぶ" userId="e79b0678f96bfbc0" providerId="LiveId" clId="{5D5ABE51-4CDC-4B9F-8635-858E1AB98540}" dt="2024-04-16T08:55:24.456" v="548" actId="1076"/>
          <ac:spMkLst>
            <pc:docMk/>
            <pc:sldMk cId="777715962" sldId="552"/>
            <ac:spMk id="6" creationId="{AF05AEA9-AA8D-521D-A566-A04DDABCDC0D}"/>
          </ac:spMkLst>
        </pc:spChg>
        <pc:spChg chg="add mod">
          <ac:chgData name="り ぶ" userId="e79b0678f96bfbc0" providerId="LiveId" clId="{5D5ABE51-4CDC-4B9F-8635-858E1AB98540}" dt="2024-04-16T08:55:37.919" v="552" actId="14100"/>
          <ac:spMkLst>
            <pc:docMk/>
            <pc:sldMk cId="777715962" sldId="552"/>
            <ac:spMk id="7" creationId="{73F7C749-DBCF-6B4F-BC88-075E77A7DB8B}"/>
          </ac:spMkLst>
        </pc:spChg>
        <pc:picChg chg="add">
          <ac:chgData name="り ぶ" userId="e79b0678f96bfbc0" providerId="LiveId" clId="{5D5ABE51-4CDC-4B9F-8635-858E1AB98540}" dt="2024-04-16T08:54:55.008" v="532"/>
          <ac:picMkLst>
            <pc:docMk/>
            <pc:sldMk cId="777715962" sldId="552"/>
            <ac:picMk id="3" creationId="{C895105E-495A-8170-647B-43E98ADBDCD9}"/>
          </ac:picMkLst>
        </pc:picChg>
        <pc:picChg chg="add mod">
          <ac:chgData name="り ぶ" userId="e79b0678f96bfbc0" providerId="LiveId" clId="{5D5ABE51-4CDC-4B9F-8635-858E1AB98540}" dt="2024-04-16T08:55:27.913" v="549" actId="1076"/>
          <ac:picMkLst>
            <pc:docMk/>
            <pc:sldMk cId="777715962" sldId="552"/>
            <ac:picMk id="4" creationId="{BC8C91C5-63FA-4601-A75C-9E4407E6B155}"/>
          </ac:picMkLst>
        </pc:picChg>
      </pc:sldChg>
      <pc:sldChg chg="modSp add mod">
        <pc:chgData name="り ぶ" userId="e79b0678f96bfbc0" providerId="LiveId" clId="{5D5ABE51-4CDC-4B9F-8635-858E1AB98540}" dt="2024-05-04T04:54:53.216" v="1208" actId="20577"/>
        <pc:sldMkLst>
          <pc:docMk/>
          <pc:sldMk cId="3297427596" sldId="553"/>
        </pc:sldMkLst>
        <pc:spChg chg="mod">
          <ac:chgData name="り ぶ" userId="e79b0678f96bfbc0" providerId="LiveId" clId="{5D5ABE51-4CDC-4B9F-8635-858E1AB98540}" dt="2024-04-27T23:39:21.116" v="741" actId="255"/>
          <ac:spMkLst>
            <pc:docMk/>
            <pc:sldMk cId="3297427596" sldId="553"/>
            <ac:spMk id="3" creationId="{4E93BC1A-7361-A9CB-2368-69033F00F5A5}"/>
          </ac:spMkLst>
        </pc:spChg>
        <pc:spChg chg="mod">
          <ac:chgData name="り ぶ" userId="e79b0678f96bfbc0" providerId="LiveId" clId="{5D5ABE51-4CDC-4B9F-8635-858E1AB98540}" dt="2024-05-04T04:54:53.216" v="1208" actId="20577"/>
          <ac:spMkLst>
            <pc:docMk/>
            <pc:sldMk cId="3297427596" sldId="553"/>
            <ac:spMk id="4" creationId="{991A144B-877D-6619-62B6-479BAB6729E4}"/>
          </ac:spMkLst>
        </pc:spChg>
      </pc:sldChg>
      <pc:sldChg chg="addSp modSp new mod">
        <pc:chgData name="り ぶ" userId="e79b0678f96bfbc0" providerId="LiveId" clId="{5D5ABE51-4CDC-4B9F-8635-858E1AB98540}" dt="2024-04-28T00:17:51.717" v="1171" actId="14100"/>
        <pc:sldMkLst>
          <pc:docMk/>
          <pc:sldMk cId="1347611041" sldId="554"/>
        </pc:sldMkLst>
        <pc:spChg chg="mod">
          <ac:chgData name="り ぶ" userId="e79b0678f96bfbc0" providerId="LiveId" clId="{5D5ABE51-4CDC-4B9F-8635-858E1AB98540}" dt="2024-04-28T00:02:31.776" v="757" actId="20577"/>
          <ac:spMkLst>
            <pc:docMk/>
            <pc:sldMk cId="1347611041" sldId="554"/>
            <ac:spMk id="2" creationId="{76A4F659-A1BE-F7A3-9BCE-F7F3CCB92657}"/>
          </ac:spMkLst>
        </pc:spChg>
        <pc:spChg chg="add mod">
          <ac:chgData name="り ぶ" userId="e79b0678f96bfbc0" providerId="LiveId" clId="{5D5ABE51-4CDC-4B9F-8635-858E1AB98540}" dt="2024-04-28T00:14:27.601" v="851" actId="1076"/>
          <ac:spMkLst>
            <pc:docMk/>
            <pc:sldMk cId="1347611041" sldId="554"/>
            <ac:spMk id="5" creationId="{D8631D81-C3F9-04A9-840E-3879A851140C}"/>
          </ac:spMkLst>
        </pc:spChg>
        <pc:spChg chg="add mod">
          <ac:chgData name="り ぶ" userId="e79b0678f96bfbc0" providerId="LiveId" clId="{5D5ABE51-4CDC-4B9F-8635-858E1AB98540}" dt="2024-04-28T00:14:27.601" v="851" actId="1076"/>
          <ac:spMkLst>
            <pc:docMk/>
            <pc:sldMk cId="1347611041" sldId="554"/>
            <ac:spMk id="6" creationId="{7E5B6679-D8E7-95C1-91ED-528BE2F114BE}"/>
          </ac:spMkLst>
        </pc:spChg>
        <pc:spChg chg="add mod">
          <ac:chgData name="り ぶ" userId="e79b0678f96bfbc0" providerId="LiveId" clId="{5D5ABE51-4CDC-4B9F-8635-858E1AB98540}" dt="2024-04-28T00:14:27.601" v="851" actId="1076"/>
          <ac:spMkLst>
            <pc:docMk/>
            <pc:sldMk cId="1347611041" sldId="554"/>
            <ac:spMk id="7" creationId="{B4571D57-1762-8AAA-3DAA-2B69ECE6375C}"/>
          </ac:spMkLst>
        </pc:spChg>
        <pc:spChg chg="add mod">
          <ac:chgData name="り ぶ" userId="e79b0678f96bfbc0" providerId="LiveId" clId="{5D5ABE51-4CDC-4B9F-8635-858E1AB98540}" dt="2024-04-28T00:17:51.717" v="1171" actId="14100"/>
          <ac:spMkLst>
            <pc:docMk/>
            <pc:sldMk cId="1347611041" sldId="554"/>
            <ac:spMk id="8" creationId="{F4E33783-1377-D600-8000-29B1205BDB9B}"/>
          </ac:spMkLst>
        </pc:spChg>
        <pc:picChg chg="add mod modCrop">
          <ac:chgData name="り ぶ" userId="e79b0678f96bfbc0" providerId="LiveId" clId="{5D5ABE51-4CDC-4B9F-8635-858E1AB98540}" dt="2024-04-28T00:14:27.601" v="851" actId="1076"/>
          <ac:picMkLst>
            <pc:docMk/>
            <pc:sldMk cId="1347611041" sldId="554"/>
            <ac:picMk id="4" creationId="{E59314BD-BDC7-82A2-8392-34CDC4C37F69}"/>
          </ac:picMkLst>
        </pc:picChg>
      </pc:sldChg>
      <pc:sldChg chg="modSp new mod">
        <pc:chgData name="り ぶ" userId="e79b0678f96bfbc0" providerId="LiveId" clId="{5D5ABE51-4CDC-4B9F-8635-858E1AB98540}" dt="2024-04-28T00:16:26.733" v="1142" actId="20577"/>
        <pc:sldMkLst>
          <pc:docMk/>
          <pc:sldMk cId="1769515340" sldId="555"/>
        </pc:sldMkLst>
        <pc:spChg chg="mod">
          <ac:chgData name="り ぶ" userId="e79b0678f96bfbc0" providerId="LiveId" clId="{5D5ABE51-4CDC-4B9F-8635-858E1AB98540}" dt="2024-04-28T00:14:46.331" v="896"/>
          <ac:spMkLst>
            <pc:docMk/>
            <pc:sldMk cId="1769515340" sldId="555"/>
            <ac:spMk id="2" creationId="{684E48A4-46F6-3BB5-AEBD-FAF01382FEF0}"/>
          </ac:spMkLst>
        </pc:spChg>
        <pc:spChg chg="mod">
          <ac:chgData name="り ぶ" userId="e79b0678f96bfbc0" providerId="LiveId" clId="{5D5ABE51-4CDC-4B9F-8635-858E1AB98540}" dt="2024-04-28T00:16:26.733" v="1142" actId="20577"/>
          <ac:spMkLst>
            <pc:docMk/>
            <pc:sldMk cId="1769515340" sldId="555"/>
            <ac:spMk id="3" creationId="{1774537F-1AB7-1437-1446-651EBD2774DC}"/>
          </ac:spMkLst>
        </pc:spChg>
      </pc:sldChg>
    </pc:docChg>
  </pc:docChgLst>
  <pc:docChgLst>
    <pc:chgData name="り ぶ" userId="e79b0678f96bfbc0" providerId="LiveId" clId="{595503C9-84BD-4231-A1E4-971F7624D016}"/>
    <pc:docChg chg="undo custSel addSld delSld modSld sldOrd">
      <pc:chgData name="り ぶ" userId="e79b0678f96bfbc0" providerId="LiveId" clId="{595503C9-84BD-4231-A1E4-971F7624D016}" dt="2024-06-23T04:01:01.243" v="1400"/>
      <pc:docMkLst>
        <pc:docMk/>
      </pc:docMkLst>
      <pc:sldChg chg="modSp mod">
        <pc:chgData name="り ぶ" userId="e79b0678f96bfbc0" providerId="LiveId" clId="{595503C9-84BD-4231-A1E4-971F7624D016}" dt="2024-06-22T23:51:50.111" v="1184"/>
        <pc:sldMkLst>
          <pc:docMk/>
          <pc:sldMk cId="3770236491" sldId="380"/>
        </pc:sldMkLst>
        <pc:spChg chg="mod">
          <ac:chgData name="り ぶ" userId="e79b0678f96bfbc0" providerId="LiveId" clId="{595503C9-84BD-4231-A1E4-971F7624D016}" dt="2024-06-22T23:51:50.111" v="1184"/>
          <ac:spMkLst>
            <pc:docMk/>
            <pc:sldMk cId="3770236491" sldId="380"/>
            <ac:spMk id="2" creationId="{6B5A9657-0BCA-9C9B-0D22-4A47038F2E81}"/>
          </ac:spMkLst>
        </pc:spChg>
        <pc:spChg chg="mod">
          <ac:chgData name="り ぶ" userId="e79b0678f96bfbc0" providerId="LiveId" clId="{595503C9-84BD-4231-A1E4-971F7624D016}" dt="2024-06-04T05:11:37.682" v="1151"/>
          <ac:spMkLst>
            <pc:docMk/>
            <pc:sldMk cId="3770236491" sldId="380"/>
            <ac:spMk id="3" creationId="{E144C89F-5A53-AEC2-8774-F954F32C8933}"/>
          </ac:spMkLst>
        </pc:spChg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915836568" sldId="382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803378345" sldId="384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855547603" sldId="386"/>
        </pc:sldMkLst>
      </pc:sldChg>
      <pc:sldChg chg="addSp modSp add mod ord modClrScheme chgLayout">
        <pc:chgData name="り ぶ" userId="e79b0678f96bfbc0" providerId="LiveId" clId="{595503C9-84BD-4231-A1E4-971F7624D016}" dt="2024-06-22T23:52:56.360" v="1250"/>
        <pc:sldMkLst>
          <pc:docMk/>
          <pc:sldMk cId="4079069907" sldId="402"/>
        </pc:sldMkLst>
        <pc:spChg chg="mod ord">
          <ac:chgData name="り ぶ" userId="e79b0678f96bfbc0" providerId="LiveId" clId="{595503C9-84BD-4231-A1E4-971F7624D016}" dt="2024-06-22T23:52:40.974" v="1189" actId="700"/>
          <ac:spMkLst>
            <pc:docMk/>
            <pc:sldMk cId="4079069907" sldId="402"/>
            <ac:spMk id="2" creationId="{78506413-FAC1-D39F-A77E-4723731961CD}"/>
          </ac:spMkLst>
        </pc:spChg>
        <pc:spChg chg="add mod ord">
          <ac:chgData name="り ぶ" userId="e79b0678f96bfbc0" providerId="LiveId" clId="{595503C9-84BD-4231-A1E4-971F7624D016}" dt="2024-06-22T23:52:56.360" v="1250"/>
          <ac:spMkLst>
            <pc:docMk/>
            <pc:sldMk cId="4079069907" sldId="402"/>
            <ac:spMk id="3" creationId="{4D823BDC-5614-612A-7D33-DEA7F15B65CA}"/>
          </ac:spMkLst>
        </pc:spChg>
        <pc:graphicFrameChg chg="mod">
          <ac:chgData name="り ぶ" userId="e79b0678f96bfbc0" providerId="LiveId" clId="{595503C9-84BD-4231-A1E4-971F7624D016}" dt="2024-06-22T23:52:36.821" v="1188" actId="1076"/>
          <ac:graphicFrameMkLst>
            <pc:docMk/>
            <pc:sldMk cId="4079069907" sldId="402"/>
            <ac:graphicFrameMk id="5" creationId="{19401062-1AB7-290D-B138-CE2734156A1C}"/>
          </ac:graphicFrameMkLst>
        </pc:graphicFrameChg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62102596" sldId="403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2121566" sldId="404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878946452" sldId="405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301633798" sldId="406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738919896" sldId="407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368798534" sldId="408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3259480464" sldId="409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696386486" sldId="410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522723773" sldId="414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3679359922" sldId="415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078225765" sldId="416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162356284" sldId="417"/>
        </pc:sldMkLst>
      </pc:sldChg>
      <pc:sldChg chg="modSp add mod">
        <pc:chgData name="り ぶ" userId="e79b0678f96bfbc0" providerId="LiveId" clId="{595503C9-84BD-4231-A1E4-971F7624D016}" dt="2024-06-23T02:49:21.993" v="1363"/>
        <pc:sldMkLst>
          <pc:docMk/>
          <pc:sldMk cId="195061055" sldId="424"/>
        </pc:sldMkLst>
        <pc:spChg chg="mod">
          <ac:chgData name="り ぶ" userId="e79b0678f96bfbc0" providerId="LiveId" clId="{595503C9-84BD-4231-A1E4-971F7624D016}" dt="2024-06-23T02:49:21.993" v="1363"/>
          <ac:spMkLst>
            <pc:docMk/>
            <pc:sldMk cId="195061055" sldId="424"/>
            <ac:spMk id="3" creationId="{4E7B35FC-7C9F-FA90-BB12-022C55603E85}"/>
          </ac:spMkLst>
        </pc:spChg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23806428" sldId="511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3408879859" sldId="512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470763989" sldId="513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2261497862" sldId="516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0305898" sldId="517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714215342" sldId="518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658225683" sldId="519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531380792" sldId="520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744630935" sldId="521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703072708" sldId="522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555744823" sldId="523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752134475" sldId="539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497262359" sldId="540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278480328" sldId="541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4205939482" sldId="542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3650983268" sldId="543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2557095439" sldId="544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481371838" sldId="545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910514616" sldId="546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491981538" sldId="547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146384215" sldId="548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68871687" sldId="549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264184096" sldId="550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463735077" sldId="551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777715962" sldId="552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3297427596" sldId="553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347611041" sldId="554"/>
        </pc:sldMkLst>
      </pc:sldChg>
      <pc:sldChg chg="del">
        <pc:chgData name="り ぶ" userId="e79b0678f96bfbc0" providerId="LiveId" clId="{595503C9-84BD-4231-A1E4-971F7624D016}" dt="2024-06-04T05:10:28.949" v="1036" actId="2696"/>
        <pc:sldMkLst>
          <pc:docMk/>
          <pc:sldMk cId="1769515340" sldId="555"/>
        </pc:sldMkLst>
      </pc:sldChg>
      <pc:sldChg chg="add del">
        <pc:chgData name="り ぶ" userId="e79b0678f96bfbc0" providerId="LiveId" clId="{595503C9-84BD-4231-A1E4-971F7624D016}" dt="2024-06-04T04:58:56.370" v="1" actId="2696"/>
        <pc:sldMkLst>
          <pc:docMk/>
          <pc:sldMk cId="344333002" sldId="556"/>
        </pc:sldMkLst>
      </pc:sldChg>
      <pc:sldChg chg="add">
        <pc:chgData name="り ぶ" userId="e79b0678f96bfbc0" providerId="LiveId" clId="{595503C9-84BD-4231-A1E4-971F7624D016}" dt="2024-06-04T04:59:17.451" v="2"/>
        <pc:sldMkLst>
          <pc:docMk/>
          <pc:sldMk cId="3789894632" sldId="556"/>
        </pc:sldMkLst>
      </pc:sldChg>
      <pc:sldChg chg="addSp delSp modSp add mod">
        <pc:chgData name="り ぶ" userId="e79b0678f96bfbc0" providerId="LiveId" clId="{595503C9-84BD-4231-A1E4-971F7624D016}" dt="2024-06-04T05:04:35.344" v="234" actId="1076"/>
        <pc:sldMkLst>
          <pc:docMk/>
          <pc:sldMk cId="571841639" sldId="557"/>
        </pc:sldMkLst>
        <pc:spChg chg="del mod">
          <ac:chgData name="り ぶ" userId="e79b0678f96bfbc0" providerId="LiveId" clId="{595503C9-84BD-4231-A1E4-971F7624D016}" dt="2024-06-04T05:00:08.936" v="7" actId="478"/>
          <ac:spMkLst>
            <pc:docMk/>
            <pc:sldMk cId="571841639" sldId="557"/>
            <ac:spMk id="3" creationId="{26C688C2-CC98-B6CA-8826-D616DB8C1985}"/>
          </ac:spMkLst>
        </pc:spChg>
        <pc:spChg chg="mod">
          <ac:chgData name="り ぶ" userId="e79b0678f96bfbc0" providerId="LiveId" clId="{595503C9-84BD-4231-A1E4-971F7624D016}" dt="2024-06-04T04:59:42.809" v="4" actId="20577"/>
          <ac:spMkLst>
            <pc:docMk/>
            <pc:sldMk cId="571841639" sldId="557"/>
            <ac:spMk id="4" creationId="{7EF8221B-2039-2572-30C3-65B6D030EFAB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5" creationId="{C099E23B-DED6-6FAF-C46E-C1A54A0AFC48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6" creationId="{01D750F5-01EA-9E88-FCBB-9F965040BDB9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7" creationId="{FCFE1B37-921B-B614-DE95-2998D8D25377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8" creationId="{2FA6FE30-618D-28FA-B35B-7A2BBFEC62D6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9" creationId="{61A4E45C-E619-6223-E40C-4F195902735B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0" creationId="{7F11A52E-234C-D615-9414-8E8BE324A3E0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1" creationId="{DE061F07-9B0C-5ACE-C12D-E34BFCCADE2B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2" creationId="{784260FF-4A4D-CB41-E9F2-7C2326835F7B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3" creationId="{53891698-DDBB-B195-79ED-727673D10692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4" creationId="{BB2804F3-EC18-AE32-652B-668F326F3772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5" creationId="{50DDB30D-3656-1A30-5FAF-39730A81D415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6" creationId="{B51196C4-41E8-6B26-D071-7887FBF829BD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7" creationId="{26FBF05E-928F-EA28-0576-731561CEC02E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8" creationId="{B11FB4A2-DA29-CDEF-9C22-B442122898E2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19" creationId="{A8BAB528-9FDE-B9BF-1E2E-CD2A2E5A7243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20" creationId="{800576AD-183E-4CE0-C1BB-581464D21E89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21" creationId="{9BBB3D12-B1A1-99A7-7BFA-5C58D0C87307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22" creationId="{315D0151-E611-89B2-3F69-3733501F250D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23" creationId="{3713AE3B-02BC-D7E3-E1B9-B9EFC9852DCA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24" creationId="{8448A238-5983-5341-CD49-86F02311811B}"/>
          </ac:spMkLst>
        </pc:spChg>
        <pc:spChg chg="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25" creationId="{2316608A-3DB0-4670-BC1D-BFDEA48F046A}"/>
          </ac:spMkLst>
        </pc:spChg>
        <pc:spChg chg="mod">
          <ac:chgData name="り ぶ" userId="e79b0678f96bfbc0" providerId="LiveId" clId="{595503C9-84BD-4231-A1E4-971F7624D016}" dt="2024-06-04T05:04:28.345" v="233" actId="1076"/>
          <ac:spMkLst>
            <pc:docMk/>
            <pc:sldMk cId="571841639" sldId="557"/>
            <ac:spMk id="26" creationId="{8B26B2CA-87CE-B6EA-D149-0788AF54D863}"/>
          </ac:spMkLst>
        </pc:spChg>
        <pc:spChg chg="del">
          <ac:chgData name="り ぶ" userId="e79b0678f96bfbc0" providerId="LiveId" clId="{595503C9-84BD-4231-A1E4-971F7624D016}" dt="2024-06-04T05:00:14.407" v="8" actId="478"/>
          <ac:spMkLst>
            <pc:docMk/>
            <pc:sldMk cId="571841639" sldId="557"/>
            <ac:spMk id="27" creationId="{48BE772C-E7D8-6605-F5D5-0453D3EB5F1A}"/>
          </ac:spMkLst>
        </pc:spChg>
        <pc:spChg chg="del">
          <ac:chgData name="り ぶ" userId="e79b0678f96bfbc0" providerId="LiveId" clId="{595503C9-84BD-4231-A1E4-971F7624D016}" dt="2024-06-04T05:00:04.230" v="5" actId="478"/>
          <ac:spMkLst>
            <pc:docMk/>
            <pc:sldMk cId="571841639" sldId="557"/>
            <ac:spMk id="28" creationId="{C912EA19-026D-4733-2D5D-B75C555615CF}"/>
          </ac:spMkLst>
        </pc:spChg>
        <pc:spChg chg="add mod">
          <ac:chgData name="り ぶ" userId="e79b0678f96bfbc0" providerId="LiveId" clId="{595503C9-84BD-4231-A1E4-971F7624D016}" dt="2024-06-04T05:03:02.236" v="100" actId="1076"/>
          <ac:spMkLst>
            <pc:docMk/>
            <pc:sldMk cId="571841639" sldId="557"/>
            <ac:spMk id="31" creationId="{E62E2FBC-F182-9D95-4142-00140814C25B}"/>
          </ac:spMkLst>
        </pc:spChg>
        <pc:spChg chg="add mod">
          <ac:chgData name="り ぶ" userId="e79b0678f96bfbc0" providerId="LiveId" clId="{595503C9-84BD-4231-A1E4-971F7624D016}" dt="2024-06-04T05:04:35.344" v="234" actId="1076"/>
          <ac:spMkLst>
            <pc:docMk/>
            <pc:sldMk cId="571841639" sldId="557"/>
            <ac:spMk id="35" creationId="{AD784D4B-B165-00B2-DD42-DB7593359AE3}"/>
          </ac:spMkLst>
        </pc:spChg>
        <pc:picChg chg="add mod">
          <ac:chgData name="り ぶ" userId="e79b0678f96bfbc0" providerId="LiveId" clId="{595503C9-84BD-4231-A1E4-971F7624D016}" dt="2024-06-04T05:03:02.236" v="100" actId="1076"/>
          <ac:picMkLst>
            <pc:docMk/>
            <pc:sldMk cId="571841639" sldId="557"/>
            <ac:picMk id="29" creationId="{617C217A-503B-2D0F-EC2D-D3139BA6B39B}"/>
          </ac:picMkLst>
        </pc:picChg>
        <pc:picChg chg="add mod">
          <ac:chgData name="り ぶ" userId="e79b0678f96bfbc0" providerId="LiveId" clId="{595503C9-84BD-4231-A1E4-971F7624D016}" dt="2024-06-04T05:03:02.236" v="100" actId="1076"/>
          <ac:picMkLst>
            <pc:docMk/>
            <pc:sldMk cId="571841639" sldId="557"/>
            <ac:picMk id="30" creationId="{B608C28E-DB5B-53A3-032F-ADBE7DD5422D}"/>
          </ac:picMkLst>
        </pc:picChg>
        <pc:cxnChg chg="add mod">
          <ac:chgData name="り ぶ" userId="e79b0678f96bfbc0" providerId="LiveId" clId="{595503C9-84BD-4231-A1E4-971F7624D016}" dt="2024-06-04T05:03:02.236" v="100" actId="1076"/>
          <ac:cxnSpMkLst>
            <pc:docMk/>
            <pc:sldMk cId="571841639" sldId="557"/>
            <ac:cxnSpMk id="33" creationId="{8B6062E2-C03D-28E8-E5C0-68A030A78215}"/>
          </ac:cxnSpMkLst>
        </pc:cxnChg>
      </pc:sldChg>
      <pc:sldChg chg="modSp add mod">
        <pc:chgData name="り ぶ" userId="e79b0678f96bfbc0" providerId="LiveId" clId="{595503C9-84BD-4231-A1E4-971F7624D016}" dt="2024-06-04T05:02:46.499" v="99"/>
        <pc:sldMkLst>
          <pc:docMk/>
          <pc:sldMk cId="1426673241" sldId="558"/>
        </pc:sldMkLst>
        <pc:spChg chg="mod">
          <ac:chgData name="り ぶ" userId="e79b0678f96bfbc0" providerId="LiveId" clId="{595503C9-84BD-4231-A1E4-971F7624D016}" dt="2024-06-04T05:02:46.499" v="99"/>
          <ac:spMkLst>
            <pc:docMk/>
            <pc:sldMk cId="1426673241" sldId="558"/>
            <ac:spMk id="26" creationId="{8765822B-C649-6683-D44E-C7F0DB7070AF}"/>
          </ac:spMkLst>
        </pc:spChg>
      </pc:sldChg>
      <pc:sldChg chg="addSp delSp modSp new mod modClrScheme chgLayout">
        <pc:chgData name="り ぶ" userId="e79b0678f96bfbc0" providerId="LiveId" clId="{595503C9-84BD-4231-A1E4-971F7624D016}" dt="2024-06-23T02:50:09.055" v="1373" actId="20577"/>
        <pc:sldMkLst>
          <pc:docMk/>
          <pc:sldMk cId="510895907" sldId="559"/>
        </pc:sldMkLst>
        <pc:spChg chg="del mod ord">
          <ac:chgData name="り ぶ" userId="e79b0678f96bfbc0" providerId="LiveId" clId="{595503C9-84BD-4231-A1E4-971F7624D016}" dt="2024-06-04T05:04:55.592" v="236" actId="700"/>
          <ac:spMkLst>
            <pc:docMk/>
            <pc:sldMk cId="510895907" sldId="559"/>
            <ac:spMk id="2" creationId="{4D2256B8-E9A5-59F1-4A55-4BA50B4D3DBD}"/>
          </ac:spMkLst>
        </pc:spChg>
        <pc:spChg chg="del">
          <ac:chgData name="り ぶ" userId="e79b0678f96bfbc0" providerId="LiveId" clId="{595503C9-84BD-4231-A1E4-971F7624D016}" dt="2024-06-04T05:04:55.592" v="236" actId="700"/>
          <ac:spMkLst>
            <pc:docMk/>
            <pc:sldMk cId="510895907" sldId="559"/>
            <ac:spMk id="3" creationId="{5C3F75F2-D598-7968-B3FF-8B86D5D2F0AC}"/>
          </ac:spMkLst>
        </pc:spChg>
        <pc:spChg chg="add del mod ord">
          <ac:chgData name="り ぶ" userId="e79b0678f96bfbc0" providerId="LiveId" clId="{595503C9-84BD-4231-A1E4-971F7624D016}" dt="2024-06-04T05:04:59.739" v="237" actId="700"/>
          <ac:spMkLst>
            <pc:docMk/>
            <pc:sldMk cId="510895907" sldId="559"/>
            <ac:spMk id="4" creationId="{A16969A2-60BA-D069-0A29-4DF96FE3BA24}"/>
          </ac:spMkLst>
        </pc:spChg>
        <pc:spChg chg="add mod ord">
          <ac:chgData name="り ぶ" userId="e79b0678f96bfbc0" providerId="LiveId" clId="{595503C9-84BD-4231-A1E4-971F7624D016}" dt="2024-06-04T05:05:08.915" v="252"/>
          <ac:spMkLst>
            <pc:docMk/>
            <pc:sldMk cId="510895907" sldId="559"/>
            <ac:spMk id="5" creationId="{0EDB03D5-4533-ECE4-D1ED-7BBA54F9783C}"/>
          </ac:spMkLst>
        </pc:spChg>
        <pc:spChg chg="add mod ord">
          <ac:chgData name="り ぶ" userId="e79b0678f96bfbc0" providerId="LiveId" clId="{595503C9-84BD-4231-A1E4-971F7624D016}" dt="2024-06-23T02:50:09.055" v="1373" actId="20577"/>
          <ac:spMkLst>
            <pc:docMk/>
            <pc:sldMk cId="510895907" sldId="559"/>
            <ac:spMk id="6" creationId="{CBE00BA6-A9A5-4F1B-675E-017F892B3FE1}"/>
          </ac:spMkLst>
        </pc:spChg>
      </pc:sldChg>
      <pc:sldChg chg="modSp add mod">
        <pc:chgData name="り ぶ" userId="e79b0678f96bfbc0" providerId="LiveId" clId="{595503C9-84BD-4231-A1E4-971F7624D016}" dt="2024-06-23T02:48:24.243" v="1340" actId="14100"/>
        <pc:sldMkLst>
          <pc:docMk/>
          <pc:sldMk cId="2136661841" sldId="561"/>
        </pc:sldMkLst>
        <pc:spChg chg="mod">
          <ac:chgData name="り ぶ" userId="e79b0678f96bfbc0" providerId="LiveId" clId="{595503C9-84BD-4231-A1E4-971F7624D016}" dt="2024-06-23T02:47:42.964" v="1298" actId="20577"/>
          <ac:spMkLst>
            <pc:docMk/>
            <pc:sldMk cId="2136661841" sldId="561"/>
            <ac:spMk id="3" creationId="{74A66E10-5ACC-090D-3D4C-6A69CDE56DC2}"/>
          </ac:spMkLst>
        </pc:spChg>
        <pc:spChg chg="mod">
          <ac:chgData name="り ぶ" userId="e79b0678f96bfbc0" providerId="LiveId" clId="{595503C9-84BD-4231-A1E4-971F7624D016}" dt="2024-06-23T02:48:24.243" v="1340" actId="14100"/>
          <ac:spMkLst>
            <pc:docMk/>
            <pc:sldMk cId="2136661841" sldId="561"/>
            <ac:spMk id="4" creationId="{FA3C4A1A-CC76-1AAB-472D-7FCF5654F1B0}"/>
          </ac:spMkLst>
        </pc:spChg>
        <pc:picChg chg="mod">
          <ac:chgData name="り ぶ" userId="e79b0678f96bfbc0" providerId="LiveId" clId="{595503C9-84BD-4231-A1E4-971F7624D016}" dt="2024-06-23T02:47:55.789" v="1300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3364481940" sldId="562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3708804742" sldId="563"/>
        </pc:sldMkLst>
      </pc:sldChg>
      <pc:sldChg chg="delSp modSp add mod">
        <pc:chgData name="り ぶ" userId="e79b0678f96bfbc0" providerId="LiveId" clId="{595503C9-84BD-4231-A1E4-971F7624D016}" dt="2024-06-23T03:21:13.120" v="1399" actId="14100"/>
        <pc:sldMkLst>
          <pc:docMk/>
          <pc:sldMk cId="3530586547" sldId="564"/>
        </pc:sldMkLst>
        <pc:spChg chg="del">
          <ac:chgData name="り ぶ" userId="e79b0678f96bfbc0" providerId="LiveId" clId="{595503C9-84BD-4231-A1E4-971F7624D016}" dt="2024-06-23T03:20:39.067" v="1378" actId="478"/>
          <ac:spMkLst>
            <pc:docMk/>
            <pc:sldMk cId="3530586547" sldId="564"/>
            <ac:spMk id="4" creationId="{5D91E7BA-AD19-5BBA-B6C0-5A483944F6F7}"/>
          </ac:spMkLst>
        </pc:spChg>
        <pc:spChg chg="del">
          <ac:chgData name="り ぶ" userId="e79b0678f96bfbc0" providerId="LiveId" clId="{595503C9-84BD-4231-A1E4-971F7624D016}" dt="2024-06-23T03:20:39.067" v="1378" actId="478"/>
          <ac:spMkLst>
            <pc:docMk/>
            <pc:sldMk cId="3530586547" sldId="564"/>
            <ac:spMk id="5" creationId="{51599A0B-C5E6-DAD5-439C-6E712528F934}"/>
          </ac:spMkLst>
        </pc:spChg>
        <pc:spChg chg="mod">
          <ac:chgData name="り ぶ" userId="e79b0678f96bfbc0" providerId="LiveId" clId="{595503C9-84BD-4231-A1E4-971F7624D016}" dt="2024-06-23T03:21:13.120" v="1399" actId="14100"/>
          <ac:spMkLst>
            <pc:docMk/>
            <pc:sldMk cId="3530586547" sldId="564"/>
            <ac:spMk id="6" creationId="{476BB387-6247-DAF8-841E-3306679CE854}"/>
          </ac:spMkLst>
        </pc:spChg>
      </pc:sldChg>
      <pc:sldChg chg="add">
        <pc:chgData name="り ぶ" userId="e79b0678f96bfbc0" providerId="LiveId" clId="{595503C9-84BD-4231-A1E4-971F7624D016}" dt="2024-06-23T03:18:15.850" v="1374"/>
        <pc:sldMkLst>
          <pc:docMk/>
          <pc:sldMk cId="3162241750" sldId="566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631608752" sldId="568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1085644156" sldId="569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4176288618" sldId="579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2719649728" sldId="581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83826238" sldId="601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937523892" sldId="602"/>
        </pc:sldMkLst>
      </pc:sldChg>
      <pc:sldChg chg="modSp add mod">
        <pc:chgData name="り ぶ" userId="e79b0678f96bfbc0" providerId="LiveId" clId="{595503C9-84BD-4231-A1E4-971F7624D016}" dt="2024-06-05T02:04:24.756" v="1153" actId="20577"/>
        <pc:sldMkLst>
          <pc:docMk/>
          <pc:sldMk cId="311755332" sldId="603"/>
        </pc:sldMkLst>
        <pc:spChg chg="mod">
          <ac:chgData name="り ぶ" userId="e79b0678f96bfbc0" providerId="LiveId" clId="{595503C9-84BD-4231-A1E4-971F7624D016}" dt="2024-06-05T02:04:24.756" v="1153" actId="20577"/>
          <ac:spMkLst>
            <pc:docMk/>
            <pc:sldMk cId="311755332" sldId="603"/>
            <ac:spMk id="3" creationId="{461EABB6-1B73-CE2D-912B-D3ED387E6430}"/>
          </ac:spMkLst>
        </pc:spChg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3496517991" sldId="604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483406486" sldId="605"/>
        </pc:sldMkLst>
      </pc:sldChg>
      <pc:sldChg chg="modSp add mod">
        <pc:chgData name="り ぶ" userId="e79b0678f96bfbc0" providerId="LiveId" clId="{595503C9-84BD-4231-A1E4-971F7624D016}" dt="2024-06-05T02:04:31.923" v="1154" actId="20577"/>
        <pc:sldMkLst>
          <pc:docMk/>
          <pc:sldMk cId="2295578774" sldId="606"/>
        </pc:sldMkLst>
        <pc:spChg chg="mod">
          <ac:chgData name="り ぶ" userId="e79b0678f96bfbc0" providerId="LiveId" clId="{595503C9-84BD-4231-A1E4-971F7624D016}" dt="2024-06-05T02:04:31.923" v="1154" actId="20577"/>
          <ac:spMkLst>
            <pc:docMk/>
            <pc:sldMk cId="2295578774" sldId="606"/>
            <ac:spMk id="3" creationId="{461EABB6-1B73-CE2D-912B-D3ED387E6430}"/>
          </ac:spMkLst>
        </pc:spChg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3309090933" sldId="607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2919171283" sldId="608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2845306209" sldId="610"/>
        </pc:sldMkLst>
      </pc:sldChg>
      <pc:sldChg chg="modSp add mod">
        <pc:chgData name="り ぶ" userId="e79b0678f96bfbc0" providerId="LiveId" clId="{595503C9-84BD-4231-A1E4-971F7624D016}" dt="2024-06-04T05:10:58.258" v="1064"/>
        <pc:sldMkLst>
          <pc:docMk/>
          <pc:sldMk cId="3860179885" sldId="611"/>
        </pc:sldMkLst>
        <pc:spChg chg="mod">
          <ac:chgData name="り ぶ" userId="e79b0678f96bfbc0" providerId="LiveId" clId="{595503C9-84BD-4231-A1E4-971F7624D016}" dt="2024-06-04T05:10:58.258" v="1064"/>
          <ac:spMkLst>
            <pc:docMk/>
            <pc:sldMk cId="3860179885" sldId="611"/>
            <ac:spMk id="2" creationId="{733137EE-8B39-DF3C-B3B0-2C44F292F04E}"/>
          </ac:spMkLst>
        </pc:spChg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1105004293" sldId="612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1719328341" sldId="613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3066567238" sldId="614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1612742848" sldId="615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3800816505" sldId="616"/>
        </pc:sldMkLst>
      </pc:sldChg>
      <pc:sldChg chg="add">
        <pc:chgData name="り ぶ" userId="e79b0678f96bfbc0" providerId="LiveId" clId="{595503C9-84BD-4231-A1E4-971F7624D016}" dt="2024-06-04T05:10:03.082" v="1035"/>
        <pc:sldMkLst>
          <pc:docMk/>
          <pc:sldMk cId="1869526391" sldId="617"/>
        </pc:sldMkLst>
      </pc:sldChg>
      <pc:sldChg chg="modSp new mod">
        <pc:chgData name="り ぶ" userId="e79b0678f96bfbc0" providerId="LiveId" clId="{595503C9-84BD-4231-A1E4-971F7624D016}" dt="2024-06-23T02:47:20.553" v="1296"/>
        <pc:sldMkLst>
          <pc:docMk/>
          <pc:sldMk cId="2156490483" sldId="618"/>
        </pc:sldMkLst>
        <pc:spChg chg="mod">
          <ac:chgData name="り ぶ" userId="e79b0678f96bfbc0" providerId="LiveId" clId="{595503C9-84BD-4231-A1E4-971F7624D016}" dt="2024-06-23T02:47:20.553" v="1296"/>
          <ac:spMkLst>
            <pc:docMk/>
            <pc:sldMk cId="2156490483" sldId="618"/>
            <ac:spMk id="2" creationId="{18EF03F2-65AF-CDD2-488A-DA1F795BB164}"/>
          </ac:spMkLst>
        </pc:spChg>
      </pc:sldChg>
      <pc:sldChg chg="add">
        <pc:chgData name="り ぶ" userId="e79b0678f96bfbc0" providerId="LiveId" clId="{595503C9-84BD-4231-A1E4-971F7624D016}" dt="2024-06-23T02:47:36.644" v="1297"/>
        <pc:sldMkLst>
          <pc:docMk/>
          <pc:sldMk cId="2153565202" sldId="619"/>
        </pc:sldMkLst>
      </pc:sldChg>
      <pc:sldChg chg="add">
        <pc:chgData name="り ぶ" userId="e79b0678f96bfbc0" providerId="LiveId" clId="{595503C9-84BD-4231-A1E4-971F7624D016}" dt="2024-06-23T02:47:36.644" v="1297"/>
        <pc:sldMkLst>
          <pc:docMk/>
          <pc:sldMk cId="131422820" sldId="620"/>
        </pc:sldMkLst>
      </pc:sldChg>
      <pc:sldChg chg="add">
        <pc:chgData name="り ぶ" userId="e79b0678f96bfbc0" providerId="LiveId" clId="{595503C9-84BD-4231-A1E4-971F7624D016}" dt="2024-06-23T02:47:36.644" v="1297"/>
        <pc:sldMkLst>
          <pc:docMk/>
          <pc:sldMk cId="3313266945" sldId="621"/>
        </pc:sldMkLst>
      </pc:sldChg>
      <pc:sldChg chg="add">
        <pc:chgData name="り ぶ" userId="e79b0678f96bfbc0" providerId="LiveId" clId="{595503C9-84BD-4231-A1E4-971F7624D016}" dt="2024-06-23T02:47:36.644" v="1297"/>
        <pc:sldMkLst>
          <pc:docMk/>
          <pc:sldMk cId="3360473473" sldId="622"/>
        </pc:sldMkLst>
      </pc:sldChg>
      <pc:sldChg chg="modSp add mod">
        <pc:chgData name="り ぶ" userId="e79b0678f96bfbc0" providerId="LiveId" clId="{595503C9-84BD-4231-A1E4-971F7624D016}" dt="2024-06-23T03:18:24.274" v="1377" actId="20577"/>
        <pc:sldMkLst>
          <pc:docMk/>
          <pc:sldMk cId="3467085786" sldId="623"/>
        </pc:sldMkLst>
        <pc:spChg chg="mod">
          <ac:chgData name="り ぶ" userId="e79b0678f96bfbc0" providerId="LiveId" clId="{595503C9-84BD-4231-A1E4-971F7624D016}" dt="2024-06-23T03:18:21.966" v="1376" actId="20577"/>
          <ac:spMkLst>
            <pc:docMk/>
            <pc:sldMk cId="3467085786" sldId="623"/>
            <ac:spMk id="2" creationId="{C26A106D-D2F4-D946-8CC2-4A7E51FAC025}"/>
          </ac:spMkLst>
        </pc:spChg>
        <pc:spChg chg="mod">
          <ac:chgData name="り ぶ" userId="e79b0678f96bfbc0" providerId="LiveId" clId="{595503C9-84BD-4231-A1E4-971F7624D016}" dt="2024-06-23T03:18:24.274" v="1377" actId="20577"/>
          <ac:spMkLst>
            <pc:docMk/>
            <pc:sldMk cId="3467085786" sldId="623"/>
            <ac:spMk id="3" creationId="{D77EB3DC-5D60-D8AB-BB36-D99A68BCFBF0}"/>
          </ac:spMkLst>
        </pc:spChg>
      </pc:sldChg>
      <pc:sldChg chg="add">
        <pc:chgData name="り ぶ" userId="e79b0678f96bfbc0" providerId="LiveId" clId="{595503C9-84BD-4231-A1E4-971F7624D016}" dt="2024-06-23T03:18:15.850" v="1374"/>
        <pc:sldMkLst>
          <pc:docMk/>
          <pc:sldMk cId="4291912646" sldId="624"/>
        </pc:sldMkLst>
      </pc:sldChg>
      <pc:sldChg chg="add">
        <pc:chgData name="り ぶ" userId="e79b0678f96bfbc0" providerId="LiveId" clId="{595503C9-84BD-4231-A1E4-971F7624D016}" dt="2024-06-23T04:01:01.243" v="1400"/>
        <pc:sldMkLst>
          <pc:docMk/>
          <pc:sldMk cId="597331906" sldId="625"/>
        </pc:sldMkLst>
      </pc:sldChg>
    </pc:docChg>
  </pc:docChgLst>
  <pc:docChgLst>
    <pc:chgData name="り ぶ" userId="e79b0678f96bfbc0" providerId="LiveId" clId="{8DEEAE43-AA40-4065-9508-B47B973A7291}"/>
    <pc:docChg chg="undo custSel addSld delSld modSld sldOrd">
      <pc:chgData name="り ぶ" userId="e79b0678f96bfbc0" providerId="LiveId" clId="{8DEEAE43-AA40-4065-9508-B47B973A7291}" dt="2024-04-03T05:37:51.654" v="160" actId="14100"/>
      <pc:docMkLst>
        <pc:docMk/>
      </pc:docMkLst>
      <pc:sldChg chg="del">
        <pc:chgData name="り ぶ" userId="e79b0678f96bfbc0" providerId="LiveId" clId="{8DEEAE43-AA40-4065-9508-B47B973A7291}" dt="2024-04-03T05:06:49.336" v="1" actId="2696"/>
        <pc:sldMkLst>
          <pc:docMk/>
          <pc:sldMk cId="2659423129" sldId="381"/>
        </pc:sldMkLst>
      </pc:sldChg>
      <pc:sldChg chg="modSp mod ord">
        <pc:chgData name="り ぶ" userId="e79b0678f96bfbc0" providerId="LiveId" clId="{8DEEAE43-AA40-4065-9508-B47B973A7291}" dt="2024-04-03T05:09:36.288" v="49" actId="1076"/>
        <pc:sldMkLst>
          <pc:docMk/>
          <pc:sldMk cId="915836568" sldId="382"/>
        </pc:sldMkLst>
        <pc:spChg chg="mod">
          <ac:chgData name="り ぶ" userId="e79b0678f96bfbc0" providerId="LiveId" clId="{8DEEAE43-AA40-4065-9508-B47B973A7291}" dt="2024-04-03T05:08:30.108" v="40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8DEEAE43-AA40-4065-9508-B47B973A7291}" dt="2024-04-03T05:09:16.660" v="44" actId="20577"/>
          <ac:spMkLst>
            <pc:docMk/>
            <pc:sldMk cId="915836568" sldId="382"/>
            <ac:spMk id="3" creationId="{F4C6C5F0-EE06-7778-8D45-27C6936DA1E4}"/>
          </ac:spMkLst>
        </pc:spChg>
        <pc:spChg chg="mod">
          <ac:chgData name="り ぶ" userId="e79b0678f96bfbc0" providerId="LiveId" clId="{8DEEAE43-AA40-4065-9508-B47B973A7291}" dt="2024-04-03T05:09:36.288" v="49" actId="1076"/>
          <ac:spMkLst>
            <pc:docMk/>
            <pc:sldMk cId="915836568" sldId="382"/>
            <ac:spMk id="4" creationId="{4F142E00-E156-308A-66D5-FCA64341C1B1}"/>
          </ac:spMkLst>
        </pc:spChg>
      </pc:sldChg>
      <pc:sldChg chg="del">
        <pc:chgData name="り ぶ" userId="e79b0678f96bfbc0" providerId="LiveId" clId="{8DEEAE43-AA40-4065-9508-B47B973A7291}" dt="2024-04-03T05:11:16.729" v="96" actId="2696"/>
        <pc:sldMkLst>
          <pc:docMk/>
          <pc:sldMk cId="2187902545" sldId="383"/>
        </pc:sldMkLst>
      </pc:sldChg>
      <pc:sldChg chg="del">
        <pc:chgData name="り ぶ" userId="e79b0678f96bfbc0" providerId="LiveId" clId="{8DEEAE43-AA40-4065-9508-B47B973A7291}" dt="2024-04-03T05:13:07.968" v="100" actId="2696"/>
        <pc:sldMkLst>
          <pc:docMk/>
          <pc:sldMk cId="3765560559" sldId="385"/>
        </pc:sldMkLst>
      </pc:sldChg>
      <pc:sldChg chg="del">
        <pc:chgData name="り ぶ" userId="e79b0678f96bfbc0" providerId="LiveId" clId="{8DEEAE43-AA40-4065-9508-B47B973A7291}" dt="2024-04-03T05:11:08.129" v="95" actId="2696"/>
        <pc:sldMkLst>
          <pc:docMk/>
          <pc:sldMk cId="1466077980" sldId="396"/>
        </pc:sldMkLst>
      </pc:sldChg>
      <pc:sldChg chg="modSp mod">
        <pc:chgData name="り ぶ" userId="e79b0678f96bfbc0" providerId="LiveId" clId="{8DEEAE43-AA40-4065-9508-B47B973A7291}" dt="2024-04-03T05:11:52.343" v="98"/>
        <pc:sldMkLst>
          <pc:docMk/>
          <pc:sldMk cId="1878946452" sldId="405"/>
        </pc:sldMkLst>
        <pc:spChg chg="mod">
          <ac:chgData name="り ぶ" userId="e79b0678f96bfbc0" providerId="LiveId" clId="{8DEEAE43-AA40-4065-9508-B47B973A7291}" dt="2024-04-03T05:11:52.343" v="98"/>
          <ac:spMkLst>
            <pc:docMk/>
            <pc:sldMk cId="1878946452" sldId="405"/>
            <ac:spMk id="3" creationId="{EAAE3371-97FC-9188-6817-9710762724A5}"/>
          </ac:spMkLst>
        </pc:spChg>
      </pc:sldChg>
      <pc:sldChg chg="addSp modSp add mod">
        <pc:chgData name="り ぶ" userId="e79b0678f96bfbc0" providerId="LiveId" clId="{8DEEAE43-AA40-4065-9508-B47B973A7291}" dt="2024-04-03T05:37:51.654" v="160" actId="14100"/>
        <pc:sldMkLst>
          <pc:docMk/>
          <pc:sldMk cId="1738919896" sldId="407"/>
        </pc:sldMkLst>
        <pc:spChg chg="add mod">
          <ac:chgData name="り ぶ" userId="e79b0678f96bfbc0" providerId="LiveId" clId="{8DEEAE43-AA40-4065-9508-B47B973A7291}" dt="2024-04-03T05:37:47.128" v="158" actId="1076"/>
          <ac:spMkLst>
            <pc:docMk/>
            <pc:sldMk cId="1738919896" sldId="407"/>
            <ac:spMk id="3" creationId="{26C688C2-CC98-B6CA-8826-D616DB8C1985}"/>
          </ac:spMkLst>
        </pc:spChg>
        <pc:spChg chg="mod">
          <ac:chgData name="り ぶ" userId="e79b0678f96bfbc0" providerId="LiveId" clId="{8DEEAE43-AA40-4065-9508-B47B973A7291}" dt="2024-04-03T05:37:51.654" v="160" actId="14100"/>
          <ac:spMkLst>
            <pc:docMk/>
            <pc:sldMk cId="1738919896" sldId="407"/>
            <ac:spMk id="28" creationId="{C912EA19-026D-4733-2D5D-B75C555615CF}"/>
          </ac:spMkLst>
        </pc:spChg>
      </pc:sldChg>
      <pc:sldChg chg="add">
        <pc:chgData name="り ぶ" userId="e79b0678f96bfbc0" providerId="LiveId" clId="{8DEEAE43-AA40-4065-9508-B47B973A7291}" dt="2024-04-03T05:06:45.010" v="0"/>
        <pc:sldMkLst>
          <pc:docMk/>
          <pc:sldMk cId="1368798534" sldId="408"/>
        </pc:sldMkLst>
      </pc:sldChg>
      <pc:sldChg chg="modSp add mod">
        <pc:chgData name="り ぶ" userId="e79b0678f96bfbc0" providerId="LiveId" clId="{8DEEAE43-AA40-4065-9508-B47B973A7291}" dt="2024-04-03T05:10:29.635" v="94" actId="1076"/>
        <pc:sldMkLst>
          <pc:docMk/>
          <pc:sldMk cId="3259480464" sldId="409"/>
        </pc:sldMkLst>
        <pc:spChg chg="mod">
          <ac:chgData name="り ぶ" userId="e79b0678f96bfbc0" providerId="LiveId" clId="{8DEEAE43-AA40-4065-9508-B47B973A7291}" dt="2024-04-03T05:10:24.850" v="93" actId="207"/>
          <ac:spMkLst>
            <pc:docMk/>
            <pc:sldMk cId="3259480464" sldId="409"/>
            <ac:spMk id="17" creationId="{8311F228-3D0E-BC3B-3C2C-3FB24F2023E0}"/>
          </ac:spMkLst>
        </pc:spChg>
        <pc:spChg chg="mod">
          <ac:chgData name="り ぶ" userId="e79b0678f96bfbc0" providerId="LiveId" clId="{8DEEAE43-AA40-4065-9508-B47B973A7291}" dt="2024-04-03T05:10:29.635" v="94" actId="1076"/>
          <ac:spMkLst>
            <pc:docMk/>
            <pc:sldMk cId="3259480464" sldId="409"/>
            <ac:spMk id="18" creationId="{E6B619E8-DF25-E555-50C1-F64B1A7898B9}"/>
          </ac:spMkLst>
        </pc:spChg>
      </pc:sldChg>
      <pc:sldChg chg="modSp add mod">
        <pc:chgData name="り ぶ" userId="e79b0678f96bfbc0" providerId="LiveId" clId="{8DEEAE43-AA40-4065-9508-B47B973A7291}" dt="2024-04-03T05:08:09.921" v="21"/>
        <pc:sldMkLst>
          <pc:docMk/>
          <pc:sldMk cId="1696386486" sldId="410"/>
        </pc:sldMkLst>
        <pc:spChg chg="mod">
          <ac:chgData name="り ぶ" userId="e79b0678f96bfbc0" providerId="LiveId" clId="{8DEEAE43-AA40-4065-9508-B47B973A7291}" dt="2024-04-03T05:07:49.449" v="3" actId="27636"/>
          <ac:spMkLst>
            <pc:docMk/>
            <pc:sldMk cId="1696386486" sldId="410"/>
            <ac:spMk id="2" creationId="{E4D9C7BB-18AC-74A0-5662-2C84806F0FA9}"/>
          </ac:spMkLst>
        </pc:spChg>
        <pc:spChg chg="mod">
          <ac:chgData name="り ぶ" userId="e79b0678f96bfbc0" providerId="LiveId" clId="{8DEEAE43-AA40-4065-9508-B47B973A7291}" dt="2024-04-03T05:08:09.921" v="21"/>
          <ac:spMkLst>
            <pc:docMk/>
            <pc:sldMk cId="1696386486" sldId="410"/>
            <ac:spMk id="5" creationId="{71C2A481-9E6D-C82D-1AC7-7C4A18C85C4F}"/>
          </ac:spMkLst>
        </pc:spChg>
      </pc:sldChg>
      <pc:sldChg chg="add">
        <pc:chgData name="り ぶ" userId="e79b0678f96bfbc0" providerId="LiveId" clId="{8DEEAE43-AA40-4065-9508-B47B973A7291}" dt="2024-04-03T05:13:24.995" v="101"/>
        <pc:sldMkLst>
          <pc:docMk/>
          <pc:sldMk cId="1522723773" sldId="414"/>
        </pc:sldMkLst>
      </pc:sldChg>
      <pc:sldChg chg="add">
        <pc:chgData name="り ぶ" userId="e79b0678f96bfbc0" providerId="LiveId" clId="{8DEEAE43-AA40-4065-9508-B47B973A7291}" dt="2024-04-03T05:13:05.565" v="99"/>
        <pc:sldMkLst>
          <pc:docMk/>
          <pc:sldMk cId="3679359922" sldId="415"/>
        </pc:sldMkLst>
      </pc:sldChg>
    </pc:docChg>
  </pc:docChgLst>
  <pc:docChgLst>
    <pc:chgData name="り ぶ" userId="e79b0678f96bfbc0" providerId="LiveId" clId="{133593E3-A8B3-48D7-9794-00D3F46BD526}"/>
    <pc:docChg chg="custSel addSld delSld modSld sldOrd">
      <pc:chgData name="り ぶ" userId="e79b0678f96bfbc0" providerId="LiveId" clId="{133593E3-A8B3-48D7-9794-00D3F46BD526}" dt="2024-04-04T08:47:22.380" v="311" actId="2696"/>
      <pc:docMkLst>
        <pc:docMk/>
      </pc:docMkLst>
      <pc:sldChg chg="delSp modSp mod">
        <pc:chgData name="り ぶ" userId="e79b0678f96bfbc0" providerId="LiveId" clId="{133593E3-A8B3-48D7-9794-00D3F46BD526}" dt="2024-04-04T08:39:15.452" v="151" actId="21"/>
        <pc:sldMkLst>
          <pc:docMk/>
          <pc:sldMk cId="2803378345" sldId="384"/>
        </pc:sldMkLst>
        <pc:spChg chg="mod">
          <ac:chgData name="り ぶ" userId="e79b0678f96bfbc0" providerId="LiveId" clId="{133593E3-A8B3-48D7-9794-00D3F46BD526}" dt="2024-04-04T08:39:00.779" v="150" actId="20577"/>
          <ac:spMkLst>
            <pc:docMk/>
            <pc:sldMk cId="2803378345" sldId="384"/>
            <ac:spMk id="4" creationId="{234B2E61-2BE7-CB35-ED0D-AE083334140D}"/>
          </ac:spMkLst>
        </pc:spChg>
        <pc:spChg chg="mod">
          <ac:chgData name="り ぶ" userId="e79b0678f96bfbc0" providerId="LiveId" clId="{133593E3-A8B3-48D7-9794-00D3F46BD526}" dt="2024-04-04T08:38:42.392" v="143" actId="1076"/>
          <ac:spMkLst>
            <pc:docMk/>
            <pc:sldMk cId="2803378345" sldId="384"/>
            <ac:spMk id="5" creationId="{8A3E470E-24FE-090E-D397-3F260E71FD41}"/>
          </ac:spMkLst>
        </pc:spChg>
        <pc:spChg chg="del">
          <ac:chgData name="り ぶ" userId="e79b0678f96bfbc0" providerId="LiveId" clId="{133593E3-A8B3-48D7-9794-00D3F46BD526}" dt="2024-04-04T08:39:15.452" v="151" actId="21"/>
          <ac:spMkLst>
            <pc:docMk/>
            <pc:sldMk cId="2803378345" sldId="384"/>
            <ac:spMk id="6" creationId="{FA2D12E6-EBF8-F0A2-8821-B11BA26DFF71}"/>
          </ac:spMkLst>
        </pc:spChg>
      </pc:sldChg>
      <pc:sldChg chg="modSp mod">
        <pc:chgData name="り ぶ" userId="e79b0678f96bfbc0" providerId="LiveId" clId="{133593E3-A8B3-48D7-9794-00D3F46BD526}" dt="2024-04-04T08:37:17.220" v="121" actId="14100"/>
        <pc:sldMkLst>
          <pc:docMk/>
          <pc:sldMk cId="1855547603" sldId="386"/>
        </pc:sldMkLst>
        <pc:spChg chg="mod">
          <ac:chgData name="り ぶ" userId="e79b0678f96bfbc0" providerId="LiveId" clId="{133593E3-A8B3-48D7-9794-00D3F46BD526}" dt="2024-04-04T08:37:17.220" v="121" actId="14100"/>
          <ac:spMkLst>
            <pc:docMk/>
            <pc:sldMk cId="1855547603" sldId="386"/>
            <ac:spMk id="16" creationId="{6E1E7BC2-16B1-904F-5FC6-58DD06B3C5AA}"/>
          </ac:spMkLst>
        </pc:spChg>
      </pc:sldChg>
      <pc:sldChg chg="del">
        <pc:chgData name="り ぶ" userId="e79b0678f96bfbc0" providerId="LiveId" clId="{133593E3-A8B3-48D7-9794-00D3F46BD526}" dt="2024-04-04T08:47:22.380" v="311" actId="2696"/>
        <pc:sldMkLst>
          <pc:docMk/>
          <pc:sldMk cId="823133133" sldId="387"/>
        </pc:sldMkLst>
      </pc:sldChg>
      <pc:sldChg chg="ord">
        <pc:chgData name="り ぶ" userId="e79b0678f96bfbc0" providerId="LiveId" clId="{133593E3-A8B3-48D7-9794-00D3F46BD526}" dt="2024-04-04T08:40:16.653" v="153"/>
        <pc:sldMkLst>
          <pc:docMk/>
          <pc:sldMk cId="12121566" sldId="404"/>
        </pc:sldMkLst>
      </pc:sldChg>
      <pc:sldChg chg="modSp mod">
        <pc:chgData name="り ぶ" userId="e79b0678f96bfbc0" providerId="LiveId" clId="{133593E3-A8B3-48D7-9794-00D3F46BD526}" dt="2024-04-04T08:37:52.863" v="140" actId="20577"/>
        <pc:sldMkLst>
          <pc:docMk/>
          <pc:sldMk cId="1878946452" sldId="405"/>
        </pc:sldMkLst>
        <pc:spChg chg="mod">
          <ac:chgData name="り ぶ" userId="e79b0678f96bfbc0" providerId="LiveId" clId="{133593E3-A8B3-48D7-9794-00D3F46BD526}" dt="2024-04-04T08:37:52.863" v="140" actId="20577"/>
          <ac:spMkLst>
            <pc:docMk/>
            <pc:sldMk cId="1878946452" sldId="405"/>
            <ac:spMk id="3" creationId="{EAAE3371-97FC-9188-6817-9710762724A5}"/>
          </ac:spMkLst>
        </pc:spChg>
      </pc:sldChg>
      <pc:sldChg chg="modSp mod">
        <pc:chgData name="り ぶ" userId="e79b0678f96bfbc0" providerId="LiveId" clId="{133593E3-A8B3-48D7-9794-00D3F46BD526}" dt="2024-04-04T08:36:15.329" v="82" actId="14100"/>
        <pc:sldMkLst>
          <pc:docMk/>
          <pc:sldMk cId="1696386486" sldId="410"/>
        </pc:sldMkLst>
        <pc:spChg chg="mod">
          <ac:chgData name="り ぶ" userId="e79b0678f96bfbc0" providerId="LiveId" clId="{133593E3-A8B3-48D7-9794-00D3F46BD526}" dt="2024-04-04T08:36:15.329" v="82" actId="14100"/>
          <ac:spMkLst>
            <pc:docMk/>
            <pc:sldMk cId="1696386486" sldId="410"/>
            <ac:spMk id="5" creationId="{71C2A481-9E6D-C82D-1AC7-7C4A18C85C4F}"/>
          </ac:spMkLst>
        </pc:spChg>
      </pc:sldChg>
      <pc:sldChg chg="modSp new mod">
        <pc:chgData name="り ぶ" userId="e79b0678f96bfbc0" providerId="LiveId" clId="{133593E3-A8B3-48D7-9794-00D3F46BD526}" dt="2024-04-04T08:34:52.650" v="51"/>
        <pc:sldMkLst>
          <pc:docMk/>
          <pc:sldMk cId="1078225765" sldId="416"/>
        </pc:sldMkLst>
        <pc:spChg chg="mod">
          <ac:chgData name="り ぶ" userId="e79b0678f96bfbc0" providerId="LiveId" clId="{133593E3-A8B3-48D7-9794-00D3F46BD526}" dt="2024-04-04T08:34:52.650" v="51"/>
          <ac:spMkLst>
            <pc:docMk/>
            <pc:sldMk cId="1078225765" sldId="416"/>
            <ac:spMk id="2" creationId="{6CFFFB0D-68F4-ED6B-D3F5-394700E864B5}"/>
          </ac:spMkLst>
        </pc:spChg>
      </pc:sldChg>
      <pc:sldChg chg="modSp new mod">
        <pc:chgData name="り ぶ" userId="e79b0678f96bfbc0" providerId="LiveId" clId="{133593E3-A8B3-48D7-9794-00D3F46BD526}" dt="2024-04-04T08:40:45.055" v="206"/>
        <pc:sldMkLst>
          <pc:docMk/>
          <pc:sldMk cId="2162356284" sldId="417"/>
        </pc:sldMkLst>
        <pc:spChg chg="mod">
          <ac:chgData name="り ぶ" userId="e79b0678f96bfbc0" providerId="LiveId" clId="{133593E3-A8B3-48D7-9794-00D3F46BD526}" dt="2024-04-04T08:40:45.055" v="206"/>
          <ac:spMkLst>
            <pc:docMk/>
            <pc:sldMk cId="2162356284" sldId="417"/>
            <ac:spMk id="2" creationId="{272FEE3A-9C2F-A2FD-06CE-B569F637A416}"/>
          </ac:spMkLst>
        </pc:spChg>
      </pc:sldChg>
      <pc:sldChg chg="add del">
        <pc:chgData name="り ぶ" userId="e79b0678f96bfbc0" providerId="LiveId" clId="{133593E3-A8B3-48D7-9794-00D3F46BD526}" dt="2024-04-04T08:41:11.307" v="208" actId="2696"/>
        <pc:sldMkLst>
          <pc:docMk/>
          <pc:sldMk cId="3149769201" sldId="509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223806428" sldId="511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3408879859" sldId="512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470763989" sldId="513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10305898" sldId="517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714215342" sldId="518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658225683" sldId="519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2531380792" sldId="520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2744630935" sldId="521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1703072708" sldId="522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2555744823" sldId="523"/>
        </pc:sldMkLst>
      </pc:sldChg>
      <pc:sldChg chg="modSp add mod">
        <pc:chgData name="り ぶ" userId="e79b0678f96bfbc0" providerId="LiveId" clId="{133593E3-A8B3-48D7-9794-00D3F46BD526}" dt="2024-04-04T08:45:10.725" v="309" actId="20577"/>
        <pc:sldMkLst>
          <pc:docMk/>
          <pc:sldMk cId="1752134475" sldId="539"/>
        </pc:sldMkLst>
        <pc:spChg chg="mod">
          <ac:chgData name="り ぶ" userId="e79b0678f96bfbc0" providerId="LiveId" clId="{133593E3-A8B3-48D7-9794-00D3F46BD526}" dt="2024-04-04T08:45:10.725" v="309" actId="20577"/>
          <ac:spMkLst>
            <pc:docMk/>
            <pc:sldMk cId="1752134475" sldId="539"/>
            <ac:spMk id="11" creationId="{788B9BFA-AAE4-02A1-D2BF-E76F180E4C00}"/>
          </ac:spMkLst>
        </pc:spChg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497262359" sldId="540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1278480328" sldId="541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4205939482" sldId="542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3650983268" sldId="543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2557095439" sldId="544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481371838" sldId="545"/>
        </pc:sldMkLst>
      </pc:sldChg>
      <pc:sldChg chg="delSp add mod">
        <pc:chgData name="り ぶ" userId="e79b0678f96bfbc0" providerId="LiveId" clId="{133593E3-A8B3-48D7-9794-00D3F46BD526}" dt="2024-04-04T08:46:21.499" v="310" actId="21"/>
        <pc:sldMkLst>
          <pc:docMk/>
          <pc:sldMk cId="1910514616" sldId="546"/>
        </pc:sldMkLst>
        <pc:spChg chg="del">
          <ac:chgData name="り ぶ" userId="e79b0678f96bfbc0" providerId="LiveId" clId="{133593E3-A8B3-48D7-9794-00D3F46BD526}" dt="2024-04-04T08:46:21.499" v="310" actId="21"/>
          <ac:spMkLst>
            <pc:docMk/>
            <pc:sldMk cId="1910514616" sldId="546"/>
            <ac:spMk id="4" creationId="{06B131CA-3A19-B717-CDEC-5BA1D55613C3}"/>
          </ac:spMkLst>
        </pc:spChg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1491981538" sldId="547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1146384215" sldId="548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168871687" sldId="549"/>
        </pc:sldMkLst>
      </pc:sldChg>
      <pc:sldChg chg="add">
        <pc:chgData name="り ぶ" userId="e79b0678f96bfbc0" providerId="LiveId" clId="{133593E3-A8B3-48D7-9794-00D3F46BD526}" dt="2024-04-04T08:40:56.412" v="207"/>
        <pc:sldMkLst>
          <pc:docMk/>
          <pc:sldMk cId="1264184096" sldId="550"/>
        </pc:sldMkLst>
      </pc:sldChg>
    </pc:docChg>
  </pc:docChgLst>
  <pc:docChgLst>
    <pc:chgData name="り ぶ" userId="e79b0678f96bfbc0" providerId="LiveId" clId="{5765B7CD-BF36-4F09-917D-955C007ACE6B}"/>
    <pc:docChg chg="delSld">
      <pc:chgData name="り ぶ" userId="e79b0678f96bfbc0" providerId="LiveId" clId="{5765B7CD-BF36-4F09-917D-955C007ACE6B}" dt="2024-02-03T13:39:28.811" v="0" actId="2696"/>
      <pc:docMkLst>
        <pc:docMk/>
      </pc:docMkLst>
      <pc:sldChg chg="del">
        <pc:chgData name="り ぶ" userId="e79b0678f96bfbc0" providerId="LiveId" clId="{5765B7CD-BF36-4F09-917D-955C007ACE6B}" dt="2024-02-03T13:39:28.811" v="0" actId="2696"/>
        <pc:sldMkLst>
          <pc:docMk/>
          <pc:sldMk cId="692275071" sldId="388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694134030" sldId="389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248543260" sldId="392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46094535" sldId="393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769115896" sldId="395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999743266" sldId="397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4084186953" sldId="398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793567912" sldId="399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046349783" sldId="400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402782621" sldId="401"/>
        </pc:sldMkLst>
      </pc:sldChg>
    </pc:docChg>
  </pc:docChgLst>
  <pc:docChgLst>
    <pc:chgData name="り ぶ" userId="e79b0678f96bfbc0" providerId="LiveId" clId="{31CFEC4B-CBAE-4E35-9250-C18E5F77A4EF}"/>
    <pc:docChg chg="undo custSel modSld sldOrd">
      <pc:chgData name="り ぶ" userId="e79b0678f96bfbc0" providerId="LiveId" clId="{31CFEC4B-CBAE-4E35-9250-C18E5F77A4EF}" dt="2023-12-16T11:30:06.423" v="599"/>
      <pc:docMkLst>
        <pc:docMk/>
      </pc:docMkLst>
      <pc:sldChg chg="modSp mod">
        <pc:chgData name="り ぶ" userId="e79b0678f96bfbc0" providerId="LiveId" clId="{31CFEC4B-CBAE-4E35-9250-C18E5F77A4EF}" dt="2023-12-16T11:21:00.187" v="146" actId="20577"/>
        <pc:sldMkLst>
          <pc:docMk/>
          <pc:sldMk cId="525914061" sldId="386"/>
        </pc:sldMkLst>
        <pc:spChg chg="mod">
          <ac:chgData name="り ぶ" userId="e79b0678f96bfbc0" providerId="LiveId" clId="{31CFEC4B-CBAE-4E35-9250-C18E5F77A4EF}" dt="2023-12-16T11:21:00.187" v="146" actId="20577"/>
          <ac:spMkLst>
            <pc:docMk/>
            <pc:sldMk cId="525914061" sldId="386"/>
            <ac:spMk id="16" creationId="{C892717E-B1F0-FC80-4BA7-B37C371695BF}"/>
          </ac:spMkLst>
        </pc:spChg>
      </pc:sldChg>
      <pc:sldChg chg="modSp mod">
        <pc:chgData name="り ぶ" userId="e79b0678f96bfbc0" providerId="LiveId" clId="{31CFEC4B-CBAE-4E35-9250-C18E5F77A4EF}" dt="2023-12-16T11:22:39.649" v="253" actId="20577"/>
        <pc:sldMkLst>
          <pc:docMk/>
          <pc:sldMk cId="823133133" sldId="387"/>
        </pc:sldMkLst>
        <pc:spChg chg="mod">
          <ac:chgData name="り ぶ" userId="e79b0678f96bfbc0" providerId="LiveId" clId="{31CFEC4B-CBAE-4E35-9250-C18E5F77A4EF}" dt="2023-12-16T11:21:21.400" v="148" actId="20577"/>
          <ac:spMkLst>
            <pc:docMk/>
            <pc:sldMk cId="823133133" sldId="387"/>
            <ac:spMk id="4" creationId="{42534CB8-2FC5-A33B-B1D3-F8FB0C1943F2}"/>
          </ac:spMkLst>
        </pc:spChg>
        <pc:spChg chg="mod">
          <ac:chgData name="り ぶ" userId="e79b0678f96bfbc0" providerId="LiveId" clId="{31CFEC4B-CBAE-4E35-9250-C18E5F77A4EF}" dt="2023-12-16T11:22:39.649" v="25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modSp mod">
        <pc:chgData name="り ぶ" userId="e79b0678f96bfbc0" providerId="LiveId" clId="{31CFEC4B-CBAE-4E35-9250-C18E5F77A4EF}" dt="2023-12-16T11:28:56.680" v="471"/>
        <pc:sldMkLst>
          <pc:docMk/>
          <pc:sldMk cId="692275071" sldId="388"/>
        </pc:sldMkLst>
        <pc:spChg chg="mod">
          <ac:chgData name="り ぶ" userId="e79b0678f96bfbc0" providerId="LiveId" clId="{31CFEC4B-CBAE-4E35-9250-C18E5F77A4EF}" dt="2023-12-16T11:28:56.680" v="471"/>
          <ac:spMkLst>
            <pc:docMk/>
            <pc:sldMk cId="692275071" sldId="388"/>
            <ac:spMk id="2" creationId="{7A2D296F-2C24-4E77-4629-8347302B9EF4}"/>
          </ac:spMkLst>
        </pc:spChg>
      </pc:sldChg>
      <pc:sldChg chg="ord">
        <pc:chgData name="り ぶ" userId="e79b0678f96bfbc0" providerId="LiveId" clId="{31CFEC4B-CBAE-4E35-9250-C18E5F77A4EF}" dt="2023-12-16T11:28:11.894" v="354"/>
        <pc:sldMkLst>
          <pc:docMk/>
          <pc:sldMk cId="694134030" sldId="389"/>
        </pc:sldMkLst>
      </pc:sldChg>
      <pc:sldChg chg="addSp modSp mod">
        <pc:chgData name="り ぶ" userId="e79b0678f96bfbc0" providerId="LiveId" clId="{31CFEC4B-CBAE-4E35-9250-C18E5F77A4EF}" dt="2023-12-16T11:23:53.036" v="350" actId="20577"/>
        <pc:sldMkLst>
          <pc:docMk/>
          <pc:sldMk cId="2793555646" sldId="390"/>
        </pc:sldMkLst>
        <pc:spChg chg="mod">
          <ac:chgData name="り ぶ" userId="e79b0678f96bfbc0" providerId="LiveId" clId="{31CFEC4B-CBAE-4E35-9250-C18E5F77A4EF}" dt="2023-12-16T11:23:10.692" v="266" actId="20577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31CFEC4B-CBAE-4E35-9250-C18E5F77A4EF}" dt="2023-12-16T11:23:53.036" v="350" actId="20577"/>
          <ac:spMkLst>
            <pc:docMk/>
            <pc:sldMk cId="2793555646" sldId="390"/>
            <ac:spMk id="7" creationId="{3B14C57E-B707-4406-C95F-CB0C12112A8E}"/>
          </ac:spMkLst>
        </pc:spChg>
      </pc:sldChg>
      <pc:sldChg chg="modSp mod ord">
        <pc:chgData name="り ぶ" userId="e79b0678f96bfbc0" providerId="LiveId" clId="{31CFEC4B-CBAE-4E35-9250-C18E5F77A4EF}" dt="2023-12-16T11:29:23.806" v="515" actId="20577"/>
        <pc:sldMkLst>
          <pc:docMk/>
          <pc:sldMk cId="46094535" sldId="393"/>
        </pc:sldMkLst>
        <pc:spChg chg="mod">
          <ac:chgData name="り ぶ" userId="e79b0678f96bfbc0" providerId="LiveId" clId="{31CFEC4B-CBAE-4E35-9250-C18E5F77A4EF}" dt="2023-12-16T11:29:23.806" v="515" actId="20577"/>
          <ac:spMkLst>
            <pc:docMk/>
            <pc:sldMk cId="46094535" sldId="393"/>
            <ac:spMk id="2" creationId="{FA73267C-76F0-B8B8-418F-3558CF552FCE}"/>
          </ac:spMkLst>
        </pc:spChg>
      </pc:sldChg>
      <pc:sldChg chg="modSp mod ord">
        <pc:chgData name="り ぶ" userId="e79b0678f96bfbc0" providerId="LiveId" clId="{31CFEC4B-CBAE-4E35-9250-C18E5F77A4EF}" dt="2023-12-16T11:30:06.423" v="599"/>
        <pc:sldMkLst>
          <pc:docMk/>
          <pc:sldMk cId="1046349783" sldId="400"/>
        </pc:sldMkLst>
        <pc:spChg chg="mod">
          <ac:chgData name="り ぶ" userId="e79b0678f96bfbc0" providerId="LiveId" clId="{31CFEC4B-CBAE-4E35-9250-C18E5F77A4EF}" dt="2023-12-16T11:29:32.307" v="516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31CFEC4B-CBAE-4E35-9250-C18E5F77A4EF}" dt="2023-12-16T11:30:06.423" v="599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99540704-64AD-46B7-92B5-CF93B3BE39AA}"/>
    <pc:docChg chg="undo custSel addSld delSld modSld sldOrd">
      <pc:chgData name="り ぶ" userId="e79b0678f96bfbc0" providerId="LiveId" clId="{99540704-64AD-46B7-92B5-CF93B3BE39AA}" dt="2024-02-02T05:44:14.061" v="895"/>
      <pc:docMkLst>
        <pc:docMk/>
      </pc:docMkLst>
      <pc:sldChg chg="modSp mod">
        <pc:chgData name="り ぶ" userId="e79b0678f96bfbc0" providerId="LiveId" clId="{99540704-64AD-46B7-92B5-CF93B3BE39AA}" dt="2024-01-07T06:00:52.415" v="58" actId="20577"/>
        <pc:sldMkLst>
          <pc:docMk/>
          <pc:sldMk cId="915836568" sldId="382"/>
        </pc:sldMkLst>
        <pc:spChg chg="mod">
          <ac:chgData name="り ぶ" userId="e79b0678f96bfbc0" providerId="LiveId" clId="{99540704-64AD-46B7-92B5-CF93B3BE39AA}" dt="2024-01-07T06:00:52.415" v="58" actId="20577"/>
          <ac:spMkLst>
            <pc:docMk/>
            <pc:sldMk cId="915836568" sldId="382"/>
            <ac:spMk id="3" creationId="{F4C6C5F0-EE06-7778-8D45-27C6936DA1E4}"/>
          </ac:spMkLst>
        </pc:spChg>
        <pc:spChg chg="mod">
          <ac:chgData name="り ぶ" userId="e79b0678f96bfbc0" providerId="LiveId" clId="{99540704-64AD-46B7-92B5-CF93B3BE39AA}" dt="2024-01-07T05:59:47.264" v="42" actId="14100"/>
          <ac:spMkLst>
            <pc:docMk/>
            <pc:sldMk cId="915836568" sldId="382"/>
            <ac:spMk id="4" creationId="{4F142E00-E156-308A-66D5-FCA64341C1B1}"/>
          </ac:spMkLst>
        </pc:spChg>
      </pc:sldChg>
      <pc:sldChg chg="modSp mod ord">
        <pc:chgData name="り ぶ" userId="e79b0678f96bfbc0" providerId="LiveId" clId="{99540704-64AD-46B7-92B5-CF93B3BE39AA}" dt="2024-02-02T02:24:26.335" v="517"/>
        <pc:sldMkLst>
          <pc:docMk/>
          <pc:sldMk cId="2803378345" sldId="384"/>
        </pc:sldMkLst>
        <pc:spChg chg="mod">
          <ac:chgData name="り ぶ" userId="e79b0678f96bfbc0" providerId="LiveId" clId="{99540704-64AD-46B7-92B5-CF93B3BE39AA}" dt="2024-01-25T00:13:19.262" v="269"/>
          <ac:spMkLst>
            <pc:docMk/>
            <pc:sldMk cId="2803378345" sldId="384"/>
            <ac:spMk id="4" creationId="{234B2E61-2BE7-CB35-ED0D-AE083334140D}"/>
          </ac:spMkLst>
        </pc:spChg>
        <pc:spChg chg="mod">
          <ac:chgData name="り ぶ" userId="e79b0678f96bfbc0" providerId="LiveId" clId="{99540704-64AD-46B7-92B5-CF93B3BE39AA}" dt="2024-01-25T00:13:31.023" v="286" actId="20577"/>
          <ac:spMkLst>
            <pc:docMk/>
            <pc:sldMk cId="2803378345" sldId="384"/>
            <ac:spMk id="5" creationId="{8A3E470E-24FE-090E-D397-3F260E71FD41}"/>
          </ac:spMkLst>
        </pc:spChg>
      </pc:sldChg>
      <pc:sldChg chg="addSp delSp modSp mod">
        <pc:chgData name="り ぶ" userId="e79b0678f96bfbc0" providerId="LiveId" clId="{99540704-64AD-46B7-92B5-CF93B3BE39AA}" dt="2024-02-01T02:41:50.079" v="380"/>
        <pc:sldMkLst>
          <pc:docMk/>
          <pc:sldMk cId="3765560559" sldId="385"/>
        </pc:sldMkLst>
        <pc:spChg chg="mod">
          <ac:chgData name="り ぶ" userId="e79b0678f96bfbc0" providerId="LiveId" clId="{99540704-64AD-46B7-92B5-CF93B3BE39AA}" dt="2024-02-01T02:41:50.079" v="380"/>
          <ac:spMkLst>
            <pc:docMk/>
            <pc:sldMk cId="3765560559" sldId="385"/>
            <ac:spMk id="2" creationId="{1CFA551F-F79B-B983-79B0-A43DD6D39EE2}"/>
          </ac:spMkLst>
        </pc:spChg>
        <pc:spChg chg="add mod">
          <ac:chgData name="り ぶ" userId="e79b0678f96bfbc0" providerId="LiveId" clId="{99540704-64AD-46B7-92B5-CF93B3BE39AA}" dt="2024-01-07T06:03:43.755" v="74" actId="1076"/>
          <ac:spMkLst>
            <pc:docMk/>
            <pc:sldMk cId="3765560559" sldId="385"/>
            <ac:spMk id="5" creationId="{D4C6BF37-05F2-9B96-930B-2004C805D081}"/>
          </ac:spMkLst>
        </pc:spChg>
        <pc:spChg chg="mod">
          <ac:chgData name="り ぶ" userId="e79b0678f96bfbc0" providerId="LiveId" clId="{99540704-64AD-46B7-92B5-CF93B3BE39AA}" dt="2024-01-07T06:05:30.844" v="133" actId="1076"/>
          <ac:spMkLst>
            <pc:docMk/>
            <pc:sldMk cId="3765560559" sldId="385"/>
            <ac:spMk id="7" creationId="{53BA9243-DD56-0AC8-3125-9D4852B117AC}"/>
          </ac:spMkLst>
        </pc:spChg>
        <pc:spChg chg="ord">
          <ac:chgData name="り ぶ" userId="e79b0678f96bfbc0" providerId="LiveId" clId="{99540704-64AD-46B7-92B5-CF93B3BE39AA}" dt="2024-01-07T06:03:31.243" v="71" actId="166"/>
          <ac:spMkLst>
            <pc:docMk/>
            <pc:sldMk cId="3765560559" sldId="385"/>
            <ac:spMk id="10" creationId="{0A217F20-EAD4-F02D-9BB5-A84E139ADCDC}"/>
          </ac:spMkLst>
        </pc:spChg>
        <pc:spChg chg="add del mod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1" creationId="{B96033D6-AF3A-C067-1B80-C70DB8CC5FC5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5" creationId="{FB13E419-8C18-0104-E06D-2943BEEE1871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7" creationId="{EDE42121-236C-7126-8668-C45829F1F94B}"/>
          </ac:spMkLst>
        </pc:spChg>
        <pc:spChg chg="add del mod">
          <ac:chgData name="り ぶ" userId="e79b0678f96bfbc0" providerId="LiveId" clId="{99540704-64AD-46B7-92B5-CF93B3BE39AA}" dt="2024-01-07T06:05:41.644" v="164" actId="1076"/>
          <ac:spMkLst>
            <pc:docMk/>
            <pc:sldMk cId="3765560559" sldId="385"/>
            <ac:spMk id="18" creationId="{D6747CBE-FF38-23DB-69F7-62D02ACA68A3}"/>
          </ac:spMkLst>
        </pc:spChg>
        <pc:spChg chg="add mod">
          <ac:chgData name="り ぶ" userId="e79b0678f96bfbc0" providerId="LiveId" clId="{99540704-64AD-46B7-92B5-CF93B3BE39AA}" dt="2024-01-07T06:05:08.353" v="84" actId="1076"/>
          <ac:spMkLst>
            <pc:docMk/>
            <pc:sldMk cId="3765560559" sldId="385"/>
            <ac:spMk id="25" creationId="{E9F71B02-2CD3-0FC6-BE19-B6B29CFC1587}"/>
          </ac:spMkLst>
        </pc:spChg>
        <pc:spChg chg="mod">
          <ac:chgData name="り ぶ" userId="e79b0678f96bfbc0" providerId="LiveId" clId="{99540704-64AD-46B7-92B5-CF93B3BE39AA}" dt="2024-01-07T06:06:42.149" v="226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99540704-64AD-46B7-92B5-CF93B3BE39AA}" dt="2024-01-07T06:05:58.878" v="166" actId="1076"/>
          <ac:spMkLst>
            <pc:docMk/>
            <pc:sldMk cId="3765560559" sldId="385"/>
            <ac:spMk id="28" creationId="{315C8F73-49BB-1BDB-A699-545ACC361023}"/>
          </ac:spMkLst>
        </pc:spChg>
        <pc:picChg chg="add mod">
          <ac:chgData name="り ぶ" userId="e79b0678f96bfbc0" providerId="LiveId" clId="{99540704-64AD-46B7-92B5-CF93B3BE39AA}" dt="2024-01-07T06:03:26.875" v="70" actId="1076"/>
          <ac:picMkLst>
            <pc:docMk/>
            <pc:sldMk cId="3765560559" sldId="385"/>
            <ac:picMk id="4" creationId="{88593820-4D4E-A661-B9E9-476116237A76}"/>
          </ac:picMkLst>
        </pc:picChg>
        <pc:picChg chg="del">
          <ac:chgData name="り ぶ" userId="e79b0678f96bfbc0" providerId="LiveId" clId="{99540704-64AD-46B7-92B5-CF93B3BE39AA}" dt="2024-01-07T06:03:23.474" v="69" actId="21"/>
          <ac:picMkLst>
            <pc:docMk/>
            <pc:sldMk cId="3765560559" sldId="385"/>
            <ac:picMk id="6" creationId="{C8D39A80-12D7-31C7-F000-012BEB6C0F79}"/>
          </ac:picMkLst>
        </pc:picChg>
        <pc:picChg chg="add del">
          <ac:chgData name="り ぶ" userId="e79b0678f96bfbc0" providerId="LiveId" clId="{99540704-64AD-46B7-92B5-CF93B3BE39AA}" dt="2024-01-07T06:04:07.119" v="77" actId="478"/>
          <ac:picMkLst>
            <pc:docMk/>
            <pc:sldMk cId="3765560559" sldId="385"/>
            <ac:picMk id="13" creationId="{D4A7F3F3-E5D9-A9DA-36A0-23BBC4248B64}"/>
          </ac:picMkLst>
        </pc:picChg>
        <pc:picChg chg="add del">
          <ac:chgData name="り ぶ" userId="e79b0678f96bfbc0" providerId="LiveId" clId="{99540704-64AD-46B7-92B5-CF93B3BE39AA}" dt="2024-01-07T06:04:00.338" v="76" actId="21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99540704-64AD-46B7-92B5-CF93B3BE39AA}" dt="2024-01-07T06:04:53.036" v="80" actId="1076"/>
          <ac:picMkLst>
            <pc:docMk/>
            <pc:sldMk cId="3765560559" sldId="385"/>
            <ac:picMk id="19" creationId="{5EF08510-31C3-972D-7B00-76D74BBC0D71}"/>
          </ac:picMkLst>
        </pc:picChg>
      </pc:sldChg>
      <pc:sldChg chg="modSp del mod">
        <pc:chgData name="り ぶ" userId="e79b0678f96bfbc0" providerId="LiveId" clId="{99540704-64AD-46B7-92B5-CF93B3BE39AA}" dt="2024-02-02T02:22:52.080" v="381" actId="2696"/>
        <pc:sldMkLst>
          <pc:docMk/>
          <pc:sldMk cId="525914061" sldId="386"/>
        </pc:sldMkLst>
        <pc:spChg chg="mod">
          <ac:chgData name="り ぶ" userId="e79b0678f96bfbc0" providerId="LiveId" clId="{99540704-64AD-46B7-92B5-CF93B3BE39AA}" dt="2024-01-25T00:14:19.614" v="330"/>
          <ac:spMkLst>
            <pc:docMk/>
            <pc:sldMk cId="525914061" sldId="386"/>
            <ac:spMk id="16" creationId="{C892717E-B1F0-FC80-4BA7-B37C371695BF}"/>
          </ac:spMkLst>
        </pc:spChg>
      </pc:sldChg>
      <pc:sldChg chg="modSp add mod">
        <pc:chgData name="り ぶ" userId="e79b0678f96bfbc0" providerId="LiveId" clId="{99540704-64AD-46B7-92B5-CF93B3BE39AA}" dt="2024-02-02T02:23:19.354" v="408"/>
        <pc:sldMkLst>
          <pc:docMk/>
          <pc:sldMk cId="1855547603" sldId="386"/>
        </pc:sldMkLst>
        <pc:spChg chg="mod">
          <ac:chgData name="り ぶ" userId="e79b0678f96bfbc0" providerId="LiveId" clId="{99540704-64AD-46B7-92B5-CF93B3BE39AA}" dt="2024-02-02T02:23:19.354" v="408"/>
          <ac:spMkLst>
            <pc:docMk/>
            <pc:sldMk cId="1855547603" sldId="386"/>
            <ac:spMk id="2" creationId="{AEE5861C-3AF9-BA52-7F11-7EAB1E6CCCE2}"/>
          </ac:spMkLst>
        </pc:spChg>
      </pc:sldChg>
      <pc:sldChg chg="modSp mod">
        <pc:chgData name="り ぶ" userId="e79b0678f96bfbc0" providerId="LiveId" clId="{99540704-64AD-46B7-92B5-CF93B3BE39AA}" dt="2024-02-02T03:27:43.462" v="803" actId="20577"/>
        <pc:sldMkLst>
          <pc:docMk/>
          <pc:sldMk cId="823133133" sldId="387"/>
        </pc:sldMkLst>
        <pc:spChg chg="mod">
          <ac:chgData name="り ぶ" userId="e79b0678f96bfbc0" providerId="LiveId" clId="{99540704-64AD-46B7-92B5-CF93B3BE39AA}" dt="2024-02-02T03:27:25.120" v="801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99540704-64AD-46B7-92B5-CF93B3BE39AA}" dt="2024-02-02T03:27:43.462" v="80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del">
        <pc:chgData name="り ぶ" userId="e79b0678f96bfbc0" providerId="LiveId" clId="{99540704-64AD-46B7-92B5-CF93B3BE39AA}" dt="2024-01-07T06:15:14.045" v="229" actId="2696"/>
        <pc:sldMkLst>
          <pc:docMk/>
          <pc:sldMk cId="2793555646" sldId="390"/>
        </pc:sldMkLst>
      </pc:sldChg>
      <pc:sldChg chg="del">
        <pc:chgData name="り ぶ" userId="e79b0678f96bfbc0" providerId="LiveId" clId="{99540704-64AD-46B7-92B5-CF93B3BE39AA}" dt="2024-01-07T06:10:00.179" v="228" actId="2696"/>
        <pc:sldMkLst>
          <pc:docMk/>
          <pc:sldMk cId="3910922472" sldId="391"/>
        </pc:sldMkLst>
      </pc:sldChg>
      <pc:sldChg chg="modSp mod">
        <pc:chgData name="り ぶ" userId="e79b0678f96bfbc0" providerId="LiveId" clId="{99540704-64AD-46B7-92B5-CF93B3BE39AA}" dt="2024-01-25T00:16:23.711" v="351"/>
        <pc:sldMkLst>
          <pc:docMk/>
          <pc:sldMk cId="1248543260" sldId="392"/>
        </pc:sldMkLst>
        <pc:spChg chg="mod">
          <ac:chgData name="り ぶ" userId="e79b0678f96bfbc0" providerId="LiveId" clId="{99540704-64AD-46B7-92B5-CF93B3BE39AA}" dt="2024-01-25T00:16:23.711" v="351"/>
          <ac:spMkLst>
            <pc:docMk/>
            <pc:sldMk cId="1248543260" sldId="392"/>
            <ac:spMk id="2" creationId="{C038CE32-DF60-0EF3-6889-F390F2ED5AF1}"/>
          </ac:spMkLst>
        </pc:spChg>
      </pc:sldChg>
      <pc:sldChg chg="add">
        <pc:chgData name="り ぶ" userId="e79b0678f96bfbc0" providerId="LiveId" clId="{99540704-64AD-46B7-92B5-CF93B3BE39AA}" dt="2024-01-07T06:09:57.572" v="227"/>
        <pc:sldMkLst>
          <pc:docMk/>
          <pc:sldMk cId="402782621" sldId="401"/>
        </pc:sldMkLst>
      </pc:sldChg>
      <pc:sldChg chg="delSp add del mod">
        <pc:chgData name="り ぶ" userId="e79b0678f96bfbc0" providerId="LiveId" clId="{99540704-64AD-46B7-92B5-CF93B3BE39AA}" dt="2024-01-25T00:18:30.854" v="355" actId="2696"/>
        <pc:sldMkLst>
          <pc:docMk/>
          <pc:sldMk cId="929751347" sldId="402"/>
        </pc:sldMkLst>
        <pc:spChg chg="del">
          <ac:chgData name="り ぶ" userId="e79b0678f96bfbc0" providerId="LiveId" clId="{99540704-64AD-46B7-92B5-CF93B3BE39AA}" dt="2024-01-25T00:16:04.111" v="332" actId="478"/>
          <ac:spMkLst>
            <pc:docMk/>
            <pc:sldMk cId="929751347" sldId="402"/>
            <ac:spMk id="20" creationId="{6B7CE074-8DF4-D104-2FD5-E444DC3F9EF4}"/>
          </ac:spMkLst>
        </pc:spChg>
      </pc:sldChg>
      <pc:sldChg chg="add del ord">
        <pc:chgData name="り ぶ" userId="e79b0678f96bfbc0" providerId="LiveId" clId="{99540704-64AD-46B7-92B5-CF93B3BE39AA}" dt="2024-02-02T04:28:03.789" v="807" actId="2696"/>
        <pc:sldMkLst>
          <pc:docMk/>
          <pc:sldMk cId="2947577912" sldId="402"/>
        </pc:sldMkLst>
      </pc:sldChg>
      <pc:sldChg chg="add">
        <pc:chgData name="り ぶ" userId="e79b0678f96bfbc0" providerId="LiveId" clId="{99540704-64AD-46B7-92B5-CF93B3BE39AA}" dt="2024-01-25T00:18:25.652" v="354"/>
        <pc:sldMkLst>
          <pc:docMk/>
          <pc:sldMk cId="262102596" sldId="403"/>
        </pc:sldMkLst>
      </pc:sldChg>
      <pc:sldChg chg="add del">
        <pc:chgData name="り ぶ" userId="e79b0678f96bfbc0" providerId="LiveId" clId="{99540704-64AD-46B7-92B5-CF93B3BE39AA}" dt="2024-01-25T00:18:21.135" v="353" actId="2696"/>
        <pc:sldMkLst>
          <pc:docMk/>
          <pc:sldMk cId="1838657718" sldId="403"/>
        </pc:sldMkLst>
      </pc:sldChg>
      <pc:sldChg chg="add">
        <pc:chgData name="り ぶ" userId="e79b0678f96bfbc0" providerId="LiveId" clId="{99540704-64AD-46B7-92B5-CF93B3BE39AA}" dt="2024-02-01T00:52:53.186" v="357"/>
        <pc:sldMkLst>
          <pc:docMk/>
          <pc:sldMk cId="12121566" sldId="404"/>
        </pc:sldMkLst>
      </pc:sldChg>
      <pc:sldChg chg="modSp new mod ord">
        <pc:chgData name="り ぶ" userId="e79b0678f96bfbc0" providerId="LiveId" clId="{99540704-64AD-46B7-92B5-CF93B3BE39AA}" dt="2024-02-02T05:44:14.061" v="895"/>
        <pc:sldMkLst>
          <pc:docMk/>
          <pc:sldMk cId="1878946452" sldId="405"/>
        </pc:sldMkLst>
        <pc:spChg chg="mod">
          <ac:chgData name="り ぶ" userId="e79b0678f96bfbc0" providerId="LiveId" clId="{99540704-64AD-46B7-92B5-CF93B3BE39AA}" dt="2024-02-02T02:23:54.584" v="453"/>
          <ac:spMkLst>
            <pc:docMk/>
            <pc:sldMk cId="1878946452" sldId="405"/>
            <ac:spMk id="2" creationId="{FF6F65B9-5503-A477-BECC-D17B01DDC9AA}"/>
          </ac:spMkLst>
        </pc:spChg>
        <pc:spChg chg="mod">
          <ac:chgData name="り ぶ" userId="e79b0678f96bfbc0" providerId="LiveId" clId="{99540704-64AD-46B7-92B5-CF93B3BE39AA}" dt="2024-02-02T05:44:14.061" v="895"/>
          <ac:spMkLst>
            <pc:docMk/>
            <pc:sldMk cId="1878946452" sldId="405"/>
            <ac:spMk id="3" creationId="{EAAE3371-97FC-9188-6817-9710762724A5}"/>
          </ac:spMkLst>
        </pc:spChg>
      </pc:sldChg>
      <pc:sldChg chg="add">
        <pc:chgData name="り ぶ" userId="e79b0678f96bfbc0" providerId="LiveId" clId="{99540704-64AD-46B7-92B5-CF93B3BE39AA}" dt="2024-02-02T04:28:00.962" v="806"/>
        <pc:sldMkLst>
          <pc:docMk/>
          <pc:sldMk cId="301633798" sldId="4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5029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4" y="9371287"/>
            <a:ext cx="2918830" cy="495028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7" userDrawn="1">
          <p15:clr>
            <a:srgbClr val="F26B43"/>
          </p15:clr>
        </p15:guide>
        <p15:guide id="2" pos="21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5029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0" cy="495028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7" userDrawn="1">
          <p15:clr>
            <a:srgbClr val="F26B43"/>
          </p15:clr>
        </p15:guide>
        <p15:guide id="2" pos="21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55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06413-FAC1-D39F-A77E-47237319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アクセス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23BDC-5614-612A-7D33-DEA7F15B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WiFi</a:t>
            </a:r>
            <a:r>
              <a:rPr lang="ja-JP" altLang="en-US" dirty="0"/>
              <a:t>に接続してインターネットにアクセスできるか確認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9401062-1AB7-290D-B138-CE2734156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95429"/>
              </p:ext>
            </p:extLst>
          </p:nvPr>
        </p:nvGraphicFramePr>
        <p:xfrm>
          <a:off x="485569" y="1677928"/>
          <a:ext cx="7910511" cy="1965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36837">
                  <a:extLst>
                    <a:ext uri="{9D8B030D-6E8A-4147-A177-3AD203B41FA5}">
                      <a16:colId xmlns:a16="http://schemas.microsoft.com/office/drawing/2014/main" val="222337135"/>
                    </a:ext>
                  </a:extLst>
                </a:gridCol>
                <a:gridCol w="2636837">
                  <a:extLst>
                    <a:ext uri="{9D8B030D-6E8A-4147-A177-3AD203B41FA5}">
                      <a16:colId xmlns:a16="http://schemas.microsoft.com/office/drawing/2014/main" val="3919419658"/>
                    </a:ext>
                  </a:extLst>
                </a:gridCol>
                <a:gridCol w="2636837">
                  <a:extLst>
                    <a:ext uri="{9D8B030D-6E8A-4147-A177-3AD203B41FA5}">
                      <a16:colId xmlns:a16="http://schemas.microsoft.com/office/drawing/2014/main" val="1918853049"/>
                    </a:ext>
                  </a:extLst>
                </a:gridCol>
              </a:tblGrid>
              <a:tr h="655108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5G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2G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2722"/>
                  </a:ext>
                </a:extLst>
              </a:tr>
              <a:tr h="655108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SSID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Buffalo-G-8318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Buffalo-A-8318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88477"/>
                  </a:ext>
                </a:extLst>
              </a:tr>
              <a:tr h="655108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パスフレーズ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sk78au45xxrbf</a:t>
                      </a:r>
                      <a:endParaRPr kumimoji="1" lang="ja-JP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8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06990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871</TotalTime>
  <Words>22</Words>
  <Application>Microsoft Office PowerPoint</Application>
  <PresentationFormat>画面に合わせる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Times New Roman</vt:lpstr>
      <vt:lpstr>Wingdings</vt:lpstr>
      <vt:lpstr>デジタルリテラシ</vt:lpstr>
      <vt:lpstr>PCのWiFiアクセス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2024-06-27T01:07:24Z</cp:lastPrinted>
  <dcterms:created xsi:type="dcterms:W3CDTF">2023-12-11T02:17:30Z</dcterms:created>
  <dcterms:modified xsi:type="dcterms:W3CDTF">2024-06-27T01:07:34Z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