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2"/>
  </p:notesMasterIdLst>
  <p:handoutMasterIdLst>
    <p:handoutMasterId r:id="rId13"/>
  </p:handoutMasterIdLst>
  <p:sldIdLst>
    <p:sldId id="380" r:id="rId2"/>
    <p:sldId id="407" r:id="rId3"/>
    <p:sldId id="406" r:id="rId4"/>
    <p:sldId id="405" r:id="rId5"/>
    <p:sldId id="402" r:id="rId6"/>
    <p:sldId id="403" r:id="rId7"/>
    <p:sldId id="404" r:id="rId8"/>
    <p:sldId id="410" r:id="rId9"/>
    <p:sldId id="409" r:id="rId10"/>
    <p:sldId id="401" r:id="rId11"/>
  </p:sldIdLst>
  <p:sldSz cx="9144000" cy="5143500" type="screen16x9"/>
  <p:notesSz cx="6742113"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3" pos="5602" userDrawn="1">
          <p15:clr>
            <a:srgbClr val="A4A3A4"/>
          </p15:clr>
        </p15:guide>
        <p15:guide id="4" orient="horz" pos="395" userDrawn="1">
          <p15:clr>
            <a:srgbClr val="A4A3A4"/>
          </p15:clr>
        </p15:guide>
        <p15:guide id="5" orient="horz" pos="2981" userDrawn="1">
          <p15:clr>
            <a:srgbClr val="A4A3A4"/>
          </p15:clr>
        </p15:guide>
        <p15:guide id="6" pos="29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5"/>
    <a:srgbClr val="FFEFFF"/>
    <a:srgbClr val="FFCC00"/>
    <a:srgbClr val="FFE1FF"/>
    <a:srgbClr val="00E7EF"/>
    <a:srgbClr val="FFFFCC"/>
    <a:srgbClr val="FFE700"/>
    <a:srgbClr val="FFFFFF"/>
    <a:srgbClr val="0000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3F078-FED4-43B4-99B8-4CF7EE0A562F}" v="94" dt="2024-06-05T01:47:31.2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49" autoAdjust="0"/>
    <p:restoredTop sz="81742" autoAdjust="0"/>
  </p:normalViewPr>
  <p:slideViewPr>
    <p:cSldViewPr snapToGrid="0">
      <p:cViewPr varScale="1">
        <p:scale>
          <a:sx n="96" d="100"/>
          <a:sy n="96" d="100"/>
        </p:scale>
        <p:origin x="76" y="256"/>
      </p:cViewPr>
      <p:guideLst>
        <p:guide orient="horz" pos="1620"/>
        <p:guide pos="5602"/>
        <p:guide orient="horz" pos="395"/>
        <p:guide orient="horz" pos="2981"/>
        <p:guide pos="290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75" d="100"/>
          <a:sy n="75" d="100"/>
        </p:scale>
        <p:origin x="3452" y="2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り ぶ" userId="e79b0678f96bfbc0" providerId="LiveId" clId="{BDBD94BD-DEE5-43B3-9B17-4FEFDFD4C930}"/>
    <pc:docChg chg="undo custSel addSld delSld modSld">
      <pc:chgData name="り ぶ" userId="e79b0678f96bfbc0" providerId="LiveId" clId="{BDBD94BD-DEE5-43B3-9B17-4FEFDFD4C930}" dt="2024-04-12T01:10:19.774" v="1670" actId="2696"/>
      <pc:docMkLst>
        <pc:docMk/>
      </pc:docMkLst>
      <pc:sldChg chg="modSp mod">
        <pc:chgData name="り ぶ" userId="e79b0678f96bfbc0" providerId="LiveId" clId="{BDBD94BD-DEE5-43B3-9B17-4FEFDFD4C930}" dt="2024-04-05T06:17:30.056" v="32"/>
        <pc:sldMkLst>
          <pc:docMk/>
          <pc:sldMk cId="3770236491" sldId="380"/>
        </pc:sldMkLst>
        <pc:spChg chg="mod">
          <ac:chgData name="り ぶ" userId="e79b0678f96bfbc0" providerId="LiveId" clId="{BDBD94BD-DEE5-43B3-9B17-4FEFDFD4C930}" dt="2024-04-05T06:17:30.056" v="32"/>
          <ac:spMkLst>
            <pc:docMk/>
            <pc:sldMk cId="3770236491" sldId="380"/>
            <ac:spMk id="2" creationId="{6B5A9657-0BCA-9C9B-0D22-4A47038F2E81}"/>
          </ac:spMkLst>
        </pc:spChg>
      </pc:sldChg>
      <pc:sldChg chg="addSp delSp modSp new mod modClrScheme chgLayout">
        <pc:chgData name="り ぶ" userId="e79b0678f96bfbc0" providerId="LiveId" clId="{BDBD94BD-DEE5-43B3-9B17-4FEFDFD4C930}" dt="2024-04-12T00:43:31.536" v="1567" actId="122"/>
        <pc:sldMkLst>
          <pc:docMk/>
          <pc:sldMk cId="4079069907" sldId="402"/>
        </pc:sldMkLst>
        <pc:spChg chg="mod ord">
          <ac:chgData name="り ぶ" userId="e79b0678f96bfbc0" providerId="LiveId" clId="{BDBD94BD-DEE5-43B3-9B17-4FEFDFD4C930}" dt="2024-04-05T06:27:52.986" v="89" actId="700"/>
          <ac:spMkLst>
            <pc:docMk/>
            <pc:sldMk cId="4079069907" sldId="402"/>
            <ac:spMk id="2" creationId="{78506413-FAC1-D39F-A77E-4723731961CD}"/>
          </ac:spMkLst>
        </pc:spChg>
        <pc:spChg chg="del">
          <ac:chgData name="り ぶ" userId="e79b0678f96bfbc0" providerId="LiveId" clId="{BDBD94BD-DEE5-43B3-9B17-4FEFDFD4C930}" dt="2024-04-05T06:19:04.852" v="87" actId="700"/>
          <ac:spMkLst>
            <pc:docMk/>
            <pc:sldMk cId="4079069907" sldId="402"/>
            <ac:spMk id="3" creationId="{3CD9CE5F-F74D-44E6-737E-71CAA2763345}"/>
          </ac:spMkLst>
        </pc:spChg>
        <pc:spChg chg="add del mod ord">
          <ac:chgData name="り ぶ" userId="e79b0678f96bfbc0" providerId="LiveId" clId="{BDBD94BD-DEE5-43B3-9B17-4FEFDFD4C930}" dt="2024-04-05T06:27:52.986" v="89" actId="700"/>
          <ac:spMkLst>
            <pc:docMk/>
            <pc:sldMk cId="4079069907" sldId="402"/>
            <ac:spMk id="4" creationId="{5061880A-7A16-D557-5157-8A2EF311B7B4}"/>
          </ac:spMkLst>
        </pc:spChg>
        <pc:graphicFrameChg chg="add mod modGraphic">
          <ac:chgData name="り ぶ" userId="e79b0678f96bfbc0" providerId="LiveId" clId="{BDBD94BD-DEE5-43B3-9B17-4FEFDFD4C930}" dt="2024-04-12T00:43:31.536" v="1567" actId="122"/>
          <ac:graphicFrameMkLst>
            <pc:docMk/>
            <pc:sldMk cId="4079069907" sldId="402"/>
            <ac:graphicFrameMk id="5" creationId="{19401062-1AB7-290D-B138-CE2734156A1C}"/>
          </ac:graphicFrameMkLst>
        </pc:graphicFrameChg>
      </pc:sldChg>
      <pc:sldChg chg="addSp delSp modSp new mod modClrScheme chgLayout">
        <pc:chgData name="り ぶ" userId="e79b0678f96bfbc0" providerId="LiveId" clId="{BDBD94BD-DEE5-43B3-9B17-4FEFDFD4C930}" dt="2024-04-12T01:10:07.423" v="1669"/>
        <pc:sldMkLst>
          <pc:docMk/>
          <pc:sldMk cId="1285824288" sldId="403"/>
        </pc:sldMkLst>
        <pc:spChg chg="mod ord">
          <ac:chgData name="り ぶ" userId="e79b0678f96bfbc0" providerId="LiveId" clId="{BDBD94BD-DEE5-43B3-9B17-4FEFDFD4C930}" dt="2024-04-05T06:36:34.885" v="164" actId="700"/>
          <ac:spMkLst>
            <pc:docMk/>
            <pc:sldMk cId="1285824288" sldId="403"/>
            <ac:spMk id="2" creationId="{85C583BA-4AE3-7E64-4827-18AB68CDFA06}"/>
          </ac:spMkLst>
        </pc:spChg>
        <pc:spChg chg="del">
          <ac:chgData name="り ぶ" userId="e79b0678f96bfbc0" providerId="LiveId" clId="{BDBD94BD-DEE5-43B3-9B17-4FEFDFD4C930}" dt="2024-04-05T06:19:00.209" v="86" actId="700"/>
          <ac:spMkLst>
            <pc:docMk/>
            <pc:sldMk cId="1285824288" sldId="403"/>
            <ac:spMk id="3" creationId="{D03C69E7-F1F5-2ED9-73E7-A4D6332FE07F}"/>
          </ac:spMkLst>
        </pc:spChg>
        <pc:spChg chg="add mod ord">
          <ac:chgData name="り ぶ" userId="e79b0678f96bfbc0" providerId="LiveId" clId="{BDBD94BD-DEE5-43B3-9B17-4FEFDFD4C930}" dt="2024-04-12T01:10:07.423" v="1669"/>
          <ac:spMkLst>
            <pc:docMk/>
            <pc:sldMk cId="1285824288" sldId="403"/>
            <ac:spMk id="4" creationId="{229154EF-2586-CBFD-F37E-9CD9E7A75836}"/>
          </ac:spMkLst>
        </pc:spChg>
        <pc:spChg chg="add del mod">
          <ac:chgData name="り ぶ" userId="e79b0678f96bfbc0" providerId="LiveId" clId="{BDBD94BD-DEE5-43B3-9B17-4FEFDFD4C930}" dt="2024-04-12T01:09:30.356" v="1582" actId="21"/>
          <ac:spMkLst>
            <pc:docMk/>
            <pc:sldMk cId="1285824288" sldId="403"/>
            <ac:spMk id="5" creationId="{B2412C1F-9C39-9504-3166-F27EE687CF98}"/>
          </ac:spMkLst>
        </pc:spChg>
        <pc:spChg chg="add mod">
          <ac:chgData name="り ぶ" userId="e79b0678f96bfbc0" providerId="LiveId" clId="{BDBD94BD-DEE5-43B3-9B17-4FEFDFD4C930}" dt="2024-04-12T01:09:13.371" v="1579" actId="1076"/>
          <ac:spMkLst>
            <pc:docMk/>
            <pc:sldMk cId="1285824288" sldId="403"/>
            <ac:spMk id="7" creationId="{D952F527-3AE1-74FA-5E0F-9757485894D5}"/>
          </ac:spMkLst>
        </pc:spChg>
        <pc:spChg chg="add del mod">
          <ac:chgData name="り ぶ" userId="e79b0678f96bfbc0" providerId="LiveId" clId="{BDBD94BD-DEE5-43B3-9B17-4FEFDFD4C930}" dt="2024-04-11T05:05:10.236" v="664" actId="478"/>
          <ac:spMkLst>
            <pc:docMk/>
            <pc:sldMk cId="1285824288" sldId="403"/>
            <ac:spMk id="8" creationId="{EAA9C37D-8942-3C67-594A-5728194B069F}"/>
          </ac:spMkLst>
        </pc:spChg>
        <pc:picChg chg="add del mod ord">
          <ac:chgData name="り ぶ" userId="e79b0678f96bfbc0" providerId="LiveId" clId="{BDBD94BD-DEE5-43B3-9B17-4FEFDFD4C930}" dt="2024-04-12T01:08:46.328" v="1573" actId="21"/>
          <ac:picMkLst>
            <pc:docMk/>
            <pc:sldMk cId="1285824288" sldId="403"/>
            <ac:picMk id="3" creationId="{A4E504D0-C261-E059-64DF-7688EFB466E1}"/>
          </ac:picMkLst>
        </pc:picChg>
        <pc:picChg chg="add del mod modCrop">
          <ac:chgData name="り ぶ" userId="e79b0678f96bfbc0" providerId="LiveId" clId="{BDBD94BD-DEE5-43B3-9B17-4FEFDFD4C930}" dt="2024-04-11T05:04:49.349" v="656" actId="21"/>
          <ac:picMkLst>
            <pc:docMk/>
            <pc:sldMk cId="1285824288" sldId="403"/>
            <ac:picMk id="6" creationId="{3ADEA505-3DC3-DAC7-93F4-B93F7FFACFD4}"/>
          </ac:picMkLst>
        </pc:picChg>
        <pc:picChg chg="add mod ord">
          <ac:chgData name="り ぶ" userId="e79b0678f96bfbc0" providerId="LiveId" clId="{BDBD94BD-DEE5-43B3-9B17-4FEFDFD4C930}" dt="2024-04-12T01:09:06.433" v="1578" actId="167"/>
          <ac:picMkLst>
            <pc:docMk/>
            <pc:sldMk cId="1285824288" sldId="403"/>
            <ac:picMk id="6" creationId="{F4B4FADE-5C7C-0E14-49A0-700F2CBA6F54}"/>
          </ac:picMkLst>
        </pc:picChg>
      </pc:sldChg>
      <pc:sldChg chg="addSp modSp new mod">
        <pc:chgData name="り ぶ" userId="e79b0678f96bfbc0" providerId="LiveId" clId="{BDBD94BD-DEE5-43B3-9B17-4FEFDFD4C930}" dt="2024-04-05T06:45:27.147" v="644" actId="1076"/>
        <pc:sldMkLst>
          <pc:docMk/>
          <pc:sldMk cId="2437650063" sldId="404"/>
        </pc:sldMkLst>
        <pc:spChg chg="mod">
          <ac:chgData name="り ぶ" userId="e79b0678f96bfbc0" providerId="LiveId" clId="{BDBD94BD-DEE5-43B3-9B17-4FEFDFD4C930}" dt="2024-04-05T06:43:31.862" v="463"/>
          <ac:spMkLst>
            <pc:docMk/>
            <pc:sldMk cId="2437650063" sldId="404"/>
            <ac:spMk id="2" creationId="{6A7CBF34-57CA-B4B2-13FA-92B7979391B4}"/>
          </ac:spMkLst>
        </pc:spChg>
        <pc:spChg chg="add mod">
          <ac:chgData name="り ぶ" userId="e79b0678f96bfbc0" providerId="LiveId" clId="{BDBD94BD-DEE5-43B3-9B17-4FEFDFD4C930}" dt="2024-04-05T06:44:29.057" v="511" actId="1076"/>
          <ac:spMkLst>
            <pc:docMk/>
            <pc:sldMk cId="2437650063" sldId="404"/>
            <ac:spMk id="5" creationId="{8757E142-0760-969B-A6F6-18000FBA4E9F}"/>
          </ac:spMkLst>
        </pc:spChg>
        <pc:spChg chg="add mod">
          <ac:chgData name="り ぶ" userId="e79b0678f96bfbc0" providerId="LiveId" clId="{BDBD94BD-DEE5-43B3-9B17-4FEFDFD4C930}" dt="2024-04-05T06:44:52.039" v="556" actId="1076"/>
          <ac:spMkLst>
            <pc:docMk/>
            <pc:sldMk cId="2437650063" sldId="404"/>
            <ac:spMk id="6" creationId="{33AC9AA4-E5E4-B32D-F312-D507BEB1D648}"/>
          </ac:spMkLst>
        </pc:spChg>
        <pc:spChg chg="add mod">
          <ac:chgData name="り ぶ" userId="e79b0678f96bfbc0" providerId="LiveId" clId="{BDBD94BD-DEE5-43B3-9B17-4FEFDFD4C930}" dt="2024-04-05T06:45:27.147" v="644" actId="1076"/>
          <ac:spMkLst>
            <pc:docMk/>
            <pc:sldMk cId="2437650063" sldId="404"/>
            <ac:spMk id="7" creationId="{8CA27742-7383-D09C-86DB-39C0A1849499}"/>
          </ac:spMkLst>
        </pc:spChg>
        <pc:picChg chg="add mod modCrop">
          <ac:chgData name="り ぶ" userId="e79b0678f96bfbc0" providerId="LiveId" clId="{BDBD94BD-DEE5-43B3-9B17-4FEFDFD4C930}" dt="2024-04-05T06:44:55.643" v="559" actId="1076"/>
          <ac:picMkLst>
            <pc:docMk/>
            <pc:sldMk cId="2437650063" sldId="404"/>
            <ac:picMk id="4" creationId="{FF4921CB-1305-1F6D-B87C-3CD3C85D3C82}"/>
          </ac:picMkLst>
        </pc:picChg>
      </pc:sldChg>
      <pc:sldChg chg="addSp modSp new del mod">
        <pc:chgData name="り ぶ" userId="e79b0678f96bfbc0" providerId="LiveId" clId="{BDBD94BD-DEE5-43B3-9B17-4FEFDFD4C930}" dt="2024-04-11T05:05:19.964" v="666" actId="2696"/>
        <pc:sldMkLst>
          <pc:docMk/>
          <pc:sldMk cId="2562231765" sldId="405"/>
        </pc:sldMkLst>
        <pc:picChg chg="add mod modCrop">
          <ac:chgData name="り ぶ" userId="e79b0678f96bfbc0" providerId="LiveId" clId="{BDBD94BD-DEE5-43B3-9B17-4FEFDFD4C930}" dt="2024-04-11T05:04:43.941" v="655" actId="14100"/>
          <ac:picMkLst>
            <pc:docMk/>
            <pc:sldMk cId="2562231765" sldId="405"/>
            <ac:picMk id="4" creationId="{433F8C10-D54C-2AF7-9ECF-9BF4CF863528}"/>
          </ac:picMkLst>
        </pc:picChg>
      </pc:sldChg>
      <pc:sldChg chg="modSp new mod">
        <pc:chgData name="り ぶ" userId="e79b0678f96bfbc0" providerId="LiveId" clId="{BDBD94BD-DEE5-43B3-9B17-4FEFDFD4C930}" dt="2024-04-11T06:00:36.875" v="810"/>
        <pc:sldMkLst>
          <pc:docMk/>
          <pc:sldMk cId="2634843288" sldId="405"/>
        </pc:sldMkLst>
        <pc:spChg chg="mod">
          <ac:chgData name="り ぶ" userId="e79b0678f96bfbc0" providerId="LiveId" clId="{BDBD94BD-DEE5-43B3-9B17-4FEFDFD4C930}" dt="2024-04-11T06:00:36.875" v="810"/>
          <ac:spMkLst>
            <pc:docMk/>
            <pc:sldMk cId="2634843288" sldId="405"/>
            <ac:spMk id="2" creationId="{7B372302-228A-8C50-1B20-74BB7C7088B3}"/>
          </ac:spMkLst>
        </pc:spChg>
      </pc:sldChg>
      <pc:sldChg chg="modSp new mod">
        <pc:chgData name="り ぶ" userId="e79b0678f96bfbc0" providerId="LiveId" clId="{BDBD94BD-DEE5-43B3-9B17-4FEFDFD4C930}" dt="2024-04-12T00:24:34.114" v="1566" actId="20577"/>
        <pc:sldMkLst>
          <pc:docMk/>
          <pc:sldMk cId="3500556462" sldId="406"/>
        </pc:sldMkLst>
        <pc:spChg chg="mod">
          <ac:chgData name="り ぶ" userId="e79b0678f96bfbc0" providerId="LiveId" clId="{BDBD94BD-DEE5-43B3-9B17-4FEFDFD4C930}" dt="2024-04-12T00:24:34.114" v="1566" actId="20577"/>
          <ac:spMkLst>
            <pc:docMk/>
            <pc:sldMk cId="3500556462" sldId="406"/>
            <ac:spMk id="2" creationId="{65058C79-CAB7-443F-3631-6DCDFE24DF0F}"/>
          </ac:spMkLst>
        </pc:spChg>
        <pc:spChg chg="mod">
          <ac:chgData name="り ぶ" userId="e79b0678f96bfbc0" providerId="LiveId" clId="{BDBD94BD-DEE5-43B3-9B17-4FEFDFD4C930}" dt="2024-04-12T00:24:21.295" v="1541"/>
          <ac:spMkLst>
            <pc:docMk/>
            <pc:sldMk cId="3500556462" sldId="406"/>
            <ac:spMk id="3" creationId="{E9AA6CD7-2FB7-BB25-4162-D74B592E374A}"/>
          </ac:spMkLst>
        </pc:spChg>
      </pc:sldChg>
      <pc:sldChg chg="addSp modSp new del mod">
        <pc:chgData name="り ぶ" userId="e79b0678f96bfbc0" providerId="LiveId" clId="{BDBD94BD-DEE5-43B3-9B17-4FEFDFD4C930}" dt="2024-04-12T01:10:19.774" v="1670" actId="2696"/>
        <pc:sldMkLst>
          <pc:docMk/>
          <pc:sldMk cId="2823642020" sldId="407"/>
        </pc:sldMkLst>
        <pc:picChg chg="add mod">
          <ac:chgData name="り ぶ" userId="e79b0678f96bfbc0" providerId="LiveId" clId="{BDBD94BD-DEE5-43B3-9B17-4FEFDFD4C930}" dt="2024-04-12T01:08:39.341" v="1572" actId="14100"/>
          <ac:picMkLst>
            <pc:docMk/>
            <pc:sldMk cId="2823642020" sldId="407"/>
            <ac:picMk id="4" creationId="{039B2EF4-C88C-3243-6264-85AEE8C7534D}"/>
          </ac:picMkLst>
        </pc:picChg>
      </pc:sldChg>
      <pc:sldChg chg="del">
        <pc:chgData name="り ぶ" userId="e79b0678f96bfbc0" providerId="LiveId" clId="{BDBD94BD-DEE5-43B3-9B17-4FEFDFD4C930}" dt="2024-04-05T06:17:36.458" v="33" actId="2696"/>
        <pc:sldMkLst>
          <pc:docMk/>
          <pc:sldMk cId="3309090933" sldId="547"/>
        </pc:sldMkLst>
      </pc:sldChg>
      <pc:sldChg chg="del">
        <pc:chgData name="り ぶ" userId="e79b0678f96bfbc0" providerId="LiveId" clId="{BDBD94BD-DEE5-43B3-9B17-4FEFDFD4C930}" dt="2024-04-05T06:17:36.458" v="33" actId="2696"/>
        <pc:sldMkLst>
          <pc:docMk/>
          <pc:sldMk cId="3581783374" sldId="548"/>
        </pc:sldMkLst>
      </pc:sldChg>
      <pc:sldChg chg="del">
        <pc:chgData name="り ぶ" userId="e79b0678f96bfbc0" providerId="LiveId" clId="{BDBD94BD-DEE5-43B3-9B17-4FEFDFD4C930}" dt="2024-04-05T06:17:36.458" v="33" actId="2696"/>
        <pc:sldMkLst>
          <pc:docMk/>
          <pc:sldMk cId="937523892" sldId="549"/>
        </pc:sldMkLst>
      </pc:sldChg>
      <pc:sldChg chg="del">
        <pc:chgData name="り ぶ" userId="e79b0678f96bfbc0" providerId="LiveId" clId="{BDBD94BD-DEE5-43B3-9B17-4FEFDFD4C930}" dt="2024-04-05T06:17:36.458" v="33" actId="2696"/>
        <pc:sldMkLst>
          <pc:docMk/>
          <pc:sldMk cId="2154047841" sldId="550"/>
        </pc:sldMkLst>
      </pc:sldChg>
      <pc:sldChg chg="del">
        <pc:chgData name="り ぶ" userId="e79b0678f96bfbc0" providerId="LiveId" clId="{BDBD94BD-DEE5-43B3-9B17-4FEFDFD4C930}" dt="2024-04-05T06:17:36.458" v="33" actId="2696"/>
        <pc:sldMkLst>
          <pc:docMk/>
          <pc:sldMk cId="311755332" sldId="551"/>
        </pc:sldMkLst>
      </pc:sldChg>
      <pc:sldChg chg="del">
        <pc:chgData name="り ぶ" userId="e79b0678f96bfbc0" providerId="LiveId" clId="{BDBD94BD-DEE5-43B3-9B17-4FEFDFD4C930}" dt="2024-04-05T06:17:36.458" v="33" actId="2696"/>
        <pc:sldMkLst>
          <pc:docMk/>
          <pc:sldMk cId="3269497465" sldId="552"/>
        </pc:sldMkLst>
      </pc:sldChg>
      <pc:sldChg chg="del">
        <pc:chgData name="り ぶ" userId="e79b0678f96bfbc0" providerId="LiveId" clId="{BDBD94BD-DEE5-43B3-9B17-4FEFDFD4C930}" dt="2024-04-05T06:17:36.458" v="33" actId="2696"/>
        <pc:sldMkLst>
          <pc:docMk/>
          <pc:sldMk cId="841768923" sldId="553"/>
        </pc:sldMkLst>
      </pc:sldChg>
      <pc:sldChg chg="del">
        <pc:chgData name="り ぶ" userId="e79b0678f96bfbc0" providerId="LiveId" clId="{BDBD94BD-DEE5-43B3-9B17-4FEFDFD4C930}" dt="2024-04-05T06:17:36.458" v="33" actId="2696"/>
        <pc:sldMkLst>
          <pc:docMk/>
          <pc:sldMk cId="2116195040" sldId="554"/>
        </pc:sldMkLst>
      </pc:sldChg>
      <pc:sldChg chg="del">
        <pc:chgData name="り ぶ" userId="e79b0678f96bfbc0" providerId="LiveId" clId="{BDBD94BD-DEE5-43B3-9B17-4FEFDFD4C930}" dt="2024-04-05T06:17:36.458" v="33" actId="2696"/>
        <pc:sldMkLst>
          <pc:docMk/>
          <pc:sldMk cId="399629652" sldId="555"/>
        </pc:sldMkLst>
      </pc:sldChg>
      <pc:sldChg chg="del">
        <pc:chgData name="り ぶ" userId="e79b0678f96bfbc0" providerId="LiveId" clId="{BDBD94BD-DEE5-43B3-9B17-4FEFDFD4C930}" dt="2024-04-05T06:17:36.458" v="33" actId="2696"/>
        <pc:sldMkLst>
          <pc:docMk/>
          <pc:sldMk cId="4137933732" sldId="556"/>
        </pc:sldMkLst>
      </pc:sldChg>
      <pc:sldChg chg="del">
        <pc:chgData name="り ぶ" userId="e79b0678f96bfbc0" providerId="LiveId" clId="{BDBD94BD-DEE5-43B3-9B17-4FEFDFD4C930}" dt="2024-04-05T06:17:36.458" v="33" actId="2696"/>
        <pc:sldMkLst>
          <pc:docMk/>
          <pc:sldMk cId="3467085786" sldId="557"/>
        </pc:sldMkLst>
      </pc:sldChg>
      <pc:sldChg chg="del">
        <pc:chgData name="り ぶ" userId="e79b0678f96bfbc0" providerId="LiveId" clId="{BDBD94BD-DEE5-43B3-9B17-4FEFDFD4C930}" dt="2024-04-05T06:17:36.458" v="33" actId="2696"/>
        <pc:sldMkLst>
          <pc:docMk/>
          <pc:sldMk cId="4291912646" sldId="558"/>
        </pc:sldMkLst>
      </pc:sldChg>
      <pc:sldChg chg="del">
        <pc:chgData name="り ぶ" userId="e79b0678f96bfbc0" providerId="LiveId" clId="{BDBD94BD-DEE5-43B3-9B17-4FEFDFD4C930}" dt="2024-04-05T06:17:36.458" v="33" actId="2696"/>
        <pc:sldMkLst>
          <pc:docMk/>
          <pc:sldMk cId="1031885253" sldId="559"/>
        </pc:sldMkLst>
      </pc:sldChg>
      <pc:sldChg chg="del">
        <pc:chgData name="り ぶ" userId="e79b0678f96bfbc0" providerId="LiveId" clId="{BDBD94BD-DEE5-43B3-9B17-4FEFDFD4C930}" dt="2024-04-05T06:17:36.458" v="33" actId="2696"/>
        <pc:sldMkLst>
          <pc:docMk/>
          <pc:sldMk cId="3438214635" sldId="560"/>
        </pc:sldMkLst>
      </pc:sldChg>
      <pc:sldChg chg="del">
        <pc:chgData name="り ぶ" userId="e79b0678f96bfbc0" providerId="LiveId" clId="{BDBD94BD-DEE5-43B3-9B17-4FEFDFD4C930}" dt="2024-04-05T06:17:36.458" v="33" actId="2696"/>
        <pc:sldMkLst>
          <pc:docMk/>
          <pc:sldMk cId="2136661841" sldId="561"/>
        </pc:sldMkLst>
      </pc:sldChg>
      <pc:sldChg chg="del">
        <pc:chgData name="り ぶ" userId="e79b0678f96bfbc0" providerId="LiveId" clId="{BDBD94BD-DEE5-43B3-9B17-4FEFDFD4C930}" dt="2024-04-05T06:17:36.458" v="33" actId="2696"/>
        <pc:sldMkLst>
          <pc:docMk/>
          <pc:sldMk cId="3364481940" sldId="562"/>
        </pc:sldMkLst>
      </pc:sldChg>
      <pc:sldChg chg="del">
        <pc:chgData name="り ぶ" userId="e79b0678f96bfbc0" providerId="LiveId" clId="{BDBD94BD-DEE5-43B3-9B17-4FEFDFD4C930}" dt="2024-04-05T06:17:36.458" v="33" actId="2696"/>
        <pc:sldMkLst>
          <pc:docMk/>
          <pc:sldMk cId="3708804742" sldId="563"/>
        </pc:sldMkLst>
      </pc:sldChg>
      <pc:sldChg chg="del">
        <pc:chgData name="り ぶ" userId="e79b0678f96bfbc0" providerId="LiveId" clId="{BDBD94BD-DEE5-43B3-9B17-4FEFDFD4C930}" dt="2024-04-05T06:17:36.458" v="33" actId="2696"/>
        <pc:sldMkLst>
          <pc:docMk/>
          <pc:sldMk cId="3530586547" sldId="564"/>
        </pc:sldMkLst>
      </pc:sldChg>
      <pc:sldChg chg="del">
        <pc:chgData name="り ぶ" userId="e79b0678f96bfbc0" providerId="LiveId" clId="{BDBD94BD-DEE5-43B3-9B17-4FEFDFD4C930}" dt="2024-04-05T06:17:36.458" v="33" actId="2696"/>
        <pc:sldMkLst>
          <pc:docMk/>
          <pc:sldMk cId="2670449387" sldId="565"/>
        </pc:sldMkLst>
      </pc:sldChg>
      <pc:sldChg chg="del">
        <pc:chgData name="り ぶ" userId="e79b0678f96bfbc0" providerId="LiveId" clId="{BDBD94BD-DEE5-43B3-9B17-4FEFDFD4C930}" dt="2024-04-05T06:17:36.458" v="33" actId="2696"/>
        <pc:sldMkLst>
          <pc:docMk/>
          <pc:sldMk cId="3162241750" sldId="566"/>
        </pc:sldMkLst>
      </pc:sldChg>
      <pc:sldChg chg="del">
        <pc:chgData name="り ぶ" userId="e79b0678f96bfbc0" providerId="LiveId" clId="{BDBD94BD-DEE5-43B3-9B17-4FEFDFD4C930}" dt="2024-04-05T06:17:36.458" v="33" actId="2696"/>
        <pc:sldMkLst>
          <pc:docMk/>
          <pc:sldMk cId="1344481777" sldId="567"/>
        </pc:sldMkLst>
      </pc:sldChg>
      <pc:sldChg chg="del">
        <pc:chgData name="り ぶ" userId="e79b0678f96bfbc0" providerId="LiveId" clId="{BDBD94BD-DEE5-43B3-9B17-4FEFDFD4C930}" dt="2024-04-05T06:17:36.458" v="33" actId="2696"/>
        <pc:sldMkLst>
          <pc:docMk/>
          <pc:sldMk cId="631608752" sldId="568"/>
        </pc:sldMkLst>
      </pc:sldChg>
      <pc:sldChg chg="del">
        <pc:chgData name="り ぶ" userId="e79b0678f96bfbc0" providerId="LiveId" clId="{BDBD94BD-DEE5-43B3-9B17-4FEFDFD4C930}" dt="2024-04-05T06:17:36.458" v="33" actId="2696"/>
        <pc:sldMkLst>
          <pc:docMk/>
          <pc:sldMk cId="1085644156" sldId="569"/>
        </pc:sldMkLst>
      </pc:sldChg>
      <pc:sldChg chg="del">
        <pc:chgData name="り ぶ" userId="e79b0678f96bfbc0" providerId="LiveId" clId="{BDBD94BD-DEE5-43B3-9B17-4FEFDFD4C930}" dt="2024-04-05T06:17:36.458" v="33" actId="2696"/>
        <pc:sldMkLst>
          <pc:docMk/>
          <pc:sldMk cId="457751850" sldId="570"/>
        </pc:sldMkLst>
      </pc:sldChg>
    </pc:docChg>
  </pc:docChgLst>
  <pc:docChgLst>
    <pc:chgData name="り ぶ" userId="e79b0678f96bfbc0" providerId="LiveId" clId="{9FB3F078-FED4-43B4-99B8-4CF7EE0A562F}"/>
    <pc:docChg chg="undo custSel addSld delSld modSld sldOrd">
      <pc:chgData name="り ぶ" userId="e79b0678f96bfbc0" providerId="LiveId" clId="{9FB3F078-FED4-43B4-99B8-4CF7EE0A562F}" dt="2024-06-05T01:47:31.210" v="1502"/>
      <pc:docMkLst>
        <pc:docMk/>
      </pc:docMkLst>
      <pc:sldChg chg="modSp mod">
        <pc:chgData name="り ぶ" userId="e79b0678f96bfbc0" providerId="LiveId" clId="{9FB3F078-FED4-43B4-99B8-4CF7EE0A562F}" dt="2024-06-05T01:37:26.059" v="563" actId="1076"/>
        <pc:sldMkLst>
          <pc:docMk/>
          <pc:sldMk cId="2437650063" sldId="404"/>
        </pc:sldMkLst>
        <pc:spChg chg="mod">
          <ac:chgData name="り ぶ" userId="e79b0678f96bfbc0" providerId="LiveId" clId="{9FB3F078-FED4-43B4-99B8-4CF7EE0A562F}" dt="2024-06-05T01:37:26.059" v="563" actId="1076"/>
          <ac:spMkLst>
            <pc:docMk/>
            <pc:sldMk cId="2437650063" sldId="404"/>
            <ac:spMk id="6" creationId="{33AC9AA4-E5E4-B32D-F312-D507BEB1D648}"/>
          </ac:spMkLst>
        </pc:spChg>
      </pc:sldChg>
      <pc:sldChg chg="modSp mod">
        <pc:chgData name="り ぶ" userId="e79b0678f96bfbc0" providerId="LiveId" clId="{9FB3F078-FED4-43B4-99B8-4CF7EE0A562F}" dt="2024-06-05T01:47:31.210" v="1502"/>
        <pc:sldMkLst>
          <pc:docMk/>
          <pc:sldMk cId="3500556462" sldId="406"/>
        </pc:sldMkLst>
        <pc:spChg chg="mod">
          <ac:chgData name="り ぶ" userId="e79b0678f96bfbc0" providerId="LiveId" clId="{9FB3F078-FED4-43B4-99B8-4CF7EE0A562F}" dt="2024-06-05T01:46:49.435" v="1465"/>
          <ac:spMkLst>
            <pc:docMk/>
            <pc:sldMk cId="3500556462" sldId="406"/>
            <ac:spMk id="2" creationId="{65058C79-CAB7-443F-3631-6DCDFE24DF0F}"/>
          </ac:spMkLst>
        </pc:spChg>
        <pc:spChg chg="mod">
          <ac:chgData name="り ぶ" userId="e79b0678f96bfbc0" providerId="LiveId" clId="{9FB3F078-FED4-43B4-99B8-4CF7EE0A562F}" dt="2024-06-05T01:47:31.210" v="1502"/>
          <ac:spMkLst>
            <pc:docMk/>
            <pc:sldMk cId="3500556462" sldId="406"/>
            <ac:spMk id="3" creationId="{E9AA6CD7-2FB7-BB25-4162-D74B592E374A}"/>
          </ac:spMkLst>
        </pc:spChg>
      </pc:sldChg>
      <pc:sldChg chg="modSp mod ord">
        <pc:chgData name="り ぶ" userId="e79b0678f96bfbc0" providerId="LiveId" clId="{9FB3F078-FED4-43B4-99B8-4CF7EE0A562F}" dt="2024-06-05T01:46:35.900" v="1436" actId="15"/>
        <pc:sldMkLst>
          <pc:docMk/>
          <pc:sldMk cId="3265879843" sldId="407"/>
        </pc:sldMkLst>
        <pc:spChg chg="mod">
          <ac:chgData name="り ぶ" userId="e79b0678f96bfbc0" providerId="LiveId" clId="{9FB3F078-FED4-43B4-99B8-4CF7EE0A562F}" dt="2024-06-05T01:43:04.281" v="851"/>
          <ac:spMkLst>
            <pc:docMk/>
            <pc:sldMk cId="3265879843" sldId="407"/>
            <ac:spMk id="2" creationId="{E31FA5BD-C4BC-7DE4-627D-2ABD14FB2D60}"/>
          </ac:spMkLst>
        </pc:spChg>
        <pc:spChg chg="mod">
          <ac:chgData name="り ぶ" userId="e79b0678f96bfbc0" providerId="LiveId" clId="{9FB3F078-FED4-43B4-99B8-4CF7EE0A562F}" dt="2024-06-05T01:46:35.900" v="1436" actId="15"/>
          <ac:spMkLst>
            <pc:docMk/>
            <pc:sldMk cId="3265879843" sldId="407"/>
            <ac:spMk id="3" creationId="{1DDBA7BF-9D30-B82C-5CB4-63869E31D8C1}"/>
          </ac:spMkLst>
        </pc:spChg>
      </pc:sldChg>
      <pc:sldChg chg="modSp new del mod">
        <pc:chgData name="り ぶ" userId="e79b0678f96bfbc0" providerId="LiveId" clId="{9FB3F078-FED4-43B4-99B8-4CF7EE0A562F}" dt="2024-06-05T01:38:11.453" v="632" actId="2696"/>
        <pc:sldMkLst>
          <pc:docMk/>
          <pc:sldMk cId="3650555322" sldId="408"/>
        </pc:sldMkLst>
        <pc:spChg chg="mod">
          <ac:chgData name="り ぶ" userId="e79b0678f96bfbc0" providerId="LiveId" clId="{9FB3F078-FED4-43B4-99B8-4CF7EE0A562F}" dt="2024-06-05T01:37:49.657" v="581"/>
          <ac:spMkLst>
            <pc:docMk/>
            <pc:sldMk cId="3650555322" sldId="408"/>
            <ac:spMk id="2" creationId="{41C94F8A-8E46-AC17-F8F2-56A8E4DEBCBA}"/>
          </ac:spMkLst>
        </pc:spChg>
      </pc:sldChg>
      <pc:sldChg chg="addSp delSp modSp new mod modClrScheme chgLayout">
        <pc:chgData name="り ぶ" userId="e79b0678f96bfbc0" providerId="LiveId" clId="{9FB3F078-FED4-43B4-99B8-4CF7EE0A562F}" dt="2024-06-05T01:41:49.745" v="794" actId="20577"/>
        <pc:sldMkLst>
          <pc:docMk/>
          <pc:sldMk cId="4212247442" sldId="409"/>
        </pc:sldMkLst>
        <pc:spChg chg="mod ord">
          <ac:chgData name="り ぶ" userId="e79b0678f96bfbc0" providerId="LiveId" clId="{9FB3F078-FED4-43B4-99B8-4CF7EE0A562F}" dt="2024-06-05T01:41:20.588" v="692" actId="700"/>
          <ac:spMkLst>
            <pc:docMk/>
            <pc:sldMk cId="4212247442" sldId="409"/>
            <ac:spMk id="2" creationId="{82DE4D54-C2E6-A3B4-61E1-79E2E8DFE896}"/>
          </ac:spMkLst>
        </pc:spChg>
        <pc:spChg chg="add del mod">
          <ac:chgData name="り ぶ" userId="e79b0678f96bfbc0" providerId="LiveId" clId="{9FB3F078-FED4-43B4-99B8-4CF7EE0A562F}" dt="2024-06-05T01:40:57.748" v="688" actId="21"/>
          <ac:spMkLst>
            <pc:docMk/>
            <pc:sldMk cId="4212247442" sldId="409"/>
            <ac:spMk id="3" creationId="{253B42F0-90D0-8D8A-E5F5-2CF0E0624993}"/>
          </ac:spMkLst>
        </pc:spChg>
        <pc:spChg chg="add mod ord">
          <ac:chgData name="り ぶ" userId="e79b0678f96bfbc0" providerId="LiveId" clId="{9FB3F078-FED4-43B4-99B8-4CF7EE0A562F}" dt="2024-06-05T01:41:49.745" v="794" actId="20577"/>
          <ac:spMkLst>
            <pc:docMk/>
            <pc:sldMk cId="4212247442" sldId="409"/>
            <ac:spMk id="6" creationId="{64037208-973A-450E-9C9F-69C341CF2C7C}"/>
          </ac:spMkLst>
        </pc:spChg>
        <pc:picChg chg="add mod">
          <ac:chgData name="り ぶ" userId="e79b0678f96bfbc0" providerId="LiveId" clId="{9FB3F078-FED4-43B4-99B8-4CF7EE0A562F}" dt="2024-06-05T01:41:17.004" v="691" actId="1076"/>
          <ac:picMkLst>
            <pc:docMk/>
            <pc:sldMk cId="4212247442" sldId="409"/>
            <ac:picMk id="5" creationId="{58A7A9F8-A98B-A1BA-2618-FC8552EA62D7}"/>
          </ac:picMkLst>
        </pc:picChg>
      </pc:sldChg>
      <pc:sldChg chg="modSp new mod">
        <pc:chgData name="り ぶ" userId="e79b0678f96bfbc0" providerId="LiveId" clId="{9FB3F078-FED4-43B4-99B8-4CF7EE0A562F}" dt="2024-06-05T01:40:48.906" v="686"/>
        <pc:sldMkLst>
          <pc:docMk/>
          <pc:sldMk cId="1799549033" sldId="410"/>
        </pc:sldMkLst>
        <pc:spChg chg="mod">
          <ac:chgData name="り ぶ" userId="e79b0678f96bfbc0" providerId="LiveId" clId="{9FB3F078-FED4-43B4-99B8-4CF7EE0A562F}" dt="2024-06-05T01:40:48.906" v="686"/>
          <ac:spMkLst>
            <pc:docMk/>
            <pc:sldMk cId="1799549033" sldId="410"/>
            <ac:spMk id="2" creationId="{DCEEC604-0447-B7DF-5E6E-96A339832D5E}"/>
          </ac:spMkLst>
        </pc:spChg>
        <pc:spChg chg="mod">
          <ac:chgData name="り ぶ" userId="e79b0678f96bfbc0" providerId="LiveId" clId="{9FB3F078-FED4-43B4-99B8-4CF7EE0A562F}" dt="2024-06-05T01:40:45.842" v="674"/>
          <ac:spMkLst>
            <pc:docMk/>
            <pc:sldMk cId="1799549033" sldId="410"/>
            <ac:spMk id="3" creationId="{29C35845-7973-C374-AC0D-0972A95C8F47}"/>
          </ac:spMkLst>
        </pc:spChg>
      </pc:sldChg>
    </pc:docChg>
  </pc:docChgLst>
  <pc:docChgLst>
    <pc:chgData name="り ぶ" userId="e79b0678f96bfbc0" providerId="LiveId" clId="{08271D57-F6D4-4998-905F-8D57F30C8D7C}"/>
    <pc:docChg chg="addSld modSld">
      <pc:chgData name="り ぶ" userId="e79b0678f96bfbc0" providerId="LiveId" clId="{08271D57-F6D4-4998-905F-8D57F30C8D7C}" dt="2024-04-15T01:24:33.001" v="517"/>
      <pc:docMkLst>
        <pc:docMk/>
      </pc:docMkLst>
      <pc:sldChg chg="modSp mod">
        <pc:chgData name="り ぶ" userId="e79b0678f96bfbc0" providerId="LiveId" clId="{08271D57-F6D4-4998-905F-8D57F30C8D7C}" dt="2024-04-15T01:23:04.762" v="438" actId="20577"/>
        <pc:sldMkLst>
          <pc:docMk/>
          <pc:sldMk cId="3500556462" sldId="406"/>
        </pc:sldMkLst>
        <pc:spChg chg="mod">
          <ac:chgData name="り ぶ" userId="e79b0678f96bfbc0" providerId="LiveId" clId="{08271D57-F6D4-4998-905F-8D57F30C8D7C}" dt="2024-04-15T01:23:04.762" v="438" actId="20577"/>
          <ac:spMkLst>
            <pc:docMk/>
            <pc:sldMk cId="3500556462" sldId="406"/>
            <ac:spMk id="3" creationId="{E9AA6CD7-2FB7-BB25-4162-D74B592E374A}"/>
          </ac:spMkLst>
        </pc:spChg>
      </pc:sldChg>
      <pc:sldChg chg="modSp new mod">
        <pc:chgData name="り ぶ" userId="e79b0678f96bfbc0" providerId="LiveId" clId="{08271D57-F6D4-4998-905F-8D57F30C8D7C}" dt="2024-04-15T01:24:33.001" v="517"/>
        <pc:sldMkLst>
          <pc:docMk/>
          <pc:sldMk cId="3265879843" sldId="407"/>
        </pc:sldMkLst>
        <pc:spChg chg="mod">
          <ac:chgData name="り ぶ" userId="e79b0678f96bfbc0" providerId="LiveId" clId="{08271D57-F6D4-4998-905F-8D57F30C8D7C}" dt="2024-04-15T01:24:33.001" v="517"/>
          <ac:spMkLst>
            <pc:docMk/>
            <pc:sldMk cId="3265879843" sldId="407"/>
            <ac:spMk id="2" creationId="{E31FA5BD-C4BC-7DE4-627D-2ABD14FB2D60}"/>
          </ac:spMkLst>
        </pc:spChg>
        <pc:spChg chg="mod">
          <ac:chgData name="り ぶ" userId="e79b0678f96bfbc0" providerId="LiveId" clId="{08271D57-F6D4-4998-905F-8D57F30C8D7C}" dt="2024-04-15T01:24:26.886" v="502" actId="20577"/>
          <ac:spMkLst>
            <pc:docMk/>
            <pc:sldMk cId="3265879843" sldId="407"/>
            <ac:spMk id="3" creationId="{1DDBA7BF-9D30-B82C-5CB4-63869E31D8C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AED8D3B-9082-49AA-B4BC-F3F4425AA75A}"/>
              </a:ext>
            </a:extLst>
          </p:cNvPr>
          <p:cNvSpPr>
            <a:spLocks noGrp="1"/>
          </p:cNvSpPr>
          <p:nvPr>
            <p:ph type="dt" sz="quarter" idx="1"/>
          </p:nvPr>
        </p:nvSpPr>
        <p:spPr>
          <a:xfrm>
            <a:off x="3818971" y="0"/>
            <a:ext cx="2921582" cy="495348"/>
          </a:xfrm>
          <a:prstGeom prst="rect">
            <a:avLst/>
          </a:prstGeom>
        </p:spPr>
        <p:txBody>
          <a:bodyPr vert="horz" lIns="91440" tIns="45720" rIns="91440" bIns="45720" rtlCol="0"/>
          <a:lstStyle>
            <a:lvl1pPr algn="r">
              <a:defRPr sz="1200"/>
            </a:lvl1pPr>
          </a:lstStyle>
          <a:p>
            <a:fld id="{389ACFA8-1AB5-47AD-8712-789ED582E266}" type="datetimeFigureOut">
              <a:rPr kumimoji="1" lang="ja-JP" altLang="en-US" smtClean="0"/>
              <a:t>2024/6/5</a:t>
            </a:fld>
            <a:endParaRPr kumimoji="1" lang="ja-JP" altLang="en-US"/>
          </a:p>
        </p:txBody>
      </p:sp>
      <p:sp>
        <p:nvSpPr>
          <p:cNvPr id="5" name="スライド番号プレースホルダー 4">
            <a:extLst>
              <a:ext uri="{FF2B5EF4-FFF2-40B4-BE49-F238E27FC236}">
                <a16:creationId xmlns:a16="http://schemas.microsoft.com/office/drawing/2014/main" id="{91EDE976-DD9F-4E5B-8DD7-50A554BDD883}"/>
              </a:ext>
            </a:extLst>
          </p:cNvPr>
          <p:cNvSpPr>
            <a:spLocks noGrp="1"/>
          </p:cNvSpPr>
          <p:nvPr>
            <p:ph type="sldNum" sz="quarter" idx="3"/>
          </p:nvPr>
        </p:nvSpPr>
        <p:spPr>
          <a:xfrm>
            <a:off x="3818971" y="9377318"/>
            <a:ext cx="2921582" cy="495347"/>
          </a:xfrm>
          <a:prstGeom prst="rect">
            <a:avLst/>
          </a:prstGeom>
        </p:spPr>
        <p:txBody>
          <a:bodyPr vert="horz" lIns="91440" tIns="45720" rIns="91440" bIns="45720" rtlCol="0" anchor="b"/>
          <a:lstStyle>
            <a:lvl1pPr algn="r">
              <a:defRPr sz="1200"/>
            </a:lvl1pPr>
          </a:lstStyle>
          <a:p>
            <a:fld id="{F2DA504E-F46D-4C99-BD4A-3BE220F742A8}" type="slidenum">
              <a:rPr kumimoji="1" lang="ja-JP" altLang="en-US" smtClean="0"/>
              <a:t>‹#›</a:t>
            </a:fld>
            <a:endParaRPr kumimoji="1" lang="ja-JP" altLang="en-US"/>
          </a:p>
        </p:txBody>
      </p:sp>
    </p:spTree>
    <p:extLst>
      <p:ext uri="{BB962C8B-B14F-4D97-AF65-F5344CB8AC3E}">
        <p14:creationId xmlns:p14="http://schemas.microsoft.com/office/powerpoint/2010/main" val="9559416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orient="horz" pos="3109" userDrawn="1">
          <p15:clr>
            <a:srgbClr val="F26B43"/>
          </p15:clr>
        </p15:guide>
        <p15:guide id="2" pos="2123"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atin typeface="+mn-lt"/>
              </a:defRPr>
            </a:lvl1pPr>
          </a:lstStyle>
          <a:p>
            <a:fld id="{49E156C8-D1E6-4437-B817-0C57EC289493}" type="datetimeFigureOut">
              <a:rPr kumimoji="1" lang="ja-JP" altLang="en-US" smtClean="0"/>
              <a:pPr/>
              <a:t>2024/6/5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en-US" altLang="ja-JP" dirty="0"/>
              <a:t>Headline</a:t>
            </a:r>
            <a:endParaRPr kumimoji="1" lang="ja-JP" altLang="en-US" dirty="0"/>
          </a:p>
          <a:p>
            <a:pPr lvl="1"/>
            <a:r>
              <a:rPr kumimoji="1" lang="en-US" altLang="ja-JP" dirty="0"/>
              <a:t>1st subhead</a:t>
            </a:r>
            <a:endParaRPr kumimoji="1" lang="ja-JP" altLang="en-US" dirty="0"/>
          </a:p>
          <a:p>
            <a:pPr lvl="2"/>
            <a:r>
              <a:rPr kumimoji="1" lang="en-US" altLang="ja-JP" dirty="0"/>
              <a:t>2nd subhead</a:t>
            </a:r>
            <a:endParaRPr kumimoji="1" lang="ja-JP" altLang="en-US" dirty="0"/>
          </a:p>
          <a:p>
            <a:pPr lvl="3"/>
            <a:r>
              <a:rPr kumimoji="1" lang="en-US" altLang="ja-JP" dirty="0"/>
              <a:t>Text</a:t>
            </a:r>
          </a:p>
          <a:p>
            <a:pPr lvl="4"/>
            <a:r>
              <a:rPr kumimoji="1" lang="en-US" altLang="ja-JP" dirty="0"/>
              <a:t>Text</a:t>
            </a:r>
            <a:endParaRPr kumimoji="1" lang="ja-JP" altLang="en-US" dirty="0"/>
          </a:p>
        </p:txBody>
      </p:sp>
      <p:sp>
        <p:nvSpPr>
          <p:cNvPr id="7" name="スライド番号プレースホルダー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000">
                <a:latin typeface="+mn-lt"/>
              </a:defRPr>
            </a:lvl1pPr>
          </a:lstStyle>
          <a:p>
            <a:fld id="{C0644275-5C74-4E59-8F01-9B0DD8D2F6FE}" type="slidenum">
              <a:rPr kumimoji="1" lang="ja-JP" altLang="en-US" smtClean="0"/>
              <a:pPr/>
              <a:t>‹#›</a:t>
            </a:fld>
            <a:endParaRPr kumimoji="1" lang="ja-JP" altLang="en-US" dirty="0"/>
          </a:p>
        </p:txBody>
      </p:sp>
    </p:spTree>
    <p:extLst>
      <p:ext uri="{BB962C8B-B14F-4D97-AF65-F5344CB8AC3E}">
        <p14:creationId xmlns:p14="http://schemas.microsoft.com/office/powerpoint/2010/main" val="2664097101"/>
      </p:ext>
    </p:extLst>
  </p:cSld>
  <p:clrMap bg1="lt1" tx1="dk1" bg2="lt2" tx2="dk2" accent1="accent1" accent2="accent2" accent3="accent3" accent4="accent4" accent5="accent5" accent6="accent6" hlink="hlink" folHlink="folHlink"/>
  <p:hf hd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9" userDrawn="1">
          <p15:clr>
            <a:srgbClr val="F26B43"/>
          </p15:clr>
        </p15:guide>
        <p15:guide id="2" pos="2123"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1</a:t>
            </a:fld>
            <a:endParaRPr kumimoji="1" lang="ja-JP" altLang="en-US" dirty="0"/>
          </a:p>
        </p:txBody>
      </p:sp>
    </p:spTree>
    <p:extLst>
      <p:ext uri="{BB962C8B-B14F-4D97-AF65-F5344CB8AC3E}">
        <p14:creationId xmlns:p14="http://schemas.microsoft.com/office/powerpoint/2010/main" val="19486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2</a:t>
            </a:fld>
            <a:endParaRPr kumimoji="1" lang="ja-JP" altLang="en-US" dirty="0"/>
          </a:p>
        </p:txBody>
      </p:sp>
    </p:spTree>
    <p:extLst>
      <p:ext uri="{BB962C8B-B14F-4D97-AF65-F5344CB8AC3E}">
        <p14:creationId xmlns:p14="http://schemas.microsoft.com/office/powerpoint/2010/main" val="290235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3</a:t>
            </a:fld>
            <a:endParaRPr kumimoji="1" lang="ja-JP" altLang="en-US" dirty="0"/>
          </a:p>
        </p:txBody>
      </p:sp>
    </p:spTree>
    <p:extLst>
      <p:ext uri="{BB962C8B-B14F-4D97-AF65-F5344CB8AC3E}">
        <p14:creationId xmlns:p14="http://schemas.microsoft.com/office/powerpoint/2010/main" val="9157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5</a:t>
            </a:fld>
            <a:endParaRPr kumimoji="1" lang="ja-JP" altLang="en-US" dirty="0"/>
          </a:p>
        </p:txBody>
      </p:sp>
    </p:spTree>
    <p:extLst>
      <p:ext uri="{BB962C8B-B14F-4D97-AF65-F5344CB8AC3E}">
        <p14:creationId xmlns:p14="http://schemas.microsoft.com/office/powerpoint/2010/main" val="352455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644275-5C74-4E59-8F01-9B0DD8D2F6FE}" type="slidenum">
              <a:rPr kumimoji="1" lang="ja-JP" altLang="en-US" smtClean="0"/>
              <a:pPr/>
              <a:t>6</a:t>
            </a:fld>
            <a:endParaRPr kumimoji="1" lang="ja-JP" altLang="en-US" dirty="0"/>
          </a:p>
        </p:txBody>
      </p:sp>
    </p:spTree>
    <p:extLst>
      <p:ext uri="{BB962C8B-B14F-4D97-AF65-F5344CB8AC3E}">
        <p14:creationId xmlns:p14="http://schemas.microsoft.com/office/powerpoint/2010/main" val="366029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708F9C0-B03E-4ABD-81EF-A8BB7439D621}"/>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3999" y="1116000"/>
            <a:ext cx="6575364"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3999" y="3067200"/>
            <a:ext cx="6575363" cy="1260000"/>
          </a:xfrm>
        </p:spPr>
        <p:txBody>
          <a:bodyPr anchor="t" anchorCtr="0">
            <a:no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altLang="ja-JP" dirty="0"/>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12964187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D431003-5452-43E8-91F6-5795452BC861}"/>
              </a:ext>
            </a:extLst>
          </p:cNvPr>
          <p:cNvSpPr/>
          <p:nvPr userDrawn="1"/>
        </p:nvSpPr>
        <p:spPr>
          <a:xfrm>
            <a:off x="0" y="0"/>
            <a:ext cx="9144000"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2" name="Title 1"/>
          <p:cNvSpPr>
            <a:spLocks noGrp="1"/>
          </p:cNvSpPr>
          <p:nvPr>
            <p:ph type="ctrTitle"/>
          </p:nvPr>
        </p:nvSpPr>
        <p:spPr>
          <a:xfrm>
            <a:off x="234000" y="1116000"/>
            <a:ext cx="8280000" cy="1440000"/>
          </a:xfrm>
        </p:spPr>
        <p:txBody>
          <a:bodyPr anchor="b">
            <a:noAutofit/>
          </a:bodyPr>
          <a:lstStyle>
            <a:lvl1pPr algn="l">
              <a:defRPr sz="320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34000" y="2710800"/>
            <a:ext cx="8280000" cy="1447200"/>
          </a:xfrm>
        </p:spPr>
        <p:txBody>
          <a:bodyPr>
            <a:noAutofit/>
          </a:bodyPr>
          <a:lstStyle>
            <a:lvl1pPr marL="0" indent="0" algn="l">
              <a:buNone/>
              <a:defRPr sz="20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1" name="Slide Number Placeholder 5">
            <a:extLst>
              <a:ext uri="{FF2B5EF4-FFF2-40B4-BE49-F238E27FC236}">
                <a16:creationId xmlns:a16="http://schemas.microsoft.com/office/drawing/2014/main" id="{67F34FAF-5899-4FCC-97CF-1CDD972A664B}"/>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6405298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C65141DF-701C-41EB-B436-0296F415C178}"/>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1819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92094" cy="6876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304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600" y="950400"/>
            <a:ext cx="4280400" cy="3787200"/>
          </a:xfrm>
        </p:spPr>
        <p:txBody>
          <a:bodyPr/>
          <a:lstStyle>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Slide Number Placeholder 5">
            <a:extLst>
              <a:ext uri="{FF2B5EF4-FFF2-40B4-BE49-F238E27FC236}">
                <a16:creationId xmlns:a16="http://schemas.microsoft.com/office/drawing/2014/main" id="{08B49C1F-04E6-4106-8F00-66058D90681A}"/>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15069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34000" y="0"/>
            <a:ext cx="6685609" cy="687600"/>
          </a:xfrm>
        </p:spPr>
        <p:txBody>
          <a:bodyPr/>
          <a:lstStyle/>
          <a:p>
            <a:r>
              <a:rPr lang="ja-JP" altLang="en-US"/>
              <a:t>マスター タイトルの書式設定</a:t>
            </a:r>
            <a:endParaRPr lang="en-US" dirty="0"/>
          </a:p>
        </p:txBody>
      </p:sp>
      <p:sp>
        <p:nvSpPr>
          <p:cNvPr id="5" name="Slide Number Placeholder 5">
            <a:extLst>
              <a:ext uri="{FF2B5EF4-FFF2-40B4-BE49-F238E27FC236}">
                <a16:creationId xmlns:a16="http://schemas.microsoft.com/office/drawing/2014/main" id="{29DF87A6-DCE7-4D8E-9E35-54CD7B854EB9}"/>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cs typeface="Arial" panose="020B0604020202020204" pitchFamily="34"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233467769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CA31111-72AC-4540-8598-6B2D0B11659B}"/>
              </a:ext>
            </a:extLst>
          </p:cNvPr>
          <p:cNvSpPr/>
          <p:nvPr userDrawn="1"/>
        </p:nvSpPr>
        <p:spPr>
          <a:xfrm>
            <a:off x="6880698" y="0"/>
            <a:ext cx="2263302"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4302000" y="4878000"/>
            <a:ext cx="540000" cy="122400"/>
          </a:xfrm>
          <a:prstGeom prst="rect">
            <a:avLst/>
          </a:prstGeom>
        </p:spPr>
        <p:txBody>
          <a:bodyPr vert="horz" lIns="0" tIns="0" rIns="0" bIns="0" rtlCol="0" anchor="ctr"/>
          <a:lstStyle>
            <a:lvl1pPr algn="ctr">
              <a:defRPr sz="800">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sp>
        <p:nvSpPr>
          <p:cNvPr id="14" name="テキスト ボックス 13">
            <a:extLst>
              <a:ext uri="{FF2B5EF4-FFF2-40B4-BE49-F238E27FC236}">
                <a16:creationId xmlns:a16="http://schemas.microsoft.com/office/drawing/2014/main" id="{E8D4A2A5-1915-4F3E-BD41-D723F919F40C}"/>
              </a:ext>
            </a:extLst>
          </p:cNvPr>
          <p:cNvSpPr txBox="1"/>
          <p:nvPr userDrawn="1"/>
        </p:nvSpPr>
        <p:spPr>
          <a:xfrm>
            <a:off x="6809362" y="4940177"/>
            <a:ext cx="2334638" cy="200055"/>
          </a:xfrm>
          <a:prstGeom prst="rect">
            <a:avLst/>
          </a:prstGeom>
          <a:noFill/>
        </p:spPr>
        <p:txBody>
          <a:bodyPr wrap="square" rtlCol="0">
            <a:spAutoFit/>
          </a:bodyPr>
          <a:lstStyle/>
          <a:p>
            <a:pPr algn="r"/>
            <a:r>
              <a:rPr lang="en-US" altLang="ja-JP" sz="700" dirty="0"/>
              <a:t>© 2023 Hiroshima Prefecture. All rights reserved.</a:t>
            </a:r>
            <a:endParaRPr kumimoji="1" lang="ja-JP" altLang="en-US" sz="700" dirty="0"/>
          </a:p>
        </p:txBody>
      </p:sp>
      <p:sp>
        <p:nvSpPr>
          <p:cNvPr id="9" name="正方形/長方形 8">
            <a:extLst>
              <a:ext uri="{FF2B5EF4-FFF2-40B4-BE49-F238E27FC236}">
                <a16:creationId xmlns:a16="http://schemas.microsoft.com/office/drawing/2014/main" id="{97C4AF0D-95A2-45DB-8885-315F831EDA20}"/>
              </a:ext>
            </a:extLst>
          </p:cNvPr>
          <p:cNvSpPr/>
          <p:nvPr userDrawn="1"/>
        </p:nvSpPr>
        <p:spPr>
          <a:xfrm>
            <a:off x="6874213" y="0"/>
            <a:ext cx="2269787" cy="5143500"/>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endParaRPr>
          </a:p>
        </p:txBody>
      </p:sp>
      <p:pic>
        <p:nvPicPr>
          <p:cNvPr id="2" name="図 1">
            <a:extLst>
              <a:ext uri="{FF2B5EF4-FFF2-40B4-BE49-F238E27FC236}">
                <a16:creationId xmlns:a16="http://schemas.microsoft.com/office/drawing/2014/main" id="{45B73585-FD00-D04E-2C11-961BCD516F72}"/>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3343" y="209637"/>
            <a:ext cx="1690733" cy="304462"/>
          </a:xfrm>
          <a:prstGeom prst="rect">
            <a:avLst/>
          </a:prstGeom>
          <a:solidFill>
            <a:srgbClr val="00E7EF"/>
          </a:solidFill>
        </p:spPr>
      </p:pic>
    </p:spTree>
    <p:extLst>
      <p:ext uri="{BB962C8B-B14F-4D97-AF65-F5344CB8AC3E}">
        <p14:creationId xmlns:p14="http://schemas.microsoft.com/office/powerpoint/2010/main" val="1735700369"/>
      </p:ext>
    </p:extLst>
  </p:cSld>
  <p:clrMapOvr>
    <a:masterClrMapping/>
  </p:clrMapOvr>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AC9C8F6-653F-4247-8137-AAA15CB89CD8}"/>
              </a:ext>
            </a:extLst>
          </p:cNvPr>
          <p:cNvSpPr/>
          <p:nvPr userDrawn="1"/>
        </p:nvSpPr>
        <p:spPr>
          <a:xfrm>
            <a:off x="0" y="2204"/>
            <a:ext cx="9144000" cy="719328"/>
          </a:xfrm>
          <a:prstGeom prst="rect">
            <a:avLst/>
          </a:prstGeom>
          <a:solidFill>
            <a:srgbClr val="00E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ln>
                <a:noFill/>
              </a:ln>
              <a:solidFill>
                <a:schemeClr val="tx1"/>
              </a:solidFill>
            </a:endParaRPr>
          </a:p>
        </p:txBody>
      </p:sp>
      <p:sp>
        <p:nvSpPr>
          <p:cNvPr id="2" name="Title Placeholder 1"/>
          <p:cNvSpPr>
            <a:spLocks noGrp="1"/>
          </p:cNvSpPr>
          <p:nvPr>
            <p:ph type="title"/>
          </p:nvPr>
        </p:nvSpPr>
        <p:spPr bwMode="gray">
          <a:xfrm>
            <a:off x="234000" y="0"/>
            <a:ext cx="6664823" cy="687600"/>
          </a:xfrm>
          <a:prstGeom prst="rect">
            <a:avLst/>
          </a:prstGeom>
        </p:spPr>
        <p:txBody>
          <a:bodyPr vert="horz" lIns="0" tIns="108000" rIns="0" bIns="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bwMode="gray">
          <a:xfrm>
            <a:off x="230400" y="950400"/>
            <a:ext cx="8679600" cy="3787200"/>
          </a:xfrm>
          <a:prstGeom prst="rect">
            <a:avLst/>
          </a:prstGeom>
        </p:spPr>
        <p:txBody>
          <a:bodyPr vert="horz" lIns="0" tIns="0" rIns="0" bIns="0" rtlCol="0">
            <a:noAutofit/>
          </a:bodyPr>
          <a:lstStyle/>
          <a:p>
            <a:pPr lvl="0"/>
            <a:r>
              <a:rPr lang="ja-JP" altLang="en-US" dirty="0"/>
              <a:t>マスター テキストの書式設定</a:t>
            </a:r>
          </a:p>
          <a:p>
            <a:pPr lvl="1"/>
            <a:r>
              <a:rPr lang="ja-JP" altLang="en-US" dirty="0"/>
              <a:t>第</a:t>
            </a:r>
            <a:r>
              <a:rPr lang="en-US" altLang="ja-JP" dirty="0"/>
              <a:t>2</a:t>
            </a:r>
            <a:r>
              <a:rPr lang="ja-JP" altLang="en-US" dirty="0"/>
              <a:t> レベル</a:t>
            </a:r>
          </a:p>
          <a:p>
            <a:pPr lvl="2"/>
            <a:r>
              <a:rPr lang="ja-JP" altLang="en-US" dirty="0"/>
              <a:t>第</a:t>
            </a:r>
            <a:r>
              <a:rPr lang="en-US" altLang="ja-JP" dirty="0"/>
              <a:t>3</a:t>
            </a:r>
            <a:r>
              <a:rPr lang="ja-JP" altLang="en-US" dirty="0"/>
              <a:t> レベル</a:t>
            </a:r>
          </a:p>
          <a:p>
            <a:pPr lvl="3"/>
            <a:r>
              <a:rPr lang="ja-JP" altLang="en-US" dirty="0"/>
              <a:t>第</a:t>
            </a:r>
            <a:r>
              <a:rPr lang="en-US" altLang="ja-JP" dirty="0"/>
              <a:t>4</a:t>
            </a:r>
            <a:r>
              <a:rPr lang="ja-JP" altLang="en-US" dirty="0"/>
              <a:t> レベル</a:t>
            </a:r>
          </a:p>
          <a:p>
            <a:pPr lvl="4"/>
            <a:r>
              <a:rPr lang="ja-JP" altLang="en-US" dirty="0"/>
              <a:t>第</a:t>
            </a:r>
            <a:r>
              <a:rPr lang="en-US" altLang="ja-JP" dirty="0"/>
              <a:t>5</a:t>
            </a:r>
            <a:r>
              <a:rPr lang="ja-JP" altLang="en-US" dirty="0"/>
              <a:t> レベル</a:t>
            </a:r>
            <a:endParaRPr lang="en-US" altLang="ja-JP" dirty="0"/>
          </a:p>
          <a:p>
            <a:pPr lvl="5"/>
            <a:r>
              <a:rPr lang="ja-JP" altLang="en-US" dirty="0"/>
              <a:t>テキスト</a:t>
            </a:r>
            <a:endParaRPr lang="en-US" altLang="ja-JP" dirty="0"/>
          </a:p>
          <a:p>
            <a:pPr lvl="6"/>
            <a:r>
              <a:rPr lang="ja-JP" altLang="en-US" dirty="0"/>
              <a:t>テキスト</a:t>
            </a:r>
            <a:endParaRPr lang="en-US" altLang="ja-JP" dirty="0"/>
          </a:p>
          <a:p>
            <a:pPr lvl="7"/>
            <a:r>
              <a:rPr lang="ja-JP" altLang="en-US" dirty="0"/>
              <a:t>テキスト</a:t>
            </a:r>
            <a:endParaRPr lang="en-US" altLang="ja-JP" dirty="0"/>
          </a:p>
          <a:p>
            <a:pPr lvl="8"/>
            <a:r>
              <a:rPr lang="ja-JP" altLang="en-US" dirty="0"/>
              <a:t>テキスト</a:t>
            </a:r>
            <a:endParaRPr lang="en-US" dirty="0"/>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4302000" y="4805463"/>
            <a:ext cx="540000" cy="265889"/>
          </a:xfrm>
          <a:prstGeom prst="rect">
            <a:avLst/>
          </a:prstGeom>
        </p:spPr>
        <p:txBody>
          <a:bodyPr vert="horz" lIns="0" tIns="0" rIns="0" bIns="0" rtlCol="0" anchor="ctr"/>
          <a:lstStyle>
            <a:lvl1pPr algn="ctr">
              <a:defRPr sz="1200" baseline="0">
                <a:solidFill>
                  <a:schemeClr val="tx1"/>
                </a:solidFill>
                <a:latin typeface="Times New Roman" panose="02020603050405020304" pitchFamily="18" charset="0"/>
                <a:ea typeface="メイリオ" panose="020B0604030504040204" pitchFamily="50" charset="-128"/>
                <a:cs typeface="Times New Roman" panose="02020603050405020304" pitchFamily="18" charset="0"/>
              </a:defRPr>
            </a:lvl1pPr>
          </a:lstStyle>
          <a:p>
            <a:fld id="{4D029D89-7B63-4C94-AD4D-2E4D6BB83637}" type="slidenum">
              <a:rPr kumimoji="1" lang="ja-JP" altLang="en-US" smtClean="0"/>
              <a:pPr/>
              <a:t>‹#›</a:t>
            </a:fld>
            <a:endParaRPr kumimoji="1" lang="ja-JP" altLang="en-US" dirty="0"/>
          </a:p>
        </p:txBody>
      </p:sp>
    </p:spTree>
    <p:extLst>
      <p:ext uri="{BB962C8B-B14F-4D97-AF65-F5344CB8AC3E}">
        <p14:creationId xmlns:p14="http://schemas.microsoft.com/office/powerpoint/2010/main" val="4240899197"/>
      </p:ext>
    </p:extLst>
  </p:cSld>
  <p:clrMap bg1="lt1" tx1="dk1" bg2="lt2" tx2="dk2" accent1="accent1" accent2="accent2" accent3="accent3" accent4="accent4" accent5="accent5" accent6="accent6" hlink="hlink" folHlink="folHlink"/>
  <p:sldLayoutIdLst>
    <p:sldLayoutId id="2147483721" r:id="rId1"/>
    <p:sldLayoutId id="2147483699" r:id="rId2"/>
    <p:sldLayoutId id="2147483700" r:id="rId3"/>
    <p:sldLayoutId id="2147483701" r:id="rId4"/>
    <p:sldLayoutId id="2147483702" r:id="rId5"/>
    <p:sldLayoutId id="2147483722" r:id="rId6"/>
  </p:sldLayoutIdLst>
  <p:hf sldNum="0" hdr="0" dt="0"/>
  <p:txStyles>
    <p:titleStyle>
      <a:lvl1pPr algn="l" defTabSz="685800" rtl="0" eaLnBrk="1" latinLnBrk="0" hangingPunct="1">
        <a:lnSpc>
          <a:spcPct val="90000"/>
        </a:lnSpc>
        <a:spcBef>
          <a:spcPct val="0"/>
        </a:spcBef>
        <a:buNone/>
        <a:defRPr kumimoji="1" sz="2800" b="1" kern="1200" baseline="0">
          <a:solidFill>
            <a:schemeClr val="tx1"/>
          </a:solidFill>
          <a:latin typeface="Times New Roman" panose="02020603050405020304" pitchFamily="18" charset="0"/>
          <a:ea typeface="メイリオ" panose="020B0604030504040204" pitchFamily="50" charset="-128"/>
          <a:cs typeface="+mj-cs"/>
        </a:defRPr>
      </a:lvl1pPr>
    </p:titleStyle>
    <p:bodyStyle>
      <a:lvl1pPr marL="216000" indent="-216000" algn="l" defTabSz="685800" rtl="0" eaLnBrk="1" latinLnBrk="0" hangingPunct="1">
        <a:lnSpc>
          <a:spcPct val="100000"/>
        </a:lnSpc>
        <a:spcBef>
          <a:spcPts val="750"/>
        </a:spcBef>
        <a:buClr>
          <a:schemeClr val="accent4"/>
        </a:buClr>
        <a:buSzPct val="90000"/>
        <a:buFont typeface="Wingdings" panose="05000000000000000000" pitchFamily="2" charset="2"/>
        <a:buChar char="l"/>
        <a:defRPr kumimoji="1" sz="2200" kern="1200" baseline="0">
          <a:solidFill>
            <a:schemeClr val="tx1"/>
          </a:solidFill>
          <a:latin typeface="Times New Roman" panose="02020603050405020304" pitchFamily="18" charset="0"/>
          <a:ea typeface="メイリオ" panose="020B0604030504040204" pitchFamily="50" charset="-128"/>
          <a:cs typeface="+mn-cs"/>
        </a:defRPr>
      </a:lvl1pPr>
      <a:lvl2pPr marL="514350" indent="-171450" algn="l" defTabSz="685800" rtl="0" eaLnBrk="1" latinLnBrk="0" hangingPunct="1">
        <a:lnSpc>
          <a:spcPct val="100000"/>
        </a:lnSpc>
        <a:spcBef>
          <a:spcPts val="375"/>
        </a:spcBef>
        <a:buClr>
          <a:srgbClr val="6D6E70"/>
        </a:buClr>
        <a:buSzPct val="90000"/>
        <a:buFont typeface="Wingdings" panose="05000000000000000000" pitchFamily="2" charset="2"/>
        <a:buChar char="Ø"/>
        <a:defRPr kumimoji="1" sz="1800" kern="1200" baseline="0">
          <a:solidFill>
            <a:schemeClr val="tx1"/>
          </a:solidFill>
          <a:latin typeface="Times New Roman" panose="02020603050405020304" pitchFamily="18" charset="0"/>
          <a:ea typeface="メイリオ" panose="020B0604030504040204" pitchFamily="50" charset="-128"/>
          <a:cs typeface="+mn-cs"/>
        </a:defRPr>
      </a:lvl2pPr>
      <a:lvl3pPr marL="857250" indent="-171450" algn="l" defTabSz="685800" rtl="0" eaLnBrk="1" latinLnBrk="0" hangingPunct="1">
        <a:lnSpc>
          <a:spcPct val="100000"/>
        </a:lnSpc>
        <a:spcBef>
          <a:spcPts val="375"/>
        </a:spcBef>
        <a:buClr>
          <a:srgbClr val="6D6E70"/>
        </a:buClr>
        <a:buSzPct val="90000"/>
        <a:buFont typeface="Wingdings" panose="05000000000000000000" pitchFamily="2" charset="2"/>
        <a:buChar char="ü"/>
        <a:defRPr kumimoji="1" sz="1600" kern="1200" baseline="0">
          <a:solidFill>
            <a:schemeClr val="tx1"/>
          </a:solidFill>
          <a:latin typeface="Times New Roman" panose="02020603050405020304" pitchFamily="18" charset="0"/>
          <a:ea typeface="メイリオ" panose="020B0604030504040204" pitchFamily="50" charset="-128"/>
          <a:cs typeface="+mn-cs"/>
        </a:defRPr>
      </a:lvl3pPr>
      <a:lvl4pPr marL="12001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4pPr>
      <a:lvl5pPr marL="15430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5pPr>
      <a:lvl6pPr marL="18859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6pPr>
      <a:lvl7pPr marL="22288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7pPr>
      <a:lvl8pPr marL="25717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8pPr>
      <a:lvl9pPr marL="2914650" indent="-171450" algn="l" defTabSz="685800" rtl="0" eaLnBrk="1" latinLnBrk="0" hangingPunct="1">
        <a:lnSpc>
          <a:spcPct val="100000"/>
        </a:lnSpc>
        <a:spcBef>
          <a:spcPts val="375"/>
        </a:spcBef>
        <a:buClr>
          <a:srgbClr val="6D6E70"/>
        </a:buClr>
        <a:buSzPct val="90000"/>
        <a:buFont typeface="Wingdings" panose="05000000000000000000" pitchFamily="2" charset="2"/>
        <a:buChar char="l"/>
        <a:defRPr kumimoji="1" sz="1400" kern="1200" baseline="0">
          <a:solidFill>
            <a:schemeClr val="tx1"/>
          </a:solidFill>
          <a:latin typeface="Times New Roman" panose="02020603050405020304" pitchFamily="18" charset="0"/>
          <a:ea typeface="メイリオ" panose="020B0604030504040204" pitchFamily="50" charset="-128"/>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bit.ly/49rGwv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A9657-0BCA-9C9B-0D22-4A47038F2E81}"/>
              </a:ext>
            </a:extLst>
          </p:cNvPr>
          <p:cNvSpPr>
            <a:spLocks noGrp="1"/>
          </p:cNvSpPr>
          <p:nvPr>
            <p:ph type="ctrTitle"/>
          </p:nvPr>
        </p:nvSpPr>
        <p:spPr/>
        <p:txBody>
          <a:bodyPr/>
          <a:lstStyle/>
          <a:p>
            <a:pPr algn="l"/>
            <a:r>
              <a:rPr lang="ja-JP" altLang="en-US" dirty="0"/>
              <a:t>事前の準備</a:t>
            </a:r>
            <a:endParaRPr kumimoji="1" lang="ja-JP" altLang="en-US" dirty="0"/>
          </a:p>
        </p:txBody>
      </p:sp>
      <p:sp>
        <p:nvSpPr>
          <p:cNvPr id="3" name="字幕 2">
            <a:extLst>
              <a:ext uri="{FF2B5EF4-FFF2-40B4-BE49-F238E27FC236}">
                <a16:creationId xmlns:a16="http://schemas.microsoft.com/office/drawing/2014/main" id="{E144C89F-5A53-AEC2-8774-F954F32C8933}"/>
              </a:ext>
            </a:extLst>
          </p:cNvPr>
          <p:cNvSpPr>
            <a:spLocks noGrp="1"/>
          </p:cNvSpPr>
          <p:nvPr>
            <p:ph type="subTitle" idx="1"/>
          </p:nvPr>
        </p:nvSpPr>
        <p:spPr/>
        <p:txBody>
          <a:bodyPr/>
          <a:lstStyle/>
          <a:p>
            <a:pPr algn="l"/>
            <a:endParaRPr kumimoji="1" lang="ja-JP" altLang="en-US" sz="2000" dirty="0"/>
          </a:p>
        </p:txBody>
      </p:sp>
    </p:spTree>
    <p:extLst>
      <p:ext uri="{BB962C8B-B14F-4D97-AF65-F5344CB8AC3E}">
        <p14:creationId xmlns:p14="http://schemas.microsoft.com/office/powerpoint/2010/main" val="377023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73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FA5BD-C4BC-7DE4-627D-2ABD14FB2D60}"/>
              </a:ext>
            </a:extLst>
          </p:cNvPr>
          <p:cNvSpPr>
            <a:spLocks noGrp="1"/>
          </p:cNvSpPr>
          <p:nvPr>
            <p:ph type="title"/>
          </p:nvPr>
        </p:nvSpPr>
        <p:spPr/>
        <p:txBody>
          <a:bodyPr/>
          <a:lstStyle/>
          <a:p>
            <a:r>
              <a:rPr kumimoji="1" lang="ja-JP" altLang="en-US" dirty="0"/>
              <a:t>本日の内容 </a:t>
            </a:r>
            <a:r>
              <a:rPr kumimoji="1" lang="en-US" altLang="ja-JP" dirty="0"/>
              <a:t>: IoT</a:t>
            </a:r>
            <a:r>
              <a:rPr kumimoji="1" lang="ja-JP" altLang="en-US" dirty="0"/>
              <a:t>用センサ端末の開発</a:t>
            </a:r>
          </a:p>
        </p:txBody>
      </p:sp>
      <p:sp>
        <p:nvSpPr>
          <p:cNvPr id="3" name="コンテンツ プレースホルダー 2">
            <a:extLst>
              <a:ext uri="{FF2B5EF4-FFF2-40B4-BE49-F238E27FC236}">
                <a16:creationId xmlns:a16="http://schemas.microsoft.com/office/drawing/2014/main" id="{1DDBA7BF-9D30-B82C-5CB4-63869E31D8C1}"/>
              </a:ext>
            </a:extLst>
          </p:cNvPr>
          <p:cNvSpPr>
            <a:spLocks noGrp="1"/>
          </p:cNvSpPr>
          <p:nvPr>
            <p:ph idx="1"/>
          </p:nvPr>
        </p:nvSpPr>
        <p:spPr/>
        <p:txBody>
          <a:bodyPr>
            <a:normAutofit fontScale="92500" lnSpcReduction="10000"/>
          </a:bodyPr>
          <a:lstStyle/>
          <a:p>
            <a:r>
              <a:rPr lang="ja-JP" altLang="en-US" dirty="0"/>
              <a:t>目的</a:t>
            </a:r>
            <a:endParaRPr lang="en-US" altLang="ja-JP" dirty="0"/>
          </a:p>
          <a:p>
            <a:pPr lvl="1"/>
            <a:r>
              <a:rPr lang="en-US" altLang="ja-JP" dirty="0"/>
              <a:t>IoT</a:t>
            </a:r>
            <a:r>
              <a:rPr lang="ja-JP" altLang="en-US" dirty="0"/>
              <a:t>用センサ端末を簡単に作れる環境を使った場合に，非専門家がどの程度の時間でできるようになるかを調べる</a:t>
            </a:r>
            <a:endParaRPr lang="en-US" altLang="ja-JP" dirty="0"/>
          </a:p>
          <a:p>
            <a:pPr lvl="2"/>
            <a:endParaRPr lang="en-US" altLang="ja-JP" dirty="0"/>
          </a:p>
          <a:p>
            <a:r>
              <a:rPr lang="ja-JP" altLang="en-US" dirty="0"/>
              <a:t>調査内容</a:t>
            </a:r>
            <a:endParaRPr lang="en-US" altLang="ja-JP" dirty="0"/>
          </a:p>
          <a:p>
            <a:pPr lvl="1"/>
            <a:r>
              <a:rPr lang="ja-JP" altLang="en-US" dirty="0"/>
              <a:t>マイコン等に関する講義時間，端末やソフトの作成に要した時間</a:t>
            </a:r>
            <a:endParaRPr lang="en-US" altLang="ja-JP" dirty="0"/>
          </a:p>
          <a:p>
            <a:pPr lvl="2"/>
            <a:endParaRPr lang="en-US" altLang="ja-JP" dirty="0"/>
          </a:p>
          <a:p>
            <a:r>
              <a:rPr lang="ja-JP" altLang="en-US" dirty="0"/>
              <a:t>調査方法</a:t>
            </a:r>
            <a:endParaRPr lang="en-US" altLang="ja-JP" dirty="0"/>
          </a:p>
          <a:p>
            <a:pPr lvl="1"/>
            <a:r>
              <a:rPr lang="ja-JP" altLang="en-US" dirty="0"/>
              <a:t>オンラインアンケートで使ったセンサの種類や所要時間を入力</a:t>
            </a:r>
            <a:endParaRPr lang="en-US" altLang="ja-JP" dirty="0"/>
          </a:p>
          <a:p>
            <a:pPr lvl="2"/>
            <a:endParaRPr lang="en-US" altLang="ja-JP" dirty="0"/>
          </a:p>
          <a:p>
            <a:r>
              <a:rPr lang="ja-JP" altLang="en-US" dirty="0"/>
              <a:t>追加の着眼点</a:t>
            </a:r>
            <a:endParaRPr lang="en-US" altLang="ja-JP" dirty="0"/>
          </a:p>
          <a:p>
            <a:pPr lvl="1"/>
            <a:r>
              <a:rPr lang="ja-JP" altLang="en-US" dirty="0"/>
              <a:t>利用するセンサの種類や繰り返し回数による所要時間の変化</a:t>
            </a:r>
            <a:endParaRPr lang="en-US" altLang="ja-JP" dirty="0"/>
          </a:p>
          <a:p>
            <a:pPr lvl="1"/>
            <a:endParaRPr lang="en-US" altLang="ja-JP" dirty="0"/>
          </a:p>
        </p:txBody>
      </p:sp>
    </p:spTree>
    <p:extLst>
      <p:ext uri="{BB962C8B-B14F-4D97-AF65-F5344CB8AC3E}">
        <p14:creationId xmlns:p14="http://schemas.microsoft.com/office/powerpoint/2010/main" val="326587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58C79-CAB7-443F-3631-6DCDFE24DF0F}"/>
              </a:ext>
            </a:extLst>
          </p:cNvPr>
          <p:cNvSpPr>
            <a:spLocks noGrp="1"/>
          </p:cNvSpPr>
          <p:nvPr>
            <p:ph type="title"/>
          </p:nvPr>
        </p:nvSpPr>
        <p:spPr/>
        <p:txBody>
          <a:bodyPr/>
          <a:lstStyle/>
          <a:p>
            <a:r>
              <a:rPr kumimoji="1" lang="ja-JP" altLang="en-US" dirty="0"/>
              <a:t>具体的な作業</a:t>
            </a:r>
          </a:p>
        </p:txBody>
      </p:sp>
      <p:sp>
        <p:nvSpPr>
          <p:cNvPr id="3" name="コンテンツ プレースホルダー 2">
            <a:extLst>
              <a:ext uri="{FF2B5EF4-FFF2-40B4-BE49-F238E27FC236}">
                <a16:creationId xmlns:a16="http://schemas.microsoft.com/office/drawing/2014/main" id="{E9AA6CD7-2FB7-BB25-4162-D74B592E374A}"/>
              </a:ext>
            </a:extLst>
          </p:cNvPr>
          <p:cNvSpPr>
            <a:spLocks noGrp="1"/>
          </p:cNvSpPr>
          <p:nvPr>
            <p:ph idx="1"/>
          </p:nvPr>
        </p:nvSpPr>
        <p:spPr/>
        <p:txBody>
          <a:bodyPr>
            <a:normAutofit fontScale="77500" lnSpcReduction="20000"/>
          </a:bodyPr>
          <a:lstStyle/>
          <a:p>
            <a:pPr marL="457200" indent="-457200">
              <a:buFont typeface="+mj-ea"/>
              <a:buAutoNum type="circleNumDbPlain"/>
            </a:pPr>
            <a:r>
              <a:rPr lang="ja-JP" altLang="en-US" dirty="0"/>
              <a:t>事前</a:t>
            </a:r>
            <a:r>
              <a:rPr kumimoji="1" lang="ja-JP" altLang="en-US" dirty="0"/>
              <a:t>準備作業 </a:t>
            </a:r>
            <a:r>
              <a:rPr kumimoji="1" lang="en-US" altLang="ja-JP" dirty="0"/>
              <a:t>(PC</a:t>
            </a:r>
            <a:r>
              <a:rPr kumimoji="1" lang="ja-JP" altLang="en-US" dirty="0"/>
              <a:t>のネット接続等</a:t>
            </a:r>
            <a:r>
              <a:rPr kumimoji="1" lang="en-US" altLang="ja-JP" dirty="0"/>
              <a:t>)</a:t>
            </a:r>
          </a:p>
          <a:p>
            <a:pPr marL="755550" lvl="1" indent="-457200">
              <a:buFont typeface="+mj-ea"/>
              <a:buAutoNum type="circleNumDbPlain"/>
            </a:pPr>
            <a:endParaRPr kumimoji="1" lang="en-US" altLang="ja-JP" dirty="0"/>
          </a:p>
          <a:p>
            <a:pPr marL="457200" indent="-457200">
              <a:buFont typeface="+mj-ea"/>
              <a:buAutoNum type="circleNumDbPlain"/>
            </a:pPr>
            <a:r>
              <a:rPr kumimoji="1" lang="ja-JP" altLang="en-US" dirty="0"/>
              <a:t>オンラインアンケート </a:t>
            </a:r>
            <a:r>
              <a:rPr kumimoji="1" lang="en-US" altLang="ja-JP" dirty="0"/>
              <a:t>(</a:t>
            </a:r>
            <a:r>
              <a:rPr kumimoji="1" lang="ja-JP" altLang="en-US" dirty="0"/>
              <a:t>プログラミング経験等</a:t>
            </a:r>
            <a:r>
              <a:rPr kumimoji="1" lang="en-US" altLang="ja-JP" dirty="0"/>
              <a:t>)</a:t>
            </a:r>
          </a:p>
          <a:p>
            <a:pPr marL="755550" lvl="1" indent="-457200">
              <a:buFont typeface="+mj-ea"/>
              <a:buAutoNum type="circleNumDbPlain"/>
            </a:pPr>
            <a:endParaRPr kumimoji="1" lang="en-US" altLang="ja-JP" dirty="0"/>
          </a:p>
          <a:p>
            <a:pPr marL="457200" indent="-457200">
              <a:buFont typeface="+mj-ea"/>
              <a:buAutoNum type="circleNumDbPlain"/>
            </a:pPr>
            <a:r>
              <a:rPr kumimoji="1" lang="ja-JP" altLang="en-US" dirty="0"/>
              <a:t>講義形式で，マイコンや</a:t>
            </a:r>
            <a:r>
              <a:rPr kumimoji="1" lang="en-US" altLang="ja-JP" dirty="0"/>
              <a:t>IoT</a:t>
            </a:r>
            <a:r>
              <a:rPr kumimoji="1" lang="ja-JP" altLang="en-US" dirty="0"/>
              <a:t>端末についての解説</a:t>
            </a:r>
            <a:endParaRPr kumimoji="1" lang="en-US" altLang="ja-JP" dirty="0"/>
          </a:p>
          <a:p>
            <a:pPr marL="755550" lvl="1" indent="-457200">
              <a:buFont typeface="+mj-ea"/>
              <a:buAutoNum type="circleNumDbPlain"/>
            </a:pPr>
            <a:endParaRPr kumimoji="1" lang="en-US" altLang="ja-JP" dirty="0"/>
          </a:p>
          <a:p>
            <a:pPr marL="457200" indent="-457200">
              <a:buFont typeface="+mj-ea"/>
              <a:buAutoNum type="circleNumDbPlain"/>
            </a:pPr>
            <a:r>
              <a:rPr lang="en-US" altLang="ja-JP" dirty="0"/>
              <a:t>Arduino(</a:t>
            </a:r>
            <a:r>
              <a:rPr lang="ja-JP" altLang="en-US" dirty="0"/>
              <a:t>マイコンの一種</a:t>
            </a:r>
            <a:r>
              <a:rPr lang="en-US" altLang="ja-JP" dirty="0"/>
              <a:t>)</a:t>
            </a:r>
            <a:r>
              <a:rPr lang="ja-JP" altLang="en-US" dirty="0"/>
              <a:t>のソフトウェアを開発するために必要な各種ソフトウェアのセットアップ</a:t>
            </a:r>
            <a:endParaRPr lang="en-US" altLang="ja-JP" dirty="0"/>
          </a:p>
          <a:p>
            <a:pPr marL="755550" lvl="1" indent="-457200">
              <a:buFont typeface="+mj-ea"/>
              <a:buAutoNum type="circleNumDbPlain"/>
            </a:pPr>
            <a:endParaRPr lang="en-US" altLang="ja-JP" dirty="0"/>
          </a:p>
          <a:p>
            <a:pPr marL="457200" indent="-457200">
              <a:buFont typeface="+mj-ea"/>
              <a:buAutoNum type="circleNumDbPlain"/>
            </a:pPr>
            <a:r>
              <a:rPr kumimoji="1" lang="en-US" altLang="ja-JP" dirty="0"/>
              <a:t>Arduino</a:t>
            </a:r>
            <a:r>
              <a:rPr kumimoji="1" lang="ja-JP" altLang="en-US" dirty="0"/>
              <a:t>用ソフトウェアを自動で生成する開発環境の使い方説明</a:t>
            </a:r>
            <a:endParaRPr kumimoji="1" lang="en-US" altLang="ja-JP" dirty="0"/>
          </a:p>
          <a:p>
            <a:pPr marL="755550" lvl="1" indent="-457200">
              <a:buFont typeface="+mj-ea"/>
              <a:buAutoNum type="circleNumDbPlain"/>
            </a:pPr>
            <a:endParaRPr kumimoji="1" lang="en-US" altLang="ja-JP" dirty="0"/>
          </a:p>
          <a:p>
            <a:pPr marL="457200" indent="-457200">
              <a:buFont typeface="+mj-ea"/>
              <a:buAutoNum type="circleNumDbPlain"/>
            </a:pPr>
            <a:r>
              <a:rPr kumimoji="1" lang="en-US" altLang="ja-JP" dirty="0"/>
              <a:t>IoT</a:t>
            </a:r>
            <a:r>
              <a:rPr kumimoji="1" lang="ja-JP" altLang="en-US" dirty="0"/>
              <a:t>用センサ端末を開発し，動作させる </a:t>
            </a:r>
            <a:r>
              <a:rPr kumimoji="1" lang="en-US" altLang="ja-JP" dirty="0"/>
              <a:t>(</a:t>
            </a:r>
            <a:r>
              <a:rPr kumimoji="1" lang="ja-JP" altLang="en-US" dirty="0"/>
              <a:t>複数種類のセンサで実施</a:t>
            </a:r>
            <a:r>
              <a:rPr kumimoji="1" lang="en-US" altLang="ja-JP" dirty="0"/>
              <a:t>)</a:t>
            </a:r>
          </a:p>
          <a:p>
            <a:pPr lvl="1"/>
            <a:r>
              <a:rPr lang="ja-JP" altLang="en-US"/>
              <a:t>センサの選択</a:t>
            </a:r>
            <a:r>
              <a:rPr lang="ja-JP" altLang="en-US" dirty="0"/>
              <a:t>と接続</a:t>
            </a:r>
            <a:endParaRPr lang="en-US" altLang="ja-JP" dirty="0"/>
          </a:p>
          <a:p>
            <a:pPr lvl="1"/>
            <a:r>
              <a:rPr lang="ja-JP" altLang="en-US" dirty="0"/>
              <a:t>ソフト作成</a:t>
            </a:r>
            <a:r>
              <a:rPr lang="en-US" altLang="ja-JP" dirty="0"/>
              <a:t>(</a:t>
            </a:r>
            <a:r>
              <a:rPr lang="ja-JP" altLang="en-US" dirty="0"/>
              <a:t>自動生成</a:t>
            </a:r>
            <a:r>
              <a:rPr lang="en-US" altLang="ja-JP" dirty="0"/>
              <a:t>)</a:t>
            </a:r>
            <a:r>
              <a:rPr lang="ja-JP" altLang="en-US" dirty="0"/>
              <a:t>，インストール，動作確認</a:t>
            </a:r>
            <a:endParaRPr lang="en-US" altLang="ja-JP" dirty="0"/>
          </a:p>
          <a:p>
            <a:pPr lvl="1"/>
            <a:r>
              <a:rPr lang="ja-JP" altLang="en-US" dirty="0"/>
              <a:t>オンラインアンケート回答</a:t>
            </a:r>
            <a:r>
              <a:rPr lang="en-US" altLang="ja-JP" dirty="0"/>
              <a:t>(</a:t>
            </a:r>
            <a:r>
              <a:rPr lang="ja-JP" altLang="en-US" dirty="0"/>
              <a:t>所要時間等入力</a:t>
            </a:r>
            <a:r>
              <a:rPr lang="en-US" altLang="ja-JP" dirty="0"/>
              <a:t>)</a:t>
            </a:r>
          </a:p>
        </p:txBody>
      </p:sp>
    </p:spTree>
    <p:extLst>
      <p:ext uri="{BB962C8B-B14F-4D97-AF65-F5344CB8AC3E}">
        <p14:creationId xmlns:p14="http://schemas.microsoft.com/office/powerpoint/2010/main" val="35005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72302-228A-8C50-1B20-74BB7C7088B3}"/>
              </a:ext>
            </a:extLst>
          </p:cNvPr>
          <p:cNvSpPr>
            <a:spLocks noGrp="1"/>
          </p:cNvSpPr>
          <p:nvPr>
            <p:ph type="ctrTitle"/>
          </p:nvPr>
        </p:nvSpPr>
        <p:spPr/>
        <p:txBody>
          <a:bodyPr/>
          <a:lstStyle/>
          <a:p>
            <a:r>
              <a:rPr kumimoji="1" lang="ja-JP" altLang="en-US" dirty="0"/>
              <a:t>事前の準備</a:t>
            </a:r>
          </a:p>
        </p:txBody>
      </p:sp>
      <p:sp>
        <p:nvSpPr>
          <p:cNvPr id="3" name="字幕 2">
            <a:extLst>
              <a:ext uri="{FF2B5EF4-FFF2-40B4-BE49-F238E27FC236}">
                <a16:creationId xmlns:a16="http://schemas.microsoft.com/office/drawing/2014/main" id="{C8174F58-9E1C-80F1-399D-1440E44820F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348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06413-FAC1-D39F-A77E-4723731961CD}"/>
              </a:ext>
            </a:extLst>
          </p:cNvPr>
          <p:cNvSpPr>
            <a:spLocks noGrp="1"/>
          </p:cNvSpPr>
          <p:nvPr>
            <p:ph type="title"/>
          </p:nvPr>
        </p:nvSpPr>
        <p:spPr/>
        <p:txBody>
          <a:bodyPr/>
          <a:lstStyle/>
          <a:p>
            <a:r>
              <a:rPr kumimoji="1" lang="en-US" altLang="ja-JP" dirty="0"/>
              <a:t>PC</a:t>
            </a:r>
            <a:r>
              <a:rPr kumimoji="1" lang="ja-JP" altLang="en-US" dirty="0"/>
              <a:t>の</a:t>
            </a:r>
            <a:r>
              <a:rPr kumimoji="1" lang="en-US" altLang="ja-JP" dirty="0" err="1"/>
              <a:t>WiFi</a:t>
            </a:r>
            <a:r>
              <a:rPr kumimoji="1" lang="ja-JP" altLang="en-US" dirty="0"/>
              <a:t>アクセス</a:t>
            </a:r>
          </a:p>
        </p:txBody>
      </p:sp>
      <p:graphicFrame>
        <p:nvGraphicFramePr>
          <p:cNvPr id="5" name="表 4">
            <a:extLst>
              <a:ext uri="{FF2B5EF4-FFF2-40B4-BE49-F238E27FC236}">
                <a16:creationId xmlns:a16="http://schemas.microsoft.com/office/drawing/2014/main" id="{19401062-1AB7-290D-B138-CE2734156A1C}"/>
              </a:ext>
            </a:extLst>
          </p:cNvPr>
          <p:cNvGraphicFramePr>
            <a:graphicFrameLocks noGrp="1"/>
          </p:cNvGraphicFramePr>
          <p:nvPr>
            <p:extLst>
              <p:ext uri="{D42A27DB-BD31-4B8C-83A1-F6EECF244321}">
                <p14:modId xmlns:p14="http://schemas.microsoft.com/office/powerpoint/2010/main" val="1360823126"/>
              </p:ext>
            </p:extLst>
          </p:nvPr>
        </p:nvGraphicFramePr>
        <p:xfrm>
          <a:off x="604838" y="1058862"/>
          <a:ext cx="7910511" cy="1965324"/>
        </p:xfrm>
        <a:graphic>
          <a:graphicData uri="http://schemas.openxmlformats.org/drawingml/2006/table">
            <a:tbl>
              <a:tblPr firstRow="1" bandRow="1">
                <a:tableStyleId>{00A15C55-8517-42AA-B614-E9B94910E393}</a:tableStyleId>
              </a:tblPr>
              <a:tblGrid>
                <a:gridCol w="2636837">
                  <a:extLst>
                    <a:ext uri="{9D8B030D-6E8A-4147-A177-3AD203B41FA5}">
                      <a16:colId xmlns:a16="http://schemas.microsoft.com/office/drawing/2014/main" val="222337135"/>
                    </a:ext>
                  </a:extLst>
                </a:gridCol>
                <a:gridCol w="2636837">
                  <a:extLst>
                    <a:ext uri="{9D8B030D-6E8A-4147-A177-3AD203B41FA5}">
                      <a16:colId xmlns:a16="http://schemas.microsoft.com/office/drawing/2014/main" val="3919419658"/>
                    </a:ext>
                  </a:extLst>
                </a:gridCol>
                <a:gridCol w="2636837">
                  <a:extLst>
                    <a:ext uri="{9D8B030D-6E8A-4147-A177-3AD203B41FA5}">
                      <a16:colId xmlns:a16="http://schemas.microsoft.com/office/drawing/2014/main" val="1918853049"/>
                    </a:ext>
                  </a:extLst>
                </a:gridCol>
              </a:tblGrid>
              <a:tr h="655108">
                <a:tc>
                  <a:txBody>
                    <a:bodyPr/>
                    <a:lstStyle/>
                    <a:p>
                      <a:endParaRPr kumimoji="1" lang="ja-JP" altLang="en-US" sz="2000"/>
                    </a:p>
                  </a:txBody>
                  <a:tcPr/>
                </a:tc>
                <a:tc>
                  <a:txBody>
                    <a:bodyPr/>
                    <a:lstStyle/>
                    <a:p>
                      <a:r>
                        <a:rPr kumimoji="1" lang="en-US" altLang="ja-JP" sz="2000" dirty="0"/>
                        <a:t>5G</a:t>
                      </a:r>
                      <a:endParaRPr kumimoji="1" lang="ja-JP" altLang="en-US" sz="2000" dirty="0"/>
                    </a:p>
                  </a:txBody>
                  <a:tcPr/>
                </a:tc>
                <a:tc>
                  <a:txBody>
                    <a:bodyPr/>
                    <a:lstStyle/>
                    <a:p>
                      <a:r>
                        <a:rPr kumimoji="1" lang="en-US" altLang="ja-JP" sz="2000" dirty="0"/>
                        <a:t>2G</a:t>
                      </a:r>
                      <a:endParaRPr kumimoji="1" lang="ja-JP" altLang="en-US" sz="2000" dirty="0"/>
                    </a:p>
                  </a:txBody>
                  <a:tcPr/>
                </a:tc>
                <a:extLst>
                  <a:ext uri="{0D108BD9-81ED-4DB2-BD59-A6C34878D82A}">
                    <a16:rowId xmlns:a16="http://schemas.microsoft.com/office/drawing/2014/main" val="3782912722"/>
                  </a:ext>
                </a:extLst>
              </a:tr>
              <a:tr h="655108">
                <a:tc>
                  <a:txBody>
                    <a:bodyPr/>
                    <a:lstStyle/>
                    <a:p>
                      <a:r>
                        <a:rPr kumimoji="1" lang="en-US" altLang="ja-JP" sz="2000" dirty="0"/>
                        <a:t>SSID</a:t>
                      </a:r>
                      <a:endParaRPr kumimoji="1" lang="ja-JP" altLang="en-US" sz="2000" dirty="0"/>
                    </a:p>
                  </a:txBody>
                  <a:tcPr/>
                </a:tc>
                <a:tc>
                  <a:txBody>
                    <a:bodyPr/>
                    <a:lstStyle/>
                    <a:p>
                      <a:r>
                        <a:rPr kumimoji="1" lang="en-US" altLang="ja-JP" sz="2000" dirty="0"/>
                        <a:t>Buffalo-G-8318</a:t>
                      </a:r>
                      <a:endParaRPr kumimoji="1" lang="ja-JP" altLang="en-US" sz="2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dirty="0"/>
                        <a:t>Buffalo-A-8318</a:t>
                      </a:r>
                      <a:endParaRPr kumimoji="1" lang="ja-JP" altLang="en-US" sz="2000" dirty="0"/>
                    </a:p>
                  </a:txBody>
                  <a:tcPr/>
                </a:tc>
                <a:extLst>
                  <a:ext uri="{0D108BD9-81ED-4DB2-BD59-A6C34878D82A}">
                    <a16:rowId xmlns:a16="http://schemas.microsoft.com/office/drawing/2014/main" val="2223988477"/>
                  </a:ext>
                </a:extLst>
              </a:tr>
              <a:tr h="655108">
                <a:tc>
                  <a:txBody>
                    <a:bodyPr/>
                    <a:lstStyle/>
                    <a:p>
                      <a:r>
                        <a:rPr kumimoji="1" lang="ja-JP" altLang="en-US" sz="2000" dirty="0"/>
                        <a:t>パスフレーズ</a:t>
                      </a:r>
                    </a:p>
                  </a:txBody>
                  <a:tcPr/>
                </a:tc>
                <a:tc gridSpan="2">
                  <a:txBody>
                    <a:bodyPr/>
                    <a:lstStyle/>
                    <a:p>
                      <a:pPr algn="ctr"/>
                      <a:r>
                        <a:rPr kumimoji="1" lang="en-US" altLang="ja-JP" sz="2000" dirty="0"/>
                        <a:t>sk78au45xxrbf</a:t>
                      </a:r>
                      <a:endParaRPr kumimoji="1" lang="ja-JP" altLang="en-US" sz="2000" dirty="0"/>
                    </a:p>
                  </a:txBody>
                  <a:tcPr/>
                </a:tc>
                <a:tc hMerge="1">
                  <a:txBody>
                    <a:bodyPr/>
                    <a:lstStyle/>
                    <a:p>
                      <a:endParaRPr kumimoji="1" lang="ja-JP" altLang="en-US" dirty="0"/>
                    </a:p>
                  </a:txBody>
                  <a:tcPr/>
                </a:tc>
                <a:extLst>
                  <a:ext uri="{0D108BD9-81ED-4DB2-BD59-A6C34878D82A}">
                    <a16:rowId xmlns:a16="http://schemas.microsoft.com/office/drawing/2014/main" val="4292886838"/>
                  </a:ext>
                </a:extLst>
              </a:tr>
            </a:tbl>
          </a:graphicData>
        </a:graphic>
      </p:graphicFrame>
    </p:spTree>
    <p:extLst>
      <p:ext uri="{BB962C8B-B14F-4D97-AF65-F5344CB8AC3E}">
        <p14:creationId xmlns:p14="http://schemas.microsoft.com/office/powerpoint/2010/main" val="407906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4B4FADE-5C7C-0E14-49A0-700F2CBA6F54}"/>
              </a:ext>
            </a:extLst>
          </p:cNvPr>
          <p:cNvPicPr>
            <a:picLocks noChangeAspect="1"/>
          </p:cNvPicPr>
          <p:nvPr/>
        </p:nvPicPr>
        <p:blipFill>
          <a:blip r:embed="rId3"/>
          <a:stretch>
            <a:fillRect/>
          </a:stretch>
        </p:blipFill>
        <p:spPr>
          <a:xfrm>
            <a:off x="3974116" y="2058077"/>
            <a:ext cx="4825562" cy="2055972"/>
          </a:xfrm>
          <a:prstGeom prst="rect">
            <a:avLst/>
          </a:prstGeom>
        </p:spPr>
      </p:pic>
      <p:sp>
        <p:nvSpPr>
          <p:cNvPr id="2" name="タイトル 1">
            <a:extLst>
              <a:ext uri="{FF2B5EF4-FFF2-40B4-BE49-F238E27FC236}">
                <a16:creationId xmlns:a16="http://schemas.microsoft.com/office/drawing/2014/main" id="{85C583BA-4AE3-7E64-4827-18AB68CDFA06}"/>
              </a:ext>
            </a:extLst>
          </p:cNvPr>
          <p:cNvSpPr>
            <a:spLocks noGrp="1"/>
          </p:cNvSpPr>
          <p:nvPr>
            <p:ph type="title"/>
          </p:nvPr>
        </p:nvSpPr>
        <p:spPr/>
        <p:txBody>
          <a:bodyPr/>
          <a:lstStyle/>
          <a:p>
            <a:r>
              <a:rPr kumimoji="1" lang="ja-JP" altLang="en-US" dirty="0"/>
              <a:t>各種ファイルのダウンロード</a:t>
            </a:r>
          </a:p>
        </p:txBody>
      </p:sp>
      <p:sp>
        <p:nvSpPr>
          <p:cNvPr id="4" name="コンテンツ プレースホルダー 3">
            <a:extLst>
              <a:ext uri="{FF2B5EF4-FFF2-40B4-BE49-F238E27FC236}">
                <a16:creationId xmlns:a16="http://schemas.microsoft.com/office/drawing/2014/main" id="{229154EF-2586-CBFD-F37E-9CD9E7A75836}"/>
              </a:ext>
            </a:extLst>
          </p:cNvPr>
          <p:cNvSpPr>
            <a:spLocks noGrp="1"/>
          </p:cNvSpPr>
          <p:nvPr>
            <p:ph idx="1"/>
          </p:nvPr>
        </p:nvSpPr>
        <p:spPr>
          <a:xfrm>
            <a:off x="230400" y="950400"/>
            <a:ext cx="3367888" cy="3787200"/>
          </a:xfrm>
        </p:spPr>
        <p:txBody>
          <a:bodyPr/>
          <a:lstStyle/>
          <a:p>
            <a:r>
              <a:rPr lang="en-US" altLang="ja-JP" dirty="0"/>
              <a:t>URL (Google</a:t>
            </a:r>
            <a:r>
              <a:rPr lang="ja-JP" altLang="en-US" dirty="0"/>
              <a:t>ドライブ</a:t>
            </a:r>
            <a:r>
              <a:rPr lang="en-US" altLang="ja-JP" dirty="0"/>
              <a:t>)</a:t>
            </a:r>
          </a:p>
          <a:p>
            <a:pPr lvl="1"/>
            <a:r>
              <a:rPr lang="en-US" altLang="ja-JP" dirty="0">
                <a:hlinkClick r:id="rId4"/>
              </a:rPr>
              <a:t>https://bit.ly/49rGwv1</a:t>
            </a:r>
            <a:endParaRPr lang="en-US" altLang="ja-JP" dirty="0"/>
          </a:p>
          <a:p>
            <a:endParaRPr lang="en-US" altLang="ja-JP" dirty="0"/>
          </a:p>
          <a:p>
            <a:r>
              <a:rPr lang="ja-JP" altLang="en-US" dirty="0"/>
              <a:t>アーカイブダウンロード</a:t>
            </a:r>
            <a:endParaRPr lang="en-US" altLang="ja-JP" dirty="0"/>
          </a:p>
          <a:p>
            <a:pPr lvl="1"/>
            <a:r>
              <a:rPr lang="ja-JP" altLang="en-US" dirty="0"/>
              <a:t>ファイル形式</a:t>
            </a:r>
            <a:endParaRPr lang="en-US" altLang="ja-JP" dirty="0"/>
          </a:p>
          <a:p>
            <a:pPr lvl="2"/>
            <a:r>
              <a:rPr lang="en-US" altLang="ja-JP" dirty="0"/>
              <a:t>Windows</a:t>
            </a:r>
            <a:r>
              <a:rPr lang="ja-JP" altLang="en-US" dirty="0"/>
              <a:t>用</a:t>
            </a:r>
            <a:r>
              <a:rPr lang="en-US" altLang="ja-JP" dirty="0"/>
              <a:t> : zip</a:t>
            </a:r>
            <a:r>
              <a:rPr lang="ja-JP" altLang="en-US" dirty="0"/>
              <a:t>形式</a:t>
            </a:r>
            <a:endParaRPr lang="en-US" altLang="ja-JP" dirty="0"/>
          </a:p>
          <a:p>
            <a:pPr lvl="2"/>
            <a:r>
              <a:rPr lang="en-US" altLang="ja-JP" dirty="0"/>
              <a:t>Mac</a:t>
            </a:r>
            <a:r>
              <a:rPr lang="ja-JP" altLang="en-US" dirty="0"/>
              <a:t>用 </a:t>
            </a:r>
            <a:r>
              <a:rPr lang="en-US" altLang="ja-JP" dirty="0"/>
              <a:t>: tar</a:t>
            </a:r>
            <a:r>
              <a:rPr lang="ja-JP" altLang="en-US" dirty="0"/>
              <a:t>形式</a:t>
            </a:r>
            <a:endParaRPr lang="en-US" altLang="ja-JP" dirty="0"/>
          </a:p>
          <a:p>
            <a:pPr lvl="1"/>
            <a:r>
              <a:rPr lang="ja-JP" altLang="en-US" dirty="0"/>
              <a:t>自分の作業用ディレクトリに移動</a:t>
            </a:r>
            <a:endParaRPr lang="en-US" altLang="ja-JP" dirty="0"/>
          </a:p>
          <a:p>
            <a:pPr lvl="1"/>
            <a:r>
              <a:rPr lang="ja-JP" altLang="en-US" dirty="0"/>
              <a:t>アーカイブを展開</a:t>
            </a:r>
            <a:endParaRPr lang="en-US" altLang="ja-JP" dirty="0"/>
          </a:p>
        </p:txBody>
      </p:sp>
      <p:sp>
        <p:nvSpPr>
          <p:cNvPr id="7" name="吹き出し: 四角形 6">
            <a:extLst>
              <a:ext uri="{FF2B5EF4-FFF2-40B4-BE49-F238E27FC236}">
                <a16:creationId xmlns:a16="http://schemas.microsoft.com/office/drawing/2014/main" id="{D952F527-3AE1-74FA-5E0F-9757485894D5}"/>
              </a:ext>
            </a:extLst>
          </p:cNvPr>
          <p:cNvSpPr/>
          <p:nvPr/>
        </p:nvSpPr>
        <p:spPr>
          <a:xfrm>
            <a:off x="6078142" y="2388870"/>
            <a:ext cx="2604804" cy="365760"/>
          </a:xfrm>
          <a:prstGeom prst="wedgeRectCallout">
            <a:avLst>
              <a:gd name="adj1" fmla="val 24080"/>
              <a:gd name="adj2" fmla="val 238773"/>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ここをクリック</a:t>
            </a:r>
          </a:p>
        </p:txBody>
      </p:sp>
    </p:spTree>
    <p:extLst>
      <p:ext uri="{BB962C8B-B14F-4D97-AF65-F5344CB8AC3E}">
        <p14:creationId xmlns:p14="http://schemas.microsoft.com/office/powerpoint/2010/main" val="128582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CBF34-57CA-B4B2-13FA-92B7979391B4}"/>
              </a:ext>
            </a:extLst>
          </p:cNvPr>
          <p:cNvSpPr>
            <a:spLocks noGrp="1"/>
          </p:cNvSpPr>
          <p:nvPr>
            <p:ph type="title"/>
          </p:nvPr>
        </p:nvSpPr>
        <p:spPr/>
        <p:txBody>
          <a:bodyPr/>
          <a:lstStyle/>
          <a:p>
            <a:r>
              <a:rPr lang="ja-JP" altLang="en-US" dirty="0"/>
              <a:t>配布ファイルの中身</a:t>
            </a:r>
            <a:endParaRPr kumimoji="1" lang="ja-JP" altLang="en-US" dirty="0"/>
          </a:p>
        </p:txBody>
      </p:sp>
      <p:pic>
        <p:nvPicPr>
          <p:cNvPr id="4" name="図 3">
            <a:extLst>
              <a:ext uri="{FF2B5EF4-FFF2-40B4-BE49-F238E27FC236}">
                <a16:creationId xmlns:a16="http://schemas.microsoft.com/office/drawing/2014/main" id="{FF4921CB-1305-1F6D-B87C-3CD3C85D3C82}"/>
              </a:ext>
            </a:extLst>
          </p:cNvPr>
          <p:cNvPicPr>
            <a:picLocks noChangeAspect="1"/>
          </p:cNvPicPr>
          <p:nvPr/>
        </p:nvPicPr>
        <p:blipFill rotWithShape="1">
          <a:blip r:embed="rId2"/>
          <a:srcRect r="22240"/>
          <a:stretch/>
        </p:blipFill>
        <p:spPr>
          <a:xfrm>
            <a:off x="271462" y="1182250"/>
            <a:ext cx="7110413" cy="3360026"/>
          </a:xfrm>
          <a:prstGeom prst="rect">
            <a:avLst/>
          </a:prstGeom>
        </p:spPr>
      </p:pic>
      <p:sp>
        <p:nvSpPr>
          <p:cNvPr id="5" name="吹き出し: 四角形 4">
            <a:extLst>
              <a:ext uri="{FF2B5EF4-FFF2-40B4-BE49-F238E27FC236}">
                <a16:creationId xmlns:a16="http://schemas.microsoft.com/office/drawing/2014/main" id="{8757E142-0760-969B-A6F6-18000FBA4E9F}"/>
              </a:ext>
            </a:extLst>
          </p:cNvPr>
          <p:cNvSpPr/>
          <p:nvPr/>
        </p:nvSpPr>
        <p:spPr>
          <a:xfrm>
            <a:off x="2870378" y="2066257"/>
            <a:ext cx="2835097" cy="365760"/>
          </a:xfrm>
          <a:prstGeom prst="wedgeRectCallout">
            <a:avLst>
              <a:gd name="adj1" fmla="val -34495"/>
              <a:gd name="adj2" fmla="val 134122"/>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後で使ってもらうソフト</a:t>
            </a:r>
          </a:p>
        </p:txBody>
      </p:sp>
      <p:sp>
        <p:nvSpPr>
          <p:cNvPr id="6" name="吹き出し: 四角形 5">
            <a:extLst>
              <a:ext uri="{FF2B5EF4-FFF2-40B4-BE49-F238E27FC236}">
                <a16:creationId xmlns:a16="http://schemas.microsoft.com/office/drawing/2014/main" id="{33AC9AA4-E5E4-B32D-F312-D507BEB1D648}"/>
              </a:ext>
            </a:extLst>
          </p:cNvPr>
          <p:cNvSpPr/>
          <p:nvPr/>
        </p:nvSpPr>
        <p:spPr>
          <a:xfrm>
            <a:off x="3140582" y="3006165"/>
            <a:ext cx="1732286" cy="365760"/>
          </a:xfrm>
          <a:prstGeom prst="wedgeRectCallout">
            <a:avLst>
              <a:gd name="adj1" fmla="val -67060"/>
              <a:gd name="adj2" fmla="val -37752"/>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説明用資料</a:t>
            </a:r>
          </a:p>
        </p:txBody>
      </p:sp>
      <p:sp>
        <p:nvSpPr>
          <p:cNvPr id="7" name="吹き出し: 四角形 6">
            <a:extLst>
              <a:ext uri="{FF2B5EF4-FFF2-40B4-BE49-F238E27FC236}">
                <a16:creationId xmlns:a16="http://schemas.microsoft.com/office/drawing/2014/main" id="{8CA27742-7383-D09C-86DB-39C0A1849499}"/>
              </a:ext>
            </a:extLst>
          </p:cNvPr>
          <p:cNvSpPr/>
          <p:nvPr/>
        </p:nvSpPr>
        <p:spPr>
          <a:xfrm>
            <a:off x="1604424" y="3590492"/>
            <a:ext cx="5229764" cy="365760"/>
          </a:xfrm>
          <a:prstGeom prst="wedgeRectCallout">
            <a:avLst>
              <a:gd name="adj1" fmla="val -31319"/>
              <a:gd name="adj2" fmla="val -110669"/>
            </a:avLst>
          </a:prstGeom>
          <a:solidFill>
            <a:srgbClr val="FFFFE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上のソフトを使うために必要な言語処理系等</a:t>
            </a:r>
          </a:p>
        </p:txBody>
      </p:sp>
    </p:spTree>
    <p:extLst>
      <p:ext uri="{BB962C8B-B14F-4D97-AF65-F5344CB8AC3E}">
        <p14:creationId xmlns:p14="http://schemas.microsoft.com/office/powerpoint/2010/main" val="243765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EC604-0447-B7DF-5E6E-96A339832D5E}"/>
              </a:ext>
            </a:extLst>
          </p:cNvPr>
          <p:cNvSpPr>
            <a:spLocks noGrp="1"/>
          </p:cNvSpPr>
          <p:nvPr>
            <p:ph type="ctrTitle"/>
          </p:nvPr>
        </p:nvSpPr>
        <p:spPr/>
        <p:txBody>
          <a:bodyPr/>
          <a:lstStyle/>
          <a:p>
            <a:r>
              <a:rPr kumimoji="1" lang="ja-JP" altLang="en-US" dirty="0"/>
              <a:t>最初のアンケート</a:t>
            </a:r>
          </a:p>
        </p:txBody>
      </p:sp>
      <p:sp>
        <p:nvSpPr>
          <p:cNvPr id="3" name="字幕 2">
            <a:extLst>
              <a:ext uri="{FF2B5EF4-FFF2-40B4-BE49-F238E27FC236}">
                <a16:creationId xmlns:a16="http://schemas.microsoft.com/office/drawing/2014/main" id="{29C35845-7973-C374-AC0D-0972A95C8F47}"/>
              </a:ext>
            </a:extLst>
          </p:cNvPr>
          <p:cNvSpPr>
            <a:spLocks noGrp="1"/>
          </p:cNvSpPr>
          <p:nvPr>
            <p:ph type="subTitle" idx="1"/>
          </p:nvPr>
        </p:nvSpPr>
        <p:spPr/>
        <p:txBody>
          <a:bodyPr/>
          <a:lstStyle/>
          <a:p>
            <a:r>
              <a:rPr kumimoji="1" lang="ja-JP" altLang="en-US" dirty="0"/>
              <a:t>プログラミング経験等</a:t>
            </a:r>
          </a:p>
        </p:txBody>
      </p:sp>
    </p:spTree>
    <p:extLst>
      <p:ext uri="{BB962C8B-B14F-4D97-AF65-F5344CB8AC3E}">
        <p14:creationId xmlns:p14="http://schemas.microsoft.com/office/powerpoint/2010/main" val="17995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E4D54-C2E6-A3B4-61E1-79E2E8DFE896}"/>
              </a:ext>
            </a:extLst>
          </p:cNvPr>
          <p:cNvSpPr>
            <a:spLocks noGrp="1"/>
          </p:cNvSpPr>
          <p:nvPr>
            <p:ph type="title"/>
          </p:nvPr>
        </p:nvSpPr>
        <p:spPr/>
        <p:txBody>
          <a:bodyPr>
            <a:normAutofit/>
          </a:bodyPr>
          <a:lstStyle/>
          <a:p>
            <a:pPr algn="l"/>
            <a:r>
              <a:rPr kumimoji="1" lang="en-US" altLang="ja-JP" dirty="0"/>
              <a:t>https://forms.office.com/r/38xAb46wj8</a:t>
            </a:r>
            <a:endParaRPr kumimoji="1" lang="ja-JP" altLang="en-US" dirty="0"/>
          </a:p>
        </p:txBody>
      </p:sp>
      <p:sp>
        <p:nvSpPr>
          <p:cNvPr id="6" name="コンテンツ プレースホルダー 5">
            <a:extLst>
              <a:ext uri="{FF2B5EF4-FFF2-40B4-BE49-F238E27FC236}">
                <a16:creationId xmlns:a16="http://schemas.microsoft.com/office/drawing/2014/main" id="{64037208-973A-450E-9C9F-69C341CF2C7C}"/>
              </a:ext>
            </a:extLst>
          </p:cNvPr>
          <p:cNvSpPr>
            <a:spLocks noGrp="1"/>
          </p:cNvSpPr>
          <p:nvPr>
            <p:ph idx="1"/>
          </p:nvPr>
        </p:nvSpPr>
        <p:spPr>
          <a:xfrm>
            <a:off x="230400" y="950400"/>
            <a:ext cx="3009757" cy="3787200"/>
          </a:xfrm>
        </p:spPr>
        <p:txBody>
          <a:bodyPr/>
          <a:lstStyle/>
          <a:p>
            <a:r>
              <a:rPr lang="ja-JP" altLang="en-US" dirty="0"/>
              <a:t>入力項目</a:t>
            </a:r>
            <a:endParaRPr lang="en-US" altLang="ja-JP" dirty="0"/>
          </a:p>
          <a:p>
            <a:pPr lvl="1"/>
            <a:r>
              <a:rPr lang="ja-JP" altLang="en-US" dirty="0"/>
              <a:t>名前</a:t>
            </a:r>
            <a:endParaRPr lang="en-US" altLang="ja-JP" dirty="0"/>
          </a:p>
          <a:p>
            <a:pPr lvl="1"/>
            <a:r>
              <a:rPr lang="ja-JP" altLang="en-US" dirty="0"/>
              <a:t>メールアドレス</a:t>
            </a:r>
            <a:endParaRPr lang="en-US" altLang="ja-JP" dirty="0"/>
          </a:p>
          <a:p>
            <a:pPr lvl="1"/>
            <a:r>
              <a:rPr lang="ja-JP" altLang="en-US" dirty="0"/>
              <a:t>学年</a:t>
            </a:r>
            <a:endParaRPr lang="en-US" altLang="ja-JP" dirty="0"/>
          </a:p>
          <a:p>
            <a:pPr lvl="1"/>
            <a:r>
              <a:rPr lang="ja-JP" altLang="en-US" dirty="0"/>
              <a:t>プログラミング経験</a:t>
            </a:r>
            <a:endParaRPr lang="en-US" altLang="ja-JP" dirty="0"/>
          </a:p>
        </p:txBody>
      </p:sp>
      <p:pic>
        <p:nvPicPr>
          <p:cNvPr id="5" name="図 4">
            <a:extLst>
              <a:ext uri="{FF2B5EF4-FFF2-40B4-BE49-F238E27FC236}">
                <a16:creationId xmlns:a16="http://schemas.microsoft.com/office/drawing/2014/main" id="{58A7A9F8-A98B-A1BA-2618-FC8552EA62D7}"/>
              </a:ext>
            </a:extLst>
          </p:cNvPr>
          <p:cNvPicPr>
            <a:picLocks noChangeAspect="1"/>
          </p:cNvPicPr>
          <p:nvPr/>
        </p:nvPicPr>
        <p:blipFill>
          <a:blip r:embed="rId2"/>
          <a:stretch>
            <a:fillRect/>
          </a:stretch>
        </p:blipFill>
        <p:spPr>
          <a:xfrm>
            <a:off x="3060459" y="846319"/>
            <a:ext cx="5778289" cy="3886019"/>
          </a:xfrm>
          <a:prstGeom prst="rect">
            <a:avLst/>
          </a:prstGeom>
        </p:spPr>
      </p:pic>
    </p:spTree>
    <p:extLst>
      <p:ext uri="{BB962C8B-B14F-4D97-AF65-F5344CB8AC3E}">
        <p14:creationId xmlns:p14="http://schemas.microsoft.com/office/powerpoint/2010/main" val="4212247442"/>
      </p:ext>
    </p:extLst>
  </p:cSld>
  <p:clrMapOvr>
    <a:masterClrMapping/>
  </p:clrMapOvr>
</p:sld>
</file>

<file path=ppt/theme/theme1.xml><?xml version="1.0" encoding="utf-8"?>
<a:theme xmlns:a="http://schemas.openxmlformats.org/drawingml/2006/main" name="デジタルリテラシ">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プレゼンテーション1" id="{89D5AA51-82D9-46A9-B088-81940A62FD39}" vid="{9DA0BA57-D874-448D-82DD-D6F8E40BAE5A}"/>
    </a:ext>
  </a:extLst>
</a:theme>
</file>

<file path=ppt/theme/theme2.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F_Tool_8_EN">
      <a:dk1>
        <a:srgbClr val="000000"/>
      </a:dk1>
      <a:lt1>
        <a:sysClr val="window" lastClr="FFFFFF"/>
      </a:lt1>
      <a:dk2>
        <a:srgbClr val="D51C89"/>
      </a:dk2>
      <a:lt2>
        <a:srgbClr val="E60000"/>
      </a:lt2>
      <a:accent1>
        <a:srgbClr val="1813B1"/>
      </a:accent1>
      <a:accent2>
        <a:srgbClr val="00ECF4"/>
      </a:accent2>
      <a:accent3>
        <a:srgbClr val="75D700"/>
      </a:accent3>
      <a:accent4>
        <a:srgbClr val="00812F"/>
      </a:accent4>
      <a:accent5>
        <a:srgbClr val="FFE800"/>
      </a:accent5>
      <a:accent6>
        <a:srgbClr val="FF8100"/>
      </a:accent6>
      <a:hlink>
        <a:srgbClr val="0563C1"/>
      </a:hlink>
      <a:folHlink>
        <a:srgbClr val="954F72"/>
      </a:folHlink>
    </a:clrScheme>
    <a:fontScheme name="F_Tool_8_EN">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個人</Template>
  <TotalTime>1515</TotalTime>
  <Words>301</Words>
  <Application>Microsoft Office PowerPoint</Application>
  <PresentationFormat>画面に合わせる (16:9)</PresentationFormat>
  <Paragraphs>65</Paragraphs>
  <Slides>10</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Times New Roman</vt:lpstr>
      <vt:lpstr>Wingdings</vt:lpstr>
      <vt:lpstr>デジタルリテラシ</vt:lpstr>
      <vt:lpstr>事前の準備</vt:lpstr>
      <vt:lpstr>本日の内容 : IoT用センサ端末の開発</vt:lpstr>
      <vt:lpstr>具体的な作業</vt:lpstr>
      <vt:lpstr>事前の準備</vt:lpstr>
      <vt:lpstr>PCのWiFiアクセス</vt:lpstr>
      <vt:lpstr>各種ファイルのダウンロード</vt:lpstr>
      <vt:lpstr>配布ファイルの中身</vt:lpstr>
      <vt:lpstr>最初のアンケート</vt:lpstr>
      <vt:lpstr>https://forms.office.com/r/38xAb46wj8</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野呂　正明</dc:creator>
  <cp:lastModifiedBy>り ぶ</cp:lastModifiedBy>
  <cp:revision>2</cp:revision>
  <cp:lastPrinted>2022-11-21T08:07:27Z</cp:lastPrinted>
  <dcterms:created xsi:type="dcterms:W3CDTF">2023-12-11T02:17:30Z</dcterms:created>
  <dcterms:modified xsi:type="dcterms:W3CDTF">2024-06-05T01:47:33Z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2021-10-28T00:05:04Z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2213c45c-f659-4547-b6fb-40f3bd2d3676</vt:lpwstr>
  </property>
  <property fmtid="{D5CDD505-2E9C-101B-9397-08002B2CF9AE}" pid="8" name="MSIP_Label_a7295cc1-d279-42ac-ab4d-3b0f4fece050_ContentBits">
    <vt:lpwstr>0</vt:lpwstr>
  </property>
</Properties>
</file>