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3"/>
  </p:notesMasterIdLst>
  <p:handoutMasterIdLst>
    <p:handoutMasterId r:id="rId14"/>
  </p:handoutMasterIdLst>
  <p:sldIdLst>
    <p:sldId id="380" r:id="rId2"/>
    <p:sldId id="408" r:id="rId3"/>
    <p:sldId id="385" r:id="rId4"/>
    <p:sldId id="402" r:id="rId5"/>
    <p:sldId id="411" r:id="rId6"/>
    <p:sldId id="405" r:id="rId7"/>
    <p:sldId id="406" r:id="rId8"/>
    <p:sldId id="407" r:id="rId9"/>
    <p:sldId id="409" r:id="rId10"/>
    <p:sldId id="410" r:id="rId11"/>
    <p:sldId id="404" r:id="rId12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577" userDrawn="1">
          <p15:clr>
            <a:srgbClr val="A4A3A4"/>
          </p15:clr>
        </p15:guide>
        <p15:guide id="5" orient="horz" pos="2981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FFF"/>
    <a:srgbClr val="FFE1FF"/>
    <a:srgbClr val="00E7EF"/>
    <a:srgbClr val="FFFFCC"/>
    <a:srgbClr val="FFE700"/>
    <a:srgbClr val="FFFFFF"/>
    <a:srgbClr val="000000"/>
    <a:srgbClr val="EA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40704-64AD-46B7-92B5-CF93B3BE39AA}" v="60" dt="2024-02-02T03:27:25.121"/>
    <p1510:client id="{D18BB6D9-467E-48ED-AB0E-5A0D1DB50A98}" v="110" dt="2024-02-02T05:41:19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86335" autoAdjust="0"/>
  </p:normalViewPr>
  <p:slideViewPr>
    <p:cSldViewPr snapToGrid="0">
      <p:cViewPr varScale="1">
        <p:scale>
          <a:sx n="112" d="100"/>
          <a:sy n="112" d="100"/>
        </p:scale>
        <p:origin x="336" y="64"/>
      </p:cViewPr>
      <p:guideLst>
        <p:guide orient="horz" pos="1620"/>
        <p:guide pos="2880"/>
        <p:guide pos="5602"/>
        <p:guide orient="horz" pos="577"/>
        <p:guide orient="horz" pos="2981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り ぶ" userId="e79b0678f96bfbc0" providerId="LiveId" clId="{A8FD49EF-71BA-4A01-81D8-74B65D55745E}"/>
    <pc:docChg chg="undo custSel addSld delSld modSld sldOrd">
      <pc:chgData name="り ぶ" userId="e79b0678f96bfbc0" providerId="LiveId" clId="{A8FD49EF-71BA-4A01-81D8-74B65D55745E}" dt="2023-12-12T11:21:46.900" v="9501"/>
      <pc:docMkLst>
        <pc:docMk/>
      </pc:docMkLst>
      <pc:sldChg chg="modSp mod">
        <pc:chgData name="り ぶ" userId="e79b0678f96bfbc0" providerId="LiveId" clId="{A8FD49EF-71BA-4A01-81D8-74B65D55745E}" dt="2023-12-11T08:54:51.883" v="2177"/>
        <pc:sldMkLst>
          <pc:docMk/>
          <pc:sldMk cId="3770236491" sldId="380"/>
        </pc:sldMkLst>
        <pc:spChg chg="mod">
          <ac:chgData name="り ぶ" userId="e79b0678f96bfbc0" providerId="LiveId" clId="{A8FD49EF-71BA-4A01-81D8-74B65D55745E}" dt="2023-12-11T08:54:51.883" v="2177"/>
          <ac:spMkLst>
            <pc:docMk/>
            <pc:sldMk cId="3770236491" sldId="380"/>
            <ac:spMk id="2" creationId="{6B5A9657-0BCA-9C9B-0D22-4A47038F2E8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45.466" v="4344" actId="20577"/>
        <pc:sldMkLst>
          <pc:docMk/>
          <pc:sldMk cId="2659423129" sldId="381"/>
        </pc:sldMkLst>
        <pc:spChg chg="del mod ord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2" creationId="{63E19509-0174-F923-5811-9801B7025DD7}"/>
          </ac:spMkLst>
        </pc:spChg>
        <pc:spChg chg="add del mod">
          <ac:chgData name="り ぶ" userId="e79b0678f96bfbc0" providerId="LiveId" clId="{A8FD49EF-71BA-4A01-81D8-74B65D55745E}" dt="2023-12-11T08:26:57.150" v="48" actId="478"/>
          <ac:spMkLst>
            <pc:docMk/>
            <pc:sldMk cId="2659423129" sldId="381"/>
            <ac:spMk id="2" creationId="{66726282-C36C-AD57-3542-95B0649DFD44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3" creationId="{97B89D79-45A5-BC34-992C-35E85D183ADC}"/>
          </ac:spMkLst>
        </pc:spChg>
        <pc:spChg chg="del">
          <ac:chgData name="り ぶ" userId="e79b0678f96bfbc0" providerId="LiveId" clId="{A8FD49EF-71BA-4A01-81D8-74B65D55745E}" dt="2023-12-11T05:32:29.868" v="1" actId="700"/>
          <ac:spMkLst>
            <pc:docMk/>
            <pc:sldMk cId="2659423129" sldId="381"/>
            <ac:spMk id="3" creationId="{E3D0E221-DBA9-4135-1E33-EB8FB9DB8298}"/>
          </ac:spMkLst>
        </pc:spChg>
        <pc:spChg chg="add mod ord">
          <ac:chgData name="り ぶ" userId="e79b0678f96bfbc0" providerId="LiveId" clId="{A8FD49EF-71BA-4A01-81D8-74B65D55745E}" dt="2023-12-11T08:28:19.501" v="55" actId="700"/>
          <ac:spMkLst>
            <pc:docMk/>
            <pc:sldMk cId="2659423129" sldId="381"/>
            <ac:spMk id="4" creationId="{C0E9739E-D92B-1A93-CF0B-29B1C343B83B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5" creationId="{4FCD534F-3281-0CC8-4CC8-EC1D49DF8F7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6" creationId="{5012DC24-49FA-B96E-8F9C-FEB5932587E1}"/>
          </ac:spMkLst>
        </pc:spChg>
        <pc:spChg chg="add mod topLvl">
          <ac:chgData name="り ぶ" userId="e79b0678f96bfbc0" providerId="LiveId" clId="{A8FD49EF-71BA-4A01-81D8-74B65D55745E}" dt="2023-12-11T09:31:45.466" v="4344" actId="20577"/>
          <ac:spMkLst>
            <pc:docMk/>
            <pc:sldMk cId="2659423129" sldId="381"/>
            <ac:spMk id="7" creationId="{F87F7B05-C140-B63B-4193-DBBC23F049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8" creationId="{5AFC4145-F8FD-03BB-A0D7-95BB521CCCB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9" creationId="{1DC40D64-94C9-B884-8E79-06FF7EC1A904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0" creationId="{B37D1080-3E2E-1402-0B4C-0E731EEFD20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1" creationId="{BBF6BBCB-EA8D-58E6-90CC-E7663934BD56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2" creationId="{3C3E3702-9E70-B9BC-BF27-699E547EB53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3" creationId="{4D2E1371-D0D0-74DB-F668-10F2B652BA40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4" creationId="{5F4AF6AC-C10F-7D8A-70E4-F0D9508BE25F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5" creationId="{E4300902-3A67-F0C6-11D5-D271A1ADA03D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6" creationId="{8780F0AD-7A87-C067-574D-6F896B609E39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7" creationId="{5CEE8593-B76E-04C8-B4AF-39C4C0BC935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18" creationId="{E18F8EC0-1647-80C4-7059-339DF4814EF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19" creationId="{14EC7ED8-1BF7-120B-2557-F5A718280BF0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0" creationId="{44466FEE-8E19-FEC3-E81B-795339120F2E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1" creationId="{CFA0BE9B-FCCC-1986-14C8-9A80972E65AA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2" creationId="{5FD39902-2F2B-BA6C-FC4D-96187B055085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3" creationId="{1BB15A2B-164A-E94E-706B-4E27B17C79B3}"/>
          </ac:spMkLst>
        </pc:spChg>
        <pc:spChg chg="add del mod">
          <ac:chgData name="り ぶ" userId="e79b0678f96bfbc0" providerId="LiveId" clId="{A8FD49EF-71BA-4A01-81D8-74B65D55745E}" dt="2023-12-11T08:25:10.083" v="17" actId="478"/>
          <ac:spMkLst>
            <pc:docMk/>
            <pc:sldMk cId="2659423129" sldId="381"/>
            <ac:spMk id="24" creationId="{096B68FB-A7C2-9F0D-1477-223AF94BB3BD}"/>
          </ac:spMkLst>
        </pc:spChg>
        <pc:spChg chg="add mod topLvl">
          <ac:chgData name="り ぶ" userId="e79b0678f96bfbc0" providerId="LiveId" clId="{A8FD49EF-71BA-4A01-81D8-74B65D55745E}" dt="2023-12-11T08:33:01.425" v="539" actId="1076"/>
          <ac:spMkLst>
            <pc:docMk/>
            <pc:sldMk cId="2659423129" sldId="381"/>
            <ac:spMk id="25" creationId="{AF5FB2DA-F61C-CAE2-E3A4-EC4ED0A18153}"/>
          </ac:spMkLst>
        </pc:spChg>
        <pc:spChg chg="add mod ord">
          <ac:chgData name="り ぶ" userId="e79b0678f96bfbc0" providerId="LiveId" clId="{A8FD49EF-71BA-4A01-81D8-74B65D55745E}" dt="2023-12-11T08:32:23.233" v="533" actId="20577"/>
          <ac:spMkLst>
            <pc:docMk/>
            <pc:sldMk cId="2659423129" sldId="381"/>
            <ac:spMk id="27" creationId="{5BABAF0D-5E4A-D1AE-24D1-7EE7F74928A2}"/>
          </ac:spMkLst>
        </pc:spChg>
        <pc:spChg chg="add mod">
          <ac:chgData name="り ぶ" userId="e79b0678f96bfbc0" providerId="LiveId" clId="{A8FD49EF-71BA-4A01-81D8-74B65D55745E}" dt="2023-12-11T08:33:21.639" v="540" actId="207"/>
          <ac:spMkLst>
            <pc:docMk/>
            <pc:sldMk cId="2659423129" sldId="381"/>
            <ac:spMk id="28" creationId="{9834EC1E-60D9-8857-B177-3EB21E956DEB}"/>
          </ac:spMkLst>
        </pc:spChg>
        <pc:spChg chg="add mod">
          <ac:chgData name="り ぶ" userId="e79b0678f96bfbc0" providerId="LiveId" clId="{A8FD49EF-71BA-4A01-81D8-74B65D55745E}" dt="2023-12-11T08:50:44.450" v="1520"/>
          <ac:spMkLst>
            <pc:docMk/>
            <pc:sldMk cId="2659423129" sldId="381"/>
            <ac:spMk id="29" creationId="{1312FA9C-B185-6ADC-A078-5B56095E241B}"/>
          </ac:spMkLst>
        </pc:spChg>
        <pc:spChg chg="add del">
          <ac:chgData name="り ぶ" userId="e79b0678f96bfbc0" providerId="LiveId" clId="{A8FD49EF-71BA-4A01-81D8-74B65D55745E}" dt="2023-12-11T08:36:15.551" v="692" actId="21"/>
          <ac:spMkLst>
            <pc:docMk/>
            <pc:sldMk cId="2659423129" sldId="381"/>
            <ac:spMk id="30" creationId="{5D2978AD-D4C7-3A1B-7BA3-97B70EE0BA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1" creationId="{AACC1F58-3130-229D-0B01-C73C955A1064}"/>
          </ac:spMkLst>
        </pc:spChg>
        <pc:spChg chg="add mod">
          <ac:chgData name="り ぶ" userId="e79b0678f96bfbc0" providerId="LiveId" clId="{A8FD49EF-71BA-4A01-81D8-74B65D55745E}" dt="2023-12-11T08:37:59.966" v="759" actId="1076"/>
          <ac:spMkLst>
            <pc:docMk/>
            <pc:sldMk cId="2659423129" sldId="381"/>
            <ac:spMk id="35" creationId="{23FFA010-2337-1F8A-641C-C8FD8A6BB31F}"/>
          </ac:spMkLst>
        </pc:spChg>
        <pc:grpChg chg="add del mod">
          <ac:chgData name="り ぶ" userId="e79b0678f96bfbc0" providerId="LiveId" clId="{A8FD49EF-71BA-4A01-81D8-74B65D55745E}" dt="2023-12-11T08:28:12.908" v="54" actId="165"/>
          <ac:grpSpMkLst>
            <pc:docMk/>
            <pc:sldMk cId="2659423129" sldId="381"/>
            <ac:grpSpMk id="26" creationId="{45C6D069-EA20-6172-7621-9DFC5FBCEFA2}"/>
          </ac:grpSpMkLst>
        </pc:grp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3" creationId="{64BC732A-F96F-5242-F4A0-3860F14EAA66}"/>
          </ac:cxnSpMkLst>
        </pc:cxnChg>
        <pc:cxnChg chg="add mod">
          <ac:chgData name="り ぶ" userId="e79b0678f96bfbc0" providerId="LiveId" clId="{A8FD49EF-71BA-4A01-81D8-74B65D55745E}" dt="2023-12-11T08:37:59.966" v="759" actId="1076"/>
          <ac:cxnSpMkLst>
            <pc:docMk/>
            <pc:sldMk cId="2659423129" sldId="381"/>
            <ac:cxnSpMk id="34" creationId="{15548C68-0389-24F3-FE9C-4413C4E09404}"/>
          </ac:cxnSpMkLst>
        </pc:cxnChg>
      </pc:sldChg>
      <pc:sldChg chg="addSp modSp new mod">
        <pc:chgData name="り ぶ" userId="e79b0678f96bfbc0" providerId="LiveId" clId="{A8FD49EF-71BA-4A01-81D8-74B65D55745E}" dt="2023-12-11T09:01:24.216" v="2388"/>
        <pc:sldMkLst>
          <pc:docMk/>
          <pc:sldMk cId="915836568" sldId="382"/>
        </pc:sldMkLst>
        <pc:spChg chg="mod">
          <ac:chgData name="り ぶ" userId="e79b0678f96bfbc0" providerId="LiveId" clId="{A8FD49EF-71BA-4A01-81D8-74B65D55745E}" dt="2023-12-11T08:38:52.185" v="831"/>
          <ac:spMkLst>
            <pc:docMk/>
            <pc:sldMk cId="915836568" sldId="382"/>
            <ac:spMk id="2" creationId="{186C7568-5114-C4FD-7070-AAFF6C781040}"/>
          </ac:spMkLst>
        </pc:spChg>
        <pc:spChg chg="mod">
          <ac:chgData name="り ぶ" userId="e79b0678f96bfbc0" providerId="LiveId" clId="{A8FD49EF-71BA-4A01-81D8-74B65D55745E}" dt="2023-12-11T09:01:24.216" v="2388"/>
          <ac:spMkLst>
            <pc:docMk/>
            <pc:sldMk cId="915836568" sldId="382"/>
            <ac:spMk id="3" creationId="{F4C6C5F0-EE06-7778-8D45-27C6936DA1E4}"/>
          </ac:spMkLst>
        </pc:spChg>
        <pc:spChg chg="add mod">
          <ac:chgData name="り ぶ" userId="e79b0678f96bfbc0" providerId="LiveId" clId="{A8FD49EF-71BA-4A01-81D8-74B65D55745E}" dt="2023-12-11T08:48:51.628" v="1489" actId="20577"/>
          <ac:spMkLst>
            <pc:docMk/>
            <pc:sldMk cId="915836568" sldId="382"/>
            <ac:spMk id="4" creationId="{4F142E00-E156-308A-66D5-FCA64341C1B1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09:31:36.663" v="4340" actId="1076"/>
        <pc:sldMkLst>
          <pc:docMk/>
          <pc:sldMk cId="2187902545" sldId="383"/>
        </pc:sldMkLst>
        <pc:spChg chg="mod ord">
          <ac:chgData name="り ぶ" userId="e79b0678f96bfbc0" providerId="LiveId" clId="{A8FD49EF-71BA-4A01-81D8-74B65D55745E}" dt="2023-12-11T09:01:35.625" v="2389" actId="700"/>
          <ac:spMkLst>
            <pc:docMk/>
            <pc:sldMk cId="2187902545" sldId="383"/>
            <ac:spMk id="2" creationId="{A0B386FF-D044-EB2A-86EA-FB39E46885EF}"/>
          </ac:spMkLst>
        </pc:spChg>
        <pc:spChg chg="del">
          <ac:chgData name="り ぶ" userId="e79b0678f96bfbc0" providerId="LiveId" clId="{A8FD49EF-71BA-4A01-81D8-74B65D55745E}" dt="2023-12-11T08:55:23.345" v="2213" actId="700"/>
          <ac:spMkLst>
            <pc:docMk/>
            <pc:sldMk cId="2187902545" sldId="383"/>
            <ac:spMk id="3" creationId="{2D5AFB58-8BB1-DD11-C11E-545942EC1704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4" creationId="{2FA5B89B-F687-6A78-431B-7C9873F67132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5" creationId="{753193F6-EAF5-DBE0-91C3-CCD00B505CDD}"/>
          </ac:spMkLst>
        </pc:spChg>
        <pc:spChg chg="add mod">
          <ac:chgData name="り ぶ" userId="e79b0678f96bfbc0" providerId="LiveId" clId="{A8FD49EF-71BA-4A01-81D8-74B65D55745E}" dt="2023-12-11T09:31:36.663" v="4340" actId="1076"/>
          <ac:spMkLst>
            <pc:docMk/>
            <pc:sldMk cId="2187902545" sldId="383"/>
            <ac:spMk id="6" creationId="{FB93799B-6916-F26E-E585-096329B5638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7" creationId="{898A99A0-9EAD-1410-2971-A71E4182EFB9}"/>
          </ac:spMkLst>
        </pc:spChg>
        <pc:spChg chg="add mod">
          <ac:chgData name="り ぶ" userId="e79b0678f96bfbc0" providerId="LiveId" clId="{A8FD49EF-71BA-4A01-81D8-74B65D55745E}" dt="2023-12-11T08:59:43.590" v="2358" actId="207"/>
          <ac:spMkLst>
            <pc:docMk/>
            <pc:sldMk cId="2187902545" sldId="383"/>
            <ac:spMk id="8" creationId="{17D98442-1A22-059E-9691-25AB0B89CC0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9" creationId="{00A1B255-96D9-62EF-C28C-5EB36903EF35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0" creationId="{3A1FFE5F-3A72-E735-B6CE-E17D7914384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1" creationId="{6FF3E4C6-5FCA-FE3C-C790-AEE9F57D8AF8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2" creationId="{5CCAAEB8-C002-9DE6-7578-D6D330BD225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3" creationId="{EDAFC2EB-18EA-2778-CE31-02517A0ED3DD}"/>
          </ac:spMkLst>
        </pc:spChg>
        <pc:spChg chg="add del mod">
          <ac:chgData name="り ぶ" userId="e79b0678f96bfbc0" providerId="LiveId" clId="{A8FD49EF-71BA-4A01-81D8-74B65D55745E}" dt="2023-12-11T08:55:55.134" v="2223" actId="478"/>
          <ac:spMkLst>
            <pc:docMk/>
            <pc:sldMk cId="2187902545" sldId="383"/>
            <ac:spMk id="14" creationId="{DE8885ED-36BD-E68C-8506-C4187163B377}"/>
          </ac:spMkLst>
        </pc:spChg>
        <pc:spChg chg="add mod">
          <ac:chgData name="り ぶ" userId="e79b0678f96bfbc0" providerId="LiveId" clId="{A8FD49EF-71BA-4A01-81D8-74B65D55745E}" dt="2023-12-11T08:58:27.968" v="2339" actId="20577"/>
          <ac:spMkLst>
            <pc:docMk/>
            <pc:sldMk cId="2187902545" sldId="383"/>
            <ac:spMk id="18" creationId="{7FA84DD9-ABED-BCC4-1C85-58772E0DDE47}"/>
          </ac:spMkLst>
        </pc:spChg>
        <pc:spChg chg="add mod">
          <ac:chgData name="り ぶ" userId="e79b0678f96bfbc0" providerId="LiveId" clId="{A8FD49EF-71BA-4A01-81D8-74B65D55745E}" dt="2023-12-11T08:57:46.583" v="2270" actId="1076"/>
          <ac:spMkLst>
            <pc:docMk/>
            <pc:sldMk cId="2187902545" sldId="383"/>
            <ac:spMk id="20" creationId="{797F1FFC-61C9-8AEF-580C-567A2886610F}"/>
          </ac:spMkLst>
        </pc:spChg>
        <pc:spChg chg="add mod">
          <ac:chgData name="り ぶ" userId="e79b0678f96bfbc0" providerId="LiveId" clId="{A8FD49EF-71BA-4A01-81D8-74B65D55745E}" dt="2023-12-11T08:58:53.735" v="2357" actId="1076"/>
          <ac:spMkLst>
            <pc:docMk/>
            <pc:sldMk cId="2187902545" sldId="383"/>
            <ac:spMk id="21" creationId="{9410A398-A8CA-0E80-4CB7-82CCA367A7D1}"/>
          </ac:spMkLst>
        </pc:spChg>
        <pc:spChg chg="add mod ord">
          <ac:chgData name="り ぶ" userId="e79b0678f96bfbc0" providerId="LiveId" clId="{A8FD49EF-71BA-4A01-81D8-74B65D55745E}" dt="2023-12-11T09:06:03.538" v="2973"/>
          <ac:spMkLst>
            <pc:docMk/>
            <pc:sldMk cId="2187902545" sldId="383"/>
            <ac:spMk id="26" creationId="{AD92D0D9-065A-14F0-E4B8-3A7BB41A460D}"/>
          </ac:spMkLst>
        </pc:spChg>
        <pc:cxnChg chg="add mod">
          <ac:chgData name="り ぶ" userId="e79b0678f96bfbc0" providerId="LiveId" clId="{A8FD49EF-71BA-4A01-81D8-74B65D55745E}" dt="2023-12-11T09:31:36.663" v="4340" actId="1076"/>
          <ac:cxnSpMkLst>
            <pc:docMk/>
            <pc:sldMk cId="2187902545" sldId="383"/>
            <ac:cxnSpMk id="16" creationId="{A18638CF-4958-9337-0DE3-D2C99144EC19}"/>
          </ac:cxnSpMkLst>
        </pc:cxnChg>
      </pc:sldChg>
      <pc:sldChg chg="addSp modSp new mod">
        <pc:chgData name="り ぶ" userId="e79b0678f96bfbc0" providerId="LiveId" clId="{A8FD49EF-71BA-4A01-81D8-74B65D55745E}" dt="2023-12-11T10:44:09.766" v="7228" actId="1076"/>
        <pc:sldMkLst>
          <pc:docMk/>
          <pc:sldMk cId="2803378345" sldId="384"/>
        </pc:sldMkLst>
        <pc:spChg chg="mod">
          <ac:chgData name="り ぶ" userId="e79b0678f96bfbc0" providerId="LiveId" clId="{A8FD49EF-71BA-4A01-81D8-74B65D55745E}" dt="2023-12-11T09:10:09.161" v="3389"/>
          <ac:spMkLst>
            <pc:docMk/>
            <pc:sldMk cId="2803378345" sldId="384"/>
            <ac:spMk id="2" creationId="{2441185F-031F-4B5F-BB06-80CC6C3167B8}"/>
          </ac:spMkLst>
        </pc:spChg>
        <pc:spChg chg="mod">
          <ac:chgData name="り ぶ" userId="e79b0678f96bfbc0" providerId="LiveId" clId="{A8FD49EF-71BA-4A01-81D8-74B65D55745E}" dt="2023-12-11T10:27:09.450" v="5895" actId="20577"/>
          <ac:spMkLst>
            <pc:docMk/>
            <pc:sldMk cId="2803378345" sldId="384"/>
            <ac:spMk id="3" creationId="{9876E499-F168-43A6-4FA2-FA4E04A36E73}"/>
          </ac:spMkLst>
        </pc:spChg>
        <pc:spChg chg="mod">
          <ac:chgData name="り ぶ" userId="e79b0678f96bfbc0" providerId="LiveId" clId="{A8FD49EF-71BA-4A01-81D8-74B65D55745E}" dt="2023-12-11T10:30:21.089" v="6211" actId="27636"/>
          <ac:spMkLst>
            <pc:docMk/>
            <pc:sldMk cId="2803378345" sldId="384"/>
            <ac:spMk id="4" creationId="{234B2E61-2BE7-CB35-ED0D-AE083334140D}"/>
          </ac:spMkLst>
        </pc:spChg>
        <pc:spChg chg="add mod">
          <ac:chgData name="り ぶ" userId="e79b0678f96bfbc0" providerId="LiveId" clId="{A8FD49EF-71BA-4A01-81D8-74B65D55745E}" dt="2023-12-11T10:28:23.578" v="5935" actId="1076"/>
          <ac:spMkLst>
            <pc:docMk/>
            <pc:sldMk cId="2803378345" sldId="384"/>
            <ac:spMk id="5" creationId="{8A3E470E-24FE-090E-D397-3F260E71FD41}"/>
          </ac:spMkLst>
        </pc:spChg>
        <pc:spChg chg="add mod">
          <ac:chgData name="り ぶ" userId="e79b0678f96bfbc0" providerId="LiveId" clId="{A8FD49EF-71BA-4A01-81D8-74B65D55745E}" dt="2023-12-11T10:44:09.766" v="7228" actId="1076"/>
          <ac:spMkLst>
            <pc:docMk/>
            <pc:sldMk cId="2803378345" sldId="384"/>
            <ac:spMk id="6" creationId="{FA2D12E6-EBF8-F0A2-8821-B11BA26DFF71}"/>
          </ac:spMkLst>
        </pc:spChg>
      </pc:sldChg>
      <pc:sldChg chg="addSp delSp modSp new mod">
        <pc:chgData name="り ぶ" userId="e79b0678f96bfbc0" providerId="LiveId" clId="{A8FD49EF-71BA-4A01-81D8-74B65D55745E}" dt="2023-12-11T09:30:10.767" v="4296" actId="1076"/>
        <pc:sldMkLst>
          <pc:docMk/>
          <pc:sldMk cId="3765560559" sldId="385"/>
        </pc:sldMkLst>
        <pc:spChg chg="mod">
          <ac:chgData name="り ぶ" userId="e79b0678f96bfbc0" providerId="LiveId" clId="{A8FD49EF-71BA-4A01-81D8-74B65D55745E}" dt="2023-12-11T09:15:21.272" v="3875"/>
          <ac:spMkLst>
            <pc:docMk/>
            <pc:sldMk cId="3765560559" sldId="385"/>
            <ac:spMk id="2" creationId="{1CFA551F-F79B-B983-79B0-A43DD6D39EE2}"/>
          </ac:spMkLst>
        </pc:spChg>
        <pc:spChg chg="add del">
          <ac:chgData name="り ぶ" userId="e79b0678f96bfbc0" providerId="LiveId" clId="{A8FD49EF-71BA-4A01-81D8-74B65D55745E}" dt="2023-12-11T09:15:44.471" v="3878" actId="21"/>
          <ac:spMkLst>
            <pc:docMk/>
            <pc:sldMk cId="3765560559" sldId="385"/>
            <ac:spMk id="3" creationId="{0B6E31C9-2985-8DED-CD40-204A1AC66157}"/>
          </ac:spMkLst>
        </pc:spChg>
        <pc:spChg chg="add del">
          <ac:chgData name="り ぶ" userId="e79b0678f96bfbc0" providerId="LiveId" clId="{A8FD49EF-71BA-4A01-81D8-74B65D55745E}" dt="2023-12-11T09:15:47.589" v="3879" actId="21"/>
          <ac:spMkLst>
            <pc:docMk/>
            <pc:sldMk cId="3765560559" sldId="385"/>
            <ac:spMk id="4" creationId="{A1F4C808-1DB2-E4CD-8016-FF432961EB2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7" creationId="{53BA9243-DD56-0AC8-3125-9D4852B117A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8" creationId="{4760356E-AAC1-D6E7-8183-9E00773C412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9" creationId="{7C5FCDEA-4C9D-F901-DFC3-2D46B744F81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0" creationId="{0A217F20-EAD4-F02D-9BB5-A84E139ADCD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1" creationId="{B96033D6-AF3A-C067-1B80-C70DB8CC5FC5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5" creationId="{FB13E419-8C18-0104-E06D-2943BEEE1871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6" creationId="{9D4F1557-A789-81C7-FB5A-3D6F9111FB0F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7" creationId="{EDE42121-236C-7126-8668-C45829F1F94B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18" creationId="{D6747CBE-FF38-23DB-69F7-62D02ACA68A3}"/>
          </ac:spMkLst>
        </pc:spChg>
        <pc:spChg chg="add del mod">
          <ac:chgData name="り ぶ" userId="e79b0678f96bfbc0" providerId="LiveId" clId="{A8FD49EF-71BA-4A01-81D8-74B65D55745E}" dt="2023-12-11T09:22:39.225" v="4035" actId="478"/>
          <ac:spMkLst>
            <pc:docMk/>
            <pc:sldMk cId="3765560559" sldId="385"/>
            <ac:spMk id="19" creationId="{614E8E5E-5FE9-0D91-2AD3-57FB0C9428F0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0" creationId="{E4F9C5CF-A4FD-37AF-7788-D87D17C9D8C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2" creationId="{E091D52A-AB78-1D1B-CC2D-68A0FE78B07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3" creationId="{B43C35FF-1D84-18CA-5FE6-5E050E245C1C}"/>
          </ac:spMkLst>
        </pc:spChg>
        <pc:spChg chg="add mod">
          <ac:chgData name="り ぶ" userId="e79b0678f96bfbc0" providerId="LiveId" clId="{A8FD49EF-71BA-4A01-81D8-74B65D55745E}" dt="2023-12-11T09:28:00.608" v="4270" actId="1035"/>
          <ac:spMkLst>
            <pc:docMk/>
            <pc:sldMk cId="3765560559" sldId="385"/>
            <ac:spMk id="24" creationId="{596D767D-25C1-2433-D80A-FADC75670F3C}"/>
          </ac:spMkLst>
        </pc:spChg>
        <pc:spChg chg="add mod">
          <ac:chgData name="り ぶ" userId="e79b0678f96bfbc0" providerId="LiveId" clId="{A8FD49EF-71BA-4A01-81D8-74B65D55745E}" dt="2023-12-11T09:26:33.516" v="4207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A8FD49EF-71BA-4A01-81D8-74B65D55745E}" dt="2023-12-11T09:27:51.033" v="4251" actId="1076"/>
          <ac:spMkLst>
            <pc:docMk/>
            <pc:sldMk cId="3765560559" sldId="385"/>
            <ac:spMk id="35" creationId="{BE4B11D8-05CF-54E6-8610-B21193C80CD6}"/>
          </ac:spMkLst>
        </pc:spChg>
        <pc:spChg chg="add mod">
          <ac:chgData name="り ぶ" userId="e79b0678f96bfbc0" providerId="LiveId" clId="{A8FD49EF-71BA-4A01-81D8-74B65D55745E}" dt="2023-12-11T09:29:36.083" v="4282" actId="1076"/>
          <ac:spMkLst>
            <pc:docMk/>
            <pc:sldMk cId="3765560559" sldId="385"/>
            <ac:spMk id="37" creationId="{847F8BF3-BB49-D670-F4B4-64D7C422D92F}"/>
          </ac:spMkLst>
        </pc:spChg>
        <pc:spChg chg="add mod">
          <ac:chgData name="り ぶ" userId="e79b0678f96bfbc0" providerId="LiveId" clId="{A8FD49EF-71BA-4A01-81D8-74B65D55745E}" dt="2023-12-11T09:29:51.096" v="4287" actId="1076"/>
          <ac:spMkLst>
            <pc:docMk/>
            <pc:sldMk cId="3765560559" sldId="385"/>
            <ac:spMk id="39" creationId="{3CC2237D-DE2A-4912-EC9F-53F2F8A0D855}"/>
          </ac:spMkLst>
        </pc:spChg>
        <pc:spChg chg="add mod">
          <ac:chgData name="り ぶ" userId="e79b0678f96bfbc0" providerId="LiveId" clId="{A8FD49EF-71BA-4A01-81D8-74B65D55745E}" dt="2023-12-11T09:30:10.767" v="4296" actId="1076"/>
          <ac:spMkLst>
            <pc:docMk/>
            <pc:sldMk cId="3765560559" sldId="385"/>
            <ac:spMk id="42" creationId="{1F3D2027-A347-32CB-8485-3EBCDFF387F3}"/>
          </ac:spMkLst>
        </pc:sp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6" creationId="{C8D39A80-12D7-31C7-F000-012BEB6C0F79}"/>
          </ac:picMkLst>
        </pc:picChg>
        <pc:picChg chg="add mod modCrop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3" creationId="{D4A7F3F3-E5D9-A9DA-36A0-23BBC4248B64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21" creationId="{5BE3339E-AF5A-9821-0EB5-34C4E0A022F7}"/>
          </ac:picMkLst>
        </pc:picChg>
        <pc:picChg chg="add mod modCrop">
          <ac:chgData name="り ぶ" userId="e79b0678f96bfbc0" providerId="LiveId" clId="{A8FD49EF-71BA-4A01-81D8-74B65D55745E}" dt="2023-12-11T09:26:31.514" v="4206" actId="1076"/>
          <ac:picMkLst>
            <pc:docMk/>
            <pc:sldMk cId="3765560559" sldId="385"/>
            <ac:picMk id="26" creationId="{4F1BCC2F-A575-F647-B1FC-E44170A8CCCC}"/>
          </ac:picMkLst>
        </pc:picChg>
        <pc:picChg chg="add mod">
          <ac:chgData name="り ぶ" userId="e79b0678f96bfbc0" providerId="LiveId" clId="{A8FD49EF-71BA-4A01-81D8-74B65D55745E}" dt="2023-12-11T09:27:51.033" v="4251" actId="1076"/>
          <ac:picMkLst>
            <pc:docMk/>
            <pc:sldMk cId="3765560559" sldId="385"/>
            <ac:picMk id="34" creationId="{3577DECF-6E08-0996-C88B-0F4BE2F097C7}"/>
          </ac:picMkLst>
        </pc:picChg>
        <pc:picChg chg="add mod">
          <ac:chgData name="り ぶ" userId="e79b0678f96bfbc0" providerId="LiveId" clId="{A8FD49EF-71BA-4A01-81D8-74B65D55745E}" dt="2023-12-11T09:29:44.752" v="4285" actId="196"/>
          <ac:picMkLst>
            <pc:docMk/>
            <pc:sldMk cId="3765560559" sldId="385"/>
            <ac:picMk id="38" creationId="{F0012037-7263-462D-96B3-A641DB9A6C65}"/>
          </ac:picMkLst>
        </pc:picChg>
        <pc:picChg chg="add del">
          <ac:chgData name="り ぶ" userId="e79b0678f96bfbc0" providerId="LiveId" clId="{A8FD49EF-71BA-4A01-81D8-74B65D55745E}" dt="2023-12-11T09:18:30.533" v="3916" actId="21"/>
          <ac:picMkLst>
            <pc:docMk/>
            <pc:sldMk cId="3765560559" sldId="385"/>
            <ac:picMk id="1026" creationId="{C4B1DF1F-E6B7-E94B-CEFB-4B03150556D4}"/>
          </ac:picMkLst>
        </pc:picChg>
        <pc:picChg chg="add mod">
          <ac:chgData name="り ぶ" userId="e79b0678f96bfbc0" providerId="LiveId" clId="{A8FD49EF-71BA-4A01-81D8-74B65D55745E}" dt="2023-12-11T09:29:29.981" v="4279" actId="1076"/>
          <ac:picMkLst>
            <pc:docMk/>
            <pc:sldMk cId="3765560559" sldId="385"/>
            <ac:picMk id="1028" creationId="{F4E3AF50-04AE-30F5-FA91-53BBCABF015A}"/>
          </ac:picMkLst>
        </pc:picChg>
        <pc:picChg chg="add mod">
          <ac:chgData name="り ぶ" userId="e79b0678f96bfbc0" providerId="LiveId" clId="{A8FD49EF-71BA-4A01-81D8-74B65D55745E}" dt="2023-12-11T09:28:00.608" v="4270" actId="1035"/>
          <ac:picMkLst>
            <pc:docMk/>
            <pc:sldMk cId="3765560559" sldId="385"/>
            <ac:picMk id="1030" creationId="{30FD992F-8A5B-9C07-5B71-24616C0872B6}"/>
          </ac:picMkLst>
        </pc:picChg>
        <pc:picChg chg="add mod">
          <ac:chgData name="り ぶ" userId="e79b0678f96bfbc0" providerId="LiveId" clId="{A8FD49EF-71BA-4A01-81D8-74B65D55745E}" dt="2023-12-11T09:29:59.990" v="4292" actId="1076"/>
          <ac:picMkLst>
            <pc:docMk/>
            <pc:sldMk cId="3765560559" sldId="385"/>
            <ac:picMk id="1032" creationId="{069D5687-416E-F0FD-39FC-04B984EBADE1}"/>
          </ac:picMkLst>
        </pc:picChg>
        <pc:cxnChg chg="add mod">
          <ac:chgData name="り ぶ" userId="e79b0678f96bfbc0" providerId="LiveId" clId="{A8FD49EF-71BA-4A01-81D8-74B65D55745E}" dt="2023-12-11T09:28:04.866" v="4271" actId="14100"/>
          <ac:cxnSpMkLst>
            <pc:docMk/>
            <pc:sldMk cId="3765560559" sldId="385"/>
            <ac:cxnSpMk id="29" creationId="{183D789B-F60B-F735-E6BB-B92C4C990032}"/>
          </ac:cxnSpMkLst>
        </pc:cxnChg>
        <pc:cxnChg chg="add mod">
          <ac:chgData name="り ぶ" userId="e79b0678f96bfbc0" providerId="LiveId" clId="{A8FD49EF-71BA-4A01-81D8-74B65D55745E}" dt="2023-12-11T09:27:00.466" v="4219" actId="1076"/>
          <ac:cxnSpMkLst>
            <pc:docMk/>
            <pc:sldMk cId="3765560559" sldId="385"/>
            <ac:cxnSpMk id="31" creationId="{422A5C2F-BC15-7EE0-4DD9-E774994F001E}"/>
          </ac:cxnSpMkLst>
        </pc:cxnChg>
        <pc:cxnChg chg="add mod">
          <ac:chgData name="り ぶ" userId="e79b0678f96bfbc0" providerId="LiveId" clId="{A8FD49EF-71BA-4A01-81D8-74B65D55745E}" dt="2023-12-11T09:29:55.316" v="4289" actId="1076"/>
          <ac:cxnSpMkLst>
            <pc:docMk/>
            <pc:sldMk cId="3765560559" sldId="385"/>
            <ac:cxnSpMk id="40" creationId="{52BA03B9-97AF-2CEB-4D8E-8219130E73E9}"/>
          </ac:cxnSpMkLst>
        </pc:cxnChg>
        <pc:cxnChg chg="add mod">
          <ac:chgData name="り ぶ" userId="e79b0678f96bfbc0" providerId="LiveId" clId="{A8FD49EF-71BA-4A01-81D8-74B65D55745E}" dt="2023-12-11T09:29:58.625" v="4291" actId="1076"/>
          <ac:cxnSpMkLst>
            <pc:docMk/>
            <pc:sldMk cId="3765560559" sldId="385"/>
            <ac:cxnSpMk id="41" creationId="{3EB16DC8-B4FD-ADF8-36DF-38CC42A4D9F9}"/>
          </ac:cxnSpMkLst>
        </pc:cxnChg>
      </pc:sldChg>
      <pc:sldChg chg="addSp delSp modSp new mod ord modClrScheme chgLayout">
        <pc:chgData name="り ぶ" userId="e79b0678f96bfbc0" providerId="LiveId" clId="{A8FD49EF-71BA-4A01-81D8-74B65D55745E}" dt="2023-12-11T09:39:36.616" v="5080" actId="20577"/>
        <pc:sldMkLst>
          <pc:docMk/>
          <pc:sldMk cId="525914061" sldId="386"/>
        </pc:sldMkLst>
        <pc:spChg chg="mod ord">
          <ac:chgData name="り ぶ" userId="e79b0678f96bfbc0" providerId="LiveId" clId="{A8FD49EF-71BA-4A01-81D8-74B65D55745E}" dt="2023-12-11T09:35:55.434" v="4544" actId="700"/>
          <ac:spMkLst>
            <pc:docMk/>
            <pc:sldMk cId="525914061" sldId="386"/>
            <ac:spMk id="2" creationId="{16B09375-8E36-C640-4753-9A0B62AD897A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3" creationId="{995981C1-9DF4-16C7-8EA8-02F7A5B28A42}"/>
          </ac:spMkLst>
        </pc:spChg>
        <pc:spChg chg="del">
          <ac:chgData name="り ぶ" userId="e79b0678f96bfbc0" providerId="LiveId" clId="{A8FD49EF-71BA-4A01-81D8-74B65D55745E}" dt="2023-12-11T09:31:01.343" v="4325" actId="700"/>
          <ac:spMkLst>
            <pc:docMk/>
            <pc:sldMk cId="525914061" sldId="386"/>
            <ac:spMk id="4" creationId="{DE1919DC-FB43-4696-4880-03FB3952B17B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5" creationId="{01935340-89C5-1255-D9F1-B6240B606FB7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6" creationId="{70905D45-4708-922C-1EF3-E31930D98050}"/>
          </ac:spMkLst>
        </pc:spChg>
        <pc:spChg chg="add del mod">
          <ac:chgData name="り ぶ" userId="e79b0678f96bfbc0" providerId="LiveId" clId="{A8FD49EF-71BA-4A01-81D8-74B65D55745E}" dt="2023-12-11T09:31:15.587" v="4330" actId="478"/>
          <ac:spMkLst>
            <pc:docMk/>
            <pc:sldMk cId="525914061" sldId="386"/>
            <ac:spMk id="8" creationId="{51000CC3-56CA-EB6C-F72C-9D6135ED95C1}"/>
          </ac:spMkLst>
        </pc:spChg>
        <pc:spChg chg="add del mod">
          <ac:chgData name="り ぶ" userId="e79b0678f96bfbc0" providerId="LiveId" clId="{A8FD49EF-71BA-4A01-81D8-74B65D55745E}" dt="2023-12-11T09:31:14.288" v="4329" actId="478"/>
          <ac:spMkLst>
            <pc:docMk/>
            <pc:sldMk cId="525914061" sldId="386"/>
            <ac:spMk id="9" creationId="{5A9ABA8D-D4B6-16DC-DC5B-C74B82182C94}"/>
          </ac:spMkLst>
        </pc:spChg>
        <pc:spChg chg="add del mod">
          <ac:chgData name="り ぶ" userId="e79b0678f96bfbc0" providerId="LiveId" clId="{A8FD49EF-71BA-4A01-81D8-74B65D55745E}" dt="2023-12-11T09:31:12.416" v="4328" actId="478"/>
          <ac:spMkLst>
            <pc:docMk/>
            <pc:sldMk cId="525914061" sldId="386"/>
            <ac:spMk id="10" creationId="{45B5A2FD-D6EB-4905-80E9-B4B2459CABFE}"/>
          </ac:spMkLst>
        </pc:spChg>
        <pc:spChg chg="add mod or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1" creationId="{EA71CD94-3182-0A17-7B24-260383B250AD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2" creationId="{88A938A7-CEB5-7CA1-B4DF-384DBDDFE1C3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3" creationId="{62E7ABF4-19AD-4EA3-4751-5E47C35AE314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4" creationId="{868506B1-5787-3624-177C-DB8B9DC40AF2}"/>
          </ac:spMkLst>
        </pc:spChg>
        <pc:spChg chg="add mod">
          <ac:chgData name="り ぶ" userId="e79b0678f96bfbc0" providerId="LiveId" clId="{A8FD49EF-71BA-4A01-81D8-74B65D55745E}" dt="2023-12-11T09:36:06.783" v="4546" actId="1076"/>
          <ac:spMkLst>
            <pc:docMk/>
            <pc:sldMk cId="525914061" sldId="386"/>
            <ac:spMk id="15" creationId="{15C49E13-6532-C871-AC4F-84C1666ED3A5}"/>
          </ac:spMkLst>
        </pc:spChg>
        <pc:spChg chg="add mod ord">
          <ac:chgData name="り ぶ" userId="e79b0678f96bfbc0" providerId="LiveId" clId="{A8FD49EF-71BA-4A01-81D8-74B65D55745E}" dt="2023-12-11T09:39:36.616" v="5080" actId="20577"/>
          <ac:spMkLst>
            <pc:docMk/>
            <pc:sldMk cId="525914061" sldId="386"/>
            <ac:spMk id="16" creationId="{C892717E-B1F0-FC80-4BA7-B37C371695BF}"/>
          </ac:spMkLst>
        </pc:spChg>
        <pc:cxnChg chg="add del mod">
          <ac:chgData name="り ぶ" userId="e79b0678f96bfbc0" providerId="LiveId" clId="{A8FD49EF-71BA-4A01-81D8-74B65D55745E}" dt="2023-12-11T09:31:16.900" v="4331" actId="478"/>
          <ac:cxnSpMkLst>
            <pc:docMk/>
            <pc:sldMk cId="525914061" sldId="386"/>
            <ac:cxnSpMk id="7" creationId="{D9C70593-A27F-E684-2A90-AE4F5741B9C4}"/>
          </ac:cxnSpMkLst>
        </pc:cxnChg>
      </pc:sldChg>
      <pc:sldChg chg="addSp modSp new mod">
        <pc:chgData name="り ぶ" userId="e79b0678f96bfbc0" providerId="LiveId" clId="{A8FD49EF-71BA-4A01-81D8-74B65D55745E}" dt="2023-12-11T09:45:34.549" v="5651"/>
        <pc:sldMkLst>
          <pc:docMk/>
          <pc:sldMk cId="823133133" sldId="387"/>
        </pc:sldMkLst>
        <pc:spChg chg="mod">
          <ac:chgData name="り ぶ" userId="e79b0678f96bfbc0" providerId="LiveId" clId="{A8FD49EF-71BA-4A01-81D8-74B65D55745E}" dt="2023-12-11T09:40:46.433" v="5196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A8FD49EF-71BA-4A01-81D8-74B65D55745E}" dt="2023-12-11T09:41:41.606" v="5385"/>
          <ac:spMkLst>
            <pc:docMk/>
            <pc:sldMk cId="823133133" sldId="387"/>
            <ac:spMk id="3" creationId="{7889F729-BAD1-7041-7D3E-C2EA82294FE3}"/>
          </ac:spMkLst>
        </pc:spChg>
        <pc:spChg chg="add mod">
          <ac:chgData name="り ぶ" userId="e79b0678f96bfbc0" providerId="LiveId" clId="{A8FD49EF-71BA-4A01-81D8-74B65D55745E}" dt="2023-12-11T09:45:34.549" v="5651"/>
          <ac:spMkLst>
            <pc:docMk/>
            <pc:sldMk cId="823133133" sldId="387"/>
            <ac:spMk id="4" creationId="{42534CB8-2FC5-A33B-B1D3-F8FB0C1943F2}"/>
          </ac:spMkLst>
        </pc:spChg>
        <pc:spChg chg="add mod">
          <ac:chgData name="り ぶ" userId="e79b0678f96bfbc0" providerId="LiveId" clId="{A8FD49EF-71BA-4A01-81D8-74B65D55745E}" dt="2023-12-11T09:45:28.909" v="5639" actId="1076"/>
          <ac:spMkLst>
            <pc:docMk/>
            <pc:sldMk cId="823133133" sldId="387"/>
            <ac:spMk id="5" creationId="{07DDBCBE-8112-048E-9063-109CB104BEE8}"/>
          </ac:spMkLst>
        </pc:spChg>
      </pc:sldChg>
      <pc:sldChg chg="modSp new mod">
        <pc:chgData name="り ぶ" userId="e79b0678f96bfbc0" providerId="LiveId" clId="{A8FD49EF-71BA-4A01-81D8-74B65D55745E}" dt="2023-12-11T10:34:44.989" v="6327"/>
        <pc:sldMkLst>
          <pc:docMk/>
          <pc:sldMk cId="692275071" sldId="388"/>
        </pc:sldMkLst>
        <pc:spChg chg="mod">
          <ac:chgData name="り ぶ" userId="e79b0678f96bfbc0" providerId="LiveId" clId="{A8FD49EF-71BA-4A01-81D8-74B65D55745E}" dt="2023-12-11T10:34:44.989" v="6327"/>
          <ac:spMkLst>
            <pc:docMk/>
            <pc:sldMk cId="692275071" sldId="388"/>
            <ac:spMk id="2" creationId="{7A2D296F-2C24-4E77-4629-8347302B9EF4}"/>
          </ac:spMkLst>
        </pc:spChg>
      </pc:sldChg>
      <pc:sldChg chg="new">
        <pc:chgData name="り ぶ" userId="e79b0678f96bfbc0" providerId="LiveId" clId="{A8FD49EF-71BA-4A01-81D8-74B65D55745E}" dt="2023-12-11T09:46:32.483" v="5679" actId="680"/>
        <pc:sldMkLst>
          <pc:docMk/>
          <pc:sldMk cId="694134030" sldId="389"/>
        </pc:sldMkLst>
      </pc:sldChg>
      <pc:sldChg chg="addSp delSp modSp new mod">
        <pc:chgData name="り ぶ" userId="e79b0678f96bfbc0" providerId="LiveId" clId="{A8FD49EF-71BA-4A01-81D8-74B65D55745E}" dt="2023-12-11T10:59:36.766" v="8569" actId="14100"/>
        <pc:sldMkLst>
          <pc:docMk/>
          <pc:sldMk cId="2793555646" sldId="390"/>
        </pc:sldMkLst>
        <pc:spChg chg="mod">
          <ac:chgData name="り ぶ" userId="e79b0678f96bfbc0" providerId="LiveId" clId="{A8FD49EF-71BA-4A01-81D8-74B65D55745E}" dt="2023-12-11T09:47:48.166" v="5760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A8FD49EF-71BA-4A01-81D8-74B65D55745E}" dt="2023-12-11T10:56:51.422" v="8319" actId="1076"/>
          <ac:spMkLst>
            <pc:docMk/>
            <pc:sldMk cId="2793555646" sldId="390"/>
            <ac:spMk id="3" creationId="{65DA0692-87E4-3FC1-E6E4-407D85CCE131}"/>
          </ac:spMkLst>
        </pc:spChg>
        <pc:spChg chg="add mod">
          <ac:chgData name="り ぶ" userId="e79b0678f96bfbc0" providerId="LiveId" clId="{A8FD49EF-71BA-4A01-81D8-74B65D55745E}" dt="2023-12-11T10:57:56.385" v="8374" actId="1076"/>
          <ac:spMkLst>
            <pc:docMk/>
            <pc:sldMk cId="2793555646" sldId="390"/>
            <ac:spMk id="4" creationId="{28593906-7B64-DB68-A3A0-9CFD97E02F61}"/>
          </ac:spMkLst>
        </pc:spChg>
        <pc:spChg chg="add mod">
          <ac:chgData name="り ぶ" userId="e79b0678f96bfbc0" providerId="LiveId" clId="{A8FD49EF-71BA-4A01-81D8-74B65D55745E}" dt="2023-12-11T10:58:16.450" v="8426" actId="14100"/>
          <ac:spMkLst>
            <pc:docMk/>
            <pc:sldMk cId="2793555646" sldId="390"/>
            <ac:spMk id="5" creationId="{20B6CE6F-D889-CF7A-8D7B-F4E9004FBA52}"/>
          </ac:spMkLst>
        </pc:spChg>
        <pc:spChg chg="add mod">
          <ac:chgData name="り ぶ" userId="e79b0678f96bfbc0" providerId="LiveId" clId="{A8FD49EF-71BA-4A01-81D8-74B65D55745E}" dt="2023-12-11T10:58:33.633" v="8429" actId="692"/>
          <ac:spMkLst>
            <pc:docMk/>
            <pc:sldMk cId="2793555646" sldId="390"/>
            <ac:spMk id="6" creationId="{90E29368-B8F1-6FCA-AD9C-64CBE440BD29}"/>
          </ac:spMkLst>
        </pc:spChg>
        <pc:spChg chg="add del mod">
          <ac:chgData name="り ぶ" userId="e79b0678f96bfbc0" providerId="LiveId" clId="{A8FD49EF-71BA-4A01-81D8-74B65D55745E}" dt="2023-12-11T10:58:59.666" v="8477" actId="478"/>
          <ac:spMkLst>
            <pc:docMk/>
            <pc:sldMk cId="2793555646" sldId="390"/>
            <ac:spMk id="7" creationId="{B15CAFE5-91A3-9DC9-7482-A933375D9158}"/>
          </ac:spMkLst>
        </pc:spChg>
        <pc:spChg chg="add mod">
          <ac:chgData name="り ぶ" userId="e79b0678f96bfbc0" providerId="LiveId" clId="{A8FD49EF-71BA-4A01-81D8-74B65D55745E}" dt="2023-12-11T10:58:56.183" v="8476" actId="1076"/>
          <ac:spMkLst>
            <pc:docMk/>
            <pc:sldMk cId="2793555646" sldId="390"/>
            <ac:spMk id="8" creationId="{9325F3CC-B177-3F0C-A628-4C59CAE95216}"/>
          </ac:spMkLst>
        </pc:spChg>
        <pc:spChg chg="add mod">
          <ac:chgData name="り ぶ" userId="e79b0678f96bfbc0" providerId="LiveId" clId="{A8FD49EF-71BA-4A01-81D8-74B65D55745E}" dt="2023-12-11T10:59:36.766" v="8569" actId="14100"/>
          <ac:spMkLst>
            <pc:docMk/>
            <pc:sldMk cId="2793555646" sldId="390"/>
            <ac:spMk id="9" creationId="{8934ADA9-C74D-BBC7-E28D-2BEAF02FE802}"/>
          </ac:spMkLst>
        </pc:spChg>
      </pc:sldChg>
      <pc:sldChg chg="modSp add mod">
        <pc:chgData name="り ぶ" userId="e79b0678f96bfbc0" providerId="LiveId" clId="{A8FD49EF-71BA-4A01-81D8-74B65D55745E}" dt="2023-12-11T09:47:13.624" v="5730"/>
        <pc:sldMkLst>
          <pc:docMk/>
          <pc:sldMk cId="3910922472" sldId="391"/>
        </pc:sldMkLst>
        <pc:spChg chg="mod">
          <ac:chgData name="り ぶ" userId="e79b0678f96bfbc0" providerId="LiveId" clId="{A8FD49EF-71BA-4A01-81D8-74B65D55745E}" dt="2023-12-11T09:47:13.624" v="5730"/>
          <ac:spMkLst>
            <pc:docMk/>
            <pc:sldMk cId="3910922472" sldId="391"/>
            <ac:spMk id="2" creationId="{1CFA551F-F79B-B983-79B0-A43DD6D39EE2}"/>
          </ac:spMkLst>
        </pc:spChg>
      </pc:sldChg>
      <pc:sldChg chg="addSp delSp modSp new mod modClrScheme chgLayout">
        <pc:chgData name="り ぶ" userId="e79b0678f96bfbc0" providerId="LiveId" clId="{A8FD49EF-71BA-4A01-81D8-74B65D55745E}" dt="2023-12-11T23:40:29.904" v="8897" actId="14100"/>
        <pc:sldMkLst>
          <pc:docMk/>
          <pc:sldMk cId="1248543260" sldId="392"/>
        </pc:sldMkLst>
        <pc:spChg chg="mod ord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2" creationId="{C038CE32-DF60-0EF3-6889-F390F2ED5AF1}"/>
          </ac:spMkLst>
        </pc:spChg>
        <pc:spChg chg="add mod">
          <ac:chgData name="り ぶ" userId="e79b0678f96bfbc0" providerId="LiveId" clId="{A8FD49EF-71BA-4A01-81D8-74B65D55745E}" dt="2023-12-11T23:38:09.846" v="8700" actId="14100"/>
          <ac:spMkLst>
            <pc:docMk/>
            <pc:sldMk cId="1248543260" sldId="392"/>
            <ac:spMk id="3" creationId="{4A14513E-3C6A-2118-8683-44565527EE99}"/>
          </ac:spMkLst>
        </pc:spChg>
        <pc:spChg chg="del">
          <ac:chgData name="り ぶ" userId="e79b0678f96bfbc0" providerId="LiveId" clId="{A8FD49EF-71BA-4A01-81D8-74B65D55745E}" dt="2023-12-11T10:59:45.450" v="8570" actId="700"/>
          <ac:spMkLst>
            <pc:docMk/>
            <pc:sldMk cId="1248543260" sldId="392"/>
            <ac:spMk id="3" creationId="{5BF4436F-5907-CA7E-1BB4-F20989F0BCB6}"/>
          </ac:spMkLst>
        </pc:spChg>
        <pc:spChg chg="add mod">
          <ac:chgData name="り ぶ" userId="e79b0678f96bfbc0" providerId="LiveId" clId="{A8FD49EF-71BA-4A01-81D8-74B65D55745E}" dt="2023-12-11T11:00:34.266" v="8575" actId="1076"/>
          <ac:spMkLst>
            <pc:docMk/>
            <pc:sldMk cId="1248543260" sldId="392"/>
            <ac:spMk id="4" creationId="{57211133-BA30-F446-5BEE-E472E2589906}"/>
          </ac:spMkLst>
        </pc:spChg>
        <pc:spChg chg="add mod">
          <ac:chgData name="り ぶ" userId="e79b0678f96bfbc0" providerId="LiveId" clId="{A8FD49EF-71BA-4A01-81D8-74B65D55745E}" dt="2023-12-11T23:38:38.092" v="8735" actId="1076"/>
          <ac:spMkLst>
            <pc:docMk/>
            <pc:sldMk cId="1248543260" sldId="392"/>
            <ac:spMk id="5" creationId="{A099B40F-8BF1-ADBA-E905-6D2B072CE195}"/>
          </ac:spMkLst>
        </pc:spChg>
        <pc:spChg chg="add mod">
          <ac:chgData name="り ぶ" userId="e79b0678f96bfbc0" providerId="LiveId" clId="{A8FD49EF-71BA-4A01-81D8-74B65D55745E}" dt="2023-12-11T23:39:11.646" v="8788" actId="1076"/>
          <ac:spMkLst>
            <pc:docMk/>
            <pc:sldMk cId="1248543260" sldId="392"/>
            <ac:spMk id="6" creationId="{F475C390-35B7-9F2D-5FD6-4CBBBE2C49EA}"/>
          </ac:spMkLst>
        </pc:spChg>
        <pc:spChg chg="add mod">
          <ac:chgData name="り ぶ" userId="e79b0678f96bfbc0" providerId="LiveId" clId="{A8FD49EF-71BA-4A01-81D8-74B65D55745E}" dt="2023-12-11T23:39:35.671" v="8812" actId="1076"/>
          <ac:spMkLst>
            <pc:docMk/>
            <pc:sldMk cId="1248543260" sldId="392"/>
            <ac:spMk id="7" creationId="{68C209FE-D2EC-6CB8-17B5-131444FBBCD3}"/>
          </ac:spMkLst>
        </pc:spChg>
        <pc:spChg chg="add mod">
          <ac:chgData name="り ぶ" userId="e79b0678f96bfbc0" providerId="LiveId" clId="{A8FD49EF-71BA-4A01-81D8-74B65D55745E}" dt="2023-12-11T23:39:56.739" v="8833" actId="1076"/>
          <ac:spMkLst>
            <pc:docMk/>
            <pc:sldMk cId="1248543260" sldId="392"/>
            <ac:spMk id="8" creationId="{84A201C6-8FFC-9D2C-976E-16E5F0E469A1}"/>
          </ac:spMkLst>
        </pc:spChg>
        <pc:spChg chg="add mod">
          <ac:chgData name="り ぶ" userId="e79b0678f96bfbc0" providerId="LiveId" clId="{A8FD49EF-71BA-4A01-81D8-74B65D55745E}" dt="2023-12-11T23:40:29.904" v="8897" actId="14100"/>
          <ac:spMkLst>
            <pc:docMk/>
            <pc:sldMk cId="1248543260" sldId="392"/>
            <ac:spMk id="9" creationId="{35C12BAD-E88F-CC93-C639-126BFECC860A}"/>
          </ac:spMkLst>
        </pc:spChg>
      </pc:sldChg>
      <pc:sldChg chg="modSp new mod">
        <pc:chgData name="り ぶ" userId="e79b0678f96bfbc0" providerId="LiveId" clId="{A8FD49EF-71BA-4A01-81D8-74B65D55745E}" dt="2023-12-12T11:21:46.900" v="9501"/>
        <pc:sldMkLst>
          <pc:docMk/>
          <pc:sldMk cId="46094535" sldId="393"/>
        </pc:sldMkLst>
        <pc:spChg chg="mod">
          <ac:chgData name="り ぶ" userId="e79b0678f96bfbc0" providerId="LiveId" clId="{A8FD49EF-71BA-4A01-81D8-74B65D55745E}" dt="2023-12-11T23:44:57.100" v="9310" actId="27636"/>
          <ac:spMkLst>
            <pc:docMk/>
            <pc:sldMk cId="46094535" sldId="393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2T11:21:46.900" v="9501"/>
          <ac:spMkLst>
            <pc:docMk/>
            <pc:sldMk cId="46094535" sldId="393"/>
            <ac:spMk id="3" creationId="{E2605F6E-45C9-177C-924C-370CBEDC1D39}"/>
          </ac:spMkLst>
        </pc:spChg>
      </pc:sldChg>
      <pc:sldChg chg="new del">
        <pc:chgData name="り ぶ" userId="e79b0678f96bfbc0" providerId="LiveId" clId="{A8FD49EF-71BA-4A01-81D8-74B65D55745E}" dt="2023-12-11T10:46:27.202" v="7462" actId="2696"/>
        <pc:sldMkLst>
          <pc:docMk/>
          <pc:sldMk cId="2739464828" sldId="394"/>
        </pc:sldMkLst>
      </pc:sldChg>
      <pc:sldChg chg="addSp delSp modSp new mod">
        <pc:chgData name="り ぶ" userId="e79b0678f96bfbc0" providerId="LiveId" clId="{A8FD49EF-71BA-4A01-81D8-74B65D55745E}" dt="2023-12-11T10:55:25.778" v="8290" actId="14100"/>
        <pc:sldMkLst>
          <pc:docMk/>
          <pc:sldMk cId="1769115896" sldId="395"/>
        </pc:sldMkLst>
        <pc:spChg chg="mod">
          <ac:chgData name="り ぶ" userId="e79b0678f96bfbc0" providerId="LiveId" clId="{A8FD49EF-71BA-4A01-81D8-74B65D55745E}" dt="2023-12-11T10:46:18.790" v="7461"/>
          <ac:spMkLst>
            <pc:docMk/>
            <pc:sldMk cId="1769115896" sldId="395"/>
            <ac:spMk id="2" creationId="{05C31C7F-A67B-7FC1-8EF6-C3BC99619D5D}"/>
          </ac:spMkLst>
        </pc:spChg>
        <pc:spChg chg="mod">
          <ac:chgData name="り ぶ" userId="e79b0678f96bfbc0" providerId="LiveId" clId="{A8FD49EF-71BA-4A01-81D8-74B65D55745E}" dt="2023-12-11T10:51:20.400" v="7922"/>
          <ac:spMkLst>
            <pc:docMk/>
            <pc:sldMk cId="1769115896" sldId="395"/>
            <ac:spMk id="3" creationId="{EBFC760D-1705-1823-6047-CC7C108BA120}"/>
          </ac:spMkLst>
        </pc:spChg>
        <pc:spChg chg="add del">
          <ac:chgData name="り ぶ" userId="e79b0678f96bfbc0" providerId="LiveId" clId="{A8FD49EF-71BA-4A01-81D8-74B65D55745E}" dt="2023-12-11T10:50:13.533" v="7770" actId="21"/>
          <ac:spMkLst>
            <pc:docMk/>
            <pc:sldMk cId="1769115896" sldId="395"/>
            <ac:spMk id="4" creationId="{164C7138-404A-9473-1CEF-48FD4071904A}"/>
          </ac:spMkLst>
        </pc:spChg>
        <pc:spChg chg="add mod">
          <ac:chgData name="り ぶ" userId="e79b0678f96bfbc0" providerId="LiveId" clId="{A8FD49EF-71BA-4A01-81D8-74B65D55745E}" dt="2023-12-11T10:50:44.663" v="7815" actId="1076"/>
          <ac:spMkLst>
            <pc:docMk/>
            <pc:sldMk cId="1769115896" sldId="395"/>
            <ac:spMk id="5" creationId="{71AAF891-2BC9-A0B1-6B0A-127419197B79}"/>
          </ac:spMkLst>
        </pc:spChg>
        <pc:spChg chg="add mod">
          <ac:chgData name="り ぶ" userId="e79b0678f96bfbc0" providerId="LiveId" clId="{A8FD49EF-71BA-4A01-81D8-74B65D55745E}" dt="2023-12-11T10:55:25.778" v="8290" actId="14100"/>
          <ac:spMkLst>
            <pc:docMk/>
            <pc:sldMk cId="1769115896" sldId="395"/>
            <ac:spMk id="6" creationId="{BCFA1514-4C77-1F16-3820-2B5EE8895AF1}"/>
          </ac:spMkLst>
        </pc:spChg>
      </pc:sldChg>
      <pc:sldChg chg="modSp new mod">
        <pc:chgData name="り ぶ" userId="e79b0678f96bfbc0" providerId="LiveId" clId="{A8FD49EF-71BA-4A01-81D8-74B65D55745E}" dt="2023-12-11T10:53:56.345" v="8202" actId="20577"/>
        <pc:sldMkLst>
          <pc:docMk/>
          <pc:sldMk cId="1466077980" sldId="396"/>
        </pc:sldMkLst>
        <pc:spChg chg="mod">
          <ac:chgData name="り ぶ" userId="e79b0678f96bfbc0" providerId="LiveId" clId="{A8FD49EF-71BA-4A01-81D8-74B65D55745E}" dt="2023-12-11T10:52:36.672" v="7945"/>
          <ac:spMkLst>
            <pc:docMk/>
            <pc:sldMk cId="1466077980" sldId="396"/>
            <ac:spMk id="2" creationId="{CD3EAC30-DDB7-F14E-98B8-DB7A76ACBB99}"/>
          </ac:spMkLst>
        </pc:spChg>
        <pc:spChg chg="mod">
          <ac:chgData name="り ぶ" userId="e79b0678f96bfbc0" providerId="LiveId" clId="{A8FD49EF-71BA-4A01-81D8-74B65D55745E}" dt="2023-12-11T10:53:56.345" v="8202" actId="20577"/>
          <ac:spMkLst>
            <pc:docMk/>
            <pc:sldMk cId="1466077980" sldId="396"/>
            <ac:spMk id="3" creationId="{71F9AA01-17E7-B2BA-0E67-E2A09C1B985A}"/>
          </ac:spMkLst>
        </pc:spChg>
      </pc:sldChg>
      <pc:sldChg chg="addSp modSp new mod">
        <pc:chgData name="り ぶ" userId="e79b0678f96bfbc0" providerId="LiveId" clId="{A8FD49EF-71BA-4A01-81D8-74B65D55745E}" dt="2023-12-11T23:42:14.831" v="9038" actId="14100"/>
        <pc:sldMkLst>
          <pc:docMk/>
          <pc:sldMk cId="1999743266" sldId="397"/>
        </pc:sldMkLst>
        <pc:spChg chg="mod">
          <ac:chgData name="り ぶ" userId="e79b0678f96bfbc0" providerId="LiveId" clId="{A8FD49EF-71BA-4A01-81D8-74B65D55745E}" dt="2023-12-11T11:02:29.166" v="8602"/>
          <ac:spMkLst>
            <pc:docMk/>
            <pc:sldMk cId="1999743266" sldId="397"/>
            <ac:spMk id="2" creationId="{E7C5D593-F358-9D7F-6601-C6F21532205A}"/>
          </ac:spMkLst>
        </pc:spChg>
        <pc:spChg chg="add mod">
          <ac:chgData name="り ぶ" userId="e79b0678f96bfbc0" providerId="LiveId" clId="{A8FD49EF-71BA-4A01-81D8-74B65D55745E}" dt="2023-12-11T11:01:16.801" v="8582" actId="1076"/>
          <ac:spMkLst>
            <pc:docMk/>
            <pc:sldMk cId="1999743266" sldId="397"/>
            <ac:spMk id="3" creationId="{ECB4BC0F-0F5C-1120-6EB9-57C193384968}"/>
          </ac:spMkLst>
        </pc:spChg>
        <pc:spChg chg="add mod">
          <ac:chgData name="り ぶ" userId="e79b0678f96bfbc0" providerId="LiveId" clId="{A8FD49EF-71BA-4A01-81D8-74B65D55745E}" dt="2023-12-11T23:40:52.769" v="8937"/>
          <ac:spMkLst>
            <pc:docMk/>
            <pc:sldMk cId="1999743266" sldId="397"/>
            <ac:spMk id="4" creationId="{0CA27F19-603A-10FD-74AB-367493D8AAEF}"/>
          </ac:spMkLst>
        </pc:spChg>
        <pc:spChg chg="add mod">
          <ac:chgData name="り ぶ" userId="e79b0678f96bfbc0" providerId="LiveId" clId="{A8FD49EF-71BA-4A01-81D8-74B65D55745E}" dt="2023-12-11T23:41:16.906" v="8939" actId="692"/>
          <ac:spMkLst>
            <pc:docMk/>
            <pc:sldMk cId="1999743266" sldId="397"/>
            <ac:spMk id="5" creationId="{158E7964-DF57-80B5-C6FC-46D04FF85A38}"/>
          </ac:spMkLst>
        </pc:spChg>
        <pc:spChg chg="add mod">
          <ac:chgData name="り ぶ" userId="e79b0678f96bfbc0" providerId="LiveId" clId="{A8FD49EF-71BA-4A01-81D8-74B65D55745E}" dt="2023-12-11T23:41:49.750" v="9008" actId="1076"/>
          <ac:spMkLst>
            <pc:docMk/>
            <pc:sldMk cId="1999743266" sldId="397"/>
            <ac:spMk id="6" creationId="{E6DBF59E-BDF7-4EBE-1935-D1BCACA38FE3}"/>
          </ac:spMkLst>
        </pc:spChg>
        <pc:spChg chg="add mod">
          <ac:chgData name="り ぶ" userId="e79b0678f96bfbc0" providerId="LiveId" clId="{A8FD49EF-71BA-4A01-81D8-74B65D55745E}" dt="2023-12-11T23:42:01.098" v="9011" actId="14100"/>
          <ac:spMkLst>
            <pc:docMk/>
            <pc:sldMk cId="1999743266" sldId="397"/>
            <ac:spMk id="7" creationId="{28FBFA6D-677E-747C-67D9-4E228DC71A10}"/>
          </ac:spMkLst>
        </pc:spChg>
        <pc:spChg chg="add mod">
          <ac:chgData name="り ぶ" userId="e79b0678f96bfbc0" providerId="LiveId" clId="{A8FD49EF-71BA-4A01-81D8-74B65D55745E}" dt="2023-12-11T23:42:14.831" v="9038" actId="14100"/>
          <ac:spMkLst>
            <pc:docMk/>
            <pc:sldMk cId="1999743266" sldId="397"/>
            <ac:spMk id="8" creationId="{A7C74CDE-7842-93DA-BE6F-7E2F9E2777DE}"/>
          </ac:spMkLst>
        </pc:spChg>
      </pc:sldChg>
      <pc:sldChg chg="addSp modSp new mod">
        <pc:chgData name="り ぶ" userId="e79b0678f96bfbc0" providerId="LiveId" clId="{A8FD49EF-71BA-4A01-81D8-74B65D55745E}" dt="2023-12-11T11:03:35.206" v="8671" actId="20577"/>
        <pc:sldMkLst>
          <pc:docMk/>
          <pc:sldMk cId="4084186953" sldId="398"/>
        </pc:sldMkLst>
        <pc:spChg chg="mod">
          <ac:chgData name="り ぶ" userId="e79b0678f96bfbc0" providerId="LiveId" clId="{A8FD49EF-71BA-4A01-81D8-74B65D55745E}" dt="2023-12-11T11:02:30.891" v="8603"/>
          <ac:spMkLst>
            <pc:docMk/>
            <pc:sldMk cId="4084186953" sldId="398"/>
            <ac:spMk id="2" creationId="{337A9447-3D0E-82D4-6D51-E463869A6155}"/>
          </ac:spMkLst>
        </pc:spChg>
        <pc:spChg chg="add mod">
          <ac:chgData name="り ぶ" userId="e79b0678f96bfbc0" providerId="LiveId" clId="{A8FD49EF-71BA-4A01-81D8-74B65D55745E}" dt="2023-12-11T11:03:35.206" v="8671" actId="20577"/>
          <ac:spMkLst>
            <pc:docMk/>
            <pc:sldMk cId="4084186953" sldId="398"/>
            <ac:spMk id="3" creationId="{2385FCBE-DD8F-6C73-5FC9-DB113C2A870C}"/>
          </ac:spMkLst>
        </pc:spChg>
      </pc:sldChg>
      <pc:sldChg chg="addSp modSp new mod">
        <pc:chgData name="り ぶ" userId="e79b0678f96bfbc0" providerId="LiveId" clId="{A8FD49EF-71BA-4A01-81D8-74B65D55745E}" dt="2023-12-11T11:02:57.760" v="8663" actId="1076"/>
        <pc:sldMkLst>
          <pc:docMk/>
          <pc:sldMk cId="793567912" sldId="399"/>
        </pc:sldMkLst>
        <pc:spChg chg="mod">
          <ac:chgData name="り ぶ" userId="e79b0678f96bfbc0" providerId="LiveId" clId="{A8FD49EF-71BA-4A01-81D8-74B65D55745E}" dt="2023-12-11T11:02:33.009" v="8604"/>
          <ac:spMkLst>
            <pc:docMk/>
            <pc:sldMk cId="793567912" sldId="399"/>
            <ac:spMk id="2" creationId="{8AC06D67-1940-679D-F04A-0B9A26D74F9C}"/>
          </ac:spMkLst>
        </pc:spChg>
        <pc:spChg chg="add mod">
          <ac:chgData name="り ぶ" userId="e79b0678f96bfbc0" providerId="LiveId" clId="{A8FD49EF-71BA-4A01-81D8-74B65D55745E}" dt="2023-12-11T11:02:18.316" v="8601" actId="1076"/>
          <ac:spMkLst>
            <pc:docMk/>
            <pc:sldMk cId="793567912" sldId="399"/>
            <ac:spMk id="3" creationId="{446E92F2-A205-B93F-2B2E-34AB86CFEE2D}"/>
          </ac:spMkLst>
        </pc:spChg>
        <pc:spChg chg="add mod">
          <ac:chgData name="り ぶ" userId="e79b0678f96bfbc0" providerId="LiveId" clId="{A8FD49EF-71BA-4A01-81D8-74B65D55745E}" dt="2023-12-11T11:02:57.760" v="8663" actId="1076"/>
          <ac:spMkLst>
            <pc:docMk/>
            <pc:sldMk cId="793567912" sldId="399"/>
            <ac:spMk id="4" creationId="{3F0FA8FA-F2B1-E204-5925-C8F26819126C}"/>
          </ac:spMkLst>
        </pc:spChg>
      </pc:sldChg>
      <pc:sldChg chg="modSp add mod">
        <pc:chgData name="り ぶ" userId="e79b0678f96bfbc0" providerId="LiveId" clId="{A8FD49EF-71BA-4A01-81D8-74B65D55745E}" dt="2023-12-11T23:45:01.816" v="9321"/>
        <pc:sldMkLst>
          <pc:docMk/>
          <pc:sldMk cId="1046349783" sldId="400"/>
        </pc:sldMkLst>
        <pc:spChg chg="mod">
          <ac:chgData name="り ぶ" userId="e79b0678f96bfbc0" providerId="LiveId" clId="{A8FD49EF-71BA-4A01-81D8-74B65D55745E}" dt="2023-12-11T23:45:01.816" v="9321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A8FD49EF-71BA-4A01-81D8-74B65D55745E}" dt="2023-12-11T23:42:54.294" v="9041" actId="27636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D18BB6D9-467E-48ED-AB0E-5A0D1DB50A98}"/>
    <pc:docChg chg="undo custSel addSld delSld modSld sldOrd">
      <pc:chgData name="り ぶ" userId="e79b0678f96bfbc0" providerId="LiveId" clId="{D18BB6D9-467E-48ED-AB0E-5A0D1DB50A98}" dt="2024-02-02T05:42:37.213" v="1242" actId="20577"/>
      <pc:docMkLst>
        <pc:docMk/>
      </pc:docMkLst>
      <pc:sldChg chg="modSp mod">
        <pc:chgData name="り ぶ" userId="e79b0678f96bfbc0" providerId="LiveId" clId="{D18BB6D9-467E-48ED-AB0E-5A0D1DB50A98}" dt="2024-02-02T05:42:37.213" v="1242" actId="20577"/>
        <pc:sldMkLst>
          <pc:docMk/>
          <pc:sldMk cId="3770236491" sldId="380"/>
        </pc:sldMkLst>
        <pc:spChg chg="mod">
          <ac:chgData name="り ぶ" userId="e79b0678f96bfbc0" providerId="LiveId" clId="{D18BB6D9-467E-48ED-AB0E-5A0D1DB50A98}" dt="2024-02-02T05:42:37.213" v="1242" actId="20577"/>
          <ac:spMkLst>
            <pc:docMk/>
            <pc:sldMk cId="3770236491" sldId="380"/>
            <ac:spMk id="2" creationId="{6B5A9657-0BCA-9C9B-0D22-4A47038F2E81}"/>
          </ac:spMkLst>
        </pc:sp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659423129" sldId="381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915836568" sldId="382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187902545" sldId="383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2803378345" sldId="384"/>
        </pc:sldMkLst>
      </pc:sldChg>
      <pc:sldChg chg="modSp mod">
        <pc:chgData name="り ぶ" userId="e79b0678f96bfbc0" providerId="LiveId" clId="{D18BB6D9-467E-48ED-AB0E-5A0D1DB50A98}" dt="2024-02-02T04:49:39.358" v="301" actId="1076"/>
        <pc:sldMkLst>
          <pc:docMk/>
          <pc:sldMk cId="3765560559" sldId="385"/>
        </pc:sldMkLst>
        <pc:spChg chg="mod">
          <ac:chgData name="り ぶ" userId="e79b0678f96bfbc0" providerId="LiveId" clId="{D18BB6D9-467E-48ED-AB0E-5A0D1DB50A98}" dt="2024-02-02T04:49:39.358" v="301" actId="1076"/>
          <ac:spMkLst>
            <pc:docMk/>
            <pc:sldMk cId="3765560559" sldId="385"/>
            <ac:spMk id="18" creationId="{D6747CBE-FF38-23DB-69F7-62D02ACA68A3}"/>
          </ac:spMkLst>
        </pc:sp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855547603" sldId="386"/>
        </pc:sldMkLst>
      </pc:sldChg>
      <pc:sldChg chg="del">
        <pc:chgData name="り ぶ" userId="e79b0678f96bfbc0" providerId="LiveId" clId="{D18BB6D9-467E-48ED-AB0E-5A0D1DB50A98}" dt="2024-02-02T04:16:32.124" v="1" actId="2696"/>
        <pc:sldMkLst>
          <pc:docMk/>
          <pc:sldMk cId="823133133" sldId="387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692275071" sldId="388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694134030" sldId="389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248543260" sldId="392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6094535" sldId="393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769115896" sldId="395"/>
        </pc:sldMkLst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466077980" sldId="396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999743266" sldId="397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084186953" sldId="398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793567912" sldId="399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1046349783" sldId="400"/>
        </pc:sldMkLst>
      </pc:sldChg>
      <pc:sldChg chg="del">
        <pc:chgData name="り ぶ" userId="e79b0678f96bfbc0" providerId="LiveId" clId="{D18BB6D9-467E-48ED-AB0E-5A0D1DB50A98}" dt="2024-02-02T04:16:25.629" v="0" actId="2696"/>
        <pc:sldMkLst>
          <pc:docMk/>
          <pc:sldMk cId="402782621" sldId="401"/>
        </pc:sldMkLst>
      </pc:sldChg>
      <pc:sldChg chg="addSp delSp modSp mod">
        <pc:chgData name="り ぶ" userId="e79b0678f96bfbc0" providerId="LiveId" clId="{D18BB6D9-467E-48ED-AB0E-5A0D1DB50A98}" dt="2024-02-02T04:27:28.809" v="145" actId="1076"/>
        <pc:sldMkLst>
          <pc:docMk/>
          <pc:sldMk cId="2947577912" sldId="402"/>
        </pc:sldMkLst>
        <pc:spChg chg="mod">
          <ac:chgData name="り ぶ" userId="e79b0678f96bfbc0" providerId="LiveId" clId="{D18BB6D9-467E-48ED-AB0E-5A0D1DB50A98}" dt="2024-02-02T04:25:33.002" v="68" actId="1076"/>
          <ac:spMkLst>
            <pc:docMk/>
            <pc:sldMk cId="2947577912" sldId="402"/>
            <ac:spMk id="5" creationId="{ACC4765C-E45E-2818-783F-B65D609DF6FD}"/>
          </ac:spMkLst>
        </pc:spChg>
        <pc:spChg chg="mod">
          <ac:chgData name="り ぶ" userId="e79b0678f96bfbc0" providerId="LiveId" clId="{D18BB6D9-467E-48ED-AB0E-5A0D1DB50A98}" dt="2024-02-02T04:25:33.002" v="68" actId="1076"/>
          <ac:spMkLst>
            <pc:docMk/>
            <pc:sldMk cId="2947577912" sldId="402"/>
            <ac:spMk id="6" creationId="{98DA80BA-A836-9AE1-FB50-B8DBCDB119AD}"/>
          </ac:spMkLst>
        </pc:spChg>
        <pc:spChg chg="mod">
          <ac:chgData name="り ぶ" userId="e79b0678f96bfbc0" providerId="LiveId" clId="{D18BB6D9-467E-48ED-AB0E-5A0D1DB50A98}" dt="2024-02-02T04:25:48.595" v="70" actId="1076"/>
          <ac:spMkLst>
            <pc:docMk/>
            <pc:sldMk cId="2947577912" sldId="402"/>
            <ac:spMk id="8" creationId="{699D65CA-4FE1-3AAC-083A-3CF1598B6255}"/>
          </ac:spMkLst>
        </pc:spChg>
        <pc:spChg chg="mod">
          <ac:chgData name="り ぶ" userId="e79b0678f96bfbc0" providerId="LiveId" clId="{D18BB6D9-467E-48ED-AB0E-5A0D1DB50A98}" dt="2024-02-02T04:25:48.595" v="70" actId="1076"/>
          <ac:spMkLst>
            <pc:docMk/>
            <pc:sldMk cId="2947577912" sldId="402"/>
            <ac:spMk id="9" creationId="{96525DB7-B9D8-31FF-9946-6713DC208F6F}"/>
          </ac:spMkLst>
        </pc:spChg>
        <pc:spChg chg="add mod">
          <ac:chgData name="り ぶ" userId="e79b0678f96bfbc0" providerId="LiveId" clId="{D18BB6D9-467E-48ED-AB0E-5A0D1DB50A98}" dt="2024-02-02T04:26:00.683" v="73" actId="1076"/>
          <ac:spMkLst>
            <pc:docMk/>
            <pc:sldMk cId="2947577912" sldId="402"/>
            <ac:spMk id="11" creationId="{FB2DEF76-B9C8-B606-2309-0ABB93AC5BB6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2" creationId="{53AB5CDF-267E-D155-FE16-AFA6A073B729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3" creationId="{D899223E-ECDC-0B11-9E46-E395A7963E8E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4" creationId="{EB7504FF-5B09-B51F-B4CF-D5056FC41FFF}"/>
          </ac:spMkLst>
        </pc:spChg>
        <pc:spChg chg="mod">
          <ac:chgData name="り ぶ" userId="e79b0678f96bfbc0" providerId="LiveId" clId="{D18BB6D9-467E-48ED-AB0E-5A0D1DB50A98}" dt="2024-02-02T04:25:56.755" v="72" actId="1076"/>
          <ac:spMkLst>
            <pc:docMk/>
            <pc:sldMk cId="2947577912" sldId="402"/>
            <ac:spMk id="15" creationId="{B9E16A78-2815-145C-939F-05940F9B9F27}"/>
          </ac:spMkLst>
        </pc:spChg>
        <pc:spChg chg="mod">
          <ac:chgData name="り ぶ" userId="e79b0678f96bfbc0" providerId="LiveId" clId="{D18BB6D9-467E-48ED-AB0E-5A0D1DB50A98}" dt="2024-02-02T04:25:35.012" v="69" actId="1076"/>
          <ac:spMkLst>
            <pc:docMk/>
            <pc:sldMk cId="2947577912" sldId="402"/>
            <ac:spMk id="17" creationId="{B2400C20-3324-2230-02D1-20BDADAE0BE0}"/>
          </ac:spMkLst>
        </pc:spChg>
        <pc:spChg chg="mod">
          <ac:chgData name="り ぶ" userId="e79b0678f96bfbc0" providerId="LiveId" clId="{D18BB6D9-467E-48ED-AB0E-5A0D1DB50A98}" dt="2024-02-02T04:25:50.649" v="71" actId="1076"/>
          <ac:spMkLst>
            <pc:docMk/>
            <pc:sldMk cId="2947577912" sldId="402"/>
            <ac:spMk id="18" creationId="{AB586327-AE76-3ECD-6A6C-6BB22AC76AB4}"/>
          </ac:spMkLst>
        </pc:spChg>
        <pc:spChg chg="add mod">
          <ac:chgData name="り ぶ" userId="e79b0678f96bfbc0" providerId="LiveId" clId="{D18BB6D9-467E-48ED-AB0E-5A0D1DB50A98}" dt="2024-02-02T04:26:51.933" v="99" actId="1076"/>
          <ac:spMkLst>
            <pc:docMk/>
            <pc:sldMk cId="2947577912" sldId="402"/>
            <ac:spMk id="24" creationId="{619D0989-8409-8075-600A-13B2EF100EB9}"/>
          </ac:spMkLst>
        </pc:spChg>
        <pc:spChg chg="add mod">
          <ac:chgData name="り ぶ" userId="e79b0678f96bfbc0" providerId="LiveId" clId="{D18BB6D9-467E-48ED-AB0E-5A0D1DB50A98}" dt="2024-02-02T04:27:15.933" v="118" actId="14100"/>
          <ac:spMkLst>
            <pc:docMk/>
            <pc:sldMk cId="2947577912" sldId="402"/>
            <ac:spMk id="25" creationId="{30485BE4-BFD3-CB43-9EC9-FD895EF7BB10}"/>
          </ac:spMkLst>
        </pc:spChg>
        <pc:spChg chg="add mod">
          <ac:chgData name="り ぶ" userId="e79b0678f96bfbc0" providerId="LiveId" clId="{D18BB6D9-467E-48ED-AB0E-5A0D1DB50A98}" dt="2024-02-02T04:27:28.809" v="145" actId="1076"/>
          <ac:spMkLst>
            <pc:docMk/>
            <pc:sldMk cId="2947577912" sldId="402"/>
            <ac:spMk id="26" creationId="{8D3ED6AA-C42F-462A-0C71-7F6E179B1078}"/>
          </ac:spMkLst>
        </pc:spChg>
        <pc:picChg chg="del mod">
          <ac:chgData name="り ぶ" userId="e79b0678f96bfbc0" providerId="LiveId" clId="{D18BB6D9-467E-48ED-AB0E-5A0D1DB50A98}" dt="2024-02-02T04:25:07.578" v="61" actId="21"/>
          <ac:picMkLst>
            <pc:docMk/>
            <pc:sldMk cId="2947577912" sldId="402"/>
            <ac:picMk id="4" creationId="{5CE685E0-F66A-D746-5EE7-E6898A6B6113}"/>
          </ac:picMkLst>
        </pc:picChg>
        <pc:picChg chg="mod">
          <ac:chgData name="り ぶ" userId="e79b0678f96bfbc0" providerId="LiveId" clId="{D18BB6D9-467E-48ED-AB0E-5A0D1DB50A98}" dt="2024-02-02T04:25:48.595" v="70" actId="1076"/>
          <ac:picMkLst>
            <pc:docMk/>
            <pc:sldMk cId="2947577912" sldId="402"/>
            <ac:picMk id="7" creationId="{8979B0BD-FFCB-FFA8-C639-3744A646A8F7}"/>
          </ac:picMkLst>
        </pc:picChg>
        <pc:picChg chg="mod">
          <ac:chgData name="り ぶ" userId="e79b0678f96bfbc0" providerId="LiveId" clId="{D18BB6D9-467E-48ED-AB0E-5A0D1DB50A98}" dt="2024-02-02T04:25:56.755" v="72" actId="1076"/>
          <ac:picMkLst>
            <pc:docMk/>
            <pc:sldMk cId="2947577912" sldId="402"/>
            <ac:picMk id="10" creationId="{28551226-33CE-9B5A-BAFD-9462CB0EA4D7}"/>
          </ac:picMkLst>
        </pc:picChg>
        <pc:picChg chg="add del">
          <ac:chgData name="り ぶ" userId="e79b0678f96bfbc0" providerId="LiveId" clId="{D18BB6D9-467E-48ED-AB0E-5A0D1DB50A98}" dt="2024-02-02T04:24:31.645" v="57" actId="21"/>
          <ac:picMkLst>
            <pc:docMk/>
            <pc:sldMk cId="2947577912" sldId="402"/>
            <ac:picMk id="19" creationId="{AA02E036-BF5F-459A-FB79-F0C1EE9F7633}"/>
          </ac:picMkLst>
        </pc:picChg>
        <pc:picChg chg="add mod ord">
          <ac:chgData name="り ぶ" userId="e79b0678f96bfbc0" providerId="LiveId" clId="{D18BB6D9-467E-48ED-AB0E-5A0D1DB50A98}" dt="2024-02-02T04:25:33.002" v="68" actId="1076"/>
          <ac:picMkLst>
            <pc:docMk/>
            <pc:sldMk cId="2947577912" sldId="402"/>
            <ac:picMk id="21" creationId="{698088E3-5666-8370-59C7-58327CEDD970}"/>
          </ac:picMkLst>
        </pc:picChg>
        <pc:picChg chg="add mod">
          <ac:chgData name="り ぶ" userId="e79b0678f96bfbc0" providerId="LiveId" clId="{D18BB6D9-467E-48ED-AB0E-5A0D1DB50A98}" dt="2024-02-02T04:26:35.628" v="77" actId="1076"/>
          <ac:picMkLst>
            <pc:docMk/>
            <pc:sldMk cId="2947577912" sldId="402"/>
            <ac:picMk id="23" creationId="{49EB4AA9-055A-0B69-AE92-C30A6B311C6A}"/>
          </ac:picMkLst>
        </pc:picChg>
      </pc:sldChg>
      <pc:sldChg chg="del ord">
        <pc:chgData name="り ぶ" userId="e79b0678f96bfbc0" providerId="LiveId" clId="{D18BB6D9-467E-48ED-AB0E-5A0D1DB50A98}" dt="2024-02-02T04:50:33.696" v="315" actId="2696"/>
        <pc:sldMkLst>
          <pc:docMk/>
          <pc:sldMk cId="262102596" sldId="403"/>
        </pc:sldMkLst>
      </pc:sldChg>
      <pc:sldChg chg="addSp modSp new mod ord">
        <pc:chgData name="り ぶ" userId="e79b0678f96bfbc0" providerId="LiveId" clId="{D18BB6D9-467E-48ED-AB0E-5A0D1DB50A98}" dt="2024-02-02T04:50:06.542" v="309" actId="20577"/>
        <pc:sldMkLst>
          <pc:docMk/>
          <pc:sldMk cId="13277524" sldId="405"/>
        </pc:sldMkLst>
        <pc:spChg chg="mod">
          <ac:chgData name="り ぶ" userId="e79b0678f96bfbc0" providerId="LiveId" clId="{D18BB6D9-467E-48ED-AB0E-5A0D1DB50A98}" dt="2024-02-02T04:50:06.542" v="309" actId="20577"/>
          <ac:spMkLst>
            <pc:docMk/>
            <pc:sldMk cId="13277524" sldId="405"/>
            <ac:spMk id="2" creationId="{D45AC44C-7B80-8544-2F46-00078F46A5BE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5" creationId="{64E8D6F5-C665-0667-09FE-21BD97A6F7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6" creationId="{88582DCD-8B61-F041-E7EB-92ECC6EC7ABD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9" creationId="{4BF5D7BA-2CCF-19AA-F2D9-27E326FBB6C4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0" creationId="{0A611FFE-E24B-1B5B-73C4-CBB1A6BED5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3" creationId="{B091F85E-DABC-6868-9147-6B04D2B5D2B4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4" creationId="{45B274F6-D03A-D6A6-1BA4-7DEEABE0E46B}"/>
          </ac:spMkLst>
        </pc:spChg>
        <pc:spChg chg="add mod">
          <ac:chgData name="り ぶ" userId="e79b0678f96bfbc0" providerId="LiveId" clId="{D18BB6D9-467E-48ED-AB0E-5A0D1DB50A98}" dt="2024-02-02T04:50:02.763" v="306" actId="1076"/>
          <ac:spMkLst>
            <pc:docMk/>
            <pc:sldMk cId="13277524" sldId="405"/>
            <ac:spMk id="15" creationId="{28ED413A-EBDC-0B84-E357-F7D336FD9C4A}"/>
          </ac:spMkLst>
        </pc:sp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4" creationId="{A0AA2622-84A1-E757-C012-EA0F21DE8282}"/>
          </ac:picMkLst>
        </pc:pic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8" creationId="{FDEE74B0-F24E-4312-FDF4-28C1AA1958CD}"/>
          </ac:picMkLst>
        </pc:picChg>
        <pc:picChg chg="add mod">
          <ac:chgData name="り ぶ" userId="e79b0678f96bfbc0" providerId="LiveId" clId="{D18BB6D9-467E-48ED-AB0E-5A0D1DB50A98}" dt="2024-02-02T04:50:02.763" v="306" actId="1076"/>
          <ac:picMkLst>
            <pc:docMk/>
            <pc:sldMk cId="13277524" sldId="405"/>
            <ac:picMk id="12" creationId="{F74A88DE-165F-7C44-84AC-A1A720E759BD}"/>
          </ac:picMkLst>
        </pc:picChg>
      </pc:sldChg>
      <pc:sldChg chg="del">
        <pc:chgData name="り ぶ" userId="e79b0678f96bfbc0" providerId="LiveId" clId="{D18BB6D9-467E-48ED-AB0E-5A0D1DB50A98}" dt="2024-02-02T04:16:41.316" v="2" actId="2696"/>
        <pc:sldMkLst>
          <pc:docMk/>
          <pc:sldMk cId="1878946452" sldId="405"/>
        </pc:sldMkLst>
      </pc:sldChg>
      <pc:sldChg chg="modSp new mod">
        <pc:chgData name="り ぶ" userId="e79b0678f96bfbc0" providerId="LiveId" clId="{D18BB6D9-467E-48ED-AB0E-5A0D1DB50A98}" dt="2024-02-02T04:50:53.391" v="326" actId="20577"/>
        <pc:sldMkLst>
          <pc:docMk/>
          <pc:sldMk cId="3784818007" sldId="406"/>
        </pc:sldMkLst>
        <pc:spChg chg="mod">
          <ac:chgData name="り ぶ" userId="e79b0678f96bfbc0" providerId="LiveId" clId="{D18BB6D9-467E-48ED-AB0E-5A0D1DB50A98}" dt="2024-02-02T04:50:18.094" v="313" actId="20577"/>
          <ac:spMkLst>
            <pc:docMk/>
            <pc:sldMk cId="3784818007" sldId="406"/>
            <ac:spMk id="2" creationId="{E12BF25E-404E-6190-0DC0-BAF6B4F3692E}"/>
          </ac:spMkLst>
        </pc:spChg>
        <pc:spChg chg="mod">
          <ac:chgData name="り ぶ" userId="e79b0678f96bfbc0" providerId="LiveId" clId="{D18BB6D9-467E-48ED-AB0E-5A0D1DB50A98}" dt="2024-02-02T04:50:53.391" v="326" actId="20577"/>
          <ac:spMkLst>
            <pc:docMk/>
            <pc:sldMk cId="3784818007" sldId="406"/>
            <ac:spMk id="3" creationId="{684703FB-6FC8-9DDC-DA80-BA8C7AB7FC7D}"/>
          </ac:spMkLst>
        </pc:spChg>
      </pc:sldChg>
      <pc:sldChg chg="addSp modSp new mod">
        <pc:chgData name="り ぶ" userId="e79b0678f96bfbc0" providerId="LiveId" clId="{D18BB6D9-467E-48ED-AB0E-5A0D1DB50A98}" dt="2024-02-02T04:55:24.924" v="410" actId="1076"/>
        <pc:sldMkLst>
          <pc:docMk/>
          <pc:sldMk cId="3715217141" sldId="407"/>
        </pc:sldMkLst>
        <pc:spChg chg="mod">
          <ac:chgData name="り ぶ" userId="e79b0678f96bfbc0" providerId="LiveId" clId="{D18BB6D9-467E-48ED-AB0E-5A0D1DB50A98}" dt="2024-02-02T04:51:18.624" v="332" actId="27636"/>
          <ac:spMkLst>
            <pc:docMk/>
            <pc:sldMk cId="3715217141" sldId="407"/>
            <ac:spMk id="2" creationId="{D5DA8F2A-846B-BEB2-29A9-87E21DA31AB8}"/>
          </ac:spMkLst>
        </pc:spChg>
        <pc:spChg chg="add mod">
          <ac:chgData name="り ぶ" userId="e79b0678f96bfbc0" providerId="LiveId" clId="{D18BB6D9-467E-48ED-AB0E-5A0D1DB50A98}" dt="2024-02-02T04:53:17.091" v="340" actId="1076"/>
          <ac:spMkLst>
            <pc:docMk/>
            <pc:sldMk cId="3715217141" sldId="407"/>
            <ac:spMk id="5" creationId="{BCFCAE49-DF4E-34D1-F788-877096A4DC0E}"/>
          </ac:spMkLst>
        </pc:spChg>
        <pc:spChg chg="add mod">
          <ac:chgData name="り ぶ" userId="e79b0678f96bfbc0" providerId="LiveId" clId="{D18BB6D9-467E-48ED-AB0E-5A0D1DB50A98}" dt="2024-02-02T04:53:44.519" v="396" actId="1076"/>
          <ac:spMkLst>
            <pc:docMk/>
            <pc:sldMk cId="3715217141" sldId="407"/>
            <ac:spMk id="6" creationId="{F3187659-8EE9-F055-D461-81EE9B61FE37}"/>
          </ac:spMkLst>
        </pc:spChg>
        <pc:spChg chg="add mod">
          <ac:chgData name="り ぶ" userId="e79b0678f96bfbc0" providerId="LiveId" clId="{D18BB6D9-467E-48ED-AB0E-5A0D1DB50A98}" dt="2024-02-02T04:54:03.208" v="404" actId="14100"/>
          <ac:spMkLst>
            <pc:docMk/>
            <pc:sldMk cId="3715217141" sldId="407"/>
            <ac:spMk id="7" creationId="{34A4AC3D-9D14-8D14-C726-325A2FA91FDA}"/>
          </ac:spMkLst>
        </pc:spChg>
        <pc:spChg chg="add mod">
          <ac:chgData name="り ぶ" userId="e79b0678f96bfbc0" providerId="LiveId" clId="{D18BB6D9-467E-48ED-AB0E-5A0D1DB50A98}" dt="2024-02-02T04:55:24.924" v="410" actId="1076"/>
          <ac:spMkLst>
            <pc:docMk/>
            <pc:sldMk cId="3715217141" sldId="407"/>
            <ac:spMk id="9" creationId="{A6AF0E1A-EEEF-48D6-012A-3CD5F22226A5}"/>
          </ac:spMkLst>
        </pc:spChg>
        <pc:spChg chg="add mod">
          <ac:chgData name="り ぶ" userId="e79b0678f96bfbc0" providerId="LiveId" clId="{D18BB6D9-467E-48ED-AB0E-5A0D1DB50A98}" dt="2024-02-02T04:55:18.294" v="408" actId="1076"/>
          <ac:spMkLst>
            <pc:docMk/>
            <pc:sldMk cId="3715217141" sldId="407"/>
            <ac:spMk id="10" creationId="{A3B2E6CC-2982-E057-08ED-5C1BA958F3FF}"/>
          </ac:spMkLst>
        </pc:spChg>
        <pc:picChg chg="add mod">
          <ac:chgData name="り ぶ" userId="e79b0678f96bfbc0" providerId="LiveId" clId="{D18BB6D9-467E-48ED-AB0E-5A0D1DB50A98}" dt="2024-02-02T04:52:59.735" v="336" actId="1076"/>
          <ac:picMkLst>
            <pc:docMk/>
            <pc:sldMk cId="3715217141" sldId="407"/>
            <ac:picMk id="4" creationId="{8DB344FA-664E-59E7-6B96-765FB1EC4159}"/>
          </ac:picMkLst>
        </pc:picChg>
        <pc:picChg chg="add mod">
          <ac:chgData name="り ぶ" userId="e79b0678f96bfbc0" providerId="LiveId" clId="{D18BB6D9-467E-48ED-AB0E-5A0D1DB50A98}" dt="2024-02-02T04:55:24.924" v="410" actId="1076"/>
          <ac:picMkLst>
            <pc:docMk/>
            <pc:sldMk cId="3715217141" sldId="407"/>
            <ac:picMk id="8" creationId="{07E3F8B1-68F0-F192-7AB6-86656399F5AA}"/>
          </ac:picMkLst>
        </pc:picChg>
      </pc:sldChg>
      <pc:sldChg chg="modSp new mod">
        <pc:chgData name="り ぶ" userId="e79b0678f96bfbc0" providerId="LiveId" clId="{D18BB6D9-467E-48ED-AB0E-5A0D1DB50A98}" dt="2024-02-02T04:55:54.013" v="444"/>
        <pc:sldMkLst>
          <pc:docMk/>
          <pc:sldMk cId="2719838958" sldId="408"/>
        </pc:sldMkLst>
        <pc:spChg chg="mod">
          <ac:chgData name="り ぶ" userId="e79b0678f96bfbc0" providerId="LiveId" clId="{D18BB6D9-467E-48ED-AB0E-5A0D1DB50A98}" dt="2024-02-02T04:55:54.013" v="444"/>
          <ac:spMkLst>
            <pc:docMk/>
            <pc:sldMk cId="2719838958" sldId="408"/>
            <ac:spMk id="2" creationId="{35775455-7F8D-C69E-D1AD-ABE6BD80ABD9}"/>
          </ac:spMkLst>
        </pc:spChg>
      </pc:sldChg>
      <pc:sldChg chg="modSp new mod">
        <pc:chgData name="り ぶ" userId="e79b0678f96bfbc0" providerId="LiveId" clId="{D18BB6D9-467E-48ED-AB0E-5A0D1DB50A98}" dt="2024-02-02T04:56:12.174" v="481"/>
        <pc:sldMkLst>
          <pc:docMk/>
          <pc:sldMk cId="3346044226" sldId="409"/>
        </pc:sldMkLst>
        <pc:spChg chg="mod">
          <ac:chgData name="り ぶ" userId="e79b0678f96bfbc0" providerId="LiveId" clId="{D18BB6D9-467E-48ED-AB0E-5A0D1DB50A98}" dt="2024-02-02T04:56:12.174" v="481"/>
          <ac:spMkLst>
            <pc:docMk/>
            <pc:sldMk cId="3346044226" sldId="409"/>
            <ac:spMk id="2" creationId="{30DE5991-A4EA-3C97-38DC-122FEE1C37C4}"/>
          </ac:spMkLst>
        </pc:spChg>
      </pc:sldChg>
      <pc:sldChg chg="addSp delSp modSp new mod modClrScheme chgLayout">
        <pc:chgData name="り ぶ" userId="e79b0678f96bfbc0" providerId="LiveId" clId="{D18BB6D9-467E-48ED-AB0E-5A0D1DB50A98}" dt="2024-02-02T05:37:14.925" v="948" actId="20577"/>
        <pc:sldMkLst>
          <pc:docMk/>
          <pc:sldMk cId="3563875568" sldId="410"/>
        </pc:sldMkLst>
        <pc:spChg chg="mod ord">
          <ac:chgData name="り ぶ" userId="e79b0678f96bfbc0" providerId="LiveId" clId="{D18BB6D9-467E-48ED-AB0E-5A0D1DB50A98}" dt="2024-02-02T05:35:43.935" v="780" actId="20577"/>
          <ac:spMkLst>
            <pc:docMk/>
            <pc:sldMk cId="3563875568" sldId="410"/>
            <ac:spMk id="2" creationId="{1F3F0372-969D-EAA0-65D5-FA3751DCE82B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5" creationId="{C312F25F-8B26-4941-E850-F7FDACCD424A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6" creationId="{E5EDB561-AD94-AC58-3B5B-539593CE6895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7" creationId="{0E566E0E-C836-471C-00D1-3C15BFAA15BB}"/>
          </ac:spMkLst>
        </pc:spChg>
        <pc:spChg chg="add del mod">
          <ac:chgData name="り ぶ" userId="e79b0678f96bfbc0" providerId="LiveId" clId="{D18BB6D9-467E-48ED-AB0E-5A0D1DB50A98}" dt="2024-02-02T05:32:05.662" v="596" actId="478"/>
          <ac:spMkLst>
            <pc:docMk/>
            <pc:sldMk cId="3563875568" sldId="410"/>
            <ac:spMk id="11" creationId="{905DBD4B-5082-BC33-65E7-3EEA04C92A42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2" creationId="{0EDA7539-D1D6-F339-911D-840DBE0CD629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6" creationId="{005896D2-7713-A0FA-7288-113666B9AD54}"/>
          </ac:spMkLst>
        </pc:spChg>
        <pc:spChg chg="add mo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7" creationId="{9C925FA5-EB11-7F96-C7DF-F748436FB505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19" creationId="{CDEE6E72-3875-1F62-61E0-57959B0A3A22}"/>
          </ac:spMkLst>
        </pc:spChg>
        <pc:spChg chg="add mod ord">
          <ac:chgData name="り ぶ" userId="e79b0678f96bfbc0" providerId="LiveId" clId="{D18BB6D9-467E-48ED-AB0E-5A0D1DB50A98}" dt="2024-02-02T05:35:03.168" v="707" actId="1076"/>
          <ac:spMkLst>
            <pc:docMk/>
            <pc:sldMk cId="3563875568" sldId="410"/>
            <ac:spMk id="20" creationId="{B8FC9BE3-A1BE-E5BB-4309-02832DDBC138}"/>
          </ac:spMkLst>
        </pc:spChg>
        <pc:spChg chg="add mod ord">
          <ac:chgData name="り ぶ" userId="e79b0678f96bfbc0" providerId="LiveId" clId="{D18BB6D9-467E-48ED-AB0E-5A0D1DB50A98}" dt="2024-02-02T05:37:14.925" v="948" actId="20577"/>
          <ac:spMkLst>
            <pc:docMk/>
            <pc:sldMk cId="3563875568" sldId="410"/>
            <ac:spMk id="22" creationId="{CF70A1D5-1B54-C854-4E89-CCD3EB3A2A2B}"/>
          </ac:spMkLst>
        </pc:spChg>
        <pc:picChg chg="add del mod">
          <ac:chgData name="り ぶ" userId="e79b0678f96bfbc0" providerId="LiveId" clId="{D18BB6D9-467E-48ED-AB0E-5A0D1DB50A98}" dt="2024-02-02T05:30:27.365" v="551" actId="21"/>
          <ac:picMkLst>
            <pc:docMk/>
            <pc:sldMk cId="3563875568" sldId="410"/>
            <ac:picMk id="3" creationId="{CA78B926-9D98-025E-36C4-185698A602E8}"/>
          </ac:picMkLst>
        </pc:picChg>
        <pc:picChg chg="add mod">
          <ac:chgData name="り ぶ" userId="e79b0678f96bfbc0" providerId="LiveId" clId="{D18BB6D9-467E-48ED-AB0E-5A0D1DB50A98}" dt="2024-02-02T05:35:03.168" v="707" actId="1076"/>
          <ac:picMkLst>
            <pc:docMk/>
            <pc:sldMk cId="3563875568" sldId="410"/>
            <ac:picMk id="4" creationId="{DD6F6998-19CB-8FA7-2350-38C7FF4DFCD9}"/>
          </ac:picMkLst>
        </pc:picChg>
        <pc:picChg chg="add mod ord">
          <ac:chgData name="り ぶ" userId="e79b0678f96bfbc0" providerId="LiveId" clId="{D18BB6D9-467E-48ED-AB0E-5A0D1DB50A98}" dt="2024-02-02T05:35:03.168" v="707" actId="1076"/>
          <ac:picMkLst>
            <pc:docMk/>
            <pc:sldMk cId="3563875568" sldId="410"/>
            <ac:picMk id="18" creationId="{3C13164F-87E2-BE1E-A260-39C2342CD03D}"/>
          </ac:picMkLst>
        </pc:picChg>
        <pc:picChg chg="add del mod">
          <ac:chgData name="り ぶ" userId="e79b0678f96bfbc0" providerId="LiveId" clId="{D18BB6D9-467E-48ED-AB0E-5A0D1DB50A98}" dt="2024-02-02T05:30:27.365" v="551" actId="21"/>
          <ac:picMkLst>
            <pc:docMk/>
            <pc:sldMk cId="3563875568" sldId="410"/>
            <ac:picMk id="1026" creationId="{1BACAE6F-0815-780E-8BE7-00CB1FA2FC2B}"/>
          </ac:picMkLst>
        </pc:picChg>
        <pc:cxnChg chg="add mod">
          <ac:chgData name="り ぶ" userId="e79b0678f96bfbc0" providerId="LiveId" clId="{D18BB6D9-467E-48ED-AB0E-5A0D1DB50A98}" dt="2024-02-02T05:35:03.168" v="707" actId="1076"/>
          <ac:cxnSpMkLst>
            <pc:docMk/>
            <pc:sldMk cId="3563875568" sldId="410"/>
            <ac:cxnSpMk id="9" creationId="{6CD7EB91-AD41-F069-3FB1-93A98133AF43}"/>
          </ac:cxnSpMkLst>
        </pc:cxnChg>
        <pc:cxnChg chg="add mod">
          <ac:chgData name="り ぶ" userId="e79b0678f96bfbc0" providerId="LiveId" clId="{D18BB6D9-467E-48ED-AB0E-5A0D1DB50A98}" dt="2024-02-02T05:35:03.168" v="707" actId="1076"/>
          <ac:cxnSpMkLst>
            <pc:docMk/>
            <pc:sldMk cId="3563875568" sldId="410"/>
            <ac:cxnSpMk id="14" creationId="{A4FF91D5-8152-ADB2-825B-0BEB73DF4AA7}"/>
          </ac:cxnSpMkLst>
        </pc:cxnChg>
      </pc:sldChg>
      <pc:sldChg chg="modSp new mod ord">
        <pc:chgData name="り ぶ" userId="e79b0678f96bfbc0" providerId="LiveId" clId="{D18BB6D9-467E-48ED-AB0E-5A0D1DB50A98}" dt="2024-02-02T05:41:19.294" v="1235"/>
        <pc:sldMkLst>
          <pc:docMk/>
          <pc:sldMk cId="670696395" sldId="411"/>
        </pc:sldMkLst>
        <pc:spChg chg="mod">
          <ac:chgData name="り ぶ" userId="e79b0678f96bfbc0" providerId="LiveId" clId="{D18BB6D9-467E-48ED-AB0E-5A0D1DB50A98}" dt="2024-02-02T05:40:12.574" v="972"/>
          <ac:spMkLst>
            <pc:docMk/>
            <pc:sldMk cId="670696395" sldId="411"/>
            <ac:spMk id="2" creationId="{519585B2-7D07-2863-2C10-C6CCE0AF4194}"/>
          </ac:spMkLst>
        </pc:spChg>
        <pc:spChg chg="mod">
          <ac:chgData name="り ぶ" userId="e79b0678f96bfbc0" providerId="LiveId" clId="{D18BB6D9-467E-48ED-AB0E-5A0D1DB50A98}" dt="2024-02-02T05:41:19.294" v="1235"/>
          <ac:spMkLst>
            <pc:docMk/>
            <pc:sldMk cId="670696395" sldId="411"/>
            <ac:spMk id="3" creationId="{2E10937D-D640-D0EB-C6FD-DAFDFFE07794}"/>
          </ac:spMkLst>
        </pc:spChg>
      </pc:sldChg>
    </pc:docChg>
  </pc:docChgLst>
  <pc:docChgLst>
    <pc:chgData name="り ぶ" userId="e79b0678f96bfbc0" providerId="LiveId" clId="{31CFEC4B-CBAE-4E35-9250-C18E5F77A4EF}"/>
    <pc:docChg chg="undo custSel modSld sldOrd">
      <pc:chgData name="り ぶ" userId="e79b0678f96bfbc0" providerId="LiveId" clId="{31CFEC4B-CBAE-4E35-9250-C18E5F77A4EF}" dt="2023-12-16T11:30:06.423" v="599"/>
      <pc:docMkLst>
        <pc:docMk/>
      </pc:docMkLst>
      <pc:sldChg chg="modSp mod">
        <pc:chgData name="り ぶ" userId="e79b0678f96bfbc0" providerId="LiveId" clId="{31CFEC4B-CBAE-4E35-9250-C18E5F77A4EF}" dt="2023-12-16T11:21:00.187" v="146" actId="20577"/>
        <pc:sldMkLst>
          <pc:docMk/>
          <pc:sldMk cId="525914061" sldId="386"/>
        </pc:sldMkLst>
        <pc:spChg chg="mod">
          <ac:chgData name="り ぶ" userId="e79b0678f96bfbc0" providerId="LiveId" clId="{31CFEC4B-CBAE-4E35-9250-C18E5F77A4EF}" dt="2023-12-16T11:21:00.187" v="146" actId="20577"/>
          <ac:spMkLst>
            <pc:docMk/>
            <pc:sldMk cId="525914061" sldId="386"/>
            <ac:spMk id="16" creationId="{C892717E-B1F0-FC80-4BA7-B37C371695BF}"/>
          </ac:spMkLst>
        </pc:spChg>
      </pc:sldChg>
      <pc:sldChg chg="modSp mod">
        <pc:chgData name="り ぶ" userId="e79b0678f96bfbc0" providerId="LiveId" clId="{31CFEC4B-CBAE-4E35-9250-C18E5F77A4EF}" dt="2023-12-16T11:22:39.649" v="253" actId="20577"/>
        <pc:sldMkLst>
          <pc:docMk/>
          <pc:sldMk cId="823133133" sldId="387"/>
        </pc:sldMkLst>
        <pc:spChg chg="mod">
          <ac:chgData name="り ぶ" userId="e79b0678f96bfbc0" providerId="LiveId" clId="{31CFEC4B-CBAE-4E35-9250-C18E5F77A4EF}" dt="2023-12-16T11:21:21.400" v="148" actId="20577"/>
          <ac:spMkLst>
            <pc:docMk/>
            <pc:sldMk cId="823133133" sldId="387"/>
            <ac:spMk id="4" creationId="{42534CB8-2FC5-A33B-B1D3-F8FB0C1943F2}"/>
          </ac:spMkLst>
        </pc:spChg>
        <pc:spChg chg="mod">
          <ac:chgData name="り ぶ" userId="e79b0678f96bfbc0" providerId="LiveId" clId="{31CFEC4B-CBAE-4E35-9250-C18E5F77A4EF}" dt="2023-12-16T11:22:39.649" v="25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modSp mod">
        <pc:chgData name="り ぶ" userId="e79b0678f96bfbc0" providerId="LiveId" clId="{31CFEC4B-CBAE-4E35-9250-C18E5F77A4EF}" dt="2023-12-16T11:28:56.680" v="471"/>
        <pc:sldMkLst>
          <pc:docMk/>
          <pc:sldMk cId="692275071" sldId="388"/>
        </pc:sldMkLst>
        <pc:spChg chg="mod">
          <ac:chgData name="り ぶ" userId="e79b0678f96bfbc0" providerId="LiveId" clId="{31CFEC4B-CBAE-4E35-9250-C18E5F77A4EF}" dt="2023-12-16T11:28:56.680" v="471"/>
          <ac:spMkLst>
            <pc:docMk/>
            <pc:sldMk cId="692275071" sldId="388"/>
            <ac:spMk id="2" creationId="{7A2D296F-2C24-4E77-4629-8347302B9EF4}"/>
          </ac:spMkLst>
        </pc:spChg>
      </pc:sldChg>
      <pc:sldChg chg="ord">
        <pc:chgData name="り ぶ" userId="e79b0678f96bfbc0" providerId="LiveId" clId="{31CFEC4B-CBAE-4E35-9250-C18E5F77A4EF}" dt="2023-12-16T11:28:11.894" v="354"/>
        <pc:sldMkLst>
          <pc:docMk/>
          <pc:sldMk cId="694134030" sldId="389"/>
        </pc:sldMkLst>
      </pc:sldChg>
      <pc:sldChg chg="addSp modSp mod">
        <pc:chgData name="り ぶ" userId="e79b0678f96bfbc0" providerId="LiveId" clId="{31CFEC4B-CBAE-4E35-9250-C18E5F77A4EF}" dt="2023-12-16T11:23:53.036" v="350" actId="20577"/>
        <pc:sldMkLst>
          <pc:docMk/>
          <pc:sldMk cId="2793555646" sldId="390"/>
        </pc:sldMkLst>
        <pc:spChg chg="mod">
          <ac:chgData name="り ぶ" userId="e79b0678f96bfbc0" providerId="LiveId" clId="{31CFEC4B-CBAE-4E35-9250-C18E5F77A4EF}" dt="2023-12-16T11:23:10.692" v="266" actId="20577"/>
          <ac:spMkLst>
            <pc:docMk/>
            <pc:sldMk cId="2793555646" sldId="390"/>
            <ac:spMk id="2" creationId="{F3CD2A59-EFF2-2C3B-596A-C34BFCE4F319}"/>
          </ac:spMkLst>
        </pc:spChg>
        <pc:spChg chg="add mod">
          <ac:chgData name="り ぶ" userId="e79b0678f96bfbc0" providerId="LiveId" clId="{31CFEC4B-CBAE-4E35-9250-C18E5F77A4EF}" dt="2023-12-16T11:23:53.036" v="350" actId="20577"/>
          <ac:spMkLst>
            <pc:docMk/>
            <pc:sldMk cId="2793555646" sldId="390"/>
            <ac:spMk id="7" creationId="{3B14C57E-B707-4406-C95F-CB0C12112A8E}"/>
          </ac:spMkLst>
        </pc:spChg>
      </pc:sldChg>
      <pc:sldChg chg="modSp mod ord">
        <pc:chgData name="り ぶ" userId="e79b0678f96bfbc0" providerId="LiveId" clId="{31CFEC4B-CBAE-4E35-9250-C18E5F77A4EF}" dt="2023-12-16T11:29:23.806" v="515" actId="20577"/>
        <pc:sldMkLst>
          <pc:docMk/>
          <pc:sldMk cId="46094535" sldId="393"/>
        </pc:sldMkLst>
        <pc:spChg chg="mod">
          <ac:chgData name="り ぶ" userId="e79b0678f96bfbc0" providerId="LiveId" clId="{31CFEC4B-CBAE-4E35-9250-C18E5F77A4EF}" dt="2023-12-16T11:29:23.806" v="515" actId="20577"/>
          <ac:spMkLst>
            <pc:docMk/>
            <pc:sldMk cId="46094535" sldId="393"/>
            <ac:spMk id="2" creationId="{FA73267C-76F0-B8B8-418F-3558CF552FCE}"/>
          </ac:spMkLst>
        </pc:spChg>
      </pc:sldChg>
      <pc:sldChg chg="modSp mod ord">
        <pc:chgData name="り ぶ" userId="e79b0678f96bfbc0" providerId="LiveId" clId="{31CFEC4B-CBAE-4E35-9250-C18E5F77A4EF}" dt="2023-12-16T11:30:06.423" v="599"/>
        <pc:sldMkLst>
          <pc:docMk/>
          <pc:sldMk cId="1046349783" sldId="400"/>
        </pc:sldMkLst>
        <pc:spChg chg="mod">
          <ac:chgData name="り ぶ" userId="e79b0678f96bfbc0" providerId="LiveId" clId="{31CFEC4B-CBAE-4E35-9250-C18E5F77A4EF}" dt="2023-12-16T11:29:32.307" v="516"/>
          <ac:spMkLst>
            <pc:docMk/>
            <pc:sldMk cId="1046349783" sldId="400"/>
            <ac:spMk id="2" creationId="{FA73267C-76F0-B8B8-418F-3558CF552FCE}"/>
          </ac:spMkLst>
        </pc:spChg>
        <pc:spChg chg="mod">
          <ac:chgData name="り ぶ" userId="e79b0678f96bfbc0" providerId="LiveId" clId="{31CFEC4B-CBAE-4E35-9250-C18E5F77A4EF}" dt="2023-12-16T11:30:06.423" v="599"/>
          <ac:spMkLst>
            <pc:docMk/>
            <pc:sldMk cId="1046349783" sldId="400"/>
            <ac:spMk id="3" creationId="{E2605F6E-45C9-177C-924C-370CBEDC1D39}"/>
          </ac:spMkLst>
        </pc:spChg>
      </pc:sldChg>
    </pc:docChg>
  </pc:docChgLst>
  <pc:docChgLst>
    <pc:chgData name="り ぶ" userId="e79b0678f96bfbc0" providerId="LiveId" clId="{99540704-64AD-46B7-92B5-CF93B3BE39AA}"/>
    <pc:docChg chg="undo custSel addSld delSld modSld sldOrd">
      <pc:chgData name="り ぶ" userId="e79b0678f96bfbc0" providerId="LiveId" clId="{99540704-64AD-46B7-92B5-CF93B3BE39AA}" dt="2024-02-02T03:28:33.570" v="805"/>
      <pc:docMkLst>
        <pc:docMk/>
      </pc:docMkLst>
      <pc:sldChg chg="modSp mod">
        <pc:chgData name="り ぶ" userId="e79b0678f96bfbc0" providerId="LiveId" clId="{99540704-64AD-46B7-92B5-CF93B3BE39AA}" dt="2024-01-07T06:00:52.415" v="58" actId="20577"/>
        <pc:sldMkLst>
          <pc:docMk/>
          <pc:sldMk cId="915836568" sldId="382"/>
        </pc:sldMkLst>
        <pc:spChg chg="mod">
          <ac:chgData name="り ぶ" userId="e79b0678f96bfbc0" providerId="LiveId" clId="{99540704-64AD-46B7-92B5-CF93B3BE39AA}" dt="2024-01-07T06:00:52.415" v="58" actId="20577"/>
          <ac:spMkLst>
            <pc:docMk/>
            <pc:sldMk cId="915836568" sldId="382"/>
            <ac:spMk id="3" creationId="{F4C6C5F0-EE06-7778-8D45-27C6936DA1E4}"/>
          </ac:spMkLst>
        </pc:spChg>
        <pc:spChg chg="mod">
          <ac:chgData name="り ぶ" userId="e79b0678f96bfbc0" providerId="LiveId" clId="{99540704-64AD-46B7-92B5-CF93B3BE39AA}" dt="2024-01-07T05:59:47.264" v="42" actId="14100"/>
          <ac:spMkLst>
            <pc:docMk/>
            <pc:sldMk cId="915836568" sldId="382"/>
            <ac:spMk id="4" creationId="{4F142E00-E156-308A-66D5-FCA64341C1B1}"/>
          </ac:spMkLst>
        </pc:spChg>
      </pc:sldChg>
      <pc:sldChg chg="modSp mod ord">
        <pc:chgData name="り ぶ" userId="e79b0678f96bfbc0" providerId="LiveId" clId="{99540704-64AD-46B7-92B5-CF93B3BE39AA}" dt="2024-02-02T02:24:26.335" v="517"/>
        <pc:sldMkLst>
          <pc:docMk/>
          <pc:sldMk cId="2803378345" sldId="384"/>
        </pc:sldMkLst>
        <pc:spChg chg="mod">
          <ac:chgData name="り ぶ" userId="e79b0678f96bfbc0" providerId="LiveId" clId="{99540704-64AD-46B7-92B5-CF93B3BE39AA}" dt="2024-01-25T00:13:19.262" v="269"/>
          <ac:spMkLst>
            <pc:docMk/>
            <pc:sldMk cId="2803378345" sldId="384"/>
            <ac:spMk id="4" creationId="{234B2E61-2BE7-CB35-ED0D-AE083334140D}"/>
          </ac:spMkLst>
        </pc:spChg>
        <pc:spChg chg="mod">
          <ac:chgData name="り ぶ" userId="e79b0678f96bfbc0" providerId="LiveId" clId="{99540704-64AD-46B7-92B5-CF93B3BE39AA}" dt="2024-01-25T00:13:31.023" v="286" actId="20577"/>
          <ac:spMkLst>
            <pc:docMk/>
            <pc:sldMk cId="2803378345" sldId="384"/>
            <ac:spMk id="5" creationId="{8A3E470E-24FE-090E-D397-3F260E71FD41}"/>
          </ac:spMkLst>
        </pc:spChg>
      </pc:sldChg>
      <pc:sldChg chg="addSp delSp modSp mod">
        <pc:chgData name="り ぶ" userId="e79b0678f96bfbc0" providerId="LiveId" clId="{99540704-64AD-46B7-92B5-CF93B3BE39AA}" dt="2024-02-01T02:41:50.079" v="380"/>
        <pc:sldMkLst>
          <pc:docMk/>
          <pc:sldMk cId="3765560559" sldId="385"/>
        </pc:sldMkLst>
        <pc:spChg chg="mod">
          <ac:chgData name="り ぶ" userId="e79b0678f96bfbc0" providerId="LiveId" clId="{99540704-64AD-46B7-92B5-CF93B3BE39AA}" dt="2024-02-01T02:41:50.079" v="380"/>
          <ac:spMkLst>
            <pc:docMk/>
            <pc:sldMk cId="3765560559" sldId="385"/>
            <ac:spMk id="2" creationId="{1CFA551F-F79B-B983-79B0-A43DD6D39EE2}"/>
          </ac:spMkLst>
        </pc:spChg>
        <pc:spChg chg="add mod">
          <ac:chgData name="り ぶ" userId="e79b0678f96bfbc0" providerId="LiveId" clId="{99540704-64AD-46B7-92B5-CF93B3BE39AA}" dt="2024-01-07T06:03:43.755" v="74" actId="1076"/>
          <ac:spMkLst>
            <pc:docMk/>
            <pc:sldMk cId="3765560559" sldId="385"/>
            <ac:spMk id="5" creationId="{D4C6BF37-05F2-9B96-930B-2004C805D081}"/>
          </ac:spMkLst>
        </pc:spChg>
        <pc:spChg chg="mod">
          <ac:chgData name="り ぶ" userId="e79b0678f96bfbc0" providerId="LiveId" clId="{99540704-64AD-46B7-92B5-CF93B3BE39AA}" dt="2024-01-07T06:05:30.844" v="133" actId="1076"/>
          <ac:spMkLst>
            <pc:docMk/>
            <pc:sldMk cId="3765560559" sldId="385"/>
            <ac:spMk id="7" creationId="{53BA9243-DD56-0AC8-3125-9D4852B117AC}"/>
          </ac:spMkLst>
        </pc:spChg>
        <pc:spChg chg="ord">
          <ac:chgData name="り ぶ" userId="e79b0678f96bfbc0" providerId="LiveId" clId="{99540704-64AD-46B7-92B5-CF93B3BE39AA}" dt="2024-01-07T06:03:31.243" v="71" actId="166"/>
          <ac:spMkLst>
            <pc:docMk/>
            <pc:sldMk cId="3765560559" sldId="385"/>
            <ac:spMk id="10" creationId="{0A217F20-EAD4-F02D-9BB5-A84E139ADCDC}"/>
          </ac:spMkLst>
        </pc:spChg>
        <pc:spChg chg="add del mod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1" creationId="{B96033D6-AF3A-C067-1B80-C70DB8CC5FC5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5" creationId="{FB13E419-8C18-0104-E06D-2943BEEE1871}"/>
          </ac:spMkLst>
        </pc:spChg>
        <pc:spChg chg="add del">
          <ac:chgData name="り ぶ" userId="e79b0678f96bfbc0" providerId="LiveId" clId="{99540704-64AD-46B7-92B5-CF93B3BE39AA}" dt="2024-01-07T06:04:07.119" v="77" actId="478"/>
          <ac:spMkLst>
            <pc:docMk/>
            <pc:sldMk cId="3765560559" sldId="385"/>
            <ac:spMk id="17" creationId="{EDE42121-236C-7126-8668-C45829F1F94B}"/>
          </ac:spMkLst>
        </pc:spChg>
        <pc:spChg chg="add del mod">
          <ac:chgData name="り ぶ" userId="e79b0678f96bfbc0" providerId="LiveId" clId="{99540704-64AD-46B7-92B5-CF93B3BE39AA}" dt="2024-01-07T06:05:41.644" v="164" actId="1076"/>
          <ac:spMkLst>
            <pc:docMk/>
            <pc:sldMk cId="3765560559" sldId="385"/>
            <ac:spMk id="18" creationId="{D6747CBE-FF38-23DB-69F7-62D02ACA68A3}"/>
          </ac:spMkLst>
        </pc:spChg>
        <pc:spChg chg="add mod">
          <ac:chgData name="り ぶ" userId="e79b0678f96bfbc0" providerId="LiveId" clId="{99540704-64AD-46B7-92B5-CF93B3BE39AA}" dt="2024-01-07T06:05:08.353" v="84" actId="1076"/>
          <ac:spMkLst>
            <pc:docMk/>
            <pc:sldMk cId="3765560559" sldId="385"/>
            <ac:spMk id="25" creationId="{E9F71B02-2CD3-0FC6-BE19-B6B29CFC1587}"/>
          </ac:spMkLst>
        </pc:spChg>
        <pc:spChg chg="mod">
          <ac:chgData name="り ぶ" userId="e79b0678f96bfbc0" providerId="LiveId" clId="{99540704-64AD-46B7-92B5-CF93B3BE39AA}" dt="2024-01-07T06:06:42.149" v="226" actId="1076"/>
          <ac:spMkLst>
            <pc:docMk/>
            <pc:sldMk cId="3765560559" sldId="385"/>
            <ac:spMk id="27" creationId="{3DA9B77F-79AD-A220-D801-E787B3CB44BB}"/>
          </ac:spMkLst>
        </pc:spChg>
        <pc:spChg chg="add mod">
          <ac:chgData name="り ぶ" userId="e79b0678f96bfbc0" providerId="LiveId" clId="{99540704-64AD-46B7-92B5-CF93B3BE39AA}" dt="2024-01-07T06:05:58.878" v="166" actId="1076"/>
          <ac:spMkLst>
            <pc:docMk/>
            <pc:sldMk cId="3765560559" sldId="385"/>
            <ac:spMk id="28" creationId="{315C8F73-49BB-1BDB-A699-545ACC361023}"/>
          </ac:spMkLst>
        </pc:spChg>
        <pc:picChg chg="add mod">
          <ac:chgData name="り ぶ" userId="e79b0678f96bfbc0" providerId="LiveId" clId="{99540704-64AD-46B7-92B5-CF93B3BE39AA}" dt="2024-01-07T06:03:26.875" v="70" actId="1076"/>
          <ac:picMkLst>
            <pc:docMk/>
            <pc:sldMk cId="3765560559" sldId="385"/>
            <ac:picMk id="4" creationId="{88593820-4D4E-A661-B9E9-476116237A76}"/>
          </ac:picMkLst>
        </pc:picChg>
        <pc:picChg chg="del">
          <ac:chgData name="り ぶ" userId="e79b0678f96bfbc0" providerId="LiveId" clId="{99540704-64AD-46B7-92B5-CF93B3BE39AA}" dt="2024-01-07T06:03:23.474" v="69" actId="21"/>
          <ac:picMkLst>
            <pc:docMk/>
            <pc:sldMk cId="3765560559" sldId="385"/>
            <ac:picMk id="6" creationId="{C8D39A80-12D7-31C7-F000-012BEB6C0F79}"/>
          </ac:picMkLst>
        </pc:picChg>
        <pc:picChg chg="add del">
          <ac:chgData name="り ぶ" userId="e79b0678f96bfbc0" providerId="LiveId" clId="{99540704-64AD-46B7-92B5-CF93B3BE39AA}" dt="2024-01-07T06:04:07.119" v="77" actId="478"/>
          <ac:picMkLst>
            <pc:docMk/>
            <pc:sldMk cId="3765560559" sldId="385"/>
            <ac:picMk id="13" creationId="{D4A7F3F3-E5D9-A9DA-36A0-23BBC4248B64}"/>
          </ac:picMkLst>
        </pc:picChg>
        <pc:picChg chg="add del">
          <ac:chgData name="り ぶ" userId="e79b0678f96bfbc0" providerId="LiveId" clId="{99540704-64AD-46B7-92B5-CF93B3BE39AA}" dt="2024-01-07T06:04:00.338" v="76" actId="21"/>
          <ac:picMkLst>
            <pc:docMk/>
            <pc:sldMk cId="3765560559" sldId="385"/>
            <ac:picMk id="14" creationId="{9102D929-BDEF-2260-D6F3-A2703A7FC119}"/>
          </ac:picMkLst>
        </pc:picChg>
        <pc:picChg chg="add mod">
          <ac:chgData name="り ぶ" userId="e79b0678f96bfbc0" providerId="LiveId" clId="{99540704-64AD-46B7-92B5-CF93B3BE39AA}" dt="2024-01-07T06:04:53.036" v="80" actId="1076"/>
          <ac:picMkLst>
            <pc:docMk/>
            <pc:sldMk cId="3765560559" sldId="385"/>
            <ac:picMk id="19" creationId="{5EF08510-31C3-972D-7B00-76D74BBC0D71}"/>
          </ac:picMkLst>
        </pc:picChg>
      </pc:sldChg>
      <pc:sldChg chg="modSp del mod">
        <pc:chgData name="り ぶ" userId="e79b0678f96bfbc0" providerId="LiveId" clId="{99540704-64AD-46B7-92B5-CF93B3BE39AA}" dt="2024-02-02T02:22:52.080" v="381" actId="2696"/>
        <pc:sldMkLst>
          <pc:docMk/>
          <pc:sldMk cId="525914061" sldId="386"/>
        </pc:sldMkLst>
        <pc:spChg chg="mod">
          <ac:chgData name="り ぶ" userId="e79b0678f96bfbc0" providerId="LiveId" clId="{99540704-64AD-46B7-92B5-CF93B3BE39AA}" dt="2024-01-25T00:14:19.614" v="330"/>
          <ac:spMkLst>
            <pc:docMk/>
            <pc:sldMk cId="525914061" sldId="386"/>
            <ac:spMk id="16" creationId="{C892717E-B1F0-FC80-4BA7-B37C371695BF}"/>
          </ac:spMkLst>
        </pc:spChg>
      </pc:sldChg>
      <pc:sldChg chg="modSp add mod">
        <pc:chgData name="り ぶ" userId="e79b0678f96bfbc0" providerId="LiveId" clId="{99540704-64AD-46B7-92B5-CF93B3BE39AA}" dt="2024-02-02T02:23:19.354" v="408"/>
        <pc:sldMkLst>
          <pc:docMk/>
          <pc:sldMk cId="1855547603" sldId="386"/>
        </pc:sldMkLst>
        <pc:spChg chg="mod">
          <ac:chgData name="り ぶ" userId="e79b0678f96bfbc0" providerId="LiveId" clId="{99540704-64AD-46B7-92B5-CF93B3BE39AA}" dt="2024-02-02T02:23:19.354" v="408"/>
          <ac:spMkLst>
            <pc:docMk/>
            <pc:sldMk cId="1855547603" sldId="386"/>
            <ac:spMk id="2" creationId="{AEE5861C-3AF9-BA52-7F11-7EAB1E6CCCE2}"/>
          </ac:spMkLst>
        </pc:spChg>
      </pc:sldChg>
      <pc:sldChg chg="modSp mod">
        <pc:chgData name="り ぶ" userId="e79b0678f96bfbc0" providerId="LiveId" clId="{99540704-64AD-46B7-92B5-CF93B3BE39AA}" dt="2024-02-02T03:27:43.462" v="803" actId="20577"/>
        <pc:sldMkLst>
          <pc:docMk/>
          <pc:sldMk cId="823133133" sldId="387"/>
        </pc:sldMkLst>
        <pc:spChg chg="mod">
          <ac:chgData name="り ぶ" userId="e79b0678f96bfbc0" providerId="LiveId" clId="{99540704-64AD-46B7-92B5-CF93B3BE39AA}" dt="2024-02-02T03:27:25.120" v="801"/>
          <ac:spMkLst>
            <pc:docMk/>
            <pc:sldMk cId="823133133" sldId="387"/>
            <ac:spMk id="2" creationId="{C020C61F-79A6-B644-4C8A-3C6A5DAF7A7B}"/>
          </ac:spMkLst>
        </pc:spChg>
        <pc:spChg chg="mod">
          <ac:chgData name="り ぶ" userId="e79b0678f96bfbc0" providerId="LiveId" clId="{99540704-64AD-46B7-92B5-CF93B3BE39AA}" dt="2024-02-02T03:27:43.462" v="803" actId="20577"/>
          <ac:spMkLst>
            <pc:docMk/>
            <pc:sldMk cId="823133133" sldId="387"/>
            <ac:spMk id="5" creationId="{07DDBCBE-8112-048E-9063-109CB104BEE8}"/>
          </ac:spMkLst>
        </pc:spChg>
      </pc:sldChg>
      <pc:sldChg chg="del">
        <pc:chgData name="り ぶ" userId="e79b0678f96bfbc0" providerId="LiveId" clId="{99540704-64AD-46B7-92B5-CF93B3BE39AA}" dt="2024-01-07T06:15:14.045" v="229" actId="2696"/>
        <pc:sldMkLst>
          <pc:docMk/>
          <pc:sldMk cId="2793555646" sldId="390"/>
        </pc:sldMkLst>
      </pc:sldChg>
      <pc:sldChg chg="del">
        <pc:chgData name="り ぶ" userId="e79b0678f96bfbc0" providerId="LiveId" clId="{99540704-64AD-46B7-92B5-CF93B3BE39AA}" dt="2024-01-07T06:10:00.179" v="228" actId="2696"/>
        <pc:sldMkLst>
          <pc:docMk/>
          <pc:sldMk cId="3910922472" sldId="391"/>
        </pc:sldMkLst>
      </pc:sldChg>
      <pc:sldChg chg="modSp mod">
        <pc:chgData name="り ぶ" userId="e79b0678f96bfbc0" providerId="LiveId" clId="{99540704-64AD-46B7-92B5-CF93B3BE39AA}" dt="2024-01-25T00:16:23.711" v="351"/>
        <pc:sldMkLst>
          <pc:docMk/>
          <pc:sldMk cId="1248543260" sldId="392"/>
        </pc:sldMkLst>
        <pc:spChg chg="mod">
          <ac:chgData name="り ぶ" userId="e79b0678f96bfbc0" providerId="LiveId" clId="{99540704-64AD-46B7-92B5-CF93B3BE39AA}" dt="2024-01-25T00:16:23.711" v="351"/>
          <ac:spMkLst>
            <pc:docMk/>
            <pc:sldMk cId="1248543260" sldId="392"/>
            <ac:spMk id="2" creationId="{C038CE32-DF60-0EF3-6889-F390F2ED5AF1}"/>
          </ac:spMkLst>
        </pc:spChg>
      </pc:sldChg>
      <pc:sldChg chg="add">
        <pc:chgData name="り ぶ" userId="e79b0678f96bfbc0" providerId="LiveId" clId="{99540704-64AD-46B7-92B5-CF93B3BE39AA}" dt="2024-01-07T06:09:57.572" v="227"/>
        <pc:sldMkLst>
          <pc:docMk/>
          <pc:sldMk cId="402782621" sldId="401"/>
        </pc:sldMkLst>
      </pc:sldChg>
      <pc:sldChg chg="delSp add del mod">
        <pc:chgData name="り ぶ" userId="e79b0678f96bfbc0" providerId="LiveId" clId="{99540704-64AD-46B7-92B5-CF93B3BE39AA}" dt="2024-01-25T00:18:30.854" v="355" actId="2696"/>
        <pc:sldMkLst>
          <pc:docMk/>
          <pc:sldMk cId="929751347" sldId="402"/>
        </pc:sldMkLst>
        <pc:spChg chg="del">
          <ac:chgData name="り ぶ" userId="e79b0678f96bfbc0" providerId="LiveId" clId="{99540704-64AD-46B7-92B5-CF93B3BE39AA}" dt="2024-01-25T00:16:04.111" v="332" actId="478"/>
          <ac:spMkLst>
            <pc:docMk/>
            <pc:sldMk cId="929751347" sldId="402"/>
            <ac:spMk id="20" creationId="{6B7CE074-8DF4-D104-2FD5-E444DC3F9EF4}"/>
          </ac:spMkLst>
        </pc:spChg>
      </pc:sldChg>
      <pc:sldChg chg="add ord">
        <pc:chgData name="り ぶ" userId="e79b0678f96bfbc0" providerId="LiveId" clId="{99540704-64AD-46B7-92B5-CF93B3BE39AA}" dt="2024-02-02T02:22:54.937" v="383"/>
        <pc:sldMkLst>
          <pc:docMk/>
          <pc:sldMk cId="2947577912" sldId="402"/>
        </pc:sldMkLst>
      </pc:sldChg>
      <pc:sldChg chg="add">
        <pc:chgData name="り ぶ" userId="e79b0678f96bfbc0" providerId="LiveId" clId="{99540704-64AD-46B7-92B5-CF93B3BE39AA}" dt="2024-01-25T00:18:25.652" v="354"/>
        <pc:sldMkLst>
          <pc:docMk/>
          <pc:sldMk cId="262102596" sldId="403"/>
        </pc:sldMkLst>
      </pc:sldChg>
      <pc:sldChg chg="add del">
        <pc:chgData name="り ぶ" userId="e79b0678f96bfbc0" providerId="LiveId" clId="{99540704-64AD-46B7-92B5-CF93B3BE39AA}" dt="2024-01-25T00:18:21.135" v="353" actId="2696"/>
        <pc:sldMkLst>
          <pc:docMk/>
          <pc:sldMk cId="1838657718" sldId="403"/>
        </pc:sldMkLst>
      </pc:sldChg>
      <pc:sldChg chg="add">
        <pc:chgData name="り ぶ" userId="e79b0678f96bfbc0" providerId="LiveId" clId="{99540704-64AD-46B7-92B5-CF93B3BE39AA}" dt="2024-02-01T00:52:53.186" v="357"/>
        <pc:sldMkLst>
          <pc:docMk/>
          <pc:sldMk cId="12121566" sldId="404"/>
        </pc:sldMkLst>
      </pc:sldChg>
      <pc:sldChg chg="modSp new mod ord">
        <pc:chgData name="り ぶ" userId="e79b0678f96bfbc0" providerId="LiveId" clId="{99540704-64AD-46B7-92B5-CF93B3BE39AA}" dt="2024-02-02T03:28:33.570" v="805"/>
        <pc:sldMkLst>
          <pc:docMk/>
          <pc:sldMk cId="1878946452" sldId="405"/>
        </pc:sldMkLst>
        <pc:spChg chg="mod">
          <ac:chgData name="り ぶ" userId="e79b0678f96bfbc0" providerId="LiveId" clId="{99540704-64AD-46B7-92B5-CF93B3BE39AA}" dt="2024-02-02T02:23:54.584" v="453"/>
          <ac:spMkLst>
            <pc:docMk/>
            <pc:sldMk cId="1878946452" sldId="405"/>
            <ac:spMk id="2" creationId="{FF6F65B9-5503-A477-BECC-D17B01DDC9AA}"/>
          </ac:spMkLst>
        </pc:spChg>
        <pc:spChg chg="mod">
          <ac:chgData name="り ぶ" userId="e79b0678f96bfbc0" providerId="LiveId" clId="{99540704-64AD-46B7-92B5-CF93B3BE39AA}" dt="2024-02-02T02:26:04.482" v="789" actId="20577"/>
          <ac:spMkLst>
            <pc:docMk/>
            <pc:sldMk cId="1878946452" sldId="405"/>
            <ac:spMk id="3" creationId="{EAAE3371-97FC-9188-6817-9710762724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65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3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807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226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センサ</a:t>
            </a:r>
            <a:r>
              <a:rPr kumimoji="1" lang="ja-JP" altLang="en-US"/>
              <a:t>端末プログラム生成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雲 4">
            <a:extLst>
              <a:ext uri="{FF2B5EF4-FFF2-40B4-BE49-F238E27FC236}">
                <a16:creationId xmlns:a16="http://schemas.microsoft.com/office/drawing/2014/main" id="{C312F25F-8B26-4941-E850-F7FDACCD424A}"/>
              </a:ext>
            </a:extLst>
          </p:cNvPr>
          <p:cNvSpPr/>
          <p:nvPr/>
        </p:nvSpPr>
        <p:spPr>
          <a:xfrm>
            <a:off x="4906613" y="3137905"/>
            <a:ext cx="1368311" cy="101607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3F0372-969D-EAA0-65D5-FA3751DC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センサ端末動作確認</a:t>
            </a:r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CF70A1D5-1B54-C854-4E89-CCD3EB3A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6290298" cy="3787200"/>
          </a:xfrm>
        </p:spPr>
        <p:txBody>
          <a:bodyPr/>
          <a:lstStyle/>
          <a:p>
            <a:r>
              <a:rPr lang="ja-JP" altLang="en-US" dirty="0"/>
              <a:t>方法</a:t>
            </a:r>
            <a:endParaRPr lang="en-US" altLang="ja-JP" dirty="0"/>
          </a:p>
          <a:p>
            <a:pPr lvl="1"/>
            <a:r>
              <a:rPr lang="ja-JP" altLang="en-US" dirty="0"/>
              <a:t>開発用</a:t>
            </a:r>
            <a:r>
              <a:rPr lang="en-US" altLang="ja-JP" dirty="0"/>
              <a:t>PC</a:t>
            </a:r>
            <a:r>
              <a:rPr lang="ja-JP" altLang="en-US" dirty="0"/>
              <a:t>で</a:t>
            </a:r>
            <a:r>
              <a:rPr lang="en-US" altLang="ja-JP" dirty="0"/>
              <a:t>MQTT</a:t>
            </a:r>
            <a:r>
              <a:rPr lang="ja-JP" altLang="en-US" dirty="0"/>
              <a:t>クライアントアプリを用い，</a:t>
            </a:r>
            <a:r>
              <a:rPr lang="en-US" altLang="ja-JP" dirty="0"/>
              <a:t>IoT</a:t>
            </a:r>
            <a:br>
              <a:rPr lang="en-US" altLang="ja-JP" dirty="0"/>
            </a:br>
            <a:r>
              <a:rPr lang="ja-JP" altLang="en-US" dirty="0"/>
              <a:t>ゲートウェイにセンサデータが届いていることを確認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EDB561-AD94-AC58-3B5B-539593CE6895}"/>
              </a:ext>
            </a:extLst>
          </p:cNvPr>
          <p:cNvSpPr/>
          <p:nvPr/>
        </p:nvSpPr>
        <p:spPr>
          <a:xfrm>
            <a:off x="5117122" y="2755881"/>
            <a:ext cx="1217007" cy="486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ゲートウェイ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566E0E-C836-471C-00D1-3C15BFAA15BB}"/>
              </a:ext>
            </a:extLst>
          </p:cNvPr>
          <p:cNvSpPr/>
          <p:nvPr/>
        </p:nvSpPr>
        <p:spPr>
          <a:xfrm>
            <a:off x="5080941" y="3814244"/>
            <a:ext cx="705746" cy="486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センサ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端末</a:t>
            </a:r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6CD7EB91-AD41-F069-3FB1-93A98133AF43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 flipH="1">
            <a:off x="5080940" y="2999283"/>
            <a:ext cx="36181" cy="1058363"/>
          </a:xfrm>
          <a:prstGeom prst="curvedConnector3">
            <a:avLst>
              <a:gd name="adj1" fmla="val -6318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DA7539-D1D6-F339-911D-840DBE0CD629}"/>
              </a:ext>
            </a:extLst>
          </p:cNvPr>
          <p:cNvSpPr txBox="1"/>
          <p:nvPr/>
        </p:nvSpPr>
        <p:spPr>
          <a:xfrm>
            <a:off x="3681485" y="3297631"/>
            <a:ext cx="1242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Publish</a:t>
            </a:r>
          </a:p>
          <a:p>
            <a:pPr algn="ctr"/>
            <a:r>
              <a:rPr kumimoji="1" lang="en-US" altLang="ja-JP" sz="1200" dirty="0"/>
              <a:t>(</a:t>
            </a:r>
            <a:r>
              <a:rPr kumimoji="1" lang="ja-JP" altLang="en-US" sz="1200" dirty="0"/>
              <a:t>センサデータ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4FF91D5-8152-ADB2-825B-0BEB73DF4AA7}"/>
              </a:ext>
            </a:extLst>
          </p:cNvPr>
          <p:cNvCxnSpPr>
            <a:stCxn id="4" idx="3"/>
            <a:endCxn id="6" idx="3"/>
          </p:cNvCxnSpPr>
          <p:nvPr/>
        </p:nvCxnSpPr>
        <p:spPr>
          <a:xfrm flipH="1">
            <a:off x="6334129" y="2992444"/>
            <a:ext cx="977566" cy="6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5896D2-7713-A0FA-7288-113666B9AD54}"/>
              </a:ext>
            </a:extLst>
          </p:cNvPr>
          <p:cNvSpPr txBox="1"/>
          <p:nvPr/>
        </p:nvSpPr>
        <p:spPr>
          <a:xfrm>
            <a:off x="6323710" y="27195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Subscribe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C925FA5-EB11-7F96-C7DF-F748436FB505}"/>
              </a:ext>
            </a:extLst>
          </p:cNvPr>
          <p:cNvSpPr txBox="1"/>
          <p:nvPr/>
        </p:nvSpPr>
        <p:spPr>
          <a:xfrm>
            <a:off x="6778321" y="338996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センサ端末開発者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CDEE6E72-3875-1F62-61E0-57959B0A3A22}"/>
              </a:ext>
            </a:extLst>
          </p:cNvPr>
          <p:cNvSpPr/>
          <p:nvPr/>
        </p:nvSpPr>
        <p:spPr>
          <a:xfrm>
            <a:off x="6919609" y="1111753"/>
            <a:ext cx="1769594" cy="1605048"/>
          </a:xfrm>
          <a:prstGeom prst="wedgeRectCallout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C13164F-87E2-BE1E-A260-39C2342C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14" y="1412761"/>
            <a:ext cx="1471702" cy="116077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FC9BE3-A1BE-E5BB-4309-02832DDBC138}"/>
              </a:ext>
            </a:extLst>
          </p:cNvPr>
          <p:cNvSpPr txBox="1"/>
          <p:nvPr/>
        </p:nvSpPr>
        <p:spPr>
          <a:xfrm>
            <a:off x="7232933" y="1133021"/>
            <a:ext cx="95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MQTT Box</a:t>
            </a:r>
            <a:endParaRPr kumimoji="1" lang="ja-JP" altLang="en-US" sz="1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6F6998-19CB-8FA7-2350-38C7FF4D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1695" y="2621445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87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0640-918F-56C1-09C2-538EC5A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75455-7F8D-C69E-D1AD-ABE6BD80A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用スケッチの生成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C80646-26D7-7A05-B740-DF211205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8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A551F-F79B-B983-79B0-A43DD6D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センサ端末プログラム自動生成環境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BA9243-DD56-0AC8-3125-9D4852B117AC}"/>
              </a:ext>
            </a:extLst>
          </p:cNvPr>
          <p:cNvSpPr txBox="1"/>
          <p:nvPr/>
        </p:nvSpPr>
        <p:spPr>
          <a:xfrm>
            <a:off x="1329569" y="96173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端末仕様作成アプリ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E3AF50-04AE-30F5-FA91-53BBCABF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6" y="1408699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左右 7">
            <a:extLst>
              <a:ext uri="{FF2B5EF4-FFF2-40B4-BE49-F238E27FC236}">
                <a16:creationId xmlns:a16="http://schemas.microsoft.com/office/drawing/2014/main" id="{4760356E-AAC1-D6E7-8183-9E00773C412F}"/>
              </a:ext>
            </a:extLst>
          </p:cNvPr>
          <p:cNvSpPr/>
          <p:nvPr/>
        </p:nvSpPr>
        <p:spPr>
          <a:xfrm>
            <a:off x="1009233" y="1767158"/>
            <a:ext cx="344859" cy="156754"/>
          </a:xfrm>
          <a:prstGeom prst="leftRightArrow">
            <a:avLst/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5FCDEA-4C9D-F901-DFC3-2D46B744F81F}"/>
              </a:ext>
            </a:extLst>
          </p:cNvPr>
          <p:cNvSpPr txBox="1"/>
          <p:nvPr/>
        </p:nvSpPr>
        <p:spPr>
          <a:xfrm>
            <a:off x="924684" y="14901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対話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FD992F-8A5B-9C07-5B71-24616C087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27" y="1954964"/>
            <a:ext cx="380524" cy="3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9102D929-BDEF-2260-D6F3-A2703A7F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85" y="1924265"/>
            <a:ext cx="380524" cy="31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4F1557-A789-81C7-FB5A-3D6F9111FB0F}"/>
              </a:ext>
            </a:extLst>
          </p:cNvPr>
          <p:cNvSpPr txBox="1"/>
          <p:nvPr/>
        </p:nvSpPr>
        <p:spPr>
          <a:xfrm>
            <a:off x="5757372" y="220187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仕様定義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ファイル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747CBE-FF38-23DB-69F7-62D02ACA68A3}"/>
              </a:ext>
            </a:extLst>
          </p:cNvPr>
          <p:cNvSpPr txBox="1"/>
          <p:nvPr/>
        </p:nvSpPr>
        <p:spPr>
          <a:xfrm>
            <a:off x="3970651" y="91598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仕様チェックアプリ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F9C5CF-A4FD-37AF-7788-D87D17C9D8CC}"/>
              </a:ext>
            </a:extLst>
          </p:cNvPr>
          <p:cNvSpPr txBox="1"/>
          <p:nvPr/>
        </p:nvSpPr>
        <p:spPr>
          <a:xfrm>
            <a:off x="-3276" y="976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センサ端末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開発者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5BE3339E-AF5A-9821-0EB5-34C4E0A0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990" y="941971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E091D52A-AB78-1D1B-CC2D-68A0FE78B07C}"/>
              </a:ext>
            </a:extLst>
          </p:cNvPr>
          <p:cNvSpPr/>
          <p:nvPr/>
        </p:nvSpPr>
        <p:spPr>
          <a:xfrm>
            <a:off x="7201323" y="1834764"/>
            <a:ext cx="1517413" cy="701157"/>
          </a:xfrm>
          <a:prstGeom prst="wedgeRectCallout">
            <a:avLst>
              <a:gd name="adj1" fmla="val -35961"/>
              <a:gd name="adj2" fmla="val -69814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仕様修正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・周辺機器の配線</a:t>
            </a:r>
            <a:endParaRPr kumimoji="1" lang="en-US" altLang="ja-JP" sz="105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105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・</a:t>
            </a:r>
            <a:r>
              <a:rPr kumimoji="1" lang="en-US" altLang="ja-JP" sz="105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MQTT</a:t>
            </a:r>
            <a:r>
              <a:rPr kumimoji="1" lang="ja-JP" altLang="en-US" sz="105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のパラメータ</a:t>
            </a: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43C35FF-1D84-18CA-5FE6-5E050E245C1C}"/>
              </a:ext>
            </a:extLst>
          </p:cNvPr>
          <p:cNvSpPr/>
          <p:nvPr/>
        </p:nvSpPr>
        <p:spPr>
          <a:xfrm flipH="1">
            <a:off x="6250263" y="1438998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596D767D-25C1-2433-D80A-FADC75670F3C}"/>
              </a:ext>
            </a:extLst>
          </p:cNvPr>
          <p:cNvSpPr/>
          <p:nvPr/>
        </p:nvSpPr>
        <p:spPr>
          <a:xfrm flipV="1">
            <a:off x="6341672" y="1543654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4F1BCC2F-A575-F647-B1FC-E44170A8CC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3" b="25859"/>
          <a:stretch/>
        </p:blipFill>
        <p:spPr>
          <a:xfrm>
            <a:off x="5553490" y="3376504"/>
            <a:ext cx="1044214" cy="110925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A9B77F-79AD-A220-D801-E787B3CB44BB}"/>
              </a:ext>
            </a:extLst>
          </p:cNvPr>
          <p:cNvSpPr txBox="1"/>
          <p:nvPr/>
        </p:nvSpPr>
        <p:spPr>
          <a:xfrm>
            <a:off x="6634276" y="379795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端末プログラム</a:t>
            </a:r>
            <a:endParaRPr kumimoji="1" lang="en-US" altLang="ja-JP" sz="1200" dirty="0"/>
          </a:p>
          <a:p>
            <a:pPr algn="l"/>
            <a:r>
              <a:rPr kumimoji="1" lang="ja-JP" altLang="en-US" sz="1200" dirty="0"/>
              <a:t>生成アプリ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83D789B-F60B-F735-E6BB-B92C4C99003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131833" y="2632765"/>
            <a:ext cx="1" cy="635656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22A5C2F-BC15-7EE0-4DD9-E774994F001E}"/>
              </a:ext>
            </a:extLst>
          </p:cNvPr>
          <p:cNvCxnSpPr>
            <a:cxnSpLocks/>
          </p:cNvCxnSpPr>
          <p:nvPr/>
        </p:nvCxnSpPr>
        <p:spPr>
          <a:xfrm flipH="1">
            <a:off x="5013653" y="4029500"/>
            <a:ext cx="486288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577DECF-6E08-0996-C88B-0F4BE2F09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68" y="3373856"/>
            <a:ext cx="1899836" cy="130987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4B11D8-05CF-54E6-8610-B21193C80CD6}"/>
              </a:ext>
            </a:extLst>
          </p:cNvPr>
          <p:cNvSpPr txBox="1"/>
          <p:nvPr/>
        </p:nvSpPr>
        <p:spPr>
          <a:xfrm>
            <a:off x="3138827" y="4714856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スケッチ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9D5687-416E-F0FD-39FC-04B984EB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58" y="3742976"/>
            <a:ext cx="606552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7F8BF3-BB49-D670-F4B4-64D7C422D92F}"/>
              </a:ext>
            </a:extLst>
          </p:cNvPr>
          <p:cNvSpPr txBox="1"/>
          <p:nvPr/>
        </p:nvSpPr>
        <p:spPr>
          <a:xfrm>
            <a:off x="6483677" y="752353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センサ端末開発者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0012037-7263-462D-96B3-A641DB9A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2619" y="3610280"/>
            <a:ext cx="799148" cy="7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CC2237D-DE2A-4912-EC9F-53F2F8A0D855}"/>
              </a:ext>
            </a:extLst>
          </p:cNvPr>
          <p:cNvSpPr txBox="1"/>
          <p:nvPr/>
        </p:nvSpPr>
        <p:spPr>
          <a:xfrm>
            <a:off x="1322508" y="3339209"/>
            <a:ext cx="1415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センサ端末開発者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2BA03B9-97AF-2CEB-4D8E-8219130E73E9}"/>
              </a:ext>
            </a:extLst>
          </p:cNvPr>
          <p:cNvCxnSpPr>
            <a:cxnSpLocks/>
          </p:cNvCxnSpPr>
          <p:nvPr/>
        </p:nvCxnSpPr>
        <p:spPr>
          <a:xfrm flipH="1">
            <a:off x="2447333" y="4046252"/>
            <a:ext cx="486288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EB16DC8-B4FD-ADF8-36DF-38CC42A4D9F9}"/>
              </a:ext>
            </a:extLst>
          </p:cNvPr>
          <p:cNvCxnSpPr>
            <a:cxnSpLocks/>
          </p:cNvCxnSpPr>
          <p:nvPr/>
        </p:nvCxnSpPr>
        <p:spPr>
          <a:xfrm flipH="1">
            <a:off x="1040344" y="4049114"/>
            <a:ext cx="486288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F3D2027-A347-32CB-8485-3EBCDFF387F3}"/>
              </a:ext>
            </a:extLst>
          </p:cNvPr>
          <p:cNvSpPr txBox="1"/>
          <p:nvPr/>
        </p:nvSpPr>
        <p:spPr>
          <a:xfrm>
            <a:off x="329728" y="434352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endParaRPr kumimoji="1" lang="ja-JP" altLang="en-US" sz="1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593820-4D4E-A661-B9E9-476116237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2375" y="1263264"/>
            <a:ext cx="1441524" cy="1652056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A217F20-EAD4-F02D-9BB5-A84E139ADCDC}"/>
              </a:ext>
            </a:extLst>
          </p:cNvPr>
          <p:cNvSpPr/>
          <p:nvPr/>
        </p:nvSpPr>
        <p:spPr>
          <a:xfrm>
            <a:off x="2738281" y="1437674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C6BF37-05F2-9B96-930B-2004C805D081}"/>
              </a:ext>
            </a:extLst>
          </p:cNvPr>
          <p:cNvSpPr txBox="1"/>
          <p:nvPr/>
        </p:nvSpPr>
        <p:spPr>
          <a:xfrm>
            <a:off x="2905403" y="232047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仕様定義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ファイル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EF08510-31C3-972D-7B00-76D74BBC0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4503" y="1206841"/>
            <a:ext cx="1386081" cy="1583752"/>
          </a:xfrm>
          <a:prstGeom prst="rect">
            <a:avLst/>
          </a:prstGeom>
        </p:spPr>
      </p:pic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E9F71B02-2CD3-0FC6-BE19-B6B29CFC1587}"/>
              </a:ext>
            </a:extLst>
          </p:cNvPr>
          <p:cNvSpPr/>
          <p:nvPr/>
        </p:nvSpPr>
        <p:spPr>
          <a:xfrm flipH="1">
            <a:off x="3488600" y="1414223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315C8F73-49BB-1BDB-A699-545ACC361023}"/>
              </a:ext>
            </a:extLst>
          </p:cNvPr>
          <p:cNvSpPr/>
          <p:nvPr/>
        </p:nvSpPr>
        <p:spPr>
          <a:xfrm>
            <a:off x="5501340" y="1371902"/>
            <a:ext cx="512064" cy="517290"/>
          </a:xfrm>
          <a:custGeom>
            <a:avLst/>
            <a:gdLst>
              <a:gd name="connsiteX0" fmla="*/ 0 w 512064"/>
              <a:gd name="connsiteY0" fmla="*/ 0 h 517290"/>
              <a:gd name="connsiteX1" fmla="*/ 381436 w 512064"/>
              <a:gd name="connsiteY1" fmla="*/ 193331 h 517290"/>
              <a:gd name="connsiteX2" fmla="*/ 512064 w 512064"/>
              <a:gd name="connsiteY2" fmla="*/ 517290 h 51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" h="517290">
                <a:moveTo>
                  <a:pt x="0" y="0"/>
                </a:moveTo>
                <a:cubicBezTo>
                  <a:pt x="148046" y="53558"/>
                  <a:pt x="296092" y="107116"/>
                  <a:pt x="381436" y="193331"/>
                </a:cubicBezTo>
                <a:cubicBezTo>
                  <a:pt x="466780" y="279546"/>
                  <a:pt x="489422" y="398418"/>
                  <a:pt x="512064" y="517290"/>
                </a:cubicBezTo>
              </a:path>
            </a:pathLst>
          </a:custGeom>
          <a:noFill/>
          <a:ln w="2222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56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1A8E9-B9C4-E54A-A34C-C90CF8EB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698088E3-5666-8370-59C7-58327CED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0" y="985981"/>
            <a:ext cx="1455623" cy="25378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93AF612-575A-0B9A-B661-6796B9B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端末仕様作成アプリ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83C3F0-B21F-430A-8602-F5B4E86B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CC4765C-E45E-2818-783F-B65D609DF6FD}"/>
              </a:ext>
            </a:extLst>
          </p:cNvPr>
          <p:cNvSpPr/>
          <p:nvPr/>
        </p:nvSpPr>
        <p:spPr>
          <a:xfrm>
            <a:off x="179243" y="832093"/>
            <a:ext cx="1871941" cy="573664"/>
          </a:xfrm>
          <a:prstGeom prst="wedgeRectCallout">
            <a:avLst>
              <a:gd name="adj1" fmla="val -22323"/>
              <a:gd name="adj2" fmla="val 11144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テンプレート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ファイルの選択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8DA80BA-A836-9AE1-FB50-B8DBCDB119AD}"/>
              </a:ext>
            </a:extLst>
          </p:cNvPr>
          <p:cNvSpPr/>
          <p:nvPr/>
        </p:nvSpPr>
        <p:spPr>
          <a:xfrm>
            <a:off x="478821" y="2748212"/>
            <a:ext cx="1291570" cy="573664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テンプレート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の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ロード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979B0BD-FFCB-FFA8-C639-3744A646A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544" y="608967"/>
            <a:ext cx="1646150" cy="4534533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9D65CA-4FE1-3AAC-083A-3CF1598B6255}"/>
              </a:ext>
            </a:extLst>
          </p:cNvPr>
          <p:cNvSpPr/>
          <p:nvPr/>
        </p:nvSpPr>
        <p:spPr>
          <a:xfrm>
            <a:off x="2886772" y="1902408"/>
            <a:ext cx="1291570" cy="573664"/>
          </a:xfrm>
          <a:prstGeom prst="wedgeRectCallout">
            <a:avLst>
              <a:gd name="adj1" fmla="val -40773"/>
              <a:gd name="adj2" fmla="val -6949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ネットワークや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ログ関連設定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6525DB7-B9D8-31FF-9946-6713DC208F6F}"/>
              </a:ext>
            </a:extLst>
          </p:cNvPr>
          <p:cNvSpPr/>
          <p:nvPr/>
        </p:nvSpPr>
        <p:spPr>
          <a:xfrm>
            <a:off x="3110423" y="3074919"/>
            <a:ext cx="735505" cy="573664"/>
          </a:xfrm>
          <a:prstGeom prst="wedgeRectCallout">
            <a:avLst>
              <a:gd name="adj1" fmla="val -113918"/>
              <a:gd name="adj2" fmla="val -44747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設定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8551226-33CE-9B5A-BAFD-9462CB0EA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279" y="1063937"/>
            <a:ext cx="1646150" cy="339137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AB5CDF-267E-D155-FE16-AFA6A073B729}"/>
              </a:ext>
            </a:extLst>
          </p:cNvPr>
          <p:cNvSpPr txBox="1"/>
          <p:nvPr/>
        </p:nvSpPr>
        <p:spPr>
          <a:xfrm>
            <a:off x="4724279" y="75208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個別センサ設定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99223E-ECDC-0B11-9E46-E395A7963E8E}"/>
              </a:ext>
            </a:extLst>
          </p:cNvPr>
          <p:cNvSpPr txBox="1"/>
          <p:nvPr/>
        </p:nvSpPr>
        <p:spPr>
          <a:xfrm>
            <a:off x="5100885" y="237845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接続するピン番号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7504FF-5B09-B51F-B4CF-D5056FC41FFF}"/>
              </a:ext>
            </a:extLst>
          </p:cNvPr>
          <p:cNvSpPr txBox="1"/>
          <p:nvPr/>
        </p:nvSpPr>
        <p:spPr>
          <a:xfrm>
            <a:off x="5547354" y="306254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</a:t>
            </a:r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IC</a:t>
            </a:r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型番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E16A78-2815-145C-939F-05940F9B9F27}"/>
              </a:ext>
            </a:extLst>
          </p:cNvPr>
          <p:cNvSpPr txBox="1"/>
          <p:nvPr/>
        </p:nvSpPr>
        <p:spPr>
          <a:xfrm>
            <a:off x="5085690" y="174053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センサに割り当てる</a:t>
            </a:r>
            <a:endParaRPr kumimoji="1" lang="en-US" altLang="ja-JP" sz="1200" dirty="0">
              <a:solidFill>
                <a:srgbClr val="FF000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ID</a:t>
            </a:r>
            <a:r>
              <a:rPr kumimoji="1" lang="ja-JP" altLang="en-US" sz="12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番号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2400C20-3324-2230-02D1-20BDADAE0BE0}"/>
              </a:ext>
            </a:extLst>
          </p:cNvPr>
          <p:cNvSpPr/>
          <p:nvPr/>
        </p:nvSpPr>
        <p:spPr>
          <a:xfrm>
            <a:off x="1752511" y="2014028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B586327-AE76-3ECD-6A6C-6BB22AC76AB4}"/>
              </a:ext>
            </a:extLst>
          </p:cNvPr>
          <p:cNvSpPr/>
          <p:nvPr/>
        </p:nvSpPr>
        <p:spPr>
          <a:xfrm>
            <a:off x="4259799" y="2067366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B2DEF76-B9C8-B606-2309-0ABB93AC5BB6}"/>
              </a:ext>
            </a:extLst>
          </p:cNvPr>
          <p:cNvSpPr/>
          <p:nvPr/>
        </p:nvSpPr>
        <p:spPr>
          <a:xfrm>
            <a:off x="6480703" y="2035580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9EB4AA9-055A-0B69-AE92-C30A6B311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537" y="1136424"/>
            <a:ext cx="1496110" cy="317655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19D0989-8409-8075-600A-13B2EF100EB9}"/>
              </a:ext>
            </a:extLst>
          </p:cNvPr>
          <p:cNvSpPr txBox="1"/>
          <p:nvPr/>
        </p:nvSpPr>
        <p:spPr>
          <a:xfrm>
            <a:off x="7120650" y="8111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仕様のセーブ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30485BE4-BFD3-CB43-9EC9-FD895EF7BB10}"/>
              </a:ext>
            </a:extLst>
          </p:cNvPr>
          <p:cNvSpPr/>
          <p:nvPr/>
        </p:nvSpPr>
        <p:spPr>
          <a:xfrm>
            <a:off x="7862255" y="2116154"/>
            <a:ext cx="867306" cy="524605"/>
          </a:xfrm>
          <a:prstGeom prst="wedgeRectCallout">
            <a:avLst>
              <a:gd name="adj1" fmla="val -66315"/>
              <a:gd name="adj2" fmla="val -5032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選択</a:t>
            </a: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8D3ED6AA-C42F-462A-0C71-7F6E179B1078}"/>
              </a:ext>
            </a:extLst>
          </p:cNvPr>
          <p:cNvSpPr/>
          <p:nvPr/>
        </p:nvSpPr>
        <p:spPr>
          <a:xfrm>
            <a:off x="7827993" y="3035044"/>
            <a:ext cx="671654" cy="573664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セーブ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29475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585B2-7D07-2863-2C10-C6CCE0AF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0937D-D640-D0EB-C6FD-DAFDFFE0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複数のセンサや端末</a:t>
            </a:r>
            <a:r>
              <a:rPr lang="ja-JP" altLang="en-US" dirty="0"/>
              <a:t>を同時に動作させる場合は，センサデータが</a:t>
            </a:r>
            <a:r>
              <a:rPr lang="en-US" altLang="ja-JP" dirty="0"/>
              <a:t>IoT</a:t>
            </a:r>
            <a:r>
              <a:rPr lang="ja-JP" altLang="en-US" dirty="0"/>
              <a:t>ゲートウェイで混ざるため，</a:t>
            </a:r>
            <a:r>
              <a:rPr lang="en-US" altLang="ja-JP" dirty="0"/>
              <a:t>MQTT</a:t>
            </a:r>
            <a:r>
              <a:rPr lang="ja-JP" altLang="en-US" dirty="0"/>
              <a:t>の</a:t>
            </a:r>
            <a:r>
              <a:rPr lang="en-US" altLang="ja-JP" dirty="0"/>
              <a:t>topic</a:t>
            </a:r>
            <a:r>
              <a:rPr lang="ja-JP" altLang="en-US" dirty="0"/>
              <a:t>やセンサの</a:t>
            </a:r>
            <a:r>
              <a:rPr lang="en-US" altLang="ja-JP" dirty="0"/>
              <a:t>ID</a:t>
            </a:r>
            <a:r>
              <a:rPr lang="ja-JP" altLang="en-US" dirty="0"/>
              <a:t>を分ける等して，後で見分けることができるようにする．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6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AC44C-7B80-8544-2F46-00078F4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仕様チェックアプリ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AA2622-84A1-E757-C012-EA0F21DE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03" y="1263057"/>
            <a:ext cx="1520402" cy="253400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64E8D6F5-C665-0667-09FE-21BD97A6F76B}"/>
              </a:ext>
            </a:extLst>
          </p:cNvPr>
          <p:cNvSpPr/>
          <p:nvPr/>
        </p:nvSpPr>
        <p:spPr>
          <a:xfrm>
            <a:off x="1159429" y="1263057"/>
            <a:ext cx="1123284" cy="450698"/>
          </a:xfrm>
          <a:prstGeom prst="wedgeRectCallout">
            <a:avLst>
              <a:gd name="adj1" fmla="val -22323"/>
              <a:gd name="adj2" fmla="val 111441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8582DCD-8B61-F041-E7EB-92ECC6EC7ABD}"/>
              </a:ext>
            </a:extLst>
          </p:cNvPr>
          <p:cNvSpPr/>
          <p:nvPr/>
        </p:nvSpPr>
        <p:spPr>
          <a:xfrm>
            <a:off x="1159429" y="2932409"/>
            <a:ext cx="863176" cy="450698"/>
          </a:xfrm>
          <a:prstGeom prst="wedgeRectCallout">
            <a:avLst>
              <a:gd name="adj1" fmla="val -48688"/>
              <a:gd name="adj2" fmla="val -7345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ロード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DEE74B0-F24E-4312-FDF4-28C1AA19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58" y="1545037"/>
            <a:ext cx="1646150" cy="225202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4BF5D7BA-2CCF-19AA-F2D9-27E326FBB6C4}"/>
              </a:ext>
            </a:extLst>
          </p:cNvPr>
          <p:cNvSpPr/>
          <p:nvPr/>
        </p:nvSpPr>
        <p:spPr>
          <a:xfrm>
            <a:off x="2324848" y="2426896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611FFE-E24B-1B5B-73C4-CBB1A6BED56B}"/>
              </a:ext>
            </a:extLst>
          </p:cNvPr>
          <p:cNvSpPr txBox="1"/>
          <p:nvPr/>
        </p:nvSpPr>
        <p:spPr>
          <a:xfrm>
            <a:off x="3079304" y="1021817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利用する</a:t>
            </a:r>
            <a:r>
              <a:rPr kumimoji="1" lang="en-US" altLang="ja-JP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に</a:t>
            </a:r>
            <a:endParaRPr kumimoji="1" lang="en-US" altLang="ja-JP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ついての情報</a:t>
            </a:r>
            <a:endParaRPr kumimoji="1" lang="en-US" altLang="ja-JP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74A88DE-165F-7C44-84AC-A1A720E75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24" y="1316405"/>
            <a:ext cx="1935750" cy="2709288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B091F85E-DABC-6868-9147-6B04D2B5D2B4}"/>
              </a:ext>
            </a:extLst>
          </p:cNvPr>
          <p:cNvSpPr/>
          <p:nvPr/>
        </p:nvSpPr>
        <p:spPr>
          <a:xfrm>
            <a:off x="5083903" y="2342537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B274F6-D03A-D6A6-1BA4-7DEEABE0E46B}"/>
              </a:ext>
            </a:extLst>
          </p:cNvPr>
          <p:cNvSpPr txBox="1"/>
          <p:nvPr/>
        </p:nvSpPr>
        <p:spPr>
          <a:xfrm>
            <a:off x="6388893" y="9896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検査画面</a:t>
            </a:r>
            <a:endParaRPr kumimoji="1" lang="en-US" altLang="ja-JP" sz="1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8ED413A-EBDC-0B84-E357-F7D336FD9C4A}"/>
              </a:ext>
            </a:extLst>
          </p:cNvPr>
          <p:cNvSpPr/>
          <p:nvPr/>
        </p:nvSpPr>
        <p:spPr>
          <a:xfrm>
            <a:off x="6730062" y="1876790"/>
            <a:ext cx="1123284" cy="450698"/>
          </a:xfrm>
          <a:prstGeom prst="wedgeRectCallout">
            <a:avLst>
              <a:gd name="adj1" fmla="val -66832"/>
              <a:gd name="adj2" fmla="val -21383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検査実施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ボタン</a:t>
            </a:r>
          </a:p>
        </p:txBody>
      </p:sp>
    </p:spTree>
    <p:extLst>
      <p:ext uri="{BB962C8B-B14F-4D97-AF65-F5344CB8AC3E}">
        <p14:creationId xmlns:p14="http://schemas.microsoft.com/office/powerpoint/2010/main" val="1327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BF25E-404E-6190-0DC0-BAF6B4F3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仕様チェックアプリ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703FB-6FC8-9DDC-DA80-BA8C7AB7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チェック内容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使う機能と</a:t>
            </a:r>
            <a:r>
              <a:rPr lang="en-US" altLang="ja-JP" dirty="0"/>
              <a:t>MCU</a:t>
            </a:r>
            <a:r>
              <a:rPr lang="ja-JP" altLang="en-US" dirty="0"/>
              <a:t>がマッチするか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選択したセンサ</a:t>
            </a:r>
            <a:r>
              <a:rPr lang="en-US" altLang="ja-JP" dirty="0"/>
              <a:t>IC</a:t>
            </a:r>
            <a:r>
              <a:rPr lang="ja-JP" altLang="en-US" dirty="0"/>
              <a:t>の動作電圧と</a:t>
            </a:r>
            <a:r>
              <a:rPr lang="en-US" altLang="ja-JP" dirty="0"/>
              <a:t>Arduino</a:t>
            </a:r>
            <a:r>
              <a:rPr lang="ja-JP" altLang="en-US" dirty="0"/>
              <a:t>の動作電圧の一致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端子の重複利用の有無</a:t>
            </a:r>
            <a:endParaRPr lang="en-US" altLang="ja-JP" dirty="0"/>
          </a:p>
          <a:p>
            <a:pPr marL="755550" lvl="1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バス型</a:t>
            </a:r>
            <a:r>
              <a:rPr lang="en-US" altLang="ja-JP" dirty="0"/>
              <a:t>I/F(I2C, SPI)</a:t>
            </a:r>
            <a:r>
              <a:rPr lang="ja-JP" altLang="en-US" dirty="0"/>
              <a:t>の端子は除く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81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A8F2A-846B-BEB2-29A9-87E21DA3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端末プログラム生成アプリ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B344FA-664E-59E7-6B96-765FB1EC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75" y="1335420"/>
            <a:ext cx="1528023" cy="282360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CFCAE49-DF4E-34D1-F788-877096A4DC0E}"/>
              </a:ext>
            </a:extLst>
          </p:cNvPr>
          <p:cNvSpPr/>
          <p:nvPr/>
        </p:nvSpPr>
        <p:spPr>
          <a:xfrm>
            <a:off x="2106722" y="1960369"/>
            <a:ext cx="1123284" cy="450698"/>
          </a:xfrm>
          <a:prstGeom prst="wedgeRectCallout">
            <a:avLst>
              <a:gd name="adj1" fmla="val -65075"/>
              <a:gd name="adj2" fmla="val -386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仕様定義</a:t>
            </a:r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ファイル選択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3187659-8EE9-F055-D461-81EE9B61FE37}"/>
              </a:ext>
            </a:extLst>
          </p:cNvPr>
          <p:cNvSpPr/>
          <p:nvPr/>
        </p:nvSpPr>
        <p:spPr>
          <a:xfrm>
            <a:off x="2190383" y="2608189"/>
            <a:ext cx="1967176" cy="450698"/>
          </a:xfrm>
          <a:prstGeom prst="wedgeRectCallout">
            <a:avLst>
              <a:gd name="adj1" fmla="val -65075"/>
              <a:gd name="adj2" fmla="val -3868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用スケッチ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出力ディレクトリ選択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4A4AC3D-9D14-8D14-C726-325A2FA91FDA}"/>
              </a:ext>
            </a:extLst>
          </p:cNvPr>
          <p:cNvSpPr/>
          <p:nvPr/>
        </p:nvSpPr>
        <p:spPr>
          <a:xfrm>
            <a:off x="2251665" y="3229362"/>
            <a:ext cx="1139108" cy="450698"/>
          </a:xfrm>
          <a:prstGeom prst="wedgeRectCallout">
            <a:avLst>
              <a:gd name="adj1" fmla="val -70850"/>
              <a:gd name="adj2" fmla="val -24302"/>
            </a:avLst>
          </a:prstGeom>
          <a:solidFill>
            <a:srgbClr val="FFFFE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Arduino</a:t>
            </a:r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用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スケッチ出力</a:t>
            </a:r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7E3F8B1-68F0-F192-7AB6-86656399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42" y="2178603"/>
            <a:ext cx="1899836" cy="13098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AF0E1A-EEEF-48D6-012A-3CD5F22226A5}"/>
              </a:ext>
            </a:extLst>
          </p:cNvPr>
          <p:cNvSpPr txBox="1"/>
          <p:nvPr/>
        </p:nvSpPr>
        <p:spPr>
          <a:xfrm>
            <a:off x="5492295" y="1901604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スケッチ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3B2E6CC-2982-E057-08ED-5C1BA958F3FF}"/>
              </a:ext>
            </a:extLst>
          </p:cNvPr>
          <p:cNvSpPr/>
          <p:nvPr/>
        </p:nvSpPr>
        <p:spPr>
          <a:xfrm>
            <a:off x="4365720" y="2581464"/>
            <a:ext cx="412560" cy="375044"/>
          </a:xfrm>
          <a:prstGeom prst="rightArrow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E5991-A4EA-3C97-38DC-122FEE1C3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センサ端末動作確認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6E71A1-AD6B-ACB2-8694-FD1E7AD4B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4422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9D5AA51-82D9-46A9-B088-81940A62FD39}" vid="{9DA0BA57-D874-448D-82DD-D6F8E40BAE5A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個人</Template>
  <TotalTime>606</TotalTime>
  <Words>281</Words>
  <Application>Microsoft Office PowerPoint</Application>
  <PresentationFormat>画面に合わせる (16:9)</PresentationFormat>
  <Paragraphs>85</Paragraphs>
  <Slides>11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Times New Roman</vt:lpstr>
      <vt:lpstr>Wingdings</vt:lpstr>
      <vt:lpstr>デジタルリテラシ</vt:lpstr>
      <vt:lpstr>センサ端末プログラム生成</vt:lpstr>
      <vt:lpstr>Arduino用スケッチの生成</vt:lpstr>
      <vt:lpstr>センサ端末プログラム自動生成環境</vt:lpstr>
      <vt:lpstr>端末仕様作成アプリ</vt:lpstr>
      <vt:lpstr>注意事項</vt:lpstr>
      <vt:lpstr>仕様チェックアプリ(1)</vt:lpstr>
      <vt:lpstr>仕様チェックアプリ(2)</vt:lpstr>
      <vt:lpstr>端末プログラム生成アプリ</vt:lpstr>
      <vt:lpstr>センサ端末動作確認</vt:lpstr>
      <vt:lpstr>センサ端末動作確認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2023-12-11T02:17:30Z</dcterms:created>
  <dcterms:modified xsi:type="dcterms:W3CDTF">2024-02-02T05:42:37Z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