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5"/>
  </p:notesMasterIdLst>
  <p:handoutMasterIdLst>
    <p:handoutMasterId r:id="rId16"/>
  </p:handoutMasterIdLst>
  <p:sldIdLst>
    <p:sldId id="380" r:id="rId2"/>
    <p:sldId id="381" r:id="rId3"/>
    <p:sldId id="382" r:id="rId4"/>
    <p:sldId id="396" r:id="rId5"/>
    <p:sldId id="383" r:id="rId6"/>
    <p:sldId id="386" r:id="rId7"/>
    <p:sldId id="405" r:id="rId8"/>
    <p:sldId id="384" r:id="rId9"/>
    <p:sldId id="385" r:id="rId10"/>
    <p:sldId id="406" r:id="rId11"/>
    <p:sldId id="403" r:id="rId12"/>
    <p:sldId id="387" r:id="rId13"/>
    <p:sldId id="404" r:id="rId14"/>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5602" userDrawn="1">
          <p15:clr>
            <a:srgbClr val="A4A3A4"/>
          </p15:clr>
        </p15:guide>
        <p15:guide id="4" orient="horz" pos="577" userDrawn="1">
          <p15:clr>
            <a:srgbClr val="A4A3A4"/>
          </p15:clr>
        </p15:guide>
        <p15:guide id="5" orient="horz" pos="2981" userDrawn="1">
          <p15:clr>
            <a:srgbClr val="A4A3A4"/>
          </p15:clr>
        </p15:guide>
        <p15:guide id="6" pos="1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E1FF"/>
    <a:srgbClr val="00E7EF"/>
    <a:srgbClr val="FFFFCC"/>
    <a:srgbClr val="FFE700"/>
    <a:srgbClr val="FFFFFF"/>
    <a:srgbClr val="000000"/>
    <a:srgbClr val="EA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6335" autoAdjust="0"/>
  </p:normalViewPr>
  <p:slideViewPr>
    <p:cSldViewPr snapToGrid="0">
      <p:cViewPr varScale="1">
        <p:scale>
          <a:sx n="129" d="100"/>
          <a:sy n="129" d="100"/>
        </p:scale>
        <p:origin x="332" y="84"/>
      </p:cViewPr>
      <p:guideLst>
        <p:guide orient="horz" pos="1620"/>
        <p:guide pos="2880"/>
        <p:guide pos="5602"/>
        <p:guide orient="horz" pos="577"/>
        <p:guide orient="horz" pos="2981"/>
        <p:guide pos="1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A8FD49EF-71BA-4A01-81D8-74B65D55745E}"/>
    <pc:docChg chg="undo custSel addSld delSld modSld sldOrd">
      <pc:chgData name="り ぶ" userId="e79b0678f96bfbc0" providerId="LiveId" clId="{A8FD49EF-71BA-4A01-81D8-74B65D55745E}" dt="2023-12-12T11:21:46.900" v="9501"/>
      <pc:docMkLst>
        <pc:docMk/>
      </pc:docMkLst>
      <pc:sldChg chg="modSp mod">
        <pc:chgData name="り ぶ" userId="e79b0678f96bfbc0" providerId="LiveId" clId="{A8FD49EF-71BA-4A01-81D8-74B65D55745E}" dt="2023-12-11T08:54:51.883" v="2177"/>
        <pc:sldMkLst>
          <pc:docMk/>
          <pc:sldMk cId="3770236491" sldId="380"/>
        </pc:sldMkLst>
        <pc:spChg chg="mod">
          <ac:chgData name="り ぶ" userId="e79b0678f96bfbc0" providerId="LiveId" clId="{A8FD49EF-71BA-4A01-81D8-74B65D55745E}" dt="2023-12-11T08:54:51.883" v="2177"/>
          <ac:spMkLst>
            <pc:docMk/>
            <pc:sldMk cId="3770236491" sldId="380"/>
            <ac:spMk id="2" creationId="{6B5A9657-0BCA-9C9B-0D22-4A47038F2E81}"/>
          </ac:spMkLst>
        </pc:spChg>
      </pc:sldChg>
      <pc:sldChg chg="addSp delSp modSp new mod modClrScheme chgLayout">
        <pc:chgData name="り ぶ" userId="e79b0678f96bfbc0" providerId="LiveId" clId="{A8FD49EF-71BA-4A01-81D8-74B65D55745E}" dt="2023-12-11T09:31:45.466" v="4344" actId="20577"/>
        <pc:sldMkLst>
          <pc:docMk/>
          <pc:sldMk cId="2659423129" sldId="381"/>
        </pc:sldMkLst>
        <pc:spChg chg="del mod ord">
          <ac:chgData name="り ぶ" userId="e79b0678f96bfbc0" providerId="LiveId" clId="{A8FD49EF-71BA-4A01-81D8-74B65D55745E}" dt="2023-12-11T05:32:29.868" v="1" actId="700"/>
          <ac:spMkLst>
            <pc:docMk/>
            <pc:sldMk cId="2659423129" sldId="381"/>
            <ac:spMk id="2" creationId="{63E19509-0174-F923-5811-9801B7025DD7}"/>
          </ac:spMkLst>
        </pc:spChg>
        <pc:spChg chg="add del mod">
          <ac:chgData name="り ぶ" userId="e79b0678f96bfbc0" providerId="LiveId" clId="{A8FD49EF-71BA-4A01-81D8-74B65D55745E}" dt="2023-12-11T08:26:57.150" v="48" actId="478"/>
          <ac:spMkLst>
            <pc:docMk/>
            <pc:sldMk cId="2659423129" sldId="381"/>
            <ac:spMk id="2" creationId="{66726282-C36C-AD57-3542-95B0649DFD44}"/>
          </ac:spMkLst>
        </pc:spChg>
        <pc:spChg chg="add del mod">
          <ac:chgData name="り ぶ" userId="e79b0678f96bfbc0" providerId="LiveId" clId="{A8FD49EF-71BA-4A01-81D8-74B65D55745E}" dt="2023-12-11T08:25:10.083" v="17" actId="478"/>
          <ac:spMkLst>
            <pc:docMk/>
            <pc:sldMk cId="2659423129" sldId="381"/>
            <ac:spMk id="3" creationId="{97B89D79-45A5-BC34-992C-35E85D183ADC}"/>
          </ac:spMkLst>
        </pc:spChg>
        <pc:spChg chg="del">
          <ac:chgData name="り ぶ" userId="e79b0678f96bfbc0" providerId="LiveId" clId="{A8FD49EF-71BA-4A01-81D8-74B65D55745E}" dt="2023-12-11T05:32:29.868" v="1" actId="700"/>
          <ac:spMkLst>
            <pc:docMk/>
            <pc:sldMk cId="2659423129" sldId="381"/>
            <ac:spMk id="3" creationId="{E3D0E221-DBA9-4135-1E33-EB8FB9DB8298}"/>
          </ac:spMkLst>
        </pc:spChg>
        <pc:spChg chg="add mod ord">
          <ac:chgData name="り ぶ" userId="e79b0678f96bfbc0" providerId="LiveId" clId="{A8FD49EF-71BA-4A01-81D8-74B65D55745E}" dt="2023-12-11T08:28:19.501" v="55" actId="700"/>
          <ac:spMkLst>
            <pc:docMk/>
            <pc:sldMk cId="2659423129" sldId="381"/>
            <ac:spMk id="4" creationId="{C0E9739E-D92B-1A93-CF0B-29B1C343B83B}"/>
          </ac:spMkLst>
        </pc:spChg>
        <pc:spChg chg="add mod topLvl">
          <ac:chgData name="り ぶ" userId="e79b0678f96bfbc0" providerId="LiveId" clId="{A8FD49EF-71BA-4A01-81D8-74B65D55745E}" dt="2023-12-11T08:33:01.425" v="539" actId="1076"/>
          <ac:spMkLst>
            <pc:docMk/>
            <pc:sldMk cId="2659423129" sldId="381"/>
            <ac:spMk id="5" creationId="{4FCD534F-3281-0CC8-4CC8-EC1D49DF8F79}"/>
          </ac:spMkLst>
        </pc:spChg>
        <pc:spChg chg="add mod topLvl">
          <ac:chgData name="り ぶ" userId="e79b0678f96bfbc0" providerId="LiveId" clId="{A8FD49EF-71BA-4A01-81D8-74B65D55745E}" dt="2023-12-11T08:33:01.425" v="539" actId="1076"/>
          <ac:spMkLst>
            <pc:docMk/>
            <pc:sldMk cId="2659423129" sldId="381"/>
            <ac:spMk id="6" creationId="{5012DC24-49FA-B96E-8F9C-FEB5932587E1}"/>
          </ac:spMkLst>
        </pc:spChg>
        <pc:spChg chg="add mod topLvl">
          <ac:chgData name="り ぶ" userId="e79b0678f96bfbc0" providerId="LiveId" clId="{A8FD49EF-71BA-4A01-81D8-74B65D55745E}" dt="2023-12-11T09:31:45.466" v="4344" actId="20577"/>
          <ac:spMkLst>
            <pc:docMk/>
            <pc:sldMk cId="2659423129" sldId="381"/>
            <ac:spMk id="7" creationId="{F87F7B05-C140-B63B-4193-DBBC23F0492E}"/>
          </ac:spMkLst>
        </pc:spChg>
        <pc:spChg chg="add del mod">
          <ac:chgData name="り ぶ" userId="e79b0678f96bfbc0" providerId="LiveId" clId="{A8FD49EF-71BA-4A01-81D8-74B65D55745E}" dt="2023-12-11T08:25:10.083" v="17" actId="478"/>
          <ac:spMkLst>
            <pc:docMk/>
            <pc:sldMk cId="2659423129" sldId="381"/>
            <ac:spMk id="8" creationId="{5AFC4145-F8FD-03BB-A0D7-95BB521CCCB6}"/>
          </ac:spMkLst>
        </pc:spChg>
        <pc:spChg chg="add mod topLvl">
          <ac:chgData name="り ぶ" userId="e79b0678f96bfbc0" providerId="LiveId" clId="{A8FD49EF-71BA-4A01-81D8-74B65D55745E}" dt="2023-12-11T08:33:01.425" v="539" actId="1076"/>
          <ac:spMkLst>
            <pc:docMk/>
            <pc:sldMk cId="2659423129" sldId="381"/>
            <ac:spMk id="9" creationId="{1DC40D64-94C9-B884-8E79-06FF7EC1A904}"/>
          </ac:spMkLst>
        </pc:spChg>
        <pc:spChg chg="add mod topLvl">
          <ac:chgData name="り ぶ" userId="e79b0678f96bfbc0" providerId="LiveId" clId="{A8FD49EF-71BA-4A01-81D8-74B65D55745E}" dt="2023-12-11T08:33:01.425" v="539" actId="1076"/>
          <ac:spMkLst>
            <pc:docMk/>
            <pc:sldMk cId="2659423129" sldId="381"/>
            <ac:spMk id="10" creationId="{B37D1080-3E2E-1402-0B4C-0E731EEFD205}"/>
          </ac:spMkLst>
        </pc:spChg>
        <pc:spChg chg="add mod topLvl">
          <ac:chgData name="り ぶ" userId="e79b0678f96bfbc0" providerId="LiveId" clId="{A8FD49EF-71BA-4A01-81D8-74B65D55745E}" dt="2023-12-11T08:33:01.425" v="539" actId="1076"/>
          <ac:spMkLst>
            <pc:docMk/>
            <pc:sldMk cId="2659423129" sldId="381"/>
            <ac:spMk id="11" creationId="{BBF6BBCB-EA8D-58E6-90CC-E7663934BD56}"/>
          </ac:spMkLst>
        </pc:spChg>
        <pc:spChg chg="add mod topLvl">
          <ac:chgData name="り ぶ" userId="e79b0678f96bfbc0" providerId="LiveId" clId="{A8FD49EF-71BA-4A01-81D8-74B65D55745E}" dt="2023-12-11T08:33:01.425" v="539" actId="1076"/>
          <ac:spMkLst>
            <pc:docMk/>
            <pc:sldMk cId="2659423129" sldId="381"/>
            <ac:spMk id="12" creationId="{3C3E3702-9E70-B9BC-BF27-699E547EB53A}"/>
          </ac:spMkLst>
        </pc:spChg>
        <pc:spChg chg="add del mod">
          <ac:chgData name="り ぶ" userId="e79b0678f96bfbc0" providerId="LiveId" clId="{A8FD49EF-71BA-4A01-81D8-74B65D55745E}" dt="2023-12-11T08:25:10.083" v="17" actId="478"/>
          <ac:spMkLst>
            <pc:docMk/>
            <pc:sldMk cId="2659423129" sldId="381"/>
            <ac:spMk id="13" creationId="{4D2E1371-D0D0-74DB-F668-10F2B652BA40}"/>
          </ac:spMkLst>
        </pc:spChg>
        <pc:spChg chg="add del mod">
          <ac:chgData name="り ぶ" userId="e79b0678f96bfbc0" providerId="LiveId" clId="{A8FD49EF-71BA-4A01-81D8-74B65D55745E}" dt="2023-12-11T08:25:10.083" v="17" actId="478"/>
          <ac:spMkLst>
            <pc:docMk/>
            <pc:sldMk cId="2659423129" sldId="381"/>
            <ac:spMk id="14" creationId="{5F4AF6AC-C10F-7D8A-70E4-F0D9508BE25F}"/>
          </ac:spMkLst>
        </pc:spChg>
        <pc:spChg chg="add del mod">
          <ac:chgData name="り ぶ" userId="e79b0678f96bfbc0" providerId="LiveId" clId="{A8FD49EF-71BA-4A01-81D8-74B65D55745E}" dt="2023-12-11T08:25:10.083" v="17" actId="478"/>
          <ac:spMkLst>
            <pc:docMk/>
            <pc:sldMk cId="2659423129" sldId="381"/>
            <ac:spMk id="15" creationId="{E4300902-3A67-F0C6-11D5-D271A1ADA03D}"/>
          </ac:spMkLst>
        </pc:spChg>
        <pc:spChg chg="add del mod">
          <ac:chgData name="り ぶ" userId="e79b0678f96bfbc0" providerId="LiveId" clId="{A8FD49EF-71BA-4A01-81D8-74B65D55745E}" dt="2023-12-11T08:25:10.083" v="17" actId="478"/>
          <ac:spMkLst>
            <pc:docMk/>
            <pc:sldMk cId="2659423129" sldId="381"/>
            <ac:spMk id="16" creationId="{8780F0AD-7A87-C067-574D-6F896B609E39}"/>
          </ac:spMkLst>
        </pc:spChg>
        <pc:spChg chg="add mod topLvl">
          <ac:chgData name="り ぶ" userId="e79b0678f96bfbc0" providerId="LiveId" clId="{A8FD49EF-71BA-4A01-81D8-74B65D55745E}" dt="2023-12-11T08:33:01.425" v="539" actId="1076"/>
          <ac:spMkLst>
            <pc:docMk/>
            <pc:sldMk cId="2659423129" sldId="381"/>
            <ac:spMk id="17" creationId="{5CEE8593-B76E-04C8-B4AF-39C4C0BC9353}"/>
          </ac:spMkLst>
        </pc:spChg>
        <pc:spChg chg="add del mod">
          <ac:chgData name="り ぶ" userId="e79b0678f96bfbc0" providerId="LiveId" clId="{A8FD49EF-71BA-4A01-81D8-74B65D55745E}" dt="2023-12-11T08:25:10.083" v="17" actId="478"/>
          <ac:spMkLst>
            <pc:docMk/>
            <pc:sldMk cId="2659423129" sldId="381"/>
            <ac:spMk id="18" creationId="{E18F8EC0-1647-80C4-7059-339DF4814EFD}"/>
          </ac:spMkLst>
        </pc:spChg>
        <pc:spChg chg="add mod topLvl">
          <ac:chgData name="り ぶ" userId="e79b0678f96bfbc0" providerId="LiveId" clId="{A8FD49EF-71BA-4A01-81D8-74B65D55745E}" dt="2023-12-11T08:33:01.425" v="539" actId="1076"/>
          <ac:spMkLst>
            <pc:docMk/>
            <pc:sldMk cId="2659423129" sldId="381"/>
            <ac:spMk id="19" creationId="{14EC7ED8-1BF7-120B-2557-F5A718280BF0}"/>
          </ac:spMkLst>
        </pc:spChg>
        <pc:spChg chg="add mod topLvl">
          <ac:chgData name="り ぶ" userId="e79b0678f96bfbc0" providerId="LiveId" clId="{A8FD49EF-71BA-4A01-81D8-74B65D55745E}" dt="2023-12-11T08:33:01.425" v="539" actId="1076"/>
          <ac:spMkLst>
            <pc:docMk/>
            <pc:sldMk cId="2659423129" sldId="381"/>
            <ac:spMk id="20" creationId="{44466FEE-8E19-FEC3-E81B-795339120F2E}"/>
          </ac:spMkLst>
        </pc:spChg>
        <pc:spChg chg="add del mod">
          <ac:chgData name="り ぶ" userId="e79b0678f96bfbc0" providerId="LiveId" clId="{A8FD49EF-71BA-4A01-81D8-74B65D55745E}" dt="2023-12-11T08:25:10.083" v="17" actId="478"/>
          <ac:spMkLst>
            <pc:docMk/>
            <pc:sldMk cId="2659423129" sldId="381"/>
            <ac:spMk id="21" creationId="{CFA0BE9B-FCCC-1986-14C8-9A80972E65AA}"/>
          </ac:spMkLst>
        </pc:spChg>
        <pc:spChg chg="add del mod">
          <ac:chgData name="り ぶ" userId="e79b0678f96bfbc0" providerId="LiveId" clId="{A8FD49EF-71BA-4A01-81D8-74B65D55745E}" dt="2023-12-11T08:25:10.083" v="17" actId="478"/>
          <ac:spMkLst>
            <pc:docMk/>
            <pc:sldMk cId="2659423129" sldId="381"/>
            <ac:spMk id="22" creationId="{5FD39902-2F2B-BA6C-FC4D-96187B055085}"/>
          </ac:spMkLst>
        </pc:spChg>
        <pc:spChg chg="add mod topLvl">
          <ac:chgData name="り ぶ" userId="e79b0678f96bfbc0" providerId="LiveId" clId="{A8FD49EF-71BA-4A01-81D8-74B65D55745E}" dt="2023-12-11T08:33:01.425" v="539" actId="1076"/>
          <ac:spMkLst>
            <pc:docMk/>
            <pc:sldMk cId="2659423129" sldId="381"/>
            <ac:spMk id="23" creationId="{1BB15A2B-164A-E94E-706B-4E27B17C79B3}"/>
          </ac:spMkLst>
        </pc:spChg>
        <pc:spChg chg="add del mod">
          <ac:chgData name="り ぶ" userId="e79b0678f96bfbc0" providerId="LiveId" clId="{A8FD49EF-71BA-4A01-81D8-74B65D55745E}" dt="2023-12-11T08:25:10.083" v="17" actId="478"/>
          <ac:spMkLst>
            <pc:docMk/>
            <pc:sldMk cId="2659423129" sldId="381"/>
            <ac:spMk id="24" creationId="{096B68FB-A7C2-9F0D-1477-223AF94BB3BD}"/>
          </ac:spMkLst>
        </pc:spChg>
        <pc:spChg chg="add mod topLvl">
          <ac:chgData name="り ぶ" userId="e79b0678f96bfbc0" providerId="LiveId" clId="{A8FD49EF-71BA-4A01-81D8-74B65D55745E}" dt="2023-12-11T08:33:01.425" v="539" actId="1076"/>
          <ac:spMkLst>
            <pc:docMk/>
            <pc:sldMk cId="2659423129" sldId="381"/>
            <ac:spMk id="25" creationId="{AF5FB2DA-F61C-CAE2-E3A4-EC4ED0A18153}"/>
          </ac:spMkLst>
        </pc:spChg>
        <pc:spChg chg="add mod ord">
          <ac:chgData name="り ぶ" userId="e79b0678f96bfbc0" providerId="LiveId" clId="{A8FD49EF-71BA-4A01-81D8-74B65D55745E}" dt="2023-12-11T08:32:23.233" v="533" actId="20577"/>
          <ac:spMkLst>
            <pc:docMk/>
            <pc:sldMk cId="2659423129" sldId="381"/>
            <ac:spMk id="27" creationId="{5BABAF0D-5E4A-D1AE-24D1-7EE7F74928A2}"/>
          </ac:spMkLst>
        </pc:spChg>
        <pc:spChg chg="add mod">
          <ac:chgData name="り ぶ" userId="e79b0678f96bfbc0" providerId="LiveId" clId="{A8FD49EF-71BA-4A01-81D8-74B65D55745E}" dt="2023-12-11T08:33:21.639" v="540" actId="207"/>
          <ac:spMkLst>
            <pc:docMk/>
            <pc:sldMk cId="2659423129" sldId="381"/>
            <ac:spMk id="28" creationId="{9834EC1E-60D9-8857-B177-3EB21E956DEB}"/>
          </ac:spMkLst>
        </pc:spChg>
        <pc:spChg chg="add mod">
          <ac:chgData name="り ぶ" userId="e79b0678f96bfbc0" providerId="LiveId" clId="{A8FD49EF-71BA-4A01-81D8-74B65D55745E}" dt="2023-12-11T08:50:44.450" v="1520"/>
          <ac:spMkLst>
            <pc:docMk/>
            <pc:sldMk cId="2659423129" sldId="381"/>
            <ac:spMk id="29" creationId="{1312FA9C-B185-6ADC-A078-5B56095E241B}"/>
          </ac:spMkLst>
        </pc:spChg>
        <pc:spChg chg="add del">
          <ac:chgData name="り ぶ" userId="e79b0678f96bfbc0" providerId="LiveId" clId="{A8FD49EF-71BA-4A01-81D8-74B65D55745E}" dt="2023-12-11T08:36:15.551" v="692" actId="21"/>
          <ac:spMkLst>
            <pc:docMk/>
            <pc:sldMk cId="2659423129" sldId="381"/>
            <ac:spMk id="30" creationId="{5D2978AD-D4C7-3A1B-7BA3-97B70EE0BA64}"/>
          </ac:spMkLst>
        </pc:spChg>
        <pc:spChg chg="add mod">
          <ac:chgData name="り ぶ" userId="e79b0678f96bfbc0" providerId="LiveId" clId="{A8FD49EF-71BA-4A01-81D8-74B65D55745E}" dt="2023-12-11T08:37:59.966" v="759" actId="1076"/>
          <ac:spMkLst>
            <pc:docMk/>
            <pc:sldMk cId="2659423129" sldId="381"/>
            <ac:spMk id="31" creationId="{AACC1F58-3130-229D-0B01-C73C955A1064}"/>
          </ac:spMkLst>
        </pc:spChg>
        <pc:spChg chg="add mod">
          <ac:chgData name="り ぶ" userId="e79b0678f96bfbc0" providerId="LiveId" clId="{A8FD49EF-71BA-4A01-81D8-74B65D55745E}" dt="2023-12-11T08:37:59.966" v="759" actId="1076"/>
          <ac:spMkLst>
            <pc:docMk/>
            <pc:sldMk cId="2659423129" sldId="381"/>
            <ac:spMk id="35" creationId="{23FFA010-2337-1F8A-641C-C8FD8A6BB31F}"/>
          </ac:spMkLst>
        </pc:spChg>
        <pc:grpChg chg="add del mod">
          <ac:chgData name="り ぶ" userId="e79b0678f96bfbc0" providerId="LiveId" clId="{A8FD49EF-71BA-4A01-81D8-74B65D55745E}" dt="2023-12-11T08:28:12.908" v="54" actId="165"/>
          <ac:grpSpMkLst>
            <pc:docMk/>
            <pc:sldMk cId="2659423129" sldId="381"/>
            <ac:grpSpMk id="26" creationId="{45C6D069-EA20-6172-7621-9DFC5FBCEFA2}"/>
          </ac:grpSpMkLst>
        </pc:grpChg>
        <pc:cxnChg chg="add mod">
          <ac:chgData name="り ぶ" userId="e79b0678f96bfbc0" providerId="LiveId" clId="{A8FD49EF-71BA-4A01-81D8-74B65D55745E}" dt="2023-12-11T08:37:59.966" v="759" actId="1076"/>
          <ac:cxnSpMkLst>
            <pc:docMk/>
            <pc:sldMk cId="2659423129" sldId="381"/>
            <ac:cxnSpMk id="33" creationId="{64BC732A-F96F-5242-F4A0-3860F14EAA66}"/>
          </ac:cxnSpMkLst>
        </pc:cxnChg>
        <pc:cxnChg chg="add mod">
          <ac:chgData name="り ぶ" userId="e79b0678f96bfbc0" providerId="LiveId" clId="{A8FD49EF-71BA-4A01-81D8-74B65D55745E}" dt="2023-12-11T08:37:59.966" v="759" actId="1076"/>
          <ac:cxnSpMkLst>
            <pc:docMk/>
            <pc:sldMk cId="2659423129" sldId="381"/>
            <ac:cxnSpMk id="34" creationId="{15548C68-0389-24F3-FE9C-4413C4E09404}"/>
          </ac:cxnSpMkLst>
        </pc:cxnChg>
      </pc:sldChg>
      <pc:sldChg chg="addSp modSp new mod">
        <pc:chgData name="り ぶ" userId="e79b0678f96bfbc0" providerId="LiveId" clId="{A8FD49EF-71BA-4A01-81D8-74B65D55745E}" dt="2023-12-11T09:01:24.216" v="2388"/>
        <pc:sldMkLst>
          <pc:docMk/>
          <pc:sldMk cId="915836568" sldId="382"/>
        </pc:sldMkLst>
        <pc:spChg chg="mod">
          <ac:chgData name="り ぶ" userId="e79b0678f96bfbc0" providerId="LiveId" clId="{A8FD49EF-71BA-4A01-81D8-74B65D55745E}" dt="2023-12-11T08:38:52.185" v="831"/>
          <ac:spMkLst>
            <pc:docMk/>
            <pc:sldMk cId="915836568" sldId="382"/>
            <ac:spMk id="2" creationId="{186C7568-5114-C4FD-7070-AAFF6C781040}"/>
          </ac:spMkLst>
        </pc:spChg>
        <pc:spChg chg="mod">
          <ac:chgData name="り ぶ" userId="e79b0678f96bfbc0" providerId="LiveId" clId="{A8FD49EF-71BA-4A01-81D8-74B65D55745E}" dt="2023-12-11T09:01:24.216" v="2388"/>
          <ac:spMkLst>
            <pc:docMk/>
            <pc:sldMk cId="915836568" sldId="382"/>
            <ac:spMk id="3" creationId="{F4C6C5F0-EE06-7778-8D45-27C6936DA1E4}"/>
          </ac:spMkLst>
        </pc:spChg>
        <pc:spChg chg="add mod">
          <ac:chgData name="り ぶ" userId="e79b0678f96bfbc0" providerId="LiveId" clId="{A8FD49EF-71BA-4A01-81D8-74B65D55745E}" dt="2023-12-11T08:48:51.628" v="1489" actId="20577"/>
          <ac:spMkLst>
            <pc:docMk/>
            <pc:sldMk cId="915836568" sldId="382"/>
            <ac:spMk id="4" creationId="{4F142E00-E156-308A-66D5-FCA64341C1B1}"/>
          </ac:spMkLst>
        </pc:spChg>
      </pc:sldChg>
      <pc:sldChg chg="addSp delSp modSp new mod modClrScheme chgLayout">
        <pc:chgData name="り ぶ" userId="e79b0678f96bfbc0" providerId="LiveId" clId="{A8FD49EF-71BA-4A01-81D8-74B65D55745E}" dt="2023-12-11T09:31:36.663" v="4340" actId="1076"/>
        <pc:sldMkLst>
          <pc:docMk/>
          <pc:sldMk cId="2187902545" sldId="383"/>
        </pc:sldMkLst>
        <pc:spChg chg="mod ord">
          <ac:chgData name="り ぶ" userId="e79b0678f96bfbc0" providerId="LiveId" clId="{A8FD49EF-71BA-4A01-81D8-74B65D55745E}" dt="2023-12-11T09:01:35.625" v="2389" actId="700"/>
          <ac:spMkLst>
            <pc:docMk/>
            <pc:sldMk cId="2187902545" sldId="383"/>
            <ac:spMk id="2" creationId="{A0B386FF-D044-EB2A-86EA-FB39E46885EF}"/>
          </ac:spMkLst>
        </pc:spChg>
        <pc:spChg chg="del">
          <ac:chgData name="り ぶ" userId="e79b0678f96bfbc0" providerId="LiveId" clId="{A8FD49EF-71BA-4A01-81D8-74B65D55745E}" dt="2023-12-11T08:55:23.345" v="2213" actId="700"/>
          <ac:spMkLst>
            <pc:docMk/>
            <pc:sldMk cId="2187902545" sldId="383"/>
            <ac:spMk id="3" creationId="{2D5AFB58-8BB1-DD11-C11E-545942EC1704}"/>
          </ac:spMkLst>
        </pc:spChg>
        <pc:spChg chg="add del mod">
          <ac:chgData name="り ぶ" userId="e79b0678f96bfbc0" providerId="LiveId" clId="{A8FD49EF-71BA-4A01-81D8-74B65D55745E}" dt="2023-12-11T08:55:55.134" v="2223" actId="478"/>
          <ac:spMkLst>
            <pc:docMk/>
            <pc:sldMk cId="2187902545" sldId="383"/>
            <ac:spMk id="4" creationId="{2FA5B89B-F687-6A78-431B-7C9873F67132}"/>
          </ac:spMkLst>
        </pc:spChg>
        <pc:spChg chg="add del mod">
          <ac:chgData name="り ぶ" userId="e79b0678f96bfbc0" providerId="LiveId" clId="{A8FD49EF-71BA-4A01-81D8-74B65D55745E}" dt="2023-12-11T08:55:55.134" v="2223" actId="478"/>
          <ac:spMkLst>
            <pc:docMk/>
            <pc:sldMk cId="2187902545" sldId="383"/>
            <ac:spMk id="5" creationId="{753193F6-EAF5-DBE0-91C3-CCD00B505CDD}"/>
          </ac:spMkLst>
        </pc:spChg>
        <pc:spChg chg="add mod">
          <ac:chgData name="り ぶ" userId="e79b0678f96bfbc0" providerId="LiveId" clId="{A8FD49EF-71BA-4A01-81D8-74B65D55745E}" dt="2023-12-11T09:31:36.663" v="4340" actId="1076"/>
          <ac:spMkLst>
            <pc:docMk/>
            <pc:sldMk cId="2187902545" sldId="383"/>
            <ac:spMk id="6" creationId="{FB93799B-6916-F26E-E585-096329B56388}"/>
          </ac:spMkLst>
        </pc:spChg>
        <pc:spChg chg="add del mod">
          <ac:chgData name="り ぶ" userId="e79b0678f96bfbc0" providerId="LiveId" clId="{A8FD49EF-71BA-4A01-81D8-74B65D55745E}" dt="2023-12-11T08:55:55.134" v="2223" actId="478"/>
          <ac:spMkLst>
            <pc:docMk/>
            <pc:sldMk cId="2187902545" sldId="383"/>
            <ac:spMk id="7" creationId="{898A99A0-9EAD-1410-2971-A71E4182EFB9}"/>
          </ac:spMkLst>
        </pc:spChg>
        <pc:spChg chg="add mod">
          <ac:chgData name="り ぶ" userId="e79b0678f96bfbc0" providerId="LiveId" clId="{A8FD49EF-71BA-4A01-81D8-74B65D55745E}" dt="2023-12-11T08:59:43.590" v="2358" actId="207"/>
          <ac:spMkLst>
            <pc:docMk/>
            <pc:sldMk cId="2187902545" sldId="383"/>
            <ac:spMk id="8" creationId="{17D98442-1A22-059E-9691-25AB0B89CC0D}"/>
          </ac:spMkLst>
        </pc:spChg>
        <pc:spChg chg="add del mod">
          <ac:chgData name="り ぶ" userId="e79b0678f96bfbc0" providerId="LiveId" clId="{A8FD49EF-71BA-4A01-81D8-74B65D55745E}" dt="2023-12-11T08:55:55.134" v="2223" actId="478"/>
          <ac:spMkLst>
            <pc:docMk/>
            <pc:sldMk cId="2187902545" sldId="383"/>
            <ac:spMk id="9" creationId="{00A1B255-96D9-62EF-C28C-5EB36903EF35}"/>
          </ac:spMkLst>
        </pc:spChg>
        <pc:spChg chg="add del mod">
          <ac:chgData name="り ぶ" userId="e79b0678f96bfbc0" providerId="LiveId" clId="{A8FD49EF-71BA-4A01-81D8-74B65D55745E}" dt="2023-12-11T08:55:55.134" v="2223" actId="478"/>
          <ac:spMkLst>
            <pc:docMk/>
            <pc:sldMk cId="2187902545" sldId="383"/>
            <ac:spMk id="10" creationId="{3A1FFE5F-3A72-E735-B6CE-E17D7914384D}"/>
          </ac:spMkLst>
        </pc:spChg>
        <pc:spChg chg="add del mod">
          <ac:chgData name="り ぶ" userId="e79b0678f96bfbc0" providerId="LiveId" clId="{A8FD49EF-71BA-4A01-81D8-74B65D55745E}" dt="2023-12-11T08:55:55.134" v="2223" actId="478"/>
          <ac:spMkLst>
            <pc:docMk/>
            <pc:sldMk cId="2187902545" sldId="383"/>
            <ac:spMk id="11" creationId="{6FF3E4C6-5FCA-FE3C-C790-AEE9F57D8AF8}"/>
          </ac:spMkLst>
        </pc:spChg>
        <pc:spChg chg="add del mod">
          <ac:chgData name="り ぶ" userId="e79b0678f96bfbc0" providerId="LiveId" clId="{A8FD49EF-71BA-4A01-81D8-74B65D55745E}" dt="2023-12-11T08:55:55.134" v="2223" actId="478"/>
          <ac:spMkLst>
            <pc:docMk/>
            <pc:sldMk cId="2187902545" sldId="383"/>
            <ac:spMk id="12" creationId="{5CCAAEB8-C002-9DE6-7578-D6D330BD225D}"/>
          </ac:spMkLst>
        </pc:spChg>
        <pc:spChg chg="add del mod">
          <ac:chgData name="り ぶ" userId="e79b0678f96bfbc0" providerId="LiveId" clId="{A8FD49EF-71BA-4A01-81D8-74B65D55745E}" dt="2023-12-11T08:55:55.134" v="2223" actId="478"/>
          <ac:spMkLst>
            <pc:docMk/>
            <pc:sldMk cId="2187902545" sldId="383"/>
            <ac:spMk id="13" creationId="{EDAFC2EB-18EA-2778-CE31-02517A0ED3DD}"/>
          </ac:spMkLst>
        </pc:spChg>
        <pc:spChg chg="add del mod">
          <ac:chgData name="り ぶ" userId="e79b0678f96bfbc0" providerId="LiveId" clId="{A8FD49EF-71BA-4A01-81D8-74B65D55745E}" dt="2023-12-11T08:55:55.134" v="2223" actId="478"/>
          <ac:spMkLst>
            <pc:docMk/>
            <pc:sldMk cId="2187902545" sldId="383"/>
            <ac:spMk id="14" creationId="{DE8885ED-36BD-E68C-8506-C4187163B377}"/>
          </ac:spMkLst>
        </pc:spChg>
        <pc:spChg chg="add mod">
          <ac:chgData name="り ぶ" userId="e79b0678f96bfbc0" providerId="LiveId" clId="{A8FD49EF-71BA-4A01-81D8-74B65D55745E}" dt="2023-12-11T08:58:27.968" v="2339" actId="20577"/>
          <ac:spMkLst>
            <pc:docMk/>
            <pc:sldMk cId="2187902545" sldId="383"/>
            <ac:spMk id="18" creationId="{7FA84DD9-ABED-BCC4-1C85-58772E0DDE47}"/>
          </ac:spMkLst>
        </pc:spChg>
        <pc:spChg chg="add mod">
          <ac:chgData name="り ぶ" userId="e79b0678f96bfbc0" providerId="LiveId" clId="{A8FD49EF-71BA-4A01-81D8-74B65D55745E}" dt="2023-12-11T08:57:46.583" v="2270" actId="1076"/>
          <ac:spMkLst>
            <pc:docMk/>
            <pc:sldMk cId="2187902545" sldId="383"/>
            <ac:spMk id="20" creationId="{797F1FFC-61C9-8AEF-580C-567A2886610F}"/>
          </ac:spMkLst>
        </pc:spChg>
        <pc:spChg chg="add mod">
          <ac:chgData name="り ぶ" userId="e79b0678f96bfbc0" providerId="LiveId" clId="{A8FD49EF-71BA-4A01-81D8-74B65D55745E}" dt="2023-12-11T08:58:53.735" v="2357" actId="1076"/>
          <ac:spMkLst>
            <pc:docMk/>
            <pc:sldMk cId="2187902545" sldId="383"/>
            <ac:spMk id="21" creationId="{9410A398-A8CA-0E80-4CB7-82CCA367A7D1}"/>
          </ac:spMkLst>
        </pc:spChg>
        <pc:spChg chg="add mod ord">
          <ac:chgData name="り ぶ" userId="e79b0678f96bfbc0" providerId="LiveId" clId="{A8FD49EF-71BA-4A01-81D8-74B65D55745E}" dt="2023-12-11T09:06:03.538" v="2973"/>
          <ac:spMkLst>
            <pc:docMk/>
            <pc:sldMk cId="2187902545" sldId="383"/>
            <ac:spMk id="26" creationId="{AD92D0D9-065A-14F0-E4B8-3A7BB41A460D}"/>
          </ac:spMkLst>
        </pc:spChg>
        <pc:cxnChg chg="add mod">
          <ac:chgData name="り ぶ" userId="e79b0678f96bfbc0" providerId="LiveId" clId="{A8FD49EF-71BA-4A01-81D8-74B65D55745E}" dt="2023-12-11T09:31:36.663" v="4340" actId="1076"/>
          <ac:cxnSpMkLst>
            <pc:docMk/>
            <pc:sldMk cId="2187902545" sldId="383"/>
            <ac:cxnSpMk id="16" creationId="{A18638CF-4958-9337-0DE3-D2C99144EC19}"/>
          </ac:cxnSpMkLst>
        </pc:cxnChg>
      </pc:sldChg>
      <pc:sldChg chg="addSp modSp new mod">
        <pc:chgData name="り ぶ" userId="e79b0678f96bfbc0" providerId="LiveId" clId="{A8FD49EF-71BA-4A01-81D8-74B65D55745E}" dt="2023-12-11T10:44:09.766" v="7228" actId="1076"/>
        <pc:sldMkLst>
          <pc:docMk/>
          <pc:sldMk cId="2803378345" sldId="384"/>
        </pc:sldMkLst>
        <pc:spChg chg="mod">
          <ac:chgData name="り ぶ" userId="e79b0678f96bfbc0" providerId="LiveId" clId="{A8FD49EF-71BA-4A01-81D8-74B65D55745E}" dt="2023-12-11T09:10:09.161" v="3389"/>
          <ac:spMkLst>
            <pc:docMk/>
            <pc:sldMk cId="2803378345" sldId="384"/>
            <ac:spMk id="2" creationId="{2441185F-031F-4B5F-BB06-80CC6C3167B8}"/>
          </ac:spMkLst>
        </pc:spChg>
        <pc:spChg chg="mod">
          <ac:chgData name="り ぶ" userId="e79b0678f96bfbc0" providerId="LiveId" clId="{A8FD49EF-71BA-4A01-81D8-74B65D55745E}" dt="2023-12-11T10:27:09.450" v="5895" actId="20577"/>
          <ac:spMkLst>
            <pc:docMk/>
            <pc:sldMk cId="2803378345" sldId="384"/>
            <ac:spMk id="3" creationId="{9876E499-F168-43A6-4FA2-FA4E04A36E73}"/>
          </ac:spMkLst>
        </pc:spChg>
        <pc:spChg chg="mod">
          <ac:chgData name="り ぶ" userId="e79b0678f96bfbc0" providerId="LiveId" clId="{A8FD49EF-71BA-4A01-81D8-74B65D55745E}" dt="2023-12-11T10:30:21.089" v="6211" actId="27636"/>
          <ac:spMkLst>
            <pc:docMk/>
            <pc:sldMk cId="2803378345" sldId="384"/>
            <ac:spMk id="4" creationId="{234B2E61-2BE7-CB35-ED0D-AE083334140D}"/>
          </ac:spMkLst>
        </pc:spChg>
        <pc:spChg chg="add mod">
          <ac:chgData name="り ぶ" userId="e79b0678f96bfbc0" providerId="LiveId" clId="{A8FD49EF-71BA-4A01-81D8-74B65D55745E}" dt="2023-12-11T10:28:23.578" v="5935" actId="1076"/>
          <ac:spMkLst>
            <pc:docMk/>
            <pc:sldMk cId="2803378345" sldId="384"/>
            <ac:spMk id="5" creationId="{8A3E470E-24FE-090E-D397-3F260E71FD41}"/>
          </ac:spMkLst>
        </pc:spChg>
        <pc:spChg chg="add mod">
          <ac:chgData name="り ぶ" userId="e79b0678f96bfbc0" providerId="LiveId" clId="{A8FD49EF-71BA-4A01-81D8-74B65D55745E}" dt="2023-12-11T10:44:09.766" v="7228" actId="1076"/>
          <ac:spMkLst>
            <pc:docMk/>
            <pc:sldMk cId="2803378345" sldId="384"/>
            <ac:spMk id="6" creationId="{FA2D12E6-EBF8-F0A2-8821-B11BA26DFF71}"/>
          </ac:spMkLst>
        </pc:spChg>
      </pc:sldChg>
      <pc:sldChg chg="addSp delSp modSp new mod">
        <pc:chgData name="り ぶ" userId="e79b0678f96bfbc0" providerId="LiveId" clId="{A8FD49EF-71BA-4A01-81D8-74B65D55745E}" dt="2023-12-11T09:30:10.767" v="4296" actId="1076"/>
        <pc:sldMkLst>
          <pc:docMk/>
          <pc:sldMk cId="3765560559" sldId="385"/>
        </pc:sldMkLst>
        <pc:spChg chg="mod">
          <ac:chgData name="り ぶ" userId="e79b0678f96bfbc0" providerId="LiveId" clId="{A8FD49EF-71BA-4A01-81D8-74B65D55745E}" dt="2023-12-11T09:15:21.272" v="3875"/>
          <ac:spMkLst>
            <pc:docMk/>
            <pc:sldMk cId="3765560559" sldId="385"/>
            <ac:spMk id="2" creationId="{1CFA551F-F79B-B983-79B0-A43DD6D39EE2}"/>
          </ac:spMkLst>
        </pc:spChg>
        <pc:spChg chg="add del">
          <ac:chgData name="り ぶ" userId="e79b0678f96bfbc0" providerId="LiveId" clId="{A8FD49EF-71BA-4A01-81D8-74B65D55745E}" dt="2023-12-11T09:15:44.471" v="3878" actId="21"/>
          <ac:spMkLst>
            <pc:docMk/>
            <pc:sldMk cId="3765560559" sldId="385"/>
            <ac:spMk id="3" creationId="{0B6E31C9-2985-8DED-CD40-204A1AC66157}"/>
          </ac:spMkLst>
        </pc:spChg>
        <pc:spChg chg="add del">
          <ac:chgData name="り ぶ" userId="e79b0678f96bfbc0" providerId="LiveId" clId="{A8FD49EF-71BA-4A01-81D8-74B65D55745E}" dt="2023-12-11T09:15:47.589" v="3879" actId="21"/>
          <ac:spMkLst>
            <pc:docMk/>
            <pc:sldMk cId="3765560559" sldId="385"/>
            <ac:spMk id="4" creationId="{A1F4C808-1DB2-E4CD-8016-FF432961EB20}"/>
          </ac:spMkLst>
        </pc:spChg>
        <pc:spChg chg="add mod">
          <ac:chgData name="り ぶ" userId="e79b0678f96bfbc0" providerId="LiveId" clId="{A8FD49EF-71BA-4A01-81D8-74B65D55745E}" dt="2023-12-11T09:28:00.608" v="4270" actId="1035"/>
          <ac:spMkLst>
            <pc:docMk/>
            <pc:sldMk cId="3765560559" sldId="385"/>
            <ac:spMk id="7" creationId="{53BA9243-DD56-0AC8-3125-9D4852B117AC}"/>
          </ac:spMkLst>
        </pc:spChg>
        <pc:spChg chg="add mod">
          <ac:chgData name="り ぶ" userId="e79b0678f96bfbc0" providerId="LiveId" clId="{A8FD49EF-71BA-4A01-81D8-74B65D55745E}" dt="2023-12-11T09:28:00.608" v="4270" actId="1035"/>
          <ac:spMkLst>
            <pc:docMk/>
            <pc:sldMk cId="3765560559" sldId="385"/>
            <ac:spMk id="8" creationId="{4760356E-AAC1-D6E7-8183-9E00773C412F}"/>
          </ac:spMkLst>
        </pc:spChg>
        <pc:spChg chg="add mod">
          <ac:chgData name="り ぶ" userId="e79b0678f96bfbc0" providerId="LiveId" clId="{A8FD49EF-71BA-4A01-81D8-74B65D55745E}" dt="2023-12-11T09:28:00.608" v="4270" actId="1035"/>
          <ac:spMkLst>
            <pc:docMk/>
            <pc:sldMk cId="3765560559" sldId="385"/>
            <ac:spMk id="9" creationId="{7C5FCDEA-4C9D-F901-DFC3-2D46B744F81F}"/>
          </ac:spMkLst>
        </pc:spChg>
        <pc:spChg chg="add mod">
          <ac:chgData name="り ぶ" userId="e79b0678f96bfbc0" providerId="LiveId" clId="{A8FD49EF-71BA-4A01-81D8-74B65D55745E}" dt="2023-12-11T09:28:00.608" v="4270" actId="1035"/>
          <ac:spMkLst>
            <pc:docMk/>
            <pc:sldMk cId="3765560559" sldId="385"/>
            <ac:spMk id="10" creationId="{0A217F20-EAD4-F02D-9BB5-A84E139ADCDC}"/>
          </ac:spMkLst>
        </pc:spChg>
        <pc:spChg chg="add mod">
          <ac:chgData name="り ぶ" userId="e79b0678f96bfbc0" providerId="LiveId" clId="{A8FD49EF-71BA-4A01-81D8-74B65D55745E}" dt="2023-12-11T09:28:00.608" v="4270" actId="1035"/>
          <ac:spMkLst>
            <pc:docMk/>
            <pc:sldMk cId="3765560559" sldId="385"/>
            <ac:spMk id="11" creationId="{B96033D6-AF3A-C067-1B80-C70DB8CC5FC5}"/>
          </ac:spMkLst>
        </pc:spChg>
        <pc:spChg chg="add mod">
          <ac:chgData name="り ぶ" userId="e79b0678f96bfbc0" providerId="LiveId" clId="{A8FD49EF-71BA-4A01-81D8-74B65D55745E}" dt="2023-12-11T09:28:00.608" v="4270" actId="1035"/>
          <ac:spMkLst>
            <pc:docMk/>
            <pc:sldMk cId="3765560559" sldId="385"/>
            <ac:spMk id="15" creationId="{FB13E419-8C18-0104-E06D-2943BEEE1871}"/>
          </ac:spMkLst>
        </pc:spChg>
        <pc:spChg chg="add mod">
          <ac:chgData name="り ぶ" userId="e79b0678f96bfbc0" providerId="LiveId" clId="{A8FD49EF-71BA-4A01-81D8-74B65D55745E}" dt="2023-12-11T09:28:00.608" v="4270" actId="1035"/>
          <ac:spMkLst>
            <pc:docMk/>
            <pc:sldMk cId="3765560559" sldId="385"/>
            <ac:spMk id="16" creationId="{9D4F1557-A789-81C7-FB5A-3D6F9111FB0F}"/>
          </ac:spMkLst>
        </pc:spChg>
        <pc:spChg chg="add mod">
          <ac:chgData name="り ぶ" userId="e79b0678f96bfbc0" providerId="LiveId" clId="{A8FD49EF-71BA-4A01-81D8-74B65D55745E}" dt="2023-12-11T09:28:00.608" v="4270" actId="1035"/>
          <ac:spMkLst>
            <pc:docMk/>
            <pc:sldMk cId="3765560559" sldId="385"/>
            <ac:spMk id="17" creationId="{EDE42121-236C-7126-8668-C45829F1F94B}"/>
          </ac:spMkLst>
        </pc:spChg>
        <pc:spChg chg="add mod">
          <ac:chgData name="り ぶ" userId="e79b0678f96bfbc0" providerId="LiveId" clId="{A8FD49EF-71BA-4A01-81D8-74B65D55745E}" dt="2023-12-11T09:28:00.608" v="4270" actId="1035"/>
          <ac:spMkLst>
            <pc:docMk/>
            <pc:sldMk cId="3765560559" sldId="385"/>
            <ac:spMk id="18" creationId="{D6747CBE-FF38-23DB-69F7-62D02ACA68A3}"/>
          </ac:spMkLst>
        </pc:spChg>
        <pc:spChg chg="add del mod">
          <ac:chgData name="り ぶ" userId="e79b0678f96bfbc0" providerId="LiveId" clId="{A8FD49EF-71BA-4A01-81D8-74B65D55745E}" dt="2023-12-11T09:22:39.225" v="4035" actId="478"/>
          <ac:spMkLst>
            <pc:docMk/>
            <pc:sldMk cId="3765560559" sldId="385"/>
            <ac:spMk id="19" creationId="{614E8E5E-5FE9-0D91-2AD3-57FB0C9428F0}"/>
          </ac:spMkLst>
        </pc:spChg>
        <pc:spChg chg="add mod">
          <ac:chgData name="り ぶ" userId="e79b0678f96bfbc0" providerId="LiveId" clId="{A8FD49EF-71BA-4A01-81D8-74B65D55745E}" dt="2023-12-11T09:28:00.608" v="4270" actId="1035"/>
          <ac:spMkLst>
            <pc:docMk/>
            <pc:sldMk cId="3765560559" sldId="385"/>
            <ac:spMk id="20" creationId="{E4F9C5CF-A4FD-37AF-7788-D87D17C9D8CC}"/>
          </ac:spMkLst>
        </pc:spChg>
        <pc:spChg chg="add mod">
          <ac:chgData name="り ぶ" userId="e79b0678f96bfbc0" providerId="LiveId" clId="{A8FD49EF-71BA-4A01-81D8-74B65D55745E}" dt="2023-12-11T09:28:00.608" v="4270" actId="1035"/>
          <ac:spMkLst>
            <pc:docMk/>
            <pc:sldMk cId="3765560559" sldId="385"/>
            <ac:spMk id="22" creationId="{E091D52A-AB78-1D1B-CC2D-68A0FE78B07C}"/>
          </ac:spMkLst>
        </pc:spChg>
        <pc:spChg chg="add mod">
          <ac:chgData name="り ぶ" userId="e79b0678f96bfbc0" providerId="LiveId" clId="{A8FD49EF-71BA-4A01-81D8-74B65D55745E}" dt="2023-12-11T09:28:00.608" v="4270" actId="1035"/>
          <ac:spMkLst>
            <pc:docMk/>
            <pc:sldMk cId="3765560559" sldId="385"/>
            <ac:spMk id="23" creationId="{B43C35FF-1D84-18CA-5FE6-5E050E245C1C}"/>
          </ac:spMkLst>
        </pc:spChg>
        <pc:spChg chg="add mod">
          <ac:chgData name="り ぶ" userId="e79b0678f96bfbc0" providerId="LiveId" clId="{A8FD49EF-71BA-4A01-81D8-74B65D55745E}" dt="2023-12-11T09:28:00.608" v="4270" actId="1035"/>
          <ac:spMkLst>
            <pc:docMk/>
            <pc:sldMk cId="3765560559" sldId="385"/>
            <ac:spMk id="24" creationId="{596D767D-25C1-2433-D80A-FADC75670F3C}"/>
          </ac:spMkLst>
        </pc:spChg>
        <pc:spChg chg="add mod">
          <ac:chgData name="り ぶ" userId="e79b0678f96bfbc0" providerId="LiveId" clId="{A8FD49EF-71BA-4A01-81D8-74B65D55745E}" dt="2023-12-11T09:26:33.516" v="4207" actId="1076"/>
          <ac:spMkLst>
            <pc:docMk/>
            <pc:sldMk cId="3765560559" sldId="385"/>
            <ac:spMk id="27" creationId="{3DA9B77F-79AD-A220-D801-E787B3CB44BB}"/>
          </ac:spMkLst>
        </pc:spChg>
        <pc:spChg chg="add mod">
          <ac:chgData name="り ぶ" userId="e79b0678f96bfbc0" providerId="LiveId" clId="{A8FD49EF-71BA-4A01-81D8-74B65D55745E}" dt="2023-12-11T09:27:51.033" v="4251" actId="1076"/>
          <ac:spMkLst>
            <pc:docMk/>
            <pc:sldMk cId="3765560559" sldId="385"/>
            <ac:spMk id="35" creationId="{BE4B11D8-05CF-54E6-8610-B21193C80CD6}"/>
          </ac:spMkLst>
        </pc:spChg>
        <pc:spChg chg="add mod">
          <ac:chgData name="り ぶ" userId="e79b0678f96bfbc0" providerId="LiveId" clId="{A8FD49EF-71BA-4A01-81D8-74B65D55745E}" dt="2023-12-11T09:29:36.083" v="4282" actId="1076"/>
          <ac:spMkLst>
            <pc:docMk/>
            <pc:sldMk cId="3765560559" sldId="385"/>
            <ac:spMk id="37" creationId="{847F8BF3-BB49-D670-F4B4-64D7C422D92F}"/>
          </ac:spMkLst>
        </pc:spChg>
        <pc:spChg chg="add mod">
          <ac:chgData name="り ぶ" userId="e79b0678f96bfbc0" providerId="LiveId" clId="{A8FD49EF-71BA-4A01-81D8-74B65D55745E}" dt="2023-12-11T09:29:51.096" v="4287" actId="1076"/>
          <ac:spMkLst>
            <pc:docMk/>
            <pc:sldMk cId="3765560559" sldId="385"/>
            <ac:spMk id="39" creationId="{3CC2237D-DE2A-4912-EC9F-53F2F8A0D855}"/>
          </ac:spMkLst>
        </pc:spChg>
        <pc:spChg chg="add mod">
          <ac:chgData name="り ぶ" userId="e79b0678f96bfbc0" providerId="LiveId" clId="{A8FD49EF-71BA-4A01-81D8-74B65D55745E}" dt="2023-12-11T09:30:10.767" v="4296" actId="1076"/>
          <ac:spMkLst>
            <pc:docMk/>
            <pc:sldMk cId="3765560559" sldId="385"/>
            <ac:spMk id="42" creationId="{1F3D2027-A347-32CB-8485-3EBCDFF387F3}"/>
          </ac:spMkLst>
        </pc:spChg>
        <pc:picChg chg="add mod modCrop">
          <ac:chgData name="り ぶ" userId="e79b0678f96bfbc0" providerId="LiveId" clId="{A8FD49EF-71BA-4A01-81D8-74B65D55745E}" dt="2023-12-11T09:28:00.608" v="4270" actId="1035"/>
          <ac:picMkLst>
            <pc:docMk/>
            <pc:sldMk cId="3765560559" sldId="385"/>
            <ac:picMk id="6" creationId="{C8D39A80-12D7-31C7-F000-012BEB6C0F79}"/>
          </ac:picMkLst>
        </pc:picChg>
        <pc:picChg chg="add mod modCrop">
          <ac:chgData name="り ぶ" userId="e79b0678f96bfbc0" providerId="LiveId" clId="{A8FD49EF-71BA-4A01-81D8-74B65D55745E}" dt="2023-12-11T09:28:00.608" v="4270" actId="1035"/>
          <ac:picMkLst>
            <pc:docMk/>
            <pc:sldMk cId="3765560559" sldId="385"/>
            <ac:picMk id="13" creationId="{D4A7F3F3-E5D9-A9DA-36A0-23BBC4248B64}"/>
          </ac:picMkLst>
        </pc:picChg>
        <pc:picChg chg="add mod">
          <ac:chgData name="り ぶ" userId="e79b0678f96bfbc0" providerId="LiveId" clId="{A8FD49EF-71BA-4A01-81D8-74B65D55745E}" dt="2023-12-11T09:28:00.608" v="4270" actId="1035"/>
          <ac:picMkLst>
            <pc:docMk/>
            <pc:sldMk cId="3765560559" sldId="385"/>
            <ac:picMk id="14" creationId="{9102D929-BDEF-2260-D6F3-A2703A7FC119}"/>
          </ac:picMkLst>
        </pc:picChg>
        <pc:picChg chg="add mod">
          <ac:chgData name="り ぶ" userId="e79b0678f96bfbc0" providerId="LiveId" clId="{A8FD49EF-71BA-4A01-81D8-74B65D55745E}" dt="2023-12-11T09:28:00.608" v="4270" actId="1035"/>
          <ac:picMkLst>
            <pc:docMk/>
            <pc:sldMk cId="3765560559" sldId="385"/>
            <ac:picMk id="21" creationId="{5BE3339E-AF5A-9821-0EB5-34C4E0A022F7}"/>
          </ac:picMkLst>
        </pc:picChg>
        <pc:picChg chg="add mod modCrop">
          <ac:chgData name="り ぶ" userId="e79b0678f96bfbc0" providerId="LiveId" clId="{A8FD49EF-71BA-4A01-81D8-74B65D55745E}" dt="2023-12-11T09:26:31.514" v="4206" actId="1076"/>
          <ac:picMkLst>
            <pc:docMk/>
            <pc:sldMk cId="3765560559" sldId="385"/>
            <ac:picMk id="26" creationId="{4F1BCC2F-A575-F647-B1FC-E44170A8CCCC}"/>
          </ac:picMkLst>
        </pc:picChg>
        <pc:picChg chg="add mod">
          <ac:chgData name="り ぶ" userId="e79b0678f96bfbc0" providerId="LiveId" clId="{A8FD49EF-71BA-4A01-81D8-74B65D55745E}" dt="2023-12-11T09:27:51.033" v="4251" actId="1076"/>
          <ac:picMkLst>
            <pc:docMk/>
            <pc:sldMk cId="3765560559" sldId="385"/>
            <ac:picMk id="34" creationId="{3577DECF-6E08-0996-C88B-0F4BE2F097C7}"/>
          </ac:picMkLst>
        </pc:picChg>
        <pc:picChg chg="add mod">
          <ac:chgData name="り ぶ" userId="e79b0678f96bfbc0" providerId="LiveId" clId="{A8FD49EF-71BA-4A01-81D8-74B65D55745E}" dt="2023-12-11T09:29:44.752" v="4285" actId="196"/>
          <ac:picMkLst>
            <pc:docMk/>
            <pc:sldMk cId="3765560559" sldId="385"/>
            <ac:picMk id="38" creationId="{F0012037-7263-462D-96B3-A641DB9A6C65}"/>
          </ac:picMkLst>
        </pc:picChg>
        <pc:picChg chg="add del">
          <ac:chgData name="り ぶ" userId="e79b0678f96bfbc0" providerId="LiveId" clId="{A8FD49EF-71BA-4A01-81D8-74B65D55745E}" dt="2023-12-11T09:18:30.533" v="3916" actId="21"/>
          <ac:picMkLst>
            <pc:docMk/>
            <pc:sldMk cId="3765560559" sldId="385"/>
            <ac:picMk id="1026" creationId="{C4B1DF1F-E6B7-E94B-CEFB-4B03150556D4}"/>
          </ac:picMkLst>
        </pc:picChg>
        <pc:picChg chg="add mod">
          <ac:chgData name="り ぶ" userId="e79b0678f96bfbc0" providerId="LiveId" clId="{A8FD49EF-71BA-4A01-81D8-74B65D55745E}" dt="2023-12-11T09:29:29.981" v="4279" actId="1076"/>
          <ac:picMkLst>
            <pc:docMk/>
            <pc:sldMk cId="3765560559" sldId="385"/>
            <ac:picMk id="1028" creationId="{F4E3AF50-04AE-30F5-FA91-53BBCABF015A}"/>
          </ac:picMkLst>
        </pc:picChg>
        <pc:picChg chg="add mod">
          <ac:chgData name="り ぶ" userId="e79b0678f96bfbc0" providerId="LiveId" clId="{A8FD49EF-71BA-4A01-81D8-74B65D55745E}" dt="2023-12-11T09:28:00.608" v="4270" actId="1035"/>
          <ac:picMkLst>
            <pc:docMk/>
            <pc:sldMk cId="3765560559" sldId="385"/>
            <ac:picMk id="1030" creationId="{30FD992F-8A5B-9C07-5B71-24616C0872B6}"/>
          </ac:picMkLst>
        </pc:picChg>
        <pc:picChg chg="add mod">
          <ac:chgData name="り ぶ" userId="e79b0678f96bfbc0" providerId="LiveId" clId="{A8FD49EF-71BA-4A01-81D8-74B65D55745E}" dt="2023-12-11T09:29:59.990" v="4292" actId="1076"/>
          <ac:picMkLst>
            <pc:docMk/>
            <pc:sldMk cId="3765560559" sldId="385"/>
            <ac:picMk id="1032" creationId="{069D5687-416E-F0FD-39FC-04B984EBADE1}"/>
          </ac:picMkLst>
        </pc:picChg>
        <pc:cxnChg chg="add mod">
          <ac:chgData name="り ぶ" userId="e79b0678f96bfbc0" providerId="LiveId" clId="{A8FD49EF-71BA-4A01-81D8-74B65D55745E}" dt="2023-12-11T09:28:04.866" v="4271" actId="14100"/>
          <ac:cxnSpMkLst>
            <pc:docMk/>
            <pc:sldMk cId="3765560559" sldId="385"/>
            <ac:cxnSpMk id="29" creationId="{183D789B-F60B-F735-E6BB-B92C4C990032}"/>
          </ac:cxnSpMkLst>
        </pc:cxnChg>
        <pc:cxnChg chg="add mod">
          <ac:chgData name="り ぶ" userId="e79b0678f96bfbc0" providerId="LiveId" clId="{A8FD49EF-71BA-4A01-81D8-74B65D55745E}" dt="2023-12-11T09:27:00.466" v="4219" actId="1076"/>
          <ac:cxnSpMkLst>
            <pc:docMk/>
            <pc:sldMk cId="3765560559" sldId="385"/>
            <ac:cxnSpMk id="31" creationId="{422A5C2F-BC15-7EE0-4DD9-E774994F001E}"/>
          </ac:cxnSpMkLst>
        </pc:cxnChg>
        <pc:cxnChg chg="add mod">
          <ac:chgData name="り ぶ" userId="e79b0678f96bfbc0" providerId="LiveId" clId="{A8FD49EF-71BA-4A01-81D8-74B65D55745E}" dt="2023-12-11T09:29:55.316" v="4289" actId="1076"/>
          <ac:cxnSpMkLst>
            <pc:docMk/>
            <pc:sldMk cId="3765560559" sldId="385"/>
            <ac:cxnSpMk id="40" creationId="{52BA03B9-97AF-2CEB-4D8E-8219130E73E9}"/>
          </ac:cxnSpMkLst>
        </pc:cxnChg>
        <pc:cxnChg chg="add mod">
          <ac:chgData name="り ぶ" userId="e79b0678f96bfbc0" providerId="LiveId" clId="{A8FD49EF-71BA-4A01-81D8-74B65D55745E}" dt="2023-12-11T09:29:58.625" v="4291" actId="1076"/>
          <ac:cxnSpMkLst>
            <pc:docMk/>
            <pc:sldMk cId="3765560559" sldId="385"/>
            <ac:cxnSpMk id="41" creationId="{3EB16DC8-B4FD-ADF8-36DF-38CC42A4D9F9}"/>
          </ac:cxnSpMkLst>
        </pc:cxnChg>
      </pc:sldChg>
      <pc:sldChg chg="addSp delSp modSp new mod ord modClrScheme chgLayout">
        <pc:chgData name="り ぶ" userId="e79b0678f96bfbc0" providerId="LiveId" clId="{A8FD49EF-71BA-4A01-81D8-74B65D55745E}" dt="2023-12-11T09:39:36.616" v="5080" actId="20577"/>
        <pc:sldMkLst>
          <pc:docMk/>
          <pc:sldMk cId="525914061" sldId="386"/>
        </pc:sldMkLst>
        <pc:spChg chg="mod ord">
          <ac:chgData name="り ぶ" userId="e79b0678f96bfbc0" providerId="LiveId" clId="{A8FD49EF-71BA-4A01-81D8-74B65D55745E}" dt="2023-12-11T09:35:55.434" v="4544" actId="700"/>
          <ac:spMkLst>
            <pc:docMk/>
            <pc:sldMk cId="525914061" sldId="386"/>
            <ac:spMk id="2" creationId="{16B09375-8E36-C640-4753-9A0B62AD897A}"/>
          </ac:spMkLst>
        </pc:spChg>
        <pc:spChg chg="del">
          <ac:chgData name="り ぶ" userId="e79b0678f96bfbc0" providerId="LiveId" clId="{A8FD49EF-71BA-4A01-81D8-74B65D55745E}" dt="2023-12-11T09:31:01.343" v="4325" actId="700"/>
          <ac:spMkLst>
            <pc:docMk/>
            <pc:sldMk cId="525914061" sldId="386"/>
            <ac:spMk id="3" creationId="{995981C1-9DF4-16C7-8EA8-02F7A5B28A42}"/>
          </ac:spMkLst>
        </pc:spChg>
        <pc:spChg chg="del">
          <ac:chgData name="り ぶ" userId="e79b0678f96bfbc0" providerId="LiveId" clId="{A8FD49EF-71BA-4A01-81D8-74B65D55745E}" dt="2023-12-11T09:31:01.343" v="4325" actId="700"/>
          <ac:spMkLst>
            <pc:docMk/>
            <pc:sldMk cId="525914061" sldId="386"/>
            <ac:spMk id="4" creationId="{DE1919DC-FB43-4696-4880-03FB3952B17B}"/>
          </ac:spMkLst>
        </pc:spChg>
        <pc:spChg chg="add mod">
          <ac:chgData name="り ぶ" userId="e79b0678f96bfbc0" providerId="LiveId" clId="{A8FD49EF-71BA-4A01-81D8-74B65D55745E}" dt="2023-12-11T09:36:06.783" v="4546" actId="1076"/>
          <ac:spMkLst>
            <pc:docMk/>
            <pc:sldMk cId="525914061" sldId="386"/>
            <ac:spMk id="5" creationId="{01935340-89C5-1255-D9F1-B6240B606FB7}"/>
          </ac:spMkLst>
        </pc:spChg>
        <pc:spChg chg="add mod">
          <ac:chgData name="り ぶ" userId="e79b0678f96bfbc0" providerId="LiveId" clId="{A8FD49EF-71BA-4A01-81D8-74B65D55745E}" dt="2023-12-11T09:36:06.783" v="4546" actId="1076"/>
          <ac:spMkLst>
            <pc:docMk/>
            <pc:sldMk cId="525914061" sldId="386"/>
            <ac:spMk id="6" creationId="{70905D45-4708-922C-1EF3-E31930D98050}"/>
          </ac:spMkLst>
        </pc:spChg>
        <pc:spChg chg="add del mod">
          <ac:chgData name="り ぶ" userId="e79b0678f96bfbc0" providerId="LiveId" clId="{A8FD49EF-71BA-4A01-81D8-74B65D55745E}" dt="2023-12-11T09:31:15.587" v="4330" actId="478"/>
          <ac:spMkLst>
            <pc:docMk/>
            <pc:sldMk cId="525914061" sldId="386"/>
            <ac:spMk id="8" creationId="{51000CC3-56CA-EB6C-F72C-9D6135ED95C1}"/>
          </ac:spMkLst>
        </pc:spChg>
        <pc:spChg chg="add del mod">
          <ac:chgData name="り ぶ" userId="e79b0678f96bfbc0" providerId="LiveId" clId="{A8FD49EF-71BA-4A01-81D8-74B65D55745E}" dt="2023-12-11T09:31:14.288" v="4329" actId="478"/>
          <ac:spMkLst>
            <pc:docMk/>
            <pc:sldMk cId="525914061" sldId="386"/>
            <ac:spMk id="9" creationId="{5A9ABA8D-D4B6-16DC-DC5B-C74B82182C94}"/>
          </ac:spMkLst>
        </pc:spChg>
        <pc:spChg chg="add del mod">
          <ac:chgData name="り ぶ" userId="e79b0678f96bfbc0" providerId="LiveId" clId="{A8FD49EF-71BA-4A01-81D8-74B65D55745E}" dt="2023-12-11T09:31:12.416" v="4328" actId="478"/>
          <ac:spMkLst>
            <pc:docMk/>
            <pc:sldMk cId="525914061" sldId="386"/>
            <ac:spMk id="10" creationId="{45B5A2FD-D6EB-4905-80E9-B4B2459CABFE}"/>
          </ac:spMkLst>
        </pc:spChg>
        <pc:spChg chg="add mod ord">
          <ac:chgData name="り ぶ" userId="e79b0678f96bfbc0" providerId="LiveId" clId="{A8FD49EF-71BA-4A01-81D8-74B65D55745E}" dt="2023-12-11T09:36:06.783" v="4546" actId="1076"/>
          <ac:spMkLst>
            <pc:docMk/>
            <pc:sldMk cId="525914061" sldId="386"/>
            <ac:spMk id="11" creationId="{EA71CD94-3182-0A17-7B24-260383B250AD}"/>
          </ac:spMkLst>
        </pc:spChg>
        <pc:spChg chg="add mod">
          <ac:chgData name="り ぶ" userId="e79b0678f96bfbc0" providerId="LiveId" clId="{A8FD49EF-71BA-4A01-81D8-74B65D55745E}" dt="2023-12-11T09:36:06.783" v="4546" actId="1076"/>
          <ac:spMkLst>
            <pc:docMk/>
            <pc:sldMk cId="525914061" sldId="386"/>
            <ac:spMk id="12" creationId="{88A938A7-CEB5-7CA1-B4DF-384DBDDFE1C3}"/>
          </ac:spMkLst>
        </pc:spChg>
        <pc:spChg chg="add mod">
          <ac:chgData name="り ぶ" userId="e79b0678f96bfbc0" providerId="LiveId" clId="{A8FD49EF-71BA-4A01-81D8-74B65D55745E}" dt="2023-12-11T09:36:06.783" v="4546" actId="1076"/>
          <ac:spMkLst>
            <pc:docMk/>
            <pc:sldMk cId="525914061" sldId="386"/>
            <ac:spMk id="13" creationId="{62E7ABF4-19AD-4EA3-4751-5E47C35AE314}"/>
          </ac:spMkLst>
        </pc:spChg>
        <pc:spChg chg="add mod">
          <ac:chgData name="り ぶ" userId="e79b0678f96bfbc0" providerId="LiveId" clId="{A8FD49EF-71BA-4A01-81D8-74B65D55745E}" dt="2023-12-11T09:36:06.783" v="4546" actId="1076"/>
          <ac:spMkLst>
            <pc:docMk/>
            <pc:sldMk cId="525914061" sldId="386"/>
            <ac:spMk id="14" creationId="{868506B1-5787-3624-177C-DB8B9DC40AF2}"/>
          </ac:spMkLst>
        </pc:spChg>
        <pc:spChg chg="add mod">
          <ac:chgData name="り ぶ" userId="e79b0678f96bfbc0" providerId="LiveId" clId="{A8FD49EF-71BA-4A01-81D8-74B65D55745E}" dt="2023-12-11T09:36:06.783" v="4546" actId="1076"/>
          <ac:spMkLst>
            <pc:docMk/>
            <pc:sldMk cId="525914061" sldId="386"/>
            <ac:spMk id="15" creationId="{15C49E13-6532-C871-AC4F-84C1666ED3A5}"/>
          </ac:spMkLst>
        </pc:spChg>
        <pc:spChg chg="add mod ord">
          <ac:chgData name="り ぶ" userId="e79b0678f96bfbc0" providerId="LiveId" clId="{A8FD49EF-71BA-4A01-81D8-74B65D55745E}" dt="2023-12-11T09:39:36.616" v="5080" actId="20577"/>
          <ac:spMkLst>
            <pc:docMk/>
            <pc:sldMk cId="525914061" sldId="386"/>
            <ac:spMk id="16" creationId="{C892717E-B1F0-FC80-4BA7-B37C371695BF}"/>
          </ac:spMkLst>
        </pc:spChg>
        <pc:cxnChg chg="add del mod">
          <ac:chgData name="り ぶ" userId="e79b0678f96bfbc0" providerId="LiveId" clId="{A8FD49EF-71BA-4A01-81D8-74B65D55745E}" dt="2023-12-11T09:31:16.900" v="4331" actId="478"/>
          <ac:cxnSpMkLst>
            <pc:docMk/>
            <pc:sldMk cId="525914061" sldId="386"/>
            <ac:cxnSpMk id="7" creationId="{D9C70593-A27F-E684-2A90-AE4F5741B9C4}"/>
          </ac:cxnSpMkLst>
        </pc:cxnChg>
      </pc:sldChg>
      <pc:sldChg chg="addSp modSp new mod">
        <pc:chgData name="り ぶ" userId="e79b0678f96bfbc0" providerId="LiveId" clId="{A8FD49EF-71BA-4A01-81D8-74B65D55745E}" dt="2023-12-11T09:45:34.549" v="5651"/>
        <pc:sldMkLst>
          <pc:docMk/>
          <pc:sldMk cId="823133133" sldId="387"/>
        </pc:sldMkLst>
        <pc:spChg chg="mod">
          <ac:chgData name="り ぶ" userId="e79b0678f96bfbc0" providerId="LiveId" clId="{A8FD49EF-71BA-4A01-81D8-74B65D55745E}" dt="2023-12-11T09:40:46.433" v="5196"/>
          <ac:spMkLst>
            <pc:docMk/>
            <pc:sldMk cId="823133133" sldId="387"/>
            <ac:spMk id="2" creationId="{C020C61F-79A6-B644-4C8A-3C6A5DAF7A7B}"/>
          </ac:spMkLst>
        </pc:spChg>
        <pc:spChg chg="mod">
          <ac:chgData name="り ぶ" userId="e79b0678f96bfbc0" providerId="LiveId" clId="{A8FD49EF-71BA-4A01-81D8-74B65D55745E}" dt="2023-12-11T09:41:41.606" v="5385"/>
          <ac:spMkLst>
            <pc:docMk/>
            <pc:sldMk cId="823133133" sldId="387"/>
            <ac:spMk id="3" creationId="{7889F729-BAD1-7041-7D3E-C2EA82294FE3}"/>
          </ac:spMkLst>
        </pc:spChg>
        <pc:spChg chg="add mod">
          <ac:chgData name="り ぶ" userId="e79b0678f96bfbc0" providerId="LiveId" clId="{A8FD49EF-71BA-4A01-81D8-74B65D55745E}" dt="2023-12-11T09:45:34.549" v="5651"/>
          <ac:spMkLst>
            <pc:docMk/>
            <pc:sldMk cId="823133133" sldId="387"/>
            <ac:spMk id="4" creationId="{42534CB8-2FC5-A33B-B1D3-F8FB0C1943F2}"/>
          </ac:spMkLst>
        </pc:spChg>
        <pc:spChg chg="add mod">
          <ac:chgData name="り ぶ" userId="e79b0678f96bfbc0" providerId="LiveId" clId="{A8FD49EF-71BA-4A01-81D8-74B65D55745E}" dt="2023-12-11T09:45:28.909" v="5639" actId="1076"/>
          <ac:spMkLst>
            <pc:docMk/>
            <pc:sldMk cId="823133133" sldId="387"/>
            <ac:spMk id="5" creationId="{07DDBCBE-8112-048E-9063-109CB104BEE8}"/>
          </ac:spMkLst>
        </pc:spChg>
      </pc:sldChg>
      <pc:sldChg chg="modSp new mod">
        <pc:chgData name="り ぶ" userId="e79b0678f96bfbc0" providerId="LiveId" clId="{A8FD49EF-71BA-4A01-81D8-74B65D55745E}" dt="2023-12-11T10:34:44.989" v="6327"/>
        <pc:sldMkLst>
          <pc:docMk/>
          <pc:sldMk cId="692275071" sldId="388"/>
        </pc:sldMkLst>
        <pc:spChg chg="mod">
          <ac:chgData name="り ぶ" userId="e79b0678f96bfbc0" providerId="LiveId" clId="{A8FD49EF-71BA-4A01-81D8-74B65D55745E}" dt="2023-12-11T10:34:44.989" v="6327"/>
          <ac:spMkLst>
            <pc:docMk/>
            <pc:sldMk cId="692275071" sldId="388"/>
            <ac:spMk id="2" creationId="{7A2D296F-2C24-4E77-4629-8347302B9EF4}"/>
          </ac:spMkLst>
        </pc:spChg>
      </pc:sldChg>
      <pc:sldChg chg="new">
        <pc:chgData name="り ぶ" userId="e79b0678f96bfbc0" providerId="LiveId" clId="{A8FD49EF-71BA-4A01-81D8-74B65D55745E}" dt="2023-12-11T09:46:32.483" v="5679" actId="680"/>
        <pc:sldMkLst>
          <pc:docMk/>
          <pc:sldMk cId="694134030" sldId="389"/>
        </pc:sldMkLst>
      </pc:sldChg>
      <pc:sldChg chg="addSp delSp modSp new mod">
        <pc:chgData name="り ぶ" userId="e79b0678f96bfbc0" providerId="LiveId" clId="{A8FD49EF-71BA-4A01-81D8-74B65D55745E}" dt="2023-12-11T10:59:36.766" v="8569" actId="14100"/>
        <pc:sldMkLst>
          <pc:docMk/>
          <pc:sldMk cId="2793555646" sldId="390"/>
        </pc:sldMkLst>
        <pc:spChg chg="mod">
          <ac:chgData name="り ぶ" userId="e79b0678f96bfbc0" providerId="LiveId" clId="{A8FD49EF-71BA-4A01-81D8-74B65D55745E}" dt="2023-12-11T09:47:48.166" v="5760"/>
          <ac:spMkLst>
            <pc:docMk/>
            <pc:sldMk cId="2793555646" sldId="390"/>
            <ac:spMk id="2" creationId="{F3CD2A59-EFF2-2C3B-596A-C34BFCE4F319}"/>
          </ac:spMkLst>
        </pc:spChg>
        <pc:spChg chg="add mod">
          <ac:chgData name="り ぶ" userId="e79b0678f96bfbc0" providerId="LiveId" clId="{A8FD49EF-71BA-4A01-81D8-74B65D55745E}" dt="2023-12-11T10:56:51.422" v="8319" actId="1076"/>
          <ac:spMkLst>
            <pc:docMk/>
            <pc:sldMk cId="2793555646" sldId="390"/>
            <ac:spMk id="3" creationId="{65DA0692-87E4-3FC1-E6E4-407D85CCE131}"/>
          </ac:spMkLst>
        </pc:spChg>
        <pc:spChg chg="add mod">
          <ac:chgData name="り ぶ" userId="e79b0678f96bfbc0" providerId="LiveId" clId="{A8FD49EF-71BA-4A01-81D8-74B65D55745E}" dt="2023-12-11T10:57:56.385" v="8374" actId="1076"/>
          <ac:spMkLst>
            <pc:docMk/>
            <pc:sldMk cId="2793555646" sldId="390"/>
            <ac:spMk id="4" creationId="{28593906-7B64-DB68-A3A0-9CFD97E02F61}"/>
          </ac:spMkLst>
        </pc:spChg>
        <pc:spChg chg="add mod">
          <ac:chgData name="り ぶ" userId="e79b0678f96bfbc0" providerId="LiveId" clId="{A8FD49EF-71BA-4A01-81D8-74B65D55745E}" dt="2023-12-11T10:58:16.450" v="8426" actId="14100"/>
          <ac:spMkLst>
            <pc:docMk/>
            <pc:sldMk cId="2793555646" sldId="390"/>
            <ac:spMk id="5" creationId="{20B6CE6F-D889-CF7A-8D7B-F4E9004FBA52}"/>
          </ac:spMkLst>
        </pc:spChg>
        <pc:spChg chg="add mod">
          <ac:chgData name="り ぶ" userId="e79b0678f96bfbc0" providerId="LiveId" clId="{A8FD49EF-71BA-4A01-81D8-74B65D55745E}" dt="2023-12-11T10:58:33.633" v="8429" actId="692"/>
          <ac:spMkLst>
            <pc:docMk/>
            <pc:sldMk cId="2793555646" sldId="390"/>
            <ac:spMk id="6" creationId="{90E29368-B8F1-6FCA-AD9C-64CBE440BD29}"/>
          </ac:spMkLst>
        </pc:spChg>
        <pc:spChg chg="add del mod">
          <ac:chgData name="り ぶ" userId="e79b0678f96bfbc0" providerId="LiveId" clId="{A8FD49EF-71BA-4A01-81D8-74B65D55745E}" dt="2023-12-11T10:58:59.666" v="8477" actId="478"/>
          <ac:spMkLst>
            <pc:docMk/>
            <pc:sldMk cId="2793555646" sldId="390"/>
            <ac:spMk id="7" creationId="{B15CAFE5-91A3-9DC9-7482-A933375D9158}"/>
          </ac:spMkLst>
        </pc:spChg>
        <pc:spChg chg="add mod">
          <ac:chgData name="り ぶ" userId="e79b0678f96bfbc0" providerId="LiveId" clId="{A8FD49EF-71BA-4A01-81D8-74B65D55745E}" dt="2023-12-11T10:58:56.183" v="8476" actId="1076"/>
          <ac:spMkLst>
            <pc:docMk/>
            <pc:sldMk cId="2793555646" sldId="390"/>
            <ac:spMk id="8" creationId="{9325F3CC-B177-3F0C-A628-4C59CAE95216}"/>
          </ac:spMkLst>
        </pc:spChg>
        <pc:spChg chg="add mod">
          <ac:chgData name="り ぶ" userId="e79b0678f96bfbc0" providerId="LiveId" clId="{A8FD49EF-71BA-4A01-81D8-74B65D55745E}" dt="2023-12-11T10:59:36.766" v="8569" actId="14100"/>
          <ac:spMkLst>
            <pc:docMk/>
            <pc:sldMk cId="2793555646" sldId="390"/>
            <ac:spMk id="9" creationId="{8934ADA9-C74D-BBC7-E28D-2BEAF02FE802}"/>
          </ac:spMkLst>
        </pc:spChg>
      </pc:sldChg>
      <pc:sldChg chg="modSp add mod">
        <pc:chgData name="り ぶ" userId="e79b0678f96bfbc0" providerId="LiveId" clId="{A8FD49EF-71BA-4A01-81D8-74B65D55745E}" dt="2023-12-11T09:47:13.624" v="5730"/>
        <pc:sldMkLst>
          <pc:docMk/>
          <pc:sldMk cId="3910922472" sldId="391"/>
        </pc:sldMkLst>
        <pc:spChg chg="mod">
          <ac:chgData name="り ぶ" userId="e79b0678f96bfbc0" providerId="LiveId" clId="{A8FD49EF-71BA-4A01-81D8-74B65D55745E}" dt="2023-12-11T09:47:13.624" v="5730"/>
          <ac:spMkLst>
            <pc:docMk/>
            <pc:sldMk cId="3910922472" sldId="391"/>
            <ac:spMk id="2" creationId="{1CFA551F-F79B-B983-79B0-A43DD6D39EE2}"/>
          </ac:spMkLst>
        </pc:spChg>
      </pc:sldChg>
      <pc:sldChg chg="addSp delSp modSp new mod modClrScheme chgLayout">
        <pc:chgData name="り ぶ" userId="e79b0678f96bfbc0" providerId="LiveId" clId="{A8FD49EF-71BA-4A01-81D8-74B65D55745E}" dt="2023-12-11T23:40:29.904" v="8897" actId="14100"/>
        <pc:sldMkLst>
          <pc:docMk/>
          <pc:sldMk cId="1248543260" sldId="392"/>
        </pc:sldMkLst>
        <pc:spChg chg="mod ord">
          <ac:chgData name="り ぶ" userId="e79b0678f96bfbc0" providerId="LiveId" clId="{A8FD49EF-71BA-4A01-81D8-74B65D55745E}" dt="2023-12-11T10:59:45.450" v="8570" actId="700"/>
          <ac:spMkLst>
            <pc:docMk/>
            <pc:sldMk cId="1248543260" sldId="392"/>
            <ac:spMk id="2" creationId="{C038CE32-DF60-0EF3-6889-F390F2ED5AF1}"/>
          </ac:spMkLst>
        </pc:spChg>
        <pc:spChg chg="add mod">
          <ac:chgData name="り ぶ" userId="e79b0678f96bfbc0" providerId="LiveId" clId="{A8FD49EF-71BA-4A01-81D8-74B65D55745E}" dt="2023-12-11T23:38:09.846" v="8700" actId="14100"/>
          <ac:spMkLst>
            <pc:docMk/>
            <pc:sldMk cId="1248543260" sldId="392"/>
            <ac:spMk id="3" creationId="{4A14513E-3C6A-2118-8683-44565527EE99}"/>
          </ac:spMkLst>
        </pc:spChg>
        <pc:spChg chg="del">
          <ac:chgData name="り ぶ" userId="e79b0678f96bfbc0" providerId="LiveId" clId="{A8FD49EF-71BA-4A01-81D8-74B65D55745E}" dt="2023-12-11T10:59:45.450" v="8570" actId="700"/>
          <ac:spMkLst>
            <pc:docMk/>
            <pc:sldMk cId="1248543260" sldId="392"/>
            <ac:spMk id="3" creationId="{5BF4436F-5907-CA7E-1BB4-F20989F0BCB6}"/>
          </ac:spMkLst>
        </pc:spChg>
        <pc:spChg chg="add mod">
          <ac:chgData name="り ぶ" userId="e79b0678f96bfbc0" providerId="LiveId" clId="{A8FD49EF-71BA-4A01-81D8-74B65D55745E}" dt="2023-12-11T11:00:34.266" v="8575" actId="1076"/>
          <ac:spMkLst>
            <pc:docMk/>
            <pc:sldMk cId="1248543260" sldId="392"/>
            <ac:spMk id="4" creationId="{57211133-BA30-F446-5BEE-E472E2589906}"/>
          </ac:spMkLst>
        </pc:spChg>
        <pc:spChg chg="add mod">
          <ac:chgData name="り ぶ" userId="e79b0678f96bfbc0" providerId="LiveId" clId="{A8FD49EF-71BA-4A01-81D8-74B65D55745E}" dt="2023-12-11T23:38:38.092" v="8735" actId="1076"/>
          <ac:spMkLst>
            <pc:docMk/>
            <pc:sldMk cId="1248543260" sldId="392"/>
            <ac:spMk id="5" creationId="{A099B40F-8BF1-ADBA-E905-6D2B072CE195}"/>
          </ac:spMkLst>
        </pc:spChg>
        <pc:spChg chg="add mod">
          <ac:chgData name="り ぶ" userId="e79b0678f96bfbc0" providerId="LiveId" clId="{A8FD49EF-71BA-4A01-81D8-74B65D55745E}" dt="2023-12-11T23:39:11.646" v="8788" actId="1076"/>
          <ac:spMkLst>
            <pc:docMk/>
            <pc:sldMk cId="1248543260" sldId="392"/>
            <ac:spMk id="6" creationId="{F475C390-35B7-9F2D-5FD6-4CBBBE2C49EA}"/>
          </ac:spMkLst>
        </pc:spChg>
        <pc:spChg chg="add mod">
          <ac:chgData name="り ぶ" userId="e79b0678f96bfbc0" providerId="LiveId" clId="{A8FD49EF-71BA-4A01-81D8-74B65D55745E}" dt="2023-12-11T23:39:35.671" v="8812" actId="1076"/>
          <ac:spMkLst>
            <pc:docMk/>
            <pc:sldMk cId="1248543260" sldId="392"/>
            <ac:spMk id="7" creationId="{68C209FE-D2EC-6CB8-17B5-131444FBBCD3}"/>
          </ac:spMkLst>
        </pc:spChg>
        <pc:spChg chg="add mod">
          <ac:chgData name="り ぶ" userId="e79b0678f96bfbc0" providerId="LiveId" clId="{A8FD49EF-71BA-4A01-81D8-74B65D55745E}" dt="2023-12-11T23:39:56.739" v="8833" actId="1076"/>
          <ac:spMkLst>
            <pc:docMk/>
            <pc:sldMk cId="1248543260" sldId="392"/>
            <ac:spMk id="8" creationId="{84A201C6-8FFC-9D2C-976E-16E5F0E469A1}"/>
          </ac:spMkLst>
        </pc:spChg>
        <pc:spChg chg="add mod">
          <ac:chgData name="り ぶ" userId="e79b0678f96bfbc0" providerId="LiveId" clId="{A8FD49EF-71BA-4A01-81D8-74B65D55745E}" dt="2023-12-11T23:40:29.904" v="8897" actId="14100"/>
          <ac:spMkLst>
            <pc:docMk/>
            <pc:sldMk cId="1248543260" sldId="392"/>
            <ac:spMk id="9" creationId="{35C12BAD-E88F-CC93-C639-126BFECC860A}"/>
          </ac:spMkLst>
        </pc:spChg>
      </pc:sldChg>
      <pc:sldChg chg="modSp new mod">
        <pc:chgData name="り ぶ" userId="e79b0678f96bfbc0" providerId="LiveId" clId="{A8FD49EF-71BA-4A01-81D8-74B65D55745E}" dt="2023-12-12T11:21:46.900" v="9501"/>
        <pc:sldMkLst>
          <pc:docMk/>
          <pc:sldMk cId="46094535" sldId="393"/>
        </pc:sldMkLst>
        <pc:spChg chg="mod">
          <ac:chgData name="り ぶ" userId="e79b0678f96bfbc0" providerId="LiveId" clId="{A8FD49EF-71BA-4A01-81D8-74B65D55745E}" dt="2023-12-11T23:44:57.100" v="9310" actId="27636"/>
          <ac:spMkLst>
            <pc:docMk/>
            <pc:sldMk cId="46094535" sldId="393"/>
            <ac:spMk id="2" creationId="{FA73267C-76F0-B8B8-418F-3558CF552FCE}"/>
          </ac:spMkLst>
        </pc:spChg>
        <pc:spChg chg="mod">
          <ac:chgData name="り ぶ" userId="e79b0678f96bfbc0" providerId="LiveId" clId="{A8FD49EF-71BA-4A01-81D8-74B65D55745E}" dt="2023-12-12T11:21:46.900" v="9501"/>
          <ac:spMkLst>
            <pc:docMk/>
            <pc:sldMk cId="46094535" sldId="393"/>
            <ac:spMk id="3" creationId="{E2605F6E-45C9-177C-924C-370CBEDC1D39}"/>
          </ac:spMkLst>
        </pc:spChg>
      </pc:sldChg>
      <pc:sldChg chg="new del">
        <pc:chgData name="り ぶ" userId="e79b0678f96bfbc0" providerId="LiveId" clId="{A8FD49EF-71BA-4A01-81D8-74B65D55745E}" dt="2023-12-11T10:46:27.202" v="7462" actId="2696"/>
        <pc:sldMkLst>
          <pc:docMk/>
          <pc:sldMk cId="2739464828" sldId="394"/>
        </pc:sldMkLst>
      </pc:sldChg>
      <pc:sldChg chg="addSp delSp modSp new mod">
        <pc:chgData name="り ぶ" userId="e79b0678f96bfbc0" providerId="LiveId" clId="{A8FD49EF-71BA-4A01-81D8-74B65D55745E}" dt="2023-12-11T10:55:25.778" v="8290" actId="14100"/>
        <pc:sldMkLst>
          <pc:docMk/>
          <pc:sldMk cId="1769115896" sldId="395"/>
        </pc:sldMkLst>
        <pc:spChg chg="mod">
          <ac:chgData name="り ぶ" userId="e79b0678f96bfbc0" providerId="LiveId" clId="{A8FD49EF-71BA-4A01-81D8-74B65D55745E}" dt="2023-12-11T10:46:18.790" v="7461"/>
          <ac:spMkLst>
            <pc:docMk/>
            <pc:sldMk cId="1769115896" sldId="395"/>
            <ac:spMk id="2" creationId="{05C31C7F-A67B-7FC1-8EF6-C3BC99619D5D}"/>
          </ac:spMkLst>
        </pc:spChg>
        <pc:spChg chg="mod">
          <ac:chgData name="り ぶ" userId="e79b0678f96bfbc0" providerId="LiveId" clId="{A8FD49EF-71BA-4A01-81D8-74B65D55745E}" dt="2023-12-11T10:51:20.400" v="7922"/>
          <ac:spMkLst>
            <pc:docMk/>
            <pc:sldMk cId="1769115896" sldId="395"/>
            <ac:spMk id="3" creationId="{EBFC760D-1705-1823-6047-CC7C108BA120}"/>
          </ac:spMkLst>
        </pc:spChg>
        <pc:spChg chg="add del">
          <ac:chgData name="り ぶ" userId="e79b0678f96bfbc0" providerId="LiveId" clId="{A8FD49EF-71BA-4A01-81D8-74B65D55745E}" dt="2023-12-11T10:50:13.533" v="7770" actId="21"/>
          <ac:spMkLst>
            <pc:docMk/>
            <pc:sldMk cId="1769115896" sldId="395"/>
            <ac:spMk id="4" creationId="{164C7138-404A-9473-1CEF-48FD4071904A}"/>
          </ac:spMkLst>
        </pc:spChg>
        <pc:spChg chg="add mod">
          <ac:chgData name="り ぶ" userId="e79b0678f96bfbc0" providerId="LiveId" clId="{A8FD49EF-71BA-4A01-81D8-74B65D55745E}" dt="2023-12-11T10:50:44.663" v="7815" actId="1076"/>
          <ac:spMkLst>
            <pc:docMk/>
            <pc:sldMk cId="1769115896" sldId="395"/>
            <ac:spMk id="5" creationId="{71AAF891-2BC9-A0B1-6B0A-127419197B79}"/>
          </ac:spMkLst>
        </pc:spChg>
        <pc:spChg chg="add mod">
          <ac:chgData name="り ぶ" userId="e79b0678f96bfbc0" providerId="LiveId" clId="{A8FD49EF-71BA-4A01-81D8-74B65D55745E}" dt="2023-12-11T10:55:25.778" v="8290" actId="14100"/>
          <ac:spMkLst>
            <pc:docMk/>
            <pc:sldMk cId="1769115896" sldId="395"/>
            <ac:spMk id="6" creationId="{BCFA1514-4C77-1F16-3820-2B5EE8895AF1}"/>
          </ac:spMkLst>
        </pc:spChg>
      </pc:sldChg>
      <pc:sldChg chg="modSp new mod">
        <pc:chgData name="り ぶ" userId="e79b0678f96bfbc0" providerId="LiveId" clId="{A8FD49EF-71BA-4A01-81D8-74B65D55745E}" dt="2023-12-11T10:53:56.345" v="8202" actId="20577"/>
        <pc:sldMkLst>
          <pc:docMk/>
          <pc:sldMk cId="1466077980" sldId="396"/>
        </pc:sldMkLst>
        <pc:spChg chg="mod">
          <ac:chgData name="り ぶ" userId="e79b0678f96bfbc0" providerId="LiveId" clId="{A8FD49EF-71BA-4A01-81D8-74B65D55745E}" dt="2023-12-11T10:52:36.672" v="7945"/>
          <ac:spMkLst>
            <pc:docMk/>
            <pc:sldMk cId="1466077980" sldId="396"/>
            <ac:spMk id="2" creationId="{CD3EAC30-DDB7-F14E-98B8-DB7A76ACBB99}"/>
          </ac:spMkLst>
        </pc:spChg>
        <pc:spChg chg="mod">
          <ac:chgData name="り ぶ" userId="e79b0678f96bfbc0" providerId="LiveId" clId="{A8FD49EF-71BA-4A01-81D8-74B65D55745E}" dt="2023-12-11T10:53:56.345" v="8202" actId="20577"/>
          <ac:spMkLst>
            <pc:docMk/>
            <pc:sldMk cId="1466077980" sldId="396"/>
            <ac:spMk id="3" creationId="{71F9AA01-17E7-B2BA-0E67-E2A09C1B985A}"/>
          </ac:spMkLst>
        </pc:spChg>
      </pc:sldChg>
      <pc:sldChg chg="addSp modSp new mod">
        <pc:chgData name="り ぶ" userId="e79b0678f96bfbc0" providerId="LiveId" clId="{A8FD49EF-71BA-4A01-81D8-74B65D55745E}" dt="2023-12-11T23:42:14.831" v="9038" actId="14100"/>
        <pc:sldMkLst>
          <pc:docMk/>
          <pc:sldMk cId="1999743266" sldId="397"/>
        </pc:sldMkLst>
        <pc:spChg chg="mod">
          <ac:chgData name="り ぶ" userId="e79b0678f96bfbc0" providerId="LiveId" clId="{A8FD49EF-71BA-4A01-81D8-74B65D55745E}" dt="2023-12-11T11:02:29.166" v="8602"/>
          <ac:spMkLst>
            <pc:docMk/>
            <pc:sldMk cId="1999743266" sldId="397"/>
            <ac:spMk id="2" creationId="{E7C5D593-F358-9D7F-6601-C6F21532205A}"/>
          </ac:spMkLst>
        </pc:spChg>
        <pc:spChg chg="add mod">
          <ac:chgData name="り ぶ" userId="e79b0678f96bfbc0" providerId="LiveId" clId="{A8FD49EF-71BA-4A01-81D8-74B65D55745E}" dt="2023-12-11T11:01:16.801" v="8582" actId="1076"/>
          <ac:spMkLst>
            <pc:docMk/>
            <pc:sldMk cId="1999743266" sldId="397"/>
            <ac:spMk id="3" creationId="{ECB4BC0F-0F5C-1120-6EB9-57C193384968}"/>
          </ac:spMkLst>
        </pc:spChg>
        <pc:spChg chg="add mod">
          <ac:chgData name="り ぶ" userId="e79b0678f96bfbc0" providerId="LiveId" clId="{A8FD49EF-71BA-4A01-81D8-74B65D55745E}" dt="2023-12-11T23:40:52.769" v="8937"/>
          <ac:spMkLst>
            <pc:docMk/>
            <pc:sldMk cId="1999743266" sldId="397"/>
            <ac:spMk id="4" creationId="{0CA27F19-603A-10FD-74AB-367493D8AAEF}"/>
          </ac:spMkLst>
        </pc:spChg>
        <pc:spChg chg="add mod">
          <ac:chgData name="り ぶ" userId="e79b0678f96bfbc0" providerId="LiveId" clId="{A8FD49EF-71BA-4A01-81D8-74B65D55745E}" dt="2023-12-11T23:41:16.906" v="8939" actId="692"/>
          <ac:spMkLst>
            <pc:docMk/>
            <pc:sldMk cId="1999743266" sldId="397"/>
            <ac:spMk id="5" creationId="{158E7964-DF57-80B5-C6FC-46D04FF85A38}"/>
          </ac:spMkLst>
        </pc:spChg>
        <pc:spChg chg="add mod">
          <ac:chgData name="り ぶ" userId="e79b0678f96bfbc0" providerId="LiveId" clId="{A8FD49EF-71BA-4A01-81D8-74B65D55745E}" dt="2023-12-11T23:41:49.750" v="9008" actId="1076"/>
          <ac:spMkLst>
            <pc:docMk/>
            <pc:sldMk cId="1999743266" sldId="397"/>
            <ac:spMk id="6" creationId="{E6DBF59E-BDF7-4EBE-1935-D1BCACA38FE3}"/>
          </ac:spMkLst>
        </pc:spChg>
        <pc:spChg chg="add mod">
          <ac:chgData name="り ぶ" userId="e79b0678f96bfbc0" providerId="LiveId" clId="{A8FD49EF-71BA-4A01-81D8-74B65D55745E}" dt="2023-12-11T23:42:01.098" v="9011" actId="14100"/>
          <ac:spMkLst>
            <pc:docMk/>
            <pc:sldMk cId="1999743266" sldId="397"/>
            <ac:spMk id="7" creationId="{28FBFA6D-677E-747C-67D9-4E228DC71A10}"/>
          </ac:spMkLst>
        </pc:spChg>
        <pc:spChg chg="add mod">
          <ac:chgData name="り ぶ" userId="e79b0678f96bfbc0" providerId="LiveId" clId="{A8FD49EF-71BA-4A01-81D8-74B65D55745E}" dt="2023-12-11T23:42:14.831" v="9038" actId="14100"/>
          <ac:spMkLst>
            <pc:docMk/>
            <pc:sldMk cId="1999743266" sldId="397"/>
            <ac:spMk id="8" creationId="{A7C74CDE-7842-93DA-BE6F-7E2F9E2777DE}"/>
          </ac:spMkLst>
        </pc:spChg>
      </pc:sldChg>
      <pc:sldChg chg="addSp modSp new mod">
        <pc:chgData name="り ぶ" userId="e79b0678f96bfbc0" providerId="LiveId" clId="{A8FD49EF-71BA-4A01-81D8-74B65D55745E}" dt="2023-12-11T11:03:35.206" v="8671" actId="20577"/>
        <pc:sldMkLst>
          <pc:docMk/>
          <pc:sldMk cId="4084186953" sldId="398"/>
        </pc:sldMkLst>
        <pc:spChg chg="mod">
          <ac:chgData name="り ぶ" userId="e79b0678f96bfbc0" providerId="LiveId" clId="{A8FD49EF-71BA-4A01-81D8-74B65D55745E}" dt="2023-12-11T11:02:30.891" v="8603"/>
          <ac:spMkLst>
            <pc:docMk/>
            <pc:sldMk cId="4084186953" sldId="398"/>
            <ac:spMk id="2" creationId="{337A9447-3D0E-82D4-6D51-E463869A6155}"/>
          </ac:spMkLst>
        </pc:spChg>
        <pc:spChg chg="add mod">
          <ac:chgData name="り ぶ" userId="e79b0678f96bfbc0" providerId="LiveId" clId="{A8FD49EF-71BA-4A01-81D8-74B65D55745E}" dt="2023-12-11T11:03:35.206" v="8671" actId="20577"/>
          <ac:spMkLst>
            <pc:docMk/>
            <pc:sldMk cId="4084186953" sldId="398"/>
            <ac:spMk id="3" creationId="{2385FCBE-DD8F-6C73-5FC9-DB113C2A870C}"/>
          </ac:spMkLst>
        </pc:spChg>
      </pc:sldChg>
      <pc:sldChg chg="addSp modSp new mod">
        <pc:chgData name="り ぶ" userId="e79b0678f96bfbc0" providerId="LiveId" clId="{A8FD49EF-71BA-4A01-81D8-74B65D55745E}" dt="2023-12-11T11:02:57.760" v="8663" actId="1076"/>
        <pc:sldMkLst>
          <pc:docMk/>
          <pc:sldMk cId="793567912" sldId="399"/>
        </pc:sldMkLst>
        <pc:spChg chg="mod">
          <ac:chgData name="り ぶ" userId="e79b0678f96bfbc0" providerId="LiveId" clId="{A8FD49EF-71BA-4A01-81D8-74B65D55745E}" dt="2023-12-11T11:02:33.009" v="8604"/>
          <ac:spMkLst>
            <pc:docMk/>
            <pc:sldMk cId="793567912" sldId="399"/>
            <ac:spMk id="2" creationId="{8AC06D67-1940-679D-F04A-0B9A26D74F9C}"/>
          </ac:spMkLst>
        </pc:spChg>
        <pc:spChg chg="add mod">
          <ac:chgData name="り ぶ" userId="e79b0678f96bfbc0" providerId="LiveId" clId="{A8FD49EF-71BA-4A01-81D8-74B65D55745E}" dt="2023-12-11T11:02:18.316" v="8601" actId="1076"/>
          <ac:spMkLst>
            <pc:docMk/>
            <pc:sldMk cId="793567912" sldId="399"/>
            <ac:spMk id="3" creationId="{446E92F2-A205-B93F-2B2E-34AB86CFEE2D}"/>
          </ac:spMkLst>
        </pc:spChg>
        <pc:spChg chg="add mod">
          <ac:chgData name="り ぶ" userId="e79b0678f96bfbc0" providerId="LiveId" clId="{A8FD49EF-71BA-4A01-81D8-74B65D55745E}" dt="2023-12-11T11:02:57.760" v="8663" actId="1076"/>
          <ac:spMkLst>
            <pc:docMk/>
            <pc:sldMk cId="793567912" sldId="399"/>
            <ac:spMk id="4" creationId="{3F0FA8FA-F2B1-E204-5925-C8F26819126C}"/>
          </ac:spMkLst>
        </pc:spChg>
      </pc:sldChg>
      <pc:sldChg chg="modSp add mod">
        <pc:chgData name="り ぶ" userId="e79b0678f96bfbc0" providerId="LiveId" clId="{A8FD49EF-71BA-4A01-81D8-74B65D55745E}" dt="2023-12-11T23:45:01.816" v="9321"/>
        <pc:sldMkLst>
          <pc:docMk/>
          <pc:sldMk cId="1046349783" sldId="400"/>
        </pc:sldMkLst>
        <pc:spChg chg="mod">
          <ac:chgData name="り ぶ" userId="e79b0678f96bfbc0" providerId="LiveId" clId="{A8FD49EF-71BA-4A01-81D8-74B65D55745E}" dt="2023-12-11T23:45:01.816" v="9321"/>
          <ac:spMkLst>
            <pc:docMk/>
            <pc:sldMk cId="1046349783" sldId="400"/>
            <ac:spMk id="2" creationId="{FA73267C-76F0-B8B8-418F-3558CF552FCE}"/>
          </ac:spMkLst>
        </pc:spChg>
        <pc:spChg chg="mod">
          <ac:chgData name="り ぶ" userId="e79b0678f96bfbc0" providerId="LiveId" clId="{A8FD49EF-71BA-4A01-81D8-74B65D55745E}" dt="2023-12-11T23:42:54.294" v="9041" actId="27636"/>
          <ac:spMkLst>
            <pc:docMk/>
            <pc:sldMk cId="1046349783" sldId="400"/>
            <ac:spMk id="3" creationId="{E2605F6E-45C9-177C-924C-370CBEDC1D39}"/>
          </ac:spMkLst>
        </pc:spChg>
      </pc:sldChg>
    </pc:docChg>
  </pc:docChgLst>
  <pc:docChgLst>
    <pc:chgData name="り ぶ" userId="e79b0678f96bfbc0" providerId="LiveId" clId="{5765B7CD-BF36-4F09-917D-955C007ACE6B}"/>
    <pc:docChg chg="delSld">
      <pc:chgData name="り ぶ" userId="e79b0678f96bfbc0" providerId="LiveId" clId="{5765B7CD-BF36-4F09-917D-955C007ACE6B}" dt="2024-02-03T13:39:28.811" v="0" actId="2696"/>
      <pc:docMkLst>
        <pc:docMk/>
      </pc:docMkLst>
      <pc:sldChg chg="del">
        <pc:chgData name="り ぶ" userId="e79b0678f96bfbc0" providerId="LiveId" clId="{5765B7CD-BF36-4F09-917D-955C007ACE6B}" dt="2024-02-03T13:39:28.811" v="0" actId="2696"/>
        <pc:sldMkLst>
          <pc:docMk/>
          <pc:sldMk cId="692275071" sldId="388"/>
        </pc:sldMkLst>
      </pc:sldChg>
      <pc:sldChg chg="del">
        <pc:chgData name="り ぶ" userId="e79b0678f96bfbc0" providerId="LiveId" clId="{5765B7CD-BF36-4F09-917D-955C007ACE6B}" dt="2024-02-03T13:39:28.811" v="0" actId="2696"/>
        <pc:sldMkLst>
          <pc:docMk/>
          <pc:sldMk cId="694134030" sldId="389"/>
        </pc:sldMkLst>
      </pc:sldChg>
      <pc:sldChg chg="del">
        <pc:chgData name="り ぶ" userId="e79b0678f96bfbc0" providerId="LiveId" clId="{5765B7CD-BF36-4F09-917D-955C007ACE6B}" dt="2024-02-03T13:39:28.811" v="0" actId="2696"/>
        <pc:sldMkLst>
          <pc:docMk/>
          <pc:sldMk cId="1248543260" sldId="392"/>
        </pc:sldMkLst>
      </pc:sldChg>
      <pc:sldChg chg="del">
        <pc:chgData name="り ぶ" userId="e79b0678f96bfbc0" providerId="LiveId" clId="{5765B7CD-BF36-4F09-917D-955C007ACE6B}" dt="2024-02-03T13:39:28.811" v="0" actId="2696"/>
        <pc:sldMkLst>
          <pc:docMk/>
          <pc:sldMk cId="46094535" sldId="393"/>
        </pc:sldMkLst>
      </pc:sldChg>
      <pc:sldChg chg="del">
        <pc:chgData name="り ぶ" userId="e79b0678f96bfbc0" providerId="LiveId" clId="{5765B7CD-BF36-4F09-917D-955C007ACE6B}" dt="2024-02-03T13:39:28.811" v="0" actId="2696"/>
        <pc:sldMkLst>
          <pc:docMk/>
          <pc:sldMk cId="1769115896" sldId="395"/>
        </pc:sldMkLst>
      </pc:sldChg>
      <pc:sldChg chg="del">
        <pc:chgData name="り ぶ" userId="e79b0678f96bfbc0" providerId="LiveId" clId="{5765B7CD-BF36-4F09-917D-955C007ACE6B}" dt="2024-02-03T13:39:28.811" v="0" actId="2696"/>
        <pc:sldMkLst>
          <pc:docMk/>
          <pc:sldMk cId="1999743266" sldId="397"/>
        </pc:sldMkLst>
      </pc:sldChg>
      <pc:sldChg chg="del">
        <pc:chgData name="り ぶ" userId="e79b0678f96bfbc0" providerId="LiveId" clId="{5765B7CD-BF36-4F09-917D-955C007ACE6B}" dt="2024-02-03T13:39:28.811" v="0" actId="2696"/>
        <pc:sldMkLst>
          <pc:docMk/>
          <pc:sldMk cId="4084186953" sldId="398"/>
        </pc:sldMkLst>
      </pc:sldChg>
      <pc:sldChg chg="del">
        <pc:chgData name="り ぶ" userId="e79b0678f96bfbc0" providerId="LiveId" clId="{5765B7CD-BF36-4F09-917D-955C007ACE6B}" dt="2024-02-03T13:39:28.811" v="0" actId="2696"/>
        <pc:sldMkLst>
          <pc:docMk/>
          <pc:sldMk cId="793567912" sldId="399"/>
        </pc:sldMkLst>
      </pc:sldChg>
      <pc:sldChg chg="del">
        <pc:chgData name="り ぶ" userId="e79b0678f96bfbc0" providerId="LiveId" clId="{5765B7CD-BF36-4F09-917D-955C007ACE6B}" dt="2024-02-03T13:39:28.811" v="0" actId="2696"/>
        <pc:sldMkLst>
          <pc:docMk/>
          <pc:sldMk cId="1046349783" sldId="400"/>
        </pc:sldMkLst>
      </pc:sldChg>
      <pc:sldChg chg="del">
        <pc:chgData name="り ぶ" userId="e79b0678f96bfbc0" providerId="LiveId" clId="{5765B7CD-BF36-4F09-917D-955C007ACE6B}" dt="2024-02-03T13:39:28.811" v="0" actId="2696"/>
        <pc:sldMkLst>
          <pc:docMk/>
          <pc:sldMk cId="402782621" sldId="401"/>
        </pc:sldMkLst>
      </pc:sldChg>
    </pc:docChg>
  </pc:docChgLst>
  <pc:docChgLst>
    <pc:chgData name="り ぶ" userId="e79b0678f96bfbc0" providerId="LiveId" clId="{31CFEC4B-CBAE-4E35-9250-C18E5F77A4EF}"/>
    <pc:docChg chg="undo custSel modSld sldOrd">
      <pc:chgData name="り ぶ" userId="e79b0678f96bfbc0" providerId="LiveId" clId="{31CFEC4B-CBAE-4E35-9250-C18E5F77A4EF}" dt="2023-12-16T11:30:06.423" v="599"/>
      <pc:docMkLst>
        <pc:docMk/>
      </pc:docMkLst>
      <pc:sldChg chg="modSp mod">
        <pc:chgData name="り ぶ" userId="e79b0678f96bfbc0" providerId="LiveId" clId="{31CFEC4B-CBAE-4E35-9250-C18E5F77A4EF}" dt="2023-12-16T11:21:00.187" v="146" actId="20577"/>
        <pc:sldMkLst>
          <pc:docMk/>
          <pc:sldMk cId="525914061" sldId="386"/>
        </pc:sldMkLst>
        <pc:spChg chg="mod">
          <ac:chgData name="り ぶ" userId="e79b0678f96bfbc0" providerId="LiveId" clId="{31CFEC4B-CBAE-4E35-9250-C18E5F77A4EF}" dt="2023-12-16T11:21:00.187" v="146" actId="20577"/>
          <ac:spMkLst>
            <pc:docMk/>
            <pc:sldMk cId="525914061" sldId="386"/>
            <ac:spMk id="16" creationId="{C892717E-B1F0-FC80-4BA7-B37C371695BF}"/>
          </ac:spMkLst>
        </pc:spChg>
      </pc:sldChg>
      <pc:sldChg chg="modSp mod">
        <pc:chgData name="り ぶ" userId="e79b0678f96bfbc0" providerId="LiveId" clId="{31CFEC4B-CBAE-4E35-9250-C18E5F77A4EF}" dt="2023-12-16T11:22:39.649" v="253" actId="20577"/>
        <pc:sldMkLst>
          <pc:docMk/>
          <pc:sldMk cId="823133133" sldId="387"/>
        </pc:sldMkLst>
        <pc:spChg chg="mod">
          <ac:chgData name="り ぶ" userId="e79b0678f96bfbc0" providerId="LiveId" clId="{31CFEC4B-CBAE-4E35-9250-C18E5F77A4EF}" dt="2023-12-16T11:21:21.400" v="148" actId="20577"/>
          <ac:spMkLst>
            <pc:docMk/>
            <pc:sldMk cId="823133133" sldId="387"/>
            <ac:spMk id="4" creationId="{42534CB8-2FC5-A33B-B1D3-F8FB0C1943F2}"/>
          </ac:spMkLst>
        </pc:spChg>
        <pc:spChg chg="mod">
          <ac:chgData name="り ぶ" userId="e79b0678f96bfbc0" providerId="LiveId" clId="{31CFEC4B-CBAE-4E35-9250-C18E5F77A4EF}" dt="2023-12-16T11:22:39.649" v="253" actId="20577"/>
          <ac:spMkLst>
            <pc:docMk/>
            <pc:sldMk cId="823133133" sldId="387"/>
            <ac:spMk id="5" creationId="{07DDBCBE-8112-048E-9063-109CB104BEE8}"/>
          </ac:spMkLst>
        </pc:spChg>
      </pc:sldChg>
      <pc:sldChg chg="modSp mod">
        <pc:chgData name="り ぶ" userId="e79b0678f96bfbc0" providerId="LiveId" clId="{31CFEC4B-CBAE-4E35-9250-C18E5F77A4EF}" dt="2023-12-16T11:28:56.680" v="471"/>
        <pc:sldMkLst>
          <pc:docMk/>
          <pc:sldMk cId="692275071" sldId="388"/>
        </pc:sldMkLst>
        <pc:spChg chg="mod">
          <ac:chgData name="り ぶ" userId="e79b0678f96bfbc0" providerId="LiveId" clId="{31CFEC4B-CBAE-4E35-9250-C18E5F77A4EF}" dt="2023-12-16T11:28:56.680" v="471"/>
          <ac:spMkLst>
            <pc:docMk/>
            <pc:sldMk cId="692275071" sldId="388"/>
            <ac:spMk id="2" creationId="{7A2D296F-2C24-4E77-4629-8347302B9EF4}"/>
          </ac:spMkLst>
        </pc:spChg>
      </pc:sldChg>
      <pc:sldChg chg="ord">
        <pc:chgData name="り ぶ" userId="e79b0678f96bfbc0" providerId="LiveId" clId="{31CFEC4B-CBAE-4E35-9250-C18E5F77A4EF}" dt="2023-12-16T11:28:11.894" v="354"/>
        <pc:sldMkLst>
          <pc:docMk/>
          <pc:sldMk cId="694134030" sldId="389"/>
        </pc:sldMkLst>
      </pc:sldChg>
      <pc:sldChg chg="addSp modSp mod">
        <pc:chgData name="り ぶ" userId="e79b0678f96bfbc0" providerId="LiveId" clId="{31CFEC4B-CBAE-4E35-9250-C18E5F77A4EF}" dt="2023-12-16T11:23:53.036" v="350" actId="20577"/>
        <pc:sldMkLst>
          <pc:docMk/>
          <pc:sldMk cId="2793555646" sldId="390"/>
        </pc:sldMkLst>
        <pc:spChg chg="mod">
          <ac:chgData name="り ぶ" userId="e79b0678f96bfbc0" providerId="LiveId" clId="{31CFEC4B-CBAE-4E35-9250-C18E5F77A4EF}" dt="2023-12-16T11:23:10.692" v="266" actId="20577"/>
          <ac:spMkLst>
            <pc:docMk/>
            <pc:sldMk cId="2793555646" sldId="390"/>
            <ac:spMk id="2" creationId="{F3CD2A59-EFF2-2C3B-596A-C34BFCE4F319}"/>
          </ac:spMkLst>
        </pc:spChg>
        <pc:spChg chg="add mod">
          <ac:chgData name="り ぶ" userId="e79b0678f96bfbc0" providerId="LiveId" clId="{31CFEC4B-CBAE-4E35-9250-C18E5F77A4EF}" dt="2023-12-16T11:23:53.036" v="350" actId="20577"/>
          <ac:spMkLst>
            <pc:docMk/>
            <pc:sldMk cId="2793555646" sldId="390"/>
            <ac:spMk id="7" creationId="{3B14C57E-B707-4406-C95F-CB0C12112A8E}"/>
          </ac:spMkLst>
        </pc:spChg>
      </pc:sldChg>
      <pc:sldChg chg="modSp mod ord">
        <pc:chgData name="り ぶ" userId="e79b0678f96bfbc0" providerId="LiveId" clId="{31CFEC4B-CBAE-4E35-9250-C18E5F77A4EF}" dt="2023-12-16T11:29:23.806" v="515" actId="20577"/>
        <pc:sldMkLst>
          <pc:docMk/>
          <pc:sldMk cId="46094535" sldId="393"/>
        </pc:sldMkLst>
        <pc:spChg chg="mod">
          <ac:chgData name="り ぶ" userId="e79b0678f96bfbc0" providerId="LiveId" clId="{31CFEC4B-CBAE-4E35-9250-C18E5F77A4EF}" dt="2023-12-16T11:29:23.806" v="515" actId="20577"/>
          <ac:spMkLst>
            <pc:docMk/>
            <pc:sldMk cId="46094535" sldId="393"/>
            <ac:spMk id="2" creationId="{FA73267C-76F0-B8B8-418F-3558CF552FCE}"/>
          </ac:spMkLst>
        </pc:spChg>
      </pc:sldChg>
      <pc:sldChg chg="modSp mod ord">
        <pc:chgData name="り ぶ" userId="e79b0678f96bfbc0" providerId="LiveId" clId="{31CFEC4B-CBAE-4E35-9250-C18E5F77A4EF}" dt="2023-12-16T11:30:06.423" v="599"/>
        <pc:sldMkLst>
          <pc:docMk/>
          <pc:sldMk cId="1046349783" sldId="400"/>
        </pc:sldMkLst>
        <pc:spChg chg="mod">
          <ac:chgData name="り ぶ" userId="e79b0678f96bfbc0" providerId="LiveId" clId="{31CFEC4B-CBAE-4E35-9250-C18E5F77A4EF}" dt="2023-12-16T11:29:32.307" v="516"/>
          <ac:spMkLst>
            <pc:docMk/>
            <pc:sldMk cId="1046349783" sldId="400"/>
            <ac:spMk id="2" creationId="{FA73267C-76F0-B8B8-418F-3558CF552FCE}"/>
          </ac:spMkLst>
        </pc:spChg>
        <pc:spChg chg="mod">
          <ac:chgData name="り ぶ" userId="e79b0678f96bfbc0" providerId="LiveId" clId="{31CFEC4B-CBAE-4E35-9250-C18E5F77A4EF}" dt="2023-12-16T11:30:06.423" v="599"/>
          <ac:spMkLst>
            <pc:docMk/>
            <pc:sldMk cId="1046349783" sldId="400"/>
            <ac:spMk id="3" creationId="{E2605F6E-45C9-177C-924C-370CBEDC1D39}"/>
          </ac:spMkLst>
        </pc:spChg>
      </pc:sldChg>
    </pc:docChg>
  </pc:docChgLst>
  <pc:docChgLst>
    <pc:chgData name="り ぶ" userId="e79b0678f96bfbc0" providerId="LiveId" clId="{99540704-64AD-46B7-92B5-CF93B3BE39AA}"/>
    <pc:docChg chg="undo custSel addSld delSld modSld sldOrd">
      <pc:chgData name="り ぶ" userId="e79b0678f96bfbc0" providerId="LiveId" clId="{99540704-64AD-46B7-92B5-CF93B3BE39AA}" dt="2024-02-02T05:44:14.061" v="895"/>
      <pc:docMkLst>
        <pc:docMk/>
      </pc:docMkLst>
      <pc:sldChg chg="modSp mod">
        <pc:chgData name="り ぶ" userId="e79b0678f96bfbc0" providerId="LiveId" clId="{99540704-64AD-46B7-92B5-CF93B3BE39AA}" dt="2024-01-07T06:00:52.415" v="58" actId="20577"/>
        <pc:sldMkLst>
          <pc:docMk/>
          <pc:sldMk cId="915836568" sldId="382"/>
        </pc:sldMkLst>
        <pc:spChg chg="mod">
          <ac:chgData name="り ぶ" userId="e79b0678f96bfbc0" providerId="LiveId" clId="{99540704-64AD-46B7-92B5-CF93B3BE39AA}" dt="2024-01-07T06:00:52.415" v="58" actId="20577"/>
          <ac:spMkLst>
            <pc:docMk/>
            <pc:sldMk cId="915836568" sldId="382"/>
            <ac:spMk id="3" creationId="{F4C6C5F0-EE06-7778-8D45-27C6936DA1E4}"/>
          </ac:spMkLst>
        </pc:spChg>
        <pc:spChg chg="mod">
          <ac:chgData name="り ぶ" userId="e79b0678f96bfbc0" providerId="LiveId" clId="{99540704-64AD-46B7-92B5-CF93B3BE39AA}" dt="2024-01-07T05:59:47.264" v="42" actId="14100"/>
          <ac:spMkLst>
            <pc:docMk/>
            <pc:sldMk cId="915836568" sldId="382"/>
            <ac:spMk id="4" creationId="{4F142E00-E156-308A-66D5-FCA64341C1B1}"/>
          </ac:spMkLst>
        </pc:spChg>
      </pc:sldChg>
      <pc:sldChg chg="modSp mod ord">
        <pc:chgData name="り ぶ" userId="e79b0678f96bfbc0" providerId="LiveId" clId="{99540704-64AD-46B7-92B5-CF93B3BE39AA}" dt="2024-02-02T02:24:26.335" v="517"/>
        <pc:sldMkLst>
          <pc:docMk/>
          <pc:sldMk cId="2803378345" sldId="384"/>
        </pc:sldMkLst>
        <pc:spChg chg="mod">
          <ac:chgData name="り ぶ" userId="e79b0678f96bfbc0" providerId="LiveId" clId="{99540704-64AD-46B7-92B5-CF93B3BE39AA}" dt="2024-01-25T00:13:19.262" v="269"/>
          <ac:spMkLst>
            <pc:docMk/>
            <pc:sldMk cId="2803378345" sldId="384"/>
            <ac:spMk id="4" creationId="{234B2E61-2BE7-CB35-ED0D-AE083334140D}"/>
          </ac:spMkLst>
        </pc:spChg>
        <pc:spChg chg="mod">
          <ac:chgData name="り ぶ" userId="e79b0678f96bfbc0" providerId="LiveId" clId="{99540704-64AD-46B7-92B5-CF93B3BE39AA}" dt="2024-01-25T00:13:31.023" v="286" actId="20577"/>
          <ac:spMkLst>
            <pc:docMk/>
            <pc:sldMk cId="2803378345" sldId="384"/>
            <ac:spMk id="5" creationId="{8A3E470E-24FE-090E-D397-3F260E71FD41}"/>
          </ac:spMkLst>
        </pc:spChg>
      </pc:sldChg>
      <pc:sldChg chg="addSp delSp modSp mod">
        <pc:chgData name="り ぶ" userId="e79b0678f96bfbc0" providerId="LiveId" clId="{99540704-64AD-46B7-92B5-CF93B3BE39AA}" dt="2024-02-01T02:41:50.079" v="380"/>
        <pc:sldMkLst>
          <pc:docMk/>
          <pc:sldMk cId="3765560559" sldId="385"/>
        </pc:sldMkLst>
        <pc:spChg chg="mod">
          <ac:chgData name="り ぶ" userId="e79b0678f96bfbc0" providerId="LiveId" clId="{99540704-64AD-46B7-92B5-CF93B3BE39AA}" dt="2024-02-01T02:41:50.079" v="380"/>
          <ac:spMkLst>
            <pc:docMk/>
            <pc:sldMk cId="3765560559" sldId="385"/>
            <ac:spMk id="2" creationId="{1CFA551F-F79B-B983-79B0-A43DD6D39EE2}"/>
          </ac:spMkLst>
        </pc:spChg>
        <pc:spChg chg="add mod">
          <ac:chgData name="り ぶ" userId="e79b0678f96bfbc0" providerId="LiveId" clId="{99540704-64AD-46B7-92B5-CF93B3BE39AA}" dt="2024-01-07T06:03:43.755" v="74" actId="1076"/>
          <ac:spMkLst>
            <pc:docMk/>
            <pc:sldMk cId="3765560559" sldId="385"/>
            <ac:spMk id="5" creationId="{D4C6BF37-05F2-9B96-930B-2004C805D081}"/>
          </ac:spMkLst>
        </pc:spChg>
        <pc:spChg chg="mod">
          <ac:chgData name="り ぶ" userId="e79b0678f96bfbc0" providerId="LiveId" clId="{99540704-64AD-46B7-92B5-CF93B3BE39AA}" dt="2024-01-07T06:05:30.844" v="133" actId="1076"/>
          <ac:spMkLst>
            <pc:docMk/>
            <pc:sldMk cId="3765560559" sldId="385"/>
            <ac:spMk id="7" creationId="{53BA9243-DD56-0AC8-3125-9D4852B117AC}"/>
          </ac:spMkLst>
        </pc:spChg>
        <pc:spChg chg="ord">
          <ac:chgData name="り ぶ" userId="e79b0678f96bfbc0" providerId="LiveId" clId="{99540704-64AD-46B7-92B5-CF93B3BE39AA}" dt="2024-01-07T06:03:31.243" v="71" actId="166"/>
          <ac:spMkLst>
            <pc:docMk/>
            <pc:sldMk cId="3765560559" sldId="385"/>
            <ac:spMk id="10" creationId="{0A217F20-EAD4-F02D-9BB5-A84E139ADCDC}"/>
          </ac:spMkLst>
        </pc:spChg>
        <pc:spChg chg="add del mod">
          <ac:chgData name="り ぶ" userId="e79b0678f96bfbc0" providerId="LiveId" clId="{99540704-64AD-46B7-92B5-CF93B3BE39AA}" dt="2024-01-07T06:04:07.119" v="77" actId="478"/>
          <ac:spMkLst>
            <pc:docMk/>
            <pc:sldMk cId="3765560559" sldId="385"/>
            <ac:spMk id="11" creationId="{B96033D6-AF3A-C067-1B80-C70DB8CC5FC5}"/>
          </ac:spMkLst>
        </pc:spChg>
        <pc:spChg chg="add del">
          <ac:chgData name="り ぶ" userId="e79b0678f96bfbc0" providerId="LiveId" clId="{99540704-64AD-46B7-92B5-CF93B3BE39AA}" dt="2024-01-07T06:04:07.119" v="77" actId="478"/>
          <ac:spMkLst>
            <pc:docMk/>
            <pc:sldMk cId="3765560559" sldId="385"/>
            <ac:spMk id="15" creationId="{FB13E419-8C18-0104-E06D-2943BEEE1871}"/>
          </ac:spMkLst>
        </pc:spChg>
        <pc:spChg chg="add del">
          <ac:chgData name="り ぶ" userId="e79b0678f96bfbc0" providerId="LiveId" clId="{99540704-64AD-46B7-92B5-CF93B3BE39AA}" dt="2024-01-07T06:04:07.119" v="77" actId="478"/>
          <ac:spMkLst>
            <pc:docMk/>
            <pc:sldMk cId="3765560559" sldId="385"/>
            <ac:spMk id="17" creationId="{EDE42121-236C-7126-8668-C45829F1F94B}"/>
          </ac:spMkLst>
        </pc:spChg>
        <pc:spChg chg="add del mod">
          <ac:chgData name="り ぶ" userId="e79b0678f96bfbc0" providerId="LiveId" clId="{99540704-64AD-46B7-92B5-CF93B3BE39AA}" dt="2024-01-07T06:05:41.644" v="164" actId="1076"/>
          <ac:spMkLst>
            <pc:docMk/>
            <pc:sldMk cId="3765560559" sldId="385"/>
            <ac:spMk id="18" creationId="{D6747CBE-FF38-23DB-69F7-62D02ACA68A3}"/>
          </ac:spMkLst>
        </pc:spChg>
        <pc:spChg chg="add mod">
          <ac:chgData name="り ぶ" userId="e79b0678f96bfbc0" providerId="LiveId" clId="{99540704-64AD-46B7-92B5-CF93B3BE39AA}" dt="2024-01-07T06:05:08.353" v="84" actId="1076"/>
          <ac:spMkLst>
            <pc:docMk/>
            <pc:sldMk cId="3765560559" sldId="385"/>
            <ac:spMk id="25" creationId="{E9F71B02-2CD3-0FC6-BE19-B6B29CFC1587}"/>
          </ac:spMkLst>
        </pc:spChg>
        <pc:spChg chg="mod">
          <ac:chgData name="り ぶ" userId="e79b0678f96bfbc0" providerId="LiveId" clId="{99540704-64AD-46B7-92B5-CF93B3BE39AA}" dt="2024-01-07T06:06:42.149" v="226" actId="1076"/>
          <ac:spMkLst>
            <pc:docMk/>
            <pc:sldMk cId="3765560559" sldId="385"/>
            <ac:spMk id="27" creationId="{3DA9B77F-79AD-A220-D801-E787B3CB44BB}"/>
          </ac:spMkLst>
        </pc:spChg>
        <pc:spChg chg="add mod">
          <ac:chgData name="り ぶ" userId="e79b0678f96bfbc0" providerId="LiveId" clId="{99540704-64AD-46B7-92B5-CF93B3BE39AA}" dt="2024-01-07T06:05:58.878" v="166" actId="1076"/>
          <ac:spMkLst>
            <pc:docMk/>
            <pc:sldMk cId="3765560559" sldId="385"/>
            <ac:spMk id="28" creationId="{315C8F73-49BB-1BDB-A699-545ACC361023}"/>
          </ac:spMkLst>
        </pc:spChg>
        <pc:picChg chg="add mod">
          <ac:chgData name="り ぶ" userId="e79b0678f96bfbc0" providerId="LiveId" clId="{99540704-64AD-46B7-92B5-CF93B3BE39AA}" dt="2024-01-07T06:03:26.875" v="70" actId="1076"/>
          <ac:picMkLst>
            <pc:docMk/>
            <pc:sldMk cId="3765560559" sldId="385"/>
            <ac:picMk id="4" creationId="{88593820-4D4E-A661-B9E9-476116237A76}"/>
          </ac:picMkLst>
        </pc:picChg>
        <pc:picChg chg="del">
          <ac:chgData name="り ぶ" userId="e79b0678f96bfbc0" providerId="LiveId" clId="{99540704-64AD-46B7-92B5-CF93B3BE39AA}" dt="2024-01-07T06:03:23.474" v="69" actId="21"/>
          <ac:picMkLst>
            <pc:docMk/>
            <pc:sldMk cId="3765560559" sldId="385"/>
            <ac:picMk id="6" creationId="{C8D39A80-12D7-31C7-F000-012BEB6C0F79}"/>
          </ac:picMkLst>
        </pc:picChg>
        <pc:picChg chg="add del">
          <ac:chgData name="り ぶ" userId="e79b0678f96bfbc0" providerId="LiveId" clId="{99540704-64AD-46B7-92B5-CF93B3BE39AA}" dt="2024-01-07T06:04:07.119" v="77" actId="478"/>
          <ac:picMkLst>
            <pc:docMk/>
            <pc:sldMk cId="3765560559" sldId="385"/>
            <ac:picMk id="13" creationId="{D4A7F3F3-E5D9-A9DA-36A0-23BBC4248B64}"/>
          </ac:picMkLst>
        </pc:picChg>
        <pc:picChg chg="add del">
          <ac:chgData name="り ぶ" userId="e79b0678f96bfbc0" providerId="LiveId" clId="{99540704-64AD-46B7-92B5-CF93B3BE39AA}" dt="2024-01-07T06:04:00.338" v="76" actId="21"/>
          <ac:picMkLst>
            <pc:docMk/>
            <pc:sldMk cId="3765560559" sldId="385"/>
            <ac:picMk id="14" creationId="{9102D929-BDEF-2260-D6F3-A2703A7FC119}"/>
          </ac:picMkLst>
        </pc:picChg>
        <pc:picChg chg="add mod">
          <ac:chgData name="り ぶ" userId="e79b0678f96bfbc0" providerId="LiveId" clId="{99540704-64AD-46B7-92B5-CF93B3BE39AA}" dt="2024-01-07T06:04:53.036" v="80" actId="1076"/>
          <ac:picMkLst>
            <pc:docMk/>
            <pc:sldMk cId="3765560559" sldId="385"/>
            <ac:picMk id="19" creationId="{5EF08510-31C3-972D-7B00-76D74BBC0D71}"/>
          </ac:picMkLst>
        </pc:picChg>
      </pc:sldChg>
      <pc:sldChg chg="modSp del mod">
        <pc:chgData name="り ぶ" userId="e79b0678f96bfbc0" providerId="LiveId" clId="{99540704-64AD-46B7-92B5-CF93B3BE39AA}" dt="2024-02-02T02:22:52.080" v="381" actId="2696"/>
        <pc:sldMkLst>
          <pc:docMk/>
          <pc:sldMk cId="525914061" sldId="386"/>
        </pc:sldMkLst>
        <pc:spChg chg="mod">
          <ac:chgData name="り ぶ" userId="e79b0678f96bfbc0" providerId="LiveId" clId="{99540704-64AD-46B7-92B5-CF93B3BE39AA}" dt="2024-01-25T00:14:19.614" v="330"/>
          <ac:spMkLst>
            <pc:docMk/>
            <pc:sldMk cId="525914061" sldId="386"/>
            <ac:spMk id="16" creationId="{C892717E-B1F0-FC80-4BA7-B37C371695BF}"/>
          </ac:spMkLst>
        </pc:spChg>
      </pc:sldChg>
      <pc:sldChg chg="modSp add mod">
        <pc:chgData name="り ぶ" userId="e79b0678f96bfbc0" providerId="LiveId" clId="{99540704-64AD-46B7-92B5-CF93B3BE39AA}" dt="2024-02-02T02:23:19.354" v="408"/>
        <pc:sldMkLst>
          <pc:docMk/>
          <pc:sldMk cId="1855547603" sldId="386"/>
        </pc:sldMkLst>
        <pc:spChg chg="mod">
          <ac:chgData name="り ぶ" userId="e79b0678f96bfbc0" providerId="LiveId" clId="{99540704-64AD-46B7-92B5-CF93B3BE39AA}" dt="2024-02-02T02:23:19.354" v="408"/>
          <ac:spMkLst>
            <pc:docMk/>
            <pc:sldMk cId="1855547603" sldId="386"/>
            <ac:spMk id="2" creationId="{AEE5861C-3AF9-BA52-7F11-7EAB1E6CCCE2}"/>
          </ac:spMkLst>
        </pc:spChg>
      </pc:sldChg>
      <pc:sldChg chg="modSp mod">
        <pc:chgData name="り ぶ" userId="e79b0678f96bfbc0" providerId="LiveId" clId="{99540704-64AD-46B7-92B5-CF93B3BE39AA}" dt="2024-02-02T03:27:43.462" v="803" actId="20577"/>
        <pc:sldMkLst>
          <pc:docMk/>
          <pc:sldMk cId="823133133" sldId="387"/>
        </pc:sldMkLst>
        <pc:spChg chg="mod">
          <ac:chgData name="り ぶ" userId="e79b0678f96bfbc0" providerId="LiveId" clId="{99540704-64AD-46B7-92B5-CF93B3BE39AA}" dt="2024-02-02T03:27:25.120" v="801"/>
          <ac:spMkLst>
            <pc:docMk/>
            <pc:sldMk cId="823133133" sldId="387"/>
            <ac:spMk id="2" creationId="{C020C61F-79A6-B644-4C8A-3C6A5DAF7A7B}"/>
          </ac:spMkLst>
        </pc:spChg>
        <pc:spChg chg="mod">
          <ac:chgData name="り ぶ" userId="e79b0678f96bfbc0" providerId="LiveId" clId="{99540704-64AD-46B7-92B5-CF93B3BE39AA}" dt="2024-02-02T03:27:43.462" v="803" actId="20577"/>
          <ac:spMkLst>
            <pc:docMk/>
            <pc:sldMk cId="823133133" sldId="387"/>
            <ac:spMk id="5" creationId="{07DDBCBE-8112-048E-9063-109CB104BEE8}"/>
          </ac:spMkLst>
        </pc:spChg>
      </pc:sldChg>
      <pc:sldChg chg="del">
        <pc:chgData name="り ぶ" userId="e79b0678f96bfbc0" providerId="LiveId" clId="{99540704-64AD-46B7-92B5-CF93B3BE39AA}" dt="2024-01-07T06:15:14.045" v="229" actId="2696"/>
        <pc:sldMkLst>
          <pc:docMk/>
          <pc:sldMk cId="2793555646" sldId="390"/>
        </pc:sldMkLst>
      </pc:sldChg>
      <pc:sldChg chg="del">
        <pc:chgData name="り ぶ" userId="e79b0678f96bfbc0" providerId="LiveId" clId="{99540704-64AD-46B7-92B5-CF93B3BE39AA}" dt="2024-01-07T06:10:00.179" v="228" actId="2696"/>
        <pc:sldMkLst>
          <pc:docMk/>
          <pc:sldMk cId="3910922472" sldId="391"/>
        </pc:sldMkLst>
      </pc:sldChg>
      <pc:sldChg chg="modSp mod">
        <pc:chgData name="り ぶ" userId="e79b0678f96bfbc0" providerId="LiveId" clId="{99540704-64AD-46B7-92B5-CF93B3BE39AA}" dt="2024-01-25T00:16:23.711" v="351"/>
        <pc:sldMkLst>
          <pc:docMk/>
          <pc:sldMk cId="1248543260" sldId="392"/>
        </pc:sldMkLst>
        <pc:spChg chg="mod">
          <ac:chgData name="り ぶ" userId="e79b0678f96bfbc0" providerId="LiveId" clId="{99540704-64AD-46B7-92B5-CF93B3BE39AA}" dt="2024-01-25T00:16:23.711" v="351"/>
          <ac:spMkLst>
            <pc:docMk/>
            <pc:sldMk cId="1248543260" sldId="392"/>
            <ac:spMk id="2" creationId="{C038CE32-DF60-0EF3-6889-F390F2ED5AF1}"/>
          </ac:spMkLst>
        </pc:spChg>
      </pc:sldChg>
      <pc:sldChg chg="add">
        <pc:chgData name="り ぶ" userId="e79b0678f96bfbc0" providerId="LiveId" clId="{99540704-64AD-46B7-92B5-CF93B3BE39AA}" dt="2024-01-07T06:09:57.572" v="227"/>
        <pc:sldMkLst>
          <pc:docMk/>
          <pc:sldMk cId="402782621" sldId="401"/>
        </pc:sldMkLst>
      </pc:sldChg>
      <pc:sldChg chg="delSp add del mod">
        <pc:chgData name="り ぶ" userId="e79b0678f96bfbc0" providerId="LiveId" clId="{99540704-64AD-46B7-92B5-CF93B3BE39AA}" dt="2024-01-25T00:18:30.854" v="355" actId="2696"/>
        <pc:sldMkLst>
          <pc:docMk/>
          <pc:sldMk cId="929751347" sldId="402"/>
        </pc:sldMkLst>
        <pc:spChg chg="del">
          <ac:chgData name="り ぶ" userId="e79b0678f96bfbc0" providerId="LiveId" clId="{99540704-64AD-46B7-92B5-CF93B3BE39AA}" dt="2024-01-25T00:16:04.111" v="332" actId="478"/>
          <ac:spMkLst>
            <pc:docMk/>
            <pc:sldMk cId="929751347" sldId="402"/>
            <ac:spMk id="20" creationId="{6B7CE074-8DF4-D104-2FD5-E444DC3F9EF4}"/>
          </ac:spMkLst>
        </pc:spChg>
      </pc:sldChg>
      <pc:sldChg chg="add del ord">
        <pc:chgData name="り ぶ" userId="e79b0678f96bfbc0" providerId="LiveId" clId="{99540704-64AD-46B7-92B5-CF93B3BE39AA}" dt="2024-02-02T04:28:03.789" v="807" actId="2696"/>
        <pc:sldMkLst>
          <pc:docMk/>
          <pc:sldMk cId="2947577912" sldId="402"/>
        </pc:sldMkLst>
      </pc:sldChg>
      <pc:sldChg chg="add">
        <pc:chgData name="り ぶ" userId="e79b0678f96bfbc0" providerId="LiveId" clId="{99540704-64AD-46B7-92B5-CF93B3BE39AA}" dt="2024-01-25T00:18:25.652" v="354"/>
        <pc:sldMkLst>
          <pc:docMk/>
          <pc:sldMk cId="262102596" sldId="403"/>
        </pc:sldMkLst>
      </pc:sldChg>
      <pc:sldChg chg="add del">
        <pc:chgData name="り ぶ" userId="e79b0678f96bfbc0" providerId="LiveId" clId="{99540704-64AD-46B7-92B5-CF93B3BE39AA}" dt="2024-01-25T00:18:21.135" v="353" actId="2696"/>
        <pc:sldMkLst>
          <pc:docMk/>
          <pc:sldMk cId="1838657718" sldId="403"/>
        </pc:sldMkLst>
      </pc:sldChg>
      <pc:sldChg chg="add">
        <pc:chgData name="り ぶ" userId="e79b0678f96bfbc0" providerId="LiveId" clId="{99540704-64AD-46B7-92B5-CF93B3BE39AA}" dt="2024-02-01T00:52:53.186" v="357"/>
        <pc:sldMkLst>
          <pc:docMk/>
          <pc:sldMk cId="12121566" sldId="404"/>
        </pc:sldMkLst>
      </pc:sldChg>
      <pc:sldChg chg="modSp new mod ord">
        <pc:chgData name="り ぶ" userId="e79b0678f96bfbc0" providerId="LiveId" clId="{99540704-64AD-46B7-92B5-CF93B3BE39AA}" dt="2024-02-02T05:44:14.061" v="895"/>
        <pc:sldMkLst>
          <pc:docMk/>
          <pc:sldMk cId="1878946452" sldId="405"/>
        </pc:sldMkLst>
        <pc:spChg chg="mod">
          <ac:chgData name="り ぶ" userId="e79b0678f96bfbc0" providerId="LiveId" clId="{99540704-64AD-46B7-92B5-CF93B3BE39AA}" dt="2024-02-02T02:23:54.584" v="453"/>
          <ac:spMkLst>
            <pc:docMk/>
            <pc:sldMk cId="1878946452" sldId="405"/>
            <ac:spMk id="2" creationId="{FF6F65B9-5503-A477-BECC-D17B01DDC9AA}"/>
          </ac:spMkLst>
        </pc:spChg>
        <pc:spChg chg="mod">
          <ac:chgData name="り ぶ" userId="e79b0678f96bfbc0" providerId="LiveId" clId="{99540704-64AD-46B7-92B5-CF93B3BE39AA}" dt="2024-02-02T05:44:14.061" v="895"/>
          <ac:spMkLst>
            <pc:docMk/>
            <pc:sldMk cId="1878946452" sldId="405"/>
            <ac:spMk id="3" creationId="{EAAE3371-97FC-9188-6817-9710762724A5}"/>
          </ac:spMkLst>
        </pc:spChg>
      </pc:sldChg>
      <pc:sldChg chg="add">
        <pc:chgData name="り ぶ" userId="e79b0678f96bfbc0" providerId="LiveId" clId="{99540704-64AD-46B7-92B5-CF93B3BE39AA}" dt="2024-02-02T04:28:00.962" v="806"/>
        <pc:sldMkLst>
          <pc:docMk/>
          <pc:sldMk cId="301633798" sldId="4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2024/2/3</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2024/2/3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11465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102619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422702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4</a:t>
            </a:fld>
            <a:endParaRPr kumimoji="1" lang="ja-JP" altLang="en-US" dirty="0"/>
          </a:p>
        </p:txBody>
      </p:sp>
    </p:spTree>
    <p:extLst>
      <p:ext uri="{BB962C8B-B14F-4D97-AF65-F5344CB8AC3E}">
        <p14:creationId xmlns:p14="http://schemas.microsoft.com/office/powerpoint/2010/main" val="333254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83832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391DE-5B02-4E70-B6CE-F065FE6F34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F577BB8-B1AA-C89F-51F8-890F91B0066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1F37CD-D3FF-EBC0-1697-5EF508DF37B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253916C-9FDD-DB7F-AE0F-FAB0471A192D}"/>
              </a:ext>
            </a:extLst>
          </p:cNvPr>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899454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7</a:t>
            </a:fld>
            <a:endParaRPr kumimoji="1" lang="ja-JP" altLang="en-US" dirty="0"/>
          </a:p>
        </p:txBody>
      </p:sp>
    </p:spTree>
    <p:extLst>
      <p:ext uri="{BB962C8B-B14F-4D97-AF65-F5344CB8AC3E}">
        <p14:creationId xmlns:p14="http://schemas.microsoft.com/office/powerpoint/2010/main" val="399850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8</a:t>
            </a:fld>
            <a:endParaRPr kumimoji="1" lang="ja-JP" altLang="en-US" dirty="0"/>
          </a:p>
        </p:txBody>
      </p:sp>
    </p:spTree>
    <p:extLst>
      <p:ext uri="{BB962C8B-B14F-4D97-AF65-F5344CB8AC3E}">
        <p14:creationId xmlns:p14="http://schemas.microsoft.com/office/powerpoint/2010/main" val="388957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12</a:t>
            </a:fld>
            <a:endParaRPr kumimoji="1" lang="ja-JP" altLang="en-US" dirty="0"/>
          </a:p>
        </p:txBody>
      </p:sp>
    </p:spTree>
    <p:extLst>
      <p:ext uri="{BB962C8B-B14F-4D97-AF65-F5344CB8AC3E}">
        <p14:creationId xmlns:p14="http://schemas.microsoft.com/office/powerpoint/2010/main" val="18673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kumimoji="1" lang="ja-JP" altLang="en-US" dirty="0"/>
              <a:t>センサ端末プログラム自動生成環境</a:t>
            </a:r>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1A8E9-B9C4-E54A-A34C-C90CF8EBBBBC}"/>
            </a:ext>
          </a:extLst>
        </p:cNvPr>
        <p:cNvGrpSpPr/>
        <p:nvPr/>
      </p:nvGrpSpPr>
      <p:grpSpPr>
        <a:xfrm>
          <a:off x="0" y="0"/>
          <a:ext cx="0" cy="0"/>
          <a:chOff x="0" y="0"/>
          <a:chExt cx="0" cy="0"/>
        </a:xfrm>
      </p:grpSpPr>
      <p:pic>
        <p:nvPicPr>
          <p:cNvPr id="21" name="図 20">
            <a:extLst>
              <a:ext uri="{FF2B5EF4-FFF2-40B4-BE49-F238E27FC236}">
                <a16:creationId xmlns:a16="http://schemas.microsoft.com/office/drawing/2014/main" id="{698088E3-5666-8370-59C7-58327CEDD970}"/>
              </a:ext>
            </a:extLst>
          </p:cNvPr>
          <p:cNvPicPr>
            <a:picLocks noChangeAspect="1"/>
          </p:cNvPicPr>
          <p:nvPr/>
        </p:nvPicPr>
        <p:blipFill>
          <a:blip r:embed="rId2"/>
          <a:stretch>
            <a:fillRect/>
          </a:stretch>
        </p:blipFill>
        <p:spPr>
          <a:xfrm>
            <a:off x="226430" y="985981"/>
            <a:ext cx="1455623" cy="2537814"/>
          </a:xfrm>
          <a:prstGeom prst="rect">
            <a:avLst/>
          </a:prstGeom>
        </p:spPr>
      </p:pic>
      <p:sp>
        <p:nvSpPr>
          <p:cNvPr id="2" name="タイトル 1">
            <a:extLst>
              <a:ext uri="{FF2B5EF4-FFF2-40B4-BE49-F238E27FC236}">
                <a16:creationId xmlns:a16="http://schemas.microsoft.com/office/drawing/2014/main" id="{A93AF612-575A-0B9A-B661-6796B9B9E46B}"/>
              </a:ext>
            </a:extLst>
          </p:cNvPr>
          <p:cNvSpPr>
            <a:spLocks noGrp="1"/>
          </p:cNvSpPr>
          <p:nvPr>
            <p:ph type="title"/>
          </p:nvPr>
        </p:nvSpPr>
        <p:spPr/>
        <p:txBody>
          <a:bodyPr>
            <a:normAutofit/>
          </a:bodyPr>
          <a:lstStyle/>
          <a:p>
            <a:r>
              <a:rPr kumimoji="1" lang="ja-JP" altLang="en-US" dirty="0"/>
              <a:t>端末仕様作成アプリ</a:t>
            </a:r>
          </a:p>
        </p:txBody>
      </p:sp>
      <p:sp>
        <p:nvSpPr>
          <p:cNvPr id="3" name="スライド番号プレースホルダー 2">
            <a:extLst>
              <a:ext uri="{FF2B5EF4-FFF2-40B4-BE49-F238E27FC236}">
                <a16:creationId xmlns:a16="http://schemas.microsoft.com/office/drawing/2014/main" id="{4983C3F0-B21F-430A-8602-F5B4E86B2A41}"/>
              </a:ext>
            </a:extLst>
          </p:cNvPr>
          <p:cNvSpPr>
            <a:spLocks noGrp="1"/>
          </p:cNvSpPr>
          <p:nvPr>
            <p:ph type="sldNum" sz="quarter" idx="4"/>
          </p:nvPr>
        </p:nvSpPr>
        <p:spPr/>
        <p:txBody>
          <a:bodyPr/>
          <a:lstStyle/>
          <a:p>
            <a:fld id="{4D029D89-7B63-4C94-AD4D-2E4D6BB83637}" type="slidenum">
              <a:rPr kumimoji="1" lang="ja-JP" altLang="en-US" smtClean="0"/>
              <a:pPr/>
              <a:t>10</a:t>
            </a:fld>
            <a:endParaRPr kumimoji="1" lang="ja-JP" altLang="en-US" dirty="0"/>
          </a:p>
        </p:txBody>
      </p:sp>
      <p:sp>
        <p:nvSpPr>
          <p:cNvPr id="5" name="吹き出し: 四角形 4">
            <a:extLst>
              <a:ext uri="{FF2B5EF4-FFF2-40B4-BE49-F238E27FC236}">
                <a16:creationId xmlns:a16="http://schemas.microsoft.com/office/drawing/2014/main" id="{ACC4765C-E45E-2818-783F-B65D609DF6FD}"/>
              </a:ext>
            </a:extLst>
          </p:cNvPr>
          <p:cNvSpPr/>
          <p:nvPr/>
        </p:nvSpPr>
        <p:spPr>
          <a:xfrm>
            <a:off x="179243" y="832093"/>
            <a:ext cx="1871941" cy="573664"/>
          </a:xfrm>
          <a:prstGeom prst="wedgeRectCallout">
            <a:avLst>
              <a:gd name="adj1" fmla="val -22323"/>
              <a:gd name="adj2" fmla="val 111441"/>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仕様定義</a:t>
            </a: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テンプレート</a:t>
            </a:r>
            <a:endParaRPr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ファイルの選択</a:t>
            </a:r>
          </a:p>
        </p:txBody>
      </p:sp>
      <p:sp>
        <p:nvSpPr>
          <p:cNvPr id="6" name="吹き出し: 四角形 5">
            <a:extLst>
              <a:ext uri="{FF2B5EF4-FFF2-40B4-BE49-F238E27FC236}">
                <a16:creationId xmlns:a16="http://schemas.microsoft.com/office/drawing/2014/main" id="{98DA80BA-A836-9AE1-FB50-B8DBCDB119AD}"/>
              </a:ext>
            </a:extLst>
          </p:cNvPr>
          <p:cNvSpPr/>
          <p:nvPr/>
        </p:nvSpPr>
        <p:spPr>
          <a:xfrm>
            <a:off x="478821" y="2748212"/>
            <a:ext cx="1291570" cy="573664"/>
          </a:xfrm>
          <a:prstGeom prst="wedgeRectCallout">
            <a:avLst>
              <a:gd name="adj1" fmla="val -48688"/>
              <a:gd name="adj2" fmla="val -734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テンプレート</a:t>
            </a: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の</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ロード</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pic>
        <p:nvPicPr>
          <p:cNvPr id="7" name="図 6">
            <a:extLst>
              <a:ext uri="{FF2B5EF4-FFF2-40B4-BE49-F238E27FC236}">
                <a16:creationId xmlns:a16="http://schemas.microsoft.com/office/drawing/2014/main" id="{8979B0BD-FFCB-FFA8-C639-3744A646A8F7}"/>
              </a:ext>
            </a:extLst>
          </p:cNvPr>
          <p:cNvPicPr>
            <a:picLocks noChangeAspect="1"/>
          </p:cNvPicPr>
          <p:nvPr/>
        </p:nvPicPr>
        <p:blipFill>
          <a:blip r:embed="rId3"/>
          <a:stretch>
            <a:fillRect/>
          </a:stretch>
        </p:blipFill>
        <p:spPr>
          <a:xfrm>
            <a:off x="2261544" y="608967"/>
            <a:ext cx="1646150" cy="4534533"/>
          </a:xfrm>
          <a:prstGeom prst="rect">
            <a:avLst/>
          </a:prstGeom>
        </p:spPr>
      </p:pic>
      <p:sp>
        <p:nvSpPr>
          <p:cNvPr id="8" name="吹き出し: 四角形 7">
            <a:extLst>
              <a:ext uri="{FF2B5EF4-FFF2-40B4-BE49-F238E27FC236}">
                <a16:creationId xmlns:a16="http://schemas.microsoft.com/office/drawing/2014/main" id="{699D65CA-4FE1-3AAC-083A-3CF1598B6255}"/>
              </a:ext>
            </a:extLst>
          </p:cNvPr>
          <p:cNvSpPr/>
          <p:nvPr/>
        </p:nvSpPr>
        <p:spPr>
          <a:xfrm>
            <a:off x="2886772" y="1902408"/>
            <a:ext cx="1291570" cy="573664"/>
          </a:xfrm>
          <a:prstGeom prst="wedgeRectCallout">
            <a:avLst>
              <a:gd name="adj1" fmla="val -40773"/>
              <a:gd name="adj2" fmla="val -6949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ネットワークや</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ログ関連設定</a:t>
            </a:r>
          </a:p>
        </p:txBody>
      </p:sp>
      <p:sp>
        <p:nvSpPr>
          <p:cNvPr id="9" name="吹き出し: 四角形 8">
            <a:extLst>
              <a:ext uri="{FF2B5EF4-FFF2-40B4-BE49-F238E27FC236}">
                <a16:creationId xmlns:a16="http://schemas.microsoft.com/office/drawing/2014/main" id="{96525DB7-B9D8-31FF-9946-6713DC208F6F}"/>
              </a:ext>
            </a:extLst>
          </p:cNvPr>
          <p:cNvSpPr/>
          <p:nvPr/>
        </p:nvSpPr>
        <p:spPr>
          <a:xfrm>
            <a:off x="3110423" y="3074919"/>
            <a:ext cx="735505" cy="573664"/>
          </a:xfrm>
          <a:prstGeom prst="wedgeRectCallout">
            <a:avLst>
              <a:gd name="adj1" fmla="val -113918"/>
              <a:gd name="adj2" fmla="val -44747"/>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設定</a:t>
            </a:r>
          </a:p>
        </p:txBody>
      </p:sp>
      <p:pic>
        <p:nvPicPr>
          <p:cNvPr id="10" name="図 9">
            <a:extLst>
              <a:ext uri="{FF2B5EF4-FFF2-40B4-BE49-F238E27FC236}">
                <a16:creationId xmlns:a16="http://schemas.microsoft.com/office/drawing/2014/main" id="{28551226-33CE-9B5A-BAFD-9462CB0EA4D7}"/>
              </a:ext>
            </a:extLst>
          </p:cNvPr>
          <p:cNvPicPr>
            <a:picLocks noChangeAspect="1"/>
          </p:cNvPicPr>
          <p:nvPr/>
        </p:nvPicPr>
        <p:blipFill>
          <a:blip r:embed="rId4"/>
          <a:stretch>
            <a:fillRect/>
          </a:stretch>
        </p:blipFill>
        <p:spPr>
          <a:xfrm>
            <a:off x="4724279" y="1063937"/>
            <a:ext cx="1646150" cy="3391373"/>
          </a:xfrm>
          <a:prstGeom prst="rect">
            <a:avLst/>
          </a:prstGeom>
        </p:spPr>
      </p:pic>
      <p:sp>
        <p:nvSpPr>
          <p:cNvPr id="12" name="テキスト ボックス 11">
            <a:extLst>
              <a:ext uri="{FF2B5EF4-FFF2-40B4-BE49-F238E27FC236}">
                <a16:creationId xmlns:a16="http://schemas.microsoft.com/office/drawing/2014/main" id="{53AB5CDF-267E-D155-FE16-AFA6A073B729}"/>
              </a:ext>
            </a:extLst>
          </p:cNvPr>
          <p:cNvSpPr txBox="1"/>
          <p:nvPr/>
        </p:nvSpPr>
        <p:spPr>
          <a:xfrm>
            <a:off x="4724279" y="752084"/>
            <a:ext cx="1441420" cy="307777"/>
          </a:xfrm>
          <a:prstGeom prst="rect">
            <a:avLst/>
          </a:prstGeom>
          <a:noFill/>
        </p:spPr>
        <p:txBody>
          <a:bodyPr wrap="none" rtlCol="0">
            <a:spAutoFit/>
          </a:bodyPr>
          <a:lstStyle/>
          <a:p>
            <a:r>
              <a:rPr kumimoji="1" lang="ja-JP" altLang="en-US" sz="1400" dirty="0">
                <a:latin typeface="Arial" panose="020B0604020202020204" pitchFamily="34" charset="0"/>
                <a:ea typeface="メイリオ" panose="020B0604030504040204" pitchFamily="50" charset="-128"/>
                <a:cs typeface="Arial" panose="020B0604020202020204" pitchFamily="34" charset="0"/>
              </a:rPr>
              <a:t>個別センサ設定</a:t>
            </a:r>
            <a:endPar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D899223E-ECDC-0B11-9E46-E395A7963E8E}"/>
              </a:ext>
            </a:extLst>
          </p:cNvPr>
          <p:cNvSpPr txBox="1"/>
          <p:nvPr/>
        </p:nvSpPr>
        <p:spPr>
          <a:xfrm>
            <a:off x="5100885" y="2378457"/>
            <a:ext cx="1415772" cy="276999"/>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接続するピン番号</a:t>
            </a:r>
          </a:p>
        </p:txBody>
      </p:sp>
      <p:sp>
        <p:nvSpPr>
          <p:cNvPr id="14" name="テキスト ボックス 13">
            <a:extLst>
              <a:ext uri="{FF2B5EF4-FFF2-40B4-BE49-F238E27FC236}">
                <a16:creationId xmlns:a16="http://schemas.microsoft.com/office/drawing/2014/main" id="{EB7504FF-5B09-B51F-B4CF-D5056FC41FFF}"/>
              </a:ext>
            </a:extLst>
          </p:cNvPr>
          <p:cNvSpPr txBox="1"/>
          <p:nvPr/>
        </p:nvSpPr>
        <p:spPr>
          <a:xfrm>
            <a:off x="5547354" y="3062547"/>
            <a:ext cx="1107996" cy="276999"/>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センサ</a:t>
            </a:r>
            <a:r>
              <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rPr>
              <a:t>IC</a:t>
            </a:r>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型番</a:t>
            </a:r>
          </a:p>
        </p:txBody>
      </p:sp>
      <p:sp>
        <p:nvSpPr>
          <p:cNvPr id="15" name="テキスト ボックス 14">
            <a:extLst>
              <a:ext uri="{FF2B5EF4-FFF2-40B4-BE49-F238E27FC236}">
                <a16:creationId xmlns:a16="http://schemas.microsoft.com/office/drawing/2014/main" id="{B9E16A78-2815-145C-939F-05940F9B9F27}"/>
              </a:ext>
            </a:extLst>
          </p:cNvPr>
          <p:cNvSpPr txBox="1"/>
          <p:nvPr/>
        </p:nvSpPr>
        <p:spPr>
          <a:xfrm>
            <a:off x="5085690" y="1740533"/>
            <a:ext cx="1569660" cy="461665"/>
          </a:xfrm>
          <a:prstGeom prst="rect">
            <a:avLst/>
          </a:prstGeom>
          <a:noFill/>
        </p:spPr>
        <p:txBody>
          <a:bodyPr wrap="none" rtlCol="0">
            <a:spAutoFit/>
          </a:bodyPr>
          <a:lstStyle/>
          <a:p>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センサに割り当てる</a:t>
            </a:r>
            <a:endPar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endParaRPr>
          </a:p>
          <a:p>
            <a:r>
              <a:rPr kumimoji="1" lang="en-US" altLang="ja-JP" sz="1200" dirty="0">
                <a:solidFill>
                  <a:srgbClr val="FF0000"/>
                </a:solidFill>
                <a:latin typeface="Arial" panose="020B0604020202020204" pitchFamily="34" charset="0"/>
                <a:ea typeface="メイリオ" panose="020B0604030504040204" pitchFamily="50" charset="-128"/>
                <a:cs typeface="Arial" panose="020B0604020202020204" pitchFamily="34" charset="0"/>
              </a:rPr>
              <a:t>ID</a:t>
            </a:r>
            <a:r>
              <a:rPr kumimoji="1" lang="ja-JP" altLang="en-US" sz="1200" dirty="0">
                <a:solidFill>
                  <a:srgbClr val="FF0000"/>
                </a:solidFill>
                <a:latin typeface="Arial" panose="020B0604020202020204" pitchFamily="34" charset="0"/>
                <a:ea typeface="メイリオ" panose="020B0604030504040204" pitchFamily="50" charset="-128"/>
                <a:cs typeface="Arial" panose="020B0604020202020204" pitchFamily="34" charset="0"/>
              </a:rPr>
              <a:t>番号</a:t>
            </a:r>
          </a:p>
        </p:txBody>
      </p:sp>
      <p:sp>
        <p:nvSpPr>
          <p:cNvPr id="17" name="矢印: 右 16">
            <a:extLst>
              <a:ext uri="{FF2B5EF4-FFF2-40B4-BE49-F238E27FC236}">
                <a16:creationId xmlns:a16="http://schemas.microsoft.com/office/drawing/2014/main" id="{B2400C20-3324-2230-02D1-20BDADAE0BE0}"/>
              </a:ext>
            </a:extLst>
          </p:cNvPr>
          <p:cNvSpPr/>
          <p:nvPr/>
        </p:nvSpPr>
        <p:spPr>
          <a:xfrm>
            <a:off x="1752511" y="2014028"/>
            <a:ext cx="412560" cy="375044"/>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8" name="矢印: 右 17">
            <a:extLst>
              <a:ext uri="{FF2B5EF4-FFF2-40B4-BE49-F238E27FC236}">
                <a16:creationId xmlns:a16="http://schemas.microsoft.com/office/drawing/2014/main" id="{AB586327-AE76-3ECD-6A6C-6BB22AC76AB4}"/>
              </a:ext>
            </a:extLst>
          </p:cNvPr>
          <p:cNvSpPr/>
          <p:nvPr/>
        </p:nvSpPr>
        <p:spPr>
          <a:xfrm>
            <a:off x="4259799" y="2067366"/>
            <a:ext cx="412560" cy="375044"/>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1" name="矢印: 右 10">
            <a:extLst>
              <a:ext uri="{FF2B5EF4-FFF2-40B4-BE49-F238E27FC236}">
                <a16:creationId xmlns:a16="http://schemas.microsoft.com/office/drawing/2014/main" id="{FB2DEF76-B9C8-B606-2309-0ABB93AC5BB6}"/>
              </a:ext>
            </a:extLst>
          </p:cNvPr>
          <p:cNvSpPr/>
          <p:nvPr/>
        </p:nvSpPr>
        <p:spPr>
          <a:xfrm>
            <a:off x="6480703" y="2035580"/>
            <a:ext cx="412560" cy="375044"/>
          </a:xfrm>
          <a:prstGeom prst="right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3" name="図 22">
            <a:extLst>
              <a:ext uri="{FF2B5EF4-FFF2-40B4-BE49-F238E27FC236}">
                <a16:creationId xmlns:a16="http://schemas.microsoft.com/office/drawing/2014/main" id="{49EB4AA9-055A-0B69-AE92-C30A6B311C6A}"/>
              </a:ext>
            </a:extLst>
          </p:cNvPr>
          <p:cNvPicPr>
            <a:picLocks noChangeAspect="1"/>
          </p:cNvPicPr>
          <p:nvPr/>
        </p:nvPicPr>
        <p:blipFill>
          <a:blip r:embed="rId5"/>
          <a:stretch>
            <a:fillRect/>
          </a:stretch>
        </p:blipFill>
        <p:spPr>
          <a:xfrm>
            <a:off x="7003537" y="1136424"/>
            <a:ext cx="1496110" cy="3176555"/>
          </a:xfrm>
          <a:prstGeom prst="rect">
            <a:avLst/>
          </a:prstGeom>
        </p:spPr>
      </p:pic>
      <p:sp>
        <p:nvSpPr>
          <p:cNvPr id="24" name="テキスト ボックス 23">
            <a:extLst>
              <a:ext uri="{FF2B5EF4-FFF2-40B4-BE49-F238E27FC236}">
                <a16:creationId xmlns:a16="http://schemas.microsoft.com/office/drawing/2014/main" id="{619D0989-8409-8075-600A-13B2EF100EB9}"/>
              </a:ext>
            </a:extLst>
          </p:cNvPr>
          <p:cNvSpPr txBox="1"/>
          <p:nvPr/>
        </p:nvSpPr>
        <p:spPr>
          <a:xfrm>
            <a:off x="7120650" y="811148"/>
            <a:ext cx="1261884" cy="307777"/>
          </a:xfrm>
          <a:prstGeom prst="rect">
            <a:avLst/>
          </a:prstGeom>
          <a:noFill/>
        </p:spPr>
        <p:txBody>
          <a:bodyPr wrap="none" rtlCol="0">
            <a:spAutoFit/>
          </a:bodyPr>
          <a:lstStyle/>
          <a:p>
            <a:r>
              <a:rPr kumimoji="1" lang="ja-JP" altLang="en-US" sz="1400" dirty="0">
                <a:solidFill>
                  <a:schemeClr val="tx1"/>
                </a:solidFill>
                <a:latin typeface="Arial" panose="020B0604020202020204" pitchFamily="34" charset="0"/>
                <a:ea typeface="メイリオ" panose="020B0604030504040204" pitchFamily="50" charset="-128"/>
                <a:cs typeface="Arial" panose="020B0604020202020204" pitchFamily="34" charset="0"/>
              </a:rPr>
              <a:t>仕様のセーブ</a:t>
            </a:r>
          </a:p>
        </p:txBody>
      </p:sp>
      <p:sp>
        <p:nvSpPr>
          <p:cNvPr id="25" name="吹き出し: 四角形 24">
            <a:extLst>
              <a:ext uri="{FF2B5EF4-FFF2-40B4-BE49-F238E27FC236}">
                <a16:creationId xmlns:a16="http://schemas.microsoft.com/office/drawing/2014/main" id="{30485BE4-BFD3-CB43-9EC9-FD895EF7BB10}"/>
              </a:ext>
            </a:extLst>
          </p:cNvPr>
          <p:cNvSpPr/>
          <p:nvPr/>
        </p:nvSpPr>
        <p:spPr>
          <a:xfrm>
            <a:off x="7862255" y="2116154"/>
            <a:ext cx="867306" cy="524605"/>
          </a:xfrm>
          <a:prstGeom prst="wedgeRectCallout">
            <a:avLst>
              <a:gd name="adj1" fmla="val -66315"/>
              <a:gd name="adj2" fmla="val -50322"/>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ファイル</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選択</a:t>
            </a:r>
          </a:p>
        </p:txBody>
      </p:sp>
      <p:sp>
        <p:nvSpPr>
          <p:cNvPr id="26" name="吹き出し: 四角形 25">
            <a:extLst>
              <a:ext uri="{FF2B5EF4-FFF2-40B4-BE49-F238E27FC236}">
                <a16:creationId xmlns:a16="http://schemas.microsoft.com/office/drawing/2014/main" id="{8D3ED6AA-C42F-462A-0C71-7F6E179B1078}"/>
              </a:ext>
            </a:extLst>
          </p:cNvPr>
          <p:cNvSpPr/>
          <p:nvPr/>
        </p:nvSpPr>
        <p:spPr>
          <a:xfrm>
            <a:off x="7827993" y="3035044"/>
            <a:ext cx="671654" cy="573664"/>
          </a:xfrm>
          <a:prstGeom prst="wedgeRectCallout">
            <a:avLst>
              <a:gd name="adj1" fmla="val -48688"/>
              <a:gd name="adj2" fmla="val -73458"/>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セーブ</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実行</a:t>
            </a:r>
          </a:p>
        </p:txBody>
      </p:sp>
    </p:spTree>
    <p:extLst>
      <p:ext uri="{BB962C8B-B14F-4D97-AF65-F5344CB8AC3E}">
        <p14:creationId xmlns:p14="http://schemas.microsoft.com/office/powerpoint/2010/main" val="30163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2D047-CD6D-403F-F4DA-CC591A6019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B3CA7-8149-00BF-EDE1-AE22DF466DC5}"/>
              </a:ext>
            </a:extLst>
          </p:cNvPr>
          <p:cNvSpPr>
            <a:spLocks noGrp="1"/>
          </p:cNvSpPr>
          <p:nvPr>
            <p:ph type="title"/>
          </p:nvPr>
        </p:nvSpPr>
        <p:spPr/>
        <p:txBody>
          <a:bodyPr/>
          <a:lstStyle/>
          <a:p>
            <a:r>
              <a:rPr kumimoji="1" lang="ja-JP" altLang="en-US" dirty="0"/>
              <a:t>仕様チェックアプリ</a:t>
            </a:r>
          </a:p>
        </p:txBody>
      </p:sp>
      <p:sp>
        <p:nvSpPr>
          <p:cNvPr id="13" name="コンテンツ プレースホルダー 12">
            <a:extLst>
              <a:ext uri="{FF2B5EF4-FFF2-40B4-BE49-F238E27FC236}">
                <a16:creationId xmlns:a16="http://schemas.microsoft.com/office/drawing/2014/main" id="{99BAC884-1483-0B87-65E8-22C3FB9C8A43}"/>
              </a:ext>
            </a:extLst>
          </p:cNvPr>
          <p:cNvSpPr>
            <a:spLocks noGrp="1"/>
          </p:cNvSpPr>
          <p:nvPr>
            <p:ph idx="1"/>
          </p:nvPr>
        </p:nvSpPr>
        <p:spPr>
          <a:xfrm>
            <a:off x="4234774" y="950400"/>
            <a:ext cx="4675226" cy="3787200"/>
          </a:xfrm>
        </p:spPr>
        <p:txBody>
          <a:bodyPr/>
          <a:lstStyle/>
          <a:p>
            <a:pPr marL="0" indent="0">
              <a:buNone/>
            </a:pPr>
            <a:r>
              <a:rPr lang="ja-JP" altLang="en-US" dirty="0"/>
              <a:t>チェック内容</a:t>
            </a:r>
            <a:endParaRPr lang="en-US" altLang="ja-JP" dirty="0"/>
          </a:p>
          <a:p>
            <a:pPr marL="457200" indent="-457200">
              <a:buFont typeface="+mj-ea"/>
              <a:buAutoNum type="circleNumDbPlain"/>
            </a:pPr>
            <a:r>
              <a:rPr lang="ja-JP" altLang="en-US" dirty="0"/>
              <a:t>使う機能と</a:t>
            </a:r>
            <a:r>
              <a:rPr lang="en-US" altLang="ja-JP" dirty="0"/>
              <a:t>MCU</a:t>
            </a:r>
            <a:r>
              <a:rPr lang="ja-JP" altLang="en-US" dirty="0"/>
              <a:t>がマッチするか</a:t>
            </a:r>
            <a:endParaRPr lang="en-US" altLang="ja-JP" dirty="0"/>
          </a:p>
          <a:p>
            <a:pPr marL="457200" indent="-457200">
              <a:buFont typeface="+mj-ea"/>
              <a:buAutoNum type="circleNumDbPlain"/>
            </a:pPr>
            <a:r>
              <a:rPr lang="ja-JP" altLang="en-US" dirty="0"/>
              <a:t>選択したセンサ</a:t>
            </a:r>
            <a:r>
              <a:rPr lang="en-US" altLang="ja-JP" dirty="0"/>
              <a:t>IC</a:t>
            </a:r>
            <a:r>
              <a:rPr lang="ja-JP" altLang="en-US" dirty="0"/>
              <a:t>の動作電圧と</a:t>
            </a:r>
            <a:r>
              <a:rPr lang="en-US" altLang="ja-JP" dirty="0"/>
              <a:t>Arduino</a:t>
            </a:r>
            <a:r>
              <a:rPr lang="ja-JP" altLang="en-US" dirty="0"/>
              <a:t>の動作電圧の一致</a:t>
            </a:r>
            <a:endParaRPr lang="en-US" altLang="ja-JP" dirty="0"/>
          </a:p>
          <a:p>
            <a:pPr marL="457200" indent="-457200">
              <a:buFont typeface="+mj-ea"/>
              <a:buAutoNum type="circleNumDbPlain"/>
            </a:pPr>
            <a:r>
              <a:rPr lang="en-US" altLang="ja-JP" dirty="0"/>
              <a:t>I/O</a:t>
            </a:r>
            <a:r>
              <a:rPr lang="ja-JP" altLang="en-US" dirty="0"/>
              <a:t>端子の重複利用の有無</a:t>
            </a:r>
            <a:endParaRPr lang="en-US" altLang="ja-JP" dirty="0"/>
          </a:p>
          <a:p>
            <a:pPr marL="755550" lvl="1" indent="-457200">
              <a:buFont typeface="Wingdings" panose="05000000000000000000" pitchFamily="2" charset="2"/>
              <a:buChar char="l"/>
            </a:pPr>
            <a:r>
              <a:rPr lang="ja-JP" altLang="en-US" dirty="0"/>
              <a:t>バス型</a:t>
            </a:r>
            <a:r>
              <a:rPr lang="en-US" altLang="ja-JP" dirty="0"/>
              <a:t>I/F(I2C, SPI)</a:t>
            </a:r>
            <a:r>
              <a:rPr lang="ja-JP" altLang="en-US" dirty="0"/>
              <a:t>の端子は除く</a:t>
            </a:r>
          </a:p>
        </p:txBody>
      </p:sp>
      <p:sp>
        <p:nvSpPr>
          <p:cNvPr id="3" name="スライド番号プレースホルダー 2">
            <a:extLst>
              <a:ext uri="{FF2B5EF4-FFF2-40B4-BE49-F238E27FC236}">
                <a16:creationId xmlns:a16="http://schemas.microsoft.com/office/drawing/2014/main" id="{57FF897B-E114-2FE5-C3DD-15B34B550800}"/>
              </a:ext>
            </a:extLst>
          </p:cNvPr>
          <p:cNvSpPr>
            <a:spLocks noGrp="1"/>
          </p:cNvSpPr>
          <p:nvPr>
            <p:ph type="sldNum" sz="quarter" idx="4"/>
          </p:nvPr>
        </p:nvSpPr>
        <p:spPr/>
        <p:txBody>
          <a:bodyPr/>
          <a:lstStyle/>
          <a:p>
            <a:fld id="{4D029D89-7B63-4C94-AD4D-2E4D6BB83637}" type="slidenum">
              <a:rPr kumimoji="1" lang="ja-JP" altLang="en-US" smtClean="0"/>
              <a:pPr/>
              <a:t>11</a:t>
            </a:fld>
            <a:endParaRPr kumimoji="1" lang="ja-JP" altLang="en-US" dirty="0"/>
          </a:p>
        </p:txBody>
      </p:sp>
      <p:pic>
        <p:nvPicPr>
          <p:cNvPr id="5" name="Picture 6">
            <a:extLst>
              <a:ext uri="{FF2B5EF4-FFF2-40B4-BE49-F238E27FC236}">
                <a16:creationId xmlns:a16="http://schemas.microsoft.com/office/drawing/2014/main" id="{5F3307E1-3A42-C8AB-4891-B1624F39B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44" y="1282412"/>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6A3D7D32-3A88-F2A0-B212-018C3852917E}"/>
              </a:ext>
            </a:extLst>
          </p:cNvPr>
          <p:cNvSpPr txBox="1"/>
          <p:nvPr/>
        </p:nvSpPr>
        <p:spPr>
          <a:xfrm>
            <a:off x="502856" y="1647925"/>
            <a:ext cx="923651" cy="600164"/>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endParaRPr kumimoji="1" lang="en-US" altLang="ja-JP" sz="1100" dirty="0"/>
          </a:p>
          <a:p>
            <a:pPr algn="ctr"/>
            <a:r>
              <a:rPr kumimoji="1" lang="en-US" altLang="ja-JP" sz="1100" dirty="0"/>
              <a:t>(</a:t>
            </a:r>
            <a:r>
              <a:rPr kumimoji="1" lang="en-US" altLang="ja-JP" sz="1100" dirty="0" err="1"/>
              <a:t>yaml</a:t>
            </a:r>
            <a:r>
              <a:rPr kumimoji="1" lang="ja-JP" altLang="en-US" sz="1100" dirty="0"/>
              <a:t>形式</a:t>
            </a:r>
            <a:r>
              <a:rPr kumimoji="1" lang="en-US" altLang="ja-JP" sz="1100" dirty="0"/>
              <a:t>)</a:t>
            </a:r>
          </a:p>
        </p:txBody>
      </p:sp>
      <p:sp>
        <p:nvSpPr>
          <p:cNvPr id="7" name="十字形 6">
            <a:extLst>
              <a:ext uri="{FF2B5EF4-FFF2-40B4-BE49-F238E27FC236}">
                <a16:creationId xmlns:a16="http://schemas.microsoft.com/office/drawing/2014/main" id="{52DCC95E-F8F9-8D32-144C-286F4E717472}"/>
              </a:ext>
            </a:extLst>
          </p:cNvPr>
          <p:cNvSpPr/>
          <p:nvPr/>
        </p:nvSpPr>
        <p:spPr>
          <a:xfrm>
            <a:off x="1426507" y="1416951"/>
            <a:ext cx="389106" cy="415046"/>
          </a:xfrm>
          <a:prstGeom prst="plus">
            <a:avLst>
              <a:gd name="adj" fmla="val 37500"/>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8" name="テキスト ボックス 7">
            <a:extLst>
              <a:ext uri="{FF2B5EF4-FFF2-40B4-BE49-F238E27FC236}">
                <a16:creationId xmlns:a16="http://schemas.microsoft.com/office/drawing/2014/main" id="{9E168F9C-88A3-7CA1-A103-42C9948BFF11}"/>
              </a:ext>
            </a:extLst>
          </p:cNvPr>
          <p:cNvSpPr txBox="1"/>
          <p:nvPr/>
        </p:nvSpPr>
        <p:spPr>
          <a:xfrm>
            <a:off x="2045756" y="1328476"/>
            <a:ext cx="1761060" cy="523220"/>
          </a:xfrm>
          <a:prstGeom prst="rect">
            <a:avLst/>
          </a:prstGeom>
          <a:noFill/>
        </p:spPr>
        <p:txBody>
          <a:bodyPr wrap="none" rtlCol="0">
            <a:spAutoFit/>
          </a:bodyPr>
          <a:lstStyle/>
          <a:p>
            <a:pPr algn="l"/>
            <a:r>
              <a:rPr kumimoji="1" lang="en-US" altLang="ja-JP" sz="1400" dirty="0"/>
              <a:t>Arduino</a:t>
            </a:r>
            <a:r>
              <a:rPr kumimoji="1" lang="ja-JP" altLang="en-US" sz="1400" dirty="0"/>
              <a:t>機種情報</a:t>
            </a:r>
            <a:endParaRPr kumimoji="1" lang="en-US" altLang="ja-JP" sz="1400" dirty="0"/>
          </a:p>
          <a:p>
            <a:pPr algn="l"/>
            <a:r>
              <a:rPr kumimoji="1" lang="en-US" altLang="ja-JP" sz="1400" dirty="0"/>
              <a:t>(MCU, </a:t>
            </a:r>
            <a:r>
              <a:rPr kumimoji="1" lang="ja-JP" altLang="en-US" sz="1400" dirty="0"/>
              <a:t>動作電圧等</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A59540FA-E322-3D81-16FC-1DFADCEDBBF0}"/>
              </a:ext>
            </a:extLst>
          </p:cNvPr>
          <p:cNvSpPr txBox="1"/>
          <p:nvPr/>
        </p:nvSpPr>
        <p:spPr>
          <a:xfrm>
            <a:off x="1094383" y="4564537"/>
            <a:ext cx="1569660" cy="276999"/>
          </a:xfrm>
          <a:prstGeom prst="rect">
            <a:avLst/>
          </a:prstGeom>
          <a:noFill/>
        </p:spPr>
        <p:txBody>
          <a:bodyPr wrap="none" rtlCol="0">
            <a:spAutoFit/>
          </a:bodyPr>
          <a:lstStyle/>
          <a:p>
            <a:pPr algn="l"/>
            <a:r>
              <a:rPr kumimoji="1" lang="ja-JP" altLang="en-US" sz="1200" dirty="0"/>
              <a:t>仕様チェックアプリ</a:t>
            </a:r>
          </a:p>
        </p:txBody>
      </p:sp>
      <p:pic>
        <p:nvPicPr>
          <p:cNvPr id="10" name="図 9">
            <a:extLst>
              <a:ext uri="{FF2B5EF4-FFF2-40B4-BE49-F238E27FC236}">
                <a16:creationId xmlns:a16="http://schemas.microsoft.com/office/drawing/2014/main" id="{51C8455D-42BC-5183-64BC-299E76B662E7}"/>
              </a:ext>
            </a:extLst>
          </p:cNvPr>
          <p:cNvPicPr>
            <a:picLocks noChangeAspect="1"/>
          </p:cNvPicPr>
          <p:nvPr/>
        </p:nvPicPr>
        <p:blipFill>
          <a:blip r:embed="rId3"/>
          <a:stretch>
            <a:fillRect/>
          </a:stretch>
        </p:blipFill>
        <p:spPr>
          <a:xfrm>
            <a:off x="1153235" y="2852981"/>
            <a:ext cx="1386081" cy="1583752"/>
          </a:xfrm>
          <a:prstGeom prst="rect">
            <a:avLst/>
          </a:prstGeom>
        </p:spPr>
      </p:pic>
      <p:sp>
        <p:nvSpPr>
          <p:cNvPr id="11" name="矢印: 下 10">
            <a:extLst>
              <a:ext uri="{FF2B5EF4-FFF2-40B4-BE49-F238E27FC236}">
                <a16:creationId xmlns:a16="http://schemas.microsoft.com/office/drawing/2014/main" id="{9EF61E47-C64F-07D9-7084-EFD0C077BEC8}"/>
              </a:ext>
            </a:extLst>
          </p:cNvPr>
          <p:cNvSpPr/>
          <p:nvPr/>
        </p:nvSpPr>
        <p:spPr>
          <a:xfrm>
            <a:off x="1498060" y="2375892"/>
            <a:ext cx="447255" cy="391717"/>
          </a:xfrm>
          <a:prstGeom prst="downArrow">
            <a:avLst/>
          </a:prstGeom>
          <a:solidFill>
            <a:srgbClr val="FFFF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2" name="四角形: 角を丸くする 11">
            <a:extLst>
              <a:ext uri="{FF2B5EF4-FFF2-40B4-BE49-F238E27FC236}">
                <a16:creationId xmlns:a16="http://schemas.microsoft.com/office/drawing/2014/main" id="{F84BD996-DFDF-00B3-15E3-3E7511A90D88}"/>
              </a:ext>
            </a:extLst>
          </p:cNvPr>
          <p:cNvSpPr/>
          <p:nvPr/>
        </p:nvSpPr>
        <p:spPr>
          <a:xfrm>
            <a:off x="343711" y="1170835"/>
            <a:ext cx="3463105" cy="1077253"/>
          </a:xfrm>
          <a:prstGeom prst="round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Tree>
    <p:extLst>
      <p:ext uri="{BB962C8B-B14F-4D97-AF65-F5344CB8AC3E}">
        <p14:creationId xmlns:p14="http://schemas.microsoft.com/office/powerpoint/2010/main" val="26210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0C61F-79A6-B644-4C8A-3C6A5DAF7A7B}"/>
              </a:ext>
            </a:extLst>
          </p:cNvPr>
          <p:cNvSpPr>
            <a:spLocks noGrp="1"/>
          </p:cNvSpPr>
          <p:nvPr>
            <p:ph type="title"/>
          </p:nvPr>
        </p:nvSpPr>
        <p:spPr/>
        <p:txBody>
          <a:bodyPr/>
          <a:lstStyle/>
          <a:p>
            <a:r>
              <a:rPr kumimoji="1" lang="ja-JP" altLang="en-US" dirty="0"/>
              <a:t>マニュアル</a:t>
            </a:r>
          </a:p>
        </p:txBody>
      </p:sp>
      <p:sp>
        <p:nvSpPr>
          <p:cNvPr id="3" name="コンテンツ プレースホルダー 2">
            <a:extLst>
              <a:ext uri="{FF2B5EF4-FFF2-40B4-BE49-F238E27FC236}">
                <a16:creationId xmlns:a16="http://schemas.microsoft.com/office/drawing/2014/main" id="{7889F729-BAD1-7041-7D3E-C2EA82294FE3}"/>
              </a:ext>
            </a:extLst>
          </p:cNvPr>
          <p:cNvSpPr>
            <a:spLocks noGrp="1"/>
          </p:cNvSpPr>
          <p:nvPr>
            <p:ph idx="1"/>
          </p:nvPr>
        </p:nvSpPr>
        <p:spPr/>
        <p:txBody>
          <a:bodyPr/>
          <a:lstStyle/>
          <a:p>
            <a:r>
              <a:rPr kumimoji="1" lang="en-US" altLang="ja-JP" dirty="0"/>
              <a:t>Arduino</a:t>
            </a:r>
            <a:r>
              <a:rPr kumimoji="1" lang="ja-JP" altLang="en-US" dirty="0"/>
              <a:t>等の組み込みマイコンの基礎知識</a:t>
            </a:r>
            <a:endParaRPr kumimoji="1" lang="en-US" altLang="ja-JP" dirty="0"/>
          </a:p>
          <a:p>
            <a:r>
              <a:rPr kumimoji="1" lang="en-US" altLang="ja-JP" dirty="0"/>
              <a:t>IoT</a:t>
            </a:r>
            <a:r>
              <a:rPr kumimoji="1" lang="ja-JP" altLang="en-US" dirty="0"/>
              <a:t>向けセンサネットワークの基礎</a:t>
            </a:r>
            <a:endParaRPr kumimoji="1" lang="en-US" altLang="ja-JP" dirty="0"/>
          </a:p>
          <a:p>
            <a:r>
              <a:rPr kumimoji="1" lang="ja-JP" altLang="en-US" dirty="0"/>
              <a:t>仕様定義の方法</a:t>
            </a:r>
            <a:endParaRPr kumimoji="1" lang="en-US" altLang="ja-JP" dirty="0"/>
          </a:p>
          <a:p>
            <a:r>
              <a:rPr lang="en-US" altLang="ja-JP" dirty="0"/>
              <a:t>Arduino</a:t>
            </a:r>
            <a:r>
              <a:rPr lang="ja-JP" altLang="en-US" dirty="0"/>
              <a:t>用スケッチ合成プログラムの使い方</a:t>
            </a:r>
            <a:endParaRPr lang="en-US" altLang="ja-JP" dirty="0"/>
          </a:p>
          <a:p>
            <a:r>
              <a:rPr lang="en-US" altLang="ja-JP" dirty="0"/>
              <a:t>Arduino IDE</a:t>
            </a:r>
            <a:r>
              <a:rPr lang="ja-JP" altLang="en-US" dirty="0"/>
              <a:t>の使い方</a:t>
            </a:r>
            <a:endParaRPr lang="en-US" altLang="ja-JP" dirty="0"/>
          </a:p>
        </p:txBody>
      </p:sp>
      <p:sp>
        <p:nvSpPr>
          <p:cNvPr id="4" name="四角形: 角を丸くする 3">
            <a:extLst>
              <a:ext uri="{FF2B5EF4-FFF2-40B4-BE49-F238E27FC236}">
                <a16:creationId xmlns:a16="http://schemas.microsoft.com/office/drawing/2014/main" id="{42534CB8-2FC5-A33B-B1D3-F8FB0C1943F2}"/>
              </a:ext>
            </a:extLst>
          </p:cNvPr>
          <p:cNvSpPr/>
          <p:nvPr/>
        </p:nvSpPr>
        <p:spPr>
          <a:xfrm>
            <a:off x="1196558" y="3592208"/>
            <a:ext cx="5899186" cy="600892"/>
          </a:xfrm>
          <a:prstGeom prst="roundRect">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電子回路・</a:t>
            </a:r>
            <a:r>
              <a:rPr kumimoji="1" lang="en-US" altLang="ja-JP" dirty="0">
                <a:solidFill>
                  <a:schemeClr val="tx1"/>
                </a:solidFill>
              </a:rPr>
              <a:t>C++</a:t>
            </a:r>
            <a:r>
              <a:rPr kumimoji="1" lang="ja-JP" altLang="en-US" dirty="0">
                <a:solidFill>
                  <a:schemeClr val="tx1"/>
                </a:solidFill>
              </a:rPr>
              <a:t>の知識がなくても理解できる</a:t>
            </a:r>
          </a:p>
        </p:txBody>
      </p:sp>
      <p:sp>
        <p:nvSpPr>
          <p:cNvPr id="5" name="テキスト ボックス 4">
            <a:extLst>
              <a:ext uri="{FF2B5EF4-FFF2-40B4-BE49-F238E27FC236}">
                <a16:creationId xmlns:a16="http://schemas.microsoft.com/office/drawing/2014/main" id="{07DDBCBE-8112-048E-9063-109CB104BEE8}"/>
              </a:ext>
            </a:extLst>
          </p:cNvPr>
          <p:cNvSpPr txBox="1"/>
          <p:nvPr/>
        </p:nvSpPr>
        <p:spPr>
          <a:xfrm>
            <a:off x="344013" y="4346045"/>
            <a:ext cx="7943200" cy="369332"/>
          </a:xfrm>
          <a:prstGeom prst="rect">
            <a:avLst/>
          </a:prstGeom>
          <a:noFill/>
        </p:spPr>
        <p:txBody>
          <a:bodyPr wrap="none" rtlCol="0">
            <a:spAutoFit/>
          </a:bodyPr>
          <a:lstStyle/>
          <a:p>
            <a:pPr algn="l"/>
            <a:r>
              <a:rPr kumimoji="1" lang="ja-JP" altLang="en-US" dirty="0">
                <a:solidFill>
                  <a:srgbClr val="FF0000"/>
                </a:solidFill>
              </a:rPr>
              <a:t>「</a:t>
            </a:r>
            <a:r>
              <a:rPr kumimoji="1" lang="en-US" altLang="ja-JP" dirty="0">
                <a:solidFill>
                  <a:srgbClr val="FF0000"/>
                </a:solidFill>
              </a:rPr>
              <a:t>PC</a:t>
            </a:r>
            <a:r>
              <a:rPr kumimoji="1" lang="ja-JP" altLang="en-US" dirty="0">
                <a:solidFill>
                  <a:srgbClr val="FF0000"/>
                </a:solidFill>
              </a:rPr>
              <a:t>を使えない」「小中学 理科実験レベルの配線もできない」人は想定外</a:t>
            </a:r>
          </a:p>
        </p:txBody>
      </p:sp>
    </p:spTree>
    <p:extLst>
      <p:ext uri="{BB962C8B-B14F-4D97-AF65-F5344CB8AC3E}">
        <p14:creationId xmlns:p14="http://schemas.microsoft.com/office/powerpoint/2010/main" val="82313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40640-918F-56C1-09C2-538EC5A3139B}"/>
            </a:ext>
          </a:extLst>
        </p:cNvPr>
        <p:cNvGrpSpPr/>
        <p:nvPr/>
      </p:nvGrpSpPr>
      <p:grpSpPr>
        <a:xfrm>
          <a:off x="0" y="0"/>
          <a:ext cx="0" cy="0"/>
          <a:chOff x="0" y="0"/>
          <a:chExt cx="0" cy="0"/>
        </a:xfrm>
      </p:grpSpPr>
    </p:spTree>
    <p:extLst>
      <p:ext uri="{BB962C8B-B14F-4D97-AF65-F5344CB8AC3E}">
        <p14:creationId xmlns:p14="http://schemas.microsoft.com/office/powerpoint/2010/main" val="1212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E9739E-D92B-1A93-CF0B-29B1C343B83B}"/>
              </a:ext>
            </a:extLst>
          </p:cNvPr>
          <p:cNvSpPr>
            <a:spLocks noGrp="1"/>
          </p:cNvSpPr>
          <p:nvPr>
            <p:ph type="title"/>
          </p:nvPr>
        </p:nvSpPr>
        <p:spPr/>
        <p:txBody>
          <a:bodyPr/>
          <a:lstStyle/>
          <a:p>
            <a:r>
              <a:rPr lang="ja-JP" altLang="en-US" dirty="0"/>
              <a:t>背景</a:t>
            </a:r>
          </a:p>
        </p:txBody>
      </p:sp>
      <p:sp>
        <p:nvSpPr>
          <p:cNvPr id="27" name="コンテンツ プレースホルダー 26">
            <a:extLst>
              <a:ext uri="{FF2B5EF4-FFF2-40B4-BE49-F238E27FC236}">
                <a16:creationId xmlns:a16="http://schemas.microsoft.com/office/drawing/2014/main" id="{5BABAF0D-5E4A-D1AE-24D1-7EE7F74928A2}"/>
              </a:ext>
            </a:extLst>
          </p:cNvPr>
          <p:cNvSpPr>
            <a:spLocks noGrp="1"/>
          </p:cNvSpPr>
          <p:nvPr>
            <p:ph idx="1"/>
          </p:nvPr>
        </p:nvSpPr>
        <p:spPr/>
        <p:txBody>
          <a:bodyPr/>
          <a:lstStyle/>
          <a:p>
            <a:r>
              <a:rPr lang="en-US" altLang="ja-JP" dirty="0"/>
              <a:t>IoT</a:t>
            </a:r>
            <a:r>
              <a:rPr lang="ja-JP" altLang="en-US" dirty="0"/>
              <a:t>のアプリ開発</a:t>
            </a:r>
            <a:endParaRPr lang="en-US" altLang="ja-JP" dirty="0"/>
          </a:p>
          <a:p>
            <a:pPr lvl="1"/>
            <a:r>
              <a:rPr lang="ja-JP" altLang="en-US" dirty="0"/>
              <a:t>事前検証</a:t>
            </a:r>
            <a:endParaRPr lang="en-US" altLang="ja-JP" dirty="0"/>
          </a:p>
          <a:p>
            <a:pPr lvl="2"/>
            <a:r>
              <a:rPr lang="ja-JP" altLang="en-US" dirty="0"/>
              <a:t>データを集めるセンサの試作</a:t>
            </a:r>
            <a:endParaRPr lang="en-US" altLang="ja-JP" dirty="0"/>
          </a:p>
          <a:p>
            <a:pPr lvl="2"/>
            <a:r>
              <a:rPr lang="ja-JP" altLang="en-US" dirty="0"/>
              <a:t>テスト的なデータ収集</a:t>
            </a:r>
            <a:endParaRPr lang="en-US" altLang="ja-JP" dirty="0"/>
          </a:p>
          <a:p>
            <a:pPr lvl="2"/>
            <a:r>
              <a:rPr lang="ja-JP" altLang="en-US" dirty="0"/>
              <a:t>データの分析による効果の測定</a:t>
            </a:r>
            <a:endParaRPr lang="en-US" altLang="ja-JP" dirty="0"/>
          </a:p>
          <a:p>
            <a:pPr lvl="2"/>
            <a:endParaRPr lang="en-US" altLang="ja-JP" dirty="0"/>
          </a:p>
          <a:p>
            <a:pPr lvl="2"/>
            <a:endParaRPr lang="en-US" altLang="ja-JP" dirty="0"/>
          </a:p>
          <a:p>
            <a:pPr lvl="1"/>
            <a:r>
              <a:rPr lang="ja-JP" altLang="en-US" dirty="0"/>
              <a:t>実システム開発</a:t>
            </a:r>
            <a:endParaRPr lang="en-US" altLang="ja-JP" dirty="0"/>
          </a:p>
          <a:p>
            <a:pPr lvl="2"/>
            <a:r>
              <a:rPr lang="ja-JP" altLang="en-US" dirty="0"/>
              <a:t>センサの開発</a:t>
            </a:r>
            <a:endParaRPr lang="en-US" altLang="ja-JP" dirty="0"/>
          </a:p>
          <a:p>
            <a:pPr lvl="2"/>
            <a:r>
              <a:rPr lang="ja-JP" altLang="en-US" dirty="0"/>
              <a:t>サーバアプリの開発</a:t>
            </a:r>
            <a:endParaRPr lang="en-US" altLang="ja-JP" dirty="0"/>
          </a:p>
          <a:p>
            <a:pPr lvl="2"/>
            <a:r>
              <a:rPr lang="ja-JP" altLang="en-US" dirty="0"/>
              <a:t>配備</a:t>
            </a:r>
          </a:p>
        </p:txBody>
      </p:sp>
      <p:sp>
        <p:nvSpPr>
          <p:cNvPr id="5" name="雲 4">
            <a:extLst>
              <a:ext uri="{FF2B5EF4-FFF2-40B4-BE49-F238E27FC236}">
                <a16:creationId xmlns:a16="http://schemas.microsoft.com/office/drawing/2014/main" id="{4FCD534F-3281-0CC8-4CC8-EC1D49DF8F79}"/>
              </a:ext>
            </a:extLst>
          </p:cNvPr>
          <p:cNvSpPr/>
          <p:nvPr/>
        </p:nvSpPr>
        <p:spPr>
          <a:xfrm>
            <a:off x="5749754" y="3618561"/>
            <a:ext cx="1837268" cy="833967"/>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センサ専用</a:t>
            </a:r>
            <a:endParaRPr kumimoji="1"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ネットワーク</a:t>
            </a:r>
          </a:p>
        </p:txBody>
      </p:sp>
      <p:sp>
        <p:nvSpPr>
          <p:cNvPr id="6" name="雲 5">
            <a:extLst>
              <a:ext uri="{FF2B5EF4-FFF2-40B4-BE49-F238E27FC236}">
                <a16:creationId xmlns:a16="http://schemas.microsoft.com/office/drawing/2014/main" id="{5012DC24-49FA-B96E-8F9C-FEB5932587E1}"/>
              </a:ext>
            </a:extLst>
          </p:cNvPr>
          <p:cNvSpPr/>
          <p:nvPr/>
        </p:nvSpPr>
        <p:spPr>
          <a:xfrm>
            <a:off x="5749754" y="2376076"/>
            <a:ext cx="2189147" cy="1099819"/>
          </a:xfrm>
          <a:prstGeom prst="cloud">
            <a:avLst/>
          </a:prstGeom>
          <a:solidFill>
            <a:schemeClr val="bg1">
              <a:lumMod val="9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インターネット</a:t>
            </a:r>
          </a:p>
        </p:txBody>
      </p:sp>
      <p:sp>
        <p:nvSpPr>
          <p:cNvPr id="7" name="正方形/長方形 6">
            <a:extLst>
              <a:ext uri="{FF2B5EF4-FFF2-40B4-BE49-F238E27FC236}">
                <a16:creationId xmlns:a16="http://schemas.microsoft.com/office/drawing/2014/main" id="{F87F7B05-C140-B63B-4193-DBBC23F0492E}"/>
              </a:ext>
            </a:extLst>
          </p:cNvPr>
          <p:cNvSpPr/>
          <p:nvPr/>
        </p:nvSpPr>
        <p:spPr>
          <a:xfrm>
            <a:off x="6329721" y="3189726"/>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1DC40D64-94C9-B884-8E79-06FF7EC1A904}"/>
              </a:ext>
            </a:extLst>
          </p:cNvPr>
          <p:cNvSpPr/>
          <p:nvPr/>
        </p:nvSpPr>
        <p:spPr>
          <a:xfrm>
            <a:off x="6338877" y="1981877"/>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a:t>
            </a:r>
            <a:r>
              <a:rPr kumimoji="1" lang="ja-JP" altLang="en-US" sz="1400" dirty="0">
                <a:solidFill>
                  <a:schemeClr val="tx1"/>
                </a:solidFill>
                <a:latin typeface="メイリオ" panose="020B0604030504040204" pitchFamily="50" charset="-128"/>
                <a:ea typeface="メイリオ" panose="020B0604030504040204" pitchFamily="50" charset="-128"/>
              </a:rPr>
              <a:t>サーバ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B37D1080-3E2E-1402-0B4C-0E731EEFD205}"/>
              </a:ext>
            </a:extLst>
          </p:cNvPr>
          <p:cNvSpPr/>
          <p:nvPr/>
        </p:nvSpPr>
        <p:spPr>
          <a:xfrm>
            <a:off x="5353092" y="4055866"/>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1" name="正方形/長方形 10">
            <a:extLst>
              <a:ext uri="{FF2B5EF4-FFF2-40B4-BE49-F238E27FC236}">
                <a16:creationId xmlns:a16="http://schemas.microsoft.com/office/drawing/2014/main" id="{BBF6BBCB-EA8D-58E6-90CC-E7663934BD56}"/>
              </a:ext>
            </a:extLst>
          </p:cNvPr>
          <p:cNvSpPr/>
          <p:nvPr/>
        </p:nvSpPr>
        <p:spPr>
          <a:xfrm>
            <a:off x="6196372" y="4329763"/>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正方形/長方形 11">
            <a:extLst>
              <a:ext uri="{FF2B5EF4-FFF2-40B4-BE49-F238E27FC236}">
                <a16:creationId xmlns:a16="http://schemas.microsoft.com/office/drawing/2014/main" id="{3C3E3702-9E70-B9BC-BF27-699E547EB53A}"/>
              </a:ext>
            </a:extLst>
          </p:cNvPr>
          <p:cNvSpPr/>
          <p:nvPr/>
        </p:nvSpPr>
        <p:spPr>
          <a:xfrm>
            <a:off x="7152681" y="4170165"/>
            <a:ext cx="677334" cy="319195"/>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7" name="フリーフォーム: 図形 16">
            <a:extLst>
              <a:ext uri="{FF2B5EF4-FFF2-40B4-BE49-F238E27FC236}">
                <a16:creationId xmlns:a16="http://schemas.microsoft.com/office/drawing/2014/main" id="{5CEE8593-B76E-04C8-B4AF-39C4C0BC9353}"/>
              </a:ext>
            </a:extLst>
          </p:cNvPr>
          <p:cNvSpPr/>
          <p:nvPr/>
        </p:nvSpPr>
        <p:spPr>
          <a:xfrm flipH="1">
            <a:off x="5622334" y="3472088"/>
            <a:ext cx="663786" cy="602827"/>
          </a:xfrm>
          <a:custGeom>
            <a:avLst/>
            <a:gdLst>
              <a:gd name="connsiteX0" fmla="*/ 663786 w 663786"/>
              <a:gd name="connsiteY0" fmla="*/ 602827 h 602827"/>
              <a:gd name="connsiteX1" fmla="*/ 487680 w 663786"/>
              <a:gd name="connsiteY1" fmla="*/ 304800 h 602827"/>
              <a:gd name="connsiteX2" fmla="*/ 0 w 663786"/>
              <a:gd name="connsiteY2" fmla="*/ 0 h 602827"/>
            </a:gdLst>
            <a:ahLst/>
            <a:cxnLst>
              <a:cxn ang="0">
                <a:pos x="connsiteX0" y="connsiteY0"/>
              </a:cxn>
              <a:cxn ang="0">
                <a:pos x="connsiteX1" y="connsiteY1"/>
              </a:cxn>
              <a:cxn ang="0">
                <a:pos x="connsiteX2" y="connsiteY2"/>
              </a:cxn>
            </a:cxnLst>
            <a:rect l="l" t="t" r="r" b="b"/>
            <a:pathLst>
              <a:path w="663786" h="602827">
                <a:moveTo>
                  <a:pt x="663786" y="602827"/>
                </a:moveTo>
                <a:cubicBezTo>
                  <a:pt x="631048" y="504049"/>
                  <a:pt x="598311" y="405271"/>
                  <a:pt x="487680" y="304800"/>
                </a:cubicBezTo>
                <a:cubicBezTo>
                  <a:pt x="377049" y="204329"/>
                  <a:pt x="188524" y="102164"/>
                  <a:pt x="0" y="0"/>
                </a:cubicBezTo>
              </a:path>
            </a:pathLst>
          </a:custGeom>
          <a:noFill/>
          <a:ln w="38100">
            <a:solidFill>
              <a:schemeClr val="tx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4EC7ED8-1BF7-120B-2557-F5A718280BF0}"/>
              </a:ext>
            </a:extLst>
          </p:cNvPr>
          <p:cNvSpPr txBox="1"/>
          <p:nvPr/>
        </p:nvSpPr>
        <p:spPr>
          <a:xfrm>
            <a:off x="5101679" y="3330791"/>
            <a:ext cx="954107"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データ送信</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フリーフォーム: 図形 19">
            <a:extLst>
              <a:ext uri="{FF2B5EF4-FFF2-40B4-BE49-F238E27FC236}">
                <a16:creationId xmlns:a16="http://schemas.microsoft.com/office/drawing/2014/main" id="{44466FEE-8E19-FEC3-E81B-795339120F2E}"/>
              </a:ext>
            </a:extLst>
          </p:cNvPr>
          <p:cNvSpPr/>
          <p:nvPr/>
        </p:nvSpPr>
        <p:spPr>
          <a:xfrm>
            <a:off x="7657295" y="2271481"/>
            <a:ext cx="437850" cy="1148517"/>
          </a:xfrm>
          <a:custGeom>
            <a:avLst/>
            <a:gdLst>
              <a:gd name="connsiteX0" fmla="*/ 663786 w 663786"/>
              <a:gd name="connsiteY0" fmla="*/ 602827 h 602827"/>
              <a:gd name="connsiteX1" fmla="*/ 487680 w 663786"/>
              <a:gd name="connsiteY1" fmla="*/ 304800 h 602827"/>
              <a:gd name="connsiteX2" fmla="*/ 0 w 663786"/>
              <a:gd name="connsiteY2" fmla="*/ 0 h 602827"/>
              <a:gd name="connsiteX0" fmla="*/ 192490 w 505618"/>
              <a:gd name="connsiteY0" fmla="*/ 681765 h 681765"/>
              <a:gd name="connsiteX1" fmla="*/ 487680 w 505618"/>
              <a:gd name="connsiteY1" fmla="*/ 304800 h 681765"/>
              <a:gd name="connsiteX2" fmla="*/ 0 w 505618"/>
              <a:gd name="connsiteY2" fmla="*/ 0 h 681765"/>
              <a:gd name="connsiteX0" fmla="*/ 192490 w 521536"/>
              <a:gd name="connsiteY0" fmla="*/ 681765 h 681765"/>
              <a:gd name="connsiteX1" fmla="*/ 487680 w 521536"/>
              <a:gd name="connsiteY1" fmla="*/ 304800 h 681765"/>
              <a:gd name="connsiteX2" fmla="*/ 0 w 521536"/>
              <a:gd name="connsiteY2" fmla="*/ 0 h 681765"/>
              <a:gd name="connsiteX0" fmla="*/ 480 w 507905"/>
              <a:gd name="connsiteY0" fmla="*/ 687209 h 687209"/>
              <a:gd name="connsiteX1" fmla="*/ 487680 w 507905"/>
              <a:gd name="connsiteY1" fmla="*/ 304800 h 687209"/>
              <a:gd name="connsiteX2" fmla="*/ 0 w 507905"/>
              <a:gd name="connsiteY2" fmla="*/ 0 h 687209"/>
            </a:gdLst>
            <a:ahLst/>
            <a:cxnLst>
              <a:cxn ang="0">
                <a:pos x="connsiteX0" y="connsiteY0"/>
              </a:cxn>
              <a:cxn ang="0">
                <a:pos x="connsiteX1" y="connsiteY1"/>
              </a:cxn>
              <a:cxn ang="0">
                <a:pos x="connsiteX2" y="connsiteY2"/>
              </a:cxn>
            </a:cxnLst>
            <a:rect l="l" t="t" r="r" b="b"/>
            <a:pathLst>
              <a:path w="507905" h="687209">
                <a:moveTo>
                  <a:pt x="480" y="687209"/>
                </a:moveTo>
                <a:cubicBezTo>
                  <a:pt x="229572" y="596598"/>
                  <a:pt x="598311" y="405271"/>
                  <a:pt x="487680" y="304800"/>
                </a:cubicBezTo>
                <a:cubicBezTo>
                  <a:pt x="377049" y="204329"/>
                  <a:pt x="188524" y="102164"/>
                  <a:pt x="0" y="0"/>
                </a:cubicBezTo>
              </a:path>
            </a:pathLst>
          </a:custGeom>
          <a:noFill/>
          <a:ln w="38100">
            <a:solidFill>
              <a:schemeClr val="tx1"/>
            </a:solidFill>
            <a:headEnd type="triangle"/>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1BB15A2B-164A-E94E-706B-4E27B17C79B3}"/>
              </a:ext>
            </a:extLst>
          </p:cNvPr>
          <p:cNvSpPr txBox="1"/>
          <p:nvPr/>
        </p:nvSpPr>
        <p:spPr>
          <a:xfrm>
            <a:off x="7833720" y="2076647"/>
            <a:ext cx="800219" cy="646331"/>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アクセス</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(pull)</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5" name="吹き出し: 四角形 24">
            <a:extLst>
              <a:ext uri="{FF2B5EF4-FFF2-40B4-BE49-F238E27FC236}">
                <a16:creationId xmlns:a16="http://schemas.microsoft.com/office/drawing/2014/main" id="{AF5FB2DA-F61C-CAE2-E3A4-EC4ED0A18153}"/>
              </a:ext>
            </a:extLst>
          </p:cNvPr>
          <p:cNvSpPr/>
          <p:nvPr/>
        </p:nvSpPr>
        <p:spPr>
          <a:xfrm>
            <a:off x="8003289" y="3330791"/>
            <a:ext cx="677334" cy="657013"/>
          </a:xfrm>
          <a:prstGeom prst="wedgeRectCallout">
            <a:avLst>
              <a:gd name="adj1" fmla="val -115504"/>
              <a:gd name="adj2" fmla="val -21375"/>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センサ</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データ</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蓄積</a:t>
            </a:r>
          </a:p>
        </p:txBody>
      </p:sp>
      <p:sp>
        <p:nvSpPr>
          <p:cNvPr id="28" name="吹き出し: 四角形 27">
            <a:extLst>
              <a:ext uri="{FF2B5EF4-FFF2-40B4-BE49-F238E27FC236}">
                <a16:creationId xmlns:a16="http://schemas.microsoft.com/office/drawing/2014/main" id="{9834EC1E-60D9-8857-B177-3EB21E956DEB}"/>
              </a:ext>
            </a:extLst>
          </p:cNvPr>
          <p:cNvSpPr/>
          <p:nvPr/>
        </p:nvSpPr>
        <p:spPr>
          <a:xfrm>
            <a:off x="2112343" y="2604278"/>
            <a:ext cx="2759959" cy="321708"/>
          </a:xfrm>
          <a:prstGeom prst="wedgeRectCallout">
            <a:avLst>
              <a:gd name="adj1" fmla="val -20476"/>
              <a:gd name="adj2" fmla="val -99666"/>
            </a:avLst>
          </a:prstGeom>
          <a:solidFill>
            <a:srgbClr val="FFFFE5"/>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効果が見込める場合のみ次に進む</a:t>
            </a:r>
          </a:p>
        </p:txBody>
      </p:sp>
      <p:sp>
        <p:nvSpPr>
          <p:cNvPr id="29" name="フローチャート: 代替処理 28">
            <a:extLst>
              <a:ext uri="{FF2B5EF4-FFF2-40B4-BE49-F238E27FC236}">
                <a16:creationId xmlns:a16="http://schemas.microsoft.com/office/drawing/2014/main" id="{1312FA9C-B185-6ADC-A078-5B56095E241B}"/>
              </a:ext>
            </a:extLst>
          </p:cNvPr>
          <p:cNvSpPr/>
          <p:nvPr/>
        </p:nvSpPr>
        <p:spPr>
          <a:xfrm>
            <a:off x="2945791" y="875533"/>
            <a:ext cx="6022994" cy="57176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本分野の問題 </a:t>
            </a:r>
            <a:r>
              <a:rPr kumimoji="1" lang="en-US" altLang="ja-JP" sz="1600" dirty="0">
                <a:solidFill>
                  <a:schemeClr val="tx1"/>
                </a:solidFill>
              </a:rPr>
              <a:t>: </a:t>
            </a:r>
            <a:r>
              <a:rPr kumimoji="1" lang="ja-JP" altLang="en-US" sz="1600" dirty="0">
                <a:solidFill>
                  <a:schemeClr val="tx1"/>
                </a:solidFill>
              </a:rPr>
              <a:t>事前検証に必要なコスト</a:t>
            </a:r>
            <a:r>
              <a:rPr kumimoji="1" lang="en-US" altLang="ja-JP" sz="1600" dirty="0">
                <a:solidFill>
                  <a:schemeClr val="tx1"/>
                </a:solidFill>
              </a:rPr>
              <a:t>(</a:t>
            </a:r>
            <a:r>
              <a:rPr kumimoji="1" lang="ja-JP" altLang="en-US" sz="1600" dirty="0">
                <a:solidFill>
                  <a:schemeClr val="tx1"/>
                </a:solidFill>
              </a:rPr>
              <a:t>時間と費用</a:t>
            </a:r>
            <a:r>
              <a:rPr kumimoji="1" lang="en-US" altLang="ja-JP" sz="1600" dirty="0">
                <a:solidFill>
                  <a:schemeClr val="tx1"/>
                </a:solidFill>
              </a:rPr>
              <a:t>)</a:t>
            </a:r>
            <a:r>
              <a:rPr kumimoji="1" lang="ja-JP" altLang="en-US" sz="1600" dirty="0">
                <a:solidFill>
                  <a:schemeClr val="tx1"/>
                </a:solidFill>
              </a:rPr>
              <a:t>が大</a:t>
            </a:r>
          </a:p>
        </p:txBody>
      </p:sp>
      <p:sp>
        <p:nvSpPr>
          <p:cNvPr id="31" name="楕円 30">
            <a:extLst>
              <a:ext uri="{FF2B5EF4-FFF2-40B4-BE49-F238E27FC236}">
                <a16:creationId xmlns:a16="http://schemas.microsoft.com/office/drawing/2014/main" id="{AACC1F58-3130-229D-0B01-C73C955A1064}"/>
              </a:ext>
            </a:extLst>
          </p:cNvPr>
          <p:cNvSpPr/>
          <p:nvPr/>
        </p:nvSpPr>
        <p:spPr>
          <a:xfrm>
            <a:off x="4041222" y="1633892"/>
            <a:ext cx="158788" cy="73717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cxnSp>
        <p:nvCxnSpPr>
          <p:cNvPr id="33" name="直線矢印コネクタ 32">
            <a:extLst>
              <a:ext uri="{FF2B5EF4-FFF2-40B4-BE49-F238E27FC236}">
                <a16:creationId xmlns:a16="http://schemas.microsoft.com/office/drawing/2014/main" id="{64BC732A-F96F-5242-F4A0-3860F14EAA66}"/>
              </a:ext>
            </a:extLst>
          </p:cNvPr>
          <p:cNvCxnSpPr/>
          <p:nvPr/>
        </p:nvCxnSpPr>
        <p:spPr>
          <a:xfrm>
            <a:off x="4200010" y="1981441"/>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5548C68-0389-24F3-FE9C-4413C4E09404}"/>
              </a:ext>
            </a:extLst>
          </p:cNvPr>
          <p:cNvCxnSpPr>
            <a:cxnSpLocks/>
          </p:cNvCxnSpPr>
          <p:nvPr/>
        </p:nvCxnSpPr>
        <p:spPr>
          <a:xfrm flipV="1">
            <a:off x="4041222" y="1903290"/>
            <a:ext cx="0" cy="15630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3FFA010-2337-1F8A-641C-C8FD8A6BB31F}"/>
              </a:ext>
            </a:extLst>
          </p:cNvPr>
          <p:cNvSpPr txBox="1"/>
          <p:nvPr/>
        </p:nvSpPr>
        <p:spPr>
          <a:xfrm>
            <a:off x="4233122" y="1766438"/>
            <a:ext cx="1441420" cy="523220"/>
          </a:xfrm>
          <a:prstGeom prst="rect">
            <a:avLst/>
          </a:prstGeom>
          <a:noFill/>
        </p:spPr>
        <p:txBody>
          <a:bodyPr wrap="none" rtlCol="0">
            <a:spAutoFit/>
          </a:bodyPr>
          <a:lstStyle/>
          <a:p>
            <a:pPr algn="l"/>
            <a:r>
              <a:rPr kumimoji="1" lang="ja-JP" altLang="en-US" sz="1400" dirty="0">
                <a:solidFill>
                  <a:srgbClr val="FF0000"/>
                </a:solidFill>
              </a:rPr>
              <a:t>一般的に</a:t>
            </a:r>
            <a:endParaRPr kumimoji="1" lang="en-US" altLang="ja-JP" sz="1400" dirty="0">
              <a:solidFill>
                <a:srgbClr val="FF0000"/>
              </a:solidFill>
            </a:endParaRPr>
          </a:p>
          <a:p>
            <a:pPr algn="l"/>
            <a:r>
              <a:rPr kumimoji="1" lang="ja-JP" altLang="en-US" sz="1400" dirty="0">
                <a:solidFill>
                  <a:srgbClr val="FF0000"/>
                </a:solidFill>
              </a:rPr>
              <a:t>リトライが発生</a:t>
            </a:r>
          </a:p>
        </p:txBody>
      </p:sp>
    </p:spTree>
    <p:extLst>
      <p:ext uri="{BB962C8B-B14F-4D97-AF65-F5344CB8AC3E}">
        <p14:creationId xmlns:p14="http://schemas.microsoft.com/office/powerpoint/2010/main" val="265942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C7568-5114-C4FD-7070-AAFF6C781040}"/>
              </a:ext>
            </a:extLst>
          </p:cNvPr>
          <p:cNvSpPr>
            <a:spLocks noGrp="1"/>
          </p:cNvSpPr>
          <p:nvPr>
            <p:ph type="title"/>
          </p:nvPr>
        </p:nvSpPr>
        <p:spPr/>
        <p:txBody>
          <a:bodyPr/>
          <a:lstStyle/>
          <a:p>
            <a:r>
              <a:rPr kumimoji="1" lang="ja-JP" altLang="en-US" dirty="0"/>
              <a:t>着目する分野 </a:t>
            </a:r>
            <a:r>
              <a:rPr kumimoji="1" lang="en-US" altLang="ja-JP" dirty="0"/>
              <a:t>: </a:t>
            </a:r>
            <a:r>
              <a:rPr kumimoji="1" lang="ja-JP" altLang="en-US" dirty="0"/>
              <a:t>センサ端末開発</a:t>
            </a:r>
          </a:p>
        </p:txBody>
      </p:sp>
      <p:sp>
        <p:nvSpPr>
          <p:cNvPr id="3" name="コンテンツ プレースホルダー 2">
            <a:extLst>
              <a:ext uri="{FF2B5EF4-FFF2-40B4-BE49-F238E27FC236}">
                <a16:creationId xmlns:a16="http://schemas.microsoft.com/office/drawing/2014/main" id="{F4C6C5F0-EE06-7778-8D45-27C6936DA1E4}"/>
              </a:ext>
            </a:extLst>
          </p:cNvPr>
          <p:cNvSpPr>
            <a:spLocks noGrp="1"/>
          </p:cNvSpPr>
          <p:nvPr>
            <p:ph idx="1"/>
          </p:nvPr>
        </p:nvSpPr>
        <p:spPr/>
        <p:txBody>
          <a:bodyPr/>
          <a:lstStyle/>
          <a:p>
            <a:r>
              <a:rPr kumimoji="1" lang="ja-JP" altLang="en-US" dirty="0"/>
              <a:t>センサ端末</a:t>
            </a:r>
            <a:r>
              <a:rPr kumimoji="1" lang="en-US" altLang="ja-JP" dirty="0"/>
              <a:t>(</a:t>
            </a:r>
            <a:r>
              <a:rPr kumimoji="1" lang="ja-JP" altLang="en-US" dirty="0"/>
              <a:t>屋内外に固定設置</a:t>
            </a:r>
            <a:r>
              <a:rPr kumimoji="1" lang="en-US" altLang="ja-JP" dirty="0"/>
              <a:t>)</a:t>
            </a:r>
            <a:r>
              <a:rPr lang="ja-JP" altLang="en-US" dirty="0"/>
              <a:t>の現状</a:t>
            </a:r>
            <a:endParaRPr kumimoji="1" lang="en-US" altLang="ja-JP" dirty="0"/>
          </a:p>
          <a:p>
            <a:pPr lvl="1"/>
            <a:r>
              <a:rPr kumimoji="1" lang="ja-JP" altLang="en-US" dirty="0"/>
              <a:t>独自の開発が必要</a:t>
            </a:r>
            <a:r>
              <a:rPr kumimoji="1" lang="en-US" altLang="ja-JP" dirty="0"/>
              <a:t>(</a:t>
            </a:r>
            <a:r>
              <a:rPr kumimoji="1" lang="ja-JP" altLang="en-US" dirty="0"/>
              <a:t>要望を満たす市販品がほとんど存在しない</a:t>
            </a:r>
            <a:r>
              <a:rPr kumimoji="1" lang="en-US" altLang="ja-JP" dirty="0"/>
              <a:t>)</a:t>
            </a:r>
          </a:p>
          <a:p>
            <a:pPr lvl="1"/>
            <a:endParaRPr kumimoji="1" lang="en-US" altLang="ja-JP" dirty="0"/>
          </a:p>
          <a:p>
            <a:r>
              <a:rPr lang="en-US" altLang="ja-JP" dirty="0"/>
              <a:t>IoT</a:t>
            </a:r>
            <a:r>
              <a:rPr lang="ja-JP" altLang="en-US" dirty="0"/>
              <a:t>のトライアル</a:t>
            </a:r>
            <a:r>
              <a:rPr lang="en-US" altLang="ja-JP" dirty="0"/>
              <a:t>(</a:t>
            </a:r>
            <a:r>
              <a:rPr lang="ja-JP" altLang="en-US" dirty="0"/>
              <a:t>効果の有無の事前検証</a:t>
            </a:r>
            <a:r>
              <a:rPr lang="en-US" altLang="ja-JP" dirty="0"/>
              <a:t>)</a:t>
            </a:r>
          </a:p>
          <a:p>
            <a:pPr lvl="1"/>
            <a:r>
              <a:rPr lang="ja-JP" altLang="en-US" dirty="0"/>
              <a:t>様々なセンサを取り付けたマイコンを試作する必要がある</a:t>
            </a:r>
            <a:endParaRPr lang="en-US" altLang="ja-JP" dirty="0"/>
          </a:p>
          <a:p>
            <a:pPr lvl="1"/>
            <a:endParaRPr kumimoji="1" lang="en-US" altLang="ja-JP" dirty="0"/>
          </a:p>
          <a:p>
            <a:r>
              <a:rPr kumimoji="1" lang="ja-JP" altLang="en-US" dirty="0"/>
              <a:t>本分野共通の問題解決に役立つもの</a:t>
            </a:r>
            <a:endParaRPr kumimoji="1" lang="en-US" altLang="ja-JP" dirty="0"/>
          </a:p>
          <a:p>
            <a:pPr lvl="1"/>
            <a:r>
              <a:rPr lang="ja-JP" altLang="en-US" dirty="0"/>
              <a:t>仕様からセンサ端末用マイコンプログラムを自動で生成する仕組み</a:t>
            </a:r>
            <a:endParaRPr lang="en-US" altLang="ja-JP" dirty="0"/>
          </a:p>
          <a:p>
            <a:pPr lvl="1"/>
            <a:endParaRPr lang="en-US" altLang="ja-JP" dirty="0"/>
          </a:p>
          <a:p>
            <a:r>
              <a:rPr kumimoji="1" lang="ja-JP" altLang="en-US" dirty="0"/>
              <a:t>効果</a:t>
            </a:r>
            <a:r>
              <a:rPr lang="en-US" altLang="ja-JP" dirty="0"/>
              <a:t> : </a:t>
            </a:r>
            <a:r>
              <a:rPr kumimoji="1" lang="ja-JP" altLang="en-US" dirty="0"/>
              <a:t>組み込みエンジニア無しでも，センサ端末が試作可能</a:t>
            </a:r>
            <a:endParaRPr kumimoji="1" lang="en-US" altLang="ja-JP" dirty="0"/>
          </a:p>
          <a:p>
            <a:pPr lvl="1"/>
            <a:r>
              <a:rPr kumimoji="1" lang="ja-JP" altLang="en-US" dirty="0"/>
              <a:t>一般の企業</a:t>
            </a:r>
            <a:r>
              <a:rPr lang="ja-JP" altLang="en-US" dirty="0"/>
              <a:t>の業務だけでなく，学生の実習にも使える</a:t>
            </a:r>
            <a:endParaRPr kumimoji="1" lang="ja-JP" altLang="en-US" dirty="0"/>
          </a:p>
        </p:txBody>
      </p:sp>
      <p:sp>
        <p:nvSpPr>
          <p:cNvPr id="4" name="吹き出し: 角を丸めた四角形 3">
            <a:extLst>
              <a:ext uri="{FF2B5EF4-FFF2-40B4-BE49-F238E27FC236}">
                <a16:creationId xmlns:a16="http://schemas.microsoft.com/office/drawing/2014/main" id="{4F142E00-E156-308A-66D5-FCA64341C1B1}"/>
              </a:ext>
            </a:extLst>
          </p:cNvPr>
          <p:cNvSpPr/>
          <p:nvPr/>
        </p:nvSpPr>
        <p:spPr>
          <a:xfrm>
            <a:off x="5853078" y="1875152"/>
            <a:ext cx="3101232" cy="411752"/>
          </a:xfrm>
          <a:prstGeom prst="wedgeRoundRectCallout">
            <a:avLst>
              <a:gd name="adj1" fmla="val -28697"/>
              <a:gd name="adj2" fmla="val 82447"/>
              <a:gd name="adj3" fmla="val 16667"/>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プロに依頼すると非常に高価</a:t>
            </a:r>
          </a:p>
        </p:txBody>
      </p:sp>
    </p:spTree>
    <p:extLst>
      <p:ext uri="{BB962C8B-B14F-4D97-AF65-F5344CB8AC3E}">
        <p14:creationId xmlns:p14="http://schemas.microsoft.com/office/powerpoint/2010/main" val="91583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EAC30-DDB7-F14E-98B8-DB7A76ACBB99}"/>
              </a:ext>
            </a:extLst>
          </p:cNvPr>
          <p:cNvSpPr>
            <a:spLocks noGrp="1"/>
          </p:cNvSpPr>
          <p:nvPr>
            <p:ph type="title"/>
          </p:nvPr>
        </p:nvSpPr>
        <p:spPr/>
        <p:txBody>
          <a:bodyPr/>
          <a:lstStyle/>
          <a:p>
            <a:r>
              <a:rPr kumimoji="1" lang="ja-JP" altLang="en-US" dirty="0"/>
              <a:t>裏のきっかけ</a:t>
            </a:r>
          </a:p>
        </p:txBody>
      </p:sp>
      <p:sp>
        <p:nvSpPr>
          <p:cNvPr id="3" name="コンテンツ プレースホルダー 2">
            <a:extLst>
              <a:ext uri="{FF2B5EF4-FFF2-40B4-BE49-F238E27FC236}">
                <a16:creationId xmlns:a16="http://schemas.microsoft.com/office/drawing/2014/main" id="{71F9AA01-17E7-B2BA-0E67-E2A09C1B985A}"/>
              </a:ext>
            </a:extLst>
          </p:cNvPr>
          <p:cNvSpPr>
            <a:spLocks noGrp="1"/>
          </p:cNvSpPr>
          <p:nvPr>
            <p:ph idx="1"/>
          </p:nvPr>
        </p:nvSpPr>
        <p:spPr/>
        <p:txBody>
          <a:bodyPr/>
          <a:lstStyle/>
          <a:p>
            <a:r>
              <a:rPr kumimoji="1" lang="ja-JP" altLang="en-US" dirty="0"/>
              <a:t>会社で</a:t>
            </a:r>
            <a:r>
              <a:rPr kumimoji="1" lang="en-US" altLang="ja-JP" dirty="0"/>
              <a:t>IoT</a:t>
            </a:r>
            <a:r>
              <a:rPr kumimoji="1" lang="ja-JP" altLang="en-US" dirty="0"/>
              <a:t>の業務をしていた時に「似て非なる端末」の試作を繰り返すのに飽きた</a:t>
            </a:r>
            <a:endParaRPr kumimoji="1" lang="en-US" altLang="ja-JP" dirty="0"/>
          </a:p>
          <a:p>
            <a:pPr lvl="1"/>
            <a:r>
              <a:rPr lang="ja-JP" altLang="en-US" dirty="0"/>
              <a:t>バカバカしくて，「ささっと作り替え」できる手法を編み出したくなった</a:t>
            </a:r>
            <a:endParaRPr kumimoji="1" lang="ja-JP" altLang="en-US" dirty="0"/>
          </a:p>
        </p:txBody>
      </p:sp>
    </p:spTree>
    <p:extLst>
      <p:ext uri="{BB962C8B-B14F-4D97-AF65-F5344CB8AC3E}">
        <p14:creationId xmlns:p14="http://schemas.microsoft.com/office/powerpoint/2010/main" val="146607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386FF-D044-EB2A-86EA-FB39E46885EF}"/>
              </a:ext>
            </a:extLst>
          </p:cNvPr>
          <p:cNvSpPr>
            <a:spLocks noGrp="1"/>
          </p:cNvSpPr>
          <p:nvPr>
            <p:ph type="title"/>
          </p:nvPr>
        </p:nvSpPr>
        <p:spPr/>
        <p:txBody>
          <a:bodyPr/>
          <a:lstStyle/>
          <a:p>
            <a:r>
              <a:rPr kumimoji="1" lang="ja-JP" altLang="en-US" dirty="0"/>
              <a:t>対象とするセンサ端末</a:t>
            </a:r>
          </a:p>
        </p:txBody>
      </p:sp>
      <p:sp>
        <p:nvSpPr>
          <p:cNvPr id="26" name="コンテンツ プレースホルダー 25">
            <a:extLst>
              <a:ext uri="{FF2B5EF4-FFF2-40B4-BE49-F238E27FC236}">
                <a16:creationId xmlns:a16="http://schemas.microsoft.com/office/drawing/2014/main" id="{AD92D0D9-065A-14F0-E4B8-3A7BB41A460D}"/>
              </a:ext>
            </a:extLst>
          </p:cNvPr>
          <p:cNvSpPr>
            <a:spLocks noGrp="1"/>
          </p:cNvSpPr>
          <p:nvPr>
            <p:ph idx="1"/>
          </p:nvPr>
        </p:nvSpPr>
        <p:spPr/>
        <p:txBody>
          <a:bodyPr/>
          <a:lstStyle/>
          <a:p>
            <a:r>
              <a:rPr lang="ja-JP" altLang="en-US" dirty="0"/>
              <a:t>概要</a:t>
            </a:r>
            <a:endParaRPr lang="en-US" altLang="ja-JP" dirty="0"/>
          </a:p>
          <a:p>
            <a:pPr lvl="1"/>
            <a:r>
              <a:rPr lang="ja-JP" altLang="en-US" dirty="0"/>
              <a:t>一定周期で測定を繰り返す</a:t>
            </a:r>
            <a:r>
              <a:rPr lang="en-US" altLang="ja-JP" dirty="0"/>
              <a:t>MQTT</a:t>
            </a:r>
            <a:r>
              <a:rPr lang="ja-JP" altLang="en-US" dirty="0"/>
              <a:t>クライアント</a:t>
            </a:r>
            <a:endParaRPr lang="en-US" altLang="ja-JP" dirty="0"/>
          </a:p>
          <a:p>
            <a:pPr lvl="1"/>
            <a:endParaRPr lang="en-US" altLang="ja-JP" dirty="0"/>
          </a:p>
          <a:p>
            <a:r>
              <a:rPr lang="ja-JP" altLang="en-US" dirty="0"/>
              <a:t>要求</a:t>
            </a:r>
            <a:endParaRPr lang="en-US" altLang="ja-JP" dirty="0"/>
          </a:p>
          <a:p>
            <a:pPr lvl="1"/>
            <a:r>
              <a:rPr lang="ja-JP" altLang="en-US" dirty="0"/>
              <a:t>さまざまなセンサをとっかえひっかえできる</a:t>
            </a:r>
            <a:endParaRPr lang="en-US" altLang="ja-JP" dirty="0"/>
          </a:p>
          <a:p>
            <a:pPr lvl="2"/>
            <a:r>
              <a:rPr lang="ja-JP" altLang="en-US" dirty="0"/>
              <a:t>はんだ付け回避が重要</a:t>
            </a:r>
            <a:endParaRPr lang="en-US" altLang="ja-JP" dirty="0"/>
          </a:p>
          <a:p>
            <a:pPr lvl="1"/>
            <a:r>
              <a:rPr lang="ja-JP" altLang="en-US" dirty="0"/>
              <a:t>低価格</a:t>
            </a:r>
            <a:endParaRPr lang="en-US" altLang="ja-JP" dirty="0"/>
          </a:p>
          <a:p>
            <a:pPr lvl="1"/>
            <a:r>
              <a:rPr lang="ja-JP" altLang="en-US" dirty="0"/>
              <a:t>プログラム開発が容易</a:t>
            </a:r>
            <a:endParaRPr lang="en-US" altLang="ja-JP" dirty="0"/>
          </a:p>
          <a:p>
            <a:pPr lvl="2"/>
            <a:r>
              <a:rPr lang="ja-JP" altLang="en-US" dirty="0"/>
              <a:t>特別な開発環境が不要</a:t>
            </a:r>
            <a:endParaRPr lang="en-US" altLang="ja-JP" dirty="0"/>
          </a:p>
          <a:p>
            <a:pPr lvl="3"/>
            <a:r>
              <a:rPr lang="ja-JP" altLang="en-US" dirty="0"/>
              <a:t>特に有償のものはダメ</a:t>
            </a:r>
          </a:p>
        </p:txBody>
      </p:sp>
      <p:sp>
        <p:nvSpPr>
          <p:cNvPr id="6" name="正方形/長方形 5">
            <a:extLst>
              <a:ext uri="{FF2B5EF4-FFF2-40B4-BE49-F238E27FC236}">
                <a16:creationId xmlns:a16="http://schemas.microsoft.com/office/drawing/2014/main" id="{FB93799B-6916-F26E-E585-096329B56388}"/>
              </a:ext>
            </a:extLst>
          </p:cNvPr>
          <p:cNvSpPr/>
          <p:nvPr/>
        </p:nvSpPr>
        <p:spPr>
          <a:xfrm>
            <a:off x="7080757" y="1148888"/>
            <a:ext cx="1424392"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rPr>
              <a:t>ゲートウェイ</a:t>
            </a:r>
            <a:r>
              <a:rPr kumimoji="1"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17D98442-1A22-059E-9691-25AB0B89CC0D}"/>
              </a:ext>
            </a:extLst>
          </p:cNvPr>
          <p:cNvSpPr/>
          <p:nvPr/>
        </p:nvSpPr>
        <p:spPr>
          <a:xfrm>
            <a:off x="7315900" y="2483878"/>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cxnSp>
        <p:nvCxnSpPr>
          <p:cNvPr id="16" name="直線矢印コネクタ 15">
            <a:extLst>
              <a:ext uri="{FF2B5EF4-FFF2-40B4-BE49-F238E27FC236}">
                <a16:creationId xmlns:a16="http://schemas.microsoft.com/office/drawing/2014/main" id="{A18638CF-4958-9337-0DE3-D2C99144EC19}"/>
              </a:ext>
            </a:extLst>
          </p:cNvPr>
          <p:cNvCxnSpPr>
            <a:cxnSpLocks/>
            <a:stCxn id="8" idx="0"/>
            <a:endCxn id="6" idx="2"/>
          </p:cNvCxnSpPr>
          <p:nvPr/>
        </p:nvCxnSpPr>
        <p:spPr>
          <a:xfrm flipH="1" flipV="1">
            <a:off x="7792953" y="1751714"/>
            <a:ext cx="1" cy="73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A84DD9-ABED-BCC4-1C85-58772E0DDE47}"/>
              </a:ext>
            </a:extLst>
          </p:cNvPr>
          <p:cNvSpPr txBox="1"/>
          <p:nvPr/>
        </p:nvSpPr>
        <p:spPr>
          <a:xfrm>
            <a:off x="6752884" y="1852736"/>
            <a:ext cx="1107996" cy="461665"/>
          </a:xfrm>
          <a:prstGeom prst="rect">
            <a:avLst/>
          </a:prstGeom>
          <a:noFill/>
        </p:spPr>
        <p:txBody>
          <a:bodyPr wrap="none" rtlCol="0">
            <a:spAutoFit/>
          </a:bodyPr>
          <a:lstStyle/>
          <a:p>
            <a:pPr algn="ctr"/>
            <a:r>
              <a:rPr lang="ja-JP" altLang="en-US" sz="1200" dirty="0">
                <a:latin typeface="メイリオ" panose="020B0604030504040204" pitchFamily="50" charset="-128"/>
                <a:ea typeface="メイリオ" panose="020B0604030504040204" pitchFamily="50" charset="-128"/>
                <a:cs typeface="Arial" panose="020B0604020202020204" pitchFamily="34" charset="0"/>
              </a:rPr>
              <a:t>センサデータ</a:t>
            </a:r>
            <a:endParaRPr lang="en-US" altLang="ja-JP" sz="1200" dirty="0">
              <a:latin typeface="メイリオ" panose="020B0604030504040204" pitchFamily="50" charset="-128"/>
              <a:ea typeface="メイリオ" panose="020B0604030504040204" pitchFamily="50" charset="-128"/>
              <a:cs typeface="Arial" panose="020B0604020202020204" pitchFamily="34" charset="0"/>
            </a:endParaRPr>
          </a:p>
          <a:p>
            <a:pPr algn="ctr"/>
            <a:r>
              <a:rPr kumimoji="1" lang="en-US" altLang="ja-JP" sz="1200" dirty="0">
                <a:latin typeface="メイリオ" panose="020B0604030504040204" pitchFamily="50" charset="-128"/>
                <a:ea typeface="メイリオ" panose="020B0604030504040204" pitchFamily="50" charset="-128"/>
                <a:cs typeface="Arial" panose="020B0604020202020204" pitchFamily="34" charset="0"/>
              </a:rPr>
              <a:t>(push)</a:t>
            </a:r>
            <a:endParaRPr kumimoji="1" lang="ja-JP" altLang="en-US" sz="1200" dirty="0">
              <a:latin typeface="メイリオ" panose="020B0604030504040204" pitchFamily="50" charset="-128"/>
              <a:ea typeface="メイリオ" panose="020B0604030504040204" pitchFamily="50"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797F1FFC-61C9-8AEF-580C-567A2886610F}"/>
              </a:ext>
            </a:extLst>
          </p:cNvPr>
          <p:cNvSpPr txBox="1"/>
          <p:nvPr/>
        </p:nvSpPr>
        <p:spPr>
          <a:xfrm>
            <a:off x="7792953" y="1883114"/>
            <a:ext cx="954107" cy="461665"/>
          </a:xfrm>
          <a:prstGeom prst="rect">
            <a:avLst/>
          </a:prstGeom>
          <a:noFill/>
        </p:spPr>
        <p:txBody>
          <a:bodyPr wrap="none" rtlCol="0">
            <a:spAutoFit/>
          </a:bodyPr>
          <a:lstStyle/>
          <a:p>
            <a:pPr algn="l"/>
            <a:r>
              <a:rPr kumimoji="1" lang="en-US" altLang="ja-JP" sz="1200" dirty="0">
                <a:solidFill>
                  <a:srgbClr val="FF0000"/>
                </a:solidFill>
              </a:rPr>
              <a:t>MQTT</a:t>
            </a:r>
          </a:p>
          <a:p>
            <a:pPr algn="l"/>
            <a:r>
              <a:rPr kumimoji="1" lang="ja-JP" altLang="en-US" sz="1200" dirty="0">
                <a:solidFill>
                  <a:srgbClr val="FF0000"/>
                </a:solidFill>
              </a:rPr>
              <a:t>プロトコル</a:t>
            </a:r>
          </a:p>
        </p:txBody>
      </p:sp>
      <p:sp>
        <p:nvSpPr>
          <p:cNvPr id="21" name="吹き出し: 四角形 20">
            <a:extLst>
              <a:ext uri="{FF2B5EF4-FFF2-40B4-BE49-F238E27FC236}">
                <a16:creationId xmlns:a16="http://schemas.microsoft.com/office/drawing/2014/main" id="{9410A398-A8CA-0E80-4CB7-82CCA367A7D1}"/>
              </a:ext>
            </a:extLst>
          </p:cNvPr>
          <p:cNvSpPr/>
          <p:nvPr/>
        </p:nvSpPr>
        <p:spPr>
          <a:xfrm>
            <a:off x="7082238" y="2908023"/>
            <a:ext cx="1083265"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一定周期でデータ送信</a:t>
            </a:r>
          </a:p>
        </p:txBody>
      </p:sp>
    </p:spTree>
    <p:extLst>
      <p:ext uri="{BB962C8B-B14F-4D97-AF65-F5344CB8AC3E}">
        <p14:creationId xmlns:p14="http://schemas.microsoft.com/office/powerpoint/2010/main" val="218790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DEBAB-2895-8C04-30A0-BEE07F21DAEB}"/>
            </a:ext>
          </a:extLst>
        </p:cNvPr>
        <p:cNvGrpSpPr/>
        <p:nvPr/>
      </p:nvGrpSpPr>
      <p:grpSpPr>
        <a:xfrm>
          <a:off x="0" y="0"/>
          <a:ext cx="0" cy="0"/>
          <a:chOff x="0" y="0"/>
          <a:chExt cx="0" cy="0"/>
        </a:xfrm>
      </p:grpSpPr>
      <p:sp>
        <p:nvSpPr>
          <p:cNvPr id="11" name="雲 10">
            <a:extLst>
              <a:ext uri="{FF2B5EF4-FFF2-40B4-BE49-F238E27FC236}">
                <a16:creationId xmlns:a16="http://schemas.microsoft.com/office/drawing/2014/main" id="{45AFC562-75CF-137B-5CFD-4220A4881194}"/>
              </a:ext>
            </a:extLst>
          </p:cNvPr>
          <p:cNvSpPr/>
          <p:nvPr/>
        </p:nvSpPr>
        <p:spPr>
          <a:xfrm>
            <a:off x="5861552" y="1968699"/>
            <a:ext cx="1154757" cy="804672"/>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センサ用</a:t>
            </a:r>
            <a:endParaRPr kumimoji="1" lang="en-US" altLang="ja-JP" sz="1100" dirty="0">
              <a:solidFill>
                <a:schemeClr val="tx1"/>
              </a:solidFill>
            </a:endParaRPr>
          </a:p>
          <a:p>
            <a:pPr algn="ctr"/>
            <a:r>
              <a:rPr kumimoji="1" lang="en-US" altLang="ja-JP" sz="1100" dirty="0">
                <a:solidFill>
                  <a:schemeClr val="tx1"/>
                </a:solidFill>
              </a:rPr>
              <a:t>IP</a:t>
            </a:r>
            <a:r>
              <a:rPr kumimoji="1" lang="ja-JP" altLang="en-US" sz="1100" dirty="0">
                <a:solidFill>
                  <a:schemeClr val="tx1"/>
                </a:solidFill>
              </a:rPr>
              <a:t>網</a:t>
            </a:r>
          </a:p>
        </p:txBody>
      </p:sp>
      <p:sp>
        <p:nvSpPr>
          <p:cNvPr id="2" name="タイトル 1">
            <a:extLst>
              <a:ext uri="{FF2B5EF4-FFF2-40B4-BE49-F238E27FC236}">
                <a16:creationId xmlns:a16="http://schemas.microsoft.com/office/drawing/2014/main" id="{AEE5861C-3AF9-BA52-7F11-7EAB1E6CCCE2}"/>
              </a:ext>
            </a:extLst>
          </p:cNvPr>
          <p:cNvSpPr>
            <a:spLocks noGrp="1"/>
          </p:cNvSpPr>
          <p:nvPr>
            <p:ph type="title"/>
          </p:nvPr>
        </p:nvSpPr>
        <p:spPr/>
        <p:txBody>
          <a:bodyPr/>
          <a:lstStyle/>
          <a:p>
            <a:r>
              <a:rPr kumimoji="1" lang="ja-JP" altLang="en-US" dirty="0"/>
              <a:t>想定する人材</a:t>
            </a:r>
            <a:r>
              <a:rPr lang="ja-JP" altLang="en-US" dirty="0"/>
              <a:t>と役割分担</a:t>
            </a:r>
            <a:endParaRPr kumimoji="1" lang="ja-JP" altLang="en-US" dirty="0"/>
          </a:p>
        </p:txBody>
      </p:sp>
      <p:sp>
        <p:nvSpPr>
          <p:cNvPr id="16" name="コンテンツ プレースホルダー 15">
            <a:extLst>
              <a:ext uri="{FF2B5EF4-FFF2-40B4-BE49-F238E27FC236}">
                <a16:creationId xmlns:a16="http://schemas.microsoft.com/office/drawing/2014/main" id="{6E1E7BC2-16B1-904F-5FC6-58DD06B3C5AA}"/>
              </a:ext>
            </a:extLst>
          </p:cNvPr>
          <p:cNvSpPr>
            <a:spLocks noGrp="1"/>
          </p:cNvSpPr>
          <p:nvPr>
            <p:ph idx="1"/>
          </p:nvPr>
        </p:nvSpPr>
        <p:spPr>
          <a:xfrm>
            <a:off x="230400" y="950400"/>
            <a:ext cx="5406904" cy="3787200"/>
          </a:xfrm>
        </p:spPr>
        <p:txBody>
          <a:bodyPr>
            <a:normAutofit fontScale="92500" lnSpcReduction="20000"/>
          </a:bodyPr>
          <a:lstStyle/>
          <a:p>
            <a:r>
              <a:rPr lang="ja-JP" altLang="en-US" dirty="0"/>
              <a:t>システム管理者</a:t>
            </a:r>
            <a:endParaRPr lang="en-US" altLang="ja-JP" dirty="0"/>
          </a:p>
          <a:p>
            <a:pPr lvl="1"/>
            <a:r>
              <a:rPr lang="ja-JP" altLang="en-US" dirty="0"/>
              <a:t>組み込み</a:t>
            </a:r>
            <a:r>
              <a:rPr lang="en-US" altLang="ja-JP" dirty="0"/>
              <a:t>UNIX</a:t>
            </a:r>
            <a:r>
              <a:rPr lang="ja-JP" altLang="en-US" dirty="0"/>
              <a:t>マシンを設定</a:t>
            </a:r>
            <a:r>
              <a:rPr lang="en-US" altLang="ja-JP" dirty="0"/>
              <a:t>/</a:t>
            </a:r>
            <a:r>
              <a:rPr lang="ja-JP" altLang="en-US" dirty="0"/>
              <a:t>運用可能</a:t>
            </a:r>
            <a:endParaRPr lang="en-US" altLang="ja-JP" dirty="0"/>
          </a:p>
          <a:p>
            <a:pPr lvl="2"/>
            <a:r>
              <a:rPr lang="en-US" altLang="ja-JP" dirty="0"/>
              <a:t>Raspberry Pi, OpenBlocks</a:t>
            </a:r>
            <a:r>
              <a:rPr lang="ja-JP" altLang="en-US" dirty="0"/>
              <a:t>等</a:t>
            </a:r>
            <a:endParaRPr lang="en-US" altLang="ja-JP" dirty="0"/>
          </a:p>
          <a:p>
            <a:pPr lvl="1"/>
            <a:r>
              <a:rPr lang="ja-JP" altLang="en-US" dirty="0"/>
              <a:t>ネットワークを敷設可能</a:t>
            </a:r>
            <a:endParaRPr lang="en-US" altLang="ja-JP" dirty="0"/>
          </a:p>
          <a:p>
            <a:pPr lvl="2"/>
            <a:r>
              <a:rPr lang="ja-JP" altLang="en-US" dirty="0"/>
              <a:t>イーサネット</a:t>
            </a:r>
            <a:r>
              <a:rPr lang="en-US" altLang="ja-JP" dirty="0"/>
              <a:t>, </a:t>
            </a:r>
            <a:r>
              <a:rPr lang="en-US" altLang="ja-JP" dirty="0" err="1"/>
              <a:t>WiFi</a:t>
            </a:r>
            <a:endParaRPr lang="en-US" altLang="ja-JP" dirty="0"/>
          </a:p>
          <a:p>
            <a:pPr lvl="2"/>
            <a:endParaRPr lang="en-US" altLang="ja-JP" dirty="0"/>
          </a:p>
          <a:p>
            <a:r>
              <a:rPr lang="ja-JP" altLang="en-US" dirty="0"/>
              <a:t>端末開発者</a:t>
            </a:r>
            <a:endParaRPr lang="en-US" altLang="ja-JP" dirty="0"/>
          </a:p>
          <a:p>
            <a:pPr lvl="1"/>
            <a:r>
              <a:rPr lang="ja-JP" altLang="en-US" dirty="0"/>
              <a:t>ハードウェア</a:t>
            </a:r>
            <a:endParaRPr lang="en-US" altLang="ja-JP" dirty="0"/>
          </a:p>
          <a:p>
            <a:pPr lvl="2"/>
            <a:r>
              <a:rPr lang="ja-JP" altLang="en-US" dirty="0"/>
              <a:t>専用ケーブルでセンサを</a:t>
            </a:r>
            <a:r>
              <a:rPr lang="en-US" altLang="ja-JP" dirty="0"/>
              <a:t>Arduino</a:t>
            </a:r>
            <a:r>
              <a:rPr lang="ja-JP" altLang="en-US" dirty="0"/>
              <a:t>に接続</a:t>
            </a:r>
            <a:endParaRPr lang="en-US" altLang="ja-JP" dirty="0"/>
          </a:p>
          <a:p>
            <a:pPr lvl="2"/>
            <a:endParaRPr lang="en-US" altLang="ja-JP" dirty="0"/>
          </a:p>
          <a:p>
            <a:pPr lvl="1"/>
            <a:r>
              <a:rPr lang="ja-JP" altLang="en-US" dirty="0"/>
              <a:t>ソフトウェア</a:t>
            </a:r>
            <a:endParaRPr lang="en-US" altLang="ja-JP" dirty="0"/>
          </a:p>
          <a:p>
            <a:pPr lvl="2"/>
            <a:r>
              <a:rPr lang="ja-JP" altLang="en-US" dirty="0"/>
              <a:t>専用アプリでセンサ端末の仕様定義ファイルを生成</a:t>
            </a:r>
            <a:endParaRPr lang="en-US" altLang="ja-JP" dirty="0"/>
          </a:p>
          <a:p>
            <a:pPr lvl="2"/>
            <a:r>
              <a:rPr lang="ja-JP" altLang="en-US" dirty="0"/>
              <a:t>仕様定義ファイルから</a:t>
            </a:r>
            <a:r>
              <a:rPr lang="en-US" altLang="ja-JP" dirty="0"/>
              <a:t>Arduino</a:t>
            </a:r>
            <a:r>
              <a:rPr lang="ja-JP" altLang="en-US" dirty="0"/>
              <a:t>のスケッチを生成</a:t>
            </a:r>
            <a:endParaRPr lang="en-US" altLang="ja-JP" dirty="0"/>
          </a:p>
          <a:p>
            <a:pPr lvl="2"/>
            <a:r>
              <a:rPr lang="en-US" altLang="ja-JP" dirty="0"/>
              <a:t>IDE</a:t>
            </a:r>
            <a:r>
              <a:rPr lang="ja-JP" altLang="en-US" dirty="0"/>
              <a:t>で</a:t>
            </a:r>
            <a:r>
              <a:rPr lang="en-US" altLang="ja-JP" dirty="0"/>
              <a:t>Arduino</a:t>
            </a:r>
            <a:r>
              <a:rPr lang="ja-JP" altLang="en-US" dirty="0"/>
              <a:t>にプログラムをインストール</a:t>
            </a:r>
            <a:endParaRPr lang="en-US" altLang="ja-JP" dirty="0"/>
          </a:p>
        </p:txBody>
      </p:sp>
      <p:sp>
        <p:nvSpPr>
          <p:cNvPr id="5" name="正方形/長方形 4">
            <a:extLst>
              <a:ext uri="{FF2B5EF4-FFF2-40B4-BE49-F238E27FC236}">
                <a16:creationId xmlns:a16="http://schemas.microsoft.com/office/drawing/2014/main" id="{D347881D-C13B-24F3-60D3-7031B3029A2C}"/>
              </a:ext>
            </a:extLst>
          </p:cNvPr>
          <p:cNvSpPr/>
          <p:nvPr/>
        </p:nvSpPr>
        <p:spPr>
          <a:xfrm>
            <a:off x="5778769" y="1365873"/>
            <a:ext cx="1327573" cy="602826"/>
          </a:xfrm>
          <a:prstGeom prst="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IoT GW</a:t>
            </a:r>
          </a:p>
          <a:p>
            <a:pPr algn="ct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r>
              <a:rPr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ゲートウェイ</a:t>
            </a:r>
            <a:r>
              <a:rPr lang="en-US" altLang="ja-JP"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6" name="正方形/長方形 5">
            <a:extLst>
              <a:ext uri="{FF2B5EF4-FFF2-40B4-BE49-F238E27FC236}">
                <a16:creationId xmlns:a16="http://schemas.microsoft.com/office/drawing/2014/main" id="{FE7E324F-C080-4B59-9C3D-6684F3EA9FD6}"/>
              </a:ext>
            </a:extLst>
          </p:cNvPr>
          <p:cNvSpPr/>
          <p:nvPr/>
        </p:nvSpPr>
        <p:spPr>
          <a:xfrm>
            <a:off x="5965502" y="2709690"/>
            <a:ext cx="954107" cy="319195"/>
          </a:xfrm>
          <a:prstGeom prst="rect">
            <a:avLst/>
          </a:prstGeom>
          <a:solidFill>
            <a:srgbClr val="FFEFFF"/>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メイリオ" panose="020B0604030504040204" pitchFamily="50" charset="-128"/>
                <a:ea typeface="メイリオ" panose="020B0604030504040204" pitchFamily="50" charset="-128"/>
                <a:cs typeface="Arial" panose="020B0604020202020204" pitchFamily="34" charset="0"/>
              </a:rPr>
              <a:t>センサ端末</a:t>
            </a:r>
            <a:endPar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p:txBody>
      </p:sp>
      <p:sp>
        <p:nvSpPr>
          <p:cNvPr id="12" name="右中かっこ 11">
            <a:extLst>
              <a:ext uri="{FF2B5EF4-FFF2-40B4-BE49-F238E27FC236}">
                <a16:creationId xmlns:a16="http://schemas.microsoft.com/office/drawing/2014/main" id="{1C36E1DB-0C83-3971-6F93-4C8EB08ABE8E}"/>
              </a:ext>
            </a:extLst>
          </p:cNvPr>
          <p:cNvSpPr/>
          <p:nvPr/>
        </p:nvSpPr>
        <p:spPr>
          <a:xfrm>
            <a:off x="7157774" y="1499616"/>
            <a:ext cx="135854" cy="1159982"/>
          </a:xfrm>
          <a:prstGeom prst="rightBrace">
            <a:avLst/>
          </a:prstGeom>
          <a:ln w="95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1F6F826-7ABA-FBE7-4F61-7541FB036BA0}"/>
              </a:ext>
            </a:extLst>
          </p:cNvPr>
          <p:cNvSpPr txBox="1"/>
          <p:nvPr/>
        </p:nvSpPr>
        <p:spPr>
          <a:xfrm>
            <a:off x="7345060" y="1941107"/>
            <a:ext cx="1723549" cy="276999"/>
          </a:xfrm>
          <a:prstGeom prst="rect">
            <a:avLst/>
          </a:prstGeom>
          <a:noFill/>
        </p:spPr>
        <p:txBody>
          <a:bodyPr wrap="none" rtlCol="0">
            <a:spAutoFit/>
          </a:bodyPr>
          <a:lstStyle/>
          <a:p>
            <a:pPr algn="l"/>
            <a:r>
              <a:rPr kumimoji="1" lang="ja-JP" altLang="en-US" sz="1200" dirty="0">
                <a:solidFill>
                  <a:srgbClr val="FF0000"/>
                </a:solidFill>
              </a:rPr>
              <a:t>システム管理者が担当</a:t>
            </a:r>
          </a:p>
        </p:txBody>
      </p:sp>
      <p:sp>
        <p:nvSpPr>
          <p:cNvPr id="14" name="テキスト ボックス 13">
            <a:extLst>
              <a:ext uri="{FF2B5EF4-FFF2-40B4-BE49-F238E27FC236}">
                <a16:creationId xmlns:a16="http://schemas.microsoft.com/office/drawing/2014/main" id="{8A5F80CE-C0D0-0D2A-DD85-24A5ACEFCA66}"/>
              </a:ext>
            </a:extLst>
          </p:cNvPr>
          <p:cNvSpPr txBox="1"/>
          <p:nvPr/>
        </p:nvSpPr>
        <p:spPr>
          <a:xfrm>
            <a:off x="6901200" y="2730787"/>
            <a:ext cx="1415772" cy="276999"/>
          </a:xfrm>
          <a:prstGeom prst="rect">
            <a:avLst/>
          </a:prstGeom>
          <a:noFill/>
        </p:spPr>
        <p:txBody>
          <a:bodyPr wrap="none" rtlCol="0">
            <a:spAutoFit/>
          </a:bodyPr>
          <a:lstStyle/>
          <a:p>
            <a:pPr algn="l"/>
            <a:r>
              <a:rPr kumimoji="1" lang="ja-JP" altLang="en-US" sz="1200" dirty="0">
                <a:solidFill>
                  <a:srgbClr val="FF0000"/>
                </a:solidFill>
              </a:rPr>
              <a:t>端末開発者が担当</a:t>
            </a:r>
          </a:p>
        </p:txBody>
      </p:sp>
      <p:sp>
        <p:nvSpPr>
          <p:cNvPr id="15" name="吹き出し: 四角形 14">
            <a:extLst>
              <a:ext uri="{FF2B5EF4-FFF2-40B4-BE49-F238E27FC236}">
                <a16:creationId xmlns:a16="http://schemas.microsoft.com/office/drawing/2014/main" id="{AA1B3F62-6F4E-DFD0-F8A7-9FCEDE20A8BA}"/>
              </a:ext>
            </a:extLst>
          </p:cNvPr>
          <p:cNvSpPr/>
          <p:nvPr/>
        </p:nvSpPr>
        <p:spPr>
          <a:xfrm>
            <a:off x="6653852" y="3172279"/>
            <a:ext cx="2280086" cy="546265"/>
          </a:xfrm>
          <a:prstGeom prst="wedgeRectCallout">
            <a:avLst>
              <a:gd name="adj1" fmla="val 4601"/>
              <a:gd name="adj2" fmla="val -81636"/>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「端末開発者」の負荷低減が</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pPr algn="ctr"/>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本プロジェクトの主目的</a:t>
            </a:r>
          </a:p>
        </p:txBody>
      </p:sp>
    </p:spTree>
    <p:extLst>
      <p:ext uri="{BB962C8B-B14F-4D97-AF65-F5344CB8AC3E}">
        <p14:creationId xmlns:p14="http://schemas.microsoft.com/office/powerpoint/2010/main" val="185554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F65B9-5503-A477-BECC-D17B01DDC9AA}"/>
              </a:ext>
            </a:extLst>
          </p:cNvPr>
          <p:cNvSpPr>
            <a:spLocks noGrp="1"/>
          </p:cNvSpPr>
          <p:nvPr>
            <p:ph type="title"/>
          </p:nvPr>
        </p:nvSpPr>
        <p:spPr/>
        <p:txBody>
          <a:bodyPr/>
          <a:lstStyle/>
          <a:p>
            <a:r>
              <a:rPr kumimoji="1" lang="ja-JP" altLang="en-US" dirty="0"/>
              <a:t>役割が重複する領域</a:t>
            </a:r>
          </a:p>
        </p:txBody>
      </p:sp>
      <p:sp>
        <p:nvSpPr>
          <p:cNvPr id="3" name="コンテンツ プレースホルダー 2">
            <a:extLst>
              <a:ext uri="{FF2B5EF4-FFF2-40B4-BE49-F238E27FC236}">
                <a16:creationId xmlns:a16="http://schemas.microsoft.com/office/drawing/2014/main" id="{EAAE3371-97FC-9188-6817-9710762724A5}"/>
              </a:ext>
            </a:extLst>
          </p:cNvPr>
          <p:cNvSpPr>
            <a:spLocks noGrp="1"/>
          </p:cNvSpPr>
          <p:nvPr>
            <p:ph idx="1"/>
          </p:nvPr>
        </p:nvSpPr>
        <p:spPr/>
        <p:txBody>
          <a:bodyPr/>
          <a:lstStyle/>
          <a:p>
            <a:r>
              <a:rPr kumimoji="1" lang="ja-JP" altLang="en-US" dirty="0"/>
              <a:t>センサ端末ハードウェア</a:t>
            </a:r>
            <a:r>
              <a:rPr kumimoji="1" lang="en-US" altLang="ja-JP" dirty="0"/>
              <a:t>(</a:t>
            </a:r>
            <a:r>
              <a:rPr kumimoji="1" lang="ja-JP" altLang="en-US" dirty="0"/>
              <a:t>部品</a:t>
            </a:r>
            <a:r>
              <a:rPr kumimoji="1" lang="en-US" altLang="ja-JP" dirty="0"/>
              <a:t>)</a:t>
            </a:r>
            <a:r>
              <a:rPr kumimoji="1" lang="ja-JP" altLang="en-US" dirty="0"/>
              <a:t>の手配</a:t>
            </a:r>
            <a:r>
              <a:rPr kumimoji="1" lang="en-US" altLang="ja-JP" dirty="0"/>
              <a:t>(</a:t>
            </a:r>
            <a:r>
              <a:rPr kumimoji="1" lang="ja-JP" altLang="en-US" dirty="0"/>
              <a:t>購入</a:t>
            </a:r>
            <a:r>
              <a:rPr kumimoji="1" lang="en-US" altLang="ja-JP" dirty="0"/>
              <a:t>)</a:t>
            </a:r>
            <a:r>
              <a:rPr kumimoji="1" lang="ja-JP" altLang="en-US" dirty="0"/>
              <a:t>と組み立て </a:t>
            </a:r>
            <a:r>
              <a:rPr kumimoji="1" lang="en-US" altLang="ja-JP" dirty="0"/>
              <a:t>: </a:t>
            </a:r>
            <a:r>
              <a:rPr kumimoji="1" lang="ja-JP" altLang="en-US" dirty="0"/>
              <a:t>センサ以外</a:t>
            </a:r>
            <a:endParaRPr kumimoji="1" lang="en-US" altLang="ja-JP" dirty="0"/>
          </a:p>
          <a:p>
            <a:pPr lvl="1"/>
            <a:r>
              <a:rPr lang="en-US" altLang="ja-JP" dirty="0"/>
              <a:t>Arduino</a:t>
            </a:r>
            <a:r>
              <a:rPr lang="ja-JP" altLang="en-US" dirty="0"/>
              <a:t>本体</a:t>
            </a:r>
            <a:endParaRPr lang="en-US" altLang="ja-JP" dirty="0"/>
          </a:p>
          <a:p>
            <a:pPr lvl="1"/>
            <a:r>
              <a:rPr kumimoji="1" lang="en-US" altLang="ja-JP" dirty="0"/>
              <a:t>Grove</a:t>
            </a:r>
            <a:r>
              <a:rPr kumimoji="1" lang="ja-JP" altLang="en-US" dirty="0"/>
              <a:t>シールド</a:t>
            </a:r>
            <a:endParaRPr kumimoji="1" lang="en-US" altLang="ja-JP" dirty="0"/>
          </a:p>
          <a:p>
            <a:pPr lvl="1"/>
            <a:r>
              <a:rPr lang="en-US" altLang="ja-JP" dirty="0"/>
              <a:t>RTC</a:t>
            </a:r>
          </a:p>
          <a:p>
            <a:pPr lvl="1"/>
            <a:r>
              <a:rPr lang="ja-JP" altLang="en-US" dirty="0"/>
              <a:t>フルカラー</a:t>
            </a:r>
            <a:r>
              <a:rPr lang="en-US" altLang="ja-JP" dirty="0"/>
              <a:t>LED</a:t>
            </a:r>
          </a:p>
          <a:p>
            <a:pPr lvl="1"/>
            <a:r>
              <a:rPr lang="ja-JP" altLang="en-US" dirty="0"/>
              <a:t>マイクロ</a:t>
            </a:r>
            <a:r>
              <a:rPr lang="en-US" altLang="ja-JP" dirty="0"/>
              <a:t>SD</a:t>
            </a:r>
            <a:r>
              <a:rPr lang="ja-JP" altLang="en-US" dirty="0"/>
              <a:t>モジュール</a:t>
            </a:r>
            <a:r>
              <a:rPr lang="en-US" altLang="ja-JP" dirty="0"/>
              <a:t>+</a:t>
            </a:r>
            <a:r>
              <a:rPr lang="ja-JP" altLang="en-US" dirty="0"/>
              <a:t>マイクロ</a:t>
            </a:r>
            <a:r>
              <a:rPr lang="en-US" altLang="ja-JP" dirty="0"/>
              <a:t>SD</a:t>
            </a:r>
          </a:p>
          <a:p>
            <a:pPr lvl="1"/>
            <a:endParaRPr kumimoji="1" lang="en-US" altLang="ja-JP" dirty="0"/>
          </a:p>
          <a:p>
            <a:r>
              <a:rPr lang="ja-JP" altLang="en-US" dirty="0"/>
              <a:t>管理者とセンサ端末開発者のいずれが担当するか</a:t>
            </a:r>
            <a:endParaRPr lang="en-US" altLang="ja-JP" dirty="0"/>
          </a:p>
          <a:p>
            <a:pPr lvl="1"/>
            <a:r>
              <a:rPr lang="ja-JP" altLang="en-US" dirty="0"/>
              <a:t>各種ドキュメント</a:t>
            </a:r>
            <a:r>
              <a:rPr lang="en-US" altLang="ja-JP" dirty="0"/>
              <a:t>(</a:t>
            </a:r>
            <a:r>
              <a:rPr lang="ja-JP" altLang="en-US"/>
              <a:t>マニュアル等</a:t>
            </a:r>
            <a:r>
              <a:rPr lang="en-US" altLang="ja-JP"/>
              <a:t>)</a:t>
            </a:r>
            <a:r>
              <a:rPr kumimoji="1" lang="ja-JP" altLang="en-US" dirty="0"/>
              <a:t>では管理者が担当するものと</a:t>
            </a:r>
            <a:r>
              <a:rPr lang="ja-JP" altLang="en-US" dirty="0"/>
              <a:t>している</a:t>
            </a:r>
            <a:endParaRPr kumimoji="1" lang="ja-JP" altLang="en-US" dirty="0"/>
          </a:p>
        </p:txBody>
      </p:sp>
    </p:spTree>
    <p:extLst>
      <p:ext uri="{BB962C8B-B14F-4D97-AF65-F5344CB8AC3E}">
        <p14:creationId xmlns:p14="http://schemas.microsoft.com/office/powerpoint/2010/main" val="187894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1185F-031F-4B5F-BB06-80CC6C3167B8}"/>
              </a:ext>
            </a:extLst>
          </p:cNvPr>
          <p:cNvSpPr>
            <a:spLocks noGrp="1"/>
          </p:cNvSpPr>
          <p:nvPr>
            <p:ph type="title"/>
          </p:nvPr>
        </p:nvSpPr>
        <p:spPr/>
        <p:txBody>
          <a:bodyPr/>
          <a:lstStyle/>
          <a:p>
            <a:r>
              <a:rPr kumimoji="1" lang="ja-JP" altLang="en-US" dirty="0"/>
              <a:t>できあがるセンサ端末</a:t>
            </a:r>
          </a:p>
        </p:txBody>
      </p:sp>
      <p:sp>
        <p:nvSpPr>
          <p:cNvPr id="3" name="コンテンツ プレースホルダー 2">
            <a:extLst>
              <a:ext uri="{FF2B5EF4-FFF2-40B4-BE49-F238E27FC236}">
                <a16:creationId xmlns:a16="http://schemas.microsoft.com/office/drawing/2014/main" id="{9876E499-F168-43A6-4FA2-FA4E04A36E73}"/>
              </a:ext>
            </a:extLst>
          </p:cNvPr>
          <p:cNvSpPr>
            <a:spLocks noGrp="1"/>
          </p:cNvSpPr>
          <p:nvPr>
            <p:ph sz="half" idx="1"/>
          </p:nvPr>
        </p:nvSpPr>
        <p:spPr/>
        <p:txBody>
          <a:bodyPr/>
          <a:lstStyle/>
          <a:p>
            <a:r>
              <a:rPr lang="ja-JP" altLang="en-US" dirty="0"/>
              <a:t>マイコン本体</a:t>
            </a:r>
            <a:endParaRPr kumimoji="1" lang="en-US" altLang="ja-JP" dirty="0"/>
          </a:p>
          <a:p>
            <a:pPr lvl="1"/>
            <a:r>
              <a:rPr lang="en-US" altLang="ja-JP" dirty="0"/>
              <a:t>Arduino (</a:t>
            </a:r>
            <a:r>
              <a:rPr lang="ja-JP" altLang="en-US" dirty="0"/>
              <a:t>および互換機</a:t>
            </a:r>
            <a:r>
              <a:rPr lang="en-US" altLang="ja-JP" dirty="0"/>
              <a:t>)</a:t>
            </a:r>
          </a:p>
          <a:p>
            <a:pPr lvl="1"/>
            <a:endParaRPr kumimoji="1" lang="en-US" altLang="ja-JP" dirty="0"/>
          </a:p>
          <a:p>
            <a:r>
              <a:rPr kumimoji="1" lang="ja-JP" altLang="en-US" dirty="0"/>
              <a:t>周辺回路接続</a:t>
            </a:r>
            <a:r>
              <a:rPr kumimoji="1" lang="en-US" altLang="ja-JP" dirty="0"/>
              <a:t>(</a:t>
            </a:r>
            <a:r>
              <a:rPr kumimoji="1" lang="ja-JP" altLang="en-US" dirty="0"/>
              <a:t>はんだ付け回避</a:t>
            </a:r>
            <a:r>
              <a:rPr kumimoji="1" lang="en-US" altLang="ja-JP" dirty="0"/>
              <a:t>)</a:t>
            </a:r>
          </a:p>
          <a:p>
            <a:pPr lvl="1"/>
            <a:r>
              <a:rPr lang="en-US" altLang="ja-JP" dirty="0" err="1"/>
              <a:t>Seeed</a:t>
            </a:r>
            <a:r>
              <a:rPr lang="en-US" altLang="ja-JP" dirty="0"/>
              <a:t> Studio</a:t>
            </a:r>
            <a:r>
              <a:rPr lang="ja-JP" altLang="en-US" dirty="0"/>
              <a:t>社の</a:t>
            </a:r>
            <a:r>
              <a:rPr lang="en-US" altLang="ja-JP" dirty="0"/>
              <a:t>Grove system</a:t>
            </a:r>
            <a:r>
              <a:rPr lang="ja-JP" altLang="en-US" dirty="0"/>
              <a:t>を活用</a:t>
            </a:r>
            <a:endParaRPr lang="en-US" altLang="ja-JP" dirty="0"/>
          </a:p>
          <a:p>
            <a:pPr lvl="1"/>
            <a:endParaRPr lang="en-US" altLang="ja-JP" dirty="0"/>
          </a:p>
          <a:p>
            <a:r>
              <a:rPr kumimoji="1" lang="ja-JP" altLang="en-US" dirty="0"/>
              <a:t>利用するセンサ</a:t>
            </a:r>
            <a:r>
              <a:rPr kumimoji="1" lang="en-US" altLang="ja-JP" dirty="0"/>
              <a:t>/</a:t>
            </a:r>
            <a:r>
              <a:rPr kumimoji="1" lang="ja-JP" altLang="en-US" dirty="0"/>
              <a:t>周辺回路</a:t>
            </a:r>
            <a:endParaRPr kumimoji="1" lang="en-US" altLang="ja-JP" dirty="0"/>
          </a:p>
          <a:p>
            <a:pPr lvl="1"/>
            <a:r>
              <a:rPr lang="en-US" altLang="ja-JP" dirty="0" err="1"/>
              <a:t>Seeed</a:t>
            </a:r>
            <a:r>
              <a:rPr lang="en-US" altLang="ja-JP" dirty="0"/>
              <a:t> Studio</a:t>
            </a:r>
            <a:r>
              <a:rPr lang="ja-JP" altLang="en-US" dirty="0"/>
              <a:t>社のセンサ</a:t>
            </a:r>
            <a:endParaRPr lang="en-US" altLang="ja-JP" dirty="0"/>
          </a:p>
          <a:p>
            <a:pPr lvl="1"/>
            <a:r>
              <a:rPr kumimoji="1" lang="en-US" altLang="ja-JP" dirty="0"/>
              <a:t>Arduino</a:t>
            </a:r>
            <a:r>
              <a:rPr kumimoji="1" lang="ja-JP" altLang="en-US" dirty="0"/>
              <a:t>公式のシールド</a:t>
            </a:r>
            <a:endParaRPr kumimoji="1" lang="en-US" altLang="ja-JP" dirty="0"/>
          </a:p>
          <a:p>
            <a:pPr lvl="1"/>
            <a:r>
              <a:rPr kumimoji="1" lang="ja-JP" altLang="en-US" dirty="0"/>
              <a:t>マイコン関連ベンダのモジュール</a:t>
            </a:r>
            <a:endParaRPr kumimoji="1" lang="en-US" altLang="ja-JP" dirty="0"/>
          </a:p>
          <a:p>
            <a:pPr lvl="2"/>
            <a:r>
              <a:rPr lang="en-US" altLang="ja-JP" dirty="0"/>
              <a:t>Adafruit, </a:t>
            </a:r>
            <a:r>
              <a:rPr lang="en-US" altLang="ja-JP" dirty="0" err="1"/>
              <a:t>Sparcfun</a:t>
            </a:r>
            <a:r>
              <a:rPr lang="en-US" altLang="ja-JP" dirty="0"/>
              <a:t>, </a:t>
            </a:r>
            <a:r>
              <a:rPr lang="ja-JP" altLang="en-US" dirty="0"/>
              <a:t>秋月電子など</a:t>
            </a:r>
            <a:endParaRPr kumimoji="1" lang="ja-JP" altLang="en-US" dirty="0"/>
          </a:p>
        </p:txBody>
      </p:sp>
      <p:sp>
        <p:nvSpPr>
          <p:cNvPr id="4" name="コンテンツ プレースホルダー 3">
            <a:extLst>
              <a:ext uri="{FF2B5EF4-FFF2-40B4-BE49-F238E27FC236}">
                <a16:creationId xmlns:a16="http://schemas.microsoft.com/office/drawing/2014/main" id="{234B2E61-2BE7-CB35-ED0D-AE083334140D}"/>
              </a:ext>
            </a:extLst>
          </p:cNvPr>
          <p:cNvSpPr>
            <a:spLocks noGrp="1"/>
          </p:cNvSpPr>
          <p:nvPr>
            <p:ph sz="half" idx="2"/>
          </p:nvPr>
        </p:nvSpPr>
        <p:spPr/>
        <p:txBody>
          <a:bodyPr>
            <a:normAutofit fontScale="85000" lnSpcReduction="20000"/>
          </a:bodyPr>
          <a:lstStyle/>
          <a:p>
            <a:r>
              <a:rPr kumimoji="1" lang="ja-JP" altLang="en-US" dirty="0"/>
              <a:t>端末のプログラム</a:t>
            </a:r>
            <a:r>
              <a:rPr lang="en-US" altLang="ja-JP" dirty="0"/>
              <a:t> : </a:t>
            </a:r>
            <a:r>
              <a:rPr kumimoji="1" lang="ja-JP" altLang="en-US" dirty="0"/>
              <a:t>自動生成</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ja-JP" altLang="en-US" dirty="0"/>
              <a:t>動作確認済み機種</a:t>
            </a:r>
            <a:endParaRPr lang="en-US" altLang="ja-JP" dirty="0"/>
          </a:p>
          <a:p>
            <a:pPr lvl="1"/>
            <a:r>
              <a:rPr kumimoji="1" lang="en-US" altLang="ja-JP" dirty="0"/>
              <a:t>MKR Zero, MKR </a:t>
            </a:r>
            <a:r>
              <a:rPr kumimoji="1" lang="en-US" altLang="ja-JP" dirty="0" err="1"/>
              <a:t>WiFi</a:t>
            </a:r>
            <a:r>
              <a:rPr kumimoji="1" lang="en-US" altLang="ja-JP" dirty="0"/>
              <a:t> 1010</a:t>
            </a:r>
          </a:p>
          <a:p>
            <a:pPr lvl="1"/>
            <a:r>
              <a:rPr lang="en-US" altLang="ja-JP" dirty="0"/>
              <a:t>Nano 33 IoT</a:t>
            </a:r>
          </a:p>
          <a:p>
            <a:pPr lvl="1"/>
            <a:r>
              <a:rPr lang="ja-JP" altLang="en-US" dirty="0"/>
              <a:t>一部機能限定</a:t>
            </a:r>
            <a:endParaRPr lang="en-US" altLang="ja-JP" dirty="0"/>
          </a:p>
          <a:p>
            <a:pPr lvl="2"/>
            <a:r>
              <a:rPr kumimoji="1" lang="en-US" altLang="ja-JP" dirty="0"/>
              <a:t>Uno </a:t>
            </a:r>
            <a:r>
              <a:rPr lang="en-US" altLang="ja-JP" dirty="0"/>
              <a:t>R4 minima, Uno R4 </a:t>
            </a:r>
            <a:r>
              <a:rPr lang="en-US" altLang="ja-JP" dirty="0" err="1"/>
              <a:t>WiFi</a:t>
            </a:r>
            <a:endParaRPr lang="en-US" altLang="ja-JP" dirty="0"/>
          </a:p>
          <a:p>
            <a:pPr lvl="3"/>
            <a:r>
              <a:rPr lang="en-US" altLang="ja-JP" dirty="0"/>
              <a:t>Sleep,</a:t>
            </a:r>
            <a:r>
              <a:rPr lang="ja-JP" altLang="en-US" dirty="0"/>
              <a:t> ウオッチドッグが未対応</a:t>
            </a:r>
            <a:endParaRPr lang="en-US" altLang="ja-JP" dirty="0"/>
          </a:p>
          <a:p>
            <a:pPr lvl="2"/>
            <a:r>
              <a:rPr kumimoji="1" lang="en-US" altLang="ja-JP" dirty="0"/>
              <a:t>Nano ESP32</a:t>
            </a:r>
          </a:p>
          <a:p>
            <a:pPr lvl="3"/>
            <a:r>
              <a:rPr kumimoji="1" lang="en-US" altLang="ja-JP" dirty="0"/>
              <a:t>SD/</a:t>
            </a:r>
            <a:r>
              <a:rPr kumimoji="1" lang="ja-JP" altLang="en-US" dirty="0"/>
              <a:t>マイクロ</a:t>
            </a:r>
            <a:r>
              <a:rPr kumimoji="1" lang="en-US" altLang="ja-JP" dirty="0"/>
              <a:t>SD</a:t>
            </a:r>
            <a:r>
              <a:rPr kumimoji="1" lang="ja-JP" altLang="en-US" dirty="0"/>
              <a:t>に問題あり</a:t>
            </a:r>
          </a:p>
        </p:txBody>
      </p:sp>
      <p:sp>
        <p:nvSpPr>
          <p:cNvPr id="5" name="フローチャート: 代替処理 4">
            <a:extLst>
              <a:ext uri="{FF2B5EF4-FFF2-40B4-BE49-F238E27FC236}">
                <a16:creationId xmlns:a16="http://schemas.microsoft.com/office/drawing/2014/main" id="{8A3E470E-24FE-090E-D397-3F260E71FD41}"/>
              </a:ext>
            </a:extLst>
          </p:cNvPr>
          <p:cNvSpPr/>
          <p:nvPr/>
        </p:nvSpPr>
        <p:spPr>
          <a:xfrm>
            <a:off x="4959288" y="1410194"/>
            <a:ext cx="3621024" cy="1217459"/>
          </a:xfrm>
          <a:prstGeom prst="flowChartAlternateProcess">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機種限定</a:t>
            </a:r>
            <a:r>
              <a:rPr kumimoji="1" lang="en-US" altLang="ja-JP" dirty="0">
                <a:solidFill>
                  <a:schemeClr val="tx1"/>
                </a:solidFill>
              </a:rPr>
              <a:t>(</a:t>
            </a:r>
            <a:r>
              <a:rPr kumimoji="1" lang="ja-JP" altLang="en-US" dirty="0">
                <a:solidFill>
                  <a:schemeClr val="tx1"/>
                </a:solidFill>
              </a:rPr>
              <a:t>メモリ容量が足かせ</a:t>
            </a:r>
            <a:r>
              <a:rPr kumimoji="1" lang="en-US" altLang="ja-JP" dirty="0">
                <a:solidFill>
                  <a:schemeClr val="tx1"/>
                </a:solidFill>
              </a:rPr>
              <a:t>)</a:t>
            </a:r>
          </a:p>
          <a:p>
            <a:r>
              <a:rPr kumimoji="1" lang="ja-JP" altLang="en-US" sz="1200" dirty="0">
                <a:solidFill>
                  <a:schemeClr val="tx1"/>
                </a:solidFill>
              </a:rPr>
              <a:t>・</a:t>
            </a:r>
            <a:r>
              <a:rPr kumimoji="1" lang="en-US" altLang="ja-JP" sz="1200" dirty="0">
                <a:solidFill>
                  <a:schemeClr val="tx1"/>
                </a:solidFill>
              </a:rPr>
              <a:t>MKR</a:t>
            </a:r>
            <a:r>
              <a:rPr kumimoji="1" lang="ja-JP" altLang="en-US" sz="1200" dirty="0">
                <a:solidFill>
                  <a:schemeClr val="tx1"/>
                </a:solidFill>
              </a:rPr>
              <a:t>ファミリ</a:t>
            </a:r>
            <a:endParaRPr kumimoji="1" lang="en-US" altLang="ja-JP" sz="1200" dirty="0">
              <a:solidFill>
                <a:schemeClr val="tx1"/>
              </a:solidFill>
            </a:endParaRPr>
          </a:p>
          <a:p>
            <a:r>
              <a:rPr kumimoji="1" lang="ja-JP" altLang="en-US" sz="1200" dirty="0">
                <a:solidFill>
                  <a:schemeClr val="tx1"/>
                </a:solidFill>
              </a:rPr>
              <a:t>・</a:t>
            </a:r>
            <a:r>
              <a:rPr kumimoji="1" lang="en-US" altLang="ja-JP" sz="1200" dirty="0">
                <a:solidFill>
                  <a:schemeClr val="tx1"/>
                </a:solidFill>
              </a:rPr>
              <a:t>Nano</a:t>
            </a:r>
            <a:r>
              <a:rPr kumimoji="1" lang="ja-JP" altLang="en-US" sz="1200" dirty="0">
                <a:solidFill>
                  <a:schemeClr val="tx1"/>
                </a:solidFill>
              </a:rPr>
              <a:t>ファミリ</a:t>
            </a:r>
            <a:endParaRPr kumimoji="1" lang="en-US" altLang="ja-JP" sz="1200" dirty="0">
              <a:solidFill>
                <a:schemeClr val="tx1"/>
              </a:solidFill>
            </a:endParaRPr>
          </a:p>
          <a:p>
            <a:r>
              <a:rPr kumimoji="1" lang="ja-JP" altLang="en-US" sz="1200" dirty="0">
                <a:solidFill>
                  <a:schemeClr val="tx1"/>
                </a:solidFill>
              </a:rPr>
              <a:t>・</a:t>
            </a:r>
            <a:r>
              <a:rPr kumimoji="1" lang="en-US" altLang="ja-JP" sz="1200" dirty="0">
                <a:solidFill>
                  <a:schemeClr val="tx1"/>
                </a:solidFill>
              </a:rPr>
              <a:t>Uno R4 (</a:t>
            </a:r>
            <a:r>
              <a:rPr kumimoji="1" lang="ja-JP" altLang="en-US" sz="1200" dirty="0">
                <a:solidFill>
                  <a:schemeClr val="tx1"/>
                </a:solidFill>
              </a:rPr>
              <a:t>今年発売 </a:t>
            </a:r>
            <a:r>
              <a:rPr kumimoji="1" lang="en-US" altLang="ja-JP" sz="1200" dirty="0">
                <a:solidFill>
                  <a:schemeClr val="tx1"/>
                </a:solidFill>
              </a:rPr>
              <a:t>: </a:t>
            </a:r>
            <a:r>
              <a:rPr kumimoji="1" lang="ja-JP" altLang="en-US" sz="1200" dirty="0">
                <a:solidFill>
                  <a:schemeClr val="tx1"/>
                </a:solidFill>
              </a:rPr>
              <a:t>ルネサス製</a:t>
            </a:r>
            <a:r>
              <a:rPr kumimoji="1" lang="en-US" altLang="ja-JP" sz="1200" dirty="0">
                <a:solidFill>
                  <a:schemeClr val="tx1"/>
                </a:solidFill>
              </a:rPr>
              <a:t>MCU)</a:t>
            </a:r>
            <a:endParaRPr kumimoji="1" lang="ja-JP" altLang="en-US" sz="1200" dirty="0">
              <a:solidFill>
                <a:schemeClr val="tx1"/>
              </a:solidFill>
            </a:endParaRPr>
          </a:p>
        </p:txBody>
      </p:sp>
      <p:sp>
        <p:nvSpPr>
          <p:cNvPr id="6" name="フローチャート: 代替処理 5">
            <a:extLst>
              <a:ext uri="{FF2B5EF4-FFF2-40B4-BE49-F238E27FC236}">
                <a16:creationId xmlns:a16="http://schemas.microsoft.com/office/drawing/2014/main" id="{FA2D12E6-EBF8-F0A2-8821-B11BA26DFF71}"/>
              </a:ext>
            </a:extLst>
          </p:cNvPr>
          <p:cNvSpPr/>
          <p:nvPr/>
        </p:nvSpPr>
        <p:spPr>
          <a:xfrm>
            <a:off x="4331303" y="79003"/>
            <a:ext cx="3621024" cy="653794"/>
          </a:xfrm>
          <a:prstGeom prst="flowChartAlternateProcess">
            <a:avLst/>
          </a:prstGeom>
          <a:solidFill>
            <a:srgbClr val="FFEFF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複数種類のセンサを搭載可能</a:t>
            </a:r>
            <a:endParaRPr kumimoji="1" lang="en-US" altLang="ja-JP" sz="1600" dirty="0">
              <a:solidFill>
                <a:schemeClr val="tx1"/>
              </a:solidFill>
            </a:endParaRPr>
          </a:p>
          <a:p>
            <a:r>
              <a:rPr kumimoji="1" lang="ja-JP" altLang="en-US" sz="1200" dirty="0">
                <a:solidFill>
                  <a:schemeClr val="tx1"/>
                </a:solidFill>
              </a:rPr>
              <a:t>・</a:t>
            </a:r>
            <a:r>
              <a:rPr kumimoji="1" lang="en-US" altLang="ja-JP" sz="1200" dirty="0">
                <a:solidFill>
                  <a:schemeClr val="tx1"/>
                </a:solidFill>
              </a:rPr>
              <a:t>Arduino</a:t>
            </a:r>
            <a:r>
              <a:rPr kumimoji="1" lang="ja-JP" altLang="en-US" sz="1200" dirty="0">
                <a:solidFill>
                  <a:schemeClr val="tx1"/>
                </a:solidFill>
              </a:rPr>
              <a:t>のメモリ容量の許容範囲内</a:t>
            </a:r>
            <a:endParaRPr kumimoji="1" lang="en-US" altLang="ja-JP" sz="1200" dirty="0">
              <a:solidFill>
                <a:schemeClr val="tx1"/>
              </a:solidFill>
            </a:endParaRPr>
          </a:p>
          <a:p>
            <a:r>
              <a:rPr kumimoji="1" lang="ja-JP" altLang="en-US" sz="1200" dirty="0">
                <a:solidFill>
                  <a:schemeClr val="tx1"/>
                </a:solidFill>
              </a:rPr>
              <a:t>・同一</a:t>
            </a:r>
            <a:r>
              <a:rPr kumimoji="1" lang="en-US" altLang="ja-JP" sz="1200" dirty="0">
                <a:solidFill>
                  <a:schemeClr val="tx1"/>
                </a:solidFill>
              </a:rPr>
              <a:t>IC</a:t>
            </a:r>
            <a:r>
              <a:rPr kumimoji="1" lang="ja-JP" altLang="en-US" sz="1200" dirty="0">
                <a:solidFill>
                  <a:schemeClr val="tx1"/>
                </a:solidFill>
              </a:rPr>
              <a:t>のセンサを複数は不可</a:t>
            </a:r>
          </a:p>
        </p:txBody>
      </p:sp>
    </p:spTree>
    <p:extLst>
      <p:ext uri="{BB962C8B-B14F-4D97-AF65-F5344CB8AC3E}">
        <p14:creationId xmlns:p14="http://schemas.microsoft.com/office/powerpoint/2010/main" val="280337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A551F-F79B-B983-79B0-A43DD6D39EE2}"/>
              </a:ext>
            </a:extLst>
          </p:cNvPr>
          <p:cNvSpPr>
            <a:spLocks noGrp="1"/>
          </p:cNvSpPr>
          <p:nvPr>
            <p:ph type="title"/>
          </p:nvPr>
        </p:nvSpPr>
        <p:spPr/>
        <p:txBody>
          <a:bodyPr/>
          <a:lstStyle/>
          <a:p>
            <a:r>
              <a:rPr kumimoji="1" lang="ja-JP" altLang="en-US" dirty="0"/>
              <a:t>センサ端末プログラム自動生成環境</a:t>
            </a:r>
          </a:p>
        </p:txBody>
      </p:sp>
      <p:sp>
        <p:nvSpPr>
          <p:cNvPr id="7" name="テキスト ボックス 6">
            <a:extLst>
              <a:ext uri="{FF2B5EF4-FFF2-40B4-BE49-F238E27FC236}">
                <a16:creationId xmlns:a16="http://schemas.microsoft.com/office/drawing/2014/main" id="{53BA9243-DD56-0AC8-3125-9D4852B117AC}"/>
              </a:ext>
            </a:extLst>
          </p:cNvPr>
          <p:cNvSpPr txBox="1"/>
          <p:nvPr/>
        </p:nvSpPr>
        <p:spPr>
          <a:xfrm>
            <a:off x="1329569" y="961731"/>
            <a:ext cx="1569660" cy="276999"/>
          </a:xfrm>
          <a:prstGeom prst="rect">
            <a:avLst/>
          </a:prstGeom>
          <a:noFill/>
        </p:spPr>
        <p:txBody>
          <a:bodyPr wrap="none" rtlCol="0">
            <a:spAutoFit/>
          </a:bodyPr>
          <a:lstStyle/>
          <a:p>
            <a:pPr algn="l"/>
            <a:r>
              <a:rPr kumimoji="1" lang="ja-JP" altLang="en-US" sz="1200" dirty="0"/>
              <a:t>端末仕様作成アプリ</a:t>
            </a:r>
          </a:p>
        </p:txBody>
      </p:sp>
      <p:pic>
        <p:nvPicPr>
          <p:cNvPr id="1028" name="Picture 4">
            <a:extLst>
              <a:ext uri="{FF2B5EF4-FFF2-40B4-BE49-F238E27FC236}">
                <a16:creationId xmlns:a16="http://schemas.microsoft.com/office/drawing/2014/main" id="{F4E3AF50-04AE-30F5-FA91-53BBCABF0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6" y="1408699"/>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4760356E-AAC1-D6E7-8183-9E00773C412F}"/>
              </a:ext>
            </a:extLst>
          </p:cNvPr>
          <p:cNvSpPr/>
          <p:nvPr/>
        </p:nvSpPr>
        <p:spPr>
          <a:xfrm>
            <a:off x="1009233" y="1767158"/>
            <a:ext cx="344859" cy="156754"/>
          </a:xfrm>
          <a:prstGeom prst="leftRightArrow">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9" name="テキスト ボックス 8">
            <a:extLst>
              <a:ext uri="{FF2B5EF4-FFF2-40B4-BE49-F238E27FC236}">
                <a16:creationId xmlns:a16="http://schemas.microsoft.com/office/drawing/2014/main" id="{7C5FCDEA-4C9D-F901-DFC3-2D46B744F81F}"/>
              </a:ext>
            </a:extLst>
          </p:cNvPr>
          <p:cNvSpPr txBox="1"/>
          <p:nvPr/>
        </p:nvSpPr>
        <p:spPr>
          <a:xfrm>
            <a:off x="924684" y="1490159"/>
            <a:ext cx="492443" cy="276999"/>
          </a:xfrm>
          <a:prstGeom prst="rect">
            <a:avLst/>
          </a:prstGeom>
          <a:noFill/>
        </p:spPr>
        <p:txBody>
          <a:bodyPr wrap="none" rtlCol="0">
            <a:spAutoFit/>
          </a:bodyPr>
          <a:lstStyle/>
          <a:p>
            <a:pPr algn="l"/>
            <a:r>
              <a:rPr kumimoji="1" lang="ja-JP" altLang="en-US" sz="1200" dirty="0"/>
              <a:t>対話</a:t>
            </a:r>
          </a:p>
        </p:txBody>
      </p:sp>
      <p:pic>
        <p:nvPicPr>
          <p:cNvPr id="1030" name="Picture 6">
            <a:extLst>
              <a:ext uri="{FF2B5EF4-FFF2-40B4-BE49-F238E27FC236}">
                <a16:creationId xmlns:a16="http://schemas.microsoft.com/office/drawing/2014/main" id="{30FD992F-8A5B-9C07-5B71-24616C08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27" y="1954964"/>
            <a:ext cx="380524" cy="3186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9102D929-BDEF-2260-D6F3-A2703A7FC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85" y="1924265"/>
            <a:ext cx="380524" cy="3186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9D4F1557-A789-81C7-FB5A-3D6F9111FB0F}"/>
              </a:ext>
            </a:extLst>
          </p:cNvPr>
          <p:cNvSpPr txBox="1"/>
          <p:nvPr/>
        </p:nvSpPr>
        <p:spPr>
          <a:xfrm>
            <a:off x="5757372" y="2201878"/>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sp>
        <p:nvSpPr>
          <p:cNvPr id="18" name="テキスト ボックス 17">
            <a:extLst>
              <a:ext uri="{FF2B5EF4-FFF2-40B4-BE49-F238E27FC236}">
                <a16:creationId xmlns:a16="http://schemas.microsoft.com/office/drawing/2014/main" id="{D6747CBE-FF38-23DB-69F7-62D02ACA68A3}"/>
              </a:ext>
            </a:extLst>
          </p:cNvPr>
          <p:cNvSpPr txBox="1"/>
          <p:nvPr/>
        </p:nvSpPr>
        <p:spPr>
          <a:xfrm>
            <a:off x="3958068" y="929842"/>
            <a:ext cx="1569660" cy="276999"/>
          </a:xfrm>
          <a:prstGeom prst="rect">
            <a:avLst/>
          </a:prstGeom>
          <a:noFill/>
        </p:spPr>
        <p:txBody>
          <a:bodyPr wrap="none" rtlCol="0">
            <a:spAutoFit/>
          </a:bodyPr>
          <a:lstStyle/>
          <a:p>
            <a:pPr algn="l"/>
            <a:r>
              <a:rPr kumimoji="1" lang="ja-JP" altLang="en-US" sz="1200" dirty="0"/>
              <a:t>仕様チェックアプリ</a:t>
            </a:r>
          </a:p>
        </p:txBody>
      </p:sp>
      <p:sp>
        <p:nvSpPr>
          <p:cNvPr id="20" name="テキスト ボックス 19">
            <a:extLst>
              <a:ext uri="{FF2B5EF4-FFF2-40B4-BE49-F238E27FC236}">
                <a16:creationId xmlns:a16="http://schemas.microsoft.com/office/drawing/2014/main" id="{E4F9C5CF-A4FD-37AF-7788-D87D17C9D8CC}"/>
              </a:ext>
            </a:extLst>
          </p:cNvPr>
          <p:cNvSpPr txBox="1"/>
          <p:nvPr/>
        </p:nvSpPr>
        <p:spPr>
          <a:xfrm>
            <a:off x="-3276" y="976009"/>
            <a:ext cx="954107" cy="461665"/>
          </a:xfrm>
          <a:prstGeom prst="rect">
            <a:avLst/>
          </a:prstGeom>
          <a:noFill/>
        </p:spPr>
        <p:txBody>
          <a:bodyPr wrap="none" rtlCol="0">
            <a:spAutoFit/>
          </a:bodyPr>
          <a:lstStyle/>
          <a:p>
            <a:pPr algn="ctr"/>
            <a:r>
              <a:rPr kumimoji="1" lang="ja-JP" altLang="en-US" sz="1200" dirty="0"/>
              <a:t>センサ端末</a:t>
            </a:r>
            <a:endParaRPr kumimoji="1" lang="en-US" altLang="ja-JP" sz="1200" dirty="0"/>
          </a:p>
          <a:p>
            <a:pPr algn="ctr"/>
            <a:r>
              <a:rPr kumimoji="1" lang="ja-JP" altLang="en-US" sz="1200" dirty="0"/>
              <a:t>開発者</a:t>
            </a:r>
          </a:p>
        </p:txBody>
      </p:sp>
      <p:pic>
        <p:nvPicPr>
          <p:cNvPr id="21" name="Picture 4">
            <a:extLst>
              <a:ext uri="{FF2B5EF4-FFF2-40B4-BE49-F238E27FC236}">
                <a16:creationId xmlns:a16="http://schemas.microsoft.com/office/drawing/2014/main" id="{5BE3339E-AF5A-9821-0EB5-34C4E0A0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90" y="941971"/>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22" name="吹き出し: 四角形 21">
            <a:extLst>
              <a:ext uri="{FF2B5EF4-FFF2-40B4-BE49-F238E27FC236}">
                <a16:creationId xmlns:a16="http://schemas.microsoft.com/office/drawing/2014/main" id="{E091D52A-AB78-1D1B-CC2D-68A0FE78B07C}"/>
              </a:ext>
            </a:extLst>
          </p:cNvPr>
          <p:cNvSpPr/>
          <p:nvPr/>
        </p:nvSpPr>
        <p:spPr>
          <a:xfrm>
            <a:off x="7201323" y="1834764"/>
            <a:ext cx="1517413" cy="701157"/>
          </a:xfrm>
          <a:prstGeom prst="wedgeRectCallout">
            <a:avLst>
              <a:gd name="adj1" fmla="val -35961"/>
              <a:gd name="adj2" fmla="val -69814"/>
            </a:avLst>
          </a:prstGeom>
          <a:solidFill>
            <a:srgbClr val="FFFFE7"/>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Arial" panose="020B0604020202020204" pitchFamily="34" charset="0"/>
                <a:ea typeface="メイリオ" panose="020B0604030504040204" pitchFamily="50" charset="-128"/>
                <a:cs typeface="Arial" panose="020B0604020202020204" pitchFamily="34" charset="0"/>
              </a:rPr>
              <a:t>仕様修正</a:t>
            </a:r>
            <a:endParaRPr kumimoji="1" lang="en-US" altLang="ja-JP" sz="120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・周辺機器の配線</a:t>
            </a:r>
            <a:endPar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endParaRPr>
          </a:p>
          <a:p>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a:t>
            </a:r>
            <a:r>
              <a:rPr kumimoji="1" lang="en-US" altLang="ja-JP" sz="1050" dirty="0">
                <a:solidFill>
                  <a:schemeClr val="tx1"/>
                </a:solidFill>
                <a:latin typeface="Arial" panose="020B0604020202020204" pitchFamily="34" charset="0"/>
                <a:ea typeface="メイリオ" panose="020B0604030504040204" pitchFamily="50" charset="-128"/>
                <a:cs typeface="Arial" panose="020B0604020202020204" pitchFamily="34" charset="0"/>
              </a:rPr>
              <a:t>MQTT</a:t>
            </a:r>
            <a:r>
              <a:rPr kumimoji="1" lang="ja-JP" altLang="en-US" sz="1050" dirty="0">
                <a:solidFill>
                  <a:schemeClr val="tx1"/>
                </a:solidFill>
                <a:latin typeface="Arial" panose="020B0604020202020204" pitchFamily="34" charset="0"/>
                <a:ea typeface="メイリオ" panose="020B0604030504040204" pitchFamily="50" charset="-128"/>
                <a:cs typeface="Arial" panose="020B0604020202020204" pitchFamily="34" charset="0"/>
              </a:rPr>
              <a:t>のパラメータ</a:t>
            </a:r>
          </a:p>
        </p:txBody>
      </p:sp>
      <p:sp>
        <p:nvSpPr>
          <p:cNvPr id="23" name="フリーフォーム: 図形 22">
            <a:extLst>
              <a:ext uri="{FF2B5EF4-FFF2-40B4-BE49-F238E27FC236}">
                <a16:creationId xmlns:a16="http://schemas.microsoft.com/office/drawing/2014/main" id="{B43C35FF-1D84-18CA-5FE6-5E050E245C1C}"/>
              </a:ext>
            </a:extLst>
          </p:cNvPr>
          <p:cNvSpPr/>
          <p:nvPr/>
        </p:nvSpPr>
        <p:spPr>
          <a:xfrm flipH="1">
            <a:off x="6250263" y="1438998"/>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596D767D-25C1-2433-D80A-FADC75670F3C}"/>
              </a:ext>
            </a:extLst>
          </p:cNvPr>
          <p:cNvSpPr/>
          <p:nvPr/>
        </p:nvSpPr>
        <p:spPr>
          <a:xfrm flipV="1">
            <a:off x="6341672" y="154365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F1BCC2F-A575-F647-B1FC-E44170A8CCCC}"/>
              </a:ext>
            </a:extLst>
          </p:cNvPr>
          <p:cNvPicPr>
            <a:picLocks noChangeAspect="1"/>
          </p:cNvPicPr>
          <p:nvPr/>
        </p:nvPicPr>
        <p:blipFill rotWithShape="1">
          <a:blip r:embed="rId4">
            <a:extLst>
              <a:ext uri="{28A0092B-C50C-407E-A947-70E740481C1C}">
                <a14:useLocalDpi xmlns:a14="http://schemas.microsoft.com/office/drawing/2010/main" val="0"/>
              </a:ext>
            </a:extLst>
          </a:blip>
          <a:srcRect r="29123" b="25859"/>
          <a:stretch/>
        </p:blipFill>
        <p:spPr>
          <a:xfrm>
            <a:off x="5553490" y="3376504"/>
            <a:ext cx="1044214" cy="1109251"/>
          </a:xfrm>
          <a:prstGeom prst="rect">
            <a:avLst/>
          </a:prstGeom>
        </p:spPr>
      </p:pic>
      <p:sp>
        <p:nvSpPr>
          <p:cNvPr id="27" name="テキスト ボックス 26">
            <a:extLst>
              <a:ext uri="{FF2B5EF4-FFF2-40B4-BE49-F238E27FC236}">
                <a16:creationId xmlns:a16="http://schemas.microsoft.com/office/drawing/2014/main" id="{3DA9B77F-79AD-A220-D801-E787B3CB44BB}"/>
              </a:ext>
            </a:extLst>
          </p:cNvPr>
          <p:cNvSpPr txBox="1"/>
          <p:nvPr/>
        </p:nvSpPr>
        <p:spPr>
          <a:xfrm>
            <a:off x="6634276" y="3797958"/>
            <a:ext cx="1261884" cy="461665"/>
          </a:xfrm>
          <a:prstGeom prst="rect">
            <a:avLst/>
          </a:prstGeom>
          <a:noFill/>
        </p:spPr>
        <p:txBody>
          <a:bodyPr wrap="none" rtlCol="0">
            <a:spAutoFit/>
          </a:bodyPr>
          <a:lstStyle/>
          <a:p>
            <a:pPr algn="l"/>
            <a:r>
              <a:rPr kumimoji="1" lang="ja-JP" altLang="en-US" sz="1200" dirty="0"/>
              <a:t>端末プログラム</a:t>
            </a:r>
            <a:endParaRPr kumimoji="1" lang="en-US" altLang="ja-JP" sz="1200" dirty="0"/>
          </a:p>
          <a:p>
            <a:pPr algn="l"/>
            <a:r>
              <a:rPr kumimoji="1" lang="ja-JP" altLang="en-US" sz="1200" dirty="0"/>
              <a:t>生成アプリ</a:t>
            </a:r>
          </a:p>
        </p:txBody>
      </p:sp>
      <p:cxnSp>
        <p:nvCxnSpPr>
          <p:cNvPr id="29" name="直線矢印コネクタ 28">
            <a:extLst>
              <a:ext uri="{FF2B5EF4-FFF2-40B4-BE49-F238E27FC236}">
                <a16:creationId xmlns:a16="http://schemas.microsoft.com/office/drawing/2014/main" id="{183D789B-F60B-F735-E6BB-B92C4C990032}"/>
              </a:ext>
            </a:extLst>
          </p:cNvPr>
          <p:cNvCxnSpPr>
            <a:cxnSpLocks/>
            <a:stCxn id="16" idx="2"/>
          </p:cNvCxnSpPr>
          <p:nvPr/>
        </p:nvCxnSpPr>
        <p:spPr>
          <a:xfrm flipH="1">
            <a:off x="6131833" y="2632765"/>
            <a:ext cx="1" cy="635656"/>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2A5C2F-BC15-7EE0-4DD9-E774994F001E}"/>
              </a:ext>
            </a:extLst>
          </p:cNvPr>
          <p:cNvCxnSpPr>
            <a:cxnSpLocks/>
          </p:cNvCxnSpPr>
          <p:nvPr/>
        </p:nvCxnSpPr>
        <p:spPr>
          <a:xfrm flipH="1">
            <a:off x="5013653" y="4029500"/>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descr="グラフィカル ユーザー インターフェイス, テキスト, アプリケーション&#10;&#10;自動的に生成された説明">
            <a:extLst>
              <a:ext uri="{FF2B5EF4-FFF2-40B4-BE49-F238E27FC236}">
                <a16:creationId xmlns:a16="http://schemas.microsoft.com/office/drawing/2014/main" id="{3577DECF-6E08-0996-C88B-0F4BE2F09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268" y="3373856"/>
            <a:ext cx="1899836" cy="1309870"/>
          </a:xfrm>
          <a:prstGeom prst="rect">
            <a:avLst/>
          </a:prstGeom>
        </p:spPr>
      </p:pic>
      <p:sp>
        <p:nvSpPr>
          <p:cNvPr id="35" name="テキスト ボックス 34">
            <a:extLst>
              <a:ext uri="{FF2B5EF4-FFF2-40B4-BE49-F238E27FC236}">
                <a16:creationId xmlns:a16="http://schemas.microsoft.com/office/drawing/2014/main" id="{BE4B11D8-05CF-54E6-8610-B21193C80CD6}"/>
              </a:ext>
            </a:extLst>
          </p:cNvPr>
          <p:cNvSpPr txBox="1"/>
          <p:nvPr/>
        </p:nvSpPr>
        <p:spPr>
          <a:xfrm>
            <a:off x="3138827" y="4714856"/>
            <a:ext cx="1380506" cy="276999"/>
          </a:xfrm>
          <a:prstGeom prst="rect">
            <a:avLst/>
          </a:prstGeom>
          <a:noFill/>
        </p:spPr>
        <p:txBody>
          <a:bodyPr wrap="none" rtlCol="0">
            <a:spAutoFit/>
          </a:bodyPr>
          <a:lstStyle/>
          <a:p>
            <a:pPr algn="l"/>
            <a:r>
              <a:rPr kumimoji="1" lang="en-US" altLang="ja-JP" sz="1200" dirty="0"/>
              <a:t>Arduino</a:t>
            </a:r>
            <a:r>
              <a:rPr kumimoji="1" lang="ja-JP" altLang="en-US" sz="1200" dirty="0"/>
              <a:t>スケッチ</a:t>
            </a:r>
          </a:p>
        </p:txBody>
      </p:sp>
      <p:pic>
        <p:nvPicPr>
          <p:cNvPr id="1032" name="Picture 8">
            <a:extLst>
              <a:ext uri="{FF2B5EF4-FFF2-40B4-BE49-F238E27FC236}">
                <a16:creationId xmlns:a16="http://schemas.microsoft.com/office/drawing/2014/main" id="{069D5687-416E-F0FD-39FC-04B984EBA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58" y="3742976"/>
            <a:ext cx="606552" cy="606552"/>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847F8BF3-BB49-D670-F4B4-64D7C422D92F}"/>
              </a:ext>
            </a:extLst>
          </p:cNvPr>
          <p:cNvSpPr txBox="1"/>
          <p:nvPr/>
        </p:nvSpPr>
        <p:spPr>
          <a:xfrm>
            <a:off x="6483677" y="752353"/>
            <a:ext cx="1415773" cy="276999"/>
          </a:xfrm>
          <a:prstGeom prst="rect">
            <a:avLst/>
          </a:prstGeom>
          <a:noFill/>
        </p:spPr>
        <p:txBody>
          <a:bodyPr wrap="none" rtlCol="0">
            <a:spAutoFit/>
          </a:bodyPr>
          <a:lstStyle/>
          <a:p>
            <a:pPr algn="ctr"/>
            <a:r>
              <a:rPr kumimoji="1" lang="ja-JP" altLang="en-US" sz="1200" dirty="0"/>
              <a:t>センサ端末開発者</a:t>
            </a:r>
          </a:p>
        </p:txBody>
      </p:sp>
      <p:pic>
        <p:nvPicPr>
          <p:cNvPr id="38" name="Picture 4">
            <a:extLst>
              <a:ext uri="{FF2B5EF4-FFF2-40B4-BE49-F238E27FC236}">
                <a16:creationId xmlns:a16="http://schemas.microsoft.com/office/drawing/2014/main" id="{F0012037-7263-462D-96B3-A641DB9A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602619" y="3610280"/>
            <a:ext cx="799148" cy="741998"/>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CC2237D-DE2A-4912-EC9F-53F2F8A0D855}"/>
              </a:ext>
            </a:extLst>
          </p:cNvPr>
          <p:cNvSpPr txBox="1"/>
          <p:nvPr/>
        </p:nvSpPr>
        <p:spPr>
          <a:xfrm>
            <a:off x="1322508" y="3339209"/>
            <a:ext cx="1415773" cy="276999"/>
          </a:xfrm>
          <a:prstGeom prst="rect">
            <a:avLst/>
          </a:prstGeom>
          <a:noFill/>
        </p:spPr>
        <p:txBody>
          <a:bodyPr wrap="none" rtlCol="0">
            <a:spAutoFit/>
          </a:bodyPr>
          <a:lstStyle/>
          <a:p>
            <a:pPr algn="ctr"/>
            <a:r>
              <a:rPr kumimoji="1" lang="ja-JP" altLang="en-US" sz="1200" dirty="0"/>
              <a:t>センサ端末開発者</a:t>
            </a:r>
          </a:p>
        </p:txBody>
      </p:sp>
      <p:cxnSp>
        <p:nvCxnSpPr>
          <p:cNvPr id="40" name="直線矢印コネクタ 39">
            <a:extLst>
              <a:ext uri="{FF2B5EF4-FFF2-40B4-BE49-F238E27FC236}">
                <a16:creationId xmlns:a16="http://schemas.microsoft.com/office/drawing/2014/main" id="{52BA03B9-97AF-2CEB-4D8E-8219130E73E9}"/>
              </a:ext>
            </a:extLst>
          </p:cNvPr>
          <p:cNvCxnSpPr>
            <a:cxnSpLocks/>
          </p:cNvCxnSpPr>
          <p:nvPr/>
        </p:nvCxnSpPr>
        <p:spPr>
          <a:xfrm flipH="1">
            <a:off x="2447333" y="4046252"/>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EB16DC8-B4FD-ADF8-36DF-38CC42A4D9F9}"/>
              </a:ext>
            </a:extLst>
          </p:cNvPr>
          <p:cNvCxnSpPr>
            <a:cxnSpLocks/>
          </p:cNvCxnSpPr>
          <p:nvPr/>
        </p:nvCxnSpPr>
        <p:spPr>
          <a:xfrm flipH="1">
            <a:off x="1040344" y="4049114"/>
            <a:ext cx="486288"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F3D2027-A347-32CB-8485-3EBCDFF387F3}"/>
              </a:ext>
            </a:extLst>
          </p:cNvPr>
          <p:cNvSpPr txBox="1"/>
          <p:nvPr/>
        </p:nvSpPr>
        <p:spPr>
          <a:xfrm>
            <a:off x="329728" y="4343521"/>
            <a:ext cx="764953" cy="276999"/>
          </a:xfrm>
          <a:prstGeom prst="rect">
            <a:avLst/>
          </a:prstGeom>
          <a:noFill/>
        </p:spPr>
        <p:txBody>
          <a:bodyPr wrap="none" rtlCol="0">
            <a:spAutoFit/>
          </a:bodyPr>
          <a:lstStyle/>
          <a:p>
            <a:pPr algn="l"/>
            <a:r>
              <a:rPr kumimoji="1" lang="en-US" altLang="ja-JP" sz="1200" dirty="0"/>
              <a:t>Arduino</a:t>
            </a:r>
            <a:endParaRPr kumimoji="1" lang="ja-JP" altLang="en-US" sz="1200" dirty="0"/>
          </a:p>
        </p:txBody>
      </p:sp>
      <p:pic>
        <p:nvPicPr>
          <p:cNvPr id="4" name="図 3">
            <a:extLst>
              <a:ext uri="{FF2B5EF4-FFF2-40B4-BE49-F238E27FC236}">
                <a16:creationId xmlns:a16="http://schemas.microsoft.com/office/drawing/2014/main" id="{88593820-4D4E-A661-B9E9-476116237A76}"/>
              </a:ext>
            </a:extLst>
          </p:cNvPr>
          <p:cNvPicPr>
            <a:picLocks noChangeAspect="1"/>
          </p:cNvPicPr>
          <p:nvPr/>
        </p:nvPicPr>
        <p:blipFill>
          <a:blip r:embed="rId7"/>
          <a:stretch>
            <a:fillRect/>
          </a:stretch>
        </p:blipFill>
        <p:spPr>
          <a:xfrm>
            <a:off x="1382375" y="1263264"/>
            <a:ext cx="1441524" cy="1652056"/>
          </a:xfrm>
          <a:prstGeom prst="rect">
            <a:avLst/>
          </a:prstGeom>
        </p:spPr>
      </p:pic>
      <p:sp>
        <p:nvSpPr>
          <p:cNvPr id="10" name="フリーフォーム: 図形 9">
            <a:extLst>
              <a:ext uri="{FF2B5EF4-FFF2-40B4-BE49-F238E27FC236}">
                <a16:creationId xmlns:a16="http://schemas.microsoft.com/office/drawing/2014/main" id="{0A217F20-EAD4-F02D-9BB5-A84E139ADCDC}"/>
              </a:ext>
            </a:extLst>
          </p:cNvPr>
          <p:cNvSpPr/>
          <p:nvPr/>
        </p:nvSpPr>
        <p:spPr>
          <a:xfrm>
            <a:off x="2738281" y="1437674"/>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4C6BF37-05F2-9B96-930B-2004C805D081}"/>
              </a:ext>
            </a:extLst>
          </p:cNvPr>
          <p:cNvSpPr txBox="1"/>
          <p:nvPr/>
        </p:nvSpPr>
        <p:spPr>
          <a:xfrm>
            <a:off x="2905403" y="2320477"/>
            <a:ext cx="748923" cy="430887"/>
          </a:xfrm>
          <a:prstGeom prst="rect">
            <a:avLst/>
          </a:prstGeom>
          <a:noFill/>
        </p:spPr>
        <p:txBody>
          <a:bodyPr wrap="none" rtlCol="0">
            <a:spAutoFit/>
          </a:bodyPr>
          <a:lstStyle/>
          <a:p>
            <a:pPr algn="ctr"/>
            <a:r>
              <a:rPr kumimoji="1" lang="ja-JP" altLang="en-US" sz="1100" dirty="0"/>
              <a:t>仕様定義</a:t>
            </a:r>
            <a:endParaRPr kumimoji="1" lang="en-US" altLang="ja-JP" sz="1100" dirty="0"/>
          </a:p>
          <a:p>
            <a:pPr algn="ctr"/>
            <a:r>
              <a:rPr kumimoji="1" lang="ja-JP" altLang="en-US" sz="1100" dirty="0"/>
              <a:t>ファイル</a:t>
            </a:r>
          </a:p>
        </p:txBody>
      </p:sp>
      <p:pic>
        <p:nvPicPr>
          <p:cNvPr id="19" name="図 18">
            <a:extLst>
              <a:ext uri="{FF2B5EF4-FFF2-40B4-BE49-F238E27FC236}">
                <a16:creationId xmlns:a16="http://schemas.microsoft.com/office/drawing/2014/main" id="{5EF08510-31C3-972D-7B00-76D74BBC0D71}"/>
              </a:ext>
            </a:extLst>
          </p:cNvPr>
          <p:cNvPicPr>
            <a:picLocks noChangeAspect="1"/>
          </p:cNvPicPr>
          <p:nvPr/>
        </p:nvPicPr>
        <p:blipFill>
          <a:blip r:embed="rId8"/>
          <a:stretch>
            <a:fillRect/>
          </a:stretch>
        </p:blipFill>
        <p:spPr>
          <a:xfrm>
            <a:off x="4084503" y="1206841"/>
            <a:ext cx="1386081" cy="1583752"/>
          </a:xfrm>
          <a:prstGeom prst="rect">
            <a:avLst/>
          </a:prstGeom>
        </p:spPr>
      </p:pic>
      <p:sp>
        <p:nvSpPr>
          <p:cNvPr id="25" name="フリーフォーム: 図形 24">
            <a:extLst>
              <a:ext uri="{FF2B5EF4-FFF2-40B4-BE49-F238E27FC236}">
                <a16:creationId xmlns:a16="http://schemas.microsoft.com/office/drawing/2014/main" id="{E9F71B02-2CD3-0FC6-BE19-B6B29CFC1587}"/>
              </a:ext>
            </a:extLst>
          </p:cNvPr>
          <p:cNvSpPr/>
          <p:nvPr/>
        </p:nvSpPr>
        <p:spPr>
          <a:xfrm flipH="1">
            <a:off x="3488600" y="1414223"/>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315C8F73-49BB-1BDB-A699-545ACC361023}"/>
              </a:ext>
            </a:extLst>
          </p:cNvPr>
          <p:cNvSpPr/>
          <p:nvPr/>
        </p:nvSpPr>
        <p:spPr>
          <a:xfrm>
            <a:off x="5501340" y="1371902"/>
            <a:ext cx="512064" cy="517290"/>
          </a:xfrm>
          <a:custGeom>
            <a:avLst/>
            <a:gdLst>
              <a:gd name="connsiteX0" fmla="*/ 0 w 512064"/>
              <a:gd name="connsiteY0" fmla="*/ 0 h 517290"/>
              <a:gd name="connsiteX1" fmla="*/ 381436 w 512064"/>
              <a:gd name="connsiteY1" fmla="*/ 193331 h 517290"/>
              <a:gd name="connsiteX2" fmla="*/ 512064 w 512064"/>
              <a:gd name="connsiteY2" fmla="*/ 517290 h 517290"/>
            </a:gdLst>
            <a:ahLst/>
            <a:cxnLst>
              <a:cxn ang="0">
                <a:pos x="connsiteX0" y="connsiteY0"/>
              </a:cxn>
              <a:cxn ang="0">
                <a:pos x="connsiteX1" y="connsiteY1"/>
              </a:cxn>
              <a:cxn ang="0">
                <a:pos x="connsiteX2" y="connsiteY2"/>
              </a:cxn>
            </a:cxnLst>
            <a:rect l="l" t="t" r="r" b="b"/>
            <a:pathLst>
              <a:path w="512064" h="517290">
                <a:moveTo>
                  <a:pt x="0" y="0"/>
                </a:moveTo>
                <a:cubicBezTo>
                  <a:pt x="148046" y="53558"/>
                  <a:pt x="296092" y="107116"/>
                  <a:pt x="381436" y="193331"/>
                </a:cubicBezTo>
                <a:cubicBezTo>
                  <a:pt x="466780" y="279546"/>
                  <a:pt x="489422" y="398418"/>
                  <a:pt x="512064" y="517290"/>
                </a:cubicBezTo>
              </a:path>
            </a:pathLst>
          </a:custGeom>
          <a:noFill/>
          <a:ln w="22225">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5560559"/>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521</TotalTime>
  <Words>834</Words>
  <Application>Microsoft Office PowerPoint</Application>
  <PresentationFormat>画面に合わせる (16:9)</PresentationFormat>
  <Paragraphs>205</Paragraphs>
  <Slides>13</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メイリオ</vt:lpstr>
      <vt:lpstr>Arial</vt:lpstr>
      <vt:lpstr>Times New Roman</vt:lpstr>
      <vt:lpstr>Wingdings</vt:lpstr>
      <vt:lpstr>デジタルリテラシ</vt:lpstr>
      <vt:lpstr>センサ端末プログラム自動生成環境</vt:lpstr>
      <vt:lpstr>背景</vt:lpstr>
      <vt:lpstr>着目する分野 : センサ端末開発</vt:lpstr>
      <vt:lpstr>裏のきっかけ</vt:lpstr>
      <vt:lpstr>対象とするセンサ端末</vt:lpstr>
      <vt:lpstr>想定する人材と役割分担</vt:lpstr>
      <vt:lpstr>役割が重複する領域</vt:lpstr>
      <vt:lpstr>できあがるセンサ端末</vt:lpstr>
      <vt:lpstr>センサ端末プログラム自動生成環境</vt:lpstr>
      <vt:lpstr>端末仕様作成アプリ</vt:lpstr>
      <vt:lpstr>仕様チェックアプリ</vt:lpstr>
      <vt:lpstr>マニュアル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1</cp:revision>
  <cp:lastPrinted>2022-11-21T08:07:27Z</cp:lastPrinted>
  <dcterms:created xsi:type="dcterms:W3CDTF">2023-12-11T02:17:30Z</dcterms:created>
  <dcterms:modified xsi:type="dcterms:W3CDTF">2024-02-03T13:39:38Z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