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6"/>
  </p:notesMasterIdLst>
  <p:handoutMasterIdLst>
    <p:handoutMasterId r:id="rId27"/>
  </p:handoutMasterIdLst>
  <p:sldIdLst>
    <p:sldId id="380" r:id="rId2"/>
    <p:sldId id="385" r:id="rId3"/>
    <p:sldId id="548" r:id="rId4"/>
    <p:sldId id="552" r:id="rId5"/>
    <p:sldId id="553" r:id="rId6"/>
    <p:sldId id="559" r:id="rId7"/>
    <p:sldId id="554" r:id="rId8"/>
    <p:sldId id="549" r:id="rId9"/>
    <p:sldId id="550" r:id="rId10"/>
    <p:sldId id="551" r:id="rId11"/>
    <p:sldId id="547" r:id="rId12"/>
    <p:sldId id="555" r:id="rId13"/>
    <p:sldId id="556" r:id="rId14"/>
    <p:sldId id="560" r:id="rId15"/>
    <p:sldId id="561" r:id="rId16"/>
    <p:sldId id="557" r:id="rId17"/>
    <p:sldId id="564" r:id="rId18"/>
    <p:sldId id="565" r:id="rId19"/>
    <p:sldId id="558" r:id="rId20"/>
    <p:sldId id="566" r:id="rId21"/>
    <p:sldId id="567" r:id="rId22"/>
    <p:sldId id="562" r:id="rId23"/>
    <p:sldId id="563" r:id="rId24"/>
    <p:sldId id="401" r:id="rId25"/>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3" pos="5602" userDrawn="1">
          <p15:clr>
            <a:srgbClr val="A4A3A4"/>
          </p15:clr>
        </p15:guide>
        <p15:guide id="4" orient="horz" pos="395" userDrawn="1">
          <p15:clr>
            <a:srgbClr val="A4A3A4"/>
          </p15:clr>
        </p15:guide>
        <p15:guide id="5" orient="horz" pos="2981" userDrawn="1">
          <p15:clr>
            <a:srgbClr val="A4A3A4"/>
          </p15:clr>
        </p15:guide>
        <p15:guide id="6"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CC00"/>
    <a:srgbClr val="FFE1FF"/>
    <a:srgbClr val="00E7EF"/>
    <a:srgbClr val="FFFFCC"/>
    <a:srgbClr val="FFE700"/>
    <a:srgbClr val="FFFFFF"/>
    <a:srgbClr val="0000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3B045-4B51-43B6-890C-778B96CB9519}" v="85" dt="2024-02-03T12:23:27.91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49" autoAdjust="0"/>
    <p:restoredTop sz="81742" autoAdjust="0"/>
  </p:normalViewPr>
  <p:slideViewPr>
    <p:cSldViewPr snapToGrid="0">
      <p:cViewPr varScale="1">
        <p:scale>
          <a:sx n="112" d="100"/>
          <a:sy n="112" d="100"/>
        </p:scale>
        <p:origin x="76" y="236"/>
      </p:cViewPr>
      <p:guideLst>
        <p:guide orient="horz" pos="1620"/>
        <p:guide pos="5602"/>
        <p:guide orient="horz" pos="395"/>
        <p:guide orient="horz" pos="2981"/>
        <p:guide pos="290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F90759A6-7616-4ACA-AC83-51969EBDA675}"/>
    <pc:docChg chg="undo custSel addSld delSld modSld sldOrd">
      <pc:chgData name="り ぶ" userId="e79b0678f96bfbc0" providerId="LiveId" clId="{F90759A6-7616-4ACA-AC83-51969EBDA675}" dt="2024-02-01T07:08:23.571" v="3727" actId="27636"/>
      <pc:docMkLst>
        <pc:docMk/>
      </pc:docMkLst>
      <pc:sldChg chg="modSp mod">
        <pc:chgData name="り ぶ" userId="e79b0678f96bfbc0" providerId="LiveId" clId="{F90759A6-7616-4ACA-AC83-51969EBDA675}" dt="2024-02-01T02:18:55.420" v="13"/>
        <pc:sldMkLst>
          <pc:docMk/>
          <pc:sldMk cId="3770236491" sldId="380"/>
        </pc:sldMkLst>
        <pc:spChg chg="mod">
          <ac:chgData name="り ぶ" userId="e79b0678f96bfbc0" providerId="LiveId" clId="{F90759A6-7616-4ACA-AC83-51969EBDA675}" dt="2024-02-01T02:18:55.420" v="13"/>
          <ac:spMkLst>
            <pc:docMk/>
            <pc:sldMk cId="3770236491" sldId="380"/>
            <ac:spMk id="2" creationId="{6B5A9657-0BCA-9C9B-0D22-4A47038F2E81}"/>
          </ac:spMkLst>
        </pc:spChg>
      </pc:sldChg>
      <pc:sldChg chg="modSp add mod">
        <pc:chgData name="り ぶ" userId="e79b0678f96bfbc0" providerId="LiveId" clId="{F90759A6-7616-4ACA-AC83-51969EBDA675}" dt="2024-02-01T02:41:55.240" v="49"/>
        <pc:sldMkLst>
          <pc:docMk/>
          <pc:sldMk cId="3765560559" sldId="385"/>
        </pc:sldMkLst>
        <pc:spChg chg="mod">
          <ac:chgData name="り ぶ" userId="e79b0678f96bfbc0" providerId="LiveId" clId="{F90759A6-7616-4ACA-AC83-51969EBDA675}" dt="2024-02-01T02:41:55.240" v="49"/>
          <ac:spMkLst>
            <pc:docMk/>
            <pc:sldMk cId="3765560559" sldId="385"/>
            <ac:spMk id="2" creationId="{1CFA551F-F79B-B983-79B0-A43DD6D39EE2}"/>
          </ac:spMkLst>
        </pc:spChg>
      </pc:sldChg>
      <pc:sldChg chg="del">
        <pc:chgData name="り ぶ" userId="e79b0678f96bfbc0" providerId="LiveId" clId="{F90759A6-7616-4ACA-AC83-51969EBDA675}" dt="2024-02-01T02:22:51.454" v="47" actId="2696"/>
        <pc:sldMkLst>
          <pc:docMk/>
          <pc:sldMk cId="3149769201" sldId="509"/>
        </pc:sldMkLst>
      </pc:sldChg>
      <pc:sldChg chg="del">
        <pc:chgData name="り ぶ" userId="e79b0678f96bfbc0" providerId="LiveId" clId="{F90759A6-7616-4ACA-AC83-51969EBDA675}" dt="2024-02-01T02:22:51.454" v="47" actId="2696"/>
        <pc:sldMkLst>
          <pc:docMk/>
          <pc:sldMk cId="223806428" sldId="511"/>
        </pc:sldMkLst>
      </pc:sldChg>
      <pc:sldChg chg="del">
        <pc:chgData name="り ぶ" userId="e79b0678f96bfbc0" providerId="LiveId" clId="{F90759A6-7616-4ACA-AC83-51969EBDA675}" dt="2024-02-01T02:22:51.454" v="47" actId="2696"/>
        <pc:sldMkLst>
          <pc:docMk/>
          <pc:sldMk cId="3408879859" sldId="512"/>
        </pc:sldMkLst>
      </pc:sldChg>
      <pc:sldChg chg="del">
        <pc:chgData name="り ぶ" userId="e79b0678f96bfbc0" providerId="LiveId" clId="{F90759A6-7616-4ACA-AC83-51969EBDA675}" dt="2024-02-01T02:22:51.454" v="47" actId="2696"/>
        <pc:sldMkLst>
          <pc:docMk/>
          <pc:sldMk cId="470763989" sldId="513"/>
        </pc:sldMkLst>
      </pc:sldChg>
      <pc:sldChg chg="del">
        <pc:chgData name="り ぶ" userId="e79b0678f96bfbc0" providerId="LiveId" clId="{F90759A6-7616-4ACA-AC83-51969EBDA675}" dt="2024-02-01T02:22:51.454" v="47" actId="2696"/>
        <pc:sldMkLst>
          <pc:docMk/>
          <pc:sldMk cId="10305898" sldId="517"/>
        </pc:sldMkLst>
      </pc:sldChg>
      <pc:sldChg chg="del">
        <pc:chgData name="り ぶ" userId="e79b0678f96bfbc0" providerId="LiveId" clId="{F90759A6-7616-4ACA-AC83-51969EBDA675}" dt="2024-02-01T02:22:51.454" v="47" actId="2696"/>
        <pc:sldMkLst>
          <pc:docMk/>
          <pc:sldMk cId="714215342" sldId="518"/>
        </pc:sldMkLst>
      </pc:sldChg>
      <pc:sldChg chg="del">
        <pc:chgData name="り ぶ" userId="e79b0678f96bfbc0" providerId="LiveId" clId="{F90759A6-7616-4ACA-AC83-51969EBDA675}" dt="2024-02-01T02:22:51.454" v="47" actId="2696"/>
        <pc:sldMkLst>
          <pc:docMk/>
          <pc:sldMk cId="658225683" sldId="519"/>
        </pc:sldMkLst>
      </pc:sldChg>
      <pc:sldChg chg="del">
        <pc:chgData name="り ぶ" userId="e79b0678f96bfbc0" providerId="LiveId" clId="{F90759A6-7616-4ACA-AC83-51969EBDA675}" dt="2024-02-01T02:22:51.454" v="47" actId="2696"/>
        <pc:sldMkLst>
          <pc:docMk/>
          <pc:sldMk cId="2531380792" sldId="520"/>
        </pc:sldMkLst>
      </pc:sldChg>
      <pc:sldChg chg="del">
        <pc:chgData name="り ぶ" userId="e79b0678f96bfbc0" providerId="LiveId" clId="{F90759A6-7616-4ACA-AC83-51969EBDA675}" dt="2024-02-01T02:22:51.454" v="47" actId="2696"/>
        <pc:sldMkLst>
          <pc:docMk/>
          <pc:sldMk cId="2744630935" sldId="521"/>
        </pc:sldMkLst>
      </pc:sldChg>
      <pc:sldChg chg="del">
        <pc:chgData name="り ぶ" userId="e79b0678f96bfbc0" providerId="LiveId" clId="{F90759A6-7616-4ACA-AC83-51969EBDA675}" dt="2024-02-01T02:22:51.454" v="47" actId="2696"/>
        <pc:sldMkLst>
          <pc:docMk/>
          <pc:sldMk cId="1703072708" sldId="522"/>
        </pc:sldMkLst>
      </pc:sldChg>
      <pc:sldChg chg="del">
        <pc:chgData name="り ぶ" userId="e79b0678f96bfbc0" providerId="LiveId" clId="{F90759A6-7616-4ACA-AC83-51969EBDA675}" dt="2024-02-01T02:22:51.454" v="47" actId="2696"/>
        <pc:sldMkLst>
          <pc:docMk/>
          <pc:sldMk cId="2555744823" sldId="523"/>
        </pc:sldMkLst>
      </pc:sldChg>
      <pc:sldChg chg="del">
        <pc:chgData name="り ぶ" userId="e79b0678f96bfbc0" providerId="LiveId" clId="{F90759A6-7616-4ACA-AC83-51969EBDA675}" dt="2024-02-01T02:22:51.454" v="47" actId="2696"/>
        <pc:sldMkLst>
          <pc:docMk/>
          <pc:sldMk cId="739972597" sldId="524"/>
        </pc:sldMkLst>
      </pc:sldChg>
      <pc:sldChg chg="del">
        <pc:chgData name="り ぶ" userId="e79b0678f96bfbc0" providerId="LiveId" clId="{F90759A6-7616-4ACA-AC83-51969EBDA675}" dt="2024-02-01T02:22:51.454" v="47" actId="2696"/>
        <pc:sldMkLst>
          <pc:docMk/>
          <pc:sldMk cId="2876963837" sldId="526"/>
        </pc:sldMkLst>
      </pc:sldChg>
      <pc:sldChg chg="del">
        <pc:chgData name="り ぶ" userId="e79b0678f96bfbc0" providerId="LiveId" clId="{F90759A6-7616-4ACA-AC83-51969EBDA675}" dt="2024-02-01T02:22:51.454" v="47" actId="2696"/>
        <pc:sldMkLst>
          <pc:docMk/>
          <pc:sldMk cId="531658785" sldId="530"/>
        </pc:sldMkLst>
      </pc:sldChg>
      <pc:sldChg chg="del">
        <pc:chgData name="り ぶ" userId="e79b0678f96bfbc0" providerId="LiveId" clId="{F90759A6-7616-4ACA-AC83-51969EBDA675}" dt="2024-02-01T02:22:51.454" v="47" actId="2696"/>
        <pc:sldMkLst>
          <pc:docMk/>
          <pc:sldMk cId="1536545298" sldId="531"/>
        </pc:sldMkLst>
      </pc:sldChg>
      <pc:sldChg chg="del">
        <pc:chgData name="り ぶ" userId="e79b0678f96bfbc0" providerId="LiveId" clId="{F90759A6-7616-4ACA-AC83-51969EBDA675}" dt="2024-02-01T02:22:51.454" v="47" actId="2696"/>
        <pc:sldMkLst>
          <pc:docMk/>
          <pc:sldMk cId="633950043" sldId="533"/>
        </pc:sldMkLst>
      </pc:sldChg>
      <pc:sldChg chg="del">
        <pc:chgData name="り ぶ" userId="e79b0678f96bfbc0" providerId="LiveId" clId="{F90759A6-7616-4ACA-AC83-51969EBDA675}" dt="2024-02-01T02:22:51.454" v="47" actId="2696"/>
        <pc:sldMkLst>
          <pc:docMk/>
          <pc:sldMk cId="1541954884" sldId="534"/>
        </pc:sldMkLst>
      </pc:sldChg>
      <pc:sldChg chg="del">
        <pc:chgData name="り ぶ" userId="e79b0678f96bfbc0" providerId="LiveId" clId="{F90759A6-7616-4ACA-AC83-51969EBDA675}" dt="2024-02-01T02:22:51.454" v="47" actId="2696"/>
        <pc:sldMkLst>
          <pc:docMk/>
          <pc:sldMk cId="3367456425" sldId="535"/>
        </pc:sldMkLst>
      </pc:sldChg>
      <pc:sldChg chg="del">
        <pc:chgData name="り ぶ" userId="e79b0678f96bfbc0" providerId="LiveId" clId="{F90759A6-7616-4ACA-AC83-51969EBDA675}" dt="2024-02-01T02:22:51.454" v="47" actId="2696"/>
        <pc:sldMkLst>
          <pc:docMk/>
          <pc:sldMk cId="278398192" sldId="536"/>
        </pc:sldMkLst>
      </pc:sldChg>
      <pc:sldChg chg="del">
        <pc:chgData name="り ぶ" userId="e79b0678f96bfbc0" providerId="LiveId" clId="{F90759A6-7616-4ACA-AC83-51969EBDA675}" dt="2024-02-01T02:22:51.454" v="47" actId="2696"/>
        <pc:sldMkLst>
          <pc:docMk/>
          <pc:sldMk cId="875087239" sldId="537"/>
        </pc:sldMkLst>
      </pc:sldChg>
      <pc:sldChg chg="del">
        <pc:chgData name="り ぶ" userId="e79b0678f96bfbc0" providerId="LiveId" clId="{F90759A6-7616-4ACA-AC83-51969EBDA675}" dt="2024-02-01T02:22:51.454" v="47" actId="2696"/>
        <pc:sldMkLst>
          <pc:docMk/>
          <pc:sldMk cId="4195183714" sldId="538"/>
        </pc:sldMkLst>
      </pc:sldChg>
      <pc:sldChg chg="del">
        <pc:chgData name="り ぶ" userId="e79b0678f96bfbc0" providerId="LiveId" clId="{F90759A6-7616-4ACA-AC83-51969EBDA675}" dt="2024-02-01T02:22:51.454" v="47" actId="2696"/>
        <pc:sldMkLst>
          <pc:docMk/>
          <pc:sldMk cId="1752134475" sldId="539"/>
        </pc:sldMkLst>
      </pc:sldChg>
      <pc:sldChg chg="del">
        <pc:chgData name="り ぶ" userId="e79b0678f96bfbc0" providerId="LiveId" clId="{F90759A6-7616-4ACA-AC83-51969EBDA675}" dt="2024-02-01T02:22:51.454" v="47" actId="2696"/>
        <pc:sldMkLst>
          <pc:docMk/>
          <pc:sldMk cId="497262359" sldId="540"/>
        </pc:sldMkLst>
      </pc:sldChg>
      <pc:sldChg chg="del">
        <pc:chgData name="り ぶ" userId="e79b0678f96bfbc0" providerId="LiveId" clId="{F90759A6-7616-4ACA-AC83-51969EBDA675}" dt="2024-02-01T02:22:51.454" v="47" actId="2696"/>
        <pc:sldMkLst>
          <pc:docMk/>
          <pc:sldMk cId="1278480328" sldId="541"/>
        </pc:sldMkLst>
      </pc:sldChg>
      <pc:sldChg chg="del">
        <pc:chgData name="り ぶ" userId="e79b0678f96bfbc0" providerId="LiveId" clId="{F90759A6-7616-4ACA-AC83-51969EBDA675}" dt="2024-02-01T02:22:51.454" v="47" actId="2696"/>
        <pc:sldMkLst>
          <pc:docMk/>
          <pc:sldMk cId="4205939482" sldId="542"/>
        </pc:sldMkLst>
      </pc:sldChg>
      <pc:sldChg chg="del">
        <pc:chgData name="り ぶ" userId="e79b0678f96bfbc0" providerId="LiveId" clId="{F90759A6-7616-4ACA-AC83-51969EBDA675}" dt="2024-02-01T02:22:51.454" v="47" actId="2696"/>
        <pc:sldMkLst>
          <pc:docMk/>
          <pc:sldMk cId="3650983268" sldId="543"/>
        </pc:sldMkLst>
      </pc:sldChg>
      <pc:sldChg chg="del">
        <pc:chgData name="り ぶ" userId="e79b0678f96bfbc0" providerId="LiveId" clId="{F90759A6-7616-4ACA-AC83-51969EBDA675}" dt="2024-02-01T02:22:51.454" v="47" actId="2696"/>
        <pc:sldMkLst>
          <pc:docMk/>
          <pc:sldMk cId="2557095439" sldId="544"/>
        </pc:sldMkLst>
      </pc:sldChg>
      <pc:sldChg chg="del">
        <pc:chgData name="り ぶ" userId="e79b0678f96bfbc0" providerId="LiveId" clId="{F90759A6-7616-4ACA-AC83-51969EBDA675}" dt="2024-02-01T02:22:51.454" v="47" actId="2696"/>
        <pc:sldMkLst>
          <pc:docMk/>
          <pc:sldMk cId="481371838" sldId="545"/>
        </pc:sldMkLst>
      </pc:sldChg>
      <pc:sldChg chg="del">
        <pc:chgData name="り ぶ" userId="e79b0678f96bfbc0" providerId="LiveId" clId="{F90759A6-7616-4ACA-AC83-51969EBDA675}" dt="2024-02-01T02:22:51.454" v="47" actId="2696"/>
        <pc:sldMkLst>
          <pc:docMk/>
          <pc:sldMk cId="1910514616" sldId="546"/>
        </pc:sldMkLst>
      </pc:sldChg>
      <pc:sldChg chg="modSp new mod">
        <pc:chgData name="り ぶ" userId="e79b0678f96bfbc0" providerId="LiveId" clId="{F90759A6-7616-4ACA-AC83-51969EBDA675}" dt="2024-02-01T02:19:16.370" v="46"/>
        <pc:sldMkLst>
          <pc:docMk/>
          <pc:sldMk cId="3309090933" sldId="547"/>
        </pc:sldMkLst>
        <pc:spChg chg="mod">
          <ac:chgData name="り ぶ" userId="e79b0678f96bfbc0" providerId="LiveId" clId="{F90759A6-7616-4ACA-AC83-51969EBDA675}" dt="2024-02-01T02:19:16.370" v="46"/>
          <ac:spMkLst>
            <pc:docMk/>
            <pc:sldMk cId="3309090933" sldId="547"/>
            <ac:spMk id="2" creationId="{6AFA4A1C-670C-A769-0ADC-8958CEEEF089}"/>
          </ac:spMkLst>
        </pc:spChg>
      </pc:sldChg>
      <pc:sldChg chg="addSp modSp new mod">
        <pc:chgData name="り ぶ" userId="e79b0678f96bfbc0" providerId="LiveId" clId="{F90759A6-7616-4ACA-AC83-51969EBDA675}" dt="2024-02-01T02:59:23.680" v="998"/>
        <pc:sldMkLst>
          <pc:docMk/>
          <pc:sldMk cId="3581783374" sldId="548"/>
        </pc:sldMkLst>
        <pc:spChg chg="mod">
          <ac:chgData name="り ぶ" userId="e79b0678f96bfbc0" providerId="LiveId" clId="{F90759A6-7616-4ACA-AC83-51969EBDA675}" dt="2024-02-01T02:45:04.823" v="270"/>
          <ac:spMkLst>
            <pc:docMk/>
            <pc:sldMk cId="3581783374" sldId="548"/>
            <ac:spMk id="2" creationId="{0D51AFD7-F112-6B69-ABAD-BDFCF8C337B3}"/>
          </ac:spMkLst>
        </pc:spChg>
        <pc:spChg chg="mod">
          <ac:chgData name="り ぶ" userId="e79b0678f96bfbc0" providerId="LiveId" clId="{F90759A6-7616-4ACA-AC83-51969EBDA675}" dt="2024-02-01T02:45:42.770" v="292"/>
          <ac:spMkLst>
            <pc:docMk/>
            <pc:sldMk cId="3581783374" sldId="548"/>
            <ac:spMk id="3" creationId="{9544FD66-0385-8F5D-F31B-E007FCD88F2E}"/>
          </ac:spMkLst>
        </pc:spChg>
        <pc:spChg chg="add mod">
          <ac:chgData name="り ぶ" userId="e79b0678f96bfbc0" providerId="LiveId" clId="{F90759A6-7616-4ACA-AC83-51969EBDA675}" dt="2024-02-01T02:59:23.680" v="998"/>
          <ac:spMkLst>
            <pc:docMk/>
            <pc:sldMk cId="3581783374" sldId="548"/>
            <ac:spMk id="4" creationId="{FE8FAB20-9BCD-6941-8BC0-3288787779DA}"/>
          </ac:spMkLst>
        </pc:spChg>
      </pc:sldChg>
      <pc:sldChg chg="modSp add mod">
        <pc:chgData name="り ぶ" userId="e79b0678f96bfbc0" providerId="LiveId" clId="{F90759A6-7616-4ACA-AC83-51969EBDA675}" dt="2024-02-01T02:47:15.996" v="329"/>
        <pc:sldMkLst>
          <pc:docMk/>
          <pc:sldMk cId="937523892" sldId="549"/>
        </pc:sldMkLst>
        <pc:spChg chg="mod">
          <ac:chgData name="り ぶ" userId="e79b0678f96bfbc0" providerId="LiveId" clId="{F90759A6-7616-4ACA-AC83-51969EBDA675}" dt="2024-02-01T02:47:04.754" v="307"/>
          <ac:spMkLst>
            <pc:docMk/>
            <pc:sldMk cId="937523892" sldId="549"/>
            <ac:spMk id="2" creationId="{E8ED73BC-3FE4-6EA9-A1B2-8AE89833830A}"/>
          </ac:spMkLst>
        </pc:spChg>
        <pc:spChg chg="mod">
          <ac:chgData name="り ぶ" userId="e79b0678f96bfbc0" providerId="LiveId" clId="{F90759A6-7616-4ACA-AC83-51969EBDA675}" dt="2024-02-01T02:47:15.996" v="329"/>
          <ac:spMkLst>
            <pc:docMk/>
            <pc:sldMk cId="937523892" sldId="549"/>
            <ac:spMk id="3" creationId="{D555FC3D-3C11-8422-F7B4-B610419555D5}"/>
          </ac:spMkLst>
        </pc:spChg>
      </pc:sldChg>
      <pc:sldChg chg="addSp delSp modSp new mod">
        <pc:chgData name="り ぶ" userId="e79b0678f96bfbc0" providerId="LiveId" clId="{F90759A6-7616-4ACA-AC83-51969EBDA675}" dt="2024-02-01T02:52:11.937" v="507" actId="20577"/>
        <pc:sldMkLst>
          <pc:docMk/>
          <pc:sldMk cId="2154047841" sldId="550"/>
        </pc:sldMkLst>
        <pc:spChg chg="mod">
          <ac:chgData name="り ぶ" userId="e79b0678f96bfbc0" providerId="LiveId" clId="{F90759A6-7616-4ACA-AC83-51969EBDA675}" dt="2024-02-01T02:52:11.937" v="507" actId="20577"/>
          <ac:spMkLst>
            <pc:docMk/>
            <pc:sldMk cId="2154047841" sldId="550"/>
            <ac:spMk id="2" creationId="{7406E44A-78D7-DEEE-EDE6-D922142F37E8}"/>
          </ac:spMkLst>
        </pc:spChg>
        <pc:spChg chg="add mod">
          <ac:chgData name="り ぶ" userId="e79b0678f96bfbc0" providerId="LiveId" clId="{F90759A6-7616-4ACA-AC83-51969EBDA675}" dt="2024-02-01T02:48:09.338" v="391" actId="1076"/>
          <ac:spMkLst>
            <pc:docMk/>
            <pc:sldMk cId="2154047841" sldId="550"/>
            <ac:spMk id="3" creationId="{43033B77-E035-D525-E31E-E4477BB83135}"/>
          </ac:spMkLst>
        </pc:spChg>
        <pc:spChg chg="add mod">
          <ac:chgData name="り ぶ" userId="e79b0678f96bfbc0" providerId="LiveId" clId="{F90759A6-7616-4ACA-AC83-51969EBDA675}" dt="2024-02-01T02:49:37.689" v="409" actId="14100"/>
          <ac:spMkLst>
            <pc:docMk/>
            <pc:sldMk cId="2154047841" sldId="550"/>
            <ac:spMk id="6" creationId="{356ADD89-21B6-9951-5D44-71CFC3452261}"/>
          </ac:spMkLst>
        </pc:spChg>
        <pc:spChg chg="add del">
          <ac:chgData name="り ぶ" userId="e79b0678f96bfbc0" providerId="LiveId" clId="{F90759A6-7616-4ACA-AC83-51969EBDA675}" dt="2024-02-01T02:50:00.637" v="411" actId="21"/>
          <ac:spMkLst>
            <pc:docMk/>
            <pc:sldMk cId="2154047841" sldId="550"/>
            <ac:spMk id="7" creationId="{A0956EA2-2F29-09EF-A961-EF4ED26E0543}"/>
          </ac:spMkLst>
        </pc:spChg>
        <pc:spChg chg="add mod">
          <ac:chgData name="り ぶ" userId="e79b0678f96bfbc0" providerId="LiveId" clId="{F90759A6-7616-4ACA-AC83-51969EBDA675}" dt="2024-02-01T02:50:18.566" v="444" actId="1076"/>
          <ac:spMkLst>
            <pc:docMk/>
            <pc:sldMk cId="2154047841" sldId="550"/>
            <ac:spMk id="8" creationId="{D2618660-9410-21DD-2D02-E650DF16FEA7}"/>
          </ac:spMkLst>
        </pc:spChg>
        <pc:spChg chg="add mod">
          <ac:chgData name="り ぶ" userId="e79b0678f96bfbc0" providerId="LiveId" clId="{F90759A6-7616-4ACA-AC83-51969EBDA675}" dt="2024-02-01T02:52:05.180" v="506" actId="14100"/>
          <ac:spMkLst>
            <pc:docMk/>
            <pc:sldMk cId="2154047841" sldId="550"/>
            <ac:spMk id="11" creationId="{DFD7E5E6-B6ED-55CF-F15A-946857D92048}"/>
          </ac:spMkLst>
        </pc:spChg>
        <pc:spChg chg="add mod">
          <ac:chgData name="り ぶ" userId="e79b0678f96bfbc0" providerId="LiveId" clId="{F90759A6-7616-4ACA-AC83-51969EBDA675}" dt="2024-02-01T02:51:59.886" v="504" actId="1076"/>
          <ac:spMkLst>
            <pc:docMk/>
            <pc:sldMk cId="2154047841" sldId="550"/>
            <ac:spMk id="12" creationId="{40313AB6-8DB2-DD01-F1CD-5F08366689BA}"/>
          </ac:spMkLst>
        </pc:spChg>
        <pc:picChg chg="add mod modCrop">
          <ac:chgData name="り ぶ" userId="e79b0678f96bfbc0" providerId="LiveId" clId="{F90759A6-7616-4ACA-AC83-51969EBDA675}" dt="2024-02-01T02:51:18.605" v="450" actId="732"/>
          <ac:picMkLst>
            <pc:docMk/>
            <pc:sldMk cId="2154047841" sldId="550"/>
            <ac:picMk id="5" creationId="{E704F7F4-2ACD-B916-F0EF-AA4288FC8914}"/>
          </ac:picMkLst>
        </pc:picChg>
        <pc:picChg chg="add mod">
          <ac:chgData name="り ぶ" userId="e79b0678f96bfbc0" providerId="LiveId" clId="{F90759A6-7616-4ACA-AC83-51969EBDA675}" dt="2024-02-01T02:52:01.438" v="505" actId="1076"/>
          <ac:picMkLst>
            <pc:docMk/>
            <pc:sldMk cId="2154047841" sldId="550"/>
            <ac:picMk id="10" creationId="{B87B3D76-5EC3-72F0-0474-8886935A3CC0}"/>
          </ac:picMkLst>
        </pc:picChg>
      </pc:sldChg>
      <pc:sldChg chg="addSp modSp new mod modClrScheme chgLayout">
        <pc:chgData name="り ぶ" userId="e79b0678f96bfbc0" providerId="LiveId" clId="{F90759A6-7616-4ACA-AC83-51969EBDA675}" dt="2024-02-01T02:56:33.410" v="650"/>
        <pc:sldMkLst>
          <pc:docMk/>
          <pc:sldMk cId="311755332" sldId="551"/>
        </pc:sldMkLst>
        <pc:spChg chg="mod ord">
          <ac:chgData name="り ぶ" userId="e79b0678f96bfbc0" providerId="LiveId" clId="{F90759A6-7616-4ACA-AC83-51969EBDA675}" dt="2024-02-01T02:55:31.404" v="528" actId="700"/>
          <ac:spMkLst>
            <pc:docMk/>
            <pc:sldMk cId="311755332" sldId="551"/>
            <ac:spMk id="2" creationId="{B3D8162C-266D-98DE-6CA0-63D7026AE19F}"/>
          </ac:spMkLst>
        </pc:spChg>
        <pc:spChg chg="add mod ord">
          <ac:chgData name="り ぶ" userId="e79b0678f96bfbc0" providerId="LiveId" clId="{F90759A6-7616-4ACA-AC83-51969EBDA675}" dt="2024-02-01T02:56:33.410" v="650"/>
          <ac:spMkLst>
            <pc:docMk/>
            <pc:sldMk cId="311755332" sldId="551"/>
            <ac:spMk id="3" creationId="{461EABB6-1B73-CE2D-912B-D3ED387E6430}"/>
          </ac:spMkLst>
        </pc:spChg>
      </pc:sldChg>
      <pc:sldChg chg="modSp new mod ord">
        <pc:chgData name="り ぶ" userId="e79b0678f96bfbc0" providerId="LiveId" clId="{F90759A6-7616-4ACA-AC83-51969EBDA675}" dt="2024-02-01T02:59:34.548" v="1000"/>
        <pc:sldMkLst>
          <pc:docMk/>
          <pc:sldMk cId="3269497465" sldId="552"/>
        </pc:sldMkLst>
        <pc:spChg chg="mod">
          <ac:chgData name="り ぶ" userId="e79b0678f96bfbc0" providerId="LiveId" clId="{F90759A6-7616-4ACA-AC83-51969EBDA675}" dt="2024-02-01T02:57:26.987" v="697"/>
          <ac:spMkLst>
            <pc:docMk/>
            <pc:sldMk cId="3269497465" sldId="552"/>
            <ac:spMk id="2" creationId="{99E54E40-4D2A-85E8-D94C-56DCAFD1F27C}"/>
          </ac:spMkLst>
        </pc:spChg>
      </pc:sldChg>
      <pc:sldChg chg="modSp new mod ord">
        <pc:chgData name="り ぶ" userId="e79b0678f96bfbc0" providerId="LiveId" clId="{F90759A6-7616-4ACA-AC83-51969EBDA675}" dt="2024-02-01T03:05:09.618" v="1567"/>
        <pc:sldMkLst>
          <pc:docMk/>
          <pc:sldMk cId="841768923" sldId="553"/>
        </pc:sldMkLst>
        <pc:spChg chg="mod">
          <ac:chgData name="り ぶ" userId="e79b0678f96bfbc0" providerId="LiveId" clId="{F90759A6-7616-4ACA-AC83-51969EBDA675}" dt="2024-02-01T02:57:37.820" v="724"/>
          <ac:spMkLst>
            <pc:docMk/>
            <pc:sldMk cId="841768923" sldId="553"/>
            <ac:spMk id="2" creationId="{A8E0EE24-11FE-6262-75D4-4CF13D7B36A0}"/>
          </ac:spMkLst>
        </pc:spChg>
        <pc:spChg chg="mod">
          <ac:chgData name="り ぶ" userId="e79b0678f96bfbc0" providerId="LiveId" clId="{F90759A6-7616-4ACA-AC83-51969EBDA675}" dt="2024-02-01T03:05:09.618" v="1567"/>
          <ac:spMkLst>
            <pc:docMk/>
            <pc:sldMk cId="841768923" sldId="553"/>
            <ac:spMk id="3" creationId="{A7FE129E-D898-0818-AA8C-73327E9D24F8}"/>
          </ac:spMkLst>
        </pc:spChg>
      </pc:sldChg>
      <pc:sldChg chg="new del">
        <pc:chgData name="り ぶ" userId="e79b0678f96bfbc0" providerId="LiveId" clId="{F90759A6-7616-4ACA-AC83-51969EBDA675}" dt="2024-02-01T03:00:13.714" v="1002" actId="2696"/>
        <pc:sldMkLst>
          <pc:docMk/>
          <pc:sldMk cId="848984304" sldId="554"/>
        </pc:sldMkLst>
      </pc:sldChg>
      <pc:sldChg chg="modSp new mod">
        <pc:chgData name="り ぶ" userId="e79b0678f96bfbc0" providerId="LiveId" clId="{F90759A6-7616-4ACA-AC83-51969EBDA675}" dt="2024-02-01T03:52:46.153" v="2191" actId="20577"/>
        <pc:sldMkLst>
          <pc:docMk/>
          <pc:sldMk cId="2116195040" sldId="554"/>
        </pc:sldMkLst>
        <pc:spChg chg="mod">
          <ac:chgData name="り ぶ" userId="e79b0678f96bfbc0" providerId="LiveId" clId="{F90759A6-7616-4ACA-AC83-51969EBDA675}" dt="2024-02-01T03:01:27.320" v="1207"/>
          <ac:spMkLst>
            <pc:docMk/>
            <pc:sldMk cId="2116195040" sldId="554"/>
            <ac:spMk id="2" creationId="{500E1C82-9CDC-C8D4-8C27-15F8F99BACFB}"/>
          </ac:spMkLst>
        </pc:spChg>
        <pc:spChg chg="mod">
          <ac:chgData name="り ぶ" userId="e79b0678f96bfbc0" providerId="LiveId" clId="{F90759A6-7616-4ACA-AC83-51969EBDA675}" dt="2024-02-01T03:52:46.153" v="2191" actId="20577"/>
          <ac:spMkLst>
            <pc:docMk/>
            <pc:sldMk cId="2116195040" sldId="554"/>
            <ac:spMk id="3" creationId="{E889E278-2CC6-DD95-A68A-9B9027EC735B}"/>
          </ac:spMkLst>
        </pc:spChg>
      </pc:sldChg>
      <pc:sldChg chg="addSp modSp new mod modClrScheme chgLayout">
        <pc:chgData name="り ぶ" userId="e79b0678f96bfbc0" providerId="LiveId" clId="{F90759A6-7616-4ACA-AC83-51969EBDA675}" dt="2024-02-01T03:44:22.903" v="1688" actId="15"/>
        <pc:sldMkLst>
          <pc:docMk/>
          <pc:sldMk cId="399629652" sldId="555"/>
        </pc:sldMkLst>
        <pc:spChg chg="mod ord">
          <ac:chgData name="り ぶ" userId="e79b0678f96bfbc0" providerId="LiveId" clId="{F90759A6-7616-4ACA-AC83-51969EBDA675}" dt="2024-02-01T03:43:25.554" v="1610" actId="700"/>
          <ac:spMkLst>
            <pc:docMk/>
            <pc:sldMk cId="399629652" sldId="555"/>
            <ac:spMk id="2" creationId="{C8CF006E-90BD-5F18-648B-50763FE31866}"/>
          </ac:spMkLst>
        </pc:spChg>
        <pc:spChg chg="add mod ord">
          <ac:chgData name="り ぶ" userId="e79b0678f96bfbc0" providerId="LiveId" clId="{F90759A6-7616-4ACA-AC83-51969EBDA675}" dt="2024-02-01T03:44:22.903" v="1688" actId="15"/>
          <ac:spMkLst>
            <pc:docMk/>
            <pc:sldMk cId="399629652" sldId="555"/>
            <ac:spMk id="5" creationId="{8246F9E0-C82D-B4ED-C4EA-9AA2B4E89C59}"/>
          </ac:spMkLst>
        </pc:spChg>
        <pc:picChg chg="add mod">
          <ac:chgData name="り ぶ" userId="e79b0678f96bfbc0" providerId="LiveId" clId="{F90759A6-7616-4ACA-AC83-51969EBDA675}" dt="2024-02-01T03:43:49.768" v="1649" actId="1076"/>
          <ac:picMkLst>
            <pc:docMk/>
            <pc:sldMk cId="399629652" sldId="555"/>
            <ac:picMk id="4" creationId="{46F1963D-1C35-E3FA-310E-8D13C8288C3D}"/>
          </ac:picMkLst>
        </pc:picChg>
      </pc:sldChg>
      <pc:sldChg chg="modSp new mod">
        <pc:chgData name="り ぶ" userId="e79b0678f96bfbc0" providerId="LiveId" clId="{F90759A6-7616-4ACA-AC83-51969EBDA675}" dt="2024-02-01T06:54:05.627" v="2653"/>
        <pc:sldMkLst>
          <pc:docMk/>
          <pc:sldMk cId="4137933732" sldId="556"/>
        </pc:sldMkLst>
        <pc:spChg chg="mod">
          <ac:chgData name="り ぶ" userId="e79b0678f96bfbc0" providerId="LiveId" clId="{F90759A6-7616-4ACA-AC83-51969EBDA675}" dt="2024-02-01T03:44:51.675" v="1727"/>
          <ac:spMkLst>
            <pc:docMk/>
            <pc:sldMk cId="4137933732" sldId="556"/>
            <ac:spMk id="2" creationId="{E6879A96-17BF-3E89-7F46-1BFACC5754ED}"/>
          </ac:spMkLst>
        </pc:spChg>
        <pc:spChg chg="mod">
          <ac:chgData name="り ぶ" userId="e79b0678f96bfbc0" providerId="LiveId" clId="{F90759A6-7616-4ACA-AC83-51969EBDA675}" dt="2024-02-01T06:54:05.627" v="2653"/>
          <ac:spMkLst>
            <pc:docMk/>
            <pc:sldMk cId="4137933732" sldId="556"/>
            <ac:spMk id="3" creationId="{447D8594-9798-98A6-97F2-D921FDB44246}"/>
          </ac:spMkLst>
        </pc:spChg>
      </pc:sldChg>
      <pc:sldChg chg="modSp new mod">
        <pc:chgData name="り ぶ" userId="e79b0678f96bfbc0" providerId="LiveId" clId="{F90759A6-7616-4ACA-AC83-51969EBDA675}" dt="2024-02-01T03:46:45.872" v="1949"/>
        <pc:sldMkLst>
          <pc:docMk/>
          <pc:sldMk cId="3467085786" sldId="557"/>
        </pc:sldMkLst>
        <pc:spChg chg="mod">
          <ac:chgData name="り ぶ" userId="e79b0678f96bfbc0" providerId="LiveId" clId="{F90759A6-7616-4ACA-AC83-51969EBDA675}" dt="2024-02-01T03:46:45.872" v="1949"/>
          <ac:spMkLst>
            <pc:docMk/>
            <pc:sldMk cId="3467085786" sldId="557"/>
            <ac:spMk id="2" creationId="{C26A106D-D2F4-D946-8CC2-4A7E51FAC025}"/>
          </ac:spMkLst>
        </pc:spChg>
      </pc:sldChg>
      <pc:sldChg chg="addSp modSp new mod">
        <pc:chgData name="り ぶ" userId="e79b0678f96bfbc0" providerId="LiveId" clId="{F90759A6-7616-4ACA-AC83-51969EBDA675}" dt="2024-02-01T06:58:40.263" v="3198" actId="14100"/>
        <pc:sldMkLst>
          <pc:docMk/>
          <pc:sldMk cId="4291912646" sldId="558"/>
        </pc:sldMkLst>
        <pc:spChg chg="mod">
          <ac:chgData name="り ぶ" userId="e79b0678f96bfbc0" providerId="LiveId" clId="{F90759A6-7616-4ACA-AC83-51969EBDA675}" dt="2024-02-01T03:59:07.487" v="2215"/>
          <ac:spMkLst>
            <pc:docMk/>
            <pc:sldMk cId="4291912646" sldId="558"/>
            <ac:spMk id="2" creationId="{D694CD2A-8030-5EDE-5EEB-D7EE73A4DF37}"/>
          </ac:spMkLst>
        </pc:spChg>
        <pc:spChg chg="mod">
          <ac:chgData name="り ぶ" userId="e79b0678f96bfbc0" providerId="LiveId" clId="{F90759A6-7616-4ACA-AC83-51969EBDA675}" dt="2024-02-01T05:32:44.974" v="2355" actId="27636"/>
          <ac:spMkLst>
            <pc:docMk/>
            <pc:sldMk cId="4291912646" sldId="558"/>
            <ac:spMk id="3" creationId="{9CCC6C11-15DB-6DFB-6CB9-FC306673F0C4}"/>
          </ac:spMkLst>
        </pc:spChg>
        <pc:spChg chg="add mod">
          <ac:chgData name="り ぶ" userId="e79b0678f96bfbc0" providerId="LiveId" clId="{F90759A6-7616-4ACA-AC83-51969EBDA675}" dt="2024-02-01T06:58:40.263" v="3198" actId="14100"/>
          <ac:spMkLst>
            <pc:docMk/>
            <pc:sldMk cId="4291912646" sldId="558"/>
            <ac:spMk id="4" creationId="{E8AA2A38-6BA4-D750-7A78-2CFF0B1FC10F}"/>
          </ac:spMkLst>
        </pc:spChg>
      </pc:sldChg>
      <pc:sldChg chg="addSp delSp modSp new mod modClrScheme chgLayout">
        <pc:chgData name="り ぶ" userId="e79b0678f96bfbc0" providerId="LiveId" clId="{F90759A6-7616-4ACA-AC83-51969EBDA675}" dt="2024-02-01T03:52:34.770" v="2188"/>
        <pc:sldMkLst>
          <pc:docMk/>
          <pc:sldMk cId="1031885253" sldId="559"/>
        </pc:sldMkLst>
        <pc:spChg chg="mod ord">
          <ac:chgData name="り ぶ" userId="e79b0678f96bfbc0" providerId="LiveId" clId="{F90759A6-7616-4ACA-AC83-51969EBDA675}" dt="2024-02-01T03:51:53.029" v="2050" actId="700"/>
          <ac:spMkLst>
            <pc:docMk/>
            <pc:sldMk cId="1031885253" sldId="559"/>
            <ac:spMk id="2" creationId="{8C869F12-85CE-C17A-F036-36BB8163E224}"/>
          </ac:spMkLst>
        </pc:spChg>
        <pc:spChg chg="del">
          <ac:chgData name="り ぶ" userId="e79b0678f96bfbc0" providerId="LiveId" clId="{F90759A6-7616-4ACA-AC83-51969EBDA675}" dt="2024-02-01T03:47:41.850" v="1992" actId="700"/>
          <ac:spMkLst>
            <pc:docMk/>
            <pc:sldMk cId="1031885253" sldId="559"/>
            <ac:spMk id="3" creationId="{D522D40E-CAD4-F76A-5AB8-AD0282D716DB}"/>
          </ac:spMkLst>
        </pc:spChg>
        <pc:spChg chg="add mod">
          <ac:chgData name="り ぶ" userId="e79b0678f96bfbc0" providerId="LiveId" clId="{F90759A6-7616-4ACA-AC83-51969EBDA675}" dt="2024-02-01T03:51:49.702" v="2049" actId="1076"/>
          <ac:spMkLst>
            <pc:docMk/>
            <pc:sldMk cId="1031885253" sldId="559"/>
            <ac:spMk id="6" creationId="{8847C173-0C33-5453-C2A2-98AECF35A0E5}"/>
          </ac:spMkLst>
        </pc:spChg>
        <pc:spChg chg="add mod">
          <ac:chgData name="り ぶ" userId="e79b0678f96bfbc0" providerId="LiveId" clId="{F90759A6-7616-4ACA-AC83-51969EBDA675}" dt="2024-02-01T03:51:49.702" v="2049" actId="1076"/>
          <ac:spMkLst>
            <pc:docMk/>
            <pc:sldMk cId="1031885253" sldId="559"/>
            <ac:spMk id="7" creationId="{DC22536E-7957-A1DE-270D-BA5337DC130C}"/>
          </ac:spMkLst>
        </pc:spChg>
        <pc:spChg chg="add mod">
          <ac:chgData name="り ぶ" userId="e79b0678f96bfbc0" providerId="LiveId" clId="{F90759A6-7616-4ACA-AC83-51969EBDA675}" dt="2024-02-01T03:51:49.702" v="2049" actId="1076"/>
          <ac:spMkLst>
            <pc:docMk/>
            <pc:sldMk cId="1031885253" sldId="559"/>
            <ac:spMk id="8" creationId="{FF3F0B1F-FB2B-A21B-E45E-3639028352C3}"/>
          </ac:spMkLst>
        </pc:spChg>
        <pc:spChg chg="add mod ord">
          <ac:chgData name="り ぶ" userId="e79b0678f96bfbc0" providerId="LiveId" clId="{F90759A6-7616-4ACA-AC83-51969EBDA675}" dt="2024-02-01T03:52:34.770" v="2188"/>
          <ac:spMkLst>
            <pc:docMk/>
            <pc:sldMk cId="1031885253" sldId="559"/>
            <ac:spMk id="9" creationId="{5A40E59E-89B4-9287-3668-1DBC7AE8A382}"/>
          </ac:spMkLst>
        </pc:spChg>
        <pc:picChg chg="add mod">
          <ac:chgData name="り ぶ" userId="e79b0678f96bfbc0" providerId="LiveId" clId="{F90759A6-7616-4ACA-AC83-51969EBDA675}" dt="2024-02-01T03:51:49.702" v="2049" actId="1076"/>
          <ac:picMkLst>
            <pc:docMk/>
            <pc:sldMk cId="1031885253" sldId="559"/>
            <ac:picMk id="5" creationId="{9DC162C3-1AEA-0593-CA2F-AD863D5719E1}"/>
          </ac:picMkLst>
        </pc:picChg>
      </pc:sldChg>
      <pc:sldChg chg="modSp new del mod">
        <pc:chgData name="り ぶ" userId="e79b0678f96bfbc0" providerId="LiveId" clId="{F90759A6-7616-4ACA-AC83-51969EBDA675}" dt="2024-02-01T06:52:44.350" v="2416" actId="2696"/>
        <pc:sldMkLst>
          <pc:docMk/>
          <pc:sldMk cId="397074820" sldId="560"/>
        </pc:sldMkLst>
        <pc:spChg chg="mod">
          <ac:chgData name="り ぶ" userId="e79b0678f96bfbc0" providerId="LiveId" clId="{F90759A6-7616-4ACA-AC83-51969EBDA675}" dt="2024-02-01T06:52:22.323" v="2390"/>
          <ac:spMkLst>
            <pc:docMk/>
            <pc:sldMk cId="397074820" sldId="560"/>
            <ac:spMk id="2" creationId="{C0FEF8BD-FBD6-AFAD-E3B9-A4646E4E1CD8}"/>
          </ac:spMkLst>
        </pc:spChg>
        <pc:spChg chg="mod">
          <ac:chgData name="り ぶ" userId="e79b0678f96bfbc0" providerId="LiveId" clId="{F90759A6-7616-4ACA-AC83-51969EBDA675}" dt="2024-02-01T06:52:38.344" v="2415" actId="20577"/>
          <ac:spMkLst>
            <pc:docMk/>
            <pc:sldMk cId="397074820" sldId="560"/>
            <ac:spMk id="3" creationId="{2D22D273-2F68-36C7-02C6-3FD14E605AE9}"/>
          </ac:spMkLst>
        </pc:spChg>
      </pc:sldChg>
      <pc:sldChg chg="modSp new mod">
        <pc:chgData name="り ぶ" userId="e79b0678f96bfbc0" providerId="LiveId" clId="{F90759A6-7616-4ACA-AC83-51969EBDA675}" dt="2024-02-01T06:57:25.984" v="3142" actId="20577"/>
        <pc:sldMkLst>
          <pc:docMk/>
          <pc:sldMk cId="3438214635" sldId="560"/>
        </pc:sldMkLst>
        <pc:spChg chg="mod">
          <ac:chgData name="り ぶ" userId="e79b0678f96bfbc0" providerId="LiveId" clId="{F90759A6-7616-4ACA-AC83-51969EBDA675}" dt="2024-02-01T06:53:04.725" v="2468"/>
          <ac:spMkLst>
            <pc:docMk/>
            <pc:sldMk cId="3438214635" sldId="560"/>
            <ac:spMk id="2" creationId="{EBCAAC7B-F3D6-B236-6060-CFC764DFE2BB}"/>
          </ac:spMkLst>
        </pc:spChg>
        <pc:spChg chg="mod">
          <ac:chgData name="り ぶ" userId="e79b0678f96bfbc0" providerId="LiveId" clId="{F90759A6-7616-4ACA-AC83-51969EBDA675}" dt="2024-02-01T06:57:25.984" v="3142" actId="20577"/>
          <ac:spMkLst>
            <pc:docMk/>
            <pc:sldMk cId="3438214635" sldId="560"/>
            <ac:spMk id="3" creationId="{AB202AED-ED1B-9086-065D-5381EF2A035E}"/>
          </ac:spMkLst>
        </pc:spChg>
      </pc:sldChg>
      <pc:sldChg chg="modSp new mod">
        <pc:chgData name="り ぶ" userId="e79b0678f96bfbc0" providerId="LiveId" clId="{F90759A6-7616-4ACA-AC83-51969EBDA675}" dt="2024-02-01T07:00:45.837" v="3311" actId="20577"/>
        <pc:sldMkLst>
          <pc:docMk/>
          <pc:sldMk cId="2136661841" sldId="561"/>
        </pc:sldMkLst>
        <pc:spChg chg="mod">
          <ac:chgData name="り ぶ" userId="e79b0678f96bfbc0" providerId="LiveId" clId="{F90759A6-7616-4ACA-AC83-51969EBDA675}" dt="2024-02-01T07:00:12.414" v="3218"/>
          <ac:spMkLst>
            <pc:docMk/>
            <pc:sldMk cId="2136661841" sldId="561"/>
            <ac:spMk id="2" creationId="{1EF8D01E-4A1A-836B-34E0-C61FAFEB768C}"/>
          </ac:spMkLst>
        </pc:spChg>
        <pc:spChg chg="mod">
          <ac:chgData name="り ぶ" userId="e79b0678f96bfbc0" providerId="LiveId" clId="{F90759A6-7616-4ACA-AC83-51969EBDA675}" dt="2024-02-01T07:00:45.837" v="3311" actId="20577"/>
          <ac:spMkLst>
            <pc:docMk/>
            <pc:sldMk cId="2136661841" sldId="561"/>
            <ac:spMk id="3" creationId="{74A66E10-5ACC-090D-3D4C-6A69CDE56DC2}"/>
          </ac:spMkLst>
        </pc:spChg>
      </pc:sldChg>
      <pc:sldChg chg="modSp new mod">
        <pc:chgData name="り ぶ" userId="e79b0678f96bfbc0" providerId="LiveId" clId="{F90759A6-7616-4ACA-AC83-51969EBDA675}" dt="2024-02-01T07:01:40.503" v="3366" actId="20577"/>
        <pc:sldMkLst>
          <pc:docMk/>
          <pc:sldMk cId="3364481940" sldId="562"/>
        </pc:sldMkLst>
        <pc:spChg chg="mod">
          <ac:chgData name="り ぶ" userId="e79b0678f96bfbc0" providerId="LiveId" clId="{F90759A6-7616-4ACA-AC83-51969EBDA675}" dt="2024-02-01T07:01:40.503" v="3366" actId="20577"/>
          <ac:spMkLst>
            <pc:docMk/>
            <pc:sldMk cId="3364481940" sldId="562"/>
            <ac:spMk id="2" creationId="{0FC2623B-744D-7315-4B41-115A078BAE1F}"/>
          </ac:spMkLst>
        </pc:spChg>
      </pc:sldChg>
      <pc:sldChg chg="addSp modSp new mod modClrScheme chgLayout">
        <pc:chgData name="り ぶ" userId="e79b0678f96bfbc0" providerId="LiveId" clId="{F90759A6-7616-4ACA-AC83-51969EBDA675}" dt="2024-02-01T07:08:23.571" v="3727" actId="27636"/>
        <pc:sldMkLst>
          <pc:docMk/>
          <pc:sldMk cId="3708804742" sldId="563"/>
        </pc:sldMkLst>
        <pc:spChg chg="mod ord">
          <ac:chgData name="り ぶ" userId="e79b0678f96bfbc0" providerId="LiveId" clId="{F90759A6-7616-4ACA-AC83-51969EBDA675}" dt="2024-02-01T07:03:40.790" v="3466" actId="700"/>
          <ac:spMkLst>
            <pc:docMk/>
            <pc:sldMk cId="3708804742" sldId="563"/>
            <ac:spMk id="2" creationId="{5BF4A895-8395-2C77-DADB-9D7ABD5BCA1F}"/>
          </ac:spMkLst>
        </pc:spChg>
        <pc:spChg chg="add mod ord">
          <ac:chgData name="り ぶ" userId="e79b0678f96bfbc0" providerId="LiveId" clId="{F90759A6-7616-4ACA-AC83-51969EBDA675}" dt="2024-02-01T07:08:23.571" v="3727" actId="27636"/>
          <ac:spMkLst>
            <pc:docMk/>
            <pc:sldMk cId="3708804742" sldId="563"/>
            <ac:spMk id="5" creationId="{822232F2-8217-DB9A-7DA1-D10ED0675287}"/>
          </ac:spMkLst>
        </pc:spChg>
        <pc:spChg chg="add mod">
          <ac:chgData name="り ぶ" userId="e79b0678f96bfbc0" providerId="LiveId" clId="{F90759A6-7616-4ACA-AC83-51969EBDA675}" dt="2024-02-01T07:07:26.651" v="3693" actId="1076"/>
          <ac:spMkLst>
            <pc:docMk/>
            <pc:sldMk cId="3708804742" sldId="563"/>
            <ac:spMk id="6" creationId="{692A673E-500D-EE92-2FD2-9701C8C1E0F5}"/>
          </ac:spMkLst>
        </pc:spChg>
        <pc:picChg chg="add mod">
          <ac:chgData name="り ぶ" userId="e79b0678f96bfbc0" providerId="LiveId" clId="{F90759A6-7616-4ACA-AC83-51969EBDA675}" dt="2024-02-01T07:06:53.109" v="3613" actId="1076"/>
          <ac:picMkLst>
            <pc:docMk/>
            <pc:sldMk cId="3708804742" sldId="563"/>
            <ac:picMk id="4" creationId="{0BBB59B0-3967-4320-32A6-6D2EFA3DE53B}"/>
          </ac:picMkLst>
        </pc:picChg>
      </pc:sldChg>
    </pc:docChg>
  </pc:docChgLst>
  <pc:docChgLst>
    <pc:chgData name="り ぶ" userId="e79b0678f96bfbc0" providerId="LiveId" clId="{CCCF7461-576D-4061-A48F-1BAFEF8670DB}"/>
    <pc:docChg chg="undo custSel addSld delSld modSld sldOrd">
      <pc:chgData name="り ぶ" userId="e79b0678f96bfbc0" providerId="LiveId" clId="{CCCF7461-576D-4061-A48F-1BAFEF8670DB}" dt="2023-12-16T12:14:27.931" v="3954" actId="2696"/>
      <pc:docMkLst>
        <pc:docMk/>
      </pc:docMkLst>
      <pc:sldChg chg="del">
        <pc:chgData name="り ぶ" userId="e79b0678f96bfbc0" providerId="LiveId" clId="{CCCF7461-576D-4061-A48F-1BAFEF8670DB}" dt="2023-12-16T11:13:12.652" v="3451" actId="2696"/>
        <pc:sldMkLst>
          <pc:docMk/>
          <pc:sldMk cId="2659423129" sldId="381"/>
        </pc:sldMkLst>
      </pc:sldChg>
      <pc:sldChg chg="del">
        <pc:chgData name="り ぶ" userId="e79b0678f96bfbc0" providerId="LiveId" clId="{CCCF7461-576D-4061-A48F-1BAFEF8670DB}" dt="2023-12-16T11:13:12.652" v="3451" actId="2696"/>
        <pc:sldMkLst>
          <pc:docMk/>
          <pc:sldMk cId="915836568" sldId="382"/>
        </pc:sldMkLst>
      </pc:sldChg>
      <pc:sldChg chg="del">
        <pc:chgData name="り ぶ" userId="e79b0678f96bfbc0" providerId="LiveId" clId="{CCCF7461-576D-4061-A48F-1BAFEF8670DB}" dt="2023-12-16T11:13:12.652" v="3451" actId="2696"/>
        <pc:sldMkLst>
          <pc:docMk/>
          <pc:sldMk cId="2187902545" sldId="383"/>
        </pc:sldMkLst>
      </pc:sldChg>
      <pc:sldChg chg="del">
        <pc:chgData name="り ぶ" userId="e79b0678f96bfbc0" providerId="LiveId" clId="{CCCF7461-576D-4061-A48F-1BAFEF8670DB}" dt="2023-12-16T11:13:12.652" v="3451" actId="2696"/>
        <pc:sldMkLst>
          <pc:docMk/>
          <pc:sldMk cId="2803378345" sldId="384"/>
        </pc:sldMkLst>
      </pc:sldChg>
      <pc:sldChg chg="del">
        <pc:chgData name="り ぶ" userId="e79b0678f96bfbc0" providerId="LiveId" clId="{CCCF7461-576D-4061-A48F-1BAFEF8670DB}" dt="2023-12-16T11:13:12.652" v="3451" actId="2696"/>
        <pc:sldMkLst>
          <pc:docMk/>
          <pc:sldMk cId="3765560559" sldId="385"/>
        </pc:sldMkLst>
      </pc:sldChg>
      <pc:sldChg chg="del">
        <pc:chgData name="り ぶ" userId="e79b0678f96bfbc0" providerId="LiveId" clId="{CCCF7461-576D-4061-A48F-1BAFEF8670DB}" dt="2023-12-16T11:13:12.652" v="3451" actId="2696"/>
        <pc:sldMkLst>
          <pc:docMk/>
          <pc:sldMk cId="525914061" sldId="386"/>
        </pc:sldMkLst>
      </pc:sldChg>
      <pc:sldChg chg="del">
        <pc:chgData name="り ぶ" userId="e79b0678f96bfbc0" providerId="LiveId" clId="{CCCF7461-576D-4061-A48F-1BAFEF8670DB}" dt="2023-12-16T11:13:12.652" v="3451" actId="2696"/>
        <pc:sldMkLst>
          <pc:docMk/>
          <pc:sldMk cId="823133133" sldId="387"/>
        </pc:sldMkLst>
      </pc:sldChg>
      <pc:sldChg chg="del">
        <pc:chgData name="り ぶ" userId="e79b0678f96bfbc0" providerId="LiveId" clId="{CCCF7461-576D-4061-A48F-1BAFEF8670DB}" dt="2023-12-16T11:13:12.652" v="3451" actId="2696"/>
        <pc:sldMkLst>
          <pc:docMk/>
          <pc:sldMk cId="692275071" sldId="388"/>
        </pc:sldMkLst>
      </pc:sldChg>
      <pc:sldChg chg="del">
        <pc:chgData name="り ぶ" userId="e79b0678f96bfbc0" providerId="LiveId" clId="{CCCF7461-576D-4061-A48F-1BAFEF8670DB}" dt="2023-12-16T11:13:12.652" v="3451" actId="2696"/>
        <pc:sldMkLst>
          <pc:docMk/>
          <pc:sldMk cId="694134030" sldId="389"/>
        </pc:sldMkLst>
      </pc:sldChg>
      <pc:sldChg chg="del">
        <pc:chgData name="り ぶ" userId="e79b0678f96bfbc0" providerId="LiveId" clId="{CCCF7461-576D-4061-A48F-1BAFEF8670DB}" dt="2023-12-16T11:13:12.652" v="3451" actId="2696"/>
        <pc:sldMkLst>
          <pc:docMk/>
          <pc:sldMk cId="2793555646" sldId="390"/>
        </pc:sldMkLst>
      </pc:sldChg>
      <pc:sldChg chg="del">
        <pc:chgData name="り ぶ" userId="e79b0678f96bfbc0" providerId="LiveId" clId="{CCCF7461-576D-4061-A48F-1BAFEF8670DB}" dt="2023-12-16T11:13:12.652" v="3451" actId="2696"/>
        <pc:sldMkLst>
          <pc:docMk/>
          <pc:sldMk cId="3910922472" sldId="391"/>
        </pc:sldMkLst>
      </pc:sldChg>
      <pc:sldChg chg="del">
        <pc:chgData name="り ぶ" userId="e79b0678f96bfbc0" providerId="LiveId" clId="{CCCF7461-576D-4061-A48F-1BAFEF8670DB}" dt="2023-12-16T11:13:12.652" v="3451" actId="2696"/>
        <pc:sldMkLst>
          <pc:docMk/>
          <pc:sldMk cId="1248543260" sldId="392"/>
        </pc:sldMkLst>
      </pc:sldChg>
      <pc:sldChg chg="del">
        <pc:chgData name="り ぶ" userId="e79b0678f96bfbc0" providerId="LiveId" clId="{CCCF7461-576D-4061-A48F-1BAFEF8670DB}" dt="2023-12-16T11:13:12.652" v="3451" actId="2696"/>
        <pc:sldMkLst>
          <pc:docMk/>
          <pc:sldMk cId="46094535" sldId="393"/>
        </pc:sldMkLst>
      </pc:sldChg>
      <pc:sldChg chg="del">
        <pc:chgData name="り ぶ" userId="e79b0678f96bfbc0" providerId="LiveId" clId="{CCCF7461-576D-4061-A48F-1BAFEF8670DB}" dt="2023-12-16T11:13:12.652" v="3451" actId="2696"/>
        <pc:sldMkLst>
          <pc:docMk/>
          <pc:sldMk cId="1769115896" sldId="395"/>
        </pc:sldMkLst>
      </pc:sldChg>
      <pc:sldChg chg="del">
        <pc:chgData name="り ぶ" userId="e79b0678f96bfbc0" providerId="LiveId" clId="{CCCF7461-576D-4061-A48F-1BAFEF8670DB}" dt="2023-12-16T11:13:12.652" v="3451" actId="2696"/>
        <pc:sldMkLst>
          <pc:docMk/>
          <pc:sldMk cId="1466077980" sldId="396"/>
        </pc:sldMkLst>
      </pc:sldChg>
      <pc:sldChg chg="del">
        <pc:chgData name="り ぶ" userId="e79b0678f96bfbc0" providerId="LiveId" clId="{CCCF7461-576D-4061-A48F-1BAFEF8670DB}" dt="2023-12-16T11:13:12.652" v="3451" actId="2696"/>
        <pc:sldMkLst>
          <pc:docMk/>
          <pc:sldMk cId="1999743266" sldId="397"/>
        </pc:sldMkLst>
      </pc:sldChg>
      <pc:sldChg chg="del">
        <pc:chgData name="り ぶ" userId="e79b0678f96bfbc0" providerId="LiveId" clId="{CCCF7461-576D-4061-A48F-1BAFEF8670DB}" dt="2023-12-16T11:13:12.652" v="3451" actId="2696"/>
        <pc:sldMkLst>
          <pc:docMk/>
          <pc:sldMk cId="4084186953" sldId="398"/>
        </pc:sldMkLst>
      </pc:sldChg>
      <pc:sldChg chg="del">
        <pc:chgData name="り ぶ" userId="e79b0678f96bfbc0" providerId="LiveId" clId="{CCCF7461-576D-4061-A48F-1BAFEF8670DB}" dt="2023-12-16T11:13:12.652" v="3451" actId="2696"/>
        <pc:sldMkLst>
          <pc:docMk/>
          <pc:sldMk cId="793567912" sldId="399"/>
        </pc:sldMkLst>
      </pc:sldChg>
      <pc:sldChg chg="del">
        <pc:chgData name="り ぶ" userId="e79b0678f96bfbc0" providerId="LiveId" clId="{CCCF7461-576D-4061-A48F-1BAFEF8670DB}" dt="2023-12-16T11:13:12.652" v="3451" actId="2696"/>
        <pc:sldMkLst>
          <pc:docMk/>
          <pc:sldMk cId="1046349783" sldId="400"/>
        </pc:sldMkLst>
      </pc:sldChg>
      <pc:sldChg chg="del">
        <pc:chgData name="り ぶ" userId="e79b0678f96bfbc0" providerId="LiveId" clId="{CCCF7461-576D-4061-A48F-1BAFEF8670DB}" dt="2023-12-16T11:13:12.652" v="3451" actId="2696"/>
        <pc:sldMkLst>
          <pc:docMk/>
          <pc:sldMk cId="2040124599" sldId="510"/>
        </pc:sldMkLst>
      </pc:sldChg>
      <pc:sldChg chg="ord">
        <pc:chgData name="り ぶ" userId="e79b0678f96bfbc0" providerId="LiveId" clId="{CCCF7461-576D-4061-A48F-1BAFEF8670DB}" dt="2023-12-16T11:31:08.075" v="3453"/>
        <pc:sldMkLst>
          <pc:docMk/>
          <pc:sldMk cId="658225683" sldId="519"/>
        </pc:sldMkLst>
      </pc:sldChg>
      <pc:sldChg chg="modSp mod">
        <pc:chgData name="り ぶ" userId="e79b0678f96bfbc0" providerId="LiveId" clId="{CCCF7461-576D-4061-A48F-1BAFEF8670DB}" dt="2023-12-16T09:50:45.877" v="3" actId="1076"/>
        <pc:sldMkLst>
          <pc:docMk/>
          <pc:sldMk cId="2744630935" sldId="521"/>
        </pc:sldMkLst>
        <pc:spChg chg="mod">
          <ac:chgData name="り ぶ" userId="e79b0678f96bfbc0" providerId="LiveId" clId="{CCCF7461-576D-4061-A48F-1BAFEF8670DB}" dt="2023-12-16T09:50:45.877" v="3" actId="1076"/>
          <ac:spMkLst>
            <pc:docMk/>
            <pc:sldMk cId="2744630935" sldId="521"/>
            <ac:spMk id="17" creationId="{8B079D26-251F-E7C2-D01F-299FED3D83D6}"/>
          </ac:spMkLst>
        </pc:spChg>
        <pc:spChg chg="mod">
          <ac:chgData name="り ぶ" userId="e79b0678f96bfbc0" providerId="LiveId" clId="{CCCF7461-576D-4061-A48F-1BAFEF8670DB}" dt="2023-12-16T09:50:45.877" v="3" actId="1076"/>
          <ac:spMkLst>
            <pc:docMk/>
            <pc:sldMk cId="2744630935" sldId="521"/>
            <ac:spMk id="18" creationId="{6B9360FF-ADB3-B14D-5C31-CDE422CFE95F}"/>
          </ac:spMkLst>
        </pc:spChg>
        <pc:picChg chg="mod">
          <ac:chgData name="り ぶ" userId="e79b0678f96bfbc0" providerId="LiveId" clId="{CCCF7461-576D-4061-A48F-1BAFEF8670DB}" dt="2023-12-16T09:50:35.699" v="0" actId="1076"/>
          <ac:picMkLst>
            <pc:docMk/>
            <pc:sldMk cId="2744630935" sldId="521"/>
            <ac:picMk id="14" creationId="{19EF9065-9C78-F416-9AE3-0A519DC12B99}"/>
          </ac:picMkLst>
        </pc:picChg>
        <pc:picChg chg="mod">
          <ac:chgData name="り ぶ" userId="e79b0678f96bfbc0" providerId="LiveId" clId="{CCCF7461-576D-4061-A48F-1BAFEF8670DB}" dt="2023-12-16T09:50:35.699" v="0" actId="1076"/>
          <ac:picMkLst>
            <pc:docMk/>
            <pc:sldMk cId="2744630935" sldId="521"/>
            <ac:picMk id="16" creationId="{9599CD12-0164-EC1F-E84B-49F2E9E49303}"/>
          </ac:picMkLst>
        </pc:picChg>
      </pc:sldChg>
      <pc:sldChg chg="addSp modSp mod modClrScheme chgLayout">
        <pc:chgData name="り ぶ" userId="e79b0678f96bfbc0" providerId="LiveId" clId="{CCCF7461-576D-4061-A48F-1BAFEF8670DB}" dt="2023-12-16T10:07:14.722" v="873" actId="14100"/>
        <pc:sldMkLst>
          <pc:docMk/>
          <pc:sldMk cId="3589768640" sldId="539"/>
        </pc:sldMkLst>
        <pc:spChg chg="mod ord">
          <ac:chgData name="り ぶ" userId="e79b0678f96bfbc0" providerId="LiveId" clId="{CCCF7461-576D-4061-A48F-1BAFEF8670DB}" dt="2023-12-16T09:58:58.252" v="154" actId="700"/>
          <ac:spMkLst>
            <pc:docMk/>
            <pc:sldMk cId="3589768640" sldId="539"/>
            <ac:spMk id="2" creationId="{DA5BC629-D7E1-570F-D383-A044FAAC3017}"/>
          </ac:spMkLst>
        </pc:spChg>
        <pc:spChg chg="add mod">
          <ac:chgData name="り ぶ" userId="e79b0678f96bfbc0" providerId="LiveId" clId="{CCCF7461-576D-4061-A48F-1BAFEF8670DB}" dt="2023-12-16T09:58:53.935" v="153" actId="1076"/>
          <ac:spMkLst>
            <pc:docMk/>
            <pc:sldMk cId="3589768640" sldId="539"/>
            <ac:spMk id="3" creationId="{312B6FCC-77D4-C353-28BB-8FB48305BDAE}"/>
          </ac:spMkLst>
        </pc:spChg>
        <pc:spChg chg="add mod">
          <ac:chgData name="り ぶ" userId="e79b0678f96bfbc0" providerId="LiveId" clId="{CCCF7461-576D-4061-A48F-1BAFEF8670DB}" dt="2023-12-16T09:58:53.935" v="153" actId="1076"/>
          <ac:spMkLst>
            <pc:docMk/>
            <pc:sldMk cId="3589768640" sldId="539"/>
            <ac:spMk id="4" creationId="{A691C1C5-E5DB-6DF9-AC9C-F31E721C44B6}"/>
          </ac:spMkLst>
        </pc:spChg>
        <pc:spChg chg="add mod">
          <ac:chgData name="り ぶ" userId="e79b0678f96bfbc0" providerId="LiveId" clId="{CCCF7461-576D-4061-A48F-1BAFEF8670DB}" dt="2023-12-16T09:58:53.935" v="153" actId="1076"/>
          <ac:spMkLst>
            <pc:docMk/>
            <pc:sldMk cId="3589768640" sldId="539"/>
            <ac:spMk id="10" creationId="{B847271F-5BD3-70DC-71C9-F528538D8D17}"/>
          </ac:spMkLst>
        </pc:spChg>
        <pc:spChg chg="add mod ord">
          <ac:chgData name="り ぶ" userId="e79b0678f96bfbc0" providerId="LiveId" clId="{CCCF7461-576D-4061-A48F-1BAFEF8670DB}" dt="2023-12-16T10:07:14.722" v="873" actId="14100"/>
          <ac:spMkLst>
            <pc:docMk/>
            <pc:sldMk cId="3589768640" sldId="539"/>
            <ac:spMk id="11" creationId="{2DC9407F-6AD5-6799-CA32-8184C537E408}"/>
          </ac:spMkLst>
        </pc:spChg>
        <pc:spChg chg="add mod">
          <ac:chgData name="り ぶ" userId="e79b0678f96bfbc0" providerId="LiveId" clId="{CCCF7461-576D-4061-A48F-1BAFEF8670DB}" dt="2023-12-16T10:05:22.881" v="796" actId="1076"/>
          <ac:spMkLst>
            <pc:docMk/>
            <pc:sldMk cId="3589768640" sldId="539"/>
            <ac:spMk id="13" creationId="{721B4FDC-ED6A-2DBF-7F27-42580AB2E614}"/>
          </ac:spMkLst>
        </pc:spChg>
        <pc:cxnChg chg="add mod">
          <ac:chgData name="り ぶ" userId="e79b0678f96bfbc0" providerId="LiveId" clId="{CCCF7461-576D-4061-A48F-1BAFEF8670DB}" dt="2023-12-16T09:58:53.935" v="153" actId="1076"/>
          <ac:cxnSpMkLst>
            <pc:docMk/>
            <pc:sldMk cId="3589768640" sldId="539"/>
            <ac:cxnSpMk id="6" creationId="{60329FC5-731D-4F76-96E3-AE87A63920D3}"/>
          </ac:cxnSpMkLst>
        </pc:cxnChg>
        <pc:cxnChg chg="add mod">
          <ac:chgData name="り ぶ" userId="e79b0678f96bfbc0" providerId="LiveId" clId="{CCCF7461-576D-4061-A48F-1BAFEF8670DB}" dt="2023-12-16T09:58:53.935" v="153" actId="1076"/>
          <ac:cxnSpMkLst>
            <pc:docMk/>
            <pc:sldMk cId="3589768640" sldId="539"/>
            <ac:cxnSpMk id="9" creationId="{6E730F37-7FD0-04C7-3330-4FB0E35CAFF4}"/>
          </ac:cxnSpMkLst>
        </pc:cxnChg>
        <pc:cxnChg chg="add mod">
          <ac:chgData name="り ぶ" userId="e79b0678f96bfbc0" providerId="LiveId" clId="{CCCF7461-576D-4061-A48F-1BAFEF8670DB}" dt="2023-12-16T10:05:31.446" v="798" actId="196"/>
          <ac:cxnSpMkLst>
            <pc:docMk/>
            <pc:sldMk cId="3589768640" sldId="539"/>
            <ac:cxnSpMk id="12" creationId="{A8FAB1FA-AFDE-B272-E63F-7CAC4597B335}"/>
          </ac:cxnSpMkLst>
        </pc:cxnChg>
      </pc:sldChg>
      <pc:sldChg chg="addSp delSp modSp new mod modClrScheme chgLayout">
        <pc:chgData name="り ぶ" userId="e79b0678f96bfbc0" providerId="LiveId" clId="{CCCF7461-576D-4061-A48F-1BAFEF8670DB}" dt="2023-12-16T10:10:25.909" v="1440" actId="20577"/>
        <pc:sldMkLst>
          <pc:docMk/>
          <pc:sldMk cId="125549287" sldId="540"/>
        </pc:sldMkLst>
        <pc:spChg chg="mod ord">
          <ac:chgData name="り ぶ" userId="e79b0678f96bfbc0" providerId="LiveId" clId="{CCCF7461-576D-4061-A48F-1BAFEF8670DB}" dt="2023-12-16T10:07:20.122" v="874" actId="700"/>
          <ac:spMkLst>
            <pc:docMk/>
            <pc:sldMk cId="125549287" sldId="540"/>
            <ac:spMk id="2" creationId="{0B870BB6-FBC2-3F08-2C39-3DBEED1CFB95}"/>
          </ac:spMkLst>
        </pc:spChg>
        <pc:spChg chg="del">
          <ac:chgData name="り ぶ" userId="e79b0678f96bfbc0" providerId="LiveId" clId="{CCCF7461-576D-4061-A48F-1BAFEF8670DB}" dt="2023-12-16T10:00:43.444" v="338" actId="700"/>
          <ac:spMkLst>
            <pc:docMk/>
            <pc:sldMk cId="125549287" sldId="540"/>
            <ac:spMk id="3" creationId="{4FA0133C-F8A9-B1AC-ADB8-7C36A57F7250}"/>
          </ac:spMkLst>
        </pc:spChg>
        <pc:spChg chg="add mod">
          <ac:chgData name="り ぶ" userId="e79b0678f96bfbc0" providerId="LiveId" clId="{CCCF7461-576D-4061-A48F-1BAFEF8670DB}" dt="2023-12-16T10:07:01.244" v="869" actId="1076"/>
          <ac:spMkLst>
            <pc:docMk/>
            <pc:sldMk cId="125549287" sldId="540"/>
            <ac:spMk id="4" creationId="{805BDA7D-D622-FAA6-4008-E8A03D34797C}"/>
          </ac:spMkLst>
        </pc:spChg>
        <pc:spChg chg="add mod">
          <ac:chgData name="り ぶ" userId="e79b0678f96bfbc0" providerId="LiveId" clId="{CCCF7461-576D-4061-A48F-1BAFEF8670DB}" dt="2023-12-16T10:07:01.244" v="869" actId="1076"/>
          <ac:spMkLst>
            <pc:docMk/>
            <pc:sldMk cId="125549287" sldId="540"/>
            <ac:spMk id="5" creationId="{24087ED1-696C-26CB-B47C-09D67989A07F}"/>
          </ac:spMkLst>
        </pc:spChg>
        <pc:spChg chg="add mod">
          <ac:chgData name="り ぶ" userId="e79b0678f96bfbc0" providerId="LiveId" clId="{CCCF7461-576D-4061-A48F-1BAFEF8670DB}" dt="2023-12-16T10:07:01.244" v="869" actId="1076"/>
          <ac:spMkLst>
            <pc:docMk/>
            <pc:sldMk cId="125549287" sldId="540"/>
            <ac:spMk id="8" creationId="{75BE3440-47F6-038A-BE41-D4DDBB013DB2}"/>
          </ac:spMkLst>
        </pc:spChg>
        <pc:spChg chg="add mod">
          <ac:chgData name="り ぶ" userId="e79b0678f96bfbc0" providerId="LiveId" clId="{CCCF7461-576D-4061-A48F-1BAFEF8670DB}" dt="2023-12-16T10:07:01.244" v="869" actId="1076"/>
          <ac:spMkLst>
            <pc:docMk/>
            <pc:sldMk cId="125549287" sldId="540"/>
            <ac:spMk id="9" creationId="{7522D2DF-9DB9-0D38-17E0-CEE743E5E511}"/>
          </ac:spMkLst>
        </pc:spChg>
        <pc:spChg chg="add mod">
          <ac:chgData name="り ぶ" userId="e79b0678f96bfbc0" providerId="LiveId" clId="{CCCF7461-576D-4061-A48F-1BAFEF8670DB}" dt="2023-12-16T10:07:01.244" v="869" actId="1076"/>
          <ac:spMkLst>
            <pc:docMk/>
            <pc:sldMk cId="125549287" sldId="540"/>
            <ac:spMk id="15" creationId="{A4892002-E6B3-2108-4AE8-CE1CDD9A9E38}"/>
          </ac:spMkLst>
        </pc:spChg>
        <pc:spChg chg="add mod">
          <ac:chgData name="り ぶ" userId="e79b0678f96bfbc0" providerId="LiveId" clId="{CCCF7461-576D-4061-A48F-1BAFEF8670DB}" dt="2023-12-16T10:07:01.244" v="869" actId="1076"/>
          <ac:spMkLst>
            <pc:docMk/>
            <pc:sldMk cId="125549287" sldId="540"/>
            <ac:spMk id="19" creationId="{6C87B7C5-DF23-B50E-6DE9-E9C26B59B0F7}"/>
          </ac:spMkLst>
        </pc:spChg>
        <pc:spChg chg="add mod">
          <ac:chgData name="り ぶ" userId="e79b0678f96bfbc0" providerId="LiveId" clId="{CCCF7461-576D-4061-A48F-1BAFEF8670DB}" dt="2023-12-16T10:07:01.244" v="869" actId="1076"/>
          <ac:spMkLst>
            <pc:docMk/>
            <pc:sldMk cId="125549287" sldId="540"/>
            <ac:spMk id="20" creationId="{5AEF2524-0CD1-3261-ACC5-F83982C7CD14}"/>
          </ac:spMkLst>
        </pc:spChg>
        <pc:spChg chg="add mod ord">
          <ac:chgData name="り ぶ" userId="e79b0678f96bfbc0" providerId="LiveId" clId="{CCCF7461-576D-4061-A48F-1BAFEF8670DB}" dt="2023-12-16T10:10:25.909" v="1440" actId="20577"/>
          <ac:spMkLst>
            <pc:docMk/>
            <pc:sldMk cId="125549287" sldId="540"/>
            <ac:spMk id="21" creationId="{DCDD0664-E57F-FC22-5A04-6FC1913AB83E}"/>
          </ac:spMkLst>
        </pc:spChg>
        <pc:cxnChg chg="add del mod">
          <ac:chgData name="り ぶ" userId="e79b0678f96bfbc0" providerId="LiveId" clId="{CCCF7461-576D-4061-A48F-1BAFEF8670DB}" dt="2023-12-16T10:00:57.928" v="340" actId="21"/>
          <ac:cxnSpMkLst>
            <pc:docMk/>
            <pc:sldMk cId="125549287" sldId="540"/>
            <ac:cxnSpMk id="6" creationId="{94709B24-8441-76B6-D989-2A2FDFDB8B4D}"/>
          </ac:cxnSpMkLst>
        </pc:cxnChg>
        <pc:cxnChg chg="add mod">
          <ac:chgData name="り ぶ" userId="e79b0678f96bfbc0" providerId="LiveId" clId="{CCCF7461-576D-4061-A48F-1BAFEF8670DB}" dt="2023-12-16T10:07:01.244" v="869" actId="1076"/>
          <ac:cxnSpMkLst>
            <pc:docMk/>
            <pc:sldMk cId="125549287" sldId="540"/>
            <ac:cxnSpMk id="7" creationId="{262545A3-E719-2F95-DD43-AE3A6E0C0598}"/>
          </ac:cxnSpMkLst>
        </pc:cxnChg>
        <pc:cxnChg chg="add mod">
          <ac:chgData name="り ぶ" userId="e79b0678f96bfbc0" providerId="LiveId" clId="{CCCF7461-576D-4061-A48F-1BAFEF8670DB}" dt="2023-12-16T10:07:01.244" v="869" actId="1076"/>
          <ac:cxnSpMkLst>
            <pc:docMk/>
            <pc:sldMk cId="125549287" sldId="540"/>
            <ac:cxnSpMk id="11" creationId="{59A151FB-00B7-3EF6-A9C8-D73DE77EC55F}"/>
          </ac:cxnSpMkLst>
        </pc:cxnChg>
        <pc:cxnChg chg="add mod">
          <ac:chgData name="り ぶ" userId="e79b0678f96bfbc0" providerId="LiveId" clId="{CCCF7461-576D-4061-A48F-1BAFEF8670DB}" dt="2023-12-16T10:07:01.244" v="869" actId="1076"/>
          <ac:cxnSpMkLst>
            <pc:docMk/>
            <pc:sldMk cId="125549287" sldId="540"/>
            <ac:cxnSpMk id="13" creationId="{85C34E84-08DE-0EBB-8831-78C6C3C669B8}"/>
          </ac:cxnSpMkLst>
        </pc:cxnChg>
        <pc:cxnChg chg="add mod">
          <ac:chgData name="り ぶ" userId="e79b0678f96bfbc0" providerId="LiveId" clId="{CCCF7461-576D-4061-A48F-1BAFEF8670DB}" dt="2023-12-16T10:07:01.244" v="869" actId="1076"/>
          <ac:cxnSpMkLst>
            <pc:docMk/>
            <pc:sldMk cId="125549287" sldId="540"/>
            <ac:cxnSpMk id="14" creationId="{E16CA970-AB6F-CE1E-6E47-8DDD4365BDBB}"/>
          </ac:cxnSpMkLst>
        </pc:cxnChg>
        <pc:cxnChg chg="add del mod">
          <ac:chgData name="り ぶ" userId="e79b0678f96bfbc0" providerId="LiveId" clId="{CCCF7461-576D-4061-A48F-1BAFEF8670DB}" dt="2023-12-16T10:05:42.139" v="801" actId="478"/>
          <ac:cxnSpMkLst>
            <pc:docMk/>
            <pc:sldMk cId="125549287" sldId="540"/>
            <ac:cxnSpMk id="16" creationId="{D40138FB-4557-A31F-8AF5-934E129F84D5}"/>
          </ac:cxnSpMkLst>
        </pc:cxnChg>
        <pc:cxnChg chg="add mod">
          <ac:chgData name="り ぶ" userId="e79b0678f96bfbc0" providerId="LiveId" clId="{CCCF7461-576D-4061-A48F-1BAFEF8670DB}" dt="2023-12-16T10:07:01.244" v="869" actId="1076"/>
          <ac:cxnSpMkLst>
            <pc:docMk/>
            <pc:sldMk cId="125549287" sldId="540"/>
            <ac:cxnSpMk id="17" creationId="{A7539C8F-F787-3650-4054-6E2749358227}"/>
          </ac:cxnSpMkLst>
        </pc:cxnChg>
        <pc:cxnChg chg="add mod">
          <ac:chgData name="り ぶ" userId="e79b0678f96bfbc0" providerId="LiveId" clId="{CCCF7461-576D-4061-A48F-1BAFEF8670DB}" dt="2023-12-16T10:07:01.244" v="869" actId="1076"/>
          <ac:cxnSpMkLst>
            <pc:docMk/>
            <pc:sldMk cId="125549287" sldId="540"/>
            <ac:cxnSpMk id="18" creationId="{A5970F14-C2DC-1EE4-690B-60605FC98C28}"/>
          </ac:cxnSpMkLst>
        </pc:cxnChg>
      </pc:sldChg>
      <pc:sldChg chg="addSp modSp new mod modClrScheme chgLayout">
        <pc:chgData name="り ぶ" userId="e79b0678f96bfbc0" providerId="LiveId" clId="{CCCF7461-576D-4061-A48F-1BAFEF8670DB}" dt="2023-12-16T10:43:16.807" v="2623" actId="1076"/>
        <pc:sldMkLst>
          <pc:docMk/>
          <pc:sldMk cId="1664194799" sldId="541"/>
        </pc:sldMkLst>
        <pc:spChg chg="mod ord">
          <ac:chgData name="り ぶ" userId="e79b0678f96bfbc0" providerId="LiveId" clId="{CCCF7461-576D-4061-A48F-1BAFEF8670DB}" dt="2023-12-16T10:20:33.659" v="1696" actId="700"/>
          <ac:spMkLst>
            <pc:docMk/>
            <pc:sldMk cId="1664194799" sldId="541"/>
            <ac:spMk id="2" creationId="{57558748-BC2C-1710-91B0-86D8675EBE28}"/>
          </ac:spMkLst>
        </pc:spChg>
        <pc:spChg chg="add mod">
          <ac:chgData name="り ぶ" userId="e79b0678f96bfbc0" providerId="LiveId" clId="{CCCF7461-576D-4061-A48F-1BAFEF8670DB}" dt="2023-12-16T10:17:09.384" v="1514" actId="14100"/>
          <ac:spMkLst>
            <pc:docMk/>
            <pc:sldMk cId="1664194799" sldId="541"/>
            <ac:spMk id="12" creationId="{A3AA733D-0288-EFD9-C9E4-5ADBB569711B}"/>
          </ac:spMkLst>
        </pc:spChg>
        <pc:spChg chg="add mod">
          <ac:chgData name="り ぶ" userId="e79b0678f96bfbc0" providerId="LiveId" clId="{CCCF7461-576D-4061-A48F-1BAFEF8670DB}" dt="2023-12-16T10:17:42.514" v="1539" actId="1076"/>
          <ac:spMkLst>
            <pc:docMk/>
            <pc:sldMk cId="1664194799" sldId="541"/>
            <ac:spMk id="13" creationId="{B827CD94-3CD6-2335-1666-BE7A2A9A6010}"/>
          </ac:spMkLst>
        </pc:spChg>
        <pc:spChg chg="add mod">
          <ac:chgData name="り ぶ" userId="e79b0678f96bfbc0" providerId="LiveId" clId="{CCCF7461-576D-4061-A48F-1BAFEF8670DB}" dt="2023-12-16T10:18:53.689" v="1625" actId="1076"/>
          <ac:spMkLst>
            <pc:docMk/>
            <pc:sldMk cId="1664194799" sldId="541"/>
            <ac:spMk id="14" creationId="{93C202AE-CA45-2860-38DB-8D6B71EA1DC1}"/>
          </ac:spMkLst>
        </pc:spChg>
        <pc:spChg chg="add mod">
          <ac:chgData name="り ぶ" userId="e79b0678f96bfbc0" providerId="LiveId" clId="{CCCF7461-576D-4061-A48F-1BAFEF8670DB}" dt="2023-12-16T10:18:24.471" v="1607" actId="1076"/>
          <ac:spMkLst>
            <pc:docMk/>
            <pc:sldMk cId="1664194799" sldId="541"/>
            <ac:spMk id="15" creationId="{1C742321-A61D-BE05-C26A-AD7290BEAA9C}"/>
          </ac:spMkLst>
        </pc:spChg>
        <pc:spChg chg="add mod">
          <ac:chgData name="り ぶ" userId="e79b0678f96bfbc0" providerId="LiveId" clId="{CCCF7461-576D-4061-A48F-1BAFEF8670DB}" dt="2023-12-16T10:19:02.480" v="1632" actId="1076"/>
          <ac:spMkLst>
            <pc:docMk/>
            <pc:sldMk cId="1664194799" sldId="541"/>
            <ac:spMk id="16" creationId="{88685E56-2D65-10AA-74CB-0B42120673AE}"/>
          </ac:spMkLst>
        </pc:spChg>
        <pc:spChg chg="add mod">
          <ac:chgData name="り ぶ" userId="e79b0678f96bfbc0" providerId="LiveId" clId="{CCCF7461-576D-4061-A48F-1BAFEF8670DB}" dt="2023-12-16T10:22:37.204" v="1952" actId="1036"/>
          <ac:spMkLst>
            <pc:docMk/>
            <pc:sldMk cId="1664194799" sldId="541"/>
            <ac:spMk id="17" creationId="{BF62CFAE-3D5F-539C-20E7-5C279139CBD3}"/>
          </ac:spMkLst>
        </pc:spChg>
        <pc:spChg chg="add mod">
          <ac:chgData name="り ぶ" userId="e79b0678f96bfbc0" providerId="LiveId" clId="{CCCF7461-576D-4061-A48F-1BAFEF8670DB}" dt="2023-12-16T10:22:37.204" v="1952" actId="1036"/>
          <ac:spMkLst>
            <pc:docMk/>
            <pc:sldMk cId="1664194799" sldId="541"/>
            <ac:spMk id="22" creationId="{6A09BB3C-652D-A350-BCD7-E8F94F3E01E6}"/>
          </ac:spMkLst>
        </pc:spChg>
        <pc:spChg chg="add mod ord">
          <ac:chgData name="り ぶ" userId="e79b0678f96bfbc0" providerId="LiveId" clId="{CCCF7461-576D-4061-A48F-1BAFEF8670DB}" dt="2023-12-16T10:23:20.904" v="2063"/>
          <ac:spMkLst>
            <pc:docMk/>
            <pc:sldMk cId="1664194799" sldId="541"/>
            <ac:spMk id="23" creationId="{2AE65992-8B55-D63E-FA9C-D9F58A4C5D95}"/>
          </ac:spMkLst>
        </pc:spChg>
        <pc:spChg chg="add mod">
          <ac:chgData name="り ぶ" userId="e79b0678f96bfbc0" providerId="LiveId" clId="{CCCF7461-576D-4061-A48F-1BAFEF8670DB}" dt="2023-12-16T10:22:15.086" v="1923" actId="1076"/>
          <ac:spMkLst>
            <pc:docMk/>
            <pc:sldMk cId="1664194799" sldId="541"/>
            <ac:spMk id="24" creationId="{729BDF09-F9E1-A934-5866-3F5E092B795D}"/>
          </ac:spMkLst>
        </pc:spChg>
        <pc:spChg chg="add mod">
          <ac:chgData name="り ぶ" userId="e79b0678f96bfbc0" providerId="LiveId" clId="{CCCF7461-576D-4061-A48F-1BAFEF8670DB}" dt="2023-12-16T10:22:37.204" v="1952" actId="1036"/>
          <ac:spMkLst>
            <pc:docMk/>
            <pc:sldMk cId="1664194799" sldId="541"/>
            <ac:spMk id="25" creationId="{16A81032-2246-02D3-2709-F32B586AD4B2}"/>
          </ac:spMkLst>
        </pc:spChg>
        <pc:spChg chg="add mod">
          <ac:chgData name="り ぶ" userId="e79b0678f96bfbc0" providerId="LiveId" clId="{CCCF7461-576D-4061-A48F-1BAFEF8670DB}" dt="2023-12-16T10:22:37.204" v="1952" actId="1036"/>
          <ac:spMkLst>
            <pc:docMk/>
            <pc:sldMk cId="1664194799" sldId="541"/>
            <ac:spMk id="26" creationId="{462DA805-2BD5-CFCE-6463-AB7BCEF0FF42}"/>
          </ac:spMkLst>
        </pc:spChg>
        <pc:spChg chg="add mod">
          <ac:chgData name="り ぶ" userId="e79b0678f96bfbc0" providerId="LiveId" clId="{CCCF7461-576D-4061-A48F-1BAFEF8670DB}" dt="2023-12-16T10:43:16.807" v="2623" actId="1076"/>
          <ac:spMkLst>
            <pc:docMk/>
            <pc:sldMk cId="1664194799" sldId="541"/>
            <ac:spMk id="27" creationId="{6183CA7A-8AE0-2C0F-5BEE-0F91ABB44FAA}"/>
          </ac:spMkLst>
        </pc:spChg>
        <pc:cxnChg chg="add mod">
          <ac:chgData name="り ぶ" userId="e79b0678f96bfbc0" providerId="LiveId" clId="{CCCF7461-576D-4061-A48F-1BAFEF8670DB}" dt="2023-12-16T10:13:53.765" v="1477" actId="692"/>
          <ac:cxnSpMkLst>
            <pc:docMk/>
            <pc:sldMk cId="1664194799" sldId="541"/>
            <ac:cxnSpMk id="4" creationId="{13B29B9C-EA64-733C-20E6-9926E68A989B}"/>
          </ac:cxnSpMkLst>
        </pc:cxnChg>
        <pc:cxnChg chg="add mod">
          <ac:chgData name="り ぶ" userId="e79b0678f96bfbc0" providerId="LiveId" clId="{CCCF7461-576D-4061-A48F-1BAFEF8670DB}" dt="2023-12-16T10:14:06.361" v="1480" actId="692"/>
          <ac:cxnSpMkLst>
            <pc:docMk/>
            <pc:sldMk cId="1664194799" sldId="541"/>
            <ac:cxnSpMk id="5" creationId="{FD556386-8DEB-40C2-E466-4DE326A887A7}"/>
          </ac:cxnSpMkLst>
        </pc:cxnChg>
        <pc:cxnChg chg="add mod">
          <ac:chgData name="り ぶ" userId="e79b0678f96bfbc0" providerId="LiveId" clId="{CCCF7461-576D-4061-A48F-1BAFEF8670DB}" dt="2023-12-16T10:14:23.211" v="1484" actId="692"/>
          <ac:cxnSpMkLst>
            <pc:docMk/>
            <pc:sldMk cId="1664194799" sldId="541"/>
            <ac:cxnSpMk id="6" creationId="{BC058860-FD3F-59A1-028C-A3F85CF0137C}"/>
          </ac:cxnSpMkLst>
        </pc:cxnChg>
        <pc:cxnChg chg="add mod">
          <ac:chgData name="り ぶ" userId="e79b0678f96bfbc0" providerId="LiveId" clId="{CCCF7461-576D-4061-A48F-1BAFEF8670DB}" dt="2023-12-16T10:14:37.438" v="1487" actId="692"/>
          <ac:cxnSpMkLst>
            <pc:docMk/>
            <pc:sldMk cId="1664194799" sldId="541"/>
            <ac:cxnSpMk id="7" creationId="{02B681AC-75D5-1111-8A80-FDE1F1CBE99F}"/>
          </ac:cxnSpMkLst>
        </pc:cxnChg>
        <pc:cxnChg chg="add mod">
          <ac:chgData name="り ぶ" userId="e79b0678f96bfbc0" providerId="LiveId" clId="{CCCF7461-576D-4061-A48F-1BAFEF8670DB}" dt="2023-12-16T10:15:48.595" v="1499" actId="14100"/>
          <ac:cxnSpMkLst>
            <pc:docMk/>
            <pc:sldMk cId="1664194799" sldId="541"/>
            <ac:cxnSpMk id="8" creationId="{FE3D666D-5D97-087D-9D01-8CF09E860AC3}"/>
          </ac:cxnSpMkLst>
        </pc:cxnChg>
        <pc:cxnChg chg="add mod">
          <ac:chgData name="り ぶ" userId="e79b0678f96bfbc0" providerId="LiveId" clId="{CCCF7461-576D-4061-A48F-1BAFEF8670DB}" dt="2023-12-16T10:15:29.320" v="1496" actId="14100"/>
          <ac:cxnSpMkLst>
            <pc:docMk/>
            <pc:sldMk cId="1664194799" sldId="541"/>
            <ac:cxnSpMk id="9" creationId="{B8636023-FEF4-E641-9CB4-D8E91A6AC963}"/>
          </ac:cxnSpMkLst>
        </pc:cxnChg>
        <pc:cxnChg chg="add mod">
          <ac:chgData name="り ぶ" userId="e79b0678f96bfbc0" providerId="LiveId" clId="{CCCF7461-576D-4061-A48F-1BAFEF8670DB}" dt="2023-12-16T10:16:27.244" v="1506" actId="14100"/>
          <ac:cxnSpMkLst>
            <pc:docMk/>
            <pc:sldMk cId="1664194799" sldId="541"/>
            <ac:cxnSpMk id="10" creationId="{D1D55AD9-270B-C731-0E8F-2C14F73DBD2F}"/>
          </ac:cxnSpMkLst>
        </pc:cxnChg>
        <pc:cxnChg chg="add mod">
          <ac:chgData name="り ぶ" userId="e79b0678f96bfbc0" providerId="LiveId" clId="{CCCF7461-576D-4061-A48F-1BAFEF8670DB}" dt="2023-12-16T10:16:20.377" v="1505" actId="14100"/>
          <ac:cxnSpMkLst>
            <pc:docMk/>
            <pc:sldMk cId="1664194799" sldId="541"/>
            <ac:cxnSpMk id="11" creationId="{BB262EA7-51F9-47D1-521B-2F47AAF82748}"/>
          </ac:cxnSpMkLst>
        </pc:cxnChg>
        <pc:cxnChg chg="add mod">
          <ac:chgData name="り ぶ" userId="e79b0678f96bfbc0" providerId="LiveId" clId="{CCCF7461-576D-4061-A48F-1BAFEF8670DB}" dt="2023-12-16T10:20:17.034" v="1687" actId="1076"/>
          <ac:cxnSpMkLst>
            <pc:docMk/>
            <pc:sldMk cId="1664194799" sldId="541"/>
            <ac:cxnSpMk id="18" creationId="{34DBACAB-0118-B0B9-65B6-FC92BEFE15F8}"/>
          </ac:cxnSpMkLst>
        </pc:cxnChg>
        <pc:cxnChg chg="add mod">
          <ac:chgData name="り ぶ" userId="e79b0678f96bfbc0" providerId="LiveId" clId="{CCCF7461-576D-4061-A48F-1BAFEF8670DB}" dt="2023-12-16T10:20:17.034" v="1687" actId="1076"/>
          <ac:cxnSpMkLst>
            <pc:docMk/>
            <pc:sldMk cId="1664194799" sldId="541"/>
            <ac:cxnSpMk id="19" creationId="{99EBCDF7-25CC-B8A8-4513-B9A0DD9DCC36}"/>
          </ac:cxnSpMkLst>
        </pc:cxnChg>
        <pc:cxnChg chg="add mod">
          <ac:chgData name="り ぶ" userId="e79b0678f96bfbc0" providerId="LiveId" clId="{CCCF7461-576D-4061-A48F-1BAFEF8670DB}" dt="2023-12-16T10:20:17.034" v="1687" actId="1076"/>
          <ac:cxnSpMkLst>
            <pc:docMk/>
            <pc:sldMk cId="1664194799" sldId="541"/>
            <ac:cxnSpMk id="20" creationId="{BDEF3A5D-7464-9BFF-6339-7A53D623432F}"/>
          </ac:cxnSpMkLst>
        </pc:cxnChg>
        <pc:cxnChg chg="add mod">
          <ac:chgData name="り ぶ" userId="e79b0678f96bfbc0" providerId="LiveId" clId="{CCCF7461-576D-4061-A48F-1BAFEF8670DB}" dt="2023-12-16T10:20:17.034" v="1687" actId="1076"/>
          <ac:cxnSpMkLst>
            <pc:docMk/>
            <pc:sldMk cId="1664194799" sldId="541"/>
            <ac:cxnSpMk id="21" creationId="{C293FE97-B1EA-1FDD-6217-138EE4F15900}"/>
          </ac:cxnSpMkLst>
        </pc:cxnChg>
      </pc:sldChg>
      <pc:sldChg chg="addSp delSp modSp new mod modClrScheme chgLayout">
        <pc:chgData name="り ぶ" userId="e79b0678f96bfbc0" providerId="LiveId" clId="{CCCF7461-576D-4061-A48F-1BAFEF8670DB}" dt="2023-12-16T10:46:24.733" v="2878" actId="1076"/>
        <pc:sldMkLst>
          <pc:docMk/>
          <pc:sldMk cId="957638217" sldId="542"/>
        </pc:sldMkLst>
        <pc:spChg chg="mod ord">
          <ac:chgData name="り ぶ" userId="e79b0678f96bfbc0" providerId="LiveId" clId="{CCCF7461-576D-4061-A48F-1BAFEF8670DB}" dt="2023-12-16T10:35:06.495" v="2348" actId="700"/>
          <ac:spMkLst>
            <pc:docMk/>
            <pc:sldMk cId="957638217" sldId="542"/>
            <ac:spMk id="2" creationId="{E527E78B-A17A-C578-9CF2-C087616DA702}"/>
          </ac:spMkLst>
        </pc:spChg>
        <pc:spChg chg="del">
          <ac:chgData name="り ぶ" userId="e79b0678f96bfbc0" providerId="LiveId" clId="{CCCF7461-576D-4061-A48F-1BAFEF8670DB}" dt="2023-12-16T10:25:58.764" v="2070" actId="700"/>
          <ac:spMkLst>
            <pc:docMk/>
            <pc:sldMk cId="957638217" sldId="542"/>
            <ac:spMk id="3" creationId="{62D88BA0-F027-FEEA-238F-660A69CD42A0}"/>
          </ac:spMkLst>
        </pc:spChg>
        <pc:spChg chg="add mod ord">
          <ac:chgData name="り ぶ" userId="e79b0678f96bfbc0" providerId="LiveId" clId="{CCCF7461-576D-4061-A48F-1BAFEF8670DB}" dt="2023-12-16T10:34:57.439" v="2347" actId="1076"/>
          <ac:spMkLst>
            <pc:docMk/>
            <pc:sldMk cId="957638217" sldId="542"/>
            <ac:spMk id="12" creationId="{3167C9E5-C8DE-0CA4-335D-E424913BD998}"/>
          </ac:spMkLst>
        </pc:spChg>
        <pc:spChg chg="add mod">
          <ac:chgData name="り ぶ" userId="e79b0678f96bfbc0" providerId="LiveId" clId="{CCCF7461-576D-4061-A48F-1BAFEF8670DB}" dt="2023-12-16T10:34:57.439" v="2347" actId="1076"/>
          <ac:spMkLst>
            <pc:docMk/>
            <pc:sldMk cId="957638217" sldId="542"/>
            <ac:spMk id="13" creationId="{038C29A2-28A5-5EF0-5166-DDB9E6D7F00B}"/>
          </ac:spMkLst>
        </pc:spChg>
        <pc:spChg chg="add mod">
          <ac:chgData name="り ぶ" userId="e79b0678f96bfbc0" providerId="LiveId" clId="{CCCF7461-576D-4061-A48F-1BAFEF8670DB}" dt="2023-12-16T10:34:57.439" v="2347" actId="1076"/>
          <ac:spMkLst>
            <pc:docMk/>
            <pc:sldMk cId="957638217" sldId="542"/>
            <ac:spMk id="14" creationId="{C50C4394-0DCE-69B8-7235-C317BC578DD8}"/>
          </ac:spMkLst>
        </pc:spChg>
        <pc:spChg chg="add mod">
          <ac:chgData name="り ぶ" userId="e79b0678f96bfbc0" providerId="LiveId" clId="{CCCF7461-576D-4061-A48F-1BAFEF8670DB}" dt="2023-12-16T10:34:57.439" v="2347" actId="1076"/>
          <ac:spMkLst>
            <pc:docMk/>
            <pc:sldMk cId="957638217" sldId="542"/>
            <ac:spMk id="15" creationId="{F650C68B-166A-C37F-9098-2BE965C94FCB}"/>
          </ac:spMkLst>
        </pc:spChg>
        <pc:spChg chg="add del mod">
          <ac:chgData name="り ぶ" userId="e79b0678f96bfbc0" providerId="LiveId" clId="{CCCF7461-576D-4061-A48F-1BAFEF8670DB}" dt="2023-12-16T10:32:45.632" v="2269" actId="478"/>
          <ac:spMkLst>
            <pc:docMk/>
            <pc:sldMk cId="957638217" sldId="542"/>
            <ac:spMk id="16" creationId="{C827D4A9-D163-62FB-19E9-536F6A63236F}"/>
          </ac:spMkLst>
        </pc:spChg>
        <pc:spChg chg="add del mod">
          <ac:chgData name="り ぶ" userId="e79b0678f96bfbc0" providerId="LiveId" clId="{CCCF7461-576D-4061-A48F-1BAFEF8670DB}" dt="2023-12-16T10:29:37.039" v="2159" actId="478"/>
          <ac:spMkLst>
            <pc:docMk/>
            <pc:sldMk cId="957638217" sldId="542"/>
            <ac:spMk id="17" creationId="{79C2AFBE-3BA7-11BF-C6B3-4879B8CD7A09}"/>
          </ac:spMkLst>
        </pc:spChg>
        <pc:spChg chg="add del mod">
          <ac:chgData name="り ぶ" userId="e79b0678f96bfbc0" providerId="LiveId" clId="{CCCF7461-576D-4061-A48F-1BAFEF8670DB}" dt="2023-12-16T10:29:37.039" v="2159" actId="478"/>
          <ac:spMkLst>
            <pc:docMk/>
            <pc:sldMk cId="957638217" sldId="542"/>
            <ac:spMk id="22" creationId="{A7A7CF8B-28FE-159D-9E31-7F0AB9E5ACF9}"/>
          </ac:spMkLst>
        </pc:spChg>
        <pc:spChg chg="add del mod">
          <ac:chgData name="り ぶ" userId="e79b0678f96bfbc0" providerId="LiveId" clId="{CCCF7461-576D-4061-A48F-1BAFEF8670DB}" dt="2023-12-16T10:34:23.893" v="2326" actId="21"/>
          <ac:spMkLst>
            <pc:docMk/>
            <pc:sldMk cId="957638217" sldId="542"/>
            <ac:spMk id="23" creationId="{DF375205-ABEE-DAF2-F0A2-9DAF5EB21FC4}"/>
          </ac:spMkLst>
        </pc:spChg>
        <pc:spChg chg="add mod">
          <ac:chgData name="り ぶ" userId="e79b0678f96bfbc0" providerId="LiveId" clId="{CCCF7461-576D-4061-A48F-1BAFEF8670DB}" dt="2023-12-16T10:34:57.439" v="2347" actId="1076"/>
          <ac:spMkLst>
            <pc:docMk/>
            <pc:sldMk cId="957638217" sldId="542"/>
            <ac:spMk id="24" creationId="{0E32D8D8-0A8B-7528-074D-2A55093C8D3C}"/>
          </ac:spMkLst>
        </pc:spChg>
        <pc:spChg chg="add del mod">
          <ac:chgData name="り ぶ" userId="e79b0678f96bfbc0" providerId="LiveId" clId="{CCCF7461-576D-4061-A48F-1BAFEF8670DB}" dt="2023-12-16T10:28:33.520" v="2146" actId="21"/>
          <ac:spMkLst>
            <pc:docMk/>
            <pc:sldMk cId="957638217" sldId="542"/>
            <ac:spMk id="25" creationId="{629852DB-AAE4-BC6F-0361-1D10112A66F8}"/>
          </ac:spMkLst>
        </pc:spChg>
        <pc:spChg chg="add del mod">
          <ac:chgData name="り ぶ" userId="e79b0678f96bfbc0" providerId="LiveId" clId="{CCCF7461-576D-4061-A48F-1BAFEF8670DB}" dt="2023-12-16T10:28:45.129" v="2150" actId="21"/>
          <ac:spMkLst>
            <pc:docMk/>
            <pc:sldMk cId="957638217" sldId="542"/>
            <ac:spMk id="26" creationId="{6A4012BF-1BDE-BE58-B9A9-D0EB10FF8A43}"/>
          </ac:spMkLst>
        </pc:spChg>
        <pc:spChg chg="add mod">
          <ac:chgData name="り ぶ" userId="e79b0678f96bfbc0" providerId="LiveId" clId="{CCCF7461-576D-4061-A48F-1BAFEF8670DB}" dt="2023-12-16T10:34:57.439" v="2347" actId="1076"/>
          <ac:spMkLst>
            <pc:docMk/>
            <pc:sldMk cId="957638217" sldId="542"/>
            <ac:spMk id="27" creationId="{CAFAFB73-1737-BBAE-FE29-8BC92FB93F16}"/>
          </ac:spMkLst>
        </pc:spChg>
        <pc:spChg chg="add mod">
          <ac:chgData name="り ぶ" userId="e79b0678f96bfbc0" providerId="LiveId" clId="{CCCF7461-576D-4061-A48F-1BAFEF8670DB}" dt="2023-12-16T10:34:57.439" v="2347" actId="1076"/>
          <ac:spMkLst>
            <pc:docMk/>
            <pc:sldMk cId="957638217" sldId="542"/>
            <ac:spMk id="28" creationId="{AE395880-3FBC-8AA5-BA31-6335074751C0}"/>
          </ac:spMkLst>
        </pc:spChg>
        <pc:spChg chg="add mod">
          <ac:chgData name="り ぶ" userId="e79b0678f96bfbc0" providerId="LiveId" clId="{CCCF7461-576D-4061-A48F-1BAFEF8670DB}" dt="2023-12-16T10:34:57.439" v="2347" actId="1076"/>
          <ac:spMkLst>
            <pc:docMk/>
            <pc:sldMk cId="957638217" sldId="542"/>
            <ac:spMk id="29" creationId="{30FE6D41-EE37-7B5B-C693-E01F8D0DFAD4}"/>
          </ac:spMkLst>
        </pc:spChg>
        <pc:spChg chg="add mod">
          <ac:chgData name="り ぶ" userId="e79b0678f96bfbc0" providerId="LiveId" clId="{CCCF7461-576D-4061-A48F-1BAFEF8670DB}" dt="2023-12-16T10:34:57.439" v="2347" actId="1076"/>
          <ac:spMkLst>
            <pc:docMk/>
            <pc:sldMk cId="957638217" sldId="542"/>
            <ac:spMk id="30" creationId="{D2D6F113-7329-49D3-C67F-4EA80C74A423}"/>
          </ac:spMkLst>
        </pc:spChg>
        <pc:spChg chg="add mod">
          <ac:chgData name="り ぶ" userId="e79b0678f96bfbc0" providerId="LiveId" clId="{CCCF7461-576D-4061-A48F-1BAFEF8670DB}" dt="2023-12-16T10:34:57.439" v="2347" actId="1076"/>
          <ac:spMkLst>
            <pc:docMk/>
            <pc:sldMk cId="957638217" sldId="542"/>
            <ac:spMk id="31" creationId="{D573B898-65F9-B3E9-20A3-B8DEA6DEFAC9}"/>
          </ac:spMkLst>
        </pc:spChg>
        <pc:spChg chg="add mod">
          <ac:chgData name="り ぶ" userId="e79b0678f96bfbc0" providerId="LiveId" clId="{CCCF7461-576D-4061-A48F-1BAFEF8670DB}" dt="2023-12-16T10:34:57.439" v="2347" actId="1076"/>
          <ac:spMkLst>
            <pc:docMk/>
            <pc:sldMk cId="957638217" sldId="542"/>
            <ac:spMk id="32" creationId="{B013D1DF-0216-8723-FF42-AC5AE00E412F}"/>
          </ac:spMkLst>
        </pc:spChg>
        <pc:spChg chg="add mod">
          <ac:chgData name="り ぶ" userId="e79b0678f96bfbc0" providerId="LiveId" clId="{CCCF7461-576D-4061-A48F-1BAFEF8670DB}" dt="2023-12-16T10:34:57.439" v="2347" actId="1076"/>
          <ac:spMkLst>
            <pc:docMk/>
            <pc:sldMk cId="957638217" sldId="542"/>
            <ac:spMk id="39" creationId="{D60CFE33-B7C5-1A1B-589E-7203341B657C}"/>
          </ac:spMkLst>
        </pc:spChg>
        <pc:spChg chg="add mod">
          <ac:chgData name="り ぶ" userId="e79b0678f96bfbc0" providerId="LiveId" clId="{CCCF7461-576D-4061-A48F-1BAFEF8670DB}" dt="2023-12-16T10:34:57.439" v="2347" actId="1076"/>
          <ac:spMkLst>
            <pc:docMk/>
            <pc:sldMk cId="957638217" sldId="542"/>
            <ac:spMk id="40" creationId="{D9DFD8BB-50D3-290D-127B-BE3765E664BA}"/>
          </ac:spMkLst>
        </pc:spChg>
        <pc:spChg chg="add mod ord">
          <ac:chgData name="り ぶ" userId="e79b0678f96bfbc0" providerId="LiveId" clId="{CCCF7461-576D-4061-A48F-1BAFEF8670DB}" dt="2023-12-16T10:37:14.073" v="2621"/>
          <ac:spMkLst>
            <pc:docMk/>
            <pc:sldMk cId="957638217" sldId="542"/>
            <ac:spMk id="43" creationId="{4CE2722A-BFA3-7201-6E51-AFDA893CEAB2}"/>
          </ac:spMkLst>
        </pc:spChg>
        <pc:spChg chg="add mod">
          <ac:chgData name="り ぶ" userId="e79b0678f96bfbc0" providerId="LiveId" clId="{CCCF7461-576D-4061-A48F-1BAFEF8670DB}" dt="2023-12-16T10:43:35.511" v="2681"/>
          <ac:spMkLst>
            <pc:docMk/>
            <pc:sldMk cId="957638217" sldId="542"/>
            <ac:spMk id="44" creationId="{9926E1EE-0283-CC77-2C15-49AB2D992476}"/>
          </ac:spMkLst>
        </pc:spChg>
        <pc:spChg chg="add mod">
          <ac:chgData name="り ぶ" userId="e79b0678f96bfbc0" providerId="LiveId" clId="{CCCF7461-576D-4061-A48F-1BAFEF8670DB}" dt="2023-12-16T10:44:45.858" v="2788" actId="1076"/>
          <ac:spMkLst>
            <pc:docMk/>
            <pc:sldMk cId="957638217" sldId="542"/>
            <ac:spMk id="45" creationId="{15998432-6930-4EEA-C31A-E92F3111AF1D}"/>
          </ac:spMkLst>
        </pc:spChg>
        <pc:spChg chg="add mod">
          <ac:chgData name="り ぶ" userId="e79b0678f96bfbc0" providerId="LiveId" clId="{CCCF7461-576D-4061-A48F-1BAFEF8670DB}" dt="2023-12-16T10:46:24.733" v="2878" actId="1076"/>
          <ac:spMkLst>
            <pc:docMk/>
            <pc:sldMk cId="957638217" sldId="542"/>
            <ac:spMk id="46" creationId="{A6C5C75C-D014-C475-4E92-E38AF9C1F18D}"/>
          </ac:spMkLst>
        </pc:spChg>
        <pc:cxnChg chg="add mod">
          <ac:chgData name="り ぶ" userId="e79b0678f96bfbc0" providerId="LiveId" clId="{CCCF7461-576D-4061-A48F-1BAFEF8670DB}" dt="2023-12-16T10:34:57.439" v="2347" actId="1076"/>
          <ac:cxnSpMkLst>
            <pc:docMk/>
            <pc:sldMk cId="957638217" sldId="542"/>
            <ac:cxnSpMk id="4" creationId="{C19B4D6C-DF95-12CE-14F4-D9BFC7DA5FC3}"/>
          </ac:cxnSpMkLst>
        </pc:cxnChg>
        <pc:cxnChg chg="add mod">
          <ac:chgData name="り ぶ" userId="e79b0678f96bfbc0" providerId="LiveId" clId="{CCCF7461-576D-4061-A48F-1BAFEF8670DB}" dt="2023-12-16T10:34:57.439" v="2347" actId="1076"/>
          <ac:cxnSpMkLst>
            <pc:docMk/>
            <pc:sldMk cId="957638217" sldId="542"/>
            <ac:cxnSpMk id="5" creationId="{1D75731A-5870-CD41-5254-CFD16E495BE7}"/>
          </ac:cxnSpMkLst>
        </pc:cxnChg>
        <pc:cxnChg chg="add mod">
          <ac:chgData name="り ぶ" userId="e79b0678f96bfbc0" providerId="LiveId" clId="{CCCF7461-576D-4061-A48F-1BAFEF8670DB}" dt="2023-12-16T10:34:57.439" v="2347" actId="1076"/>
          <ac:cxnSpMkLst>
            <pc:docMk/>
            <pc:sldMk cId="957638217" sldId="542"/>
            <ac:cxnSpMk id="6" creationId="{E0D0134B-A644-6B19-22F7-51825B85603F}"/>
          </ac:cxnSpMkLst>
        </pc:cxnChg>
        <pc:cxnChg chg="add mod">
          <ac:chgData name="り ぶ" userId="e79b0678f96bfbc0" providerId="LiveId" clId="{CCCF7461-576D-4061-A48F-1BAFEF8670DB}" dt="2023-12-16T10:34:57.439" v="2347" actId="1076"/>
          <ac:cxnSpMkLst>
            <pc:docMk/>
            <pc:sldMk cId="957638217" sldId="542"/>
            <ac:cxnSpMk id="7" creationId="{C2752498-87CC-5799-590B-7EEC29274C4A}"/>
          </ac:cxnSpMkLst>
        </pc:cxnChg>
        <pc:cxnChg chg="add mod">
          <ac:chgData name="り ぶ" userId="e79b0678f96bfbc0" providerId="LiveId" clId="{CCCF7461-576D-4061-A48F-1BAFEF8670DB}" dt="2023-12-16T10:34:57.439" v="2347" actId="1076"/>
          <ac:cxnSpMkLst>
            <pc:docMk/>
            <pc:sldMk cId="957638217" sldId="542"/>
            <ac:cxnSpMk id="8" creationId="{6C9F6FBF-D511-A675-861F-E1FB1F0F6BE5}"/>
          </ac:cxnSpMkLst>
        </pc:cxnChg>
        <pc:cxnChg chg="add mod">
          <ac:chgData name="り ぶ" userId="e79b0678f96bfbc0" providerId="LiveId" clId="{CCCF7461-576D-4061-A48F-1BAFEF8670DB}" dt="2023-12-16T10:34:57.439" v="2347" actId="1076"/>
          <ac:cxnSpMkLst>
            <pc:docMk/>
            <pc:sldMk cId="957638217" sldId="542"/>
            <ac:cxnSpMk id="9" creationId="{76469F0E-92AC-28C0-2D0B-C1EB1A5F0D52}"/>
          </ac:cxnSpMkLst>
        </pc:cxnChg>
        <pc:cxnChg chg="add mod">
          <ac:chgData name="り ぶ" userId="e79b0678f96bfbc0" providerId="LiveId" clId="{CCCF7461-576D-4061-A48F-1BAFEF8670DB}" dt="2023-12-16T10:34:57.439" v="2347" actId="1076"/>
          <ac:cxnSpMkLst>
            <pc:docMk/>
            <pc:sldMk cId="957638217" sldId="542"/>
            <ac:cxnSpMk id="10" creationId="{1242654A-C036-07FC-C020-89086AD80683}"/>
          </ac:cxnSpMkLst>
        </pc:cxnChg>
        <pc:cxnChg chg="add mod">
          <ac:chgData name="り ぶ" userId="e79b0678f96bfbc0" providerId="LiveId" clId="{CCCF7461-576D-4061-A48F-1BAFEF8670DB}" dt="2023-12-16T10:34:57.439" v="2347" actId="1076"/>
          <ac:cxnSpMkLst>
            <pc:docMk/>
            <pc:sldMk cId="957638217" sldId="542"/>
            <ac:cxnSpMk id="11" creationId="{B3BE7669-987D-6935-DF0D-C1EB55422F74}"/>
          </ac:cxnSpMkLst>
        </pc:cxnChg>
        <pc:cxnChg chg="add mod">
          <ac:chgData name="り ぶ" userId="e79b0678f96bfbc0" providerId="LiveId" clId="{CCCF7461-576D-4061-A48F-1BAFEF8670DB}" dt="2023-12-16T10:34:57.439" v="2347" actId="1076"/>
          <ac:cxnSpMkLst>
            <pc:docMk/>
            <pc:sldMk cId="957638217" sldId="542"/>
            <ac:cxnSpMk id="18" creationId="{354E3076-66BE-1BC7-D9B4-A37B74E91B91}"/>
          </ac:cxnSpMkLst>
        </pc:cxnChg>
        <pc:cxnChg chg="add mod">
          <ac:chgData name="り ぶ" userId="e79b0678f96bfbc0" providerId="LiveId" clId="{CCCF7461-576D-4061-A48F-1BAFEF8670DB}" dt="2023-12-16T10:34:57.439" v="2347" actId="1076"/>
          <ac:cxnSpMkLst>
            <pc:docMk/>
            <pc:sldMk cId="957638217" sldId="542"/>
            <ac:cxnSpMk id="19" creationId="{5EBFABC8-756E-E63A-23B2-5CE93F3038B5}"/>
          </ac:cxnSpMkLst>
        </pc:cxnChg>
        <pc:cxnChg chg="add mod">
          <ac:chgData name="り ぶ" userId="e79b0678f96bfbc0" providerId="LiveId" clId="{CCCF7461-576D-4061-A48F-1BAFEF8670DB}" dt="2023-12-16T10:34:57.439" v="2347" actId="1076"/>
          <ac:cxnSpMkLst>
            <pc:docMk/>
            <pc:sldMk cId="957638217" sldId="542"/>
            <ac:cxnSpMk id="20" creationId="{50EF8E61-35E4-3253-9F31-ADE42925A68D}"/>
          </ac:cxnSpMkLst>
        </pc:cxnChg>
        <pc:cxnChg chg="add mod">
          <ac:chgData name="り ぶ" userId="e79b0678f96bfbc0" providerId="LiveId" clId="{CCCF7461-576D-4061-A48F-1BAFEF8670DB}" dt="2023-12-16T10:34:57.439" v="2347" actId="1076"/>
          <ac:cxnSpMkLst>
            <pc:docMk/>
            <pc:sldMk cId="957638217" sldId="542"/>
            <ac:cxnSpMk id="21" creationId="{7B3D11B3-9BBA-D8FA-2DC6-8DBB0D493F88}"/>
          </ac:cxnSpMkLst>
        </pc:cxnChg>
        <pc:cxnChg chg="add mod">
          <ac:chgData name="り ぶ" userId="e79b0678f96bfbc0" providerId="LiveId" clId="{CCCF7461-576D-4061-A48F-1BAFEF8670DB}" dt="2023-12-16T10:34:57.439" v="2347" actId="1076"/>
          <ac:cxnSpMkLst>
            <pc:docMk/>
            <pc:sldMk cId="957638217" sldId="542"/>
            <ac:cxnSpMk id="34" creationId="{9E409819-07DE-CD58-85F3-22B2B54BCAD7}"/>
          </ac:cxnSpMkLst>
        </pc:cxnChg>
        <pc:cxnChg chg="add mod">
          <ac:chgData name="り ぶ" userId="e79b0678f96bfbc0" providerId="LiveId" clId="{CCCF7461-576D-4061-A48F-1BAFEF8670DB}" dt="2023-12-16T10:34:57.439" v="2347" actId="1076"/>
          <ac:cxnSpMkLst>
            <pc:docMk/>
            <pc:sldMk cId="957638217" sldId="542"/>
            <ac:cxnSpMk id="37" creationId="{E0BFD606-374D-8BE5-F7A2-FD63DFA85F36}"/>
          </ac:cxnSpMkLst>
        </pc:cxnChg>
      </pc:sldChg>
      <pc:sldChg chg="addSp delSp modSp new del mod modClrScheme chgLayout">
        <pc:chgData name="り ぶ" userId="e79b0678f96bfbc0" providerId="LiveId" clId="{CCCF7461-576D-4061-A48F-1BAFEF8670DB}" dt="2023-12-16T10:45:44.794" v="2844" actId="2696"/>
        <pc:sldMkLst>
          <pc:docMk/>
          <pc:sldMk cId="2654240108" sldId="543"/>
        </pc:sldMkLst>
        <pc:spChg chg="del mod ord">
          <ac:chgData name="り ぶ" userId="e79b0678f96bfbc0" providerId="LiveId" clId="{CCCF7461-576D-4061-A48F-1BAFEF8670DB}" dt="2023-12-16T10:45:13.612" v="2790" actId="700"/>
          <ac:spMkLst>
            <pc:docMk/>
            <pc:sldMk cId="2654240108" sldId="543"/>
            <ac:spMk id="2" creationId="{3021036E-5F42-23C5-E8E3-91A643B0EB2F}"/>
          </ac:spMkLst>
        </pc:spChg>
        <pc:spChg chg="del">
          <ac:chgData name="り ぶ" userId="e79b0678f96bfbc0" providerId="LiveId" clId="{CCCF7461-576D-4061-A48F-1BAFEF8670DB}" dt="2023-12-16T10:45:13.612" v="2790" actId="700"/>
          <ac:spMkLst>
            <pc:docMk/>
            <pc:sldMk cId="2654240108" sldId="543"/>
            <ac:spMk id="3" creationId="{96943678-BCE9-F2C4-14EA-6ED960D1F8DF}"/>
          </ac:spMkLst>
        </pc:spChg>
        <pc:spChg chg="add mod ord">
          <ac:chgData name="り ぶ" userId="e79b0678f96bfbc0" providerId="LiveId" clId="{CCCF7461-576D-4061-A48F-1BAFEF8670DB}" dt="2023-12-16T10:45:30.502" v="2837" actId="700"/>
          <ac:spMkLst>
            <pc:docMk/>
            <pc:sldMk cId="2654240108" sldId="543"/>
            <ac:spMk id="4" creationId="{F3F6775F-D6A3-7D54-DEAC-C51FA425E073}"/>
          </ac:spMkLst>
        </pc:spChg>
        <pc:spChg chg="add mod ord">
          <ac:chgData name="り ぶ" userId="e79b0678f96bfbc0" providerId="LiveId" clId="{CCCF7461-576D-4061-A48F-1BAFEF8670DB}" dt="2023-12-16T10:45:35.350" v="2843" actId="20577"/>
          <ac:spMkLst>
            <pc:docMk/>
            <pc:sldMk cId="2654240108" sldId="543"/>
            <ac:spMk id="5" creationId="{631EE6AD-71EC-BCDA-786F-7ADAA82715B2}"/>
          </ac:spMkLst>
        </pc:spChg>
      </pc:sldChg>
      <pc:sldChg chg="addSp delSp modSp new mod">
        <pc:chgData name="り ぶ" userId="e79b0678f96bfbc0" providerId="LiveId" clId="{CCCF7461-576D-4061-A48F-1BAFEF8670DB}" dt="2023-12-16T11:12:48.930" v="3450" actId="1076"/>
        <pc:sldMkLst>
          <pc:docMk/>
          <pc:sldMk cId="3650983268" sldId="543"/>
        </pc:sldMkLst>
        <pc:spChg chg="mod">
          <ac:chgData name="り ぶ" userId="e79b0678f96bfbc0" providerId="LiveId" clId="{CCCF7461-576D-4061-A48F-1BAFEF8670DB}" dt="2023-12-16T11:11:50.988" v="3413"/>
          <ac:spMkLst>
            <pc:docMk/>
            <pc:sldMk cId="3650983268" sldId="543"/>
            <ac:spMk id="2" creationId="{15BFA0E9-6293-285B-0BFC-5BC5F835043B}"/>
          </ac:spMkLst>
        </pc:spChg>
        <pc:spChg chg="add del mod">
          <ac:chgData name="り ぶ" userId="e79b0678f96bfbc0" providerId="LiveId" clId="{CCCF7461-576D-4061-A48F-1BAFEF8670DB}" dt="2023-12-16T10:53:14.308" v="2959" actId="478"/>
          <ac:spMkLst>
            <pc:docMk/>
            <pc:sldMk cId="3650983268" sldId="543"/>
            <ac:spMk id="8" creationId="{20A6348B-B5B5-CB74-37C1-33F6E7EF6C18}"/>
          </ac:spMkLst>
        </pc:spChg>
        <pc:spChg chg="add mod">
          <ac:chgData name="り ぶ" userId="e79b0678f96bfbc0" providerId="LiveId" clId="{CCCF7461-576D-4061-A48F-1BAFEF8670DB}" dt="2023-12-16T11:03:37.297" v="3126" actId="1076"/>
          <ac:spMkLst>
            <pc:docMk/>
            <pc:sldMk cId="3650983268" sldId="543"/>
            <ac:spMk id="9" creationId="{C623138A-CC64-8E34-CBB8-F72A461411CC}"/>
          </ac:spMkLst>
        </pc:spChg>
        <pc:spChg chg="add mod">
          <ac:chgData name="り ぶ" userId="e79b0678f96bfbc0" providerId="LiveId" clId="{CCCF7461-576D-4061-A48F-1BAFEF8670DB}" dt="2023-12-16T11:03:37.297" v="3126" actId="1076"/>
          <ac:spMkLst>
            <pc:docMk/>
            <pc:sldMk cId="3650983268" sldId="543"/>
            <ac:spMk id="10" creationId="{6436A56C-5EED-9F91-F6B0-50D2A5F801F3}"/>
          </ac:spMkLst>
        </pc:spChg>
        <pc:spChg chg="add mod">
          <ac:chgData name="り ぶ" userId="e79b0678f96bfbc0" providerId="LiveId" clId="{CCCF7461-576D-4061-A48F-1BAFEF8670DB}" dt="2023-12-16T11:03:37.297" v="3126" actId="1076"/>
          <ac:spMkLst>
            <pc:docMk/>
            <pc:sldMk cId="3650983268" sldId="543"/>
            <ac:spMk id="11" creationId="{0728EE57-4182-5F2B-83A4-4C3BF38C9325}"/>
          </ac:spMkLst>
        </pc:spChg>
        <pc:spChg chg="add mod">
          <ac:chgData name="り ぶ" userId="e79b0678f96bfbc0" providerId="LiveId" clId="{CCCF7461-576D-4061-A48F-1BAFEF8670DB}" dt="2023-12-16T11:03:37.297" v="3126" actId="1076"/>
          <ac:spMkLst>
            <pc:docMk/>
            <pc:sldMk cId="3650983268" sldId="543"/>
            <ac:spMk id="12" creationId="{E4C2FFF8-C316-730A-1BE4-7B9733704E5A}"/>
          </ac:spMkLst>
        </pc:spChg>
        <pc:spChg chg="add mod">
          <ac:chgData name="り ぶ" userId="e79b0678f96bfbc0" providerId="LiveId" clId="{CCCF7461-576D-4061-A48F-1BAFEF8670DB}" dt="2023-12-16T11:03:37.297" v="3126" actId="1076"/>
          <ac:spMkLst>
            <pc:docMk/>
            <pc:sldMk cId="3650983268" sldId="543"/>
            <ac:spMk id="18" creationId="{503E1F88-9707-BBE9-DCFB-3459C33FDA5B}"/>
          </ac:spMkLst>
        </pc:spChg>
        <pc:spChg chg="add mod">
          <ac:chgData name="り ぶ" userId="e79b0678f96bfbc0" providerId="LiveId" clId="{CCCF7461-576D-4061-A48F-1BAFEF8670DB}" dt="2023-12-16T11:03:37.297" v="3126" actId="1076"/>
          <ac:spMkLst>
            <pc:docMk/>
            <pc:sldMk cId="3650983268" sldId="543"/>
            <ac:spMk id="19" creationId="{AF47A5D3-C7DF-9E81-547B-66EFE4C61F4B}"/>
          </ac:spMkLst>
        </pc:spChg>
        <pc:spChg chg="add mod">
          <ac:chgData name="り ぶ" userId="e79b0678f96bfbc0" providerId="LiveId" clId="{CCCF7461-576D-4061-A48F-1BAFEF8670DB}" dt="2023-12-16T11:03:37.297" v="3126" actId="1076"/>
          <ac:spMkLst>
            <pc:docMk/>
            <pc:sldMk cId="3650983268" sldId="543"/>
            <ac:spMk id="20" creationId="{43B49B40-4722-1A2D-2066-DB83969AC702}"/>
          </ac:spMkLst>
        </pc:spChg>
        <pc:spChg chg="add mod">
          <ac:chgData name="り ぶ" userId="e79b0678f96bfbc0" providerId="LiveId" clId="{CCCF7461-576D-4061-A48F-1BAFEF8670DB}" dt="2023-12-16T11:03:37.297" v="3126" actId="1076"/>
          <ac:spMkLst>
            <pc:docMk/>
            <pc:sldMk cId="3650983268" sldId="543"/>
            <ac:spMk id="21" creationId="{BC947655-9B66-3DF1-5A37-3D55A823FCF6}"/>
          </ac:spMkLst>
        </pc:spChg>
        <pc:spChg chg="add mod">
          <ac:chgData name="り ぶ" userId="e79b0678f96bfbc0" providerId="LiveId" clId="{CCCF7461-576D-4061-A48F-1BAFEF8670DB}" dt="2023-12-16T11:03:37.297" v="3126" actId="1076"/>
          <ac:spMkLst>
            <pc:docMk/>
            <pc:sldMk cId="3650983268" sldId="543"/>
            <ac:spMk id="22" creationId="{B3DC7DC9-5E36-2AE6-68E2-31C2743965B6}"/>
          </ac:spMkLst>
        </pc:spChg>
        <pc:spChg chg="add mod">
          <ac:chgData name="り ぶ" userId="e79b0678f96bfbc0" providerId="LiveId" clId="{CCCF7461-576D-4061-A48F-1BAFEF8670DB}" dt="2023-12-16T11:03:37.297" v="3126" actId="1076"/>
          <ac:spMkLst>
            <pc:docMk/>
            <pc:sldMk cId="3650983268" sldId="543"/>
            <ac:spMk id="28" creationId="{ABF8E62A-E35B-89A1-86A0-9A4FBCD683D4}"/>
          </ac:spMkLst>
        </pc:spChg>
        <pc:spChg chg="add mod">
          <ac:chgData name="り ぶ" userId="e79b0678f96bfbc0" providerId="LiveId" clId="{CCCF7461-576D-4061-A48F-1BAFEF8670DB}" dt="2023-12-16T11:03:37.297" v="3126" actId="1076"/>
          <ac:spMkLst>
            <pc:docMk/>
            <pc:sldMk cId="3650983268" sldId="543"/>
            <ac:spMk id="29" creationId="{7FA7ADAE-1BD3-AC2B-104B-C74221FAD128}"/>
          </ac:spMkLst>
        </pc:spChg>
        <pc:spChg chg="add mod">
          <ac:chgData name="り ぶ" userId="e79b0678f96bfbc0" providerId="LiveId" clId="{CCCF7461-576D-4061-A48F-1BAFEF8670DB}" dt="2023-12-16T11:03:37.297" v="3126" actId="1076"/>
          <ac:spMkLst>
            <pc:docMk/>
            <pc:sldMk cId="3650983268" sldId="543"/>
            <ac:spMk id="30" creationId="{97FE00E3-DCB4-50DC-373A-3CA807B8B0A0}"/>
          </ac:spMkLst>
        </pc:spChg>
        <pc:spChg chg="add mod">
          <ac:chgData name="り ぶ" userId="e79b0678f96bfbc0" providerId="LiveId" clId="{CCCF7461-576D-4061-A48F-1BAFEF8670DB}" dt="2023-12-16T11:03:37.297" v="3126" actId="1076"/>
          <ac:spMkLst>
            <pc:docMk/>
            <pc:sldMk cId="3650983268" sldId="543"/>
            <ac:spMk id="31" creationId="{DEF6E113-6CDE-ED5D-9B06-B3EDABEED54C}"/>
          </ac:spMkLst>
        </pc:spChg>
        <pc:spChg chg="add mod">
          <ac:chgData name="り ぶ" userId="e79b0678f96bfbc0" providerId="LiveId" clId="{CCCF7461-576D-4061-A48F-1BAFEF8670DB}" dt="2023-12-16T11:03:37.297" v="3126" actId="1076"/>
          <ac:spMkLst>
            <pc:docMk/>
            <pc:sldMk cId="3650983268" sldId="543"/>
            <ac:spMk id="32" creationId="{B947687F-76FB-8B42-BC06-DD117D684449}"/>
          </ac:spMkLst>
        </pc:spChg>
        <pc:spChg chg="add mod">
          <ac:chgData name="り ぶ" userId="e79b0678f96bfbc0" providerId="LiveId" clId="{CCCF7461-576D-4061-A48F-1BAFEF8670DB}" dt="2023-12-16T11:03:37.297" v="3126" actId="1076"/>
          <ac:spMkLst>
            <pc:docMk/>
            <pc:sldMk cId="3650983268" sldId="543"/>
            <ac:spMk id="33" creationId="{0BA198A0-40C2-AF29-6D53-FDC7A49BA80C}"/>
          </ac:spMkLst>
        </pc:spChg>
        <pc:spChg chg="add mod">
          <ac:chgData name="り ぶ" userId="e79b0678f96bfbc0" providerId="LiveId" clId="{CCCF7461-576D-4061-A48F-1BAFEF8670DB}" dt="2023-12-16T11:03:37.297" v="3126" actId="1076"/>
          <ac:spMkLst>
            <pc:docMk/>
            <pc:sldMk cId="3650983268" sldId="543"/>
            <ac:spMk id="34" creationId="{56C4E115-B64B-B9CC-C954-3C006C06E747}"/>
          </ac:spMkLst>
        </pc:spChg>
        <pc:spChg chg="add mod">
          <ac:chgData name="り ぶ" userId="e79b0678f96bfbc0" providerId="LiveId" clId="{CCCF7461-576D-4061-A48F-1BAFEF8670DB}" dt="2023-12-16T11:03:37.297" v="3126" actId="1076"/>
          <ac:spMkLst>
            <pc:docMk/>
            <pc:sldMk cId="3650983268" sldId="543"/>
            <ac:spMk id="35" creationId="{CED0E8B7-9F99-8AEE-8BDF-AAF8F4F7A3FA}"/>
          </ac:spMkLst>
        </pc:spChg>
        <pc:spChg chg="add mod">
          <ac:chgData name="り ぶ" userId="e79b0678f96bfbc0" providerId="LiveId" clId="{CCCF7461-576D-4061-A48F-1BAFEF8670DB}" dt="2023-12-16T11:08:41.739" v="3283" actId="1076"/>
          <ac:spMkLst>
            <pc:docMk/>
            <pc:sldMk cId="3650983268" sldId="543"/>
            <ac:spMk id="38" creationId="{A622F5B9-6774-AD7E-E576-6916E720C3BE}"/>
          </ac:spMkLst>
        </pc:spChg>
        <pc:spChg chg="add mod">
          <ac:chgData name="り ぶ" userId="e79b0678f96bfbc0" providerId="LiveId" clId="{CCCF7461-576D-4061-A48F-1BAFEF8670DB}" dt="2023-12-16T11:07:37.537" v="3199" actId="1076"/>
          <ac:spMkLst>
            <pc:docMk/>
            <pc:sldMk cId="3650983268" sldId="543"/>
            <ac:spMk id="39" creationId="{B97FA464-0FF0-A462-D66B-6D16CEB73AA6}"/>
          </ac:spMkLst>
        </pc:spChg>
        <pc:spChg chg="add mod">
          <ac:chgData name="り ぶ" userId="e79b0678f96bfbc0" providerId="LiveId" clId="{CCCF7461-576D-4061-A48F-1BAFEF8670DB}" dt="2023-12-16T11:09:02.669" v="3294"/>
          <ac:spMkLst>
            <pc:docMk/>
            <pc:sldMk cId="3650983268" sldId="543"/>
            <ac:spMk id="40" creationId="{4387B4FF-7CF8-6394-2037-5E07CA089046}"/>
          </ac:spMkLst>
        </pc:spChg>
        <pc:spChg chg="add mod">
          <ac:chgData name="り ぶ" userId="e79b0678f96bfbc0" providerId="LiveId" clId="{CCCF7461-576D-4061-A48F-1BAFEF8670DB}" dt="2023-12-16T11:12:48.930" v="3450" actId="1076"/>
          <ac:spMkLst>
            <pc:docMk/>
            <pc:sldMk cId="3650983268" sldId="543"/>
            <ac:spMk id="41" creationId="{6F9C81BB-BA83-AFBC-8B30-521217D7CA4E}"/>
          </ac:spMkLst>
        </pc:spChg>
        <pc:spChg chg="add mod">
          <ac:chgData name="り ぶ" userId="e79b0678f96bfbc0" providerId="LiveId" clId="{CCCF7461-576D-4061-A48F-1BAFEF8670DB}" dt="2023-12-16T11:10:47.607" v="3403" actId="1076"/>
          <ac:spMkLst>
            <pc:docMk/>
            <pc:sldMk cId="3650983268" sldId="543"/>
            <ac:spMk id="42" creationId="{4C618E2D-A15B-6E42-BF7E-5FA02D6A3E35}"/>
          </ac:spMkLst>
        </pc:spChg>
        <pc:picChg chg="add mod ord">
          <ac:chgData name="り ぶ" userId="e79b0678f96bfbc0" providerId="LiveId" clId="{CCCF7461-576D-4061-A48F-1BAFEF8670DB}" dt="2023-12-16T11:03:37.297" v="3126" actId="1076"/>
          <ac:picMkLst>
            <pc:docMk/>
            <pc:sldMk cId="3650983268" sldId="543"/>
            <ac:picMk id="7" creationId="{448ED7C2-5984-26D1-94D5-876AC7A37870}"/>
          </ac:picMkLst>
        </pc:picChg>
        <pc:picChg chg="add mod">
          <ac:chgData name="り ぶ" userId="e79b0678f96bfbc0" providerId="LiveId" clId="{CCCF7461-576D-4061-A48F-1BAFEF8670DB}" dt="2023-12-16T11:03:37.297" v="3126" actId="1076"/>
          <ac:picMkLst>
            <pc:docMk/>
            <pc:sldMk cId="3650983268" sldId="543"/>
            <ac:picMk id="13" creationId="{D84A5C56-C35A-75BB-5E33-C7063FD2DA49}"/>
          </ac:picMkLst>
        </pc:picChg>
        <pc:picChg chg="add mod">
          <ac:chgData name="り ぶ" userId="e79b0678f96bfbc0" providerId="LiveId" clId="{CCCF7461-576D-4061-A48F-1BAFEF8670DB}" dt="2023-12-16T11:03:37.297" v="3126" actId="1076"/>
          <ac:picMkLst>
            <pc:docMk/>
            <pc:sldMk cId="3650983268" sldId="543"/>
            <ac:picMk id="23" creationId="{75596DF9-B194-E4DF-EE6B-DB46B0584CD0}"/>
          </ac:picMkLst>
        </pc:picChg>
        <pc:picChg chg="add mod modCrop">
          <ac:chgData name="り ぶ" userId="e79b0678f96bfbc0" providerId="LiveId" clId="{CCCF7461-576D-4061-A48F-1BAFEF8670DB}" dt="2023-12-16T11:08:41.739" v="3283" actId="1076"/>
          <ac:picMkLst>
            <pc:docMk/>
            <pc:sldMk cId="3650983268" sldId="543"/>
            <ac:picMk id="36" creationId="{403DBE4C-1AEB-627D-D6D8-ECD383119722}"/>
          </ac:picMkLst>
        </pc:picChg>
        <pc:picChg chg="add mod modCrop">
          <ac:chgData name="り ぶ" userId="e79b0678f96bfbc0" providerId="LiveId" clId="{CCCF7461-576D-4061-A48F-1BAFEF8670DB}" dt="2023-12-16T11:05:50.052" v="3150" actId="1076"/>
          <ac:picMkLst>
            <pc:docMk/>
            <pc:sldMk cId="3650983268" sldId="543"/>
            <ac:picMk id="37" creationId="{5D362B9E-A3A1-FEDF-A04C-880BA079DC84}"/>
          </ac:picMkLst>
        </pc:picChg>
        <pc:cxnChg chg="add mod">
          <ac:chgData name="り ぶ" userId="e79b0678f96bfbc0" providerId="LiveId" clId="{CCCF7461-576D-4061-A48F-1BAFEF8670DB}" dt="2023-12-16T11:03:37.297" v="3126" actId="1076"/>
          <ac:cxnSpMkLst>
            <pc:docMk/>
            <pc:sldMk cId="3650983268" sldId="543"/>
            <ac:cxnSpMk id="3" creationId="{64AAEA60-13E0-00D4-B4CB-C1225261E0E0}"/>
          </ac:cxnSpMkLst>
        </pc:cxnChg>
        <pc:cxnChg chg="add mod">
          <ac:chgData name="り ぶ" userId="e79b0678f96bfbc0" providerId="LiveId" clId="{CCCF7461-576D-4061-A48F-1BAFEF8670DB}" dt="2023-12-16T11:03:37.297" v="3126" actId="1076"/>
          <ac:cxnSpMkLst>
            <pc:docMk/>
            <pc:sldMk cId="3650983268" sldId="543"/>
            <ac:cxnSpMk id="4" creationId="{0D66C5F5-D857-5B62-010D-F817BBCF55C8}"/>
          </ac:cxnSpMkLst>
        </pc:cxnChg>
        <pc:cxnChg chg="add mod">
          <ac:chgData name="り ぶ" userId="e79b0678f96bfbc0" providerId="LiveId" clId="{CCCF7461-576D-4061-A48F-1BAFEF8670DB}" dt="2023-12-16T11:03:37.297" v="3126" actId="1076"/>
          <ac:cxnSpMkLst>
            <pc:docMk/>
            <pc:sldMk cId="3650983268" sldId="543"/>
            <ac:cxnSpMk id="5" creationId="{5892702C-34CF-570D-A528-225A6107D63D}"/>
          </ac:cxnSpMkLst>
        </pc:cxnChg>
        <pc:cxnChg chg="add mod">
          <ac:chgData name="り ぶ" userId="e79b0678f96bfbc0" providerId="LiveId" clId="{CCCF7461-576D-4061-A48F-1BAFEF8670DB}" dt="2023-12-16T11:03:37.297" v="3126" actId="1076"/>
          <ac:cxnSpMkLst>
            <pc:docMk/>
            <pc:sldMk cId="3650983268" sldId="543"/>
            <ac:cxnSpMk id="6" creationId="{0526B9AD-B002-E12D-C815-AF022ECB1CA0}"/>
          </ac:cxnSpMkLst>
        </pc:cxnChg>
        <pc:cxnChg chg="add mod">
          <ac:chgData name="り ぶ" userId="e79b0678f96bfbc0" providerId="LiveId" clId="{CCCF7461-576D-4061-A48F-1BAFEF8670DB}" dt="2023-12-16T11:03:37.297" v="3126" actId="1076"/>
          <ac:cxnSpMkLst>
            <pc:docMk/>
            <pc:sldMk cId="3650983268" sldId="543"/>
            <ac:cxnSpMk id="14" creationId="{56389972-EA63-7BE9-84BD-42BF0D6031F9}"/>
          </ac:cxnSpMkLst>
        </pc:cxnChg>
        <pc:cxnChg chg="add mod">
          <ac:chgData name="り ぶ" userId="e79b0678f96bfbc0" providerId="LiveId" clId="{CCCF7461-576D-4061-A48F-1BAFEF8670DB}" dt="2023-12-16T11:03:37.297" v="3126" actId="1076"/>
          <ac:cxnSpMkLst>
            <pc:docMk/>
            <pc:sldMk cId="3650983268" sldId="543"/>
            <ac:cxnSpMk id="15" creationId="{E158179E-B06F-8E85-523D-095E714E277E}"/>
          </ac:cxnSpMkLst>
        </pc:cxnChg>
        <pc:cxnChg chg="add mod">
          <ac:chgData name="り ぶ" userId="e79b0678f96bfbc0" providerId="LiveId" clId="{CCCF7461-576D-4061-A48F-1BAFEF8670DB}" dt="2023-12-16T11:03:37.297" v="3126" actId="1076"/>
          <ac:cxnSpMkLst>
            <pc:docMk/>
            <pc:sldMk cId="3650983268" sldId="543"/>
            <ac:cxnSpMk id="16" creationId="{B499D275-F856-E4B4-9BAB-4EC71AFD4318}"/>
          </ac:cxnSpMkLst>
        </pc:cxnChg>
        <pc:cxnChg chg="add mod">
          <ac:chgData name="り ぶ" userId="e79b0678f96bfbc0" providerId="LiveId" clId="{CCCF7461-576D-4061-A48F-1BAFEF8670DB}" dt="2023-12-16T11:03:37.297" v="3126" actId="1076"/>
          <ac:cxnSpMkLst>
            <pc:docMk/>
            <pc:sldMk cId="3650983268" sldId="543"/>
            <ac:cxnSpMk id="17" creationId="{16DA5E3E-8350-964F-742E-AE03DC0920EC}"/>
          </ac:cxnSpMkLst>
        </pc:cxnChg>
        <pc:cxnChg chg="add mod">
          <ac:chgData name="り ぶ" userId="e79b0678f96bfbc0" providerId="LiveId" clId="{CCCF7461-576D-4061-A48F-1BAFEF8670DB}" dt="2023-12-16T11:03:37.297" v="3126" actId="1076"/>
          <ac:cxnSpMkLst>
            <pc:docMk/>
            <pc:sldMk cId="3650983268" sldId="543"/>
            <ac:cxnSpMk id="24" creationId="{42F403A8-6373-7B18-95DF-54173E5E9923}"/>
          </ac:cxnSpMkLst>
        </pc:cxnChg>
        <pc:cxnChg chg="add mod">
          <ac:chgData name="り ぶ" userId="e79b0678f96bfbc0" providerId="LiveId" clId="{CCCF7461-576D-4061-A48F-1BAFEF8670DB}" dt="2023-12-16T11:03:37.297" v="3126" actId="1076"/>
          <ac:cxnSpMkLst>
            <pc:docMk/>
            <pc:sldMk cId="3650983268" sldId="543"/>
            <ac:cxnSpMk id="25" creationId="{9AD74081-6D75-665B-94EA-A08704D779C3}"/>
          </ac:cxnSpMkLst>
        </pc:cxnChg>
        <pc:cxnChg chg="add mod">
          <ac:chgData name="り ぶ" userId="e79b0678f96bfbc0" providerId="LiveId" clId="{CCCF7461-576D-4061-A48F-1BAFEF8670DB}" dt="2023-12-16T11:03:37.297" v="3126" actId="1076"/>
          <ac:cxnSpMkLst>
            <pc:docMk/>
            <pc:sldMk cId="3650983268" sldId="543"/>
            <ac:cxnSpMk id="26" creationId="{5D0D9D14-C843-2ABA-9B49-68BE138D6D86}"/>
          </ac:cxnSpMkLst>
        </pc:cxnChg>
        <pc:cxnChg chg="add mod">
          <ac:chgData name="り ぶ" userId="e79b0678f96bfbc0" providerId="LiveId" clId="{CCCF7461-576D-4061-A48F-1BAFEF8670DB}" dt="2023-12-16T11:03:37.297" v="3126" actId="1076"/>
          <ac:cxnSpMkLst>
            <pc:docMk/>
            <pc:sldMk cId="3650983268" sldId="543"/>
            <ac:cxnSpMk id="27" creationId="{976CF34B-991A-A6A2-F1F8-F803D4810295}"/>
          </ac:cxnSpMkLst>
        </pc:cxnChg>
      </pc:sldChg>
      <pc:sldChg chg="addSp delSp modSp new mod">
        <pc:chgData name="り ぶ" userId="e79b0678f96bfbc0" providerId="LiveId" clId="{CCCF7461-576D-4061-A48F-1BAFEF8670DB}" dt="2023-12-16T11:39:59.677" v="3925" actId="1076"/>
        <pc:sldMkLst>
          <pc:docMk/>
          <pc:sldMk cId="2557095439" sldId="544"/>
        </pc:sldMkLst>
        <pc:spChg chg="mod">
          <ac:chgData name="り ぶ" userId="e79b0678f96bfbc0" providerId="LiveId" clId="{CCCF7461-576D-4061-A48F-1BAFEF8670DB}" dt="2023-12-16T11:31:27.837" v="3495"/>
          <ac:spMkLst>
            <pc:docMk/>
            <pc:sldMk cId="2557095439" sldId="544"/>
            <ac:spMk id="2" creationId="{BB960D0B-EE03-8113-9AED-BF7540B262AD}"/>
          </ac:spMkLst>
        </pc:spChg>
        <pc:spChg chg="add del mod">
          <ac:chgData name="り ぶ" userId="e79b0678f96bfbc0" providerId="LiveId" clId="{CCCF7461-576D-4061-A48F-1BAFEF8670DB}" dt="2023-12-16T11:33:09.608" v="3510" actId="21"/>
          <ac:spMkLst>
            <pc:docMk/>
            <pc:sldMk cId="2557095439" sldId="544"/>
            <ac:spMk id="8" creationId="{5160635C-E4D2-DF60-2097-F6CDD9A0B514}"/>
          </ac:spMkLst>
        </pc:spChg>
        <pc:spChg chg="add mod ord">
          <ac:chgData name="り ぶ" userId="e79b0678f96bfbc0" providerId="LiveId" clId="{CCCF7461-576D-4061-A48F-1BAFEF8670DB}" dt="2023-12-16T11:39:02.775" v="3838" actId="1076"/>
          <ac:spMkLst>
            <pc:docMk/>
            <pc:sldMk cId="2557095439" sldId="544"/>
            <ac:spMk id="13" creationId="{05EB5B8B-8ED2-F26B-13B6-5920844E8393}"/>
          </ac:spMkLst>
        </pc:spChg>
        <pc:spChg chg="add mod">
          <ac:chgData name="り ぶ" userId="e79b0678f96bfbc0" providerId="LiveId" clId="{CCCF7461-576D-4061-A48F-1BAFEF8670DB}" dt="2023-12-16T11:39:02.775" v="3838" actId="1076"/>
          <ac:spMkLst>
            <pc:docMk/>
            <pc:sldMk cId="2557095439" sldId="544"/>
            <ac:spMk id="14" creationId="{774E8520-E3FA-B4C7-911B-5948C4009372}"/>
          </ac:spMkLst>
        </pc:spChg>
        <pc:spChg chg="add mod">
          <ac:chgData name="り ぶ" userId="e79b0678f96bfbc0" providerId="LiveId" clId="{CCCF7461-576D-4061-A48F-1BAFEF8670DB}" dt="2023-12-16T11:39:02.775" v="3838" actId="1076"/>
          <ac:spMkLst>
            <pc:docMk/>
            <pc:sldMk cId="2557095439" sldId="544"/>
            <ac:spMk id="15" creationId="{452D6D7D-3D44-9FD7-5131-1249F82F3CF8}"/>
          </ac:spMkLst>
        </pc:spChg>
        <pc:spChg chg="add mod">
          <ac:chgData name="り ぶ" userId="e79b0678f96bfbc0" providerId="LiveId" clId="{CCCF7461-576D-4061-A48F-1BAFEF8670DB}" dt="2023-12-16T11:39:02.775" v="3838" actId="1076"/>
          <ac:spMkLst>
            <pc:docMk/>
            <pc:sldMk cId="2557095439" sldId="544"/>
            <ac:spMk id="16" creationId="{EB7E8645-AAFE-E2F4-6401-B8498AE0E466}"/>
          </ac:spMkLst>
        </pc:spChg>
        <pc:spChg chg="add mod">
          <ac:chgData name="り ぶ" userId="e79b0678f96bfbc0" providerId="LiveId" clId="{CCCF7461-576D-4061-A48F-1BAFEF8670DB}" dt="2023-12-16T11:39:02.775" v="3838" actId="1076"/>
          <ac:spMkLst>
            <pc:docMk/>
            <pc:sldMk cId="2557095439" sldId="544"/>
            <ac:spMk id="17" creationId="{D0C9A324-3682-8A9E-4B25-36216090790B}"/>
          </ac:spMkLst>
        </pc:spChg>
        <pc:spChg chg="add mod">
          <ac:chgData name="り ぶ" userId="e79b0678f96bfbc0" providerId="LiveId" clId="{CCCF7461-576D-4061-A48F-1BAFEF8670DB}" dt="2023-12-16T11:39:04.948" v="3839" actId="1076"/>
          <ac:spMkLst>
            <pc:docMk/>
            <pc:sldMk cId="2557095439" sldId="544"/>
            <ac:spMk id="18" creationId="{F19738C0-6F46-359C-82FB-AEE733FFEAF1}"/>
          </ac:spMkLst>
        </pc:spChg>
        <pc:spChg chg="add mod">
          <ac:chgData name="り ぶ" userId="e79b0678f96bfbc0" providerId="LiveId" clId="{CCCF7461-576D-4061-A48F-1BAFEF8670DB}" dt="2023-12-16T11:39:02.775" v="3838" actId="1076"/>
          <ac:spMkLst>
            <pc:docMk/>
            <pc:sldMk cId="2557095439" sldId="544"/>
            <ac:spMk id="19" creationId="{25D83CB8-C1BB-8726-B29A-21A58A58F087}"/>
          </ac:spMkLst>
        </pc:spChg>
        <pc:spChg chg="add mod">
          <ac:chgData name="り ぶ" userId="e79b0678f96bfbc0" providerId="LiveId" clId="{CCCF7461-576D-4061-A48F-1BAFEF8670DB}" dt="2023-12-16T11:39:59.677" v="3925" actId="1076"/>
          <ac:spMkLst>
            <pc:docMk/>
            <pc:sldMk cId="2557095439" sldId="544"/>
            <ac:spMk id="20" creationId="{409D0F90-E0D8-4501-EB5E-8271D30EEB14}"/>
          </ac:spMkLst>
        </pc:spChg>
        <pc:picChg chg="add mod">
          <ac:chgData name="り ぶ" userId="e79b0678f96bfbc0" providerId="LiveId" clId="{CCCF7461-576D-4061-A48F-1BAFEF8670DB}" dt="2023-12-16T11:39:02.775" v="3838" actId="1076"/>
          <ac:picMkLst>
            <pc:docMk/>
            <pc:sldMk cId="2557095439" sldId="544"/>
            <ac:picMk id="4" creationId="{78992F30-B548-F1BA-6F25-8237C4F080E5}"/>
          </ac:picMkLst>
        </pc:picChg>
        <pc:picChg chg="add del mod">
          <ac:chgData name="り ぶ" userId="e79b0678f96bfbc0" providerId="LiveId" clId="{CCCF7461-576D-4061-A48F-1BAFEF8670DB}" dt="2023-12-16T11:33:11.876" v="3512" actId="21"/>
          <ac:picMkLst>
            <pc:docMk/>
            <pc:sldMk cId="2557095439" sldId="544"/>
            <ac:picMk id="5" creationId="{E9FC1981-461B-DBBC-EA40-D05ED797DB5F}"/>
          </ac:picMkLst>
        </pc:picChg>
        <pc:picChg chg="add del mod">
          <ac:chgData name="り ぶ" userId="e79b0678f96bfbc0" providerId="LiveId" clId="{CCCF7461-576D-4061-A48F-1BAFEF8670DB}" dt="2023-12-16T11:33:00.047" v="3506"/>
          <ac:picMkLst>
            <pc:docMk/>
            <pc:sldMk cId="2557095439" sldId="544"/>
            <ac:picMk id="6" creationId="{C8F82151-8F60-3C7E-228C-53E88E399468}"/>
          </ac:picMkLst>
        </pc:picChg>
        <pc:picChg chg="add mod">
          <ac:chgData name="り ぶ" userId="e79b0678f96bfbc0" providerId="LiveId" clId="{CCCF7461-576D-4061-A48F-1BAFEF8670DB}" dt="2023-12-16T11:39:02.775" v="3838" actId="1076"/>
          <ac:picMkLst>
            <pc:docMk/>
            <pc:sldMk cId="2557095439" sldId="544"/>
            <ac:picMk id="7" creationId="{C5605662-9429-3A3F-2612-D28F7CB9918B}"/>
          </ac:picMkLst>
        </pc:picChg>
        <pc:picChg chg="add mod">
          <ac:chgData name="り ぶ" userId="e79b0678f96bfbc0" providerId="LiveId" clId="{CCCF7461-576D-4061-A48F-1BAFEF8670DB}" dt="2023-12-16T11:39:02.775" v="3838" actId="1076"/>
          <ac:picMkLst>
            <pc:docMk/>
            <pc:sldMk cId="2557095439" sldId="544"/>
            <ac:picMk id="9" creationId="{A09BA295-6736-370C-E220-6F86E3D41AE7}"/>
          </ac:picMkLst>
        </pc:picChg>
        <pc:cxnChg chg="add mod">
          <ac:chgData name="り ぶ" userId="e79b0678f96bfbc0" providerId="LiveId" clId="{CCCF7461-576D-4061-A48F-1BAFEF8670DB}" dt="2023-12-16T11:39:02.775" v="3838" actId="1076"/>
          <ac:cxnSpMkLst>
            <pc:docMk/>
            <pc:sldMk cId="2557095439" sldId="544"/>
            <ac:cxnSpMk id="11" creationId="{FC1E31B5-B9E6-96FE-0ADA-290BD3F6D066}"/>
          </ac:cxnSpMkLst>
        </pc:cxnChg>
      </pc:sldChg>
      <pc:sldChg chg="modSp new del mod">
        <pc:chgData name="り ぶ" userId="e79b0678f96bfbc0" providerId="LiveId" clId="{CCCF7461-576D-4061-A48F-1BAFEF8670DB}" dt="2023-12-16T12:14:27.931" v="3954" actId="2696"/>
        <pc:sldMkLst>
          <pc:docMk/>
          <pc:sldMk cId="2354603257" sldId="545"/>
        </pc:sldMkLst>
        <pc:spChg chg="mod">
          <ac:chgData name="り ぶ" userId="e79b0678f96bfbc0" providerId="LiveId" clId="{CCCF7461-576D-4061-A48F-1BAFEF8670DB}" dt="2023-12-16T12:12:55.069" v="3953"/>
          <ac:spMkLst>
            <pc:docMk/>
            <pc:sldMk cId="2354603257" sldId="545"/>
            <ac:spMk id="2" creationId="{B337208E-8114-1680-42C3-A2216B30FAEC}"/>
          </ac:spMkLst>
        </pc:spChg>
      </pc:sldChg>
    </pc:docChg>
  </pc:docChgLst>
  <pc:docChgLst>
    <pc:chgData name="り ぶ" userId="e79b0678f96bfbc0" providerId="LiveId" clId="{0F03B045-4B51-43B6-890C-778B96CB9519}"/>
    <pc:docChg chg="custSel addSld delSld modSld sldOrd">
      <pc:chgData name="り ぶ" userId="e79b0678f96bfbc0" providerId="LiveId" clId="{0F03B045-4B51-43B6-890C-778B96CB9519}" dt="2024-02-03T12:25:14.260" v="1584" actId="20577"/>
      <pc:docMkLst>
        <pc:docMk/>
      </pc:docMkLst>
      <pc:sldChg chg="modSp mod">
        <pc:chgData name="り ぶ" userId="e79b0678f96bfbc0" providerId="LiveId" clId="{0F03B045-4B51-43B6-890C-778B96CB9519}" dt="2024-02-03T12:13:11.873" v="260" actId="20577"/>
        <pc:sldMkLst>
          <pc:docMk/>
          <pc:sldMk cId="3467085786" sldId="557"/>
        </pc:sldMkLst>
        <pc:spChg chg="mod">
          <ac:chgData name="り ぶ" userId="e79b0678f96bfbc0" providerId="LiveId" clId="{0F03B045-4B51-43B6-890C-778B96CB9519}" dt="2024-02-03T12:13:11.873" v="260" actId="20577"/>
          <ac:spMkLst>
            <pc:docMk/>
            <pc:sldMk cId="3467085786" sldId="557"/>
            <ac:spMk id="2" creationId="{C26A106D-D2F4-D946-8CC2-4A7E51FAC025}"/>
          </ac:spMkLst>
        </pc:spChg>
      </pc:sldChg>
      <pc:sldChg chg="ord">
        <pc:chgData name="り ぶ" userId="e79b0678f96bfbc0" providerId="LiveId" clId="{0F03B045-4B51-43B6-890C-778B96CB9519}" dt="2024-02-03T12:17:13.918" v="547"/>
        <pc:sldMkLst>
          <pc:docMk/>
          <pc:sldMk cId="4291912646" sldId="558"/>
        </pc:sldMkLst>
      </pc:sldChg>
      <pc:sldChg chg="addSp modSp new mod">
        <pc:chgData name="り ぶ" userId="e79b0678f96bfbc0" providerId="LiveId" clId="{0F03B045-4B51-43B6-890C-778B96CB9519}" dt="2024-02-03T12:07:09.528" v="77"/>
        <pc:sldMkLst>
          <pc:docMk/>
          <pc:sldMk cId="3530586547" sldId="564"/>
        </pc:sldMkLst>
        <pc:spChg chg="mod">
          <ac:chgData name="り ぶ" userId="e79b0678f96bfbc0" providerId="LiveId" clId="{0F03B045-4B51-43B6-890C-778B96CB9519}" dt="2024-02-03T12:07:09.528" v="77"/>
          <ac:spMkLst>
            <pc:docMk/>
            <pc:sldMk cId="3530586547" sldId="564"/>
            <ac:spMk id="2" creationId="{2C9E3754-CE6D-3852-49AA-D64913692FED}"/>
          </ac:spMkLst>
        </pc:spChg>
        <pc:spChg chg="add mod">
          <ac:chgData name="り ぶ" userId="e79b0678f96bfbc0" providerId="LiveId" clId="{0F03B045-4B51-43B6-890C-778B96CB9519}" dt="2024-02-03T12:06:41.573" v="30" actId="14100"/>
          <ac:spMkLst>
            <pc:docMk/>
            <pc:sldMk cId="3530586547" sldId="564"/>
            <ac:spMk id="4" creationId="{5D91E7BA-AD19-5BBA-B6C0-5A483944F6F7}"/>
          </ac:spMkLst>
        </pc:spChg>
        <pc:spChg chg="add mod">
          <ac:chgData name="り ぶ" userId="e79b0678f96bfbc0" providerId="LiveId" clId="{0F03B045-4B51-43B6-890C-778B96CB9519}" dt="2024-02-03T12:06:33.549" v="28" actId="1076"/>
          <ac:spMkLst>
            <pc:docMk/>
            <pc:sldMk cId="3530586547" sldId="564"/>
            <ac:spMk id="5" creationId="{51599A0B-C5E6-DAD5-439C-6E712528F934}"/>
          </ac:spMkLst>
        </pc:spChg>
        <pc:spChg chg="add mod">
          <ac:chgData name="り ぶ" userId="e79b0678f96bfbc0" providerId="LiveId" clId="{0F03B045-4B51-43B6-890C-778B96CB9519}" dt="2024-02-03T12:06:29.625" v="27" actId="1076"/>
          <ac:spMkLst>
            <pc:docMk/>
            <pc:sldMk cId="3530586547" sldId="564"/>
            <ac:spMk id="6" creationId="{476BB387-6247-DAF8-841E-3306679CE854}"/>
          </ac:spMkLst>
        </pc:spChg>
        <pc:picChg chg="add mod">
          <ac:chgData name="り ぶ" userId="e79b0678f96bfbc0" providerId="LiveId" clId="{0F03B045-4B51-43B6-890C-778B96CB9519}" dt="2024-02-03T12:06:24.459" v="26" actId="1076"/>
          <ac:picMkLst>
            <pc:docMk/>
            <pc:sldMk cId="3530586547" sldId="564"/>
            <ac:picMk id="3" creationId="{E959F33E-19C4-A636-48FF-BDA678B031C9}"/>
          </ac:picMkLst>
        </pc:picChg>
      </pc:sldChg>
      <pc:sldChg chg="modSp new mod">
        <pc:chgData name="り ぶ" userId="e79b0678f96bfbc0" providerId="LiveId" clId="{0F03B045-4B51-43B6-890C-778B96CB9519}" dt="2024-02-03T12:13:01.350" v="242"/>
        <pc:sldMkLst>
          <pc:docMk/>
          <pc:sldMk cId="2670449387" sldId="565"/>
        </pc:sldMkLst>
        <pc:spChg chg="mod">
          <ac:chgData name="り ぶ" userId="e79b0678f96bfbc0" providerId="LiveId" clId="{0F03B045-4B51-43B6-890C-778B96CB9519}" dt="2024-02-03T12:12:32.828" v="124"/>
          <ac:spMkLst>
            <pc:docMk/>
            <pc:sldMk cId="2670449387" sldId="565"/>
            <ac:spMk id="2" creationId="{75A1066A-8662-9481-D8DE-83EF2874D2C0}"/>
          </ac:spMkLst>
        </pc:spChg>
        <pc:spChg chg="mod">
          <ac:chgData name="り ぶ" userId="e79b0678f96bfbc0" providerId="LiveId" clId="{0F03B045-4B51-43B6-890C-778B96CB9519}" dt="2024-02-03T12:13:01.350" v="242"/>
          <ac:spMkLst>
            <pc:docMk/>
            <pc:sldMk cId="2670449387" sldId="565"/>
            <ac:spMk id="3" creationId="{FFC193A3-CC4A-5412-9397-F3DFB4283A35}"/>
          </ac:spMkLst>
        </pc:spChg>
      </pc:sldChg>
      <pc:sldChg chg="addSp modSp new mod modClrScheme chgLayout">
        <pc:chgData name="り ぶ" userId="e79b0678f96bfbc0" providerId="LiveId" clId="{0F03B045-4B51-43B6-890C-778B96CB9519}" dt="2024-02-03T12:17:20.744" v="556"/>
        <pc:sldMkLst>
          <pc:docMk/>
          <pc:sldMk cId="3162241750" sldId="566"/>
        </pc:sldMkLst>
        <pc:spChg chg="mod ord">
          <ac:chgData name="り ぶ" userId="e79b0678f96bfbc0" providerId="LiveId" clId="{0F03B045-4B51-43B6-890C-778B96CB9519}" dt="2024-02-03T12:17:20.744" v="556"/>
          <ac:spMkLst>
            <pc:docMk/>
            <pc:sldMk cId="3162241750" sldId="566"/>
            <ac:spMk id="2" creationId="{47E9FEDE-D028-215D-D11E-0B6457ABF24E}"/>
          </ac:spMkLst>
        </pc:spChg>
        <pc:spChg chg="add mod">
          <ac:chgData name="り ぶ" userId="e79b0678f96bfbc0" providerId="LiveId" clId="{0F03B045-4B51-43B6-890C-778B96CB9519}" dt="2024-02-03T12:15:43.417" v="433" actId="1076"/>
          <ac:spMkLst>
            <pc:docMk/>
            <pc:sldMk cId="3162241750" sldId="566"/>
            <ac:spMk id="4" creationId="{55AD660B-D4F9-6B39-AFAC-CC87F4ECCF18}"/>
          </ac:spMkLst>
        </pc:spChg>
        <pc:spChg chg="add mod">
          <ac:chgData name="り ぶ" userId="e79b0678f96bfbc0" providerId="LiveId" clId="{0F03B045-4B51-43B6-890C-778B96CB9519}" dt="2024-02-03T12:15:43.417" v="433" actId="1076"/>
          <ac:spMkLst>
            <pc:docMk/>
            <pc:sldMk cId="3162241750" sldId="566"/>
            <ac:spMk id="5" creationId="{4BCEA770-0FE9-B263-EC8A-0FECBB4EE4AB}"/>
          </ac:spMkLst>
        </pc:spChg>
        <pc:spChg chg="add mod ord">
          <ac:chgData name="り ぶ" userId="e79b0678f96bfbc0" providerId="LiveId" clId="{0F03B045-4B51-43B6-890C-778B96CB9519}" dt="2024-02-03T12:17:02.742" v="545"/>
          <ac:spMkLst>
            <pc:docMk/>
            <pc:sldMk cId="3162241750" sldId="566"/>
            <ac:spMk id="6" creationId="{8B50D1C4-14A4-9043-5454-0A2EAD24FDDE}"/>
          </ac:spMkLst>
        </pc:spChg>
        <pc:spChg chg="add mod">
          <ac:chgData name="り ぶ" userId="e79b0678f96bfbc0" providerId="LiveId" clId="{0F03B045-4B51-43B6-890C-778B96CB9519}" dt="2024-02-03T12:16:20.040" v="451"/>
          <ac:spMkLst>
            <pc:docMk/>
            <pc:sldMk cId="3162241750" sldId="566"/>
            <ac:spMk id="7" creationId="{677881E1-1F5C-C88C-B868-97EFF33CDE78}"/>
          </ac:spMkLst>
        </pc:spChg>
        <pc:picChg chg="add mod">
          <ac:chgData name="り ぶ" userId="e79b0678f96bfbc0" providerId="LiveId" clId="{0F03B045-4B51-43B6-890C-778B96CB9519}" dt="2024-02-03T12:15:43.417" v="433" actId="1076"/>
          <ac:picMkLst>
            <pc:docMk/>
            <pc:sldMk cId="3162241750" sldId="566"/>
            <ac:picMk id="3" creationId="{7755EAC8-B93C-E329-17C4-2D0965593207}"/>
          </ac:picMkLst>
        </pc:picChg>
      </pc:sldChg>
      <pc:sldChg chg="addSp delSp modSp new mod">
        <pc:chgData name="り ぶ" userId="e79b0678f96bfbc0" providerId="LiveId" clId="{0F03B045-4B51-43B6-890C-778B96CB9519}" dt="2024-02-03T12:25:14.260" v="1584" actId="20577"/>
        <pc:sldMkLst>
          <pc:docMk/>
          <pc:sldMk cId="1344481777" sldId="567"/>
        </pc:sldMkLst>
        <pc:spChg chg="mod">
          <ac:chgData name="り ぶ" userId="e79b0678f96bfbc0" providerId="LiveId" clId="{0F03B045-4B51-43B6-890C-778B96CB9519}" dt="2024-02-03T12:17:40.752" v="579"/>
          <ac:spMkLst>
            <pc:docMk/>
            <pc:sldMk cId="1344481777" sldId="567"/>
            <ac:spMk id="2" creationId="{9D4A039E-8C7A-926E-E261-D9ACF10F4931}"/>
          </ac:spMkLst>
        </pc:spChg>
        <pc:spChg chg="mod">
          <ac:chgData name="り ぶ" userId="e79b0678f96bfbc0" providerId="LiveId" clId="{0F03B045-4B51-43B6-890C-778B96CB9519}" dt="2024-02-03T12:25:14.260" v="1584" actId="20577"/>
          <ac:spMkLst>
            <pc:docMk/>
            <pc:sldMk cId="1344481777" sldId="567"/>
            <ac:spMk id="3" creationId="{92183ACF-DAD6-8548-59F8-D387C7ABA991}"/>
          </ac:spMkLst>
        </pc:spChg>
        <pc:spChg chg="add mod">
          <ac:chgData name="り ぶ" userId="e79b0678f96bfbc0" providerId="LiveId" clId="{0F03B045-4B51-43B6-890C-778B96CB9519}" dt="2024-02-03T12:23:33.991" v="1169" actId="1076"/>
          <ac:spMkLst>
            <pc:docMk/>
            <pc:sldMk cId="1344481777" sldId="567"/>
            <ac:spMk id="4" creationId="{12CBA8B0-0CBC-DEBE-182D-233004572877}"/>
          </ac:spMkLst>
        </pc:spChg>
        <pc:spChg chg="add del mod">
          <ac:chgData name="り ぶ" userId="e79b0678f96bfbc0" providerId="LiveId" clId="{0F03B045-4B51-43B6-890C-778B96CB9519}" dt="2024-02-03T12:24:31.660" v="1173" actId="21"/>
          <ac:spMkLst>
            <pc:docMk/>
            <pc:sldMk cId="1344481777" sldId="567"/>
            <ac:spMk id="5" creationId="{3421ED1B-506E-6711-FA1B-ACB034A3A62A}"/>
          </ac:spMkLst>
        </pc:spChg>
      </pc:sldChg>
      <pc:sldChg chg="new del">
        <pc:chgData name="り ぶ" userId="e79b0678f96bfbc0" providerId="LiveId" clId="{0F03B045-4B51-43B6-890C-778B96CB9519}" dt="2024-02-03T12:24:09.579" v="1170" actId="2696"/>
        <pc:sldMkLst>
          <pc:docMk/>
          <pc:sldMk cId="748055830" sldId="568"/>
        </pc:sldMkLst>
      </pc:sldChg>
    </pc:docChg>
  </pc:docChgLst>
  <pc:docChgLst>
    <pc:chgData name="り ぶ" userId="e79b0678f96bfbc0" providerId="LiveId" clId="{A8FD49EF-71BA-4A01-81D8-74B65D55745E}"/>
    <pc:docChg chg="undo custSel addSld delSld modSld sldOrd">
      <pc:chgData name="り ぶ" userId="e79b0678f96bfbc0" providerId="LiveId" clId="{A8FD49EF-71BA-4A01-81D8-74B65D55745E}" dt="2023-12-11T23:45:14.555" v="9350"/>
      <pc:docMkLst>
        <pc:docMk/>
      </pc:docMkLst>
      <pc:sldChg chg="modSp mod">
        <pc:chgData name="り ぶ" userId="e79b0678f96bfbc0" providerId="LiveId" clId="{A8FD49EF-71BA-4A01-81D8-74B65D55745E}" dt="2023-12-11T08:54:51.883" v="2177"/>
        <pc:sldMkLst>
          <pc:docMk/>
          <pc:sldMk cId="3770236491" sldId="380"/>
        </pc:sldMkLst>
        <pc:spChg chg="mod">
          <ac:chgData name="り ぶ" userId="e79b0678f96bfbc0" providerId="LiveId" clId="{A8FD49EF-71BA-4A01-81D8-74B65D55745E}" dt="2023-12-11T08:54:51.883" v="2177"/>
          <ac:spMkLst>
            <pc:docMk/>
            <pc:sldMk cId="3770236491" sldId="380"/>
            <ac:spMk id="2" creationId="{6B5A9657-0BCA-9C9B-0D22-4A47038F2E81}"/>
          </ac:spMkLst>
        </pc:spChg>
      </pc:sldChg>
      <pc:sldChg chg="addSp delSp modSp new mod modClrScheme chgLayout">
        <pc:chgData name="り ぶ" userId="e79b0678f96bfbc0" providerId="LiveId" clId="{A8FD49EF-71BA-4A01-81D8-74B65D55745E}" dt="2023-12-11T09:31:45.466" v="4344" actId="20577"/>
        <pc:sldMkLst>
          <pc:docMk/>
          <pc:sldMk cId="2659423129" sldId="381"/>
        </pc:sldMkLst>
        <pc:spChg chg="del mod ord">
          <ac:chgData name="り ぶ" userId="e79b0678f96bfbc0" providerId="LiveId" clId="{A8FD49EF-71BA-4A01-81D8-74B65D55745E}" dt="2023-12-11T05:32:29.868" v="1" actId="700"/>
          <ac:spMkLst>
            <pc:docMk/>
            <pc:sldMk cId="2659423129" sldId="381"/>
            <ac:spMk id="2" creationId="{63E19509-0174-F923-5811-9801B7025DD7}"/>
          </ac:spMkLst>
        </pc:spChg>
        <pc:spChg chg="add del mod">
          <ac:chgData name="り ぶ" userId="e79b0678f96bfbc0" providerId="LiveId" clId="{A8FD49EF-71BA-4A01-81D8-74B65D55745E}" dt="2023-12-11T08:26:57.150" v="48" actId="478"/>
          <ac:spMkLst>
            <pc:docMk/>
            <pc:sldMk cId="2659423129" sldId="381"/>
            <ac:spMk id="2" creationId="{66726282-C36C-AD57-3542-95B0649DFD44}"/>
          </ac:spMkLst>
        </pc:spChg>
        <pc:spChg chg="add del mod">
          <ac:chgData name="り ぶ" userId="e79b0678f96bfbc0" providerId="LiveId" clId="{A8FD49EF-71BA-4A01-81D8-74B65D55745E}" dt="2023-12-11T08:25:10.083" v="17" actId="478"/>
          <ac:spMkLst>
            <pc:docMk/>
            <pc:sldMk cId="2659423129" sldId="381"/>
            <ac:spMk id="3" creationId="{97B89D79-45A5-BC34-992C-35E85D183ADC}"/>
          </ac:spMkLst>
        </pc:spChg>
        <pc:spChg chg="del">
          <ac:chgData name="り ぶ" userId="e79b0678f96bfbc0" providerId="LiveId" clId="{A8FD49EF-71BA-4A01-81D8-74B65D55745E}" dt="2023-12-11T05:32:29.868" v="1" actId="700"/>
          <ac:spMkLst>
            <pc:docMk/>
            <pc:sldMk cId="2659423129" sldId="381"/>
            <ac:spMk id="3" creationId="{E3D0E221-DBA9-4135-1E33-EB8FB9DB8298}"/>
          </ac:spMkLst>
        </pc:spChg>
        <pc:spChg chg="add mod ord">
          <ac:chgData name="り ぶ" userId="e79b0678f96bfbc0" providerId="LiveId" clId="{A8FD49EF-71BA-4A01-81D8-74B65D55745E}" dt="2023-12-11T08:28:19.501" v="55" actId="700"/>
          <ac:spMkLst>
            <pc:docMk/>
            <pc:sldMk cId="2659423129" sldId="381"/>
            <ac:spMk id="4" creationId="{C0E9739E-D92B-1A93-CF0B-29B1C343B83B}"/>
          </ac:spMkLst>
        </pc:spChg>
        <pc:spChg chg="add mod topLvl">
          <ac:chgData name="り ぶ" userId="e79b0678f96bfbc0" providerId="LiveId" clId="{A8FD49EF-71BA-4A01-81D8-74B65D55745E}" dt="2023-12-11T08:33:01.425" v="539" actId="1076"/>
          <ac:spMkLst>
            <pc:docMk/>
            <pc:sldMk cId="2659423129" sldId="381"/>
            <ac:spMk id="5" creationId="{4FCD534F-3281-0CC8-4CC8-EC1D49DF8F79}"/>
          </ac:spMkLst>
        </pc:spChg>
        <pc:spChg chg="add mod topLvl">
          <ac:chgData name="り ぶ" userId="e79b0678f96bfbc0" providerId="LiveId" clId="{A8FD49EF-71BA-4A01-81D8-74B65D55745E}" dt="2023-12-11T08:33:01.425" v="539" actId="1076"/>
          <ac:spMkLst>
            <pc:docMk/>
            <pc:sldMk cId="2659423129" sldId="381"/>
            <ac:spMk id="6" creationId="{5012DC24-49FA-B96E-8F9C-FEB5932587E1}"/>
          </ac:spMkLst>
        </pc:spChg>
        <pc:spChg chg="add mod topLvl">
          <ac:chgData name="り ぶ" userId="e79b0678f96bfbc0" providerId="LiveId" clId="{A8FD49EF-71BA-4A01-81D8-74B65D55745E}" dt="2023-12-11T09:31:45.466" v="4344" actId="20577"/>
          <ac:spMkLst>
            <pc:docMk/>
            <pc:sldMk cId="2659423129" sldId="381"/>
            <ac:spMk id="7" creationId="{F87F7B05-C140-B63B-4193-DBBC23F0492E}"/>
          </ac:spMkLst>
        </pc:spChg>
        <pc:spChg chg="add del mod">
          <ac:chgData name="り ぶ" userId="e79b0678f96bfbc0" providerId="LiveId" clId="{A8FD49EF-71BA-4A01-81D8-74B65D55745E}" dt="2023-12-11T08:25:10.083" v="17" actId="478"/>
          <ac:spMkLst>
            <pc:docMk/>
            <pc:sldMk cId="2659423129" sldId="381"/>
            <ac:spMk id="8" creationId="{5AFC4145-F8FD-03BB-A0D7-95BB521CCCB6}"/>
          </ac:spMkLst>
        </pc:spChg>
        <pc:spChg chg="add mod topLvl">
          <ac:chgData name="り ぶ" userId="e79b0678f96bfbc0" providerId="LiveId" clId="{A8FD49EF-71BA-4A01-81D8-74B65D55745E}" dt="2023-12-11T08:33:01.425" v="539" actId="1076"/>
          <ac:spMkLst>
            <pc:docMk/>
            <pc:sldMk cId="2659423129" sldId="381"/>
            <ac:spMk id="9" creationId="{1DC40D64-94C9-B884-8E79-06FF7EC1A904}"/>
          </ac:spMkLst>
        </pc:spChg>
        <pc:spChg chg="add mod topLvl">
          <ac:chgData name="り ぶ" userId="e79b0678f96bfbc0" providerId="LiveId" clId="{A8FD49EF-71BA-4A01-81D8-74B65D55745E}" dt="2023-12-11T08:33:01.425" v="539" actId="1076"/>
          <ac:spMkLst>
            <pc:docMk/>
            <pc:sldMk cId="2659423129" sldId="381"/>
            <ac:spMk id="10" creationId="{B37D1080-3E2E-1402-0B4C-0E731EEFD205}"/>
          </ac:spMkLst>
        </pc:spChg>
        <pc:spChg chg="add mod topLvl">
          <ac:chgData name="り ぶ" userId="e79b0678f96bfbc0" providerId="LiveId" clId="{A8FD49EF-71BA-4A01-81D8-74B65D55745E}" dt="2023-12-11T08:33:01.425" v="539" actId="1076"/>
          <ac:spMkLst>
            <pc:docMk/>
            <pc:sldMk cId="2659423129" sldId="381"/>
            <ac:spMk id="11" creationId="{BBF6BBCB-EA8D-58E6-90CC-E7663934BD56}"/>
          </ac:spMkLst>
        </pc:spChg>
        <pc:spChg chg="add mod topLvl">
          <ac:chgData name="り ぶ" userId="e79b0678f96bfbc0" providerId="LiveId" clId="{A8FD49EF-71BA-4A01-81D8-74B65D55745E}" dt="2023-12-11T08:33:01.425" v="539" actId="1076"/>
          <ac:spMkLst>
            <pc:docMk/>
            <pc:sldMk cId="2659423129" sldId="381"/>
            <ac:spMk id="12" creationId="{3C3E3702-9E70-B9BC-BF27-699E547EB53A}"/>
          </ac:spMkLst>
        </pc:spChg>
        <pc:spChg chg="add del mod">
          <ac:chgData name="り ぶ" userId="e79b0678f96bfbc0" providerId="LiveId" clId="{A8FD49EF-71BA-4A01-81D8-74B65D55745E}" dt="2023-12-11T08:25:10.083" v="17" actId="478"/>
          <ac:spMkLst>
            <pc:docMk/>
            <pc:sldMk cId="2659423129" sldId="381"/>
            <ac:spMk id="13" creationId="{4D2E1371-D0D0-74DB-F668-10F2B652BA40}"/>
          </ac:spMkLst>
        </pc:spChg>
        <pc:spChg chg="add del mod">
          <ac:chgData name="り ぶ" userId="e79b0678f96bfbc0" providerId="LiveId" clId="{A8FD49EF-71BA-4A01-81D8-74B65D55745E}" dt="2023-12-11T08:25:10.083" v="17" actId="478"/>
          <ac:spMkLst>
            <pc:docMk/>
            <pc:sldMk cId="2659423129" sldId="381"/>
            <ac:spMk id="14" creationId="{5F4AF6AC-C10F-7D8A-70E4-F0D9508BE25F}"/>
          </ac:spMkLst>
        </pc:spChg>
        <pc:spChg chg="add del mod">
          <ac:chgData name="り ぶ" userId="e79b0678f96bfbc0" providerId="LiveId" clId="{A8FD49EF-71BA-4A01-81D8-74B65D55745E}" dt="2023-12-11T08:25:10.083" v="17" actId="478"/>
          <ac:spMkLst>
            <pc:docMk/>
            <pc:sldMk cId="2659423129" sldId="381"/>
            <ac:spMk id="15" creationId="{E4300902-3A67-F0C6-11D5-D271A1ADA03D}"/>
          </ac:spMkLst>
        </pc:spChg>
        <pc:spChg chg="add del mod">
          <ac:chgData name="り ぶ" userId="e79b0678f96bfbc0" providerId="LiveId" clId="{A8FD49EF-71BA-4A01-81D8-74B65D55745E}" dt="2023-12-11T08:25:10.083" v="17" actId="478"/>
          <ac:spMkLst>
            <pc:docMk/>
            <pc:sldMk cId="2659423129" sldId="381"/>
            <ac:spMk id="16" creationId="{8780F0AD-7A87-C067-574D-6F896B609E39}"/>
          </ac:spMkLst>
        </pc:spChg>
        <pc:spChg chg="add mod topLvl">
          <ac:chgData name="り ぶ" userId="e79b0678f96bfbc0" providerId="LiveId" clId="{A8FD49EF-71BA-4A01-81D8-74B65D55745E}" dt="2023-12-11T08:33:01.425" v="539" actId="1076"/>
          <ac:spMkLst>
            <pc:docMk/>
            <pc:sldMk cId="2659423129" sldId="381"/>
            <ac:spMk id="17" creationId="{5CEE8593-B76E-04C8-B4AF-39C4C0BC9353}"/>
          </ac:spMkLst>
        </pc:spChg>
        <pc:spChg chg="add del mod">
          <ac:chgData name="り ぶ" userId="e79b0678f96bfbc0" providerId="LiveId" clId="{A8FD49EF-71BA-4A01-81D8-74B65D55745E}" dt="2023-12-11T08:25:10.083" v="17" actId="478"/>
          <ac:spMkLst>
            <pc:docMk/>
            <pc:sldMk cId="2659423129" sldId="381"/>
            <ac:spMk id="18" creationId="{E18F8EC0-1647-80C4-7059-339DF4814EFD}"/>
          </ac:spMkLst>
        </pc:spChg>
        <pc:spChg chg="add mod topLvl">
          <ac:chgData name="り ぶ" userId="e79b0678f96bfbc0" providerId="LiveId" clId="{A8FD49EF-71BA-4A01-81D8-74B65D55745E}" dt="2023-12-11T08:33:01.425" v="539" actId="1076"/>
          <ac:spMkLst>
            <pc:docMk/>
            <pc:sldMk cId="2659423129" sldId="381"/>
            <ac:spMk id="19" creationId="{14EC7ED8-1BF7-120B-2557-F5A718280BF0}"/>
          </ac:spMkLst>
        </pc:spChg>
        <pc:spChg chg="add mod topLvl">
          <ac:chgData name="り ぶ" userId="e79b0678f96bfbc0" providerId="LiveId" clId="{A8FD49EF-71BA-4A01-81D8-74B65D55745E}" dt="2023-12-11T08:33:01.425" v="539" actId="1076"/>
          <ac:spMkLst>
            <pc:docMk/>
            <pc:sldMk cId="2659423129" sldId="381"/>
            <ac:spMk id="20" creationId="{44466FEE-8E19-FEC3-E81B-795339120F2E}"/>
          </ac:spMkLst>
        </pc:spChg>
        <pc:spChg chg="add del mod">
          <ac:chgData name="り ぶ" userId="e79b0678f96bfbc0" providerId="LiveId" clId="{A8FD49EF-71BA-4A01-81D8-74B65D55745E}" dt="2023-12-11T08:25:10.083" v="17" actId="478"/>
          <ac:spMkLst>
            <pc:docMk/>
            <pc:sldMk cId="2659423129" sldId="381"/>
            <ac:spMk id="21" creationId="{CFA0BE9B-FCCC-1986-14C8-9A80972E65AA}"/>
          </ac:spMkLst>
        </pc:spChg>
        <pc:spChg chg="add del mod">
          <ac:chgData name="り ぶ" userId="e79b0678f96bfbc0" providerId="LiveId" clId="{A8FD49EF-71BA-4A01-81D8-74B65D55745E}" dt="2023-12-11T08:25:10.083" v="17" actId="478"/>
          <ac:spMkLst>
            <pc:docMk/>
            <pc:sldMk cId="2659423129" sldId="381"/>
            <ac:spMk id="22" creationId="{5FD39902-2F2B-BA6C-FC4D-96187B055085}"/>
          </ac:spMkLst>
        </pc:spChg>
        <pc:spChg chg="add mod topLvl">
          <ac:chgData name="り ぶ" userId="e79b0678f96bfbc0" providerId="LiveId" clId="{A8FD49EF-71BA-4A01-81D8-74B65D55745E}" dt="2023-12-11T08:33:01.425" v="539" actId="1076"/>
          <ac:spMkLst>
            <pc:docMk/>
            <pc:sldMk cId="2659423129" sldId="381"/>
            <ac:spMk id="23" creationId="{1BB15A2B-164A-E94E-706B-4E27B17C79B3}"/>
          </ac:spMkLst>
        </pc:spChg>
        <pc:spChg chg="add del mod">
          <ac:chgData name="り ぶ" userId="e79b0678f96bfbc0" providerId="LiveId" clId="{A8FD49EF-71BA-4A01-81D8-74B65D55745E}" dt="2023-12-11T08:25:10.083" v="17" actId="478"/>
          <ac:spMkLst>
            <pc:docMk/>
            <pc:sldMk cId="2659423129" sldId="381"/>
            <ac:spMk id="24" creationId="{096B68FB-A7C2-9F0D-1477-223AF94BB3BD}"/>
          </ac:spMkLst>
        </pc:spChg>
        <pc:spChg chg="add mod topLvl">
          <ac:chgData name="り ぶ" userId="e79b0678f96bfbc0" providerId="LiveId" clId="{A8FD49EF-71BA-4A01-81D8-74B65D55745E}" dt="2023-12-11T08:33:01.425" v="539" actId="1076"/>
          <ac:spMkLst>
            <pc:docMk/>
            <pc:sldMk cId="2659423129" sldId="381"/>
            <ac:spMk id="25" creationId="{AF5FB2DA-F61C-CAE2-E3A4-EC4ED0A18153}"/>
          </ac:spMkLst>
        </pc:spChg>
        <pc:spChg chg="add mod ord">
          <ac:chgData name="り ぶ" userId="e79b0678f96bfbc0" providerId="LiveId" clId="{A8FD49EF-71BA-4A01-81D8-74B65D55745E}" dt="2023-12-11T08:32:23.233" v="533" actId="20577"/>
          <ac:spMkLst>
            <pc:docMk/>
            <pc:sldMk cId="2659423129" sldId="381"/>
            <ac:spMk id="27" creationId="{5BABAF0D-5E4A-D1AE-24D1-7EE7F74928A2}"/>
          </ac:spMkLst>
        </pc:spChg>
        <pc:spChg chg="add mod">
          <ac:chgData name="り ぶ" userId="e79b0678f96bfbc0" providerId="LiveId" clId="{A8FD49EF-71BA-4A01-81D8-74B65D55745E}" dt="2023-12-11T08:33:21.639" v="540" actId="207"/>
          <ac:spMkLst>
            <pc:docMk/>
            <pc:sldMk cId="2659423129" sldId="381"/>
            <ac:spMk id="28" creationId="{9834EC1E-60D9-8857-B177-3EB21E956DEB}"/>
          </ac:spMkLst>
        </pc:spChg>
        <pc:spChg chg="add mod">
          <ac:chgData name="り ぶ" userId="e79b0678f96bfbc0" providerId="LiveId" clId="{A8FD49EF-71BA-4A01-81D8-74B65D55745E}" dt="2023-12-11T08:50:44.450" v="1520"/>
          <ac:spMkLst>
            <pc:docMk/>
            <pc:sldMk cId="2659423129" sldId="381"/>
            <ac:spMk id="29" creationId="{1312FA9C-B185-6ADC-A078-5B56095E241B}"/>
          </ac:spMkLst>
        </pc:spChg>
        <pc:spChg chg="add del">
          <ac:chgData name="り ぶ" userId="e79b0678f96bfbc0" providerId="LiveId" clId="{A8FD49EF-71BA-4A01-81D8-74B65D55745E}" dt="2023-12-11T08:36:15.551" v="692" actId="21"/>
          <ac:spMkLst>
            <pc:docMk/>
            <pc:sldMk cId="2659423129" sldId="381"/>
            <ac:spMk id="30" creationId="{5D2978AD-D4C7-3A1B-7BA3-97B70EE0BA64}"/>
          </ac:spMkLst>
        </pc:spChg>
        <pc:spChg chg="add mod">
          <ac:chgData name="り ぶ" userId="e79b0678f96bfbc0" providerId="LiveId" clId="{A8FD49EF-71BA-4A01-81D8-74B65D55745E}" dt="2023-12-11T08:37:59.966" v="759" actId="1076"/>
          <ac:spMkLst>
            <pc:docMk/>
            <pc:sldMk cId="2659423129" sldId="381"/>
            <ac:spMk id="31" creationId="{AACC1F58-3130-229D-0B01-C73C955A1064}"/>
          </ac:spMkLst>
        </pc:spChg>
        <pc:spChg chg="add mod">
          <ac:chgData name="り ぶ" userId="e79b0678f96bfbc0" providerId="LiveId" clId="{A8FD49EF-71BA-4A01-81D8-74B65D55745E}" dt="2023-12-11T08:37:59.966" v="759" actId="1076"/>
          <ac:spMkLst>
            <pc:docMk/>
            <pc:sldMk cId="2659423129" sldId="381"/>
            <ac:spMk id="35" creationId="{23FFA010-2337-1F8A-641C-C8FD8A6BB31F}"/>
          </ac:spMkLst>
        </pc:spChg>
        <pc:grpChg chg="add del mod">
          <ac:chgData name="り ぶ" userId="e79b0678f96bfbc0" providerId="LiveId" clId="{A8FD49EF-71BA-4A01-81D8-74B65D55745E}" dt="2023-12-11T08:28:12.908" v="54" actId="165"/>
          <ac:grpSpMkLst>
            <pc:docMk/>
            <pc:sldMk cId="2659423129" sldId="381"/>
            <ac:grpSpMk id="26" creationId="{45C6D069-EA20-6172-7621-9DFC5FBCEFA2}"/>
          </ac:grpSpMkLst>
        </pc:grpChg>
        <pc:cxnChg chg="add mod">
          <ac:chgData name="り ぶ" userId="e79b0678f96bfbc0" providerId="LiveId" clId="{A8FD49EF-71BA-4A01-81D8-74B65D55745E}" dt="2023-12-11T08:37:59.966" v="759" actId="1076"/>
          <ac:cxnSpMkLst>
            <pc:docMk/>
            <pc:sldMk cId="2659423129" sldId="381"/>
            <ac:cxnSpMk id="33" creationId="{64BC732A-F96F-5242-F4A0-3860F14EAA66}"/>
          </ac:cxnSpMkLst>
        </pc:cxnChg>
        <pc:cxnChg chg="add mod">
          <ac:chgData name="り ぶ" userId="e79b0678f96bfbc0" providerId="LiveId" clId="{A8FD49EF-71BA-4A01-81D8-74B65D55745E}" dt="2023-12-11T08:37:59.966" v="759" actId="1076"/>
          <ac:cxnSpMkLst>
            <pc:docMk/>
            <pc:sldMk cId="2659423129" sldId="381"/>
            <ac:cxnSpMk id="34" creationId="{15548C68-0389-24F3-FE9C-4413C4E09404}"/>
          </ac:cxnSpMkLst>
        </pc:cxnChg>
      </pc:sldChg>
      <pc:sldChg chg="addSp modSp new mod">
        <pc:chgData name="り ぶ" userId="e79b0678f96bfbc0" providerId="LiveId" clId="{A8FD49EF-71BA-4A01-81D8-74B65D55745E}" dt="2023-12-11T09:01:24.216" v="2388"/>
        <pc:sldMkLst>
          <pc:docMk/>
          <pc:sldMk cId="915836568" sldId="382"/>
        </pc:sldMkLst>
        <pc:spChg chg="mod">
          <ac:chgData name="り ぶ" userId="e79b0678f96bfbc0" providerId="LiveId" clId="{A8FD49EF-71BA-4A01-81D8-74B65D55745E}" dt="2023-12-11T08:38:52.185" v="831"/>
          <ac:spMkLst>
            <pc:docMk/>
            <pc:sldMk cId="915836568" sldId="382"/>
            <ac:spMk id="2" creationId="{186C7568-5114-C4FD-7070-AAFF6C781040}"/>
          </ac:spMkLst>
        </pc:spChg>
        <pc:spChg chg="mod">
          <ac:chgData name="り ぶ" userId="e79b0678f96bfbc0" providerId="LiveId" clId="{A8FD49EF-71BA-4A01-81D8-74B65D55745E}" dt="2023-12-11T09:01:24.216" v="2388"/>
          <ac:spMkLst>
            <pc:docMk/>
            <pc:sldMk cId="915836568" sldId="382"/>
            <ac:spMk id="3" creationId="{F4C6C5F0-EE06-7778-8D45-27C6936DA1E4}"/>
          </ac:spMkLst>
        </pc:spChg>
        <pc:spChg chg="add mod">
          <ac:chgData name="り ぶ" userId="e79b0678f96bfbc0" providerId="LiveId" clId="{A8FD49EF-71BA-4A01-81D8-74B65D55745E}" dt="2023-12-11T08:48:51.628" v="1489" actId="20577"/>
          <ac:spMkLst>
            <pc:docMk/>
            <pc:sldMk cId="915836568" sldId="382"/>
            <ac:spMk id="4" creationId="{4F142E00-E156-308A-66D5-FCA64341C1B1}"/>
          </ac:spMkLst>
        </pc:spChg>
      </pc:sldChg>
      <pc:sldChg chg="addSp delSp modSp new mod modClrScheme chgLayout">
        <pc:chgData name="り ぶ" userId="e79b0678f96bfbc0" providerId="LiveId" clId="{A8FD49EF-71BA-4A01-81D8-74B65D55745E}" dt="2023-12-11T09:31:36.663" v="4340" actId="1076"/>
        <pc:sldMkLst>
          <pc:docMk/>
          <pc:sldMk cId="2187902545" sldId="383"/>
        </pc:sldMkLst>
        <pc:spChg chg="mod ord">
          <ac:chgData name="り ぶ" userId="e79b0678f96bfbc0" providerId="LiveId" clId="{A8FD49EF-71BA-4A01-81D8-74B65D55745E}" dt="2023-12-11T09:01:35.625" v="2389" actId="700"/>
          <ac:spMkLst>
            <pc:docMk/>
            <pc:sldMk cId="2187902545" sldId="383"/>
            <ac:spMk id="2" creationId="{A0B386FF-D044-EB2A-86EA-FB39E46885EF}"/>
          </ac:spMkLst>
        </pc:spChg>
        <pc:spChg chg="del">
          <ac:chgData name="り ぶ" userId="e79b0678f96bfbc0" providerId="LiveId" clId="{A8FD49EF-71BA-4A01-81D8-74B65D55745E}" dt="2023-12-11T08:55:23.345" v="2213" actId="700"/>
          <ac:spMkLst>
            <pc:docMk/>
            <pc:sldMk cId="2187902545" sldId="383"/>
            <ac:spMk id="3" creationId="{2D5AFB58-8BB1-DD11-C11E-545942EC1704}"/>
          </ac:spMkLst>
        </pc:spChg>
        <pc:spChg chg="add del mod">
          <ac:chgData name="り ぶ" userId="e79b0678f96bfbc0" providerId="LiveId" clId="{A8FD49EF-71BA-4A01-81D8-74B65D55745E}" dt="2023-12-11T08:55:55.134" v="2223" actId="478"/>
          <ac:spMkLst>
            <pc:docMk/>
            <pc:sldMk cId="2187902545" sldId="383"/>
            <ac:spMk id="4" creationId="{2FA5B89B-F687-6A78-431B-7C9873F67132}"/>
          </ac:spMkLst>
        </pc:spChg>
        <pc:spChg chg="add del mod">
          <ac:chgData name="り ぶ" userId="e79b0678f96bfbc0" providerId="LiveId" clId="{A8FD49EF-71BA-4A01-81D8-74B65D55745E}" dt="2023-12-11T08:55:55.134" v="2223" actId="478"/>
          <ac:spMkLst>
            <pc:docMk/>
            <pc:sldMk cId="2187902545" sldId="383"/>
            <ac:spMk id="5" creationId="{753193F6-EAF5-DBE0-91C3-CCD00B505CDD}"/>
          </ac:spMkLst>
        </pc:spChg>
        <pc:spChg chg="add mod">
          <ac:chgData name="り ぶ" userId="e79b0678f96bfbc0" providerId="LiveId" clId="{A8FD49EF-71BA-4A01-81D8-74B65D55745E}" dt="2023-12-11T09:31:36.663" v="4340" actId="1076"/>
          <ac:spMkLst>
            <pc:docMk/>
            <pc:sldMk cId="2187902545" sldId="383"/>
            <ac:spMk id="6" creationId="{FB93799B-6916-F26E-E585-096329B56388}"/>
          </ac:spMkLst>
        </pc:spChg>
        <pc:spChg chg="add del mod">
          <ac:chgData name="り ぶ" userId="e79b0678f96bfbc0" providerId="LiveId" clId="{A8FD49EF-71BA-4A01-81D8-74B65D55745E}" dt="2023-12-11T08:55:55.134" v="2223" actId="478"/>
          <ac:spMkLst>
            <pc:docMk/>
            <pc:sldMk cId="2187902545" sldId="383"/>
            <ac:spMk id="7" creationId="{898A99A0-9EAD-1410-2971-A71E4182EFB9}"/>
          </ac:spMkLst>
        </pc:spChg>
        <pc:spChg chg="add mod">
          <ac:chgData name="り ぶ" userId="e79b0678f96bfbc0" providerId="LiveId" clId="{A8FD49EF-71BA-4A01-81D8-74B65D55745E}" dt="2023-12-11T08:59:43.590" v="2358" actId="207"/>
          <ac:spMkLst>
            <pc:docMk/>
            <pc:sldMk cId="2187902545" sldId="383"/>
            <ac:spMk id="8" creationId="{17D98442-1A22-059E-9691-25AB0B89CC0D}"/>
          </ac:spMkLst>
        </pc:spChg>
        <pc:spChg chg="add del mod">
          <ac:chgData name="り ぶ" userId="e79b0678f96bfbc0" providerId="LiveId" clId="{A8FD49EF-71BA-4A01-81D8-74B65D55745E}" dt="2023-12-11T08:55:55.134" v="2223" actId="478"/>
          <ac:spMkLst>
            <pc:docMk/>
            <pc:sldMk cId="2187902545" sldId="383"/>
            <ac:spMk id="9" creationId="{00A1B255-96D9-62EF-C28C-5EB36903EF35}"/>
          </ac:spMkLst>
        </pc:spChg>
        <pc:spChg chg="add del mod">
          <ac:chgData name="り ぶ" userId="e79b0678f96bfbc0" providerId="LiveId" clId="{A8FD49EF-71BA-4A01-81D8-74B65D55745E}" dt="2023-12-11T08:55:55.134" v="2223" actId="478"/>
          <ac:spMkLst>
            <pc:docMk/>
            <pc:sldMk cId="2187902545" sldId="383"/>
            <ac:spMk id="10" creationId="{3A1FFE5F-3A72-E735-B6CE-E17D7914384D}"/>
          </ac:spMkLst>
        </pc:spChg>
        <pc:spChg chg="add del mod">
          <ac:chgData name="り ぶ" userId="e79b0678f96bfbc0" providerId="LiveId" clId="{A8FD49EF-71BA-4A01-81D8-74B65D55745E}" dt="2023-12-11T08:55:55.134" v="2223" actId="478"/>
          <ac:spMkLst>
            <pc:docMk/>
            <pc:sldMk cId="2187902545" sldId="383"/>
            <ac:spMk id="11" creationId="{6FF3E4C6-5FCA-FE3C-C790-AEE9F57D8AF8}"/>
          </ac:spMkLst>
        </pc:spChg>
        <pc:spChg chg="add del mod">
          <ac:chgData name="り ぶ" userId="e79b0678f96bfbc0" providerId="LiveId" clId="{A8FD49EF-71BA-4A01-81D8-74B65D55745E}" dt="2023-12-11T08:55:55.134" v="2223" actId="478"/>
          <ac:spMkLst>
            <pc:docMk/>
            <pc:sldMk cId="2187902545" sldId="383"/>
            <ac:spMk id="12" creationId="{5CCAAEB8-C002-9DE6-7578-D6D330BD225D}"/>
          </ac:spMkLst>
        </pc:spChg>
        <pc:spChg chg="add del mod">
          <ac:chgData name="り ぶ" userId="e79b0678f96bfbc0" providerId="LiveId" clId="{A8FD49EF-71BA-4A01-81D8-74B65D55745E}" dt="2023-12-11T08:55:55.134" v="2223" actId="478"/>
          <ac:spMkLst>
            <pc:docMk/>
            <pc:sldMk cId="2187902545" sldId="383"/>
            <ac:spMk id="13" creationId="{EDAFC2EB-18EA-2778-CE31-02517A0ED3DD}"/>
          </ac:spMkLst>
        </pc:spChg>
        <pc:spChg chg="add del mod">
          <ac:chgData name="り ぶ" userId="e79b0678f96bfbc0" providerId="LiveId" clId="{A8FD49EF-71BA-4A01-81D8-74B65D55745E}" dt="2023-12-11T08:55:55.134" v="2223" actId="478"/>
          <ac:spMkLst>
            <pc:docMk/>
            <pc:sldMk cId="2187902545" sldId="383"/>
            <ac:spMk id="14" creationId="{DE8885ED-36BD-E68C-8506-C4187163B377}"/>
          </ac:spMkLst>
        </pc:spChg>
        <pc:spChg chg="add mod">
          <ac:chgData name="り ぶ" userId="e79b0678f96bfbc0" providerId="LiveId" clId="{A8FD49EF-71BA-4A01-81D8-74B65D55745E}" dt="2023-12-11T08:58:27.968" v="2339" actId="20577"/>
          <ac:spMkLst>
            <pc:docMk/>
            <pc:sldMk cId="2187902545" sldId="383"/>
            <ac:spMk id="18" creationId="{7FA84DD9-ABED-BCC4-1C85-58772E0DDE47}"/>
          </ac:spMkLst>
        </pc:spChg>
        <pc:spChg chg="add mod">
          <ac:chgData name="り ぶ" userId="e79b0678f96bfbc0" providerId="LiveId" clId="{A8FD49EF-71BA-4A01-81D8-74B65D55745E}" dt="2023-12-11T08:57:46.583" v="2270" actId="1076"/>
          <ac:spMkLst>
            <pc:docMk/>
            <pc:sldMk cId="2187902545" sldId="383"/>
            <ac:spMk id="20" creationId="{797F1FFC-61C9-8AEF-580C-567A2886610F}"/>
          </ac:spMkLst>
        </pc:spChg>
        <pc:spChg chg="add mod">
          <ac:chgData name="り ぶ" userId="e79b0678f96bfbc0" providerId="LiveId" clId="{A8FD49EF-71BA-4A01-81D8-74B65D55745E}" dt="2023-12-11T08:58:53.735" v="2357" actId="1076"/>
          <ac:spMkLst>
            <pc:docMk/>
            <pc:sldMk cId="2187902545" sldId="383"/>
            <ac:spMk id="21" creationId="{9410A398-A8CA-0E80-4CB7-82CCA367A7D1}"/>
          </ac:spMkLst>
        </pc:spChg>
        <pc:spChg chg="add mod ord">
          <ac:chgData name="り ぶ" userId="e79b0678f96bfbc0" providerId="LiveId" clId="{A8FD49EF-71BA-4A01-81D8-74B65D55745E}" dt="2023-12-11T09:06:03.538" v="2973"/>
          <ac:spMkLst>
            <pc:docMk/>
            <pc:sldMk cId="2187902545" sldId="383"/>
            <ac:spMk id="26" creationId="{AD92D0D9-065A-14F0-E4B8-3A7BB41A460D}"/>
          </ac:spMkLst>
        </pc:spChg>
        <pc:cxnChg chg="add mod">
          <ac:chgData name="り ぶ" userId="e79b0678f96bfbc0" providerId="LiveId" clId="{A8FD49EF-71BA-4A01-81D8-74B65D55745E}" dt="2023-12-11T09:31:36.663" v="4340" actId="1076"/>
          <ac:cxnSpMkLst>
            <pc:docMk/>
            <pc:sldMk cId="2187902545" sldId="383"/>
            <ac:cxnSpMk id="16" creationId="{A18638CF-4958-9337-0DE3-D2C99144EC19}"/>
          </ac:cxnSpMkLst>
        </pc:cxnChg>
      </pc:sldChg>
      <pc:sldChg chg="addSp modSp new mod">
        <pc:chgData name="り ぶ" userId="e79b0678f96bfbc0" providerId="LiveId" clId="{A8FD49EF-71BA-4A01-81D8-74B65D55745E}" dt="2023-12-11T10:44:09.766" v="7228" actId="1076"/>
        <pc:sldMkLst>
          <pc:docMk/>
          <pc:sldMk cId="2803378345" sldId="384"/>
        </pc:sldMkLst>
        <pc:spChg chg="mod">
          <ac:chgData name="り ぶ" userId="e79b0678f96bfbc0" providerId="LiveId" clId="{A8FD49EF-71BA-4A01-81D8-74B65D55745E}" dt="2023-12-11T09:10:09.161" v="3389"/>
          <ac:spMkLst>
            <pc:docMk/>
            <pc:sldMk cId="2803378345" sldId="384"/>
            <ac:spMk id="2" creationId="{2441185F-031F-4B5F-BB06-80CC6C3167B8}"/>
          </ac:spMkLst>
        </pc:spChg>
        <pc:spChg chg="mod">
          <ac:chgData name="り ぶ" userId="e79b0678f96bfbc0" providerId="LiveId" clId="{A8FD49EF-71BA-4A01-81D8-74B65D55745E}" dt="2023-12-11T10:27:09.450" v="5895" actId="20577"/>
          <ac:spMkLst>
            <pc:docMk/>
            <pc:sldMk cId="2803378345" sldId="384"/>
            <ac:spMk id="3" creationId="{9876E499-F168-43A6-4FA2-FA4E04A36E73}"/>
          </ac:spMkLst>
        </pc:spChg>
        <pc:spChg chg="mod">
          <ac:chgData name="り ぶ" userId="e79b0678f96bfbc0" providerId="LiveId" clId="{A8FD49EF-71BA-4A01-81D8-74B65D55745E}" dt="2023-12-11T10:30:21.089" v="6211" actId="27636"/>
          <ac:spMkLst>
            <pc:docMk/>
            <pc:sldMk cId="2803378345" sldId="384"/>
            <ac:spMk id="4" creationId="{234B2E61-2BE7-CB35-ED0D-AE083334140D}"/>
          </ac:spMkLst>
        </pc:spChg>
        <pc:spChg chg="add mod">
          <ac:chgData name="り ぶ" userId="e79b0678f96bfbc0" providerId="LiveId" clId="{A8FD49EF-71BA-4A01-81D8-74B65D55745E}" dt="2023-12-11T10:28:23.578" v="5935" actId="1076"/>
          <ac:spMkLst>
            <pc:docMk/>
            <pc:sldMk cId="2803378345" sldId="384"/>
            <ac:spMk id="5" creationId="{8A3E470E-24FE-090E-D397-3F260E71FD41}"/>
          </ac:spMkLst>
        </pc:spChg>
        <pc:spChg chg="add mod">
          <ac:chgData name="り ぶ" userId="e79b0678f96bfbc0" providerId="LiveId" clId="{A8FD49EF-71BA-4A01-81D8-74B65D55745E}" dt="2023-12-11T10:44:09.766" v="7228" actId="1076"/>
          <ac:spMkLst>
            <pc:docMk/>
            <pc:sldMk cId="2803378345" sldId="384"/>
            <ac:spMk id="6" creationId="{FA2D12E6-EBF8-F0A2-8821-B11BA26DFF71}"/>
          </ac:spMkLst>
        </pc:spChg>
      </pc:sldChg>
      <pc:sldChg chg="addSp delSp modSp new mod">
        <pc:chgData name="り ぶ" userId="e79b0678f96bfbc0" providerId="LiveId" clId="{A8FD49EF-71BA-4A01-81D8-74B65D55745E}" dt="2023-12-11T09:30:10.767" v="4296" actId="1076"/>
        <pc:sldMkLst>
          <pc:docMk/>
          <pc:sldMk cId="3765560559" sldId="385"/>
        </pc:sldMkLst>
        <pc:spChg chg="mod">
          <ac:chgData name="り ぶ" userId="e79b0678f96bfbc0" providerId="LiveId" clId="{A8FD49EF-71BA-4A01-81D8-74B65D55745E}" dt="2023-12-11T09:15:21.272" v="3875"/>
          <ac:spMkLst>
            <pc:docMk/>
            <pc:sldMk cId="3765560559" sldId="385"/>
            <ac:spMk id="2" creationId="{1CFA551F-F79B-B983-79B0-A43DD6D39EE2}"/>
          </ac:spMkLst>
        </pc:spChg>
        <pc:spChg chg="add del">
          <ac:chgData name="り ぶ" userId="e79b0678f96bfbc0" providerId="LiveId" clId="{A8FD49EF-71BA-4A01-81D8-74B65D55745E}" dt="2023-12-11T09:15:44.471" v="3878" actId="21"/>
          <ac:spMkLst>
            <pc:docMk/>
            <pc:sldMk cId="3765560559" sldId="385"/>
            <ac:spMk id="3" creationId="{0B6E31C9-2985-8DED-CD40-204A1AC66157}"/>
          </ac:spMkLst>
        </pc:spChg>
        <pc:spChg chg="add del">
          <ac:chgData name="り ぶ" userId="e79b0678f96bfbc0" providerId="LiveId" clId="{A8FD49EF-71BA-4A01-81D8-74B65D55745E}" dt="2023-12-11T09:15:47.589" v="3879" actId="21"/>
          <ac:spMkLst>
            <pc:docMk/>
            <pc:sldMk cId="3765560559" sldId="385"/>
            <ac:spMk id="4" creationId="{A1F4C808-1DB2-E4CD-8016-FF432961EB20}"/>
          </ac:spMkLst>
        </pc:spChg>
        <pc:spChg chg="add mod">
          <ac:chgData name="り ぶ" userId="e79b0678f96bfbc0" providerId="LiveId" clId="{A8FD49EF-71BA-4A01-81D8-74B65D55745E}" dt="2023-12-11T09:28:00.608" v="4270" actId="1035"/>
          <ac:spMkLst>
            <pc:docMk/>
            <pc:sldMk cId="3765560559" sldId="385"/>
            <ac:spMk id="7" creationId="{53BA9243-DD56-0AC8-3125-9D4852B117AC}"/>
          </ac:spMkLst>
        </pc:spChg>
        <pc:spChg chg="add mod">
          <ac:chgData name="り ぶ" userId="e79b0678f96bfbc0" providerId="LiveId" clId="{A8FD49EF-71BA-4A01-81D8-74B65D55745E}" dt="2023-12-11T09:28:00.608" v="4270" actId="1035"/>
          <ac:spMkLst>
            <pc:docMk/>
            <pc:sldMk cId="3765560559" sldId="385"/>
            <ac:spMk id="8" creationId="{4760356E-AAC1-D6E7-8183-9E00773C412F}"/>
          </ac:spMkLst>
        </pc:spChg>
        <pc:spChg chg="add mod">
          <ac:chgData name="り ぶ" userId="e79b0678f96bfbc0" providerId="LiveId" clId="{A8FD49EF-71BA-4A01-81D8-74B65D55745E}" dt="2023-12-11T09:28:00.608" v="4270" actId="1035"/>
          <ac:spMkLst>
            <pc:docMk/>
            <pc:sldMk cId="3765560559" sldId="385"/>
            <ac:spMk id="9" creationId="{7C5FCDEA-4C9D-F901-DFC3-2D46B744F81F}"/>
          </ac:spMkLst>
        </pc:spChg>
        <pc:spChg chg="add mod">
          <ac:chgData name="り ぶ" userId="e79b0678f96bfbc0" providerId="LiveId" clId="{A8FD49EF-71BA-4A01-81D8-74B65D55745E}" dt="2023-12-11T09:28:00.608" v="4270" actId="1035"/>
          <ac:spMkLst>
            <pc:docMk/>
            <pc:sldMk cId="3765560559" sldId="385"/>
            <ac:spMk id="10" creationId="{0A217F20-EAD4-F02D-9BB5-A84E139ADCDC}"/>
          </ac:spMkLst>
        </pc:spChg>
        <pc:spChg chg="add mod">
          <ac:chgData name="り ぶ" userId="e79b0678f96bfbc0" providerId="LiveId" clId="{A8FD49EF-71BA-4A01-81D8-74B65D55745E}" dt="2023-12-11T09:28:00.608" v="4270" actId="1035"/>
          <ac:spMkLst>
            <pc:docMk/>
            <pc:sldMk cId="3765560559" sldId="385"/>
            <ac:spMk id="11" creationId="{B96033D6-AF3A-C067-1B80-C70DB8CC5FC5}"/>
          </ac:spMkLst>
        </pc:spChg>
        <pc:spChg chg="add mod">
          <ac:chgData name="り ぶ" userId="e79b0678f96bfbc0" providerId="LiveId" clId="{A8FD49EF-71BA-4A01-81D8-74B65D55745E}" dt="2023-12-11T09:28:00.608" v="4270" actId="1035"/>
          <ac:spMkLst>
            <pc:docMk/>
            <pc:sldMk cId="3765560559" sldId="385"/>
            <ac:spMk id="15" creationId="{FB13E419-8C18-0104-E06D-2943BEEE1871}"/>
          </ac:spMkLst>
        </pc:spChg>
        <pc:spChg chg="add mod">
          <ac:chgData name="り ぶ" userId="e79b0678f96bfbc0" providerId="LiveId" clId="{A8FD49EF-71BA-4A01-81D8-74B65D55745E}" dt="2023-12-11T09:28:00.608" v="4270" actId="1035"/>
          <ac:spMkLst>
            <pc:docMk/>
            <pc:sldMk cId="3765560559" sldId="385"/>
            <ac:spMk id="16" creationId="{9D4F1557-A789-81C7-FB5A-3D6F9111FB0F}"/>
          </ac:spMkLst>
        </pc:spChg>
        <pc:spChg chg="add mod">
          <ac:chgData name="り ぶ" userId="e79b0678f96bfbc0" providerId="LiveId" clId="{A8FD49EF-71BA-4A01-81D8-74B65D55745E}" dt="2023-12-11T09:28:00.608" v="4270" actId="1035"/>
          <ac:spMkLst>
            <pc:docMk/>
            <pc:sldMk cId="3765560559" sldId="385"/>
            <ac:spMk id="17" creationId="{EDE42121-236C-7126-8668-C45829F1F94B}"/>
          </ac:spMkLst>
        </pc:spChg>
        <pc:spChg chg="add mod">
          <ac:chgData name="り ぶ" userId="e79b0678f96bfbc0" providerId="LiveId" clId="{A8FD49EF-71BA-4A01-81D8-74B65D55745E}" dt="2023-12-11T09:28:00.608" v="4270" actId="1035"/>
          <ac:spMkLst>
            <pc:docMk/>
            <pc:sldMk cId="3765560559" sldId="385"/>
            <ac:spMk id="18" creationId="{D6747CBE-FF38-23DB-69F7-62D02ACA68A3}"/>
          </ac:spMkLst>
        </pc:spChg>
        <pc:spChg chg="add del mod">
          <ac:chgData name="り ぶ" userId="e79b0678f96bfbc0" providerId="LiveId" clId="{A8FD49EF-71BA-4A01-81D8-74B65D55745E}" dt="2023-12-11T09:22:39.225" v="4035" actId="478"/>
          <ac:spMkLst>
            <pc:docMk/>
            <pc:sldMk cId="3765560559" sldId="385"/>
            <ac:spMk id="19" creationId="{614E8E5E-5FE9-0D91-2AD3-57FB0C9428F0}"/>
          </ac:spMkLst>
        </pc:spChg>
        <pc:spChg chg="add mod">
          <ac:chgData name="り ぶ" userId="e79b0678f96bfbc0" providerId="LiveId" clId="{A8FD49EF-71BA-4A01-81D8-74B65D55745E}" dt="2023-12-11T09:28:00.608" v="4270" actId="1035"/>
          <ac:spMkLst>
            <pc:docMk/>
            <pc:sldMk cId="3765560559" sldId="385"/>
            <ac:spMk id="20" creationId="{E4F9C5CF-A4FD-37AF-7788-D87D17C9D8CC}"/>
          </ac:spMkLst>
        </pc:spChg>
        <pc:spChg chg="add mod">
          <ac:chgData name="り ぶ" userId="e79b0678f96bfbc0" providerId="LiveId" clId="{A8FD49EF-71BA-4A01-81D8-74B65D55745E}" dt="2023-12-11T09:28:00.608" v="4270" actId="1035"/>
          <ac:spMkLst>
            <pc:docMk/>
            <pc:sldMk cId="3765560559" sldId="385"/>
            <ac:spMk id="22" creationId="{E091D52A-AB78-1D1B-CC2D-68A0FE78B07C}"/>
          </ac:spMkLst>
        </pc:spChg>
        <pc:spChg chg="add mod">
          <ac:chgData name="り ぶ" userId="e79b0678f96bfbc0" providerId="LiveId" clId="{A8FD49EF-71BA-4A01-81D8-74B65D55745E}" dt="2023-12-11T09:28:00.608" v="4270" actId="1035"/>
          <ac:spMkLst>
            <pc:docMk/>
            <pc:sldMk cId="3765560559" sldId="385"/>
            <ac:spMk id="23" creationId="{B43C35FF-1D84-18CA-5FE6-5E050E245C1C}"/>
          </ac:spMkLst>
        </pc:spChg>
        <pc:spChg chg="add mod">
          <ac:chgData name="り ぶ" userId="e79b0678f96bfbc0" providerId="LiveId" clId="{A8FD49EF-71BA-4A01-81D8-74B65D55745E}" dt="2023-12-11T09:28:00.608" v="4270" actId="1035"/>
          <ac:spMkLst>
            <pc:docMk/>
            <pc:sldMk cId="3765560559" sldId="385"/>
            <ac:spMk id="24" creationId="{596D767D-25C1-2433-D80A-FADC75670F3C}"/>
          </ac:spMkLst>
        </pc:spChg>
        <pc:spChg chg="add mod">
          <ac:chgData name="り ぶ" userId="e79b0678f96bfbc0" providerId="LiveId" clId="{A8FD49EF-71BA-4A01-81D8-74B65D55745E}" dt="2023-12-11T09:26:33.516" v="4207" actId="1076"/>
          <ac:spMkLst>
            <pc:docMk/>
            <pc:sldMk cId="3765560559" sldId="385"/>
            <ac:spMk id="27" creationId="{3DA9B77F-79AD-A220-D801-E787B3CB44BB}"/>
          </ac:spMkLst>
        </pc:spChg>
        <pc:spChg chg="add mod">
          <ac:chgData name="り ぶ" userId="e79b0678f96bfbc0" providerId="LiveId" clId="{A8FD49EF-71BA-4A01-81D8-74B65D55745E}" dt="2023-12-11T09:27:51.033" v="4251" actId="1076"/>
          <ac:spMkLst>
            <pc:docMk/>
            <pc:sldMk cId="3765560559" sldId="385"/>
            <ac:spMk id="35" creationId="{BE4B11D8-05CF-54E6-8610-B21193C80CD6}"/>
          </ac:spMkLst>
        </pc:spChg>
        <pc:spChg chg="add mod">
          <ac:chgData name="り ぶ" userId="e79b0678f96bfbc0" providerId="LiveId" clId="{A8FD49EF-71BA-4A01-81D8-74B65D55745E}" dt="2023-12-11T09:29:36.083" v="4282" actId="1076"/>
          <ac:spMkLst>
            <pc:docMk/>
            <pc:sldMk cId="3765560559" sldId="385"/>
            <ac:spMk id="37" creationId="{847F8BF3-BB49-D670-F4B4-64D7C422D92F}"/>
          </ac:spMkLst>
        </pc:spChg>
        <pc:spChg chg="add mod">
          <ac:chgData name="り ぶ" userId="e79b0678f96bfbc0" providerId="LiveId" clId="{A8FD49EF-71BA-4A01-81D8-74B65D55745E}" dt="2023-12-11T09:29:51.096" v="4287" actId="1076"/>
          <ac:spMkLst>
            <pc:docMk/>
            <pc:sldMk cId="3765560559" sldId="385"/>
            <ac:spMk id="39" creationId="{3CC2237D-DE2A-4912-EC9F-53F2F8A0D855}"/>
          </ac:spMkLst>
        </pc:spChg>
        <pc:spChg chg="add mod">
          <ac:chgData name="り ぶ" userId="e79b0678f96bfbc0" providerId="LiveId" clId="{A8FD49EF-71BA-4A01-81D8-74B65D55745E}" dt="2023-12-11T09:30:10.767" v="4296" actId="1076"/>
          <ac:spMkLst>
            <pc:docMk/>
            <pc:sldMk cId="3765560559" sldId="385"/>
            <ac:spMk id="42" creationId="{1F3D2027-A347-32CB-8485-3EBCDFF387F3}"/>
          </ac:spMkLst>
        </pc:spChg>
        <pc:picChg chg="add mod modCrop">
          <ac:chgData name="り ぶ" userId="e79b0678f96bfbc0" providerId="LiveId" clId="{A8FD49EF-71BA-4A01-81D8-74B65D55745E}" dt="2023-12-11T09:28:00.608" v="4270" actId="1035"/>
          <ac:picMkLst>
            <pc:docMk/>
            <pc:sldMk cId="3765560559" sldId="385"/>
            <ac:picMk id="6" creationId="{C8D39A80-12D7-31C7-F000-012BEB6C0F79}"/>
          </ac:picMkLst>
        </pc:picChg>
        <pc:picChg chg="add mod modCrop">
          <ac:chgData name="り ぶ" userId="e79b0678f96bfbc0" providerId="LiveId" clId="{A8FD49EF-71BA-4A01-81D8-74B65D55745E}" dt="2023-12-11T09:28:00.608" v="4270" actId="1035"/>
          <ac:picMkLst>
            <pc:docMk/>
            <pc:sldMk cId="3765560559" sldId="385"/>
            <ac:picMk id="13" creationId="{D4A7F3F3-E5D9-A9DA-36A0-23BBC4248B64}"/>
          </ac:picMkLst>
        </pc:picChg>
        <pc:picChg chg="add mod">
          <ac:chgData name="り ぶ" userId="e79b0678f96bfbc0" providerId="LiveId" clId="{A8FD49EF-71BA-4A01-81D8-74B65D55745E}" dt="2023-12-11T09:28:00.608" v="4270" actId="1035"/>
          <ac:picMkLst>
            <pc:docMk/>
            <pc:sldMk cId="3765560559" sldId="385"/>
            <ac:picMk id="14" creationId="{9102D929-BDEF-2260-D6F3-A2703A7FC119}"/>
          </ac:picMkLst>
        </pc:picChg>
        <pc:picChg chg="add mod">
          <ac:chgData name="り ぶ" userId="e79b0678f96bfbc0" providerId="LiveId" clId="{A8FD49EF-71BA-4A01-81D8-74B65D55745E}" dt="2023-12-11T09:28:00.608" v="4270" actId="1035"/>
          <ac:picMkLst>
            <pc:docMk/>
            <pc:sldMk cId="3765560559" sldId="385"/>
            <ac:picMk id="21" creationId="{5BE3339E-AF5A-9821-0EB5-34C4E0A022F7}"/>
          </ac:picMkLst>
        </pc:picChg>
        <pc:picChg chg="add mod modCrop">
          <ac:chgData name="り ぶ" userId="e79b0678f96bfbc0" providerId="LiveId" clId="{A8FD49EF-71BA-4A01-81D8-74B65D55745E}" dt="2023-12-11T09:26:31.514" v="4206" actId="1076"/>
          <ac:picMkLst>
            <pc:docMk/>
            <pc:sldMk cId="3765560559" sldId="385"/>
            <ac:picMk id="26" creationId="{4F1BCC2F-A575-F647-B1FC-E44170A8CCCC}"/>
          </ac:picMkLst>
        </pc:picChg>
        <pc:picChg chg="add mod">
          <ac:chgData name="り ぶ" userId="e79b0678f96bfbc0" providerId="LiveId" clId="{A8FD49EF-71BA-4A01-81D8-74B65D55745E}" dt="2023-12-11T09:27:51.033" v="4251" actId="1076"/>
          <ac:picMkLst>
            <pc:docMk/>
            <pc:sldMk cId="3765560559" sldId="385"/>
            <ac:picMk id="34" creationId="{3577DECF-6E08-0996-C88B-0F4BE2F097C7}"/>
          </ac:picMkLst>
        </pc:picChg>
        <pc:picChg chg="add mod">
          <ac:chgData name="り ぶ" userId="e79b0678f96bfbc0" providerId="LiveId" clId="{A8FD49EF-71BA-4A01-81D8-74B65D55745E}" dt="2023-12-11T09:29:44.752" v="4285" actId="196"/>
          <ac:picMkLst>
            <pc:docMk/>
            <pc:sldMk cId="3765560559" sldId="385"/>
            <ac:picMk id="38" creationId="{F0012037-7263-462D-96B3-A641DB9A6C65}"/>
          </ac:picMkLst>
        </pc:picChg>
        <pc:picChg chg="add del">
          <ac:chgData name="り ぶ" userId="e79b0678f96bfbc0" providerId="LiveId" clId="{A8FD49EF-71BA-4A01-81D8-74B65D55745E}" dt="2023-12-11T09:18:30.533" v="3916" actId="21"/>
          <ac:picMkLst>
            <pc:docMk/>
            <pc:sldMk cId="3765560559" sldId="385"/>
            <ac:picMk id="1026" creationId="{C4B1DF1F-E6B7-E94B-CEFB-4B03150556D4}"/>
          </ac:picMkLst>
        </pc:picChg>
        <pc:picChg chg="add mod">
          <ac:chgData name="り ぶ" userId="e79b0678f96bfbc0" providerId="LiveId" clId="{A8FD49EF-71BA-4A01-81D8-74B65D55745E}" dt="2023-12-11T09:29:29.981" v="4279" actId="1076"/>
          <ac:picMkLst>
            <pc:docMk/>
            <pc:sldMk cId="3765560559" sldId="385"/>
            <ac:picMk id="1028" creationId="{F4E3AF50-04AE-30F5-FA91-53BBCABF015A}"/>
          </ac:picMkLst>
        </pc:picChg>
        <pc:picChg chg="add mod">
          <ac:chgData name="り ぶ" userId="e79b0678f96bfbc0" providerId="LiveId" clId="{A8FD49EF-71BA-4A01-81D8-74B65D55745E}" dt="2023-12-11T09:28:00.608" v="4270" actId="1035"/>
          <ac:picMkLst>
            <pc:docMk/>
            <pc:sldMk cId="3765560559" sldId="385"/>
            <ac:picMk id="1030" creationId="{30FD992F-8A5B-9C07-5B71-24616C0872B6}"/>
          </ac:picMkLst>
        </pc:picChg>
        <pc:picChg chg="add mod">
          <ac:chgData name="り ぶ" userId="e79b0678f96bfbc0" providerId="LiveId" clId="{A8FD49EF-71BA-4A01-81D8-74B65D55745E}" dt="2023-12-11T09:29:59.990" v="4292" actId="1076"/>
          <ac:picMkLst>
            <pc:docMk/>
            <pc:sldMk cId="3765560559" sldId="385"/>
            <ac:picMk id="1032" creationId="{069D5687-416E-F0FD-39FC-04B984EBADE1}"/>
          </ac:picMkLst>
        </pc:picChg>
        <pc:cxnChg chg="add mod">
          <ac:chgData name="り ぶ" userId="e79b0678f96bfbc0" providerId="LiveId" clId="{A8FD49EF-71BA-4A01-81D8-74B65D55745E}" dt="2023-12-11T09:28:04.866" v="4271" actId="14100"/>
          <ac:cxnSpMkLst>
            <pc:docMk/>
            <pc:sldMk cId="3765560559" sldId="385"/>
            <ac:cxnSpMk id="29" creationId="{183D789B-F60B-F735-E6BB-B92C4C990032}"/>
          </ac:cxnSpMkLst>
        </pc:cxnChg>
        <pc:cxnChg chg="add mod">
          <ac:chgData name="り ぶ" userId="e79b0678f96bfbc0" providerId="LiveId" clId="{A8FD49EF-71BA-4A01-81D8-74B65D55745E}" dt="2023-12-11T09:27:00.466" v="4219" actId="1076"/>
          <ac:cxnSpMkLst>
            <pc:docMk/>
            <pc:sldMk cId="3765560559" sldId="385"/>
            <ac:cxnSpMk id="31" creationId="{422A5C2F-BC15-7EE0-4DD9-E774994F001E}"/>
          </ac:cxnSpMkLst>
        </pc:cxnChg>
        <pc:cxnChg chg="add mod">
          <ac:chgData name="り ぶ" userId="e79b0678f96bfbc0" providerId="LiveId" clId="{A8FD49EF-71BA-4A01-81D8-74B65D55745E}" dt="2023-12-11T09:29:55.316" v="4289" actId="1076"/>
          <ac:cxnSpMkLst>
            <pc:docMk/>
            <pc:sldMk cId="3765560559" sldId="385"/>
            <ac:cxnSpMk id="40" creationId="{52BA03B9-97AF-2CEB-4D8E-8219130E73E9}"/>
          </ac:cxnSpMkLst>
        </pc:cxnChg>
        <pc:cxnChg chg="add mod">
          <ac:chgData name="り ぶ" userId="e79b0678f96bfbc0" providerId="LiveId" clId="{A8FD49EF-71BA-4A01-81D8-74B65D55745E}" dt="2023-12-11T09:29:58.625" v="4291" actId="1076"/>
          <ac:cxnSpMkLst>
            <pc:docMk/>
            <pc:sldMk cId="3765560559" sldId="385"/>
            <ac:cxnSpMk id="41" creationId="{3EB16DC8-B4FD-ADF8-36DF-38CC42A4D9F9}"/>
          </ac:cxnSpMkLst>
        </pc:cxnChg>
      </pc:sldChg>
      <pc:sldChg chg="addSp delSp modSp new mod ord modClrScheme chgLayout">
        <pc:chgData name="り ぶ" userId="e79b0678f96bfbc0" providerId="LiveId" clId="{A8FD49EF-71BA-4A01-81D8-74B65D55745E}" dt="2023-12-11T09:39:36.616" v="5080" actId="20577"/>
        <pc:sldMkLst>
          <pc:docMk/>
          <pc:sldMk cId="525914061" sldId="386"/>
        </pc:sldMkLst>
        <pc:spChg chg="mod ord">
          <ac:chgData name="り ぶ" userId="e79b0678f96bfbc0" providerId="LiveId" clId="{A8FD49EF-71BA-4A01-81D8-74B65D55745E}" dt="2023-12-11T09:35:55.434" v="4544" actId="700"/>
          <ac:spMkLst>
            <pc:docMk/>
            <pc:sldMk cId="525914061" sldId="386"/>
            <ac:spMk id="2" creationId="{16B09375-8E36-C640-4753-9A0B62AD897A}"/>
          </ac:spMkLst>
        </pc:spChg>
        <pc:spChg chg="del">
          <ac:chgData name="り ぶ" userId="e79b0678f96bfbc0" providerId="LiveId" clId="{A8FD49EF-71BA-4A01-81D8-74B65D55745E}" dt="2023-12-11T09:31:01.343" v="4325" actId="700"/>
          <ac:spMkLst>
            <pc:docMk/>
            <pc:sldMk cId="525914061" sldId="386"/>
            <ac:spMk id="3" creationId="{995981C1-9DF4-16C7-8EA8-02F7A5B28A42}"/>
          </ac:spMkLst>
        </pc:spChg>
        <pc:spChg chg="del">
          <ac:chgData name="り ぶ" userId="e79b0678f96bfbc0" providerId="LiveId" clId="{A8FD49EF-71BA-4A01-81D8-74B65D55745E}" dt="2023-12-11T09:31:01.343" v="4325" actId="700"/>
          <ac:spMkLst>
            <pc:docMk/>
            <pc:sldMk cId="525914061" sldId="386"/>
            <ac:spMk id="4" creationId="{DE1919DC-FB43-4696-4880-03FB3952B17B}"/>
          </ac:spMkLst>
        </pc:spChg>
        <pc:spChg chg="add mod">
          <ac:chgData name="り ぶ" userId="e79b0678f96bfbc0" providerId="LiveId" clId="{A8FD49EF-71BA-4A01-81D8-74B65D55745E}" dt="2023-12-11T09:36:06.783" v="4546" actId="1076"/>
          <ac:spMkLst>
            <pc:docMk/>
            <pc:sldMk cId="525914061" sldId="386"/>
            <ac:spMk id="5" creationId="{01935340-89C5-1255-D9F1-B6240B606FB7}"/>
          </ac:spMkLst>
        </pc:spChg>
        <pc:spChg chg="add mod">
          <ac:chgData name="り ぶ" userId="e79b0678f96bfbc0" providerId="LiveId" clId="{A8FD49EF-71BA-4A01-81D8-74B65D55745E}" dt="2023-12-11T09:36:06.783" v="4546" actId="1076"/>
          <ac:spMkLst>
            <pc:docMk/>
            <pc:sldMk cId="525914061" sldId="386"/>
            <ac:spMk id="6" creationId="{70905D45-4708-922C-1EF3-E31930D98050}"/>
          </ac:spMkLst>
        </pc:spChg>
        <pc:spChg chg="add del mod">
          <ac:chgData name="り ぶ" userId="e79b0678f96bfbc0" providerId="LiveId" clId="{A8FD49EF-71BA-4A01-81D8-74B65D55745E}" dt="2023-12-11T09:31:15.587" v="4330" actId="478"/>
          <ac:spMkLst>
            <pc:docMk/>
            <pc:sldMk cId="525914061" sldId="386"/>
            <ac:spMk id="8" creationId="{51000CC3-56CA-EB6C-F72C-9D6135ED95C1}"/>
          </ac:spMkLst>
        </pc:spChg>
        <pc:spChg chg="add del mod">
          <ac:chgData name="り ぶ" userId="e79b0678f96bfbc0" providerId="LiveId" clId="{A8FD49EF-71BA-4A01-81D8-74B65D55745E}" dt="2023-12-11T09:31:14.288" v="4329" actId="478"/>
          <ac:spMkLst>
            <pc:docMk/>
            <pc:sldMk cId="525914061" sldId="386"/>
            <ac:spMk id="9" creationId="{5A9ABA8D-D4B6-16DC-DC5B-C74B82182C94}"/>
          </ac:spMkLst>
        </pc:spChg>
        <pc:spChg chg="add del mod">
          <ac:chgData name="り ぶ" userId="e79b0678f96bfbc0" providerId="LiveId" clId="{A8FD49EF-71BA-4A01-81D8-74B65D55745E}" dt="2023-12-11T09:31:12.416" v="4328" actId="478"/>
          <ac:spMkLst>
            <pc:docMk/>
            <pc:sldMk cId="525914061" sldId="386"/>
            <ac:spMk id="10" creationId="{45B5A2FD-D6EB-4905-80E9-B4B2459CABFE}"/>
          </ac:spMkLst>
        </pc:spChg>
        <pc:spChg chg="add mod ord">
          <ac:chgData name="り ぶ" userId="e79b0678f96bfbc0" providerId="LiveId" clId="{A8FD49EF-71BA-4A01-81D8-74B65D55745E}" dt="2023-12-11T09:36:06.783" v="4546" actId="1076"/>
          <ac:spMkLst>
            <pc:docMk/>
            <pc:sldMk cId="525914061" sldId="386"/>
            <ac:spMk id="11" creationId="{EA71CD94-3182-0A17-7B24-260383B250AD}"/>
          </ac:spMkLst>
        </pc:spChg>
        <pc:spChg chg="add mod">
          <ac:chgData name="り ぶ" userId="e79b0678f96bfbc0" providerId="LiveId" clId="{A8FD49EF-71BA-4A01-81D8-74B65D55745E}" dt="2023-12-11T09:36:06.783" v="4546" actId="1076"/>
          <ac:spMkLst>
            <pc:docMk/>
            <pc:sldMk cId="525914061" sldId="386"/>
            <ac:spMk id="12" creationId="{88A938A7-CEB5-7CA1-B4DF-384DBDDFE1C3}"/>
          </ac:spMkLst>
        </pc:spChg>
        <pc:spChg chg="add mod">
          <ac:chgData name="り ぶ" userId="e79b0678f96bfbc0" providerId="LiveId" clId="{A8FD49EF-71BA-4A01-81D8-74B65D55745E}" dt="2023-12-11T09:36:06.783" v="4546" actId="1076"/>
          <ac:spMkLst>
            <pc:docMk/>
            <pc:sldMk cId="525914061" sldId="386"/>
            <ac:spMk id="13" creationId="{62E7ABF4-19AD-4EA3-4751-5E47C35AE314}"/>
          </ac:spMkLst>
        </pc:spChg>
        <pc:spChg chg="add mod">
          <ac:chgData name="り ぶ" userId="e79b0678f96bfbc0" providerId="LiveId" clId="{A8FD49EF-71BA-4A01-81D8-74B65D55745E}" dt="2023-12-11T09:36:06.783" v="4546" actId="1076"/>
          <ac:spMkLst>
            <pc:docMk/>
            <pc:sldMk cId="525914061" sldId="386"/>
            <ac:spMk id="14" creationId="{868506B1-5787-3624-177C-DB8B9DC40AF2}"/>
          </ac:spMkLst>
        </pc:spChg>
        <pc:spChg chg="add mod">
          <ac:chgData name="り ぶ" userId="e79b0678f96bfbc0" providerId="LiveId" clId="{A8FD49EF-71BA-4A01-81D8-74B65D55745E}" dt="2023-12-11T09:36:06.783" v="4546" actId="1076"/>
          <ac:spMkLst>
            <pc:docMk/>
            <pc:sldMk cId="525914061" sldId="386"/>
            <ac:spMk id="15" creationId="{15C49E13-6532-C871-AC4F-84C1666ED3A5}"/>
          </ac:spMkLst>
        </pc:spChg>
        <pc:spChg chg="add mod ord">
          <ac:chgData name="り ぶ" userId="e79b0678f96bfbc0" providerId="LiveId" clId="{A8FD49EF-71BA-4A01-81D8-74B65D55745E}" dt="2023-12-11T09:39:36.616" v="5080" actId="20577"/>
          <ac:spMkLst>
            <pc:docMk/>
            <pc:sldMk cId="525914061" sldId="386"/>
            <ac:spMk id="16" creationId="{C892717E-B1F0-FC80-4BA7-B37C371695BF}"/>
          </ac:spMkLst>
        </pc:spChg>
        <pc:cxnChg chg="add del mod">
          <ac:chgData name="り ぶ" userId="e79b0678f96bfbc0" providerId="LiveId" clId="{A8FD49EF-71BA-4A01-81D8-74B65D55745E}" dt="2023-12-11T09:31:16.900" v="4331" actId="478"/>
          <ac:cxnSpMkLst>
            <pc:docMk/>
            <pc:sldMk cId="525914061" sldId="386"/>
            <ac:cxnSpMk id="7" creationId="{D9C70593-A27F-E684-2A90-AE4F5741B9C4}"/>
          </ac:cxnSpMkLst>
        </pc:cxnChg>
      </pc:sldChg>
      <pc:sldChg chg="addSp modSp new mod">
        <pc:chgData name="り ぶ" userId="e79b0678f96bfbc0" providerId="LiveId" clId="{A8FD49EF-71BA-4A01-81D8-74B65D55745E}" dt="2023-12-11T09:45:34.549" v="5651"/>
        <pc:sldMkLst>
          <pc:docMk/>
          <pc:sldMk cId="823133133" sldId="387"/>
        </pc:sldMkLst>
        <pc:spChg chg="mod">
          <ac:chgData name="り ぶ" userId="e79b0678f96bfbc0" providerId="LiveId" clId="{A8FD49EF-71BA-4A01-81D8-74B65D55745E}" dt="2023-12-11T09:40:46.433" v="5196"/>
          <ac:spMkLst>
            <pc:docMk/>
            <pc:sldMk cId="823133133" sldId="387"/>
            <ac:spMk id="2" creationId="{C020C61F-79A6-B644-4C8A-3C6A5DAF7A7B}"/>
          </ac:spMkLst>
        </pc:spChg>
        <pc:spChg chg="mod">
          <ac:chgData name="り ぶ" userId="e79b0678f96bfbc0" providerId="LiveId" clId="{A8FD49EF-71BA-4A01-81D8-74B65D55745E}" dt="2023-12-11T09:41:41.606" v="5385"/>
          <ac:spMkLst>
            <pc:docMk/>
            <pc:sldMk cId="823133133" sldId="387"/>
            <ac:spMk id="3" creationId="{7889F729-BAD1-7041-7D3E-C2EA82294FE3}"/>
          </ac:spMkLst>
        </pc:spChg>
        <pc:spChg chg="add mod">
          <ac:chgData name="り ぶ" userId="e79b0678f96bfbc0" providerId="LiveId" clId="{A8FD49EF-71BA-4A01-81D8-74B65D55745E}" dt="2023-12-11T09:45:34.549" v="5651"/>
          <ac:spMkLst>
            <pc:docMk/>
            <pc:sldMk cId="823133133" sldId="387"/>
            <ac:spMk id="4" creationId="{42534CB8-2FC5-A33B-B1D3-F8FB0C1943F2}"/>
          </ac:spMkLst>
        </pc:spChg>
        <pc:spChg chg="add mod">
          <ac:chgData name="り ぶ" userId="e79b0678f96bfbc0" providerId="LiveId" clId="{A8FD49EF-71BA-4A01-81D8-74B65D55745E}" dt="2023-12-11T09:45:28.909" v="5639" actId="1076"/>
          <ac:spMkLst>
            <pc:docMk/>
            <pc:sldMk cId="823133133" sldId="387"/>
            <ac:spMk id="5" creationId="{07DDBCBE-8112-048E-9063-109CB104BEE8}"/>
          </ac:spMkLst>
        </pc:spChg>
      </pc:sldChg>
      <pc:sldChg chg="modSp new mod">
        <pc:chgData name="り ぶ" userId="e79b0678f96bfbc0" providerId="LiveId" clId="{A8FD49EF-71BA-4A01-81D8-74B65D55745E}" dt="2023-12-11T10:34:44.989" v="6327"/>
        <pc:sldMkLst>
          <pc:docMk/>
          <pc:sldMk cId="692275071" sldId="388"/>
        </pc:sldMkLst>
        <pc:spChg chg="mod">
          <ac:chgData name="り ぶ" userId="e79b0678f96bfbc0" providerId="LiveId" clId="{A8FD49EF-71BA-4A01-81D8-74B65D55745E}" dt="2023-12-11T10:34:44.989" v="6327"/>
          <ac:spMkLst>
            <pc:docMk/>
            <pc:sldMk cId="692275071" sldId="388"/>
            <ac:spMk id="2" creationId="{7A2D296F-2C24-4E77-4629-8347302B9EF4}"/>
          </ac:spMkLst>
        </pc:spChg>
      </pc:sldChg>
      <pc:sldChg chg="new">
        <pc:chgData name="り ぶ" userId="e79b0678f96bfbc0" providerId="LiveId" clId="{A8FD49EF-71BA-4A01-81D8-74B65D55745E}" dt="2023-12-11T09:46:32.483" v="5679" actId="680"/>
        <pc:sldMkLst>
          <pc:docMk/>
          <pc:sldMk cId="694134030" sldId="389"/>
        </pc:sldMkLst>
      </pc:sldChg>
      <pc:sldChg chg="addSp delSp modSp new mod">
        <pc:chgData name="り ぶ" userId="e79b0678f96bfbc0" providerId="LiveId" clId="{A8FD49EF-71BA-4A01-81D8-74B65D55745E}" dt="2023-12-11T10:59:36.766" v="8569" actId="14100"/>
        <pc:sldMkLst>
          <pc:docMk/>
          <pc:sldMk cId="2793555646" sldId="390"/>
        </pc:sldMkLst>
        <pc:spChg chg="mod">
          <ac:chgData name="り ぶ" userId="e79b0678f96bfbc0" providerId="LiveId" clId="{A8FD49EF-71BA-4A01-81D8-74B65D55745E}" dt="2023-12-11T09:47:48.166" v="5760"/>
          <ac:spMkLst>
            <pc:docMk/>
            <pc:sldMk cId="2793555646" sldId="390"/>
            <ac:spMk id="2" creationId="{F3CD2A59-EFF2-2C3B-596A-C34BFCE4F319}"/>
          </ac:spMkLst>
        </pc:spChg>
        <pc:spChg chg="add mod">
          <ac:chgData name="り ぶ" userId="e79b0678f96bfbc0" providerId="LiveId" clId="{A8FD49EF-71BA-4A01-81D8-74B65D55745E}" dt="2023-12-11T10:56:51.422" v="8319" actId="1076"/>
          <ac:spMkLst>
            <pc:docMk/>
            <pc:sldMk cId="2793555646" sldId="390"/>
            <ac:spMk id="3" creationId="{65DA0692-87E4-3FC1-E6E4-407D85CCE131}"/>
          </ac:spMkLst>
        </pc:spChg>
        <pc:spChg chg="add mod">
          <ac:chgData name="り ぶ" userId="e79b0678f96bfbc0" providerId="LiveId" clId="{A8FD49EF-71BA-4A01-81D8-74B65D55745E}" dt="2023-12-11T10:57:56.385" v="8374" actId="1076"/>
          <ac:spMkLst>
            <pc:docMk/>
            <pc:sldMk cId="2793555646" sldId="390"/>
            <ac:spMk id="4" creationId="{28593906-7B64-DB68-A3A0-9CFD97E02F61}"/>
          </ac:spMkLst>
        </pc:spChg>
        <pc:spChg chg="add mod">
          <ac:chgData name="り ぶ" userId="e79b0678f96bfbc0" providerId="LiveId" clId="{A8FD49EF-71BA-4A01-81D8-74B65D55745E}" dt="2023-12-11T10:58:16.450" v="8426" actId="14100"/>
          <ac:spMkLst>
            <pc:docMk/>
            <pc:sldMk cId="2793555646" sldId="390"/>
            <ac:spMk id="5" creationId="{20B6CE6F-D889-CF7A-8D7B-F4E9004FBA52}"/>
          </ac:spMkLst>
        </pc:spChg>
        <pc:spChg chg="add mod">
          <ac:chgData name="り ぶ" userId="e79b0678f96bfbc0" providerId="LiveId" clId="{A8FD49EF-71BA-4A01-81D8-74B65D55745E}" dt="2023-12-11T10:58:33.633" v="8429" actId="692"/>
          <ac:spMkLst>
            <pc:docMk/>
            <pc:sldMk cId="2793555646" sldId="390"/>
            <ac:spMk id="6" creationId="{90E29368-B8F1-6FCA-AD9C-64CBE440BD29}"/>
          </ac:spMkLst>
        </pc:spChg>
        <pc:spChg chg="add del mod">
          <ac:chgData name="り ぶ" userId="e79b0678f96bfbc0" providerId="LiveId" clId="{A8FD49EF-71BA-4A01-81D8-74B65D55745E}" dt="2023-12-11T10:58:59.666" v="8477" actId="478"/>
          <ac:spMkLst>
            <pc:docMk/>
            <pc:sldMk cId="2793555646" sldId="390"/>
            <ac:spMk id="7" creationId="{B15CAFE5-91A3-9DC9-7482-A933375D9158}"/>
          </ac:spMkLst>
        </pc:spChg>
        <pc:spChg chg="add mod">
          <ac:chgData name="り ぶ" userId="e79b0678f96bfbc0" providerId="LiveId" clId="{A8FD49EF-71BA-4A01-81D8-74B65D55745E}" dt="2023-12-11T10:58:56.183" v="8476" actId="1076"/>
          <ac:spMkLst>
            <pc:docMk/>
            <pc:sldMk cId="2793555646" sldId="390"/>
            <ac:spMk id="8" creationId="{9325F3CC-B177-3F0C-A628-4C59CAE95216}"/>
          </ac:spMkLst>
        </pc:spChg>
        <pc:spChg chg="add mod">
          <ac:chgData name="り ぶ" userId="e79b0678f96bfbc0" providerId="LiveId" clId="{A8FD49EF-71BA-4A01-81D8-74B65D55745E}" dt="2023-12-11T10:59:36.766" v="8569" actId="14100"/>
          <ac:spMkLst>
            <pc:docMk/>
            <pc:sldMk cId="2793555646" sldId="390"/>
            <ac:spMk id="9" creationId="{8934ADA9-C74D-BBC7-E28D-2BEAF02FE802}"/>
          </ac:spMkLst>
        </pc:spChg>
      </pc:sldChg>
      <pc:sldChg chg="modSp add mod">
        <pc:chgData name="り ぶ" userId="e79b0678f96bfbc0" providerId="LiveId" clId="{A8FD49EF-71BA-4A01-81D8-74B65D55745E}" dt="2023-12-11T09:47:13.624" v="5730"/>
        <pc:sldMkLst>
          <pc:docMk/>
          <pc:sldMk cId="3910922472" sldId="391"/>
        </pc:sldMkLst>
        <pc:spChg chg="mod">
          <ac:chgData name="り ぶ" userId="e79b0678f96bfbc0" providerId="LiveId" clId="{A8FD49EF-71BA-4A01-81D8-74B65D55745E}" dt="2023-12-11T09:47:13.624" v="5730"/>
          <ac:spMkLst>
            <pc:docMk/>
            <pc:sldMk cId="3910922472" sldId="391"/>
            <ac:spMk id="2" creationId="{1CFA551F-F79B-B983-79B0-A43DD6D39EE2}"/>
          </ac:spMkLst>
        </pc:spChg>
      </pc:sldChg>
      <pc:sldChg chg="addSp delSp modSp new mod modClrScheme chgLayout">
        <pc:chgData name="り ぶ" userId="e79b0678f96bfbc0" providerId="LiveId" clId="{A8FD49EF-71BA-4A01-81D8-74B65D55745E}" dt="2023-12-11T23:40:29.904" v="8897" actId="14100"/>
        <pc:sldMkLst>
          <pc:docMk/>
          <pc:sldMk cId="1248543260" sldId="392"/>
        </pc:sldMkLst>
        <pc:spChg chg="mod ord">
          <ac:chgData name="り ぶ" userId="e79b0678f96bfbc0" providerId="LiveId" clId="{A8FD49EF-71BA-4A01-81D8-74B65D55745E}" dt="2023-12-11T10:59:45.450" v="8570" actId="700"/>
          <ac:spMkLst>
            <pc:docMk/>
            <pc:sldMk cId="1248543260" sldId="392"/>
            <ac:spMk id="2" creationId="{C038CE32-DF60-0EF3-6889-F390F2ED5AF1}"/>
          </ac:spMkLst>
        </pc:spChg>
        <pc:spChg chg="add mod">
          <ac:chgData name="り ぶ" userId="e79b0678f96bfbc0" providerId="LiveId" clId="{A8FD49EF-71BA-4A01-81D8-74B65D55745E}" dt="2023-12-11T23:38:09.846" v="8700" actId="14100"/>
          <ac:spMkLst>
            <pc:docMk/>
            <pc:sldMk cId="1248543260" sldId="392"/>
            <ac:spMk id="3" creationId="{4A14513E-3C6A-2118-8683-44565527EE99}"/>
          </ac:spMkLst>
        </pc:spChg>
        <pc:spChg chg="del">
          <ac:chgData name="り ぶ" userId="e79b0678f96bfbc0" providerId="LiveId" clId="{A8FD49EF-71BA-4A01-81D8-74B65D55745E}" dt="2023-12-11T10:59:45.450" v="8570" actId="700"/>
          <ac:spMkLst>
            <pc:docMk/>
            <pc:sldMk cId="1248543260" sldId="392"/>
            <ac:spMk id="3" creationId="{5BF4436F-5907-CA7E-1BB4-F20989F0BCB6}"/>
          </ac:spMkLst>
        </pc:spChg>
        <pc:spChg chg="add mod">
          <ac:chgData name="り ぶ" userId="e79b0678f96bfbc0" providerId="LiveId" clId="{A8FD49EF-71BA-4A01-81D8-74B65D55745E}" dt="2023-12-11T11:00:34.266" v="8575" actId="1076"/>
          <ac:spMkLst>
            <pc:docMk/>
            <pc:sldMk cId="1248543260" sldId="392"/>
            <ac:spMk id="4" creationId="{57211133-BA30-F446-5BEE-E472E2589906}"/>
          </ac:spMkLst>
        </pc:spChg>
        <pc:spChg chg="add mod">
          <ac:chgData name="り ぶ" userId="e79b0678f96bfbc0" providerId="LiveId" clId="{A8FD49EF-71BA-4A01-81D8-74B65D55745E}" dt="2023-12-11T23:38:38.092" v="8735" actId="1076"/>
          <ac:spMkLst>
            <pc:docMk/>
            <pc:sldMk cId="1248543260" sldId="392"/>
            <ac:spMk id="5" creationId="{A099B40F-8BF1-ADBA-E905-6D2B072CE195}"/>
          </ac:spMkLst>
        </pc:spChg>
        <pc:spChg chg="add mod">
          <ac:chgData name="り ぶ" userId="e79b0678f96bfbc0" providerId="LiveId" clId="{A8FD49EF-71BA-4A01-81D8-74B65D55745E}" dt="2023-12-11T23:39:11.646" v="8788" actId="1076"/>
          <ac:spMkLst>
            <pc:docMk/>
            <pc:sldMk cId="1248543260" sldId="392"/>
            <ac:spMk id="6" creationId="{F475C390-35B7-9F2D-5FD6-4CBBBE2C49EA}"/>
          </ac:spMkLst>
        </pc:spChg>
        <pc:spChg chg="add mod">
          <ac:chgData name="り ぶ" userId="e79b0678f96bfbc0" providerId="LiveId" clId="{A8FD49EF-71BA-4A01-81D8-74B65D55745E}" dt="2023-12-11T23:39:35.671" v="8812" actId="1076"/>
          <ac:spMkLst>
            <pc:docMk/>
            <pc:sldMk cId="1248543260" sldId="392"/>
            <ac:spMk id="7" creationId="{68C209FE-D2EC-6CB8-17B5-131444FBBCD3}"/>
          </ac:spMkLst>
        </pc:spChg>
        <pc:spChg chg="add mod">
          <ac:chgData name="り ぶ" userId="e79b0678f96bfbc0" providerId="LiveId" clId="{A8FD49EF-71BA-4A01-81D8-74B65D55745E}" dt="2023-12-11T23:39:56.739" v="8833" actId="1076"/>
          <ac:spMkLst>
            <pc:docMk/>
            <pc:sldMk cId="1248543260" sldId="392"/>
            <ac:spMk id="8" creationId="{84A201C6-8FFC-9D2C-976E-16E5F0E469A1}"/>
          </ac:spMkLst>
        </pc:spChg>
        <pc:spChg chg="add mod">
          <ac:chgData name="り ぶ" userId="e79b0678f96bfbc0" providerId="LiveId" clId="{A8FD49EF-71BA-4A01-81D8-74B65D55745E}" dt="2023-12-11T23:40:29.904" v="8897" actId="14100"/>
          <ac:spMkLst>
            <pc:docMk/>
            <pc:sldMk cId="1248543260" sldId="392"/>
            <ac:spMk id="9" creationId="{35C12BAD-E88F-CC93-C639-126BFECC860A}"/>
          </ac:spMkLst>
        </pc:spChg>
      </pc:sldChg>
      <pc:sldChg chg="modSp new mod">
        <pc:chgData name="り ぶ" userId="e79b0678f96bfbc0" providerId="LiveId" clId="{A8FD49EF-71BA-4A01-81D8-74B65D55745E}" dt="2023-12-11T23:45:14.555" v="9350"/>
        <pc:sldMkLst>
          <pc:docMk/>
          <pc:sldMk cId="46094535" sldId="393"/>
        </pc:sldMkLst>
        <pc:spChg chg="mod">
          <ac:chgData name="り ぶ" userId="e79b0678f96bfbc0" providerId="LiveId" clId="{A8FD49EF-71BA-4A01-81D8-74B65D55745E}" dt="2023-12-11T23:44:57.100" v="9310" actId="27636"/>
          <ac:spMkLst>
            <pc:docMk/>
            <pc:sldMk cId="46094535" sldId="393"/>
            <ac:spMk id="2" creationId="{FA73267C-76F0-B8B8-418F-3558CF552FCE}"/>
          </ac:spMkLst>
        </pc:spChg>
        <pc:spChg chg="mod">
          <ac:chgData name="り ぶ" userId="e79b0678f96bfbc0" providerId="LiveId" clId="{A8FD49EF-71BA-4A01-81D8-74B65D55745E}" dt="2023-12-11T23:45:14.555" v="9350"/>
          <ac:spMkLst>
            <pc:docMk/>
            <pc:sldMk cId="46094535" sldId="393"/>
            <ac:spMk id="3" creationId="{E2605F6E-45C9-177C-924C-370CBEDC1D39}"/>
          </ac:spMkLst>
        </pc:spChg>
      </pc:sldChg>
      <pc:sldChg chg="new del">
        <pc:chgData name="り ぶ" userId="e79b0678f96bfbc0" providerId="LiveId" clId="{A8FD49EF-71BA-4A01-81D8-74B65D55745E}" dt="2023-12-11T10:46:27.202" v="7462" actId="2696"/>
        <pc:sldMkLst>
          <pc:docMk/>
          <pc:sldMk cId="2739464828" sldId="394"/>
        </pc:sldMkLst>
      </pc:sldChg>
      <pc:sldChg chg="addSp delSp modSp new mod">
        <pc:chgData name="り ぶ" userId="e79b0678f96bfbc0" providerId="LiveId" clId="{A8FD49EF-71BA-4A01-81D8-74B65D55745E}" dt="2023-12-11T10:55:25.778" v="8290" actId="14100"/>
        <pc:sldMkLst>
          <pc:docMk/>
          <pc:sldMk cId="1769115896" sldId="395"/>
        </pc:sldMkLst>
        <pc:spChg chg="mod">
          <ac:chgData name="り ぶ" userId="e79b0678f96bfbc0" providerId="LiveId" clId="{A8FD49EF-71BA-4A01-81D8-74B65D55745E}" dt="2023-12-11T10:46:18.790" v="7461"/>
          <ac:spMkLst>
            <pc:docMk/>
            <pc:sldMk cId="1769115896" sldId="395"/>
            <ac:spMk id="2" creationId="{05C31C7F-A67B-7FC1-8EF6-C3BC99619D5D}"/>
          </ac:spMkLst>
        </pc:spChg>
        <pc:spChg chg="mod">
          <ac:chgData name="り ぶ" userId="e79b0678f96bfbc0" providerId="LiveId" clId="{A8FD49EF-71BA-4A01-81D8-74B65D55745E}" dt="2023-12-11T10:51:20.400" v="7922"/>
          <ac:spMkLst>
            <pc:docMk/>
            <pc:sldMk cId="1769115896" sldId="395"/>
            <ac:spMk id="3" creationId="{EBFC760D-1705-1823-6047-CC7C108BA120}"/>
          </ac:spMkLst>
        </pc:spChg>
        <pc:spChg chg="add del">
          <ac:chgData name="り ぶ" userId="e79b0678f96bfbc0" providerId="LiveId" clId="{A8FD49EF-71BA-4A01-81D8-74B65D55745E}" dt="2023-12-11T10:50:13.533" v="7770" actId="21"/>
          <ac:spMkLst>
            <pc:docMk/>
            <pc:sldMk cId="1769115896" sldId="395"/>
            <ac:spMk id="4" creationId="{164C7138-404A-9473-1CEF-48FD4071904A}"/>
          </ac:spMkLst>
        </pc:spChg>
        <pc:spChg chg="add mod">
          <ac:chgData name="り ぶ" userId="e79b0678f96bfbc0" providerId="LiveId" clId="{A8FD49EF-71BA-4A01-81D8-74B65D55745E}" dt="2023-12-11T10:50:44.663" v="7815" actId="1076"/>
          <ac:spMkLst>
            <pc:docMk/>
            <pc:sldMk cId="1769115896" sldId="395"/>
            <ac:spMk id="5" creationId="{71AAF891-2BC9-A0B1-6B0A-127419197B79}"/>
          </ac:spMkLst>
        </pc:spChg>
        <pc:spChg chg="add mod">
          <ac:chgData name="り ぶ" userId="e79b0678f96bfbc0" providerId="LiveId" clId="{A8FD49EF-71BA-4A01-81D8-74B65D55745E}" dt="2023-12-11T10:55:25.778" v="8290" actId="14100"/>
          <ac:spMkLst>
            <pc:docMk/>
            <pc:sldMk cId="1769115896" sldId="395"/>
            <ac:spMk id="6" creationId="{BCFA1514-4C77-1F16-3820-2B5EE8895AF1}"/>
          </ac:spMkLst>
        </pc:spChg>
      </pc:sldChg>
      <pc:sldChg chg="modSp new mod">
        <pc:chgData name="り ぶ" userId="e79b0678f96bfbc0" providerId="LiveId" clId="{A8FD49EF-71BA-4A01-81D8-74B65D55745E}" dt="2023-12-11T10:53:56.345" v="8202" actId="20577"/>
        <pc:sldMkLst>
          <pc:docMk/>
          <pc:sldMk cId="1466077980" sldId="396"/>
        </pc:sldMkLst>
        <pc:spChg chg="mod">
          <ac:chgData name="り ぶ" userId="e79b0678f96bfbc0" providerId="LiveId" clId="{A8FD49EF-71BA-4A01-81D8-74B65D55745E}" dt="2023-12-11T10:52:36.672" v="7945"/>
          <ac:spMkLst>
            <pc:docMk/>
            <pc:sldMk cId="1466077980" sldId="396"/>
            <ac:spMk id="2" creationId="{CD3EAC30-DDB7-F14E-98B8-DB7A76ACBB99}"/>
          </ac:spMkLst>
        </pc:spChg>
        <pc:spChg chg="mod">
          <ac:chgData name="り ぶ" userId="e79b0678f96bfbc0" providerId="LiveId" clId="{A8FD49EF-71BA-4A01-81D8-74B65D55745E}" dt="2023-12-11T10:53:56.345" v="8202" actId="20577"/>
          <ac:spMkLst>
            <pc:docMk/>
            <pc:sldMk cId="1466077980" sldId="396"/>
            <ac:spMk id="3" creationId="{71F9AA01-17E7-B2BA-0E67-E2A09C1B985A}"/>
          </ac:spMkLst>
        </pc:spChg>
      </pc:sldChg>
      <pc:sldChg chg="addSp modSp new mod">
        <pc:chgData name="り ぶ" userId="e79b0678f96bfbc0" providerId="LiveId" clId="{A8FD49EF-71BA-4A01-81D8-74B65D55745E}" dt="2023-12-11T23:42:14.831" v="9038" actId="14100"/>
        <pc:sldMkLst>
          <pc:docMk/>
          <pc:sldMk cId="1999743266" sldId="397"/>
        </pc:sldMkLst>
        <pc:spChg chg="mod">
          <ac:chgData name="り ぶ" userId="e79b0678f96bfbc0" providerId="LiveId" clId="{A8FD49EF-71BA-4A01-81D8-74B65D55745E}" dt="2023-12-11T11:02:29.166" v="8602"/>
          <ac:spMkLst>
            <pc:docMk/>
            <pc:sldMk cId="1999743266" sldId="397"/>
            <ac:spMk id="2" creationId="{E7C5D593-F358-9D7F-6601-C6F21532205A}"/>
          </ac:spMkLst>
        </pc:spChg>
        <pc:spChg chg="add mod">
          <ac:chgData name="り ぶ" userId="e79b0678f96bfbc0" providerId="LiveId" clId="{A8FD49EF-71BA-4A01-81D8-74B65D55745E}" dt="2023-12-11T11:01:16.801" v="8582" actId="1076"/>
          <ac:spMkLst>
            <pc:docMk/>
            <pc:sldMk cId="1999743266" sldId="397"/>
            <ac:spMk id="3" creationId="{ECB4BC0F-0F5C-1120-6EB9-57C193384968}"/>
          </ac:spMkLst>
        </pc:spChg>
        <pc:spChg chg="add mod">
          <ac:chgData name="り ぶ" userId="e79b0678f96bfbc0" providerId="LiveId" clId="{A8FD49EF-71BA-4A01-81D8-74B65D55745E}" dt="2023-12-11T23:40:52.769" v="8937"/>
          <ac:spMkLst>
            <pc:docMk/>
            <pc:sldMk cId="1999743266" sldId="397"/>
            <ac:spMk id="4" creationId="{0CA27F19-603A-10FD-74AB-367493D8AAEF}"/>
          </ac:spMkLst>
        </pc:spChg>
        <pc:spChg chg="add mod">
          <ac:chgData name="り ぶ" userId="e79b0678f96bfbc0" providerId="LiveId" clId="{A8FD49EF-71BA-4A01-81D8-74B65D55745E}" dt="2023-12-11T23:41:16.906" v="8939" actId="692"/>
          <ac:spMkLst>
            <pc:docMk/>
            <pc:sldMk cId="1999743266" sldId="397"/>
            <ac:spMk id="5" creationId="{158E7964-DF57-80B5-C6FC-46D04FF85A38}"/>
          </ac:spMkLst>
        </pc:spChg>
        <pc:spChg chg="add mod">
          <ac:chgData name="り ぶ" userId="e79b0678f96bfbc0" providerId="LiveId" clId="{A8FD49EF-71BA-4A01-81D8-74B65D55745E}" dt="2023-12-11T23:41:49.750" v="9008" actId="1076"/>
          <ac:spMkLst>
            <pc:docMk/>
            <pc:sldMk cId="1999743266" sldId="397"/>
            <ac:spMk id="6" creationId="{E6DBF59E-BDF7-4EBE-1935-D1BCACA38FE3}"/>
          </ac:spMkLst>
        </pc:spChg>
        <pc:spChg chg="add mod">
          <ac:chgData name="り ぶ" userId="e79b0678f96bfbc0" providerId="LiveId" clId="{A8FD49EF-71BA-4A01-81D8-74B65D55745E}" dt="2023-12-11T23:42:01.098" v="9011" actId="14100"/>
          <ac:spMkLst>
            <pc:docMk/>
            <pc:sldMk cId="1999743266" sldId="397"/>
            <ac:spMk id="7" creationId="{28FBFA6D-677E-747C-67D9-4E228DC71A10}"/>
          </ac:spMkLst>
        </pc:spChg>
        <pc:spChg chg="add mod">
          <ac:chgData name="り ぶ" userId="e79b0678f96bfbc0" providerId="LiveId" clId="{A8FD49EF-71BA-4A01-81D8-74B65D55745E}" dt="2023-12-11T23:42:14.831" v="9038" actId="14100"/>
          <ac:spMkLst>
            <pc:docMk/>
            <pc:sldMk cId="1999743266" sldId="397"/>
            <ac:spMk id="8" creationId="{A7C74CDE-7842-93DA-BE6F-7E2F9E2777DE}"/>
          </ac:spMkLst>
        </pc:spChg>
      </pc:sldChg>
      <pc:sldChg chg="addSp modSp new mod">
        <pc:chgData name="り ぶ" userId="e79b0678f96bfbc0" providerId="LiveId" clId="{A8FD49EF-71BA-4A01-81D8-74B65D55745E}" dt="2023-12-11T11:03:35.206" v="8671" actId="20577"/>
        <pc:sldMkLst>
          <pc:docMk/>
          <pc:sldMk cId="4084186953" sldId="398"/>
        </pc:sldMkLst>
        <pc:spChg chg="mod">
          <ac:chgData name="り ぶ" userId="e79b0678f96bfbc0" providerId="LiveId" clId="{A8FD49EF-71BA-4A01-81D8-74B65D55745E}" dt="2023-12-11T11:02:30.891" v="8603"/>
          <ac:spMkLst>
            <pc:docMk/>
            <pc:sldMk cId="4084186953" sldId="398"/>
            <ac:spMk id="2" creationId="{337A9447-3D0E-82D4-6D51-E463869A6155}"/>
          </ac:spMkLst>
        </pc:spChg>
        <pc:spChg chg="add mod">
          <ac:chgData name="り ぶ" userId="e79b0678f96bfbc0" providerId="LiveId" clId="{A8FD49EF-71BA-4A01-81D8-74B65D55745E}" dt="2023-12-11T11:03:35.206" v="8671" actId="20577"/>
          <ac:spMkLst>
            <pc:docMk/>
            <pc:sldMk cId="4084186953" sldId="398"/>
            <ac:spMk id="3" creationId="{2385FCBE-DD8F-6C73-5FC9-DB113C2A870C}"/>
          </ac:spMkLst>
        </pc:spChg>
      </pc:sldChg>
      <pc:sldChg chg="addSp modSp new mod">
        <pc:chgData name="り ぶ" userId="e79b0678f96bfbc0" providerId="LiveId" clId="{A8FD49EF-71BA-4A01-81D8-74B65D55745E}" dt="2023-12-11T11:02:57.760" v="8663" actId="1076"/>
        <pc:sldMkLst>
          <pc:docMk/>
          <pc:sldMk cId="793567912" sldId="399"/>
        </pc:sldMkLst>
        <pc:spChg chg="mod">
          <ac:chgData name="り ぶ" userId="e79b0678f96bfbc0" providerId="LiveId" clId="{A8FD49EF-71BA-4A01-81D8-74B65D55745E}" dt="2023-12-11T11:02:33.009" v="8604"/>
          <ac:spMkLst>
            <pc:docMk/>
            <pc:sldMk cId="793567912" sldId="399"/>
            <ac:spMk id="2" creationId="{8AC06D67-1940-679D-F04A-0B9A26D74F9C}"/>
          </ac:spMkLst>
        </pc:spChg>
        <pc:spChg chg="add mod">
          <ac:chgData name="り ぶ" userId="e79b0678f96bfbc0" providerId="LiveId" clId="{A8FD49EF-71BA-4A01-81D8-74B65D55745E}" dt="2023-12-11T11:02:18.316" v="8601" actId="1076"/>
          <ac:spMkLst>
            <pc:docMk/>
            <pc:sldMk cId="793567912" sldId="399"/>
            <ac:spMk id="3" creationId="{446E92F2-A205-B93F-2B2E-34AB86CFEE2D}"/>
          </ac:spMkLst>
        </pc:spChg>
        <pc:spChg chg="add mod">
          <ac:chgData name="り ぶ" userId="e79b0678f96bfbc0" providerId="LiveId" clId="{A8FD49EF-71BA-4A01-81D8-74B65D55745E}" dt="2023-12-11T11:02:57.760" v="8663" actId="1076"/>
          <ac:spMkLst>
            <pc:docMk/>
            <pc:sldMk cId="793567912" sldId="399"/>
            <ac:spMk id="4" creationId="{3F0FA8FA-F2B1-E204-5925-C8F26819126C}"/>
          </ac:spMkLst>
        </pc:spChg>
      </pc:sldChg>
      <pc:sldChg chg="modSp add mod">
        <pc:chgData name="り ぶ" userId="e79b0678f96bfbc0" providerId="LiveId" clId="{A8FD49EF-71BA-4A01-81D8-74B65D55745E}" dt="2023-12-11T23:45:01.816" v="9321"/>
        <pc:sldMkLst>
          <pc:docMk/>
          <pc:sldMk cId="1046349783" sldId="400"/>
        </pc:sldMkLst>
        <pc:spChg chg="mod">
          <ac:chgData name="り ぶ" userId="e79b0678f96bfbc0" providerId="LiveId" clId="{A8FD49EF-71BA-4A01-81D8-74B65D55745E}" dt="2023-12-11T23:45:01.816" v="9321"/>
          <ac:spMkLst>
            <pc:docMk/>
            <pc:sldMk cId="1046349783" sldId="400"/>
            <ac:spMk id="2" creationId="{FA73267C-76F0-B8B8-418F-3558CF552FCE}"/>
          </ac:spMkLst>
        </pc:spChg>
        <pc:spChg chg="mod">
          <ac:chgData name="り ぶ" userId="e79b0678f96bfbc0" providerId="LiveId" clId="{A8FD49EF-71BA-4A01-81D8-74B65D55745E}" dt="2023-12-11T23:42:54.294" v="9041" actId="27636"/>
          <ac:spMkLst>
            <pc:docMk/>
            <pc:sldMk cId="1046349783" sldId="400"/>
            <ac:spMk id="3" creationId="{E2605F6E-45C9-177C-924C-370CBEDC1D39}"/>
          </ac:spMkLst>
        </pc:spChg>
      </pc:sldChg>
    </pc:docChg>
  </pc:docChgLst>
  <pc:docChgLst>
    <pc:chgData name="り ぶ" userId="e79b0678f96bfbc0" providerId="LiveId" clId="{6BDCF257-B6DD-4824-8236-37FB7B236A1A}"/>
    <pc:docChg chg="undo custSel addSld delSld modSld sldOrd">
      <pc:chgData name="り ぶ" userId="e79b0678f96bfbc0" providerId="LiveId" clId="{6BDCF257-B6DD-4824-8236-37FB7B236A1A}" dt="2024-02-01T01:37:31.930" v="8884" actId="1076"/>
      <pc:docMkLst>
        <pc:docMk/>
      </pc:docMkLst>
      <pc:sldChg chg="modSp mod">
        <pc:chgData name="り ぶ" userId="e79b0678f96bfbc0" providerId="LiveId" clId="{6BDCF257-B6DD-4824-8236-37FB7B236A1A}" dt="2024-02-01T00:53:19.308" v="7806" actId="20577"/>
        <pc:sldMkLst>
          <pc:docMk/>
          <pc:sldMk cId="3770236491" sldId="380"/>
        </pc:sldMkLst>
        <pc:spChg chg="mod">
          <ac:chgData name="り ぶ" userId="e79b0678f96bfbc0" providerId="LiveId" clId="{6BDCF257-B6DD-4824-8236-37FB7B236A1A}" dt="2024-02-01T00:53:19.308" v="7806" actId="20577"/>
          <ac:spMkLst>
            <pc:docMk/>
            <pc:sldMk cId="3770236491" sldId="380"/>
            <ac:spMk id="2" creationId="{6B5A9657-0BCA-9C9B-0D22-4A47038F2E81}"/>
          </ac:spMkLst>
        </pc:spChg>
      </pc:sldChg>
      <pc:sldChg chg="add ord">
        <pc:chgData name="り ぶ" userId="e79b0678f96bfbc0" providerId="LiveId" clId="{6BDCF257-B6DD-4824-8236-37FB7B236A1A}" dt="2023-12-12T10:11:44.684" v="2167"/>
        <pc:sldMkLst>
          <pc:docMk/>
          <pc:sldMk cId="1993734482" sldId="401"/>
        </pc:sldMkLst>
      </pc:sldChg>
      <pc:sldChg chg="addSp delSp modSp new del mod">
        <pc:chgData name="り ぶ" userId="e79b0678f96bfbc0" providerId="LiveId" clId="{6BDCF257-B6DD-4824-8236-37FB7B236A1A}" dt="2023-12-12T09:13:59.918" v="199" actId="2696"/>
        <pc:sldMkLst>
          <pc:docMk/>
          <pc:sldMk cId="3108923855" sldId="402"/>
        </pc:sldMkLst>
        <pc:spChg chg="add mod">
          <ac:chgData name="り ぶ" userId="e79b0678f96bfbc0" providerId="LiveId" clId="{6BDCF257-B6DD-4824-8236-37FB7B236A1A}" dt="2023-12-12T08:44:02.627" v="25"/>
          <ac:spMkLst>
            <pc:docMk/>
            <pc:sldMk cId="3108923855" sldId="402"/>
            <ac:spMk id="3" creationId="{5B5D3C83-C1D4-6014-9D1C-368BBEC92EF5}"/>
          </ac:spMkLst>
        </pc:spChg>
        <pc:spChg chg="add del mod">
          <ac:chgData name="り ぶ" userId="e79b0678f96bfbc0" providerId="LiveId" clId="{6BDCF257-B6DD-4824-8236-37FB7B236A1A}" dt="2023-12-12T08:44:06.796" v="26" actId="21"/>
          <ac:spMkLst>
            <pc:docMk/>
            <pc:sldMk cId="3108923855" sldId="402"/>
            <ac:spMk id="4" creationId="{131075B9-D79E-A0D4-5FFA-C8BDF82F11EE}"/>
          </ac:spMkLst>
        </pc:spChg>
        <pc:spChg chg="add mod">
          <ac:chgData name="り ぶ" userId="e79b0678f96bfbc0" providerId="LiveId" clId="{6BDCF257-B6DD-4824-8236-37FB7B236A1A}" dt="2023-12-12T08:44:02.627" v="25"/>
          <ac:spMkLst>
            <pc:docMk/>
            <pc:sldMk cId="3108923855" sldId="402"/>
            <ac:spMk id="5" creationId="{ABAD6869-8FB4-BCDE-401C-9367F37BE77E}"/>
          </ac:spMkLst>
        </pc:spChg>
        <pc:spChg chg="add mod">
          <ac:chgData name="り ぶ" userId="e79b0678f96bfbc0" providerId="LiveId" clId="{6BDCF257-B6DD-4824-8236-37FB7B236A1A}" dt="2023-12-12T08:44:02.627" v="25"/>
          <ac:spMkLst>
            <pc:docMk/>
            <pc:sldMk cId="3108923855" sldId="402"/>
            <ac:spMk id="9" creationId="{85C59C82-6113-6583-F48F-2507C21A51C1}"/>
          </ac:spMkLst>
        </pc:spChg>
        <pc:spChg chg="add mod">
          <ac:chgData name="り ぶ" userId="e79b0678f96bfbc0" providerId="LiveId" clId="{6BDCF257-B6DD-4824-8236-37FB7B236A1A}" dt="2023-12-12T08:44:02.627" v="25"/>
          <ac:spMkLst>
            <pc:docMk/>
            <pc:sldMk cId="3108923855" sldId="402"/>
            <ac:spMk id="10" creationId="{08C75838-093D-F6C3-1948-A1152768FFE6}"/>
          </ac:spMkLst>
        </pc:spChg>
        <pc:spChg chg="add mod">
          <ac:chgData name="り ぶ" userId="e79b0678f96bfbc0" providerId="LiveId" clId="{6BDCF257-B6DD-4824-8236-37FB7B236A1A}" dt="2023-12-12T08:44:02.627" v="25"/>
          <ac:spMkLst>
            <pc:docMk/>
            <pc:sldMk cId="3108923855" sldId="402"/>
            <ac:spMk id="11" creationId="{A5BF53BC-F223-0D25-D00E-B010F98EE05A}"/>
          </ac:spMkLst>
        </pc:spChg>
        <pc:spChg chg="add mod">
          <ac:chgData name="り ぶ" userId="e79b0678f96bfbc0" providerId="LiveId" clId="{6BDCF257-B6DD-4824-8236-37FB7B236A1A}" dt="2023-12-12T08:44:02.627" v="25"/>
          <ac:spMkLst>
            <pc:docMk/>
            <pc:sldMk cId="3108923855" sldId="402"/>
            <ac:spMk id="12" creationId="{075ECEE3-EE79-365E-84D7-75D5C96F2F48}"/>
          </ac:spMkLst>
        </pc:spChg>
        <pc:spChg chg="add mod">
          <ac:chgData name="り ぶ" userId="e79b0678f96bfbc0" providerId="LiveId" clId="{6BDCF257-B6DD-4824-8236-37FB7B236A1A}" dt="2023-12-12T08:44:02.627" v="25"/>
          <ac:spMkLst>
            <pc:docMk/>
            <pc:sldMk cId="3108923855" sldId="402"/>
            <ac:spMk id="14" creationId="{1B324E7F-28E7-436C-18C4-71A23ADBE340}"/>
          </ac:spMkLst>
        </pc:spChg>
        <pc:spChg chg="add mod">
          <ac:chgData name="り ぶ" userId="e79b0678f96bfbc0" providerId="LiveId" clId="{6BDCF257-B6DD-4824-8236-37FB7B236A1A}" dt="2023-12-12T08:44:02.627" v="25"/>
          <ac:spMkLst>
            <pc:docMk/>
            <pc:sldMk cId="3108923855" sldId="402"/>
            <ac:spMk id="15" creationId="{5024E5DC-A40B-52F8-DF5A-FBBF23685704}"/>
          </ac:spMkLst>
        </pc:spChg>
        <pc:spChg chg="add mod">
          <ac:chgData name="り ぶ" userId="e79b0678f96bfbc0" providerId="LiveId" clId="{6BDCF257-B6DD-4824-8236-37FB7B236A1A}" dt="2023-12-12T08:44:02.627" v="25"/>
          <ac:spMkLst>
            <pc:docMk/>
            <pc:sldMk cId="3108923855" sldId="402"/>
            <ac:spMk id="16" creationId="{305F1619-2E5A-E6E8-6A47-FAC1F54668E5}"/>
          </ac:spMkLst>
        </pc:spChg>
        <pc:spChg chg="add mod">
          <ac:chgData name="り ぶ" userId="e79b0678f96bfbc0" providerId="LiveId" clId="{6BDCF257-B6DD-4824-8236-37FB7B236A1A}" dt="2023-12-12T08:44:02.627" v="25"/>
          <ac:spMkLst>
            <pc:docMk/>
            <pc:sldMk cId="3108923855" sldId="402"/>
            <ac:spMk id="17" creationId="{BDE5463C-CEA5-A0B5-1FFD-E7173E3A507B}"/>
          </ac:spMkLst>
        </pc:spChg>
        <pc:spChg chg="add mod">
          <ac:chgData name="り ぶ" userId="e79b0678f96bfbc0" providerId="LiveId" clId="{6BDCF257-B6DD-4824-8236-37FB7B236A1A}" dt="2023-12-12T08:44:02.627" v="25"/>
          <ac:spMkLst>
            <pc:docMk/>
            <pc:sldMk cId="3108923855" sldId="402"/>
            <ac:spMk id="18" creationId="{C5230225-9B3F-FBEC-7F82-305DCC74A594}"/>
          </ac:spMkLst>
        </pc:spChg>
        <pc:spChg chg="add mod">
          <ac:chgData name="り ぶ" userId="e79b0678f96bfbc0" providerId="LiveId" clId="{6BDCF257-B6DD-4824-8236-37FB7B236A1A}" dt="2023-12-12T08:44:02.627" v="25"/>
          <ac:spMkLst>
            <pc:docMk/>
            <pc:sldMk cId="3108923855" sldId="402"/>
            <ac:spMk id="19" creationId="{366EBB1F-2B94-B5AB-1ACB-9B4BE4095C74}"/>
          </ac:spMkLst>
        </pc:spChg>
        <pc:spChg chg="add mod">
          <ac:chgData name="り ぶ" userId="e79b0678f96bfbc0" providerId="LiveId" clId="{6BDCF257-B6DD-4824-8236-37FB7B236A1A}" dt="2023-12-12T08:44:02.627" v="25"/>
          <ac:spMkLst>
            <pc:docMk/>
            <pc:sldMk cId="3108923855" sldId="402"/>
            <ac:spMk id="20" creationId="{D23D8160-7AD8-72DC-ECA0-2AE1A6B5B4C2}"/>
          </ac:spMkLst>
        </pc:spChg>
        <pc:spChg chg="add mod">
          <ac:chgData name="り ぶ" userId="e79b0678f96bfbc0" providerId="LiveId" clId="{6BDCF257-B6DD-4824-8236-37FB7B236A1A}" dt="2023-12-12T08:44:02.627" v="25"/>
          <ac:spMkLst>
            <pc:docMk/>
            <pc:sldMk cId="3108923855" sldId="402"/>
            <ac:spMk id="21" creationId="{B50698D0-24BC-0944-20A3-2A2BB6451F7B}"/>
          </ac:spMkLst>
        </pc:spChg>
        <pc:spChg chg="add del mod">
          <ac:chgData name="り ぶ" userId="e79b0678f96bfbc0" providerId="LiveId" clId="{6BDCF257-B6DD-4824-8236-37FB7B236A1A}" dt="2023-12-12T08:44:14.623" v="27" actId="478"/>
          <ac:spMkLst>
            <pc:docMk/>
            <pc:sldMk cId="3108923855" sldId="402"/>
            <ac:spMk id="24" creationId="{E7D9019B-5491-6073-D84A-BC2F724B94AA}"/>
          </ac:spMkLst>
        </pc:spChg>
        <pc:spChg chg="add del mod">
          <ac:chgData name="り ぶ" userId="e79b0678f96bfbc0" providerId="LiveId" clId="{6BDCF257-B6DD-4824-8236-37FB7B236A1A}" dt="2023-12-12T08:44:14.623" v="27" actId="478"/>
          <ac:spMkLst>
            <pc:docMk/>
            <pc:sldMk cId="3108923855" sldId="402"/>
            <ac:spMk id="25" creationId="{DB94A189-660A-2672-E5F4-0DCFF69CDB65}"/>
          </ac:spMkLst>
        </pc:spChg>
        <pc:spChg chg="add del mod">
          <ac:chgData name="り ぶ" userId="e79b0678f96bfbc0" providerId="LiveId" clId="{6BDCF257-B6DD-4824-8236-37FB7B236A1A}" dt="2023-12-12T08:44:14.623" v="27" actId="478"/>
          <ac:spMkLst>
            <pc:docMk/>
            <pc:sldMk cId="3108923855" sldId="402"/>
            <ac:spMk id="26" creationId="{907D9936-4798-C7BB-C2DD-C72C56397598}"/>
          </ac:spMkLst>
        </pc:spChg>
        <pc:picChg chg="add mod">
          <ac:chgData name="り ぶ" userId="e79b0678f96bfbc0" providerId="LiveId" clId="{6BDCF257-B6DD-4824-8236-37FB7B236A1A}" dt="2023-12-12T08:44:02.627" v="25"/>
          <ac:picMkLst>
            <pc:docMk/>
            <pc:sldMk cId="3108923855" sldId="402"/>
            <ac:picMk id="6" creationId="{F1041B3A-A2A4-D625-2866-EC703C13E9C6}"/>
          </ac:picMkLst>
        </pc:picChg>
        <pc:picChg chg="add mod">
          <ac:chgData name="り ぶ" userId="e79b0678f96bfbc0" providerId="LiveId" clId="{6BDCF257-B6DD-4824-8236-37FB7B236A1A}" dt="2023-12-12T08:44:02.627" v="25"/>
          <ac:picMkLst>
            <pc:docMk/>
            <pc:sldMk cId="3108923855" sldId="402"/>
            <ac:picMk id="7" creationId="{39DECE77-AA9E-FCA0-8040-BDFB378F4D82}"/>
          </ac:picMkLst>
        </pc:picChg>
        <pc:picChg chg="add mod">
          <ac:chgData name="り ぶ" userId="e79b0678f96bfbc0" providerId="LiveId" clId="{6BDCF257-B6DD-4824-8236-37FB7B236A1A}" dt="2023-12-12T08:44:02.627" v="25"/>
          <ac:picMkLst>
            <pc:docMk/>
            <pc:sldMk cId="3108923855" sldId="402"/>
            <ac:picMk id="8" creationId="{2BB34C5D-33CE-301B-0F60-ABE2CEC6BD60}"/>
          </ac:picMkLst>
        </pc:picChg>
        <pc:picChg chg="add mod">
          <ac:chgData name="り ぶ" userId="e79b0678f96bfbc0" providerId="LiveId" clId="{6BDCF257-B6DD-4824-8236-37FB7B236A1A}" dt="2023-12-12T08:44:02.627" v="25"/>
          <ac:picMkLst>
            <pc:docMk/>
            <pc:sldMk cId="3108923855" sldId="402"/>
            <ac:picMk id="13" creationId="{0E2AF8A5-C50A-C49E-974F-861EA33090C2}"/>
          </ac:picMkLst>
        </pc:picChg>
        <pc:cxnChg chg="add mod">
          <ac:chgData name="り ぶ" userId="e79b0678f96bfbc0" providerId="LiveId" clId="{6BDCF257-B6DD-4824-8236-37FB7B236A1A}" dt="2023-12-12T08:44:02.627" v="25"/>
          <ac:cxnSpMkLst>
            <pc:docMk/>
            <pc:sldMk cId="3108923855" sldId="402"/>
            <ac:cxnSpMk id="22" creationId="{ABCFB5EB-56EA-F5F1-E1CB-442F5F109213}"/>
          </ac:cxnSpMkLst>
        </pc:cxnChg>
        <pc:cxnChg chg="add mod">
          <ac:chgData name="り ぶ" userId="e79b0678f96bfbc0" providerId="LiveId" clId="{6BDCF257-B6DD-4824-8236-37FB7B236A1A}" dt="2023-12-12T08:44:02.627" v="25"/>
          <ac:cxnSpMkLst>
            <pc:docMk/>
            <pc:sldMk cId="3108923855" sldId="402"/>
            <ac:cxnSpMk id="23" creationId="{D2723805-B621-2717-0316-3EB2DA419182}"/>
          </ac:cxnSpMkLst>
        </pc:cxnChg>
      </pc:sldChg>
      <pc:sldChg chg="delSp modSp add del">
        <pc:chgData name="り ぶ" userId="e79b0678f96bfbc0" providerId="LiveId" clId="{6BDCF257-B6DD-4824-8236-37FB7B236A1A}" dt="2023-12-12T09:13:59.918" v="199" actId="2696"/>
        <pc:sldMkLst>
          <pc:docMk/>
          <pc:sldMk cId="1594359128" sldId="508"/>
        </pc:sldMkLst>
        <pc:spChg chg="mod topLvl">
          <ac:chgData name="り ぶ" userId="e79b0678f96bfbc0" providerId="LiveId" clId="{6BDCF257-B6DD-4824-8236-37FB7B236A1A}" dt="2023-12-12T09:10:24" v="31" actId="165"/>
          <ac:spMkLst>
            <pc:docMk/>
            <pc:sldMk cId="1594359128" sldId="508"/>
            <ac:spMk id="20" creationId="{D3ADE868-6025-3203-8E32-F802BEC15597}"/>
          </ac:spMkLst>
        </pc:spChg>
        <pc:spChg chg="mod topLvl">
          <ac:chgData name="り ぶ" userId="e79b0678f96bfbc0" providerId="LiveId" clId="{6BDCF257-B6DD-4824-8236-37FB7B236A1A}" dt="2023-12-12T09:10:24" v="31" actId="165"/>
          <ac:spMkLst>
            <pc:docMk/>
            <pc:sldMk cId="1594359128" sldId="508"/>
            <ac:spMk id="25" creationId="{CBC78A2B-3E91-A4D3-D0BA-4CECA31BF9C5}"/>
          </ac:spMkLst>
        </pc:spChg>
        <pc:spChg chg="mod topLvl">
          <ac:chgData name="り ぶ" userId="e79b0678f96bfbc0" providerId="LiveId" clId="{6BDCF257-B6DD-4824-8236-37FB7B236A1A}" dt="2023-12-12T09:10:24" v="31" actId="165"/>
          <ac:spMkLst>
            <pc:docMk/>
            <pc:sldMk cId="1594359128" sldId="508"/>
            <ac:spMk id="26" creationId="{852187B0-9DF8-190B-7B20-AB7465C667B6}"/>
          </ac:spMkLst>
        </pc:spChg>
        <pc:spChg chg="mod topLvl">
          <ac:chgData name="り ぶ" userId="e79b0678f96bfbc0" providerId="LiveId" clId="{6BDCF257-B6DD-4824-8236-37FB7B236A1A}" dt="2023-12-12T09:10:24" v="31" actId="165"/>
          <ac:spMkLst>
            <pc:docMk/>
            <pc:sldMk cId="1594359128" sldId="508"/>
            <ac:spMk id="30" creationId="{8C750B2F-7239-A499-61CB-4BD2641D6E74}"/>
          </ac:spMkLst>
        </pc:spChg>
        <pc:spChg chg="mod topLvl">
          <ac:chgData name="り ぶ" userId="e79b0678f96bfbc0" providerId="LiveId" clId="{6BDCF257-B6DD-4824-8236-37FB7B236A1A}" dt="2023-12-12T09:10:24" v="31" actId="165"/>
          <ac:spMkLst>
            <pc:docMk/>
            <pc:sldMk cId="1594359128" sldId="508"/>
            <ac:spMk id="31" creationId="{D91EC36D-FDAC-8326-11D3-2D1DCCCFCBCC}"/>
          </ac:spMkLst>
        </pc:spChg>
        <pc:spChg chg="mod topLvl">
          <ac:chgData name="り ぶ" userId="e79b0678f96bfbc0" providerId="LiveId" clId="{6BDCF257-B6DD-4824-8236-37FB7B236A1A}" dt="2023-12-12T09:10:24" v="31" actId="165"/>
          <ac:spMkLst>
            <pc:docMk/>
            <pc:sldMk cId="1594359128" sldId="508"/>
            <ac:spMk id="32" creationId="{C4DC1829-59FF-C26B-8D87-6F7094E41A60}"/>
          </ac:spMkLst>
        </pc:spChg>
        <pc:spChg chg="mod topLvl">
          <ac:chgData name="り ぶ" userId="e79b0678f96bfbc0" providerId="LiveId" clId="{6BDCF257-B6DD-4824-8236-37FB7B236A1A}" dt="2023-12-12T09:10:24" v="31" actId="165"/>
          <ac:spMkLst>
            <pc:docMk/>
            <pc:sldMk cId="1594359128" sldId="508"/>
            <ac:spMk id="35" creationId="{5726AB22-9453-7AFF-A175-8C720F7974E1}"/>
          </ac:spMkLst>
        </pc:spChg>
        <pc:spChg chg="mod topLvl">
          <ac:chgData name="り ぶ" userId="e79b0678f96bfbc0" providerId="LiveId" clId="{6BDCF257-B6DD-4824-8236-37FB7B236A1A}" dt="2023-12-12T09:10:24" v="31" actId="165"/>
          <ac:spMkLst>
            <pc:docMk/>
            <pc:sldMk cId="1594359128" sldId="508"/>
            <ac:spMk id="37" creationId="{E40A5EB2-A340-FB84-7F65-F5401545A389}"/>
          </ac:spMkLst>
        </pc:spChg>
        <pc:spChg chg="mod topLvl">
          <ac:chgData name="り ぶ" userId="e79b0678f96bfbc0" providerId="LiveId" clId="{6BDCF257-B6DD-4824-8236-37FB7B236A1A}" dt="2023-12-12T09:10:24" v="31" actId="165"/>
          <ac:spMkLst>
            <pc:docMk/>
            <pc:sldMk cId="1594359128" sldId="508"/>
            <ac:spMk id="38" creationId="{AAF24348-A9F0-5321-BAE3-75E6C97F5BD0}"/>
          </ac:spMkLst>
        </pc:spChg>
        <pc:grpChg chg="del">
          <ac:chgData name="り ぶ" userId="e79b0678f96bfbc0" providerId="LiveId" clId="{6BDCF257-B6DD-4824-8236-37FB7B236A1A}" dt="2023-12-12T09:10:24" v="31" actId="165"/>
          <ac:grpSpMkLst>
            <pc:docMk/>
            <pc:sldMk cId="1594359128" sldId="508"/>
            <ac:grpSpMk id="3" creationId="{683AAF37-31BF-CCF9-FE4B-8B7C78738B78}"/>
          </ac:grpSpMkLst>
        </pc:grpChg>
        <pc:picChg chg="mod topLvl">
          <ac:chgData name="り ぶ" userId="e79b0678f96bfbc0" providerId="LiveId" clId="{6BDCF257-B6DD-4824-8236-37FB7B236A1A}" dt="2023-12-12T09:10:24" v="31" actId="165"/>
          <ac:picMkLst>
            <pc:docMk/>
            <pc:sldMk cId="1594359128" sldId="508"/>
            <ac:picMk id="16" creationId="{2ADA1D95-DEFA-CE79-EF71-1F3C58AE1EBB}"/>
          </ac:picMkLst>
        </pc:picChg>
        <pc:picChg chg="mod topLvl">
          <ac:chgData name="り ぶ" userId="e79b0678f96bfbc0" providerId="LiveId" clId="{6BDCF257-B6DD-4824-8236-37FB7B236A1A}" dt="2023-12-12T09:10:24" v="31" actId="165"/>
          <ac:picMkLst>
            <pc:docMk/>
            <pc:sldMk cId="1594359128" sldId="508"/>
            <ac:picMk id="18" creationId="{8DB5A165-CECC-77D5-69B8-F9E8D374CB5F}"/>
          </ac:picMkLst>
        </pc:picChg>
        <pc:picChg chg="mod topLvl">
          <ac:chgData name="り ぶ" userId="e79b0678f96bfbc0" providerId="LiveId" clId="{6BDCF257-B6DD-4824-8236-37FB7B236A1A}" dt="2023-12-12T09:10:24" v="31" actId="165"/>
          <ac:picMkLst>
            <pc:docMk/>
            <pc:sldMk cId="1594359128" sldId="508"/>
            <ac:picMk id="19" creationId="{E328A8F3-B2ED-9DC4-DD1C-66AAF6172E80}"/>
          </ac:picMkLst>
        </pc:picChg>
        <pc:picChg chg="mod topLvl">
          <ac:chgData name="り ぶ" userId="e79b0678f96bfbc0" providerId="LiveId" clId="{6BDCF257-B6DD-4824-8236-37FB7B236A1A}" dt="2023-12-12T09:10:24" v="31" actId="165"/>
          <ac:picMkLst>
            <pc:docMk/>
            <pc:sldMk cId="1594359128" sldId="508"/>
            <ac:picMk id="21" creationId="{923901F6-14D3-E561-8797-C2BA22BF7F08}"/>
          </ac:picMkLst>
        </pc:picChg>
        <pc:cxnChg chg="mod topLvl">
          <ac:chgData name="り ぶ" userId="e79b0678f96bfbc0" providerId="LiveId" clId="{6BDCF257-B6DD-4824-8236-37FB7B236A1A}" dt="2023-12-12T09:10:24" v="31" actId="165"/>
          <ac:cxnSpMkLst>
            <pc:docMk/>
            <pc:sldMk cId="1594359128" sldId="508"/>
            <ac:cxnSpMk id="22" creationId="{81F9403C-C64D-0217-80FF-8A6B7D3C9A49}"/>
          </ac:cxnSpMkLst>
        </pc:cxnChg>
        <pc:cxnChg chg="mod topLvl">
          <ac:chgData name="り ぶ" userId="e79b0678f96bfbc0" providerId="LiveId" clId="{6BDCF257-B6DD-4824-8236-37FB7B236A1A}" dt="2023-12-12T09:10:24" v="31" actId="165"/>
          <ac:cxnSpMkLst>
            <pc:docMk/>
            <pc:sldMk cId="1594359128" sldId="508"/>
            <ac:cxnSpMk id="29" creationId="{D680AC9A-127A-C649-8E76-128EF18433C1}"/>
          </ac:cxnSpMkLst>
        </pc:cxnChg>
        <pc:cxnChg chg="mod topLvl">
          <ac:chgData name="り ぶ" userId="e79b0678f96bfbc0" providerId="LiveId" clId="{6BDCF257-B6DD-4824-8236-37FB7B236A1A}" dt="2023-12-12T09:10:24" v="31" actId="165"/>
          <ac:cxnSpMkLst>
            <pc:docMk/>
            <pc:sldMk cId="1594359128" sldId="508"/>
            <ac:cxnSpMk id="34" creationId="{97D1F329-E80B-F489-33EF-EEE3D0FE03F6}"/>
          </ac:cxnSpMkLst>
        </pc:cxnChg>
      </pc:sldChg>
      <pc:sldChg chg="addSp delSp modSp new mod modClrScheme chgLayout">
        <pc:chgData name="り ぶ" userId="e79b0678f96bfbc0" providerId="LiveId" clId="{6BDCF257-B6DD-4824-8236-37FB7B236A1A}" dt="2024-02-01T01:05:08.820" v="7912"/>
        <pc:sldMkLst>
          <pc:docMk/>
          <pc:sldMk cId="3149769201" sldId="509"/>
        </pc:sldMkLst>
        <pc:spChg chg="mod ord">
          <ac:chgData name="り ぶ" userId="e79b0678f96bfbc0" providerId="LiveId" clId="{6BDCF257-B6DD-4824-8236-37FB7B236A1A}" dt="2024-02-01T01:04:53.546" v="7840" actId="700"/>
          <ac:spMkLst>
            <pc:docMk/>
            <pc:sldMk cId="3149769201" sldId="509"/>
            <ac:spMk id="2" creationId="{2D9CCAF0-EC83-E73E-7E97-5BBE7115211B}"/>
          </ac:spMkLst>
        </pc:spChg>
        <pc:spChg chg="add mod">
          <ac:chgData name="り ぶ" userId="e79b0678f96bfbc0" providerId="LiveId" clId="{6BDCF257-B6DD-4824-8236-37FB7B236A1A}" dt="2024-02-01T01:04:50.174" v="7839" actId="1076"/>
          <ac:spMkLst>
            <pc:docMk/>
            <pc:sldMk cId="3149769201" sldId="509"/>
            <ac:spMk id="3" creationId="{92C95531-AB78-C117-4389-7F768C78FA70}"/>
          </ac:spMkLst>
        </pc:spChg>
        <pc:spChg chg="add del mod">
          <ac:chgData name="り ぶ" userId="e79b0678f96bfbc0" providerId="LiveId" clId="{6BDCF257-B6DD-4824-8236-37FB7B236A1A}" dt="2024-02-01T01:04:44.803" v="7838" actId="21"/>
          <ac:spMkLst>
            <pc:docMk/>
            <pc:sldMk cId="3149769201" sldId="509"/>
            <ac:spMk id="5" creationId="{E4FAEE25-0F25-F852-D55E-CF1F125D0F99}"/>
          </ac:spMkLst>
        </pc:spChg>
        <pc:spChg chg="add del mod">
          <ac:chgData name="り ぶ" userId="e79b0678f96bfbc0" providerId="LiveId" clId="{6BDCF257-B6DD-4824-8236-37FB7B236A1A}" dt="2023-12-12T09:12:19.772" v="142" actId="478"/>
          <ac:spMkLst>
            <pc:docMk/>
            <pc:sldMk cId="3149769201" sldId="509"/>
            <ac:spMk id="5" creationId="{F2589400-0532-9471-C619-C94E52671FB4}"/>
          </ac:spMkLst>
        </pc:spChg>
        <pc:spChg chg="add mod">
          <ac:chgData name="り ぶ" userId="e79b0678f96bfbc0" providerId="LiveId" clId="{6BDCF257-B6DD-4824-8236-37FB7B236A1A}" dt="2024-02-01T01:04:50.174" v="7839" actId="1076"/>
          <ac:spMkLst>
            <pc:docMk/>
            <pc:sldMk cId="3149769201" sldId="509"/>
            <ac:spMk id="8" creationId="{EE4416FD-2481-53D1-2C4F-840792A28D75}"/>
          </ac:spMkLst>
        </pc:spChg>
        <pc:spChg chg="add mod">
          <ac:chgData name="り ぶ" userId="e79b0678f96bfbc0" providerId="LiveId" clId="{6BDCF257-B6DD-4824-8236-37FB7B236A1A}" dt="2024-02-01T01:04:50.174" v="7839" actId="1076"/>
          <ac:spMkLst>
            <pc:docMk/>
            <pc:sldMk cId="3149769201" sldId="509"/>
            <ac:spMk id="10" creationId="{699EB39B-3C9E-FA07-413C-C931099132DD}"/>
          </ac:spMkLst>
        </pc:spChg>
        <pc:spChg chg="add mod ord">
          <ac:chgData name="り ぶ" userId="e79b0678f96bfbc0" providerId="LiveId" clId="{6BDCF257-B6DD-4824-8236-37FB7B236A1A}" dt="2024-02-01T01:04:59.587" v="7873"/>
          <ac:spMkLst>
            <pc:docMk/>
            <pc:sldMk cId="3149769201" sldId="509"/>
            <ac:spMk id="11" creationId="{A6043642-141E-B949-BBA0-47E3A1E76145}"/>
          </ac:spMkLst>
        </pc:spChg>
        <pc:spChg chg="add del mod">
          <ac:chgData name="り ぶ" userId="e79b0678f96bfbc0" providerId="LiveId" clId="{6BDCF257-B6DD-4824-8236-37FB7B236A1A}" dt="2023-12-12T09:11:21.283" v="87" actId="478"/>
          <ac:spMkLst>
            <pc:docMk/>
            <pc:sldMk cId="3149769201" sldId="509"/>
            <ac:spMk id="11" creationId="{D120DF1A-D5C7-23F7-5FE1-F5E06580E772}"/>
          </ac:spMkLst>
        </pc:spChg>
        <pc:spChg chg="add mod ord">
          <ac:chgData name="り ぶ" userId="e79b0678f96bfbc0" providerId="LiveId" clId="{6BDCF257-B6DD-4824-8236-37FB7B236A1A}" dt="2024-02-01T01:05:08.820" v="7912"/>
          <ac:spMkLst>
            <pc:docMk/>
            <pc:sldMk cId="3149769201" sldId="509"/>
            <ac:spMk id="12" creationId="{32610AF8-DE18-B40A-C493-193DFEA59172}"/>
          </ac:spMkLst>
        </pc:spChg>
        <pc:spChg chg="add mod">
          <ac:chgData name="り ぶ" userId="e79b0678f96bfbc0" providerId="LiveId" clId="{6BDCF257-B6DD-4824-8236-37FB7B236A1A}" dt="2024-02-01T01:04:50.174" v="7839" actId="1076"/>
          <ac:spMkLst>
            <pc:docMk/>
            <pc:sldMk cId="3149769201" sldId="509"/>
            <ac:spMk id="13" creationId="{0027D895-56F3-2E5C-A90B-52EE5BBF0D24}"/>
          </ac:spMkLst>
        </pc:spChg>
        <pc:spChg chg="add mod">
          <ac:chgData name="り ぶ" userId="e79b0678f96bfbc0" providerId="LiveId" clId="{6BDCF257-B6DD-4824-8236-37FB7B236A1A}" dt="2024-02-01T01:04:50.174" v="7839" actId="1076"/>
          <ac:spMkLst>
            <pc:docMk/>
            <pc:sldMk cId="3149769201" sldId="509"/>
            <ac:spMk id="17" creationId="{3A4BD714-3A07-FDE4-1C64-C0C4F4AAD1AD}"/>
          </ac:spMkLst>
        </pc:spChg>
        <pc:spChg chg="add mod">
          <ac:chgData name="り ぶ" userId="e79b0678f96bfbc0" providerId="LiveId" clId="{6BDCF257-B6DD-4824-8236-37FB7B236A1A}" dt="2024-02-01T01:04:50.174" v="7839" actId="1076"/>
          <ac:spMkLst>
            <pc:docMk/>
            <pc:sldMk cId="3149769201" sldId="509"/>
            <ac:spMk id="22" creationId="{FFD5DE42-0BE3-F60C-6034-CC6EBEE45117}"/>
          </ac:spMkLst>
        </pc:spChg>
        <pc:spChg chg="add mod">
          <ac:chgData name="り ぶ" userId="e79b0678f96bfbc0" providerId="LiveId" clId="{6BDCF257-B6DD-4824-8236-37FB7B236A1A}" dt="2024-02-01T01:04:50.174" v="7839" actId="1076"/>
          <ac:spMkLst>
            <pc:docMk/>
            <pc:sldMk cId="3149769201" sldId="509"/>
            <ac:spMk id="23" creationId="{48660E2F-56BD-66B1-A745-97B2912D76F7}"/>
          </ac:spMkLst>
        </pc:spChg>
        <pc:spChg chg="add mod">
          <ac:chgData name="り ぶ" userId="e79b0678f96bfbc0" providerId="LiveId" clId="{6BDCF257-B6DD-4824-8236-37FB7B236A1A}" dt="2024-02-01T01:04:50.174" v="7839" actId="1076"/>
          <ac:spMkLst>
            <pc:docMk/>
            <pc:sldMk cId="3149769201" sldId="509"/>
            <ac:spMk id="24" creationId="{0F13D837-BE1B-996F-D34D-C01A5E607B53}"/>
          </ac:spMkLst>
        </pc:spChg>
        <pc:spChg chg="add mod">
          <ac:chgData name="り ぶ" userId="e79b0678f96bfbc0" providerId="LiveId" clId="{6BDCF257-B6DD-4824-8236-37FB7B236A1A}" dt="2024-02-01T01:04:50.174" v="7839" actId="1076"/>
          <ac:spMkLst>
            <pc:docMk/>
            <pc:sldMk cId="3149769201" sldId="509"/>
            <ac:spMk id="25" creationId="{5E1AD909-D800-E004-1F13-41D77C28E368}"/>
          </ac:spMkLst>
        </pc:spChg>
        <pc:spChg chg="add mod">
          <ac:chgData name="り ぶ" userId="e79b0678f96bfbc0" providerId="LiveId" clId="{6BDCF257-B6DD-4824-8236-37FB7B236A1A}" dt="2024-02-01T01:04:50.174" v="7839" actId="1076"/>
          <ac:spMkLst>
            <pc:docMk/>
            <pc:sldMk cId="3149769201" sldId="509"/>
            <ac:spMk id="26" creationId="{78D3A549-010C-FEEF-D87E-AAE134C813D8}"/>
          </ac:spMkLst>
        </pc:spChg>
        <pc:spChg chg="add mod">
          <ac:chgData name="り ぶ" userId="e79b0678f96bfbc0" providerId="LiveId" clId="{6BDCF257-B6DD-4824-8236-37FB7B236A1A}" dt="2024-02-01T01:04:50.174" v="7839" actId="1076"/>
          <ac:spMkLst>
            <pc:docMk/>
            <pc:sldMk cId="3149769201" sldId="509"/>
            <ac:spMk id="27" creationId="{A34F46A1-81BC-2026-0E07-68D84E3B28D7}"/>
          </ac:spMkLst>
        </pc:spChg>
        <pc:spChg chg="add mod">
          <ac:chgData name="り ぶ" userId="e79b0678f96bfbc0" providerId="LiveId" clId="{6BDCF257-B6DD-4824-8236-37FB7B236A1A}" dt="2024-02-01T01:04:50.174" v="7839" actId="1076"/>
          <ac:spMkLst>
            <pc:docMk/>
            <pc:sldMk cId="3149769201" sldId="509"/>
            <ac:spMk id="28" creationId="{1C3A1BDB-9D86-94DE-94B5-82BF601AC30A}"/>
          </ac:spMkLst>
        </pc:spChg>
        <pc:spChg chg="add mod">
          <ac:chgData name="り ぶ" userId="e79b0678f96bfbc0" providerId="LiveId" clId="{6BDCF257-B6DD-4824-8236-37FB7B236A1A}" dt="2024-02-01T01:04:50.174" v="7839" actId="1076"/>
          <ac:spMkLst>
            <pc:docMk/>
            <pc:sldMk cId="3149769201" sldId="509"/>
            <ac:spMk id="29" creationId="{443F33BA-B06F-2CF2-C858-C047F1835B4A}"/>
          </ac:spMkLst>
        </pc:spChg>
        <pc:spChg chg="add mod">
          <ac:chgData name="り ぶ" userId="e79b0678f96bfbc0" providerId="LiveId" clId="{6BDCF257-B6DD-4824-8236-37FB7B236A1A}" dt="2024-02-01T01:04:50.174" v="7839" actId="1076"/>
          <ac:spMkLst>
            <pc:docMk/>
            <pc:sldMk cId="3149769201" sldId="509"/>
            <ac:spMk id="30" creationId="{B9466480-F2F0-8D7F-278B-B93AB909BDDD}"/>
          </ac:spMkLst>
        </pc:spChg>
        <pc:spChg chg="add mod">
          <ac:chgData name="り ぶ" userId="e79b0678f96bfbc0" providerId="LiveId" clId="{6BDCF257-B6DD-4824-8236-37FB7B236A1A}" dt="2024-02-01T01:04:50.174" v="7839" actId="1076"/>
          <ac:spMkLst>
            <pc:docMk/>
            <pc:sldMk cId="3149769201" sldId="509"/>
            <ac:spMk id="31" creationId="{87E6AAD5-459C-4A5F-3C4C-412CD56C25A6}"/>
          </ac:spMkLst>
        </pc:spChg>
        <pc:spChg chg="add mod">
          <ac:chgData name="り ぶ" userId="e79b0678f96bfbc0" providerId="LiveId" clId="{6BDCF257-B6DD-4824-8236-37FB7B236A1A}" dt="2024-02-01T01:04:50.174" v="7839" actId="1076"/>
          <ac:spMkLst>
            <pc:docMk/>
            <pc:sldMk cId="3149769201" sldId="509"/>
            <ac:spMk id="32" creationId="{1218D67E-10B1-1288-28F3-8DB6E9344815}"/>
          </ac:spMkLst>
        </pc:spChg>
        <pc:spChg chg="add mod">
          <ac:chgData name="り ぶ" userId="e79b0678f96bfbc0" providerId="LiveId" clId="{6BDCF257-B6DD-4824-8236-37FB7B236A1A}" dt="2024-02-01T01:04:50.174" v="7839" actId="1076"/>
          <ac:spMkLst>
            <pc:docMk/>
            <pc:sldMk cId="3149769201" sldId="509"/>
            <ac:spMk id="33" creationId="{34CFD058-4F72-2B43-9809-36449F646E7D}"/>
          </ac:spMkLst>
        </pc:spChg>
        <pc:spChg chg="add mod">
          <ac:chgData name="り ぶ" userId="e79b0678f96bfbc0" providerId="LiveId" clId="{6BDCF257-B6DD-4824-8236-37FB7B236A1A}" dt="2024-02-01T01:04:50.174" v="7839" actId="1076"/>
          <ac:spMkLst>
            <pc:docMk/>
            <pc:sldMk cId="3149769201" sldId="509"/>
            <ac:spMk id="34" creationId="{C9B2E603-9B79-6D9B-D8A6-1898D0F54249}"/>
          </ac:spMkLst>
        </pc:spChg>
        <pc:spChg chg="add mod">
          <ac:chgData name="り ぶ" userId="e79b0678f96bfbc0" providerId="LiveId" clId="{6BDCF257-B6DD-4824-8236-37FB7B236A1A}" dt="2024-02-01T01:04:50.174" v="7839" actId="1076"/>
          <ac:spMkLst>
            <pc:docMk/>
            <pc:sldMk cId="3149769201" sldId="509"/>
            <ac:spMk id="35" creationId="{721FF85A-96CB-E76B-6B46-6972CBAEA58D}"/>
          </ac:spMkLst>
        </pc:spChg>
        <pc:spChg chg="add mod">
          <ac:chgData name="り ぶ" userId="e79b0678f96bfbc0" providerId="LiveId" clId="{6BDCF257-B6DD-4824-8236-37FB7B236A1A}" dt="2024-02-01T01:04:50.174" v="7839" actId="1076"/>
          <ac:spMkLst>
            <pc:docMk/>
            <pc:sldMk cId="3149769201" sldId="509"/>
            <ac:spMk id="36" creationId="{DBB689DD-5C79-194F-EB1A-DFCC96BCCC3E}"/>
          </ac:spMkLst>
        </pc:spChg>
        <pc:spChg chg="add mod">
          <ac:chgData name="り ぶ" userId="e79b0678f96bfbc0" providerId="LiveId" clId="{6BDCF257-B6DD-4824-8236-37FB7B236A1A}" dt="2024-02-01T01:04:50.174" v="7839" actId="1076"/>
          <ac:spMkLst>
            <pc:docMk/>
            <pc:sldMk cId="3149769201" sldId="509"/>
            <ac:spMk id="38" creationId="{0C94814C-1E2F-3BE4-1392-CBC5CA246977}"/>
          </ac:spMkLst>
        </pc:spChg>
        <pc:spChg chg="add mod">
          <ac:chgData name="り ぶ" userId="e79b0678f96bfbc0" providerId="LiveId" clId="{6BDCF257-B6DD-4824-8236-37FB7B236A1A}" dt="2024-02-01T01:04:50.174" v="7839" actId="1076"/>
          <ac:spMkLst>
            <pc:docMk/>
            <pc:sldMk cId="3149769201" sldId="509"/>
            <ac:spMk id="39" creationId="{9DFE31B0-50F8-32C2-62C3-A800CD186F91}"/>
          </ac:spMkLst>
        </pc:spChg>
        <pc:picChg chg="add mod">
          <ac:chgData name="り ぶ" userId="e79b0678f96bfbc0" providerId="LiveId" clId="{6BDCF257-B6DD-4824-8236-37FB7B236A1A}" dt="2024-02-01T01:04:50.174" v="7839" actId="1076"/>
          <ac:picMkLst>
            <pc:docMk/>
            <pc:sldMk cId="3149769201" sldId="509"/>
            <ac:picMk id="4" creationId="{45FA075A-9920-EF10-357D-C69D94193815}"/>
          </ac:picMkLst>
        </pc:picChg>
        <pc:picChg chg="add mod">
          <ac:chgData name="り ぶ" userId="e79b0678f96bfbc0" providerId="LiveId" clId="{6BDCF257-B6DD-4824-8236-37FB7B236A1A}" dt="2024-02-01T01:04:50.174" v="7839" actId="1076"/>
          <ac:picMkLst>
            <pc:docMk/>
            <pc:sldMk cId="3149769201" sldId="509"/>
            <ac:picMk id="6" creationId="{9E25E87E-6448-8E61-E1C4-9FED92CC988A}"/>
          </ac:picMkLst>
        </pc:picChg>
        <pc:picChg chg="add mod">
          <ac:chgData name="り ぶ" userId="e79b0678f96bfbc0" providerId="LiveId" clId="{6BDCF257-B6DD-4824-8236-37FB7B236A1A}" dt="2024-02-01T01:04:50.174" v="7839" actId="1076"/>
          <ac:picMkLst>
            <pc:docMk/>
            <pc:sldMk cId="3149769201" sldId="509"/>
            <ac:picMk id="7" creationId="{09FDCFAB-BCF3-B441-32E4-875984248201}"/>
          </ac:picMkLst>
        </pc:picChg>
        <pc:picChg chg="add mod">
          <ac:chgData name="り ぶ" userId="e79b0678f96bfbc0" providerId="LiveId" clId="{6BDCF257-B6DD-4824-8236-37FB7B236A1A}" dt="2024-02-01T01:04:50.174" v="7839" actId="1076"/>
          <ac:picMkLst>
            <pc:docMk/>
            <pc:sldMk cId="3149769201" sldId="509"/>
            <ac:picMk id="14" creationId="{DAE7B8AB-714A-6B43-4EA3-D7188A6C1D79}"/>
          </ac:picMkLst>
        </pc:picChg>
        <pc:picChg chg="add mod">
          <ac:chgData name="り ぶ" userId="e79b0678f96bfbc0" providerId="LiveId" clId="{6BDCF257-B6DD-4824-8236-37FB7B236A1A}" dt="2024-02-01T01:04:50.174" v="7839" actId="1076"/>
          <ac:picMkLst>
            <pc:docMk/>
            <pc:sldMk cId="3149769201" sldId="509"/>
            <ac:picMk id="18" creationId="{03AE0AF8-9EC8-6017-83A6-61AEF6FE5141}"/>
          </ac:picMkLst>
        </pc:picChg>
        <pc:picChg chg="add mod">
          <ac:chgData name="り ぶ" userId="e79b0678f96bfbc0" providerId="LiveId" clId="{6BDCF257-B6DD-4824-8236-37FB7B236A1A}" dt="2024-02-01T01:04:50.174" v="7839" actId="1076"/>
          <ac:picMkLst>
            <pc:docMk/>
            <pc:sldMk cId="3149769201" sldId="509"/>
            <ac:picMk id="19" creationId="{73E96800-9DFB-FC6F-3E1C-F6DD23F444E0}"/>
          </ac:picMkLst>
        </pc:picChg>
        <pc:picChg chg="add mod">
          <ac:chgData name="り ぶ" userId="e79b0678f96bfbc0" providerId="LiveId" clId="{6BDCF257-B6DD-4824-8236-37FB7B236A1A}" dt="2024-02-01T01:04:50.174" v="7839" actId="1076"/>
          <ac:picMkLst>
            <pc:docMk/>
            <pc:sldMk cId="3149769201" sldId="509"/>
            <ac:picMk id="37" creationId="{FCA43C91-EC7F-432A-F4AB-49CB42F734C0}"/>
          </ac:picMkLst>
        </pc:picChg>
        <pc:cxnChg chg="add mod">
          <ac:chgData name="り ぶ" userId="e79b0678f96bfbc0" providerId="LiveId" clId="{6BDCF257-B6DD-4824-8236-37FB7B236A1A}" dt="2024-02-01T01:04:50.174" v="7839" actId="1076"/>
          <ac:cxnSpMkLst>
            <pc:docMk/>
            <pc:sldMk cId="3149769201" sldId="509"/>
            <ac:cxnSpMk id="9" creationId="{8200E6A9-4CD8-572D-C94D-A6F3E99DF2D1}"/>
          </ac:cxnSpMkLst>
        </pc:cxnChg>
        <pc:cxnChg chg="add mod">
          <ac:chgData name="り ぶ" userId="e79b0678f96bfbc0" providerId="LiveId" clId="{6BDCF257-B6DD-4824-8236-37FB7B236A1A}" dt="2024-02-01T01:04:50.174" v="7839" actId="1076"/>
          <ac:cxnSpMkLst>
            <pc:docMk/>
            <pc:sldMk cId="3149769201" sldId="509"/>
            <ac:cxnSpMk id="16" creationId="{33E63256-D4F3-3C7B-27C7-9046F10C8F44}"/>
          </ac:cxnSpMkLst>
        </pc:cxnChg>
        <pc:cxnChg chg="add mod">
          <ac:chgData name="り ぶ" userId="e79b0678f96bfbc0" providerId="LiveId" clId="{6BDCF257-B6DD-4824-8236-37FB7B236A1A}" dt="2024-02-01T01:04:50.174" v="7839" actId="1076"/>
          <ac:cxnSpMkLst>
            <pc:docMk/>
            <pc:sldMk cId="3149769201" sldId="509"/>
            <ac:cxnSpMk id="20" creationId="{CFE69A04-2677-125C-BA30-10B9EFF6173E}"/>
          </ac:cxnSpMkLst>
        </pc:cxnChg>
      </pc:sldChg>
      <pc:sldChg chg="addSp modSp new mod">
        <pc:chgData name="り ぶ" userId="e79b0678f96bfbc0" providerId="LiveId" clId="{6BDCF257-B6DD-4824-8236-37FB7B236A1A}" dt="2023-12-12T09:16:53.367" v="240" actId="1076"/>
        <pc:sldMkLst>
          <pc:docMk/>
          <pc:sldMk cId="2040124599" sldId="510"/>
        </pc:sldMkLst>
        <pc:spChg chg="add mod">
          <ac:chgData name="り ぶ" userId="e79b0678f96bfbc0" providerId="LiveId" clId="{6BDCF257-B6DD-4824-8236-37FB7B236A1A}" dt="2023-12-12T09:15:00.283" v="236" actId="1076"/>
          <ac:spMkLst>
            <pc:docMk/>
            <pc:sldMk cId="2040124599" sldId="510"/>
            <ac:spMk id="3" creationId="{A4D6EDE7-4130-3055-D3D9-F40583912FB1}"/>
          </ac:spMkLst>
        </pc:spChg>
        <pc:spChg chg="add mod">
          <ac:chgData name="り ぶ" userId="e79b0678f96bfbc0" providerId="LiveId" clId="{6BDCF257-B6DD-4824-8236-37FB7B236A1A}" dt="2023-12-12T09:15:00.283" v="236" actId="1076"/>
          <ac:spMkLst>
            <pc:docMk/>
            <pc:sldMk cId="2040124599" sldId="510"/>
            <ac:spMk id="4" creationId="{2500D4B3-1DE7-3F3E-A815-CDAFC1FB4C44}"/>
          </ac:spMkLst>
        </pc:spChg>
        <pc:spChg chg="add mod">
          <ac:chgData name="り ぶ" userId="e79b0678f96bfbc0" providerId="LiveId" clId="{6BDCF257-B6DD-4824-8236-37FB7B236A1A}" dt="2023-12-12T09:15:00.283" v="236" actId="1076"/>
          <ac:spMkLst>
            <pc:docMk/>
            <pc:sldMk cId="2040124599" sldId="510"/>
            <ac:spMk id="5" creationId="{6BDFAD99-CF00-5806-87D7-04FFBA71DF12}"/>
          </ac:spMkLst>
        </pc:spChg>
        <pc:spChg chg="add mod">
          <ac:chgData name="り ぶ" userId="e79b0678f96bfbc0" providerId="LiveId" clId="{6BDCF257-B6DD-4824-8236-37FB7B236A1A}" dt="2023-12-12T09:15:00.283" v="236" actId="1076"/>
          <ac:spMkLst>
            <pc:docMk/>
            <pc:sldMk cId="2040124599" sldId="510"/>
            <ac:spMk id="6" creationId="{50379F5D-DABA-94A7-D656-F761028587CE}"/>
          </ac:spMkLst>
        </pc:spChg>
        <pc:spChg chg="add mod">
          <ac:chgData name="り ぶ" userId="e79b0678f96bfbc0" providerId="LiveId" clId="{6BDCF257-B6DD-4824-8236-37FB7B236A1A}" dt="2023-12-12T09:15:00.283" v="236" actId="1076"/>
          <ac:spMkLst>
            <pc:docMk/>
            <pc:sldMk cId="2040124599" sldId="510"/>
            <ac:spMk id="7" creationId="{0D821D2D-0B8B-EB40-8A4C-414B3D39EF36}"/>
          </ac:spMkLst>
        </pc:spChg>
        <pc:spChg chg="add mod">
          <ac:chgData name="り ぶ" userId="e79b0678f96bfbc0" providerId="LiveId" clId="{6BDCF257-B6DD-4824-8236-37FB7B236A1A}" dt="2023-12-12T09:15:00.283" v="236" actId="1076"/>
          <ac:spMkLst>
            <pc:docMk/>
            <pc:sldMk cId="2040124599" sldId="510"/>
            <ac:spMk id="8" creationId="{7D465486-E9E8-0094-BA59-D6E433B84015}"/>
          </ac:spMkLst>
        </pc:spChg>
        <pc:spChg chg="add mod">
          <ac:chgData name="り ぶ" userId="e79b0678f96bfbc0" providerId="LiveId" clId="{6BDCF257-B6DD-4824-8236-37FB7B236A1A}" dt="2023-12-12T09:15:00.283" v="236" actId="1076"/>
          <ac:spMkLst>
            <pc:docMk/>
            <pc:sldMk cId="2040124599" sldId="510"/>
            <ac:spMk id="9" creationId="{BAF38FF1-E3AE-8002-79A5-34ABF560B3CB}"/>
          </ac:spMkLst>
        </pc:spChg>
        <pc:spChg chg="add mod">
          <ac:chgData name="り ぶ" userId="e79b0678f96bfbc0" providerId="LiveId" clId="{6BDCF257-B6DD-4824-8236-37FB7B236A1A}" dt="2023-12-12T09:15:00.283" v="236" actId="1076"/>
          <ac:spMkLst>
            <pc:docMk/>
            <pc:sldMk cId="2040124599" sldId="510"/>
            <ac:spMk id="10" creationId="{B095185C-88D2-9BC5-E3DD-FFCB1A2F1310}"/>
          </ac:spMkLst>
        </pc:spChg>
        <pc:spChg chg="add mod">
          <ac:chgData name="り ぶ" userId="e79b0678f96bfbc0" providerId="LiveId" clId="{6BDCF257-B6DD-4824-8236-37FB7B236A1A}" dt="2023-12-12T09:15:00.283" v="236" actId="1076"/>
          <ac:spMkLst>
            <pc:docMk/>
            <pc:sldMk cId="2040124599" sldId="510"/>
            <ac:spMk id="11" creationId="{6109C5E0-8A0F-E751-5C86-53DC33441104}"/>
          </ac:spMkLst>
        </pc:spChg>
        <pc:spChg chg="add mod">
          <ac:chgData name="り ぶ" userId="e79b0678f96bfbc0" providerId="LiveId" clId="{6BDCF257-B6DD-4824-8236-37FB7B236A1A}" dt="2023-12-12T09:15:00.283" v="236" actId="1076"/>
          <ac:spMkLst>
            <pc:docMk/>
            <pc:sldMk cId="2040124599" sldId="510"/>
            <ac:spMk id="12" creationId="{9DE23145-B1A8-A37E-77F1-75788D2A1F40}"/>
          </ac:spMkLst>
        </pc:spChg>
        <pc:spChg chg="add mod">
          <ac:chgData name="り ぶ" userId="e79b0678f96bfbc0" providerId="LiveId" clId="{6BDCF257-B6DD-4824-8236-37FB7B236A1A}" dt="2023-12-12T09:15:00.283" v="236" actId="1076"/>
          <ac:spMkLst>
            <pc:docMk/>
            <pc:sldMk cId="2040124599" sldId="510"/>
            <ac:spMk id="13" creationId="{F228027D-F090-9F28-9CDC-D9C737B0FFE2}"/>
          </ac:spMkLst>
        </pc:spChg>
        <pc:spChg chg="add mod">
          <ac:chgData name="り ぶ" userId="e79b0678f96bfbc0" providerId="LiveId" clId="{6BDCF257-B6DD-4824-8236-37FB7B236A1A}" dt="2023-12-12T09:15:00.283" v="236" actId="1076"/>
          <ac:spMkLst>
            <pc:docMk/>
            <pc:sldMk cId="2040124599" sldId="510"/>
            <ac:spMk id="14" creationId="{A6A07A77-15A3-7D1E-DA48-05EC3149AE79}"/>
          </ac:spMkLst>
        </pc:spChg>
        <pc:picChg chg="add mod">
          <ac:chgData name="り ぶ" userId="e79b0678f96bfbc0" providerId="LiveId" clId="{6BDCF257-B6DD-4824-8236-37FB7B236A1A}" dt="2023-12-12T09:16:53.367" v="240" actId="1076"/>
          <ac:picMkLst>
            <pc:docMk/>
            <pc:sldMk cId="2040124599" sldId="510"/>
            <ac:picMk id="1026" creationId="{3EEDA8E6-FDCF-2435-E4F4-8BB287BFAFF3}"/>
          </ac:picMkLst>
        </pc:picChg>
      </pc:sldChg>
      <pc:sldChg chg="addSp delSp modSp new mod modClrScheme chgLayout">
        <pc:chgData name="り ぶ" userId="e79b0678f96bfbc0" providerId="LiveId" clId="{6BDCF257-B6DD-4824-8236-37FB7B236A1A}" dt="2024-02-01T01:05:56.703" v="7955" actId="1076"/>
        <pc:sldMkLst>
          <pc:docMk/>
          <pc:sldMk cId="223806428" sldId="511"/>
        </pc:sldMkLst>
        <pc:spChg chg="mod ord">
          <ac:chgData name="り ぶ" userId="e79b0678f96bfbc0" providerId="LiveId" clId="{6BDCF257-B6DD-4824-8236-37FB7B236A1A}" dt="2023-12-12T09:42:50.991" v="1051"/>
          <ac:spMkLst>
            <pc:docMk/>
            <pc:sldMk cId="223806428" sldId="511"/>
            <ac:spMk id="2" creationId="{C3B72B26-44E4-2FFB-3CA8-FE731D814741}"/>
          </ac:spMkLst>
        </pc:spChg>
        <pc:spChg chg="add mod">
          <ac:chgData name="り ぶ" userId="e79b0678f96bfbc0" providerId="LiveId" clId="{6BDCF257-B6DD-4824-8236-37FB7B236A1A}" dt="2023-12-12T09:54:33.553" v="1834" actId="1076"/>
          <ac:spMkLst>
            <pc:docMk/>
            <pc:sldMk cId="223806428" sldId="511"/>
            <ac:spMk id="4" creationId="{455BBAF4-7789-5C62-C9EF-B707338558EA}"/>
          </ac:spMkLst>
        </pc:spChg>
        <pc:spChg chg="add mod ord">
          <ac:chgData name="り ぶ" userId="e79b0678f96bfbc0" providerId="LiveId" clId="{6BDCF257-B6DD-4824-8236-37FB7B236A1A}" dt="2023-12-12T09:58:16.639" v="1946" actId="20577"/>
          <ac:spMkLst>
            <pc:docMk/>
            <pc:sldMk cId="223806428" sldId="511"/>
            <ac:spMk id="5" creationId="{7DD30F2F-60BE-743E-1BA4-0239E5C28BE2}"/>
          </ac:spMkLst>
        </pc:spChg>
        <pc:spChg chg="add mod ord">
          <ac:chgData name="り ぶ" userId="e79b0678f96bfbc0" providerId="LiveId" clId="{6BDCF257-B6DD-4824-8236-37FB7B236A1A}" dt="2023-12-12T09:50:23.618" v="1535" actId="20577"/>
          <ac:spMkLst>
            <pc:docMk/>
            <pc:sldMk cId="223806428" sldId="511"/>
            <ac:spMk id="6" creationId="{8E9B90EF-0A06-76BE-F04B-F58AA5214098}"/>
          </ac:spMkLst>
        </pc:spChg>
        <pc:spChg chg="add mod">
          <ac:chgData name="り ぶ" userId="e79b0678f96bfbc0" providerId="LiveId" clId="{6BDCF257-B6DD-4824-8236-37FB7B236A1A}" dt="2024-02-01T01:05:56.703" v="7955" actId="1076"/>
          <ac:spMkLst>
            <pc:docMk/>
            <pc:sldMk cId="223806428" sldId="511"/>
            <ac:spMk id="8" creationId="{54FEE591-954E-AF3B-26A5-0D2A3E0D66AC}"/>
          </ac:spMkLst>
        </pc:spChg>
        <pc:picChg chg="add mod modCrop">
          <ac:chgData name="り ぶ" userId="e79b0678f96bfbc0" providerId="LiveId" clId="{6BDCF257-B6DD-4824-8236-37FB7B236A1A}" dt="2023-12-12T09:54:33.553" v="1834" actId="1076"/>
          <ac:picMkLst>
            <pc:docMk/>
            <pc:sldMk cId="223806428" sldId="511"/>
            <ac:picMk id="3" creationId="{9067DC05-A53E-CD54-7550-88214A4BAAE4}"/>
          </ac:picMkLst>
        </pc:picChg>
        <pc:picChg chg="add del mod">
          <ac:chgData name="り ぶ" userId="e79b0678f96bfbc0" providerId="LiveId" clId="{6BDCF257-B6DD-4824-8236-37FB7B236A1A}" dt="2024-02-01T01:05:39.643" v="7913" actId="21"/>
          <ac:picMkLst>
            <pc:docMk/>
            <pc:sldMk cId="223806428" sldId="511"/>
            <ac:picMk id="7" creationId="{0F0C1C9C-617A-8914-919B-87FC785CF833}"/>
          </ac:picMkLst>
        </pc:picChg>
      </pc:sldChg>
      <pc:sldChg chg="addSp modSp new mod modClrScheme chgLayout">
        <pc:chgData name="り ぶ" userId="e79b0678f96bfbc0" providerId="LiveId" clId="{6BDCF257-B6DD-4824-8236-37FB7B236A1A}" dt="2023-12-13T00:26:46.776" v="4290"/>
        <pc:sldMkLst>
          <pc:docMk/>
          <pc:sldMk cId="3408879859" sldId="512"/>
        </pc:sldMkLst>
        <pc:spChg chg="mod ord">
          <ac:chgData name="り ぶ" userId="e79b0678f96bfbc0" providerId="LiveId" clId="{6BDCF257-B6DD-4824-8236-37FB7B236A1A}" dt="2023-12-12T09:45:13.532" v="1135" actId="700"/>
          <ac:spMkLst>
            <pc:docMk/>
            <pc:sldMk cId="3408879859" sldId="512"/>
            <ac:spMk id="2" creationId="{C7F7635B-7F55-3860-E7D9-602F0FF3B14E}"/>
          </ac:spMkLst>
        </pc:spChg>
        <pc:spChg chg="add mod ord">
          <ac:chgData name="り ぶ" userId="e79b0678f96bfbc0" providerId="LiveId" clId="{6BDCF257-B6DD-4824-8236-37FB7B236A1A}" dt="2023-12-13T00:26:46.776" v="4290"/>
          <ac:spMkLst>
            <pc:docMk/>
            <pc:sldMk cId="3408879859" sldId="512"/>
            <ac:spMk id="3" creationId="{F31F8264-6F4D-894A-5DE0-DA835BC9B488}"/>
          </ac:spMkLst>
        </pc:spChg>
        <pc:spChg chg="add mod">
          <ac:chgData name="り ぶ" userId="e79b0678f96bfbc0" providerId="LiveId" clId="{6BDCF257-B6DD-4824-8236-37FB7B236A1A}" dt="2023-12-12T09:50:47.994" v="1536" actId="1076"/>
          <ac:spMkLst>
            <pc:docMk/>
            <pc:sldMk cId="3408879859" sldId="512"/>
            <ac:spMk id="5" creationId="{D9F8E531-FD36-260E-C945-CE8E9D987591}"/>
          </ac:spMkLst>
        </pc:spChg>
        <pc:picChg chg="add mod modCrop">
          <ac:chgData name="り ぶ" userId="e79b0678f96bfbc0" providerId="LiveId" clId="{6BDCF257-B6DD-4824-8236-37FB7B236A1A}" dt="2023-12-12T09:48:40.926" v="1394" actId="1076"/>
          <ac:picMkLst>
            <pc:docMk/>
            <pc:sldMk cId="3408879859" sldId="512"/>
            <ac:picMk id="4" creationId="{100A07FA-A309-CEB2-BB78-672021E2E88E}"/>
          </ac:picMkLst>
        </pc:picChg>
      </pc:sldChg>
      <pc:sldChg chg="addSp delSp modSp new mod modClrScheme chgLayout">
        <pc:chgData name="り ぶ" userId="e79b0678f96bfbc0" providerId="LiveId" clId="{6BDCF257-B6DD-4824-8236-37FB7B236A1A}" dt="2023-12-12T10:11:37.009" v="2165"/>
        <pc:sldMkLst>
          <pc:docMk/>
          <pc:sldMk cId="470763989" sldId="513"/>
        </pc:sldMkLst>
        <pc:spChg chg="mod ord">
          <ac:chgData name="り ぶ" userId="e79b0678f96bfbc0" providerId="LiveId" clId="{6BDCF257-B6DD-4824-8236-37FB7B236A1A}" dt="2023-12-12T10:11:37.009" v="2165"/>
          <ac:spMkLst>
            <pc:docMk/>
            <pc:sldMk cId="470763989" sldId="513"/>
            <ac:spMk id="2" creationId="{4D1DCEA5-88C1-C2AF-54FB-630EB435324E}"/>
          </ac:spMkLst>
        </pc:spChg>
        <pc:spChg chg="add del mod">
          <ac:chgData name="り ぶ" userId="e79b0678f96bfbc0" providerId="LiveId" clId="{6BDCF257-B6DD-4824-8236-37FB7B236A1A}" dt="2023-12-12T10:09:34.432" v="2000" actId="478"/>
          <ac:spMkLst>
            <pc:docMk/>
            <pc:sldMk cId="470763989" sldId="513"/>
            <ac:spMk id="6" creationId="{CD99742E-F887-7D7D-F371-427E7A42D035}"/>
          </ac:spMkLst>
        </pc:spChg>
        <pc:spChg chg="add mod ord">
          <ac:chgData name="り ぶ" userId="e79b0678f96bfbc0" providerId="LiveId" clId="{6BDCF257-B6DD-4824-8236-37FB7B236A1A}" dt="2023-12-12T10:11:00.241" v="2135" actId="20577"/>
          <ac:spMkLst>
            <pc:docMk/>
            <pc:sldMk cId="470763989" sldId="513"/>
            <ac:spMk id="7" creationId="{82D2DCB9-BF0C-C7B0-0CD2-F9B82B2386D6}"/>
          </ac:spMkLst>
        </pc:spChg>
        <pc:spChg chg="add mod ord">
          <ac:chgData name="り ぶ" userId="e79b0678f96bfbc0" providerId="LiveId" clId="{6BDCF257-B6DD-4824-8236-37FB7B236A1A}" dt="2023-12-12T10:10:42.053" v="2105" actId="6549"/>
          <ac:spMkLst>
            <pc:docMk/>
            <pc:sldMk cId="470763989" sldId="513"/>
            <ac:spMk id="8" creationId="{B5DCE491-5774-DEAE-7F88-24B59502861D}"/>
          </ac:spMkLst>
        </pc:spChg>
        <pc:picChg chg="add mod">
          <ac:chgData name="り ぶ" userId="e79b0678f96bfbc0" providerId="LiveId" clId="{6BDCF257-B6DD-4824-8236-37FB7B236A1A}" dt="2023-12-12T10:10:35.251" v="2091" actId="1076"/>
          <ac:picMkLst>
            <pc:docMk/>
            <pc:sldMk cId="470763989" sldId="513"/>
            <ac:picMk id="3" creationId="{5292393E-D588-9577-E163-CF6CB4E329F1}"/>
          </ac:picMkLst>
        </pc:picChg>
        <pc:picChg chg="add mod">
          <ac:chgData name="り ぶ" userId="e79b0678f96bfbc0" providerId="LiveId" clId="{6BDCF257-B6DD-4824-8236-37FB7B236A1A}" dt="2023-12-12T10:11:02.387" v="2136" actId="1076"/>
          <ac:picMkLst>
            <pc:docMk/>
            <pc:sldMk cId="470763989" sldId="513"/>
            <ac:picMk id="4" creationId="{A1A66C02-0D84-8071-BECC-118864BB5437}"/>
          </ac:picMkLst>
        </pc:picChg>
        <pc:picChg chg="add mod">
          <ac:chgData name="り ぶ" userId="e79b0678f96bfbc0" providerId="LiveId" clId="{6BDCF257-B6DD-4824-8236-37FB7B236A1A}" dt="2023-12-12T10:10:30.951" v="2088" actId="1076"/>
          <ac:picMkLst>
            <pc:docMk/>
            <pc:sldMk cId="470763989" sldId="513"/>
            <ac:picMk id="5" creationId="{9ED17A47-24DA-2DD9-6032-D26AD43B9080}"/>
          </ac:picMkLst>
        </pc:picChg>
        <pc:picChg chg="add mod">
          <ac:chgData name="り ぶ" userId="e79b0678f96bfbc0" providerId="LiveId" clId="{6BDCF257-B6DD-4824-8236-37FB7B236A1A}" dt="2023-12-12T10:10:51.293" v="2119" actId="1076"/>
          <ac:picMkLst>
            <pc:docMk/>
            <pc:sldMk cId="470763989" sldId="513"/>
            <ac:picMk id="2050" creationId="{F05920F4-517C-3473-3CA0-2F5E56C60021}"/>
          </ac:picMkLst>
        </pc:picChg>
      </pc:sldChg>
      <pc:sldChg chg="addSp modSp new del">
        <pc:chgData name="り ぶ" userId="e79b0678f96bfbc0" providerId="LiveId" clId="{6BDCF257-B6DD-4824-8236-37FB7B236A1A}" dt="2023-12-12T10:09:45.655" v="2006" actId="2696"/>
        <pc:sldMkLst>
          <pc:docMk/>
          <pc:sldMk cId="4045527962" sldId="514"/>
        </pc:sldMkLst>
        <pc:picChg chg="add mod">
          <ac:chgData name="り ぶ" userId="e79b0678f96bfbc0" providerId="LiveId" clId="{6BDCF257-B6DD-4824-8236-37FB7B236A1A}" dt="2023-12-12T10:08:00.016" v="1967" actId="14100"/>
          <ac:picMkLst>
            <pc:docMk/>
            <pc:sldMk cId="4045527962" sldId="514"/>
            <ac:picMk id="4098" creationId="{B4098501-810A-6759-D28A-A466245DE100}"/>
          </ac:picMkLst>
        </pc:picChg>
      </pc:sldChg>
      <pc:sldChg chg="addSp modSp new del">
        <pc:chgData name="り ぶ" userId="e79b0678f96bfbc0" providerId="LiveId" clId="{6BDCF257-B6DD-4824-8236-37FB7B236A1A}" dt="2023-12-12T10:09:45.655" v="2006" actId="2696"/>
        <pc:sldMkLst>
          <pc:docMk/>
          <pc:sldMk cId="1204223051" sldId="515"/>
        </pc:sldMkLst>
        <pc:picChg chg="add mod">
          <ac:chgData name="り ぶ" userId="e79b0678f96bfbc0" providerId="LiveId" clId="{6BDCF257-B6DD-4824-8236-37FB7B236A1A}" dt="2023-12-12T10:08:07.248" v="1968" actId="14100"/>
          <ac:picMkLst>
            <pc:docMk/>
            <pc:sldMk cId="1204223051" sldId="515"/>
            <ac:picMk id="5122" creationId="{087A9DA4-532A-EF70-0B76-04976DCC52C2}"/>
          </ac:picMkLst>
        </pc:picChg>
      </pc:sldChg>
      <pc:sldChg chg="addSp modSp new del">
        <pc:chgData name="り ぶ" userId="e79b0678f96bfbc0" providerId="LiveId" clId="{6BDCF257-B6DD-4824-8236-37FB7B236A1A}" dt="2023-12-12T10:09:45.655" v="2006" actId="2696"/>
        <pc:sldMkLst>
          <pc:docMk/>
          <pc:sldMk cId="1060368684" sldId="516"/>
        </pc:sldMkLst>
        <pc:picChg chg="add mod">
          <ac:chgData name="り ぶ" userId="e79b0678f96bfbc0" providerId="LiveId" clId="{6BDCF257-B6DD-4824-8236-37FB7B236A1A}" dt="2023-12-12T10:08:14.336" v="1969" actId="14100"/>
          <ac:picMkLst>
            <pc:docMk/>
            <pc:sldMk cId="1060368684" sldId="516"/>
            <ac:picMk id="6146" creationId="{2DFB22DC-42F2-5AEA-2781-C0CBFA787A26}"/>
          </ac:picMkLst>
        </pc:picChg>
      </pc:sldChg>
      <pc:sldChg chg="addSp delSp modSp new mod ord modClrScheme chgLayout">
        <pc:chgData name="り ぶ" userId="e79b0678f96bfbc0" providerId="LiveId" clId="{6BDCF257-B6DD-4824-8236-37FB7B236A1A}" dt="2024-02-01T01:10:09.977" v="8103" actId="20577"/>
        <pc:sldMkLst>
          <pc:docMk/>
          <pc:sldMk cId="10305898" sldId="517"/>
        </pc:sldMkLst>
        <pc:spChg chg="mod ord">
          <ac:chgData name="り ぶ" userId="e79b0678f96bfbc0" providerId="LiveId" clId="{6BDCF257-B6DD-4824-8236-37FB7B236A1A}" dt="2024-02-01T01:10:09.977" v="8103" actId="20577"/>
          <ac:spMkLst>
            <pc:docMk/>
            <pc:sldMk cId="10305898" sldId="517"/>
            <ac:spMk id="2" creationId="{247274BD-6DEE-5447-1914-24792C9D24AB}"/>
          </ac:spMkLst>
        </pc:spChg>
        <pc:spChg chg="add mod">
          <ac:chgData name="り ぶ" userId="e79b0678f96bfbc0" providerId="LiveId" clId="{6BDCF257-B6DD-4824-8236-37FB7B236A1A}" dt="2023-12-12T11:26:22.786" v="4173" actId="1076"/>
          <ac:spMkLst>
            <pc:docMk/>
            <pc:sldMk cId="10305898" sldId="517"/>
            <ac:spMk id="5" creationId="{9CC5FBEC-D358-A8F7-97A6-1F2FC36B00FA}"/>
          </ac:spMkLst>
        </pc:spChg>
        <pc:spChg chg="add mod ord">
          <ac:chgData name="り ぶ" userId="e79b0678f96bfbc0" providerId="LiveId" clId="{6BDCF257-B6DD-4824-8236-37FB7B236A1A}" dt="2023-12-12T10:49:31.067" v="3071"/>
          <ac:spMkLst>
            <pc:docMk/>
            <pc:sldMk cId="10305898" sldId="517"/>
            <ac:spMk id="7" creationId="{2945B1C4-E024-E78A-B663-C2F2B27EE377}"/>
          </ac:spMkLst>
        </pc:spChg>
        <pc:spChg chg="add mod ord">
          <ac:chgData name="り ぶ" userId="e79b0678f96bfbc0" providerId="LiveId" clId="{6BDCF257-B6DD-4824-8236-37FB7B236A1A}" dt="2023-12-12T11:26:06.166" v="4155" actId="20577"/>
          <ac:spMkLst>
            <pc:docMk/>
            <pc:sldMk cId="10305898" sldId="517"/>
            <ac:spMk id="8" creationId="{EDB32684-2E21-DFEC-1CD3-74B925F6B7E0}"/>
          </ac:spMkLst>
        </pc:spChg>
        <pc:spChg chg="add del mod">
          <ac:chgData name="り ぶ" userId="e79b0678f96bfbc0" providerId="LiveId" clId="{6BDCF257-B6DD-4824-8236-37FB7B236A1A}" dt="2023-12-12T10:50:27.641" v="3114" actId="21"/>
          <ac:spMkLst>
            <pc:docMk/>
            <pc:sldMk cId="10305898" sldId="517"/>
            <ac:spMk id="9" creationId="{EF2D376F-87FE-350D-4912-E9CE5CA128F3}"/>
          </ac:spMkLst>
        </pc:spChg>
        <pc:spChg chg="add mod">
          <ac:chgData name="り ぶ" userId="e79b0678f96bfbc0" providerId="LiveId" clId="{6BDCF257-B6DD-4824-8236-37FB7B236A1A}" dt="2023-12-12T10:50:36.174" v="3118" actId="1076"/>
          <ac:spMkLst>
            <pc:docMk/>
            <pc:sldMk cId="10305898" sldId="517"/>
            <ac:spMk id="10" creationId="{D456843D-D72A-3017-46D8-ED8C44C81F2D}"/>
          </ac:spMkLst>
        </pc:spChg>
        <pc:spChg chg="add mod">
          <ac:chgData name="り ぶ" userId="e79b0678f96bfbc0" providerId="LiveId" clId="{6BDCF257-B6DD-4824-8236-37FB7B236A1A}" dt="2023-12-12T10:50:44.387" v="3140" actId="20577"/>
          <ac:spMkLst>
            <pc:docMk/>
            <pc:sldMk cId="10305898" sldId="517"/>
            <ac:spMk id="11" creationId="{81A79BCE-A1AA-808D-5A10-6571EFA0DD0E}"/>
          </ac:spMkLst>
        </pc:spChg>
        <pc:spChg chg="add mod">
          <ac:chgData name="り ぶ" userId="e79b0678f96bfbc0" providerId="LiveId" clId="{6BDCF257-B6DD-4824-8236-37FB7B236A1A}" dt="2023-12-12T10:53:08.593" v="3387" actId="404"/>
          <ac:spMkLst>
            <pc:docMk/>
            <pc:sldMk cId="10305898" sldId="517"/>
            <ac:spMk id="12" creationId="{BECEB80A-24BA-CF15-2A4E-A31CA95A2335}"/>
          </ac:spMkLst>
        </pc:spChg>
        <pc:picChg chg="add mod ord">
          <ac:chgData name="り ぶ" userId="e79b0678f96bfbc0" providerId="LiveId" clId="{6BDCF257-B6DD-4824-8236-37FB7B236A1A}" dt="2023-12-12T10:51:42.072" v="3251" actId="167"/>
          <ac:picMkLst>
            <pc:docMk/>
            <pc:sldMk cId="10305898" sldId="517"/>
            <ac:picMk id="3" creationId="{CED5D09F-E85C-A062-B6F0-C3BB9B619B1C}"/>
          </ac:picMkLst>
        </pc:picChg>
        <pc:picChg chg="add mod modCrop">
          <ac:chgData name="り ぶ" userId="e79b0678f96bfbc0" providerId="LiveId" clId="{6BDCF257-B6DD-4824-8236-37FB7B236A1A}" dt="2023-12-12T10:52:12.453" v="3287" actId="1076"/>
          <ac:picMkLst>
            <pc:docMk/>
            <pc:sldMk cId="10305898" sldId="517"/>
            <ac:picMk id="4" creationId="{C014149F-504B-D80A-B269-E2FAD712E509}"/>
          </ac:picMkLst>
        </pc:picChg>
        <pc:picChg chg="add mod">
          <ac:chgData name="り ぶ" userId="e79b0678f96bfbc0" providerId="LiveId" clId="{6BDCF257-B6DD-4824-8236-37FB7B236A1A}" dt="2023-12-12T10:50:28.839" v="3115" actId="1076"/>
          <ac:picMkLst>
            <pc:docMk/>
            <pc:sldMk cId="10305898" sldId="517"/>
            <ac:picMk id="6" creationId="{615B2602-5DF5-2E7B-2D0A-DB5CB2E2D409}"/>
          </ac:picMkLst>
        </pc:picChg>
      </pc:sldChg>
      <pc:sldChg chg="addSp modSp new mod modClrScheme chgLayout">
        <pc:chgData name="り ぶ" userId="e79b0678f96bfbc0" providerId="LiveId" clId="{6BDCF257-B6DD-4824-8236-37FB7B236A1A}" dt="2023-12-12T10:22:54.259" v="2562" actId="20577"/>
        <pc:sldMkLst>
          <pc:docMk/>
          <pc:sldMk cId="714215342" sldId="518"/>
        </pc:sldMkLst>
        <pc:spChg chg="mod ord">
          <ac:chgData name="り ぶ" userId="e79b0678f96bfbc0" providerId="LiveId" clId="{6BDCF257-B6DD-4824-8236-37FB7B236A1A}" dt="2023-12-12T10:17:57.387" v="2430" actId="700"/>
          <ac:spMkLst>
            <pc:docMk/>
            <pc:sldMk cId="714215342" sldId="518"/>
            <ac:spMk id="2" creationId="{A018422E-EB8D-D03D-31A8-1DDEABEE0883}"/>
          </ac:spMkLst>
        </pc:spChg>
        <pc:spChg chg="add mod ord">
          <ac:chgData name="り ぶ" userId="e79b0678f96bfbc0" providerId="LiveId" clId="{6BDCF257-B6DD-4824-8236-37FB7B236A1A}" dt="2023-12-12T10:18:17.744" v="2511"/>
          <ac:spMkLst>
            <pc:docMk/>
            <pc:sldMk cId="714215342" sldId="518"/>
            <ac:spMk id="4" creationId="{78C03D72-22B8-1D1B-1F72-F2247C896234}"/>
          </ac:spMkLst>
        </pc:spChg>
        <pc:graphicFrameChg chg="add mod modGraphic">
          <ac:chgData name="り ぶ" userId="e79b0678f96bfbc0" providerId="LiveId" clId="{6BDCF257-B6DD-4824-8236-37FB7B236A1A}" dt="2023-12-12T10:22:54.259" v="2562" actId="20577"/>
          <ac:graphicFrameMkLst>
            <pc:docMk/>
            <pc:sldMk cId="714215342" sldId="518"/>
            <ac:graphicFrameMk id="3" creationId="{9D4AEC27-2315-0204-73F8-6A2FE14E55AF}"/>
          </ac:graphicFrameMkLst>
        </pc:graphicFrameChg>
      </pc:sldChg>
      <pc:sldChg chg="addSp modSp new mod ord modClrScheme chgLayout">
        <pc:chgData name="り ぶ" userId="e79b0678f96bfbc0" providerId="LiveId" clId="{6BDCF257-B6DD-4824-8236-37FB7B236A1A}" dt="2023-12-12T11:10:11.650" v="4093"/>
        <pc:sldMkLst>
          <pc:docMk/>
          <pc:sldMk cId="658225683" sldId="519"/>
        </pc:sldMkLst>
        <pc:spChg chg="mod ord">
          <ac:chgData name="り ぶ" userId="e79b0678f96bfbc0" providerId="LiveId" clId="{6BDCF257-B6DD-4824-8236-37FB7B236A1A}" dt="2023-12-12T10:32:58.132" v="2867" actId="20577"/>
          <ac:spMkLst>
            <pc:docMk/>
            <pc:sldMk cId="658225683" sldId="519"/>
            <ac:spMk id="2" creationId="{92B6EEE5-59F9-F69E-6210-4D757CFD9A25}"/>
          </ac:spMkLst>
        </pc:spChg>
        <pc:spChg chg="add mod">
          <ac:chgData name="り ぶ" userId="e79b0678f96bfbc0" providerId="LiveId" clId="{6BDCF257-B6DD-4824-8236-37FB7B236A1A}" dt="2023-12-12T10:32:40.723" v="2835" actId="1076"/>
          <ac:spMkLst>
            <pc:docMk/>
            <pc:sldMk cId="658225683" sldId="519"/>
            <ac:spMk id="5" creationId="{C8EA9D4B-C8A2-652B-677D-FEDD18117E27}"/>
          </ac:spMkLst>
        </pc:spChg>
        <pc:spChg chg="add mod">
          <ac:chgData name="り ぶ" userId="e79b0678f96bfbc0" providerId="LiveId" clId="{6BDCF257-B6DD-4824-8236-37FB7B236A1A}" dt="2023-12-12T10:44:32.103" v="3003" actId="1076"/>
          <ac:spMkLst>
            <pc:docMk/>
            <pc:sldMk cId="658225683" sldId="519"/>
            <ac:spMk id="6" creationId="{3CF02DA6-96B0-B160-ED19-CAD14E8F30AE}"/>
          </ac:spMkLst>
        </pc:spChg>
        <pc:spChg chg="add mod ord">
          <ac:chgData name="り ぶ" userId="e79b0678f96bfbc0" providerId="LiveId" clId="{6BDCF257-B6DD-4824-8236-37FB7B236A1A}" dt="2023-12-12T10:44:12.900" v="3002"/>
          <ac:spMkLst>
            <pc:docMk/>
            <pc:sldMk cId="658225683" sldId="519"/>
            <ac:spMk id="7" creationId="{9E2498C2-3DDE-3ECA-AAF0-E2FB02D6A5A2}"/>
          </ac:spMkLst>
        </pc:spChg>
        <pc:spChg chg="add mod ord">
          <ac:chgData name="り ぶ" userId="e79b0678f96bfbc0" providerId="LiveId" clId="{6BDCF257-B6DD-4824-8236-37FB7B236A1A}" dt="2023-12-12T10:33:31.287" v="2871" actId="20577"/>
          <ac:spMkLst>
            <pc:docMk/>
            <pc:sldMk cId="658225683" sldId="519"/>
            <ac:spMk id="8" creationId="{E6AD8B23-56A8-02B7-63C0-C6F6CF99F6EE}"/>
          </ac:spMkLst>
        </pc:spChg>
        <pc:picChg chg="add mod modCrop">
          <ac:chgData name="り ぶ" userId="e79b0678f96bfbc0" providerId="LiveId" clId="{6BDCF257-B6DD-4824-8236-37FB7B236A1A}" dt="2023-12-12T10:44:32.103" v="3003" actId="1076"/>
          <ac:picMkLst>
            <pc:docMk/>
            <pc:sldMk cId="658225683" sldId="519"/>
            <ac:picMk id="3" creationId="{1B299CE8-36C5-219B-C02F-409A28908371}"/>
          </ac:picMkLst>
        </pc:picChg>
        <pc:picChg chg="add mod">
          <ac:chgData name="り ぶ" userId="e79b0678f96bfbc0" providerId="LiveId" clId="{6BDCF257-B6DD-4824-8236-37FB7B236A1A}" dt="2023-12-12T10:32:40.723" v="2835" actId="1076"/>
          <ac:picMkLst>
            <pc:docMk/>
            <pc:sldMk cId="658225683" sldId="519"/>
            <ac:picMk id="4" creationId="{CC210562-0BA4-4FF3-2981-DFCA3847A04E}"/>
          </ac:picMkLst>
        </pc:picChg>
      </pc:sldChg>
      <pc:sldChg chg="addSp modSp new mod modClrScheme chgLayout">
        <pc:chgData name="り ぶ" userId="e79b0678f96bfbc0" providerId="LiveId" clId="{6BDCF257-B6DD-4824-8236-37FB7B236A1A}" dt="2024-02-01T01:10:14.736" v="8104" actId="20577"/>
        <pc:sldMkLst>
          <pc:docMk/>
          <pc:sldMk cId="2531380792" sldId="520"/>
        </pc:sldMkLst>
        <pc:spChg chg="mod ord">
          <ac:chgData name="り ぶ" userId="e79b0678f96bfbc0" providerId="LiveId" clId="{6BDCF257-B6DD-4824-8236-37FB7B236A1A}" dt="2024-02-01T01:10:14.736" v="8104" actId="20577"/>
          <ac:spMkLst>
            <pc:docMk/>
            <pc:sldMk cId="2531380792" sldId="520"/>
            <ac:spMk id="2" creationId="{3145145C-0051-CB5A-B279-E55726BE31EF}"/>
          </ac:spMkLst>
        </pc:spChg>
        <pc:spChg chg="add mod ord">
          <ac:chgData name="り ぶ" userId="e79b0678f96bfbc0" providerId="LiveId" clId="{6BDCF257-B6DD-4824-8236-37FB7B236A1A}" dt="2023-12-12T11:02:03.152" v="3785" actId="1076"/>
          <ac:spMkLst>
            <pc:docMk/>
            <pc:sldMk cId="2531380792" sldId="520"/>
            <ac:spMk id="5" creationId="{A638752E-6D7A-408C-27C0-2F13D18BB706}"/>
          </ac:spMkLst>
        </pc:spChg>
        <pc:spChg chg="add mod ord">
          <ac:chgData name="り ぶ" userId="e79b0678f96bfbc0" providerId="LiveId" clId="{6BDCF257-B6DD-4824-8236-37FB7B236A1A}" dt="2023-12-13T04:17:07.162" v="5454" actId="14100"/>
          <ac:spMkLst>
            <pc:docMk/>
            <pc:sldMk cId="2531380792" sldId="520"/>
            <ac:spMk id="6" creationId="{F8F19AAB-C297-2524-26DA-4E0CA7578F4A}"/>
          </ac:spMkLst>
        </pc:spChg>
        <pc:spChg chg="add mod ord">
          <ac:chgData name="り ぶ" userId="e79b0678f96bfbc0" providerId="LiveId" clId="{6BDCF257-B6DD-4824-8236-37FB7B236A1A}" dt="2023-12-12T11:09:25.033" v="4075"/>
          <ac:spMkLst>
            <pc:docMk/>
            <pc:sldMk cId="2531380792" sldId="520"/>
            <ac:spMk id="7" creationId="{659002CC-085E-E3A6-EAC5-632FE0E20833}"/>
          </ac:spMkLst>
        </pc:spChg>
        <pc:spChg chg="add mod">
          <ac:chgData name="り ぶ" userId="e79b0678f96bfbc0" providerId="LiveId" clId="{6BDCF257-B6DD-4824-8236-37FB7B236A1A}" dt="2023-12-12T11:03:19.495" v="3809" actId="1076"/>
          <ac:spMkLst>
            <pc:docMk/>
            <pc:sldMk cId="2531380792" sldId="520"/>
            <ac:spMk id="9" creationId="{44D5FBE8-ADB3-6349-20C5-5FB214B3BDCD}"/>
          </ac:spMkLst>
        </pc:spChg>
        <pc:spChg chg="add mod">
          <ac:chgData name="り ぶ" userId="e79b0678f96bfbc0" providerId="LiveId" clId="{6BDCF257-B6DD-4824-8236-37FB7B236A1A}" dt="2023-12-12T11:04:26.033" v="3915" actId="1076"/>
          <ac:spMkLst>
            <pc:docMk/>
            <pc:sldMk cId="2531380792" sldId="520"/>
            <ac:spMk id="10" creationId="{525F47D2-6445-AF25-6CA3-CAD322AB067C}"/>
          </ac:spMkLst>
        </pc:spChg>
        <pc:spChg chg="add mod">
          <ac:chgData name="り ぶ" userId="e79b0678f96bfbc0" providerId="LiveId" clId="{6BDCF257-B6DD-4824-8236-37FB7B236A1A}" dt="2023-12-12T11:05:12.676" v="3957" actId="14100"/>
          <ac:spMkLst>
            <pc:docMk/>
            <pc:sldMk cId="2531380792" sldId="520"/>
            <ac:spMk id="11" creationId="{308B07FB-B477-DF0C-2904-ADB1F1011B4F}"/>
          </ac:spMkLst>
        </pc:spChg>
        <pc:picChg chg="add mod ord modCrop">
          <ac:chgData name="り ぶ" userId="e79b0678f96bfbc0" providerId="LiveId" clId="{6BDCF257-B6DD-4824-8236-37FB7B236A1A}" dt="2023-12-12T11:02:03.152" v="3785" actId="1076"/>
          <ac:picMkLst>
            <pc:docMk/>
            <pc:sldMk cId="2531380792" sldId="520"/>
            <ac:picMk id="4" creationId="{5FC3180C-B182-3872-2428-3368E9ADB645}"/>
          </ac:picMkLst>
        </pc:picChg>
        <pc:picChg chg="add mod">
          <ac:chgData name="り ぶ" userId="e79b0678f96bfbc0" providerId="LiveId" clId="{6BDCF257-B6DD-4824-8236-37FB7B236A1A}" dt="2023-12-12T11:03:19.495" v="3809" actId="1076"/>
          <ac:picMkLst>
            <pc:docMk/>
            <pc:sldMk cId="2531380792" sldId="520"/>
            <ac:picMk id="8" creationId="{34EEB150-F6AB-4206-D538-D4F1B2CD7FB8}"/>
          </ac:picMkLst>
        </pc:picChg>
      </pc:sldChg>
      <pc:sldChg chg="addSp delSp modSp new mod ord modClrScheme chgLayout">
        <pc:chgData name="り ぶ" userId="e79b0678f96bfbc0" providerId="LiveId" clId="{6BDCF257-B6DD-4824-8236-37FB7B236A1A}" dt="2024-02-01T01:09:54.103" v="8101" actId="20577"/>
        <pc:sldMkLst>
          <pc:docMk/>
          <pc:sldMk cId="2744630935" sldId="521"/>
        </pc:sldMkLst>
        <pc:spChg chg="mod ord">
          <ac:chgData name="り ぶ" userId="e79b0678f96bfbc0" providerId="LiveId" clId="{6BDCF257-B6DD-4824-8236-37FB7B236A1A}" dt="2024-02-01T01:09:54.103" v="8101" actId="20577"/>
          <ac:spMkLst>
            <pc:docMk/>
            <pc:sldMk cId="2744630935" sldId="521"/>
            <ac:spMk id="2" creationId="{63EF666D-AC1F-E8E9-AA9D-CDE7A3213A12}"/>
          </ac:spMkLst>
        </pc:spChg>
        <pc:spChg chg="add mod">
          <ac:chgData name="り ぶ" userId="e79b0678f96bfbc0" providerId="LiveId" clId="{6BDCF257-B6DD-4824-8236-37FB7B236A1A}" dt="2023-12-13T04:27:10.547" v="5810" actId="1076"/>
          <ac:spMkLst>
            <pc:docMk/>
            <pc:sldMk cId="2744630935" sldId="521"/>
            <ac:spMk id="5" creationId="{B2ABB7C7-08AE-C030-E08B-2D85892DEA69}"/>
          </ac:spMkLst>
        </pc:spChg>
        <pc:spChg chg="add mod">
          <ac:chgData name="り ぶ" userId="e79b0678f96bfbc0" providerId="LiveId" clId="{6BDCF257-B6DD-4824-8236-37FB7B236A1A}" dt="2023-12-13T04:27:10.547" v="5810" actId="1076"/>
          <ac:spMkLst>
            <pc:docMk/>
            <pc:sldMk cId="2744630935" sldId="521"/>
            <ac:spMk id="6" creationId="{2F022887-0B56-44F8-F394-F924F85C0B64}"/>
          </ac:spMkLst>
        </pc:spChg>
        <pc:spChg chg="add mod">
          <ac:chgData name="り ぶ" userId="e79b0678f96bfbc0" providerId="LiveId" clId="{6BDCF257-B6DD-4824-8236-37FB7B236A1A}" dt="2023-12-13T04:27:10.547" v="5810" actId="1076"/>
          <ac:spMkLst>
            <pc:docMk/>
            <pc:sldMk cId="2744630935" sldId="521"/>
            <ac:spMk id="7" creationId="{AA9449BF-9E5C-B4B2-C035-D73CC1467214}"/>
          </ac:spMkLst>
        </pc:spChg>
        <pc:spChg chg="add mod">
          <ac:chgData name="り ぶ" userId="e79b0678f96bfbc0" providerId="LiveId" clId="{6BDCF257-B6DD-4824-8236-37FB7B236A1A}" dt="2023-12-13T04:27:10.547" v="5810" actId="1076"/>
          <ac:spMkLst>
            <pc:docMk/>
            <pc:sldMk cId="2744630935" sldId="521"/>
            <ac:spMk id="8" creationId="{8A7D2AB7-FAE0-AC12-7F93-6EDADDF752D3}"/>
          </ac:spMkLst>
        </pc:spChg>
        <pc:spChg chg="add mod">
          <ac:chgData name="り ぶ" userId="e79b0678f96bfbc0" providerId="LiveId" clId="{6BDCF257-B6DD-4824-8236-37FB7B236A1A}" dt="2023-12-13T04:27:10.547" v="5810" actId="1076"/>
          <ac:spMkLst>
            <pc:docMk/>
            <pc:sldMk cId="2744630935" sldId="521"/>
            <ac:spMk id="9" creationId="{74B431C8-C703-416D-706E-36A4D27635D9}"/>
          </ac:spMkLst>
        </pc:spChg>
        <pc:spChg chg="add mod">
          <ac:chgData name="り ぶ" userId="e79b0678f96bfbc0" providerId="LiveId" clId="{6BDCF257-B6DD-4824-8236-37FB7B236A1A}" dt="2023-12-13T04:27:10.547" v="5810" actId="1076"/>
          <ac:spMkLst>
            <pc:docMk/>
            <pc:sldMk cId="2744630935" sldId="521"/>
            <ac:spMk id="10" creationId="{4D4F5B35-38AF-5607-E1BC-D631865B3B4F}"/>
          </ac:spMkLst>
        </pc:spChg>
        <pc:spChg chg="add mod">
          <ac:chgData name="り ぶ" userId="e79b0678f96bfbc0" providerId="LiveId" clId="{6BDCF257-B6DD-4824-8236-37FB7B236A1A}" dt="2023-12-13T04:27:10.547" v="5810" actId="1076"/>
          <ac:spMkLst>
            <pc:docMk/>
            <pc:sldMk cId="2744630935" sldId="521"/>
            <ac:spMk id="11" creationId="{888DBBD6-D754-4182-CDD6-377E45D9D309}"/>
          </ac:spMkLst>
        </pc:spChg>
        <pc:spChg chg="add mod">
          <ac:chgData name="り ぶ" userId="e79b0678f96bfbc0" providerId="LiveId" clId="{6BDCF257-B6DD-4824-8236-37FB7B236A1A}" dt="2023-12-13T04:47:41.909" v="5926" actId="207"/>
          <ac:spMkLst>
            <pc:docMk/>
            <pc:sldMk cId="2744630935" sldId="521"/>
            <ac:spMk id="12" creationId="{1BEC50E0-532B-84F1-38DC-3A942FD0A7D8}"/>
          </ac:spMkLst>
        </pc:spChg>
        <pc:spChg chg="add mod">
          <ac:chgData name="り ぶ" userId="e79b0678f96bfbc0" providerId="LiveId" clId="{6BDCF257-B6DD-4824-8236-37FB7B236A1A}" dt="2023-12-13T04:27:38.550" v="5886" actId="1076"/>
          <ac:spMkLst>
            <pc:docMk/>
            <pc:sldMk cId="2744630935" sldId="521"/>
            <ac:spMk id="17" creationId="{8B079D26-251F-E7C2-D01F-299FED3D83D6}"/>
          </ac:spMkLst>
        </pc:spChg>
        <pc:spChg chg="add mod">
          <ac:chgData name="り ぶ" userId="e79b0678f96bfbc0" providerId="LiveId" clId="{6BDCF257-B6DD-4824-8236-37FB7B236A1A}" dt="2023-12-13T04:26:33.781" v="5802" actId="1076"/>
          <ac:spMkLst>
            <pc:docMk/>
            <pc:sldMk cId="2744630935" sldId="521"/>
            <ac:spMk id="18" creationId="{6B9360FF-ADB3-B14D-5C31-CDE422CFE95F}"/>
          </ac:spMkLst>
        </pc:spChg>
        <pc:spChg chg="add mod ord">
          <ac:chgData name="り ぶ" userId="e79b0678f96bfbc0" providerId="LiveId" clId="{6BDCF257-B6DD-4824-8236-37FB7B236A1A}" dt="2023-12-13T04:27:32.712" v="5885"/>
          <ac:spMkLst>
            <pc:docMk/>
            <pc:sldMk cId="2744630935" sldId="521"/>
            <ac:spMk id="19" creationId="{3EE3683C-25B4-BC5C-F58D-E38102240F9F}"/>
          </ac:spMkLst>
        </pc:spChg>
        <pc:picChg chg="add del mod">
          <ac:chgData name="り ぶ" userId="e79b0678f96bfbc0" providerId="LiveId" clId="{6BDCF257-B6DD-4824-8236-37FB7B236A1A}" dt="2023-12-12T11:06:04.958" v="3978" actId="21"/>
          <ac:picMkLst>
            <pc:docMk/>
            <pc:sldMk cId="2744630935" sldId="521"/>
            <ac:picMk id="4" creationId="{6F4E535B-6222-2C34-99B3-859600C523B5}"/>
          </ac:picMkLst>
        </pc:picChg>
        <pc:picChg chg="add mod modCrop">
          <ac:chgData name="り ぶ" userId="e79b0678f96bfbc0" providerId="LiveId" clId="{6BDCF257-B6DD-4824-8236-37FB7B236A1A}" dt="2023-12-13T04:27:10.547" v="5810" actId="1076"/>
          <ac:picMkLst>
            <pc:docMk/>
            <pc:sldMk cId="2744630935" sldId="521"/>
            <ac:picMk id="4" creationId="{A27B26E1-E143-31A9-323B-35A667A52E4B}"/>
          </ac:picMkLst>
        </pc:picChg>
        <pc:picChg chg="add mod">
          <ac:chgData name="り ぶ" userId="e79b0678f96bfbc0" providerId="LiveId" clId="{6BDCF257-B6DD-4824-8236-37FB7B236A1A}" dt="2023-12-13T04:27:38.550" v="5886" actId="1076"/>
          <ac:picMkLst>
            <pc:docMk/>
            <pc:sldMk cId="2744630935" sldId="521"/>
            <ac:picMk id="14" creationId="{19EF9065-9C78-F416-9AE3-0A519DC12B99}"/>
          </ac:picMkLst>
        </pc:picChg>
        <pc:picChg chg="add mod">
          <ac:chgData name="り ぶ" userId="e79b0678f96bfbc0" providerId="LiveId" clId="{6BDCF257-B6DD-4824-8236-37FB7B236A1A}" dt="2023-12-13T04:26:31.964" v="5801" actId="1076"/>
          <ac:picMkLst>
            <pc:docMk/>
            <pc:sldMk cId="2744630935" sldId="521"/>
            <ac:picMk id="16" creationId="{9599CD12-0164-EC1F-E84B-49F2E9E49303}"/>
          </ac:picMkLst>
        </pc:picChg>
      </pc:sldChg>
      <pc:sldChg chg="addSp modSp new mod modClrScheme chgLayout">
        <pc:chgData name="り ぶ" userId="e79b0678f96bfbc0" providerId="LiveId" clId="{6BDCF257-B6DD-4824-8236-37FB7B236A1A}" dt="2024-02-01T01:10:19.795" v="8105" actId="20577"/>
        <pc:sldMkLst>
          <pc:docMk/>
          <pc:sldMk cId="1703072708" sldId="522"/>
        </pc:sldMkLst>
        <pc:spChg chg="mod ord">
          <ac:chgData name="り ぶ" userId="e79b0678f96bfbc0" providerId="LiveId" clId="{6BDCF257-B6DD-4824-8236-37FB7B236A1A}" dt="2024-02-01T01:10:19.795" v="8105" actId="20577"/>
          <ac:spMkLst>
            <pc:docMk/>
            <pc:sldMk cId="1703072708" sldId="522"/>
            <ac:spMk id="2" creationId="{0C21FDCF-10D0-F66E-9241-6FAEE7AFE940}"/>
          </ac:spMkLst>
        </pc:spChg>
        <pc:spChg chg="add mod">
          <ac:chgData name="り ぶ" userId="e79b0678f96bfbc0" providerId="LiveId" clId="{6BDCF257-B6DD-4824-8236-37FB7B236A1A}" dt="2023-12-13T00:35:51.593" v="4834" actId="1076"/>
          <ac:spMkLst>
            <pc:docMk/>
            <pc:sldMk cId="1703072708" sldId="522"/>
            <ac:spMk id="6" creationId="{9A50393E-0718-6904-3531-4BF74F9CD2EB}"/>
          </ac:spMkLst>
        </pc:spChg>
        <pc:spChg chg="add mod">
          <ac:chgData name="り ぶ" userId="e79b0678f96bfbc0" providerId="LiveId" clId="{6BDCF257-B6DD-4824-8236-37FB7B236A1A}" dt="2023-12-13T00:35:57.856" v="4836" actId="1076"/>
          <ac:spMkLst>
            <pc:docMk/>
            <pc:sldMk cId="1703072708" sldId="522"/>
            <ac:spMk id="7" creationId="{8A20CF98-5722-5618-097A-9D239DC19B74}"/>
          </ac:spMkLst>
        </pc:spChg>
        <pc:spChg chg="add mod">
          <ac:chgData name="り ぶ" userId="e79b0678f96bfbc0" providerId="LiveId" clId="{6BDCF257-B6DD-4824-8236-37FB7B236A1A}" dt="2023-12-13T00:35:40.487" v="4831" actId="1076"/>
          <ac:spMkLst>
            <pc:docMk/>
            <pc:sldMk cId="1703072708" sldId="522"/>
            <ac:spMk id="8" creationId="{821C0EE3-E1A4-D97A-1549-404B77D28D1B}"/>
          </ac:spMkLst>
        </pc:spChg>
        <pc:spChg chg="add mod ord">
          <ac:chgData name="り ぶ" userId="e79b0678f96bfbc0" providerId="LiveId" clId="{6BDCF257-B6DD-4824-8236-37FB7B236A1A}" dt="2023-12-13T00:45:28.481" v="5438" actId="20577"/>
          <ac:spMkLst>
            <pc:docMk/>
            <pc:sldMk cId="1703072708" sldId="522"/>
            <ac:spMk id="9" creationId="{65F9255B-B11F-3A63-C9EA-7E0F46F3E1C2}"/>
          </ac:spMkLst>
        </pc:spChg>
        <pc:picChg chg="add mod modCrop">
          <ac:chgData name="り ぶ" userId="e79b0678f96bfbc0" providerId="LiveId" clId="{6BDCF257-B6DD-4824-8236-37FB7B236A1A}" dt="2023-12-13T00:36:17.221" v="4842" actId="1076"/>
          <ac:picMkLst>
            <pc:docMk/>
            <pc:sldMk cId="1703072708" sldId="522"/>
            <ac:picMk id="3" creationId="{E5F3FFEC-E98F-62F2-7E14-AB166420A247}"/>
          </ac:picMkLst>
        </pc:picChg>
        <pc:picChg chg="add mod modCrop">
          <ac:chgData name="り ぶ" userId="e79b0678f96bfbc0" providerId="LiveId" clId="{6BDCF257-B6DD-4824-8236-37FB7B236A1A}" dt="2023-12-13T00:36:09.675" v="4840" actId="1076"/>
          <ac:picMkLst>
            <pc:docMk/>
            <pc:sldMk cId="1703072708" sldId="522"/>
            <ac:picMk id="4" creationId="{D45482DB-6D2D-7C23-DAC7-130651091E13}"/>
          </ac:picMkLst>
        </pc:picChg>
        <pc:picChg chg="add mod modCrop">
          <ac:chgData name="り ぶ" userId="e79b0678f96bfbc0" providerId="LiveId" clId="{6BDCF257-B6DD-4824-8236-37FB7B236A1A}" dt="2023-12-13T00:36:20.160" v="4843" actId="1076"/>
          <ac:picMkLst>
            <pc:docMk/>
            <pc:sldMk cId="1703072708" sldId="522"/>
            <ac:picMk id="5" creationId="{C26F4761-D7BB-778C-0078-DC69CC7F29FF}"/>
          </ac:picMkLst>
        </pc:picChg>
      </pc:sldChg>
      <pc:sldChg chg="addSp modSp new mod ord modClrScheme chgLayout">
        <pc:chgData name="り ぶ" userId="e79b0678f96bfbc0" providerId="LiveId" clId="{6BDCF257-B6DD-4824-8236-37FB7B236A1A}" dt="2024-02-01T01:10:26.457" v="8106" actId="20577"/>
        <pc:sldMkLst>
          <pc:docMk/>
          <pc:sldMk cId="2555744823" sldId="523"/>
        </pc:sldMkLst>
        <pc:spChg chg="mod ord">
          <ac:chgData name="り ぶ" userId="e79b0678f96bfbc0" providerId="LiveId" clId="{6BDCF257-B6DD-4824-8236-37FB7B236A1A}" dt="2024-02-01T01:10:26.457" v="8106" actId="20577"/>
          <ac:spMkLst>
            <pc:docMk/>
            <pc:sldMk cId="2555744823" sldId="523"/>
            <ac:spMk id="2" creationId="{7BE70854-01F4-6C96-3074-D930F5D01E4C}"/>
          </ac:spMkLst>
        </pc:spChg>
        <pc:spChg chg="add mod ord">
          <ac:chgData name="り ぶ" userId="e79b0678f96bfbc0" providerId="LiveId" clId="{6BDCF257-B6DD-4824-8236-37FB7B236A1A}" dt="2024-01-25T00:07:52.277" v="7786" actId="20577"/>
          <ac:spMkLst>
            <pc:docMk/>
            <pc:sldMk cId="2555744823" sldId="523"/>
            <ac:spMk id="5" creationId="{0B4E3716-361D-39B7-A3C4-0C78B6228B71}"/>
          </ac:spMkLst>
        </pc:spChg>
        <pc:spChg chg="add mod">
          <ac:chgData name="り ぶ" userId="e79b0678f96bfbc0" providerId="LiveId" clId="{6BDCF257-B6DD-4824-8236-37FB7B236A1A}" dt="2024-02-01T01:07:26.048" v="8091" actId="1076"/>
          <ac:spMkLst>
            <pc:docMk/>
            <pc:sldMk cId="2555744823" sldId="523"/>
            <ac:spMk id="6" creationId="{5D1A0B55-CB7E-ECF1-6D3F-D75382ED3E61}"/>
          </ac:spMkLst>
        </pc:spChg>
        <pc:picChg chg="add mod">
          <ac:chgData name="り ぶ" userId="e79b0678f96bfbc0" providerId="LiveId" clId="{6BDCF257-B6DD-4824-8236-37FB7B236A1A}" dt="2023-12-13T04:17:35.417" v="5455" actId="1076"/>
          <ac:picMkLst>
            <pc:docMk/>
            <pc:sldMk cId="2555744823" sldId="523"/>
            <ac:picMk id="3" creationId="{B73C3BEE-C5C3-FFA4-9670-B7F6F8BFFC31}"/>
          </ac:picMkLst>
        </pc:picChg>
        <pc:picChg chg="add mod">
          <ac:chgData name="り ぶ" userId="e79b0678f96bfbc0" providerId="LiveId" clId="{6BDCF257-B6DD-4824-8236-37FB7B236A1A}" dt="2023-12-13T04:17:35.417" v="5455" actId="1076"/>
          <ac:picMkLst>
            <pc:docMk/>
            <pc:sldMk cId="2555744823" sldId="523"/>
            <ac:picMk id="4" creationId="{129CA938-7057-D34E-8780-2B8DF8860339}"/>
          </ac:picMkLst>
        </pc:picChg>
      </pc:sldChg>
      <pc:sldChg chg="addSp delSp modSp new mod modClrScheme chgLayout">
        <pc:chgData name="り ぶ" userId="e79b0678f96bfbc0" providerId="LiveId" clId="{6BDCF257-B6DD-4824-8236-37FB7B236A1A}" dt="2023-12-13T04:57:47.968" v="6444" actId="20577"/>
        <pc:sldMkLst>
          <pc:docMk/>
          <pc:sldMk cId="739972597" sldId="524"/>
        </pc:sldMkLst>
        <pc:spChg chg="del mod ord">
          <ac:chgData name="り ぶ" userId="e79b0678f96bfbc0" providerId="LiveId" clId="{6BDCF257-B6DD-4824-8236-37FB7B236A1A}" dt="2023-12-13T04:28:32.938" v="5888" actId="700"/>
          <ac:spMkLst>
            <pc:docMk/>
            <pc:sldMk cId="739972597" sldId="524"/>
            <ac:spMk id="2" creationId="{6A0A5E7C-4A1E-2E0F-7E2C-FAF481C15254}"/>
          </ac:spMkLst>
        </pc:spChg>
        <pc:spChg chg="del">
          <ac:chgData name="り ぶ" userId="e79b0678f96bfbc0" providerId="LiveId" clId="{6BDCF257-B6DD-4824-8236-37FB7B236A1A}" dt="2023-12-13T04:28:32.938" v="5888" actId="700"/>
          <ac:spMkLst>
            <pc:docMk/>
            <pc:sldMk cId="739972597" sldId="524"/>
            <ac:spMk id="3" creationId="{3F1E71B1-32C0-0357-7296-2CF454B686A3}"/>
          </ac:spMkLst>
        </pc:spChg>
        <pc:spChg chg="add mod ord">
          <ac:chgData name="り ぶ" userId="e79b0678f96bfbc0" providerId="LiveId" clId="{6BDCF257-B6DD-4824-8236-37FB7B236A1A}" dt="2023-12-13T04:49:15.502" v="6010" actId="20577"/>
          <ac:spMkLst>
            <pc:docMk/>
            <pc:sldMk cId="739972597" sldId="524"/>
            <ac:spMk id="4" creationId="{9C3146FE-ABF7-8314-76A5-CBA9F26CB4C2}"/>
          </ac:spMkLst>
        </pc:spChg>
        <pc:spChg chg="add del mod">
          <ac:chgData name="り ぶ" userId="e79b0678f96bfbc0" providerId="LiveId" clId="{6BDCF257-B6DD-4824-8236-37FB7B236A1A}" dt="2023-12-13T04:51:24.640" v="6061" actId="21"/>
          <ac:spMkLst>
            <pc:docMk/>
            <pc:sldMk cId="739972597" sldId="524"/>
            <ac:spMk id="10" creationId="{9357F56C-2718-19F6-C5E9-53D4C413DC67}"/>
          </ac:spMkLst>
        </pc:spChg>
        <pc:spChg chg="add mod">
          <ac:chgData name="り ぶ" userId="e79b0678f96bfbc0" providerId="LiveId" clId="{6BDCF257-B6DD-4824-8236-37FB7B236A1A}" dt="2023-12-13T04:50:22.973" v="6022" actId="14100"/>
          <ac:spMkLst>
            <pc:docMk/>
            <pc:sldMk cId="739972597" sldId="524"/>
            <ac:spMk id="11" creationId="{69B1CD1C-9EDA-A8EA-03B0-A5D76114A7BE}"/>
          </ac:spMkLst>
        </pc:spChg>
        <pc:spChg chg="add mod">
          <ac:chgData name="り ぶ" userId="e79b0678f96bfbc0" providerId="LiveId" clId="{6BDCF257-B6DD-4824-8236-37FB7B236A1A}" dt="2023-12-13T04:50:41.385" v="6035" actId="14100"/>
          <ac:spMkLst>
            <pc:docMk/>
            <pc:sldMk cId="739972597" sldId="524"/>
            <ac:spMk id="12" creationId="{795BC430-B1ED-A330-2D55-1BD8C5A8D3FC}"/>
          </ac:spMkLst>
        </pc:spChg>
        <pc:spChg chg="add mod">
          <ac:chgData name="り ぶ" userId="e79b0678f96bfbc0" providerId="LiveId" clId="{6BDCF257-B6DD-4824-8236-37FB7B236A1A}" dt="2023-12-13T04:51:17.441" v="6060" actId="14100"/>
          <ac:spMkLst>
            <pc:docMk/>
            <pc:sldMk cId="739972597" sldId="524"/>
            <ac:spMk id="13" creationId="{87ABE337-B845-11C1-D6E4-98DBC5527B83}"/>
          </ac:spMkLst>
        </pc:spChg>
        <pc:spChg chg="add mod">
          <ac:chgData name="り ぶ" userId="e79b0678f96bfbc0" providerId="LiveId" clId="{6BDCF257-B6DD-4824-8236-37FB7B236A1A}" dt="2023-12-13T04:53:02.652" v="6117" actId="1076"/>
          <ac:spMkLst>
            <pc:docMk/>
            <pc:sldMk cId="739972597" sldId="524"/>
            <ac:spMk id="14" creationId="{FDAFA59B-3975-BA08-2150-930A9A983E82}"/>
          </ac:spMkLst>
        </pc:spChg>
        <pc:spChg chg="add mod">
          <ac:chgData name="り ぶ" userId="e79b0678f96bfbc0" providerId="LiveId" clId="{6BDCF257-B6DD-4824-8236-37FB7B236A1A}" dt="2023-12-13T04:52:12.995" v="6082" actId="14100"/>
          <ac:spMkLst>
            <pc:docMk/>
            <pc:sldMk cId="739972597" sldId="524"/>
            <ac:spMk id="15" creationId="{1588FC37-E29A-7E93-EBD3-C97CF049CADE}"/>
          </ac:spMkLst>
        </pc:spChg>
        <pc:spChg chg="add mod">
          <ac:chgData name="り ぶ" userId="e79b0678f96bfbc0" providerId="LiveId" clId="{6BDCF257-B6DD-4824-8236-37FB7B236A1A}" dt="2023-12-13T04:52:39.518" v="6095" actId="14100"/>
          <ac:spMkLst>
            <pc:docMk/>
            <pc:sldMk cId="739972597" sldId="524"/>
            <ac:spMk id="16" creationId="{D4D53D07-B498-1018-9A52-E7E777BAADEB}"/>
          </ac:spMkLst>
        </pc:spChg>
        <pc:spChg chg="add mod">
          <ac:chgData name="り ぶ" userId="e79b0678f96bfbc0" providerId="LiveId" clId="{6BDCF257-B6DD-4824-8236-37FB7B236A1A}" dt="2023-12-13T04:53:31.198" v="6136" actId="1076"/>
          <ac:spMkLst>
            <pc:docMk/>
            <pc:sldMk cId="739972597" sldId="524"/>
            <ac:spMk id="17" creationId="{3F15AA59-20ED-0135-5C48-42DD0E7D5B74}"/>
          </ac:spMkLst>
        </pc:spChg>
        <pc:spChg chg="add mod">
          <ac:chgData name="り ぶ" userId="e79b0678f96bfbc0" providerId="LiveId" clId="{6BDCF257-B6DD-4824-8236-37FB7B236A1A}" dt="2023-12-13T04:55:02.540" v="6265" actId="1076"/>
          <ac:spMkLst>
            <pc:docMk/>
            <pc:sldMk cId="739972597" sldId="524"/>
            <ac:spMk id="19" creationId="{1C5B7C6F-6F80-161C-05D7-A0970D991F85}"/>
          </ac:spMkLst>
        </pc:spChg>
        <pc:spChg chg="add mod">
          <ac:chgData name="り ぶ" userId="e79b0678f96bfbc0" providerId="LiveId" clId="{6BDCF257-B6DD-4824-8236-37FB7B236A1A}" dt="2023-12-13T04:57:47.968" v="6444" actId="20577"/>
          <ac:spMkLst>
            <pc:docMk/>
            <pc:sldMk cId="739972597" sldId="524"/>
            <ac:spMk id="20" creationId="{1AD9BF68-2709-AD33-8FE5-A3B99A88E332}"/>
          </ac:spMkLst>
        </pc:spChg>
        <pc:picChg chg="add del mod">
          <ac:chgData name="り ぶ" userId="e79b0678f96bfbc0" providerId="LiveId" clId="{6BDCF257-B6DD-4824-8236-37FB7B236A1A}" dt="2023-12-13T04:29:32.286" v="5892" actId="21"/>
          <ac:picMkLst>
            <pc:docMk/>
            <pc:sldMk cId="739972597" sldId="524"/>
            <ac:picMk id="6" creationId="{8DD945D7-D413-1375-5699-25B3BBFFA2FE}"/>
          </ac:picMkLst>
        </pc:picChg>
        <pc:picChg chg="add mod modCrop">
          <ac:chgData name="り ぶ" userId="e79b0678f96bfbc0" providerId="LiveId" clId="{6BDCF257-B6DD-4824-8236-37FB7B236A1A}" dt="2023-12-13T04:47:01.635" v="5925" actId="1076"/>
          <ac:picMkLst>
            <pc:docMk/>
            <pc:sldMk cId="739972597" sldId="524"/>
            <ac:picMk id="8" creationId="{938D5CC7-10BC-807C-691F-3A0D8A5DC3F4}"/>
          </ac:picMkLst>
        </pc:picChg>
        <pc:picChg chg="add mod">
          <ac:chgData name="り ぶ" userId="e79b0678f96bfbc0" providerId="LiveId" clId="{6BDCF257-B6DD-4824-8236-37FB7B236A1A}" dt="2023-12-13T04:48:49.803" v="5937" actId="1076"/>
          <ac:picMkLst>
            <pc:docMk/>
            <pc:sldMk cId="739972597" sldId="524"/>
            <ac:picMk id="9" creationId="{A731ABFF-9731-FDEE-587D-EDC7EAFFBDF1}"/>
          </ac:picMkLst>
        </pc:picChg>
        <pc:picChg chg="add mod">
          <ac:chgData name="り ぶ" userId="e79b0678f96bfbc0" providerId="LiveId" clId="{6BDCF257-B6DD-4824-8236-37FB7B236A1A}" dt="2023-12-13T04:53:50.152" v="6147" actId="14100"/>
          <ac:picMkLst>
            <pc:docMk/>
            <pc:sldMk cId="739972597" sldId="524"/>
            <ac:picMk id="18" creationId="{6D1EB7EA-091B-465C-7485-BB156230368B}"/>
          </ac:picMkLst>
        </pc:picChg>
      </pc:sldChg>
      <pc:sldChg chg="addSp modSp new del mod">
        <pc:chgData name="り ぶ" userId="e79b0678f96bfbc0" providerId="LiveId" clId="{6BDCF257-B6DD-4824-8236-37FB7B236A1A}" dt="2023-12-13T04:55:14.302" v="6266" actId="2696"/>
        <pc:sldMkLst>
          <pc:docMk/>
          <pc:sldMk cId="2593335627" sldId="525"/>
        </pc:sldMkLst>
        <pc:picChg chg="add mod modCrop">
          <ac:chgData name="り ぶ" userId="e79b0678f96bfbc0" providerId="LiveId" clId="{6BDCF257-B6DD-4824-8236-37FB7B236A1A}" dt="2023-12-13T04:48:31.752" v="5935" actId="1076"/>
          <ac:picMkLst>
            <pc:docMk/>
            <pc:sldMk cId="2593335627" sldId="525"/>
            <ac:picMk id="4" creationId="{3173799F-BA6E-306D-8349-DEDE230238A8}"/>
          </ac:picMkLst>
        </pc:picChg>
      </pc:sldChg>
      <pc:sldChg chg="addSp modSp new mod">
        <pc:chgData name="り ぶ" userId="e79b0678f96bfbc0" providerId="LiveId" clId="{6BDCF257-B6DD-4824-8236-37FB7B236A1A}" dt="2023-12-13T04:59:41.727" v="6549" actId="20577"/>
        <pc:sldMkLst>
          <pc:docMk/>
          <pc:sldMk cId="2876963837" sldId="526"/>
        </pc:sldMkLst>
        <pc:spChg chg="mod">
          <ac:chgData name="り ぶ" userId="e79b0678f96bfbc0" providerId="LiveId" clId="{6BDCF257-B6DD-4824-8236-37FB7B236A1A}" dt="2023-12-13T04:59:41.727" v="6549" actId="20577"/>
          <ac:spMkLst>
            <pc:docMk/>
            <pc:sldMk cId="2876963837" sldId="526"/>
            <ac:spMk id="2" creationId="{380AA037-EB51-1A32-1FD8-FB1F7F2E3AE3}"/>
          </ac:spMkLst>
        </pc:spChg>
        <pc:spChg chg="add mod">
          <ac:chgData name="り ぶ" userId="e79b0678f96bfbc0" providerId="LiveId" clId="{6BDCF257-B6DD-4824-8236-37FB7B236A1A}" dt="2023-12-13T04:56:13.085" v="6294" actId="1076"/>
          <ac:spMkLst>
            <pc:docMk/>
            <pc:sldMk cId="2876963837" sldId="526"/>
            <ac:spMk id="5" creationId="{9EE35C1C-AB4C-2E95-D0D8-0DEE1811F218}"/>
          </ac:spMkLst>
        </pc:spChg>
        <pc:spChg chg="add mod">
          <ac:chgData name="り ぶ" userId="e79b0678f96bfbc0" providerId="LiveId" clId="{6BDCF257-B6DD-4824-8236-37FB7B236A1A}" dt="2023-12-13T04:56:20.911" v="6305" actId="20577"/>
          <ac:spMkLst>
            <pc:docMk/>
            <pc:sldMk cId="2876963837" sldId="526"/>
            <ac:spMk id="6" creationId="{F171D6CE-B8AC-0B6E-793D-4659EB2B2E3F}"/>
          </ac:spMkLst>
        </pc:spChg>
        <pc:spChg chg="add mod">
          <ac:chgData name="り ぶ" userId="e79b0678f96bfbc0" providerId="LiveId" clId="{6BDCF257-B6DD-4824-8236-37FB7B236A1A}" dt="2023-12-13T04:56:51.710" v="6330" actId="14100"/>
          <ac:spMkLst>
            <pc:docMk/>
            <pc:sldMk cId="2876963837" sldId="526"/>
            <ac:spMk id="7" creationId="{0C5F6F04-2E1F-FB83-8399-E47AC45D71B1}"/>
          </ac:spMkLst>
        </pc:spChg>
        <pc:spChg chg="add mod">
          <ac:chgData name="り ぶ" userId="e79b0678f96bfbc0" providerId="LiveId" clId="{6BDCF257-B6DD-4824-8236-37FB7B236A1A}" dt="2023-12-13T04:59:19.587" v="6466" actId="1076"/>
          <ac:spMkLst>
            <pc:docMk/>
            <pc:sldMk cId="2876963837" sldId="526"/>
            <ac:spMk id="9" creationId="{359565EF-1FE7-0CA7-8078-AC0837959196}"/>
          </ac:spMkLst>
        </pc:spChg>
        <pc:spChg chg="add mod">
          <ac:chgData name="り ぶ" userId="e79b0678f96bfbc0" providerId="LiveId" clId="{6BDCF257-B6DD-4824-8236-37FB7B236A1A}" dt="2023-12-13T04:59:19.587" v="6466" actId="1076"/>
          <ac:spMkLst>
            <pc:docMk/>
            <pc:sldMk cId="2876963837" sldId="526"/>
            <ac:spMk id="10" creationId="{EEBAB151-D337-117D-85B3-C0F9EB2B46BB}"/>
          </ac:spMkLst>
        </pc:spChg>
        <pc:spChg chg="add mod">
          <ac:chgData name="り ぶ" userId="e79b0678f96bfbc0" providerId="LiveId" clId="{6BDCF257-B6DD-4824-8236-37FB7B236A1A}" dt="2023-12-13T04:59:19.587" v="6466" actId="1076"/>
          <ac:spMkLst>
            <pc:docMk/>
            <pc:sldMk cId="2876963837" sldId="526"/>
            <ac:spMk id="11" creationId="{8765E6CA-9FFD-01E8-ABD5-340202100645}"/>
          </ac:spMkLst>
        </pc:spChg>
        <pc:spChg chg="add mod">
          <ac:chgData name="り ぶ" userId="e79b0678f96bfbc0" providerId="LiveId" clId="{6BDCF257-B6DD-4824-8236-37FB7B236A1A}" dt="2023-12-13T04:59:19.587" v="6466" actId="1076"/>
          <ac:spMkLst>
            <pc:docMk/>
            <pc:sldMk cId="2876963837" sldId="526"/>
            <ac:spMk id="12" creationId="{E57A4C51-94B6-1D41-9628-E3EB2F30EF6C}"/>
          </ac:spMkLst>
        </pc:spChg>
        <pc:spChg chg="add mod">
          <ac:chgData name="り ぶ" userId="e79b0678f96bfbc0" providerId="LiveId" clId="{6BDCF257-B6DD-4824-8236-37FB7B236A1A}" dt="2023-12-13T04:59:37.312" v="6547" actId="1076"/>
          <ac:spMkLst>
            <pc:docMk/>
            <pc:sldMk cId="2876963837" sldId="526"/>
            <ac:spMk id="14" creationId="{72846F76-6FEA-1EFB-DAF8-3086BF3F5C6D}"/>
          </ac:spMkLst>
        </pc:spChg>
        <pc:picChg chg="add mod modCrop">
          <ac:chgData name="り ぶ" userId="e79b0678f96bfbc0" providerId="LiveId" clId="{6BDCF257-B6DD-4824-8236-37FB7B236A1A}" dt="2023-12-13T04:55:43.869" v="6273" actId="1076"/>
          <ac:picMkLst>
            <pc:docMk/>
            <pc:sldMk cId="2876963837" sldId="526"/>
            <ac:picMk id="4" creationId="{4B8421A3-6C07-8BF5-B392-DC6905D95BA8}"/>
          </ac:picMkLst>
        </pc:picChg>
        <pc:picChg chg="add mod">
          <ac:chgData name="り ぶ" userId="e79b0678f96bfbc0" providerId="LiveId" clId="{6BDCF257-B6DD-4824-8236-37FB7B236A1A}" dt="2023-12-13T04:59:19.587" v="6466" actId="1076"/>
          <ac:picMkLst>
            <pc:docMk/>
            <pc:sldMk cId="2876963837" sldId="526"/>
            <ac:picMk id="8" creationId="{B8536BF7-27BD-BC99-1565-E5D97295C3E7}"/>
          </ac:picMkLst>
        </pc:picChg>
        <pc:picChg chg="add mod">
          <ac:chgData name="り ぶ" userId="e79b0678f96bfbc0" providerId="LiveId" clId="{6BDCF257-B6DD-4824-8236-37FB7B236A1A}" dt="2023-12-13T04:59:19.587" v="6466" actId="1076"/>
          <ac:picMkLst>
            <pc:docMk/>
            <pc:sldMk cId="2876963837" sldId="526"/>
            <ac:picMk id="13" creationId="{5FCD7FE2-5BED-5DAD-634B-8162CD277949}"/>
          </ac:picMkLst>
        </pc:picChg>
      </pc:sldChg>
      <pc:sldChg chg="addSp modSp new del mod">
        <pc:chgData name="り ぶ" userId="e79b0678f96bfbc0" providerId="LiveId" clId="{6BDCF257-B6DD-4824-8236-37FB7B236A1A}" dt="2023-12-13T04:59:45.831" v="6550" actId="2696"/>
        <pc:sldMkLst>
          <pc:docMk/>
          <pc:sldMk cId="408736520" sldId="527"/>
        </pc:sldMkLst>
        <pc:picChg chg="add mod">
          <ac:chgData name="り ぶ" userId="e79b0678f96bfbc0" providerId="LiveId" clId="{6BDCF257-B6DD-4824-8236-37FB7B236A1A}" dt="2023-12-13T04:58:02.102" v="6446" actId="1076"/>
          <ac:picMkLst>
            <pc:docMk/>
            <pc:sldMk cId="408736520" sldId="527"/>
            <ac:picMk id="4" creationId="{CD5C68C8-711B-6B1D-0DC4-1ACF12F995CC}"/>
          </ac:picMkLst>
        </pc:picChg>
      </pc:sldChg>
      <pc:sldChg chg="addSp delSp modSp new del mod ord">
        <pc:chgData name="り ぶ" userId="e79b0678f96bfbc0" providerId="LiveId" clId="{6BDCF257-B6DD-4824-8236-37FB7B236A1A}" dt="2023-12-13T05:05:40.623" v="6757" actId="2696"/>
        <pc:sldMkLst>
          <pc:docMk/>
          <pc:sldMk cId="1893749776" sldId="528"/>
        </pc:sldMkLst>
        <pc:picChg chg="add del mod">
          <ac:chgData name="り ぶ" userId="e79b0678f96bfbc0" providerId="LiveId" clId="{6BDCF257-B6DD-4824-8236-37FB7B236A1A}" dt="2023-12-13T04:31:27.910" v="5913" actId="21"/>
          <ac:picMkLst>
            <pc:docMk/>
            <pc:sldMk cId="1893749776" sldId="528"/>
            <ac:picMk id="4" creationId="{C695A23D-B618-C8B1-6A6A-9B40E0A1D9B3}"/>
          </ac:picMkLst>
        </pc:picChg>
        <pc:picChg chg="add mod">
          <ac:chgData name="り ぶ" userId="e79b0678f96bfbc0" providerId="LiveId" clId="{6BDCF257-B6DD-4824-8236-37FB7B236A1A}" dt="2023-12-13T05:02:25.212" v="6579" actId="1076"/>
          <ac:picMkLst>
            <pc:docMk/>
            <pc:sldMk cId="1893749776" sldId="528"/>
            <ac:picMk id="6" creationId="{9106C2C9-2A56-0D3D-A1AF-E60DA7CDA2F8}"/>
          </ac:picMkLst>
        </pc:picChg>
      </pc:sldChg>
      <pc:sldChg chg="addSp modSp new del">
        <pc:chgData name="り ぶ" userId="e79b0678f96bfbc0" providerId="LiveId" clId="{6BDCF257-B6DD-4824-8236-37FB7B236A1A}" dt="2023-12-13T04:55:14.302" v="6266" actId="2696"/>
        <pc:sldMkLst>
          <pc:docMk/>
          <pc:sldMk cId="2366096021" sldId="529"/>
        </pc:sldMkLst>
        <pc:picChg chg="add mod">
          <ac:chgData name="り ぶ" userId="e79b0678f96bfbc0" providerId="LiveId" clId="{6BDCF257-B6DD-4824-8236-37FB7B236A1A}" dt="2023-12-13T04:32:05.635" v="5917"/>
          <ac:picMkLst>
            <pc:docMk/>
            <pc:sldMk cId="2366096021" sldId="529"/>
            <ac:picMk id="4" creationId="{09B51EDE-955B-49ED-1395-338779EF2438}"/>
          </ac:picMkLst>
        </pc:picChg>
      </pc:sldChg>
      <pc:sldChg chg="addSp delSp modSp new mod ord">
        <pc:chgData name="り ぶ" userId="e79b0678f96bfbc0" providerId="LiveId" clId="{6BDCF257-B6DD-4824-8236-37FB7B236A1A}" dt="2024-01-25T00:09:33.070" v="7794" actId="20577"/>
        <pc:sldMkLst>
          <pc:docMk/>
          <pc:sldMk cId="531658785" sldId="530"/>
        </pc:sldMkLst>
        <pc:spChg chg="mod">
          <ac:chgData name="り ぶ" userId="e79b0678f96bfbc0" providerId="LiveId" clId="{6BDCF257-B6DD-4824-8236-37FB7B236A1A}" dt="2023-12-13T06:00:44.704" v="7399" actId="404"/>
          <ac:spMkLst>
            <pc:docMk/>
            <pc:sldMk cId="531658785" sldId="530"/>
            <ac:spMk id="2" creationId="{A9950AA4-8F4B-99FE-8A64-65923CB65C90}"/>
          </ac:spMkLst>
        </pc:spChg>
        <pc:spChg chg="add mod">
          <ac:chgData name="り ぶ" userId="e79b0678f96bfbc0" providerId="LiveId" clId="{6BDCF257-B6DD-4824-8236-37FB7B236A1A}" dt="2023-12-13T06:05:56.105" v="7410" actId="1076"/>
          <ac:spMkLst>
            <pc:docMk/>
            <pc:sldMk cId="531658785" sldId="530"/>
            <ac:spMk id="9" creationId="{B129DF87-16F2-FE91-6A7B-ECEB4362696A}"/>
          </ac:spMkLst>
        </pc:spChg>
        <pc:spChg chg="add mod">
          <ac:chgData name="り ぶ" userId="e79b0678f96bfbc0" providerId="LiveId" clId="{6BDCF257-B6DD-4824-8236-37FB7B236A1A}" dt="2024-01-25T00:09:33.070" v="7794" actId="20577"/>
          <ac:spMkLst>
            <pc:docMk/>
            <pc:sldMk cId="531658785" sldId="530"/>
            <ac:spMk id="11" creationId="{C89956E4-BD25-A8E0-3155-232DC7FF75CD}"/>
          </ac:spMkLst>
        </pc:spChg>
        <pc:spChg chg="add mod">
          <ac:chgData name="り ぶ" userId="e79b0678f96bfbc0" providerId="LiveId" clId="{6BDCF257-B6DD-4824-8236-37FB7B236A1A}" dt="2023-12-13T06:06:04.502" v="7412" actId="1076"/>
          <ac:spMkLst>
            <pc:docMk/>
            <pc:sldMk cId="531658785" sldId="530"/>
            <ac:spMk id="12" creationId="{2232A3FD-B082-0921-E996-4EB9FA845128}"/>
          </ac:spMkLst>
        </pc:spChg>
        <pc:spChg chg="add mod">
          <ac:chgData name="り ぶ" userId="e79b0678f96bfbc0" providerId="LiveId" clId="{6BDCF257-B6DD-4824-8236-37FB7B236A1A}" dt="2023-12-13T06:06:11.629" v="7414"/>
          <ac:spMkLst>
            <pc:docMk/>
            <pc:sldMk cId="531658785" sldId="530"/>
            <ac:spMk id="14" creationId="{A6C668EB-FE60-A7A9-BEDD-7767046774F4}"/>
          </ac:spMkLst>
        </pc:spChg>
        <pc:spChg chg="add mod">
          <ac:chgData name="り ぶ" userId="e79b0678f96bfbc0" providerId="LiveId" clId="{6BDCF257-B6DD-4824-8236-37FB7B236A1A}" dt="2023-12-13T06:06:19.588" v="7416" actId="1076"/>
          <ac:spMkLst>
            <pc:docMk/>
            <pc:sldMk cId="531658785" sldId="530"/>
            <ac:spMk id="15" creationId="{6574112A-AE55-0C23-1C29-25E2DC6CBD86}"/>
          </ac:spMkLst>
        </pc:spChg>
        <pc:spChg chg="add mod">
          <ac:chgData name="り ぶ" userId="e79b0678f96bfbc0" providerId="LiveId" clId="{6BDCF257-B6DD-4824-8236-37FB7B236A1A}" dt="2023-12-13T06:06:39.352" v="7421" actId="1076"/>
          <ac:spMkLst>
            <pc:docMk/>
            <pc:sldMk cId="531658785" sldId="530"/>
            <ac:spMk id="16" creationId="{A365215E-EA69-A930-A99A-D6B3E3B345CA}"/>
          </ac:spMkLst>
        </pc:spChg>
        <pc:spChg chg="add mod">
          <ac:chgData name="り ぶ" userId="e79b0678f96bfbc0" providerId="LiveId" clId="{6BDCF257-B6DD-4824-8236-37FB7B236A1A}" dt="2023-12-13T06:06:37.124" v="7420" actId="14100"/>
          <ac:spMkLst>
            <pc:docMk/>
            <pc:sldMk cId="531658785" sldId="530"/>
            <ac:spMk id="17" creationId="{EEABD39B-C4B7-698A-D29F-5BDD08286D7D}"/>
          </ac:spMkLst>
        </pc:spChg>
        <pc:spChg chg="add mod">
          <ac:chgData name="り ぶ" userId="e79b0678f96bfbc0" providerId="LiveId" clId="{6BDCF257-B6DD-4824-8236-37FB7B236A1A}" dt="2023-12-13T06:06:31.260" v="7418" actId="1076"/>
          <ac:spMkLst>
            <pc:docMk/>
            <pc:sldMk cId="531658785" sldId="530"/>
            <ac:spMk id="18" creationId="{864890DA-5AC8-37C8-6BD1-33059E949E4A}"/>
          </ac:spMkLst>
        </pc:spChg>
        <pc:picChg chg="add del mod">
          <ac:chgData name="り ぶ" userId="e79b0678f96bfbc0" providerId="LiveId" clId="{6BDCF257-B6DD-4824-8236-37FB7B236A1A}" dt="2023-12-13T05:13:59.835" v="7169" actId="21"/>
          <ac:picMkLst>
            <pc:docMk/>
            <pc:sldMk cId="531658785" sldId="530"/>
            <ac:picMk id="4" creationId="{B922660B-8573-A7DF-D46B-62520885920A}"/>
          </ac:picMkLst>
        </pc:picChg>
        <pc:picChg chg="add mod">
          <ac:chgData name="り ぶ" userId="e79b0678f96bfbc0" providerId="LiveId" clId="{6BDCF257-B6DD-4824-8236-37FB7B236A1A}" dt="2023-12-13T05:13:56.092" v="7168" actId="1076"/>
          <ac:picMkLst>
            <pc:docMk/>
            <pc:sldMk cId="531658785" sldId="530"/>
            <ac:picMk id="6" creationId="{48414311-622C-56BA-DA58-0B0265C4E58E}"/>
          </ac:picMkLst>
        </pc:picChg>
        <pc:picChg chg="add mod">
          <ac:chgData name="り ぶ" userId="e79b0678f96bfbc0" providerId="LiveId" clId="{6BDCF257-B6DD-4824-8236-37FB7B236A1A}" dt="2023-12-13T06:06:06.255" v="7413" actId="1076"/>
          <ac:picMkLst>
            <pc:docMk/>
            <pc:sldMk cId="531658785" sldId="530"/>
            <ac:picMk id="8" creationId="{790017F1-1DBF-75FB-B52A-B57562FE7060}"/>
          </ac:picMkLst>
        </pc:picChg>
        <pc:picChg chg="add mod">
          <ac:chgData name="り ぶ" userId="e79b0678f96bfbc0" providerId="LiveId" clId="{6BDCF257-B6DD-4824-8236-37FB7B236A1A}" dt="2023-12-13T06:06:04.502" v="7412" actId="1076"/>
          <ac:picMkLst>
            <pc:docMk/>
            <pc:sldMk cId="531658785" sldId="530"/>
            <ac:picMk id="10" creationId="{8F8C544E-DCCF-F0E2-C93C-4C261280E1E6}"/>
          </ac:picMkLst>
        </pc:picChg>
        <pc:picChg chg="add mod">
          <ac:chgData name="り ぶ" userId="e79b0678f96bfbc0" providerId="LiveId" clId="{6BDCF257-B6DD-4824-8236-37FB7B236A1A}" dt="2023-12-13T06:06:11.629" v="7414"/>
          <ac:picMkLst>
            <pc:docMk/>
            <pc:sldMk cId="531658785" sldId="530"/>
            <ac:picMk id="13" creationId="{C8D7573B-BA88-93D8-FB46-0810D1D5F7B1}"/>
          </ac:picMkLst>
        </pc:picChg>
      </pc:sldChg>
      <pc:sldChg chg="addSp modSp new mod">
        <pc:chgData name="り ぶ" userId="e79b0678f96bfbc0" providerId="LiveId" clId="{6BDCF257-B6DD-4824-8236-37FB7B236A1A}" dt="2023-12-13T06:38:33.081" v="7784"/>
        <pc:sldMkLst>
          <pc:docMk/>
          <pc:sldMk cId="1536545298" sldId="531"/>
        </pc:sldMkLst>
        <pc:spChg chg="mod">
          <ac:chgData name="り ぶ" userId="e79b0678f96bfbc0" providerId="LiveId" clId="{6BDCF257-B6DD-4824-8236-37FB7B236A1A}" dt="2023-12-13T06:37:18.939" v="7783" actId="20577"/>
          <ac:spMkLst>
            <pc:docMk/>
            <pc:sldMk cId="1536545298" sldId="531"/>
            <ac:spMk id="2" creationId="{777C0B6D-D568-BF05-6E99-356120BFA7E0}"/>
          </ac:spMkLst>
        </pc:spChg>
        <pc:spChg chg="add mod">
          <ac:chgData name="り ぶ" userId="e79b0678f96bfbc0" providerId="LiveId" clId="{6BDCF257-B6DD-4824-8236-37FB7B236A1A}" dt="2023-12-13T06:38:33.081" v="7784"/>
          <ac:spMkLst>
            <pc:docMk/>
            <pc:sldMk cId="1536545298" sldId="531"/>
            <ac:spMk id="4" creationId="{F70EB0C3-83BD-32A8-4816-24BC664959B6}"/>
          </ac:spMkLst>
        </pc:spChg>
        <pc:spChg chg="add mod">
          <ac:chgData name="り ぶ" userId="e79b0678f96bfbc0" providerId="LiveId" clId="{6BDCF257-B6DD-4824-8236-37FB7B236A1A}" dt="2023-12-13T06:38:33.081" v="7784"/>
          <ac:spMkLst>
            <pc:docMk/>
            <pc:sldMk cId="1536545298" sldId="531"/>
            <ac:spMk id="5" creationId="{3EFC5ADC-9CA6-3E8D-40C8-3B52BD7BB14F}"/>
          </ac:spMkLst>
        </pc:spChg>
        <pc:picChg chg="add mod">
          <ac:chgData name="り ぶ" userId="e79b0678f96bfbc0" providerId="LiveId" clId="{6BDCF257-B6DD-4824-8236-37FB7B236A1A}" dt="2023-12-13T06:38:33.081" v="7784"/>
          <ac:picMkLst>
            <pc:docMk/>
            <pc:sldMk cId="1536545298" sldId="531"/>
            <ac:picMk id="3" creationId="{167651FF-2484-45F7-E4C7-F435DD299C7B}"/>
          </ac:picMkLst>
        </pc:picChg>
      </pc:sldChg>
      <pc:sldChg chg="addSp modSp new del">
        <pc:chgData name="り ぶ" userId="e79b0678f96bfbc0" providerId="LiveId" clId="{6BDCF257-B6DD-4824-8236-37FB7B236A1A}" dt="2023-12-13T06:06:43.041" v="7422" actId="2696"/>
        <pc:sldMkLst>
          <pc:docMk/>
          <pc:sldMk cId="1213449888" sldId="532"/>
        </pc:sldMkLst>
        <pc:spChg chg="add mod">
          <ac:chgData name="り ぶ" userId="e79b0678f96bfbc0" providerId="LiveId" clId="{6BDCF257-B6DD-4824-8236-37FB7B236A1A}" dt="2023-12-13T05:12:00.335" v="7110"/>
          <ac:spMkLst>
            <pc:docMk/>
            <pc:sldMk cId="1213449888" sldId="532"/>
            <ac:spMk id="4" creationId="{4D2CAC06-53E2-55B0-F74C-3FB8306F3A1A}"/>
          </ac:spMkLst>
        </pc:spChg>
        <pc:spChg chg="add mod">
          <ac:chgData name="り ぶ" userId="e79b0678f96bfbc0" providerId="LiveId" clId="{6BDCF257-B6DD-4824-8236-37FB7B236A1A}" dt="2023-12-13T05:12:00.335" v="7110"/>
          <ac:spMkLst>
            <pc:docMk/>
            <pc:sldMk cId="1213449888" sldId="532"/>
            <ac:spMk id="5" creationId="{B37520E7-68FB-7EFD-2DA4-A26FB34089E3}"/>
          </ac:spMkLst>
        </pc:spChg>
        <pc:picChg chg="add mod">
          <ac:chgData name="り ぶ" userId="e79b0678f96bfbc0" providerId="LiveId" clId="{6BDCF257-B6DD-4824-8236-37FB7B236A1A}" dt="2023-12-13T05:12:00.335" v="7110"/>
          <ac:picMkLst>
            <pc:docMk/>
            <pc:sldMk cId="1213449888" sldId="532"/>
            <ac:picMk id="3" creationId="{82A612D0-52B1-467E-BC3E-CCC9816B7AD5}"/>
          </ac:picMkLst>
        </pc:picChg>
      </pc:sldChg>
      <pc:sldChg chg="addSp delSp modSp new mod">
        <pc:chgData name="り ぶ" userId="e79b0678f96bfbc0" providerId="LiveId" clId="{6BDCF257-B6DD-4824-8236-37FB7B236A1A}" dt="2023-12-13T05:05:33.814" v="6756" actId="1076"/>
        <pc:sldMkLst>
          <pc:docMk/>
          <pc:sldMk cId="633950043" sldId="533"/>
        </pc:sldMkLst>
        <pc:spChg chg="mod">
          <ac:chgData name="り ぶ" userId="e79b0678f96bfbc0" providerId="LiveId" clId="{6BDCF257-B6DD-4824-8236-37FB7B236A1A}" dt="2023-12-13T05:03:08.591" v="6602" actId="404"/>
          <ac:spMkLst>
            <pc:docMk/>
            <pc:sldMk cId="633950043" sldId="533"/>
            <ac:spMk id="2" creationId="{69862542-4728-201E-DE95-01A65BDDE37D}"/>
          </ac:spMkLst>
        </pc:spChg>
        <pc:spChg chg="add mod">
          <ac:chgData name="り ぶ" userId="e79b0678f96bfbc0" providerId="LiveId" clId="{6BDCF257-B6DD-4824-8236-37FB7B236A1A}" dt="2023-12-13T05:04:59.952" v="6694" actId="1076"/>
          <ac:spMkLst>
            <pc:docMk/>
            <pc:sldMk cId="633950043" sldId="533"/>
            <ac:spMk id="10" creationId="{7AD44E3E-5D9C-6F81-83B2-D2CC4C18A255}"/>
          </ac:spMkLst>
        </pc:spChg>
        <pc:spChg chg="add mod">
          <ac:chgData name="り ぶ" userId="e79b0678f96bfbc0" providerId="LiveId" clId="{6BDCF257-B6DD-4824-8236-37FB7B236A1A}" dt="2023-12-13T05:03:52.624" v="6655" actId="1076"/>
          <ac:spMkLst>
            <pc:docMk/>
            <pc:sldMk cId="633950043" sldId="533"/>
            <ac:spMk id="11" creationId="{560955C8-31EE-248C-E079-7AD71EB17513}"/>
          </ac:spMkLst>
        </pc:spChg>
        <pc:spChg chg="add mod">
          <ac:chgData name="り ぶ" userId="e79b0678f96bfbc0" providerId="LiveId" clId="{6BDCF257-B6DD-4824-8236-37FB7B236A1A}" dt="2023-12-13T05:03:44.659" v="6653" actId="14100"/>
          <ac:spMkLst>
            <pc:docMk/>
            <pc:sldMk cId="633950043" sldId="533"/>
            <ac:spMk id="12" creationId="{FF20DA38-FE2D-41C7-DA7A-2E05256FB383}"/>
          </ac:spMkLst>
        </pc:spChg>
        <pc:spChg chg="add mod">
          <ac:chgData name="り ぶ" userId="e79b0678f96bfbc0" providerId="LiveId" clId="{6BDCF257-B6DD-4824-8236-37FB7B236A1A}" dt="2023-12-13T05:04:33.252" v="6663" actId="14100"/>
          <ac:spMkLst>
            <pc:docMk/>
            <pc:sldMk cId="633950043" sldId="533"/>
            <ac:spMk id="13" creationId="{C64B0C08-80FA-285E-A669-B937117262A6}"/>
          </ac:spMkLst>
        </pc:spChg>
        <pc:spChg chg="add mod">
          <ac:chgData name="り ぶ" userId="e79b0678f96bfbc0" providerId="LiveId" clId="{6BDCF257-B6DD-4824-8236-37FB7B236A1A}" dt="2023-12-13T05:04:24.965" v="6661" actId="14100"/>
          <ac:spMkLst>
            <pc:docMk/>
            <pc:sldMk cId="633950043" sldId="533"/>
            <ac:spMk id="14" creationId="{2D995A14-E0DA-C5D3-E997-A64565C4D411}"/>
          </ac:spMkLst>
        </pc:spChg>
        <pc:spChg chg="add mod">
          <ac:chgData name="り ぶ" userId="e79b0678f96bfbc0" providerId="LiveId" clId="{6BDCF257-B6DD-4824-8236-37FB7B236A1A}" dt="2023-12-13T05:04:18.618" v="6659" actId="14100"/>
          <ac:spMkLst>
            <pc:docMk/>
            <pc:sldMk cId="633950043" sldId="533"/>
            <ac:spMk id="15" creationId="{FFEB93F8-F270-A32D-0BB0-BF202ADFC23B}"/>
          </ac:spMkLst>
        </pc:spChg>
        <pc:spChg chg="add mod">
          <ac:chgData name="り ぶ" userId="e79b0678f96bfbc0" providerId="LiveId" clId="{6BDCF257-B6DD-4824-8236-37FB7B236A1A}" dt="2023-12-13T05:04:56.152" v="6693" actId="14100"/>
          <ac:spMkLst>
            <pc:docMk/>
            <pc:sldMk cId="633950043" sldId="533"/>
            <ac:spMk id="16" creationId="{2D5D5863-8F22-70A3-2A44-09546FFA49F0}"/>
          </ac:spMkLst>
        </pc:spChg>
        <pc:spChg chg="add mod">
          <ac:chgData name="り ぶ" userId="e79b0678f96bfbc0" providerId="LiveId" clId="{6BDCF257-B6DD-4824-8236-37FB7B236A1A}" dt="2023-12-13T05:05:33.814" v="6756" actId="1076"/>
          <ac:spMkLst>
            <pc:docMk/>
            <pc:sldMk cId="633950043" sldId="533"/>
            <ac:spMk id="17" creationId="{0EB75CE8-CEC4-22E8-CB1F-C9EBBAE45F53}"/>
          </ac:spMkLst>
        </pc:spChg>
        <pc:picChg chg="add del mod">
          <ac:chgData name="り ぶ" userId="e79b0678f96bfbc0" providerId="LiveId" clId="{6BDCF257-B6DD-4824-8236-37FB7B236A1A}" dt="2023-12-13T05:01:12.952" v="6560" actId="21"/>
          <ac:picMkLst>
            <pc:docMk/>
            <pc:sldMk cId="633950043" sldId="533"/>
            <ac:picMk id="4" creationId="{268EBA35-08B4-187A-FCA0-883B077F5334}"/>
          </ac:picMkLst>
        </pc:picChg>
        <pc:picChg chg="add mod">
          <ac:chgData name="り ぶ" userId="e79b0678f96bfbc0" providerId="LiveId" clId="{6BDCF257-B6DD-4824-8236-37FB7B236A1A}" dt="2023-12-13T05:03:50.302" v="6654" actId="1076"/>
          <ac:picMkLst>
            <pc:docMk/>
            <pc:sldMk cId="633950043" sldId="533"/>
            <ac:picMk id="6" creationId="{46FEF4C6-F9A4-5E18-46A3-75AA5DBE40E8}"/>
          </ac:picMkLst>
        </pc:picChg>
        <pc:picChg chg="add mod modCrop">
          <ac:chgData name="り ぶ" userId="e79b0678f96bfbc0" providerId="LiveId" clId="{6BDCF257-B6DD-4824-8236-37FB7B236A1A}" dt="2023-12-13T05:02:09.224" v="6572" actId="1076"/>
          <ac:picMkLst>
            <pc:docMk/>
            <pc:sldMk cId="633950043" sldId="533"/>
            <ac:picMk id="8" creationId="{C2761ACC-E728-8D0B-B18D-8789E3A40C36}"/>
          </ac:picMkLst>
        </pc:picChg>
        <pc:picChg chg="add mod">
          <ac:chgData name="り ぶ" userId="e79b0678f96bfbc0" providerId="LiveId" clId="{6BDCF257-B6DD-4824-8236-37FB7B236A1A}" dt="2023-12-13T05:02:29.726" v="6580"/>
          <ac:picMkLst>
            <pc:docMk/>
            <pc:sldMk cId="633950043" sldId="533"/>
            <ac:picMk id="9" creationId="{BC03F45E-CB16-968D-9288-CEE0CB6051FC}"/>
          </ac:picMkLst>
        </pc:picChg>
      </pc:sldChg>
      <pc:sldChg chg="addSp delSp modSp add mod">
        <pc:chgData name="り ぶ" userId="e79b0678f96bfbc0" providerId="LiveId" clId="{6BDCF257-B6DD-4824-8236-37FB7B236A1A}" dt="2023-12-13T05:16:45.054" v="7398"/>
        <pc:sldMkLst>
          <pc:docMk/>
          <pc:sldMk cId="1541954884" sldId="534"/>
        </pc:sldMkLst>
        <pc:spChg chg="mod">
          <ac:chgData name="り ぶ" userId="e79b0678f96bfbc0" providerId="LiveId" clId="{6BDCF257-B6DD-4824-8236-37FB7B236A1A}" dt="2023-12-13T05:06:38.852" v="6793" actId="404"/>
          <ac:spMkLst>
            <pc:docMk/>
            <pc:sldMk cId="1541954884" sldId="534"/>
            <ac:spMk id="2" creationId="{A9950AA4-8F4B-99FE-8A64-65923CB65C90}"/>
          </ac:spMkLst>
        </pc:spChg>
        <pc:spChg chg="add mod">
          <ac:chgData name="り ぶ" userId="e79b0678f96bfbc0" providerId="LiveId" clId="{6BDCF257-B6DD-4824-8236-37FB7B236A1A}" dt="2023-12-13T05:09:40.247" v="6880" actId="1076"/>
          <ac:spMkLst>
            <pc:docMk/>
            <pc:sldMk cId="1541954884" sldId="534"/>
            <ac:spMk id="12" creationId="{C484EC44-98A7-6B5A-5441-CD097D2B7333}"/>
          </ac:spMkLst>
        </pc:spChg>
        <pc:spChg chg="add mod">
          <ac:chgData name="り ぶ" userId="e79b0678f96bfbc0" providerId="LiveId" clId="{6BDCF257-B6DD-4824-8236-37FB7B236A1A}" dt="2023-12-13T05:14:45.569" v="7178" actId="1076"/>
          <ac:spMkLst>
            <pc:docMk/>
            <pc:sldMk cId="1541954884" sldId="534"/>
            <ac:spMk id="13" creationId="{00F8E929-737D-754E-D7D4-765FC659BD41}"/>
          </ac:spMkLst>
        </pc:spChg>
        <pc:spChg chg="add del mod">
          <ac:chgData name="り ぶ" userId="e79b0678f96bfbc0" providerId="LiveId" clId="{6BDCF257-B6DD-4824-8236-37FB7B236A1A}" dt="2023-12-13T05:12:06.457" v="7111" actId="478"/>
          <ac:spMkLst>
            <pc:docMk/>
            <pc:sldMk cId="1541954884" sldId="534"/>
            <ac:spMk id="14" creationId="{2F6964AA-B1B2-3BE7-E69B-56EDE6CACEA4}"/>
          </ac:spMkLst>
        </pc:spChg>
        <pc:spChg chg="add del mod">
          <ac:chgData name="り ぶ" userId="e79b0678f96bfbc0" providerId="LiveId" clId="{6BDCF257-B6DD-4824-8236-37FB7B236A1A}" dt="2023-12-13T05:12:06.457" v="7111" actId="478"/>
          <ac:spMkLst>
            <pc:docMk/>
            <pc:sldMk cId="1541954884" sldId="534"/>
            <ac:spMk id="15" creationId="{6DA64DFC-438E-94CE-A8AC-7AD9FA57AAD0}"/>
          </ac:spMkLst>
        </pc:spChg>
        <pc:spChg chg="add mod">
          <ac:chgData name="り ぶ" userId="e79b0678f96bfbc0" providerId="LiveId" clId="{6BDCF257-B6DD-4824-8236-37FB7B236A1A}" dt="2023-12-13T05:11:22.519" v="7088" actId="1076"/>
          <ac:spMkLst>
            <pc:docMk/>
            <pc:sldMk cId="1541954884" sldId="534"/>
            <ac:spMk id="16" creationId="{034369DA-E04B-F6F3-7AC7-5BF6FAFDDCBB}"/>
          </ac:spMkLst>
        </pc:spChg>
        <pc:spChg chg="add mod">
          <ac:chgData name="り ぶ" userId="e79b0678f96bfbc0" providerId="LiveId" clId="{6BDCF257-B6DD-4824-8236-37FB7B236A1A}" dt="2023-12-13T05:13:14.435" v="7162" actId="14100"/>
          <ac:spMkLst>
            <pc:docMk/>
            <pc:sldMk cId="1541954884" sldId="534"/>
            <ac:spMk id="17" creationId="{88E38FCB-5870-92F7-BC94-C16A6C6E7B54}"/>
          </ac:spMkLst>
        </pc:spChg>
        <pc:spChg chg="add mod">
          <ac:chgData name="り ぶ" userId="e79b0678f96bfbc0" providerId="LiveId" clId="{6BDCF257-B6DD-4824-8236-37FB7B236A1A}" dt="2023-12-13T05:13:07.952" v="7160" actId="14100"/>
          <ac:spMkLst>
            <pc:docMk/>
            <pc:sldMk cId="1541954884" sldId="534"/>
            <ac:spMk id="18" creationId="{82F712BD-F64C-2706-DF3F-9D8E74AFF597}"/>
          </ac:spMkLst>
        </pc:spChg>
        <pc:spChg chg="add mod">
          <ac:chgData name="り ぶ" userId="e79b0678f96bfbc0" providerId="LiveId" clId="{6BDCF257-B6DD-4824-8236-37FB7B236A1A}" dt="2023-12-13T05:14:47.884" v="7179" actId="1076"/>
          <ac:spMkLst>
            <pc:docMk/>
            <pc:sldMk cId="1541954884" sldId="534"/>
            <ac:spMk id="19" creationId="{B1E1479F-CD07-66DE-7F7F-2EF07D4F57E5}"/>
          </ac:spMkLst>
        </pc:spChg>
        <pc:spChg chg="add mod">
          <ac:chgData name="り ぶ" userId="e79b0678f96bfbc0" providerId="LiveId" clId="{6BDCF257-B6DD-4824-8236-37FB7B236A1A}" dt="2023-12-13T05:12:21.390" v="7116"/>
          <ac:spMkLst>
            <pc:docMk/>
            <pc:sldMk cId="1541954884" sldId="534"/>
            <ac:spMk id="21" creationId="{DEA94363-9D00-A2BF-FBA7-AEA6AB284E44}"/>
          </ac:spMkLst>
        </pc:spChg>
        <pc:spChg chg="add mod">
          <ac:chgData name="り ぶ" userId="e79b0678f96bfbc0" providerId="LiveId" clId="{6BDCF257-B6DD-4824-8236-37FB7B236A1A}" dt="2023-12-13T05:12:21.390" v="7116"/>
          <ac:spMkLst>
            <pc:docMk/>
            <pc:sldMk cId="1541954884" sldId="534"/>
            <ac:spMk id="22" creationId="{8E19B67A-1CB4-7E95-9D78-059E94A8627C}"/>
          </ac:spMkLst>
        </pc:spChg>
        <pc:spChg chg="add mod">
          <ac:chgData name="り ぶ" userId="e79b0678f96bfbc0" providerId="LiveId" clId="{6BDCF257-B6DD-4824-8236-37FB7B236A1A}" dt="2023-12-13T05:15:46.976" v="7289" actId="20577"/>
          <ac:spMkLst>
            <pc:docMk/>
            <pc:sldMk cId="1541954884" sldId="534"/>
            <ac:spMk id="23" creationId="{4B138896-B8C8-DE3B-8185-ED652F76D46C}"/>
          </ac:spMkLst>
        </pc:spChg>
        <pc:spChg chg="add mod">
          <ac:chgData name="り ぶ" userId="e79b0678f96bfbc0" providerId="LiveId" clId="{6BDCF257-B6DD-4824-8236-37FB7B236A1A}" dt="2023-12-13T05:15:14.524" v="7223" actId="1076"/>
          <ac:spMkLst>
            <pc:docMk/>
            <pc:sldMk cId="1541954884" sldId="534"/>
            <ac:spMk id="26" creationId="{FB8866D1-2D96-B30F-20EF-0C8E59995409}"/>
          </ac:spMkLst>
        </pc:spChg>
        <pc:spChg chg="add mod">
          <ac:chgData name="り ぶ" userId="e79b0678f96bfbc0" providerId="LiveId" clId="{6BDCF257-B6DD-4824-8236-37FB7B236A1A}" dt="2023-12-13T05:16:45.054" v="7398"/>
          <ac:spMkLst>
            <pc:docMk/>
            <pc:sldMk cId="1541954884" sldId="534"/>
            <ac:spMk id="27" creationId="{D45BF175-B24E-F8DD-BA5C-1128A97AF5C0}"/>
          </ac:spMkLst>
        </pc:spChg>
        <pc:picChg chg="del">
          <ac:chgData name="り ぶ" userId="e79b0678f96bfbc0" providerId="LiveId" clId="{6BDCF257-B6DD-4824-8236-37FB7B236A1A}" dt="2023-12-13T05:06:43.530" v="6794" actId="21"/>
          <ac:picMkLst>
            <pc:docMk/>
            <pc:sldMk cId="1541954884" sldId="534"/>
            <ac:picMk id="4" creationId="{B922660B-8573-A7DF-D46B-62520885920A}"/>
          </ac:picMkLst>
        </pc:picChg>
        <pc:picChg chg="add mod modCrop">
          <ac:chgData name="り ぶ" userId="e79b0678f96bfbc0" providerId="LiveId" clId="{6BDCF257-B6DD-4824-8236-37FB7B236A1A}" dt="2023-12-13T05:08:57.752" v="6848" actId="1076"/>
          <ac:picMkLst>
            <pc:docMk/>
            <pc:sldMk cId="1541954884" sldId="534"/>
            <ac:picMk id="5" creationId="{59AD1B04-702B-7D7C-5809-594AE16CD5B0}"/>
          </ac:picMkLst>
        </pc:picChg>
        <pc:picChg chg="add del mod">
          <ac:chgData name="り ぶ" userId="e79b0678f96bfbc0" providerId="LiveId" clId="{6BDCF257-B6DD-4824-8236-37FB7B236A1A}" dt="2023-12-13T05:12:06.457" v="7111" actId="478"/>
          <ac:picMkLst>
            <pc:docMk/>
            <pc:sldMk cId="1541954884" sldId="534"/>
            <ac:picMk id="7" creationId="{6FC20E04-34B4-3FFE-DEE0-FFC22AC59D05}"/>
          </ac:picMkLst>
        </pc:picChg>
        <pc:picChg chg="add mod">
          <ac:chgData name="り ぶ" userId="e79b0678f96bfbc0" providerId="LiveId" clId="{6BDCF257-B6DD-4824-8236-37FB7B236A1A}" dt="2023-12-13T05:09:15.585" v="6861" actId="1076"/>
          <ac:picMkLst>
            <pc:docMk/>
            <pc:sldMk cId="1541954884" sldId="534"/>
            <ac:picMk id="9" creationId="{D2013DD3-7E83-BCE0-BD21-8039E56FF637}"/>
          </ac:picMkLst>
        </pc:picChg>
        <pc:picChg chg="add mod modCrop">
          <ac:chgData name="り ぶ" userId="e79b0678f96bfbc0" providerId="LiveId" clId="{6BDCF257-B6DD-4824-8236-37FB7B236A1A}" dt="2023-12-13T05:14:45.569" v="7178" actId="1076"/>
          <ac:picMkLst>
            <pc:docMk/>
            <pc:sldMk cId="1541954884" sldId="534"/>
            <ac:picMk id="11" creationId="{DFF514E9-1DAC-90DA-7522-623CDD7CD42C}"/>
          </ac:picMkLst>
        </pc:picChg>
        <pc:picChg chg="add mod">
          <ac:chgData name="り ぶ" userId="e79b0678f96bfbc0" providerId="LiveId" clId="{6BDCF257-B6DD-4824-8236-37FB7B236A1A}" dt="2023-12-13T05:12:21.390" v="7116"/>
          <ac:picMkLst>
            <pc:docMk/>
            <pc:sldMk cId="1541954884" sldId="534"/>
            <ac:picMk id="20" creationId="{2F7778CB-94F9-17DB-20D6-BDE8D3ACE956}"/>
          </ac:picMkLst>
        </pc:picChg>
        <pc:picChg chg="add mod ord modCrop">
          <ac:chgData name="り ぶ" userId="e79b0678f96bfbc0" providerId="LiveId" clId="{6BDCF257-B6DD-4824-8236-37FB7B236A1A}" dt="2023-12-13T05:15:21.790" v="7231" actId="1076"/>
          <ac:picMkLst>
            <pc:docMk/>
            <pc:sldMk cId="1541954884" sldId="534"/>
            <ac:picMk id="25" creationId="{ADE1B8F4-8559-67FB-296F-AB063DB242EE}"/>
          </ac:picMkLst>
        </pc:picChg>
      </pc:sldChg>
      <pc:sldChg chg="addSp modSp new mod">
        <pc:chgData name="り ぶ" userId="e79b0678f96bfbc0" providerId="LiveId" clId="{6BDCF257-B6DD-4824-8236-37FB7B236A1A}" dt="2023-12-13T06:29:01.934" v="7578" actId="27636"/>
        <pc:sldMkLst>
          <pc:docMk/>
          <pc:sldMk cId="3367456425" sldId="535"/>
        </pc:sldMkLst>
        <pc:spChg chg="mod">
          <ac:chgData name="り ぶ" userId="e79b0678f96bfbc0" providerId="LiveId" clId="{6BDCF257-B6DD-4824-8236-37FB7B236A1A}" dt="2023-12-13T06:29:01.934" v="7578" actId="27636"/>
          <ac:spMkLst>
            <pc:docMk/>
            <pc:sldMk cId="3367456425" sldId="535"/>
            <ac:spMk id="2" creationId="{C68BEF17-8E8B-73B7-567B-AF8EFB35536F}"/>
          </ac:spMkLst>
        </pc:spChg>
        <pc:spChg chg="add mod">
          <ac:chgData name="り ぶ" userId="e79b0678f96bfbc0" providerId="LiveId" clId="{6BDCF257-B6DD-4824-8236-37FB7B236A1A}" dt="2023-12-13T06:27:48.933" v="7524" actId="1076"/>
          <ac:spMkLst>
            <pc:docMk/>
            <pc:sldMk cId="3367456425" sldId="535"/>
            <ac:spMk id="5" creationId="{D117382E-8E27-6134-81F7-32AE545D1EBE}"/>
          </ac:spMkLst>
        </pc:spChg>
        <pc:spChg chg="add mod">
          <ac:chgData name="り ぶ" userId="e79b0678f96bfbc0" providerId="LiveId" clId="{6BDCF257-B6DD-4824-8236-37FB7B236A1A}" dt="2023-12-13T06:28:32.795" v="7529" actId="14100"/>
          <ac:spMkLst>
            <pc:docMk/>
            <pc:sldMk cId="3367456425" sldId="535"/>
            <ac:spMk id="6" creationId="{D41DB8B1-83CD-D21A-D5AD-6C6135C83F5F}"/>
          </ac:spMkLst>
        </pc:spChg>
        <pc:spChg chg="add mod">
          <ac:chgData name="り ぶ" userId="e79b0678f96bfbc0" providerId="LiveId" clId="{6BDCF257-B6DD-4824-8236-37FB7B236A1A}" dt="2023-12-13T06:28:50.202" v="7566" actId="1076"/>
          <ac:spMkLst>
            <pc:docMk/>
            <pc:sldMk cId="3367456425" sldId="535"/>
            <ac:spMk id="7" creationId="{BB224830-3328-AEBC-D445-4E7FCACBD723}"/>
          </ac:spMkLst>
        </pc:spChg>
        <pc:picChg chg="add mod">
          <ac:chgData name="り ぶ" userId="e79b0678f96bfbc0" providerId="LiveId" clId="{6BDCF257-B6DD-4824-8236-37FB7B236A1A}" dt="2023-12-13T06:26:58.846" v="7428" actId="1076"/>
          <ac:picMkLst>
            <pc:docMk/>
            <pc:sldMk cId="3367456425" sldId="535"/>
            <ac:picMk id="4" creationId="{E368A57B-23EC-C006-9B3F-B189F705BA6B}"/>
          </ac:picMkLst>
        </pc:picChg>
      </pc:sldChg>
      <pc:sldChg chg="modSp add mod">
        <pc:chgData name="り ぶ" userId="e79b0678f96bfbc0" providerId="LiveId" clId="{6BDCF257-B6DD-4824-8236-37FB7B236A1A}" dt="2023-12-13T06:30:34.559" v="7616" actId="404"/>
        <pc:sldMkLst>
          <pc:docMk/>
          <pc:sldMk cId="278398192" sldId="536"/>
        </pc:sldMkLst>
        <pc:spChg chg="mod">
          <ac:chgData name="り ぶ" userId="e79b0678f96bfbc0" providerId="LiveId" clId="{6BDCF257-B6DD-4824-8236-37FB7B236A1A}" dt="2023-12-13T06:30:34.559" v="7616" actId="404"/>
          <ac:spMkLst>
            <pc:docMk/>
            <pc:sldMk cId="278398192" sldId="536"/>
            <ac:spMk id="2" creationId="{C68BEF17-8E8B-73B7-567B-AF8EFB35536F}"/>
          </ac:spMkLst>
        </pc:spChg>
      </pc:sldChg>
      <pc:sldChg chg="addSp modSp new del mod">
        <pc:chgData name="り ぶ" userId="e79b0678f96bfbc0" providerId="LiveId" clId="{6BDCF257-B6DD-4824-8236-37FB7B236A1A}" dt="2023-12-13T06:30:25.321" v="7603" actId="2696"/>
        <pc:sldMkLst>
          <pc:docMk/>
          <pc:sldMk cId="2263932360" sldId="536"/>
        </pc:sldMkLst>
        <pc:spChg chg="mod">
          <ac:chgData name="り ぶ" userId="e79b0678f96bfbc0" providerId="LiveId" clId="{6BDCF257-B6DD-4824-8236-37FB7B236A1A}" dt="2023-12-13T06:29:30.700" v="7597" actId="404"/>
          <ac:spMkLst>
            <pc:docMk/>
            <pc:sldMk cId="2263932360" sldId="536"/>
            <ac:spMk id="2" creationId="{3BDDA1DA-E624-C6E3-E22E-6BC915D35727}"/>
          </ac:spMkLst>
        </pc:spChg>
        <pc:picChg chg="add mod">
          <ac:chgData name="り ぶ" userId="e79b0678f96bfbc0" providerId="LiveId" clId="{6BDCF257-B6DD-4824-8236-37FB7B236A1A}" dt="2023-12-13T06:30:11.594" v="7602" actId="1076"/>
          <ac:picMkLst>
            <pc:docMk/>
            <pc:sldMk cId="2263932360" sldId="536"/>
            <ac:picMk id="4" creationId="{22D98A94-57C8-FEB8-F16E-C23C095E8012}"/>
          </ac:picMkLst>
        </pc:picChg>
      </pc:sldChg>
      <pc:sldChg chg="addSp modSp new mod">
        <pc:chgData name="り ぶ" userId="e79b0678f96bfbc0" providerId="LiveId" clId="{6BDCF257-B6DD-4824-8236-37FB7B236A1A}" dt="2023-12-13T06:33:17.012" v="7715" actId="20577"/>
        <pc:sldMkLst>
          <pc:docMk/>
          <pc:sldMk cId="875087239" sldId="537"/>
        </pc:sldMkLst>
        <pc:spChg chg="mod">
          <ac:chgData name="り ぶ" userId="e79b0678f96bfbc0" providerId="LiveId" clId="{6BDCF257-B6DD-4824-8236-37FB7B236A1A}" dt="2023-12-13T06:33:17.012" v="7715" actId="20577"/>
          <ac:spMkLst>
            <pc:docMk/>
            <pc:sldMk cId="875087239" sldId="537"/>
            <ac:spMk id="2" creationId="{D323B0D0-FEC4-3466-9CE1-B3AAC12BC6D6}"/>
          </ac:spMkLst>
        </pc:spChg>
        <pc:spChg chg="add mod">
          <ac:chgData name="り ぶ" userId="e79b0678f96bfbc0" providerId="LiveId" clId="{6BDCF257-B6DD-4824-8236-37FB7B236A1A}" dt="2023-12-13T06:32:22.096" v="7637" actId="1076"/>
          <ac:spMkLst>
            <pc:docMk/>
            <pc:sldMk cId="875087239" sldId="537"/>
            <ac:spMk id="5" creationId="{D6D1137A-9426-47AD-2083-F0E9112656AB}"/>
          </ac:spMkLst>
        </pc:spChg>
        <pc:spChg chg="add mod">
          <ac:chgData name="り ぶ" userId="e79b0678f96bfbc0" providerId="LiveId" clId="{6BDCF257-B6DD-4824-8236-37FB7B236A1A}" dt="2023-12-13T06:32:55.395" v="7684"/>
          <ac:spMkLst>
            <pc:docMk/>
            <pc:sldMk cId="875087239" sldId="537"/>
            <ac:spMk id="6" creationId="{ED3ED32B-B36B-4D3D-E14E-5F83A2F82FC7}"/>
          </ac:spMkLst>
        </pc:spChg>
        <pc:spChg chg="add mod">
          <ac:chgData name="り ぶ" userId="e79b0678f96bfbc0" providerId="LiveId" clId="{6BDCF257-B6DD-4824-8236-37FB7B236A1A}" dt="2023-12-13T06:33:02.004" v="7687" actId="14100"/>
          <ac:spMkLst>
            <pc:docMk/>
            <pc:sldMk cId="875087239" sldId="537"/>
            <ac:spMk id="7" creationId="{2FC52833-8BE7-8209-394C-E35DDDEBD6EC}"/>
          </ac:spMkLst>
        </pc:spChg>
        <pc:picChg chg="add mod">
          <ac:chgData name="り ぶ" userId="e79b0678f96bfbc0" providerId="LiveId" clId="{6BDCF257-B6DD-4824-8236-37FB7B236A1A}" dt="2023-12-13T06:31:58.805" v="7632" actId="1076"/>
          <ac:picMkLst>
            <pc:docMk/>
            <pc:sldMk cId="875087239" sldId="537"/>
            <ac:picMk id="4" creationId="{A871240B-071A-916B-F606-CA15AA18C46F}"/>
          </ac:picMkLst>
        </pc:picChg>
      </pc:sldChg>
      <pc:sldChg chg="addSp modSp new mod">
        <pc:chgData name="り ぶ" userId="e79b0678f96bfbc0" providerId="LiveId" clId="{6BDCF257-B6DD-4824-8236-37FB7B236A1A}" dt="2023-12-13T06:37:02.503" v="7767" actId="1076"/>
        <pc:sldMkLst>
          <pc:docMk/>
          <pc:sldMk cId="4195183714" sldId="538"/>
        </pc:sldMkLst>
        <pc:spChg chg="mod">
          <ac:chgData name="り ぶ" userId="e79b0678f96bfbc0" providerId="LiveId" clId="{6BDCF257-B6DD-4824-8236-37FB7B236A1A}" dt="2023-12-13T06:36:07.590" v="7724" actId="404"/>
          <ac:spMkLst>
            <pc:docMk/>
            <pc:sldMk cId="4195183714" sldId="538"/>
            <ac:spMk id="2" creationId="{682809A5-904C-3CC6-E6FD-90B9E5520DBA}"/>
          </ac:spMkLst>
        </pc:spChg>
        <pc:spChg chg="add mod">
          <ac:chgData name="り ぶ" userId="e79b0678f96bfbc0" providerId="LiveId" clId="{6BDCF257-B6DD-4824-8236-37FB7B236A1A}" dt="2023-12-13T06:36:42.060" v="7727" actId="1076"/>
          <ac:spMkLst>
            <pc:docMk/>
            <pc:sldMk cId="4195183714" sldId="538"/>
            <ac:spMk id="5" creationId="{5DE69CF2-F0B8-E21C-6B1B-C8156784BF71}"/>
          </ac:spMkLst>
        </pc:spChg>
        <pc:spChg chg="add mod">
          <ac:chgData name="り ぶ" userId="e79b0678f96bfbc0" providerId="LiveId" clId="{6BDCF257-B6DD-4824-8236-37FB7B236A1A}" dt="2023-12-13T06:37:02.503" v="7767" actId="1076"/>
          <ac:spMkLst>
            <pc:docMk/>
            <pc:sldMk cId="4195183714" sldId="538"/>
            <ac:spMk id="6" creationId="{B56F5974-E628-DD88-6EF9-D2C658C5C6C1}"/>
          </ac:spMkLst>
        </pc:spChg>
        <pc:picChg chg="add mod">
          <ac:chgData name="り ぶ" userId="e79b0678f96bfbc0" providerId="LiveId" clId="{6BDCF257-B6DD-4824-8236-37FB7B236A1A}" dt="2023-12-13T06:35:49.323" v="7720" actId="1076"/>
          <ac:picMkLst>
            <pc:docMk/>
            <pc:sldMk cId="4195183714" sldId="538"/>
            <ac:picMk id="4" creationId="{CF7EFAFB-766C-8EEE-98CE-C40E2FB1124C}"/>
          </ac:picMkLst>
        </pc:picChg>
      </pc:sldChg>
      <pc:sldChg chg="modSp add mod">
        <pc:chgData name="り ぶ" userId="e79b0678f96bfbc0" providerId="LiveId" clId="{6BDCF257-B6DD-4824-8236-37FB7B236A1A}" dt="2024-02-01T01:32:33.770" v="8357" actId="20577"/>
        <pc:sldMkLst>
          <pc:docMk/>
          <pc:sldMk cId="1752134475" sldId="539"/>
        </pc:sldMkLst>
        <pc:spChg chg="mod">
          <ac:chgData name="り ぶ" userId="e79b0678f96bfbc0" providerId="LiveId" clId="{6BDCF257-B6DD-4824-8236-37FB7B236A1A}" dt="2024-02-01T01:32:33.770" v="8357" actId="20577"/>
          <ac:spMkLst>
            <pc:docMk/>
            <pc:sldMk cId="1752134475" sldId="539"/>
            <ac:spMk id="11" creationId="{788B9BFA-AAE4-02A1-D2BF-E76F180E4C00}"/>
          </ac:spMkLst>
        </pc:spChg>
      </pc:sldChg>
      <pc:sldChg chg="new del">
        <pc:chgData name="り ぶ" userId="e79b0678f96bfbc0" providerId="LiveId" clId="{6BDCF257-B6DD-4824-8236-37FB7B236A1A}" dt="2024-02-01T01:12:07.153" v="8151" actId="2696"/>
        <pc:sldMkLst>
          <pc:docMk/>
          <pc:sldMk cId="3589768640" sldId="539"/>
        </pc:sldMkLst>
      </pc:sldChg>
      <pc:sldChg chg="del">
        <pc:chgData name="り ぶ" userId="e79b0678f96bfbc0" providerId="LiveId" clId="{6BDCF257-B6DD-4824-8236-37FB7B236A1A}" dt="2024-02-01T01:12:07.153" v="8151" actId="2696"/>
        <pc:sldMkLst>
          <pc:docMk/>
          <pc:sldMk cId="125549287" sldId="540"/>
        </pc:sldMkLst>
      </pc:sldChg>
      <pc:sldChg chg="add">
        <pc:chgData name="り ぶ" userId="e79b0678f96bfbc0" providerId="LiveId" clId="{6BDCF257-B6DD-4824-8236-37FB7B236A1A}" dt="2024-02-01T01:12:12.103" v="8152"/>
        <pc:sldMkLst>
          <pc:docMk/>
          <pc:sldMk cId="497262359" sldId="540"/>
        </pc:sldMkLst>
      </pc:sldChg>
      <pc:sldChg chg="add">
        <pc:chgData name="り ぶ" userId="e79b0678f96bfbc0" providerId="LiveId" clId="{6BDCF257-B6DD-4824-8236-37FB7B236A1A}" dt="2024-02-01T01:12:12.103" v="8152"/>
        <pc:sldMkLst>
          <pc:docMk/>
          <pc:sldMk cId="1278480328" sldId="541"/>
        </pc:sldMkLst>
      </pc:sldChg>
      <pc:sldChg chg="del">
        <pc:chgData name="り ぶ" userId="e79b0678f96bfbc0" providerId="LiveId" clId="{6BDCF257-B6DD-4824-8236-37FB7B236A1A}" dt="2024-02-01T01:12:07.153" v="8151" actId="2696"/>
        <pc:sldMkLst>
          <pc:docMk/>
          <pc:sldMk cId="1664194799" sldId="541"/>
        </pc:sldMkLst>
      </pc:sldChg>
      <pc:sldChg chg="del">
        <pc:chgData name="り ぶ" userId="e79b0678f96bfbc0" providerId="LiveId" clId="{6BDCF257-B6DD-4824-8236-37FB7B236A1A}" dt="2024-02-01T01:12:07.153" v="8151" actId="2696"/>
        <pc:sldMkLst>
          <pc:docMk/>
          <pc:sldMk cId="957638217" sldId="542"/>
        </pc:sldMkLst>
      </pc:sldChg>
      <pc:sldChg chg="add">
        <pc:chgData name="り ぶ" userId="e79b0678f96bfbc0" providerId="LiveId" clId="{6BDCF257-B6DD-4824-8236-37FB7B236A1A}" dt="2024-02-01T01:12:12.103" v="8152"/>
        <pc:sldMkLst>
          <pc:docMk/>
          <pc:sldMk cId="4205939482" sldId="542"/>
        </pc:sldMkLst>
      </pc:sldChg>
      <pc:sldChg chg="modSp mod ord">
        <pc:chgData name="り ぶ" userId="e79b0678f96bfbc0" providerId="LiveId" clId="{6BDCF257-B6DD-4824-8236-37FB7B236A1A}" dt="2024-02-01T01:11:29.743" v="8150"/>
        <pc:sldMkLst>
          <pc:docMk/>
          <pc:sldMk cId="3650983268" sldId="543"/>
        </pc:sldMkLst>
        <pc:spChg chg="mod">
          <ac:chgData name="り ぶ" userId="e79b0678f96bfbc0" providerId="LiveId" clId="{6BDCF257-B6DD-4824-8236-37FB7B236A1A}" dt="2024-02-01T01:11:29.743" v="8150"/>
          <ac:spMkLst>
            <pc:docMk/>
            <pc:sldMk cId="3650983268" sldId="543"/>
            <ac:spMk id="2" creationId="{15BFA0E9-6293-285B-0BFC-5BC5F835043B}"/>
          </ac:spMkLst>
        </pc:spChg>
      </pc:sldChg>
      <pc:sldChg chg="modSp new mod">
        <pc:chgData name="り ぶ" userId="e79b0678f96bfbc0" providerId="LiveId" clId="{6BDCF257-B6DD-4824-8236-37FB7B236A1A}" dt="2024-02-01T01:32:10.470" v="8350"/>
        <pc:sldMkLst>
          <pc:docMk/>
          <pc:sldMk cId="481371838" sldId="545"/>
        </pc:sldMkLst>
        <pc:spChg chg="mod">
          <ac:chgData name="り ぶ" userId="e79b0678f96bfbc0" providerId="LiveId" clId="{6BDCF257-B6DD-4824-8236-37FB7B236A1A}" dt="2024-02-01T01:30:21.753" v="8203" actId="404"/>
          <ac:spMkLst>
            <pc:docMk/>
            <pc:sldMk cId="481371838" sldId="545"/>
            <ac:spMk id="2" creationId="{4BDFBBB0-FE36-0FC3-3D7E-04E71479CCC3}"/>
          </ac:spMkLst>
        </pc:spChg>
        <pc:spChg chg="mod">
          <ac:chgData name="り ぶ" userId="e79b0678f96bfbc0" providerId="LiveId" clId="{6BDCF257-B6DD-4824-8236-37FB7B236A1A}" dt="2024-02-01T01:32:10.470" v="8350"/>
          <ac:spMkLst>
            <pc:docMk/>
            <pc:sldMk cId="481371838" sldId="545"/>
            <ac:spMk id="3" creationId="{736BC1FB-740B-0B84-158D-AB7E72E1DBC6}"/>
          </ac:spMkLst>
        </pc:spChg>
      </pc:sldChg>
      <pc:sldChg chg="addSp modSp new mod">
        <pc:chgData name="り ぶ" userId="e79b0678f96bfbc0" providerId="LiveId" clId="{6BDCF257-B6DD-4824-8236-37FB7B236A1A}" dt="2024-02-01T01:37:31.930" v="8884" actId="1076"/>
        <pc:sldMkLst>
          <pc:docMk/>
          <pc:sldMk cId="1910514616" sldId="546"/>
        </pc:sldMkLst>
        <pc:spChg chg="mod">
          <ac:chgData name="り ぶ" userId="e79b0678f96bfbc0" providerId="LiveId" clId="{6BDCF257-B6DD-4824-8236-37FB7B236A1A}" dt="2024-02-01T01:33:30.939" v="8400" actId="20577"/>
          <ac:spMkLst>
            <pc:docMk/>
            <pc:sldMk cId="1910514616" sldId="546"/>
            <ac:spMk id="2" creationId="{3BF17E68-301C-6A1C-D334-D191A4B50404}"/>
          </ac:spMkLst>
        </pc:spChg>
        <pc:spChg chg="mod">
          <ac:chgData name="り ぶ" userId="e79b0678f96bfbc0" providerId="LiveId" clId="{6BDCF257-B6DD-4824-8236-37FB7B236A1A}" dt="2024-02-01T01:36:08.138" v="8773" actId="27636"/>
          <ac:spMkLst>
            <pc:docMk/>
            <pc:sldMk cId="1910514616" sldId="546"/>
            <ac:spMk id="3" creationId="{52E41566-8280-0748-8F84-2BB00D12B9B2}"/>
          </ac:spMkLst>
        </pc:spChg>
        <pc:spChg chg="add mod">
          <ac:chgData name="り ぶ" userId="e79b0678f96bfbc0" providerId="LiveId" clId="{6BDCF257-B6DD-4824-8236-37FB7B236A1A}" dt="2024-02-01T01:37:31.930" v="8884" actId="1076"/>
          <ac:spMkLst>
            <pc:docMk/>
            <pc:sldMk cId="1910514616" sldId="546"/>
            <ac:spMk id="4" creationId="{06B131CA-3A19-B717-CDEC-5BA1D55613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2024/2/3</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2024/2/3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a:t>
            </a:fld>
            <a:endParaRPr kumimoji="1" lang="ja-JP" altLang="en-US" dirty="0"/>
          </a:p>
        </p:txBody>
      </p:sp>
    </p:spTree>
    <p:extLst>
      <p:ext uri="{BB962C8B-B14F-4D97-AF65-F5344CB8AC3E}">
        <p14:creationId xmlns:p14="http://schemas.microsoft.com/office/powerpoint/2010/main" val="1794227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13</a:t>
            </a:fld>
            <a:endParaRPr kumimoji="1" lang="ja-JP" altLang="en-US" dirty="0"/>
          </a:p>
        </p:txBody>
      </p:sp>
    </p:spTree>
    <p:extLst>
      <p:ext uri="{BB962C8B-B14F-4D97-AF65-F5344CB8AC3E}">
        <p14:creationId xmlns:p14="http://schemas.microsoft.com/office/powerpoint/2010/main" val="1309361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14</a:t>
            </a:fld>
            <a:endParaRPr kumimoji="1" lang="ja-JP" altLang="en-US" dirty="0"/>
          </a:p>
        </p:txBody>
      </p:sp>
    </p:spTree>
    <p:extLst>
      <p:ext uri="{BB962C8B-B14F-4D97-AF65-F5344CB8AC3E}">
        <p14:creationId xmlns:p14="http://schemas.microsoft.com/office/powerpoint/2010/main" val="1958411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16</a:t>
            </a:fld>
            <a:endParaRPr kumimoji="1" lang="ja-JP" altLang="en-US" dirty="0"/>
          </a:p>
        </p:txBody>
      </p:sp>
    </p:spTree>
    <p:extLst>
      <p:ext uri="{BB962C8B-B14F-4D97-AF65-F5344CB8AC3E}">
        <p14:creationId xmlns:p14="http://schemas.microsoft.com/office/powerpoint/2010/main" val="385986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19</a:t>
            </a:fld>
            <a:endParaRPr kumimoji="1" lang="ja-JP" altLang="en-US" dirty="0"/>
          </a:p>
        </p:txBody>
      </p:sp>
    </p:spTree>
    <p:extLst>
      <p:ext uri="{BB962C8B-B14F-4D97-AF65-F5344CB8AC3E}">
        <p14:creationId xmlns:p14="http://schemas.microsoft.com/office/powerpoint/2010/main" val="106554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20</a:t>
            </a:fld>
            <a:endParaRPr kumimoji="1" lang="ja-JP" altLang="en-US" dirty="0"/>
          </a:p>
        </p:txBody>
      </p:sp>
    </p:spTree>
    <p:extLst>
      <p:ext uri="{BB962C8B-B14F-4D97-AF65-F5344CB8AC3E}">
        <p14:creationId xmlns:p14="http://schemas.microsoft.com/office/powerpoint/2010/main" val="957993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21</a:t>
            </a:fld>
            <a:endParaRPr kumimoji="1" lang="ja-JP" altLang="en-US" dirty="0"/>
          </a:p>
        </p:txBody>
      </p:sp>
    </p:spTree>
    <p:extLst>
      <p:ext uri="{BB962C8B-B14F-4D97-AF65-F5344CB8AC3E}">
        <p14:creationId xmlns:p14="http://schemas.microsoft.com/office/powerpoint/2010/main" val="3509429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22</a:t>
            </a:fld>
            <a:endParaRPr kumimoji="1" lang="ja-JP" altLang="en-US" dirty="0"/>
          </a:p>
        </p:txBody>
      </p:sp>
    </p:spTree>
    <p:extLst>
      <p:ext uri="{BB962C8B-B14F-4D97-AF65-F5344CB8AC3E}">
        <p14:creationId xmlns:p14="http://schemas.microsoft.com/office/powerpoint/2010/main" val="199376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23</a:t>
            </a:fld>
            <a:endParaRPr kumimoji="1" lang="ja-JP" altLang="en-US" dirty="0"/>
          </a:p>
        </p:txBody>
      </p:sp>
    </p:spTree>
    <p:extLst>
      <p:ext uri="{BB962C8B-B14F-4D97-AF65-F5344CB8AC3E}">
        <p14:creationId xmlns:p14="http://schemas.microsoft.com/office/powerpoint/2010/main" val="88447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44232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267183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420381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7</a:t>
            </a:fld>
            <a:endParaRPr kumimoji="1" lang="ja-JP" altLang="en-US" dirty="0"/>
          </a:p>
        </p:txBody>
      </p:sp>
    </p:spTree>
    <p:extLst>
      <p:ext uri="{BB962C8B-B14F-4D97-AF65-F5344CB8AC3E}">
        <p14:creationId xmlns:p14="http://schemas.microsoft.com/office/powerpoint/2010/main" val="12249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9</a:t>
            </a:fld>
            <a:endParaRPr kumimoji="1" lang="ja-JP" altLang="en-US" dirty="0"/>
          </a:p>
        </p:txBody>
      </p:sp>
    </p:spTree>
    <p:extLst>
      <p:ext uri="{BB962C8B-B14F-4D97-AF65-F5344CB8AC3E}">
        <p14:creationId xmlns:p14="http://schemas.microsoft.com/office/powerpoint/2010/main" val="287494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10</a:t>
            </a:fld>
            <a:endParaRPr kumimoji="1" lang="ja-JP" altLang="en-US" dirty="0"/>
          </a:p>
        </p:txBody>
      </p:sp>
    </p:spTree>
    <p:extLst>
      <p:ext uri="{BB962C8B-B14F-4D97-AF65-F5344CB8AC3E}">
        <p14:creationId xmlns:p14="http://schemas.microsoft.com/office/powerpoint/2010/main" val="347591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11</a:t>
            </a:fld>
            <a:endParaRPr kumimoji="1" lang="ja-JP" altLang="en-US" dirty="0"/>
          </a:p>
        </p:txBody>
      </p:sp>
    </p:spTree>
    <p:extLst>
      <p:ext uri="{BB962C8B-B14F-4D97-AF65-F5344CB8AC3E}">
        <p14:creationId xmlns:p14="http://schemas.microsoft.com/office/powerpoint/2010/main" val="40558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12</a:t>
            </a:fld>
            <a:endParaRPr kumimoji="1" lang="ja-JP" altLang="en-US" dirty="0"/>
          </a:p>
        </p:txBody>
      </p:sp>
    </p:spTree>
    <p:extLst>
      <p:ext uri="{BB962C8B-B14F-4D97-AF65-F5344CB8AC3E}">
        <p14:creationId xmlns:p14="http://schemas.microsoft.com/office/powerpoint/2010/main" val="391297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rduino.cc/en/softwar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zenn.dev/ignorant/scraps/4edf73e9399b5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orkswithweb/MQTTBox"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asaaki-noro/Gen_arduino_mqt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kumimoji="1" lang="ja-JP" altLang="en-US" dirty="0"/>
              <a:t>開発環境構築</a:t>
            </a:r>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8162C-266D-98DE-6CA0-63D7026AE19F}"/>
              </a:ext>
            </a:extLst>
          </p:cNvPr>
          <p:cNvSpPr>
            <a:spLocks noGrp="1"/>
          </p:cNvSpPr>
          <p:nvPr>
            <p:ph type="title"/>
          </p:nvPr>
        </p:nvSpPr>
        <p:spPr/>
        <p:txBody>
          <a:bodyPr/>
          <a:lstStyle/>
          <a:p>
            <a:r>
              <a:rPr kumimoji="1" lang="en-US" altLang="ja-JP" dirty="0"/>
              <a:t>Python</a:t>
            </a:r>
            <a:r>
              <a:rPr kumimoji="1" lang="ja-JP" altLang="en-US" dirty="0"/>
              <a:t>ライブラリのインストール</a:t>
            </a:r>
          </a:p>
        </p:txBody>
      </p:sp>
      <p:sp>
        <p:nvSpPr>
          <p:cNvPr id="3" name="コンテンツ プレースホルダー 2">
            <a:extLst>
              <a:ext uri="{FF2B5EF4-FFF2-40B4-BE49-F238E27FC236}">
                <a16:creationId xmlns:a16="http://schemas.microsoft.com/office/drawing/2014/main" id="{461EABB6-1B73-CE2D-912B-D3ED387E6430}"/>
              </a:ext>
            </a:extLst>
          </p:cNvPr>
          <p:cNvSpPr>
            <a:spLocks noGrp="1"/>
          </p:cNvSpPr>
          <p:nvPr>
            <p:ph idx="1"/>
          </p:nvPr>
        </p:nvSpPr>
        <p:spPr/>
        <p:txBody>
          <a:bodyPr/>
          <a:lstStyle/>
          <a:p>
            <a:r>
              <a:rPr lang="ja-JP" altLang="en-US" dirty="0"/>
              <a:t>コマンドプロンプトや</a:t>
            </a:r>
            <a:r>
              <a:rPr lang="en-US" altLang="ja-JP" dirty="0"/>
              <a:t>PowerShell</a:t>
            </a:r>
            <a:r>
              <a:rPr lang="ja-JP" altLang="en-US" dirty="0"/>
              <a:t>で以下のコマンド</a:t>
            </a:r>
            <a:r>
              <a:rPr lang="en-US" altLang="ja-JP" dirty="0"/>
              <a:t>(3</a:t>
            </a:r>
            <a:r>
              <a:rPr lang="ja-JP" altLang="en-US" dirty="0"/>
              <a:t>つ</a:t>
            </a:r>
            <a:r>
              <a:rPr lang="en-US" altLang="ja-JP" dirty="0"/>
              <a:t>)</a:t>
            </a:r>
            <a:r>
              <a:rPr lang="ja-JP" altLang="en-US" dirty="0"/>
              <a:t>を実行</a:t>
            </a:r>
            <a:endParaRPr lang="en-US" altLang="ja-JP" dirty="0"/>
          </a:p>
          <a:p>
            <a:pPr lvl="1"/>
            <a:r>
              <a:rPr lang="en-US" altLang="ja-JP" dirty="0"/>
              <a:t>pip install </a:t>
            </a:r>
            <a:r>
              <a:rPr lang="en-US" altLang="ja-JP" dirty="0" err="1"/>
              <a:t>PyYAML</a:t>
            </a:r>
            <a:endParaRPr lang="en-US" altLang="ja-JP" dirty="0"/>
          </a:p>
          <a:p>
            <a:pPr lvl="1"/>
            <a:r>
              <a:rPr lang="en-US" altLang="ja-JP" dirty="0"/>
              <a:t>pip install </a:t>
            </a:r>
            <a:r>
              <a:rPr lang="en-US" altLang="ja-JP" dirty="0" err="1"/>
              <a:t>flet</a:t>
            </a:r>
            <a:endParaRPr lang="en-US" altLang="ja-JP" dirty="0"/>
          </a:p>
          <a:p>
            <a:pPr lvl="1"/>
            <a:r>
              <a:rPr lang="en-US" altLang="ja-JP" dirty="0"/>
              <a:t>pip install </a:t>
            </a:r>
            <a:r>
              <a:rPr lang="en-US" altLang="ja-JP" dirty="0" err="1"/>
              <a:t>flet</a:t>
            </a:r>
            <a:r>
              <a:rPr lang="en-US" altLang="ja-JP" dirty="0"/>
              <a:t>-multi-page --upgrade</a:t>
            </a:r>
            <a:endParaRPr lang="ja-JP" altLang="en-US" dirty="0"/>
          </a:p>
        </p:txBody>
      </p:sp>
    </p:spTree>
    <p:extLst>
      <p:ext uri="{BB962C8B-B14F-4D97-AF65-F5344CB8AC3E}">
        <p14:creationId xmlns:p14="http://schemas.microsoft.com/office/powerpoint/2010/main" val="31175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A4A1C-670C-A769-0ADC-8958CEEEF089}"/>
              </a:ext>
            </a:extLst>
          </p:cNvPr>
          <p:cNvSpPr>
            <a:spLocks noGrp="1"/>
          </p:cNvSpPr>
          <p:nvPr>
            <p:ph type="ctrTitle"/>
          </p:nvPr>
        </p:nvSpPr>
        <p:spPr/>
        <p:txBody>
          <a:bodyPr/>
          <a:lstStyle/>
          <a:p>
            <a:r>
              <a:rPr kumimoji="1" lang="en-US" altLang="ja-JP" dirty="0"/>
              <a:t>Arduino IDE</a:t>
            </a:r>
            <a:r>
              <a:rPr kumimoji="1" lang="ja-JP" altLang="en-US" dirty="0"/>
              <a:t>のインストールとセットアップ</a:t>
            </a:r>
          </a:p>
        </p:txBody>
      </p:sp>
      <p:sp>
        <p:nvSpPr>
          <p:cNvPr id="3" name="字幕 2">
            <a:extLst>
              <a:ext uri="{FF2B5EF4-FFF2-40B4-BE49-F238E27FC236}">
                <a16:creationId xmlns:a16="http://schemas.microsoft.com/office/drawing/2014/main" id="{3A790018-BD87-A217-9DB6-C4BA29B4D32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0909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F006E-90BD-5F18-648B-50763FE31866}"/>
              </a:ext>
            </a:extLst>
          </p:cNvPr>
          <p:cNvSpPr>
            <a:spLocks noGrp="1"/>
          </p:cNvSpPr>
          <p:nvPr>
            <p:ph type="title"/>
          </p:nvPr>
        </p:nvSpPr>
        <p:spPr/>
        <p:txBody>
          <a:bodyPr>
            <a:normAutofit fontScale="90000"/>
          </a:bodyPr>
          <a:lstStyle/>
          <a:p>
            <a:r>
              <a:rPr kumimoji="1" lang="en-US" altLang="ja-JP" dirty="0"/>
              <a:t>Arduino IDE</a:t>
            </a:r>
            <a:r>
              <a:rPr kumimoji="1" lang="ja-JP" altLang="en-US" dirty="0"/>
              <a:t>のダウンロードとインストール</a:t>
            </a:r>
          </a:p>
        </p:txBody>
      </p:sp>
      <p:sp>
        <p:nvSpPr>
          <p:cNvPr id="5" name="コンテンツ プレースホルダー 4">
            <a:extLst>
              <a:ext uri="{FF2B5EF4-FFF2-40B4-BE49-F238E27FC236}">
                <a16:creationId xmlns:a16="http://schemas.microsoft.com/office/drawing/2014/main" id="{8246F9E0-C82D-B4ED-C4EA-9AA2B4E89C59}"/>
              </a:ext>
            </a:extLst>
          </p:cNvPr>
          <p:cNvSpPr>
            <a:spLocks noGrp="1"/>
          </p:cNvSpPr>
          <p:nvPr>
            <p:ph idx="1"/>
          </p:nvPr>
        </p:nvSpPr>
        <p:spPr/>
        <p:txBody>
          <a:bodyPr/>
          <a:lstStyle/>
          <a:p>
            <a:r>
              <a:rPr lang="ja-JP" altLang="en-US" dirty="0"/>
              <a:t>公式サイトからダウンロードしてインストール</a:t>
            </a:r>
            <a:endParaRPr lang="en-US" altLang="ja-JP" dirty="0"/>
          </a:p>
          <a:p>
            <a:pPr lvl="1"/>
            <a:r>
              <a:rPr lang="en-US" altLang="ja-JP" dirty="0">
                <a:hlinkClick r:id="rId3"/>
              </a:rPr>
              <a:t>https://www.arduino.cc/en/software</a:t>
            </a:r>
            <a:endParaRPr lang="en-US" altLang="ja-JP" dirty="0"/>
          </a:p>
          <a:p>
            <a:endParaRPr lang="en-US" altLang="ja-JP" dirty="0"/>
          </a:p>
          <a:p>
            <a:r>
              <a:rPr lang="ja-JP" altLang="en-US" dirty="0"/>
              <a:t>対応</a:t>
            </a:r>
            <a:r>
              <a:rPr lang="en-US" altLang="ja-JP" dirty="0"/>
              <a:t>OS</a:t>
            </a:r>
          </a:p>
          <a:p>
            <a:pPr lvl="1"/>
            <a:r>
              <a:rPr lang="en-US" altLang="ja-JP" dirty="0"/>
              <a:t>Windows</a:t>
            </a:r>
          </a:p>
          <a:p>
            <a:pPr lvl="1"/>
            <a:r>
              <a:rPr lang="en-US" altLang="ja-JP" dirty="0"/>
              <a:t>MacOS</a:t>
            </a:r>
          </a:p>
          <a:p>
            <a:pPr lvl="1"/>
            <a:r>
              <a:rPr lang="en-US" altLang="ja-JP" dirty="0"/>
              <a:t>Linux</a:t>
            </a:r>
            <a:endParaRPr lang="ja-JP" altLang="en-US" dirty="0"/>
          </a:p>
        </p:txBody>
      </p:sp>
      <p:pic>
        <p:nvPicPr>
          <p:cNvPr id="4" name="図 3">
            <a:extLst>
              <a:ext uri="{FF2B5EF4-FFF2-40B4-BE49-F238E27FC236}">
                <a16:creationId xmlns:a16="http://schemas.microsoft.com/office/drawing/2014/main" id="{46F1963D-1C35-E3FA-310E-8D13C8288C3D}"/>
              </a:ext>
            </a:extLst>
          </p:cNvPr>
          <p:cNvPicPr>
            <a:picLocks noChangeAspect="1"/>
          </p:cNvPicPr>
          <p:nvPr/>
        </p:nvPicPr>
        <p:blipFill>
          <a:blip r:embed="rId4"/>
          <a:stretch>
            <a:fillRect/>
          </a:stretch>
        </p:blipFill>
        <p:spPr>
          <a:xfrm>
            <a:off x="4865062" y="1373040"/>
            <a:ext cx="4028113" cy="3221233"/>
          </a:xfrm>
          <a:prstGeom prst="rect">
            <a:avLst/>
          </a:prstGeom>
        </p:spPr>
      </p:pic>
    </p:spTree>
    <p:extLst>
      <p:ext uri="{BB962C8B-B14F-4D97-AF65-F5344CB8AC3E}">
        <p14:creationId xmlns:p14="http://schemas.microsoft.com/office/powerpoint/2010/main" val="39962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79A96-17BF-3E89-7F46-1BFACC5754ED}"/>
              </a:ext>
            </a:extLst>
          </p:cNvPr>
          <p:cNvSpPr>
            <a:spLocks noGrp="1"/>
          </p:cNvSpPr>
          <p:nvPr>
            <p:ph type="title"/>
          </p:nvPr>
        </p:nvSpPr>
        <p:spPr/>
        <p:txBody>
          <a:bodyPr/>
          <a:lstStyle/>
          <a:p>
            <a:r>
              <a:rPr kumimoji="1" lang="ja-JP" altLang="en-US" dirty="0"/>
              <a:t>注意事項 </a:t>
            </a:r>
            <a:r>
              <a:rPr kumimoji="1" lang="en-US" altLang="ja-JP" dirty="0"/>
              <a:t>: Proxy</a:t>
            </a:r>
            <a:r>
              <a:rPr kumimoji="1" lang="ja-JP" altLang="en-US" dirty="0"/>
              <a:t>環境</a:t>
            </a:r>
          </a:p>
        </p:txBody>
      </p:sp>
      <p:sp>
        <p:nvSpPr>
          <p:cNvPr id="3" name="コンテンツ プレースホルダー 2">
            <a:extLst>
              <a:ext uri="{FF2B5EF4-FFF2-40B4-BE49-F238E27FC236}">
                <a16:creationId xmlns:a16="http://schemas.microsoft.com/office/drawing/2014/main" id="{447D8594-9798-98A6-97F2-D921FDB44246}"/>
              </a:ext>
            </a:extLst>
          </p:cNvPr>
          <p:cNvSpPr>
            <a:spLocks noGrp="1"/>
          </p:cNvSpPr>
          <p:nvPr>
            <p:ph idx="1"/>
          </p:nvPr>
        </p:nvSpPr>
        <p:spPr/>
        <p:txBody>
          <a:bodyPr/>
          <a:lstStyle/>
          <a:p>
            <a:r>
              <a:rPr lang="ja-JP" altLang="en-US" dirty="0"/>
              <a:t>症状</a:t>
            </a:r>
            <a:endParaRPr lang="en-US" altLang="ja-JP" dirty="0"/>
          </a:p>
          <a:p>
            <a:pPr lvl="1"/>
            <a:r>
              <a:rPr lang="en-US" altLang="ja-JP" dirty="0"/>
              <a:t>IDE</a:t>
            </a:r>
            <a:r>
              <a:rPr lang="ja-JP" altLang="en-US" dirty="0"/>
              <a:t>起動しても，白画面のまま次に進まない場合がある</a:t>
            </a:r>
            <a:endParaRPr lang="en-US" altLang="ja-JP" dirty="0"/>
          </a:p>
          <a:p>
            <a:endParaRPr kumimoji="1" lang="en-US" altLang="ja-JP" dirty="0"/>
          </a:p>
          <a:p>
            <a:r>
              <a:rPr lang="ja-JP" altLang="en-US" dirty="0"/>
              <a:t>対応 </a:t>
            </a:r>
            <a:r>
              <a:rPr lang="en-US" altLang="ja-JP" dirty="0"/>
              <a:t>: </a:t>
            </a:r>
            <a:r>
              <a:rPr lang="ja-JP" altLang="en-US" dirty="0"/>
              <a:t>以下の</a:t>
            </a:r>
            <a:r>
              <a:rPr lang="en-US" altLang="ja-JP" dirty="0"/>
              <a:t>URL</a:t>
            </a:r>
            <a:r>
              <a:rPr lang="ja-JP" altLang="en-US" dirty="0"/>
              <a:t>を参照し，設定ファイルを人手で修正</a:t>
            </a:r>
            <a:endParaRPr lang="en-US" altLang="ja-JP" dirty="0"/>
          </a:p>
          <a:p>
            <a:pPr lvl="1"/>
            <a:r>
              <a:rPr kumimoji="1" lang="en-US" altLang="ja-JP" dirty="0">
                <a:hlinkClick r:id="rId3"/>
              </a:rPr>
              <a:t>https://zenn.dev/ignorant/scraps/4edf73e9399b57</a:t>
            </a:r>
            <a:endParaRPr kumimoji="1" lang="en-US" altLang="ja-JP" dirty="0"/>
          </a:p>
          <a:p>
            <a:pPr lvl="1"/>
            <a:endParaRPr kumimoji="1" lang="en-US" altLang="ja-JP" dirty="0"/>
          </a:p>
          <a:p>
            <a:r>
              <a:rPr kumimoji="1" lang="ja-JP" altLang="en-US" dirty="0"/>
              <a:t>問題が発生しない</a:t>
            </a:r>
            <a:r>
              <a:rPr kumimoji="1" lang="en-US" altLang="ja-JP" dirty="0"/>
              <a:t>(</a:t>
            </a:r>
            <a:r>
              <a:rPr kumimoji="1" lang="ja-JP" altLang="en-US" dirty="0"/>
              <a:t>アプリが正常に起動した</a:t>
            </a:r>
            <a:r>
              <a:rPr kumimoji="1" lang="en-US" altLang="ja-JP" dirty="0"/>
              <a:t>)</a:t>
            </a:r>
            <a:r>
              <a:rPr kumimoji="1" lang="ja-JP" altLang="en-US" dirty="0"/>
              <a:t>場合</a:t>
            </a:r>
            <a:endParaRPr kumimoji="1" lang="en-US" altLang="ja-JP" dirty="0"/>
          </a:p>
          <a:p>
            <a:pPr lvl="1"/>
            <a:r>
              <a:rPr kumimoji="1" lang="ja-JP" altLang="en-US" dirty="0"/>
              <a:t>環境設定画面で，</a:t>
            </a:r>
            <a:r>
              <a:rPr kumimoji="1" lang="en-US" altLang="ja-JP" dirty="0"/>
              <a:t>Proxy</a:t>
            </a:r>
            <a:r>
              <a:rPr kumimoji="1" lang="ja-JP" altLang="en-US" dirty="0"/>
              <a:t>の設定を行う</a:t>
            </a:r>
          </a:p>
        </p:txBody>
      </p:sp>
    </p:spTree>
    <p:extLst>
      <p:ext uri="{BB962C8B-B14F-4D97-AF65-F5344CB8AC3E}">
        <p14:creationId xmlns:p14="http://schemas.microsoft.com/office/powerpoint/2010/main" val="413793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AAC7B-F3D6-B236-6060-CFC764DFE2BB}"/>
              </a:ext>
            </a:extLst>
          </p:cNvPr>
          <p:cNvSpPr>
            <a:spLocks noGrp="1"/>
          </p:cNvSpPr>
          <p:nvPr>
            <p:ph type="title"/>
          </p:nvPr>
        </p:nvSpPr>
        <p:spPr/>
        <p:txBody>
          <a:bodyPr>
            <a:normAutofit fontScale="90000"/>
          </a:bodyPr>
          <a:lstStyle/>
          <a:p>
            <a:r>
              <a:rPr kumimoji="1" lang="ja-JP" altLang="en-US" dirty="0"/>
              <a:t>セットアップ</a:t>
            </a:r>
            <a:r>
              <a:rPr kumimoji="1" lang="en-US" altLang="ja-JP" dirty="0"/>
              <a:t>&amp;</a:t>
            </a:r>
            <a:r>
              <a:rPr kumimoji="1" lang="ja-JP" altLang="en-US" dirty="0"/>
              <a:t>追加インストールが必要な項目</a:t>
            </a:r>
          </a:p>
        </p:txBody>
      </p:sp>
      <p:sp>
        <p:nvSpPr>
          <p:cNvPr id="3" name="コンテンツ プレースホルダー 2">
            <a:extLst>
              <a:ext uri="{FF2B5EF4-FFF2-40B4-BE49-F238E27FC236}">
                <a16:creationId xmlns:a16="http://schemas.microsoft.com/office/drawing/2014/main" id="{AB202AED-ED1B-9086-065D-5381EF2A035E}"/>
              </a:ext>
            </a:extLst>
          </p:cNvPr>
          <p:cNvSpPr>
            <a:spLocks noGrp="1"/>
          </p:cNvSpPr>
          <p:nvPr>
            <p:ph idx="1"/>
          </p:nvPr>
        </p:nvSpPr>
        <p:spPr/>
        <p:txBody>
          <a:bodyPr/>
          <a:lstStyle/>
          <a:p>
            <a:r>
              <a:rPr kumimoji="1" lang="en-US" altLang="ja-JP" dirty="0"/>
              <a:t>Arduino</a:t>
            </a:r>
            <a:r>
              <a:rPr kumimoji="1" lang="ja-JP" altLang="en-US" dirty="0"/>
              <a:t>の機種に関するプラグイン</a:t>
            </a:r>
            <a:endParaRPr kumimoji="1" lang="en-US" altLang="ja-JP" dirty="0"/>
          </a:p>
          <a:p>
            <a:pPr lvl="1"/>
            <a:r>
              <a:rPr kumimoji="1" lang="en-US" altLang="ja-JP" dirty="0"/>
              <a:t>Arduino</a:t>
            </a:r>
            <a:r>
              <a:rPr kumimoji="1" lang="ja-JP" altLang="en-US" dirty="0"/>
              <a:t>公式機種の場合</a:t>
            </a:r>
            <a:endParaRPr kumimoji="1" lang="en-US" altLang="ja-JP" dirty="0"/>
          </a:p>
          <a:p>
            <a:pPr lvl="2"/>
            <a:r>
              <a:rPr lang="en-US" altLang="ja-JP" dirty="0"/>
              <a:t>IDE</a:t>
            </a:r>
            <a:r>
              <a:rPr lang="ja-JP" altLang="en-US" dirty="0"/>
              <a:t>を起動した状態で，</a:t>
            </a:r>
            <a:r>
              <a:rPr lang="en-US" altLang="ja-JP" dirty="0"/>
              <a:t>PC</a:t>
            </a:r>
            <a:r>
              <a:rPr lang="ja-JP" altLang="en-US" dirty="0"/>
              <a:t>と</a:t>
            </a:r>
            <a:r>
              <a:rPr lang="en-US" altLang="ja-JP" dirty="0"/>
              <a:t>Arduino</a:t>
            </a:r>
            <a:r>
              <a:rPr lang="ja-JP" altLang="en-US" dirty="0"/>
              <a:t>を</a:t>
            </a:r>
            <a:r>
              <a:rPr lang="en-US" altLang="ja-JP" dirty="0"/>
              <a:t>USB</a:t>
            </a:r>
            <a:r>
              <a:rPr lang="ja-JP" altLang="en-US" dirty="0"/>
              <a:t>接続すると</a:t>
            </a:r>
            <a:r>
              <a:rPr lang="en-US" altLang="ja-JP" dirty="0"/>
              <a:t>IDE</a:t>
            </a:r>
            <a:r>
              <a:rPr lang="ja-JP" altLang="en-US" dirty="0"/>
              <a:t>の画面にインストールを促すメッセージが出力される</a:t>
            </a:r>
            <a:endParaRPr lang="en-US" altLang="ja-JP" dirty="0"/>
          </a:p>
          <a:p>
            <a:pPr lvl="2"/>
            <a:r>
              <a:rPr kumimoji="1" lang="ja-JP" altLang="en-US" dirty="0"/>
              <a:t>誘導に従ってインストールすれば</a:t>
            </a:r>
            <a:r>
              <a:rPr kumimoji="1" lang="en-US" altLang="ja-JP" dirty="0"/>
              <a:t>OK</a:t>
            </a:r>
          </a:p>
          <a:p>
            <a:pPr lvl="2"/>
            <a:endParaRPr lang="en-US" altLang="ja-JP" dirty="0"/>
          </a:p>
          <a:p>
            <a:pPr lvl="1"/>
            <a:r>
              <a:rPr kumimoji="1" lang="ja-JP" altLang="en-US" dirty="0"/>
              <a:t>互換機の場合</a:t>
            </a:r>
            <a:endParaRPr kumimoji="1" lang="en-US" altLang="ja-JP" dirty="0"/>
          </a:p>
          <a:p>
            <a:pPr lvl="2"/>
            <a:r>
              <a:rPr lang="ja-JP" altLang="en-US" dirty="0"/>
              <a:t>互換機メーカーの指示に従い，</a:t>
            </a:r>
            <a:r>
              <a:rPr lang="en-US" altLang="ja-JP" dirty="0"/>
              <a:t>IDE</a:t>
            </a:r>
            <a:r>
              <a:rPr lang="ja-JP" altLang="en-US" dirty="0"/>
              <a:t>の設定画面でプラグインのインストールを行う</a:t>
            </a:r>
            <a:endParaRPr kumimoji="1" lang="en-US" altLang="ja-JP" dirty="0"/>
          </a:p>
          <a:p>
            <a:endParaRPr lang="en-US" altLang="ja-JP" dirty="0"/>
          </a:p>
        </p:txBody>
      </p:sp>
    </p:spTree>
    <p:extLst>
      <p:ext uri="{BB962C8B-B14F-4D97-AF65-F5344CB8AC3E}">
        <p14:creationId xmlns:p14="http://schemas.microsoft.com/office/powerpoint/2010/main" val="343821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F8D01E-4A1A-836B-34E0-C61FAFEB768C}"/>
              </a:ext>
            </a:extLst>
          </p:cNvPr>
          <p:cNvSpPr>
            <a:spLocks noGrp="1"/>
          </p:cNvSpPr>
          <p:nvPr>
            <p:ph type="title"/>
          </p:nvPr>
        </p:nvSpPr>
        <p:spPr/>
        <p:txBody>
          <a:bodyPr/>
          <a:lstStyle/>
          <a:p>
            <a:r>
              <a:rPr kumimoji="1" lang="ja-JP" altLang="en-US" dirty="0"/>
              <a:t>動作確認</a:t>
            </a:r>
          </a:p>
        </p:txBody>
      </p:sp>
      <p:sp>
        <p:nvSpPr>
          <p:cNvPr id="3" name="コンテンツ プレースホルダー 2">
            <a:extLst>
              <a:ext uri="{FF2B5EF4-FFF2-40B4-BE49-F238E27FC236}">
                <a16:creationId xmlns:a16="http://schemas.microsoft.com/office/drawing/2014/main" id="{74A66E10-5ACC-090D-3D4C-6A69CDE56DC2}"/>
              </a:ext>
            </a:extLst>
          </p:cNvPr>
          <p:cNvSpPr>
            <a:spLocks noGrp="1"/>
          </p:cNvSpPr>
          <p:nvPr>
            <p:ph idx="1"/>
          </p:nvPr>
        </p:nvSpPr>
        <p:spPr/>
        <p:txBody>
          <a:bodyPr/>
          <a:lstStyle/>
          <a:p>
            <a:r>
              <a:rPr kumimoji="1" lang="en-US" altLang="ja-JP" dirty="0"/>
              <a:t>Arduino</a:t>
            </a:r>
            <a:r>
              <a:rPr kumimoji="1" lang="ja-JP" altLang="en-US" dirty="0"/>
              <a:t>用「</a:t>
            </a:r>
            <a:r>
              <a:rPr kumimoji="1" lang="en-US" altLang="ja-JP" dirty="0"/>
              <a:t>Hello World</a:t>
            </a:r>
            <a:r>
              <a:rPr kumimoji="1" lang="ja-JP" altLang="en-US" dirty="0"/>
              <a:t>」プログラムをインストールし，動作することを確認</a:t>
            </a:r>
          </a:p>
        </p:txBody>
      </p:sp>
    </p:spTree>
    <p:extLst>
      <p:ext uri="{BB962C8B-B14F-4D97-AF65-F5344CB8AC3E}">
        <p14:creationId xmlns:p14="http://schemas.microsoft.com/office/powerpoint/2010/main" val="213666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6A106D-D2F4-D946-8CC2-4A7E51FAC025}"/>
              </a:ext>
            </a:extLst>
          </p:cNvPr>
          <p:cNvSpPr>
            <a:spLocks noGrp="1"/>
          </p:cNvSpPr>
          <p:nvPr>
            <p:ph type="ctrTitle"/>
          </p:nvPr>
        </p:nvSpPr>
        <p:spPr/>
        <p:txBody>
          <a:bodyPr/>
          <a:lstStyle/>
          <a:p>
            <a:r>
              <a:rPr kumimoji="1" lang="en-US" altLang="ja-JP" dirty="0"/>
              <a:t>Arduino</a:t>
            </a:r>
            <a:r>
              <a:rPr kumimoji="1" lang="ja-JP" altLang="en-US" dirty="0"/>
              <a:t>用プラグインとライブラリの</a:t>
            </a:r>
            <a:br>
              <a:rPr kumimoji="1" lang="en-US" altLang="ja-JP" dirty="0"/>
            </a:br>
            <a:r>
              <a:rPr kumimoji="1" lang="ja-JP" altLang="en-US" dirty="0"/>
              <a:t>インストール</a:t>
            </a:r>
          </a:p>
        </p:txBody>
      </p:sp>
      <p:sp>
        <p:nvSpPr>
          <p:cNvPr id="3" name="字幕 2">
            <a:extLst>
              <a:ext uri="{FF2B5EF4-FFF2-40B4-BE49-F238E27FC236}">
                <a16:creationId xmlns:a16="http://schemas.microsoft.com/office/drawing/2014/main" id="{D77EB3DC-5D60-D8AB-BB36-D99A68BCFBF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6708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E3754-CE6D-3852-49AA-D64913692FED}"/>
              </a:ext>
            </a:extLst>
          </p:cNvPr>
          <p:cNvSpPr>
            <a:spLocks noGrp="1"/>
          </p:cNvSpPr>
          <p:nvPr>
            <p:ph type="title"/>
          </p:nvPr>
        </p:nvSpPr>
        <p:spPr/>
        <p:txBody>
          <a:bodyPr>
            <a:normAutofit/>
          </a:bodyPr>
          <a:lstStyle/>
          <a:p>
            <a:r>
              <a:rPr kumimoji="1" lang="en-US" altLang="ja-JP" dirty="0"/>
              <a:t>Arduino IDE</a:t>
            </a:r>
            <a:r>
              <a:rPr kumimoji="1" lang="ja-JP" altLang="en-US" dirty="0"/>
              <a:t>の画面構成</a:t>
            </a:r>
          </a:p>
        </p:txBody>
      </p:sp>
      <p:pic>
        <p:nvPicPr>
          <p:cNvPr id="3" name="図 2">
            <a:extLst>
              <a:ext uri="{FF2B5EF4-FFF2-40B4-BE49-F238E27FC236}">
                <a16:creationId xmlns:a16="http://schemas.microsoft.com/office/drawing/2014/main" id="{E959F33E-19C4-A636-48FF-BDA678B031C9}"/>
              </a:ext>
            </a:extLst>
          </p:cNvPr>
          <p:cNvPicPr>
            <a:picLocks noChangeAspect="1"/>
          </p:cNvPicPr>
          <p:nvPr/>
        </p:nvPicPr>
        <p:blipFill>
          <a:blip r:embed="rId2"/>
          <a:stretch>
            <a:fillRect/>
          </a:stretch>
        </p:blipFill>
        <p:spPr>
          <a:xfrm>
            <a:off x="2405414" y="885190"/>
            <a:ext cx="5008502" cy="3981655"/>
          </a:xfrm>
          <a:prstGeom prst="rect">
            <a:avLst/>
          </a:prstGeom>
        </p:spPr>
      </p:pic>
      <p:sp>
        <p:nvSpPr>
          <p:cNvPr id="4" name="吹き出し: 四角形 3">
            <a:extLst>
              <a:ext uri="{FF2B5EF4-FFF2-40B4-BE49-F238E27FC236}">
                <a16:creationId xmlns:a16="http://schemas.microsoft.com/office/drawing/2014/main" id="{5D91E7BA-AD19-5BBA-B6C0-5A483944F6F7}"/>
              </a:ext>
            </a:extLst>
          </p:cNvPr>
          <p:cNvSpPr/>
          <p:nvPr/>
        </p:nvSpPr>
        <p:spPr>
          <a:xfrm>
            <a:off x="168841" y="1130760"/>
            <a:ext cx="2115535" cy="358677"/>
          </a:xfrm>
          <a:prstGeom prst="wedgeRectCallout">
            <a:avLst>
              <a:gd name="adj1" fmla="val 60213"/>
              <a:gd name="adj2" fmla="val 49401"/>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「ファイル」メニュー</a:t>
            </a:r>
          </a:p>
        </p:txBody>
      </p:sp>
      <p:sp>
        <p:nvSpPr>
          <p:cNvPr id="5" name="吹き出し: 四角形 4">
            <a:extLst>
              <a:ext uri="{FF2B5EF4-FFF2-40B4-BE49-F238E27FC236}">
                <a16:creationId xmlns:a16="http://schemas.microsoft.com/office/drawing/2014/main" id="{51599A0B-C5E6-DAD5-439C-6E712528F934}"/>
              </a:ext>
            </a:extLst>
          </p:cNvPr>
          <p:cNvSpPr/>
          <p:nvPr/>
        </p:nvSpPr>
        <p:spPr>
          <a:xfrm>
            <a:off x="615879" y="1600807"/>
            <a:ext cx="1668497" cy="358677"/>
          </a:xfrm>
          <a:prstGeom prst="wedgeRectCallout">
            <a:avLst>
              <a:gd name="adj1" fmla="val 59414"/>
              <a:gd name="adj2" fmla="val -6512"/>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「ボード」メニュー</a:t>
            </a:r>
          </a:p>
        </p:txBody>
      </p:sp>
      <p:sp>
        <p:nvSpPr>
          <p:cNvPr id="6" name="吹き出し: 四角形 5">
            <a:extLst>
              <a:ext uri="{FF2B5EF4-FFF2-40B4-BE49-F238E27FC236}">
                <a16:creationId xmlns:a16="http://schemas.microsoft.com/office/drawing/2014/main" id="{476BB387-6247-DAF8-841E-3306679CE854}"/>
              </a:ext>
            </a:extLst>
          </p:cNvPr>
          <p:cNvSpPr/>
          <p:nvPr/>
        </p:nvSpPr>
        <p:spPr>
          <a:xfrm>
            <a:off x="340430" y="2014060"/>
            <a:ext cx="1943946" cy="358677"/>
          </a:xfrm>
          <a:prstGeom prst="wedgeRectCallout">
            <a:avLst>
              <a:gd name="adj1" fmla="val 59414"/>
              <a:gd name="adj2" fmla="val -29173"/>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「ライブラリ」メニュー</a:t>
            </a:r>
          </a:p>
        </p:txBody>
      </p:sp>
    </p:spTree>
    <p:extLst>
      <p:ext uri="{BB962C8B-B14F-4D97-AF65-F5344CB8AC3E}">
        <p14:creationId xmlns:p14="http://schemas.microsoft.com/office/powerpoint/2010/main" val="353058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1066A-8662-9481-D8DE-83EF2874D2C0}"/>
              </a:ext>
            </a:extLst>
          </p:cNvPr>
          <p:cNvSpPr>
            <a:spLocks noGrp="1"/>
          </p:cNvSpPr>
          <p:nvPr>
            <p:ph type="title"/>
          </p:nvPr>
        </p:nvSpPr>
        <p:spPr/>
        <p:txBody>
          <a:bodyPr/>
          <a:lstStyle/>
          <a:p>
            <a:r>
              <a:rPr kumimoji="1" lang="en-US" altLang="ja-JP" dirty="0"/>
              <a:t>Arduino</a:t>
            </a:r>
            <a:r>
              <a:rPr kumimoji="1" lang="ja-JP" altLang="en-US" dirty="0"/>
              <a:t>用プラグインのインストール</a:t>
            </a:r>
          </a:p>
        </p:txBody>
      </p:sp>
      <p:sp>
        <p:nvSpPr>
          <p:cNvPr id="3" name="コンテンツ プレースホルダー 2">
            <a:extLst>
              <a:ext uri="{FF2B5EF4-FFF2-40B4-BE49-F238E27FC236}">
                <a16:creationId xmlns:a16="http://schemas.microsoft.com/office/drawing/2014/main" id="{FFC193A3-CC4A-5412-9397-F3DFB4283A35}"/>
              </a:ext>
            </a:extLst>
          </p:cNvPr>
          <p:cNvSpPr>
            <a:spLocks noGrp="1"/>
          </p:cNvSpPr>
          <p:nvPr>
            <p:ph idx="1"/>
          </p:nvPr>
        </p:nvSpPr>
        <p:spPr/>
        <p:txBody>
          <a:bodyPr/>
          <a:lstStyle/>
          <a:p>
            <a:r>
              <a:rPr lang="en-US" altLang="ja-JP" dirty="0"/>
              <a:t>Arduino</a:t>
            </a:r>
            <a:r>
              <a:rPr lang="ja-JP" altLang="en-US" dirty="0"/>
              <a:t>を接続せずに，「ボードメニュー」からインストールすることも可能</a:t>
            </a:r>
            <a:endParaRPr kumimoji="1" lang="ja-JP" altLang="en-US" dirty="0"/>
          </a:p>
        </p:txBody>
      </p:sp>
    </p:spTree>
    <p:extLst>
      <p:ext uri="{BB962C8B-B14F-4D97-AF65-F5344CB8AC3E}">
        <p14:creationId xmlns:p14="http://schemas.microsoft.com/office/powerpoint/2010/main" val="267044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4CD2A-8030-5EDE-5EEB-D7EE73A4DF37}"/>
              </a:ext>
            </a:extLst>
          </p:cNvPr>
          <p:cNvSpPr>
            <a:spLocks noGrp="1"/>
          </p:cNvSpPr>
          <p:nvPr>
            <p:ph type="title"/>
          </p:nvPr>
        </p:nvSpPr>
        <p:spPr/>
        <p:txBody>
          <a:bodyPr/>
          <a:lstStyle/>
          <a:p>
            <a:r>
              <a:rPr kumimoji="1" lang="ja-JP" altLang="en-US" dirty="0"/>
              <a:t>インストールするべきライブラリ</a:t>
            </a:r>
          </a:p>
        </p:txBody>
      </p:sp>
      <p:sp>
        <p:nvSpPr>
          <p:cNvPr id="3" name="コンテンツ プレースホルダー 2">
            <a:extLst>
              <a:ext uri="{FF2B5EF4-FFF2-40B4-BE49-F238E27FC236}">
                <a16:creationId xmlns:a16="http://schemas.microsoft.com/office/drawing/2014/main" id="{9CCC6C11-15DB-6DFB-6CB9-FC306673F0C4}"/>
              </a:ext>
            </a:extLst>
          </p:cNvPr>
          <p:cNvSpPr>
            <a:spLocks noGrp="1"/>
          </p:cNvSpPr>
          <p:nvPr>
            <p:ph idx="1"/>
          </p:nvPr>
        </p:nvSpPr>
        <p:spPr/>
        <p:txBody>
          <a:bodyPr>
            <a:normAutofit fontScale="70000" lnSpcReduction="20000"/>
          </a:bodyPr>
          <a:lstStyle/>
          <a:p>
            <a:r>
              <a:rPr kumimoji="1" lang="en-US" altLang="ja-JP" dirty="0"/>
              <a:t>Arduino IDE</a:t>
            </a:r>
            <a:r>
              <a:rPr kumimoji="1" lang="ja-JP" altLang="en-US" dirty="0"/>
              <a:t>でインストールするもの</a:t>
            </a:r>
            <a:endParaRPr kumimoji="1" lang="en-US" altLang="ja-JP" dirty="0"/>
          </a:p>
          <a:p>
            <a:pPr lvl="1"/>
            <a:r>
              <a:rPr kumimoji="1" lang="en-US" altLang="ja-JP" dirty="0" err="1"/>
              <a:t>ArduinoMqttClient</a:t>
            </a:r>
            <a:endParaRPr kumimoji="1" lang="en-US" altLang="ja-JP" dirty="0"/>
          </a:p>
          <a:p>
            <a:pPr lvl="1"/>
            <a:r>
              <a:rPr lang="en-US" altLang="ja-JP" dirty="0" err="1"/>
              <a:t>Adafruit_SleepyDog</a:t>
            </a:r>
            <a:endParaRPr lang="en-US" altLang="ja-JP" dirty="0"/>
          </a:p>
          <a:p>
            <a:pPr lvl="1"/>
            <a:r>
              <a:rPr lang="en-US" altLang="ja-JP" dirty="0" err="1"/>
              <a:t>Grove_Chainable_RGB_LED</a:t>
            </a:r>
            <a:endParaRPr lang="en-US" altLang="ja-JP" dirty="0"/>
          </a:p>
          <a:p>
            <a:pPr lvl="1"/>
            <a:r>
              <a:rPr lang="en-US" altLang="ja-JP" dirty="0" err="1"/>
              <a:t>WiFiNINA</a:t>
            </a:r>
            <a:endParaRPr lang="en-US" altLang="ja-JP" dirty="0"/>
          </a:p>
          <a:p>
            <a:pPr lvl="1"/>
            <a:r>
              <a:rPr lang="en-US" altLang="ja-JP" dirty="0" err="1"/>
              <a:t>NTPClient</a:t>
            </a:r>
            <a:endParaRPr lang="en-US" altLang="ja-JP" dirty="0"/>
          </a:p>
          <a:p>
            <a:pPr lvl="1"/>
            <a:r>
              <a:rPr lang="en-US" altLang="ja-JP" dirty="0" err="1"/>
              <a:t>ArduinoHttpClient</a:t>
            </a:r>
            <a:endParaRPr lang="en-US" altLang="ja-JP" dirty="0"/>
          </a:p>
          <a:p>
            <a:pPr lvl="1"/>
            <a:r>
              <a:rPr lang="en-US" altLang="ja-JP" dirty="0" err="1"/>
              <a:t>ArduinoLowPower</a:t>
            </a:r>
            <a:endParaRPr lang="en-US" altLang="ja-JP" dirty="0"/>
          </a:p>
          <a:p>
            <a:pPr lvl="1"/>
            <a:r>
              <a:rPr lang="en-US" altLang="ja-JP" dirty="0" err="1"/>
              <a:t>RTCZero</a:t>
            </a:r>
            <a:endParaRPr lang="en-US" altLang="ja-JP" dirty="0"/>
          </a:p>
          <a:p>
            <a:pPr lvl="1"/>
            <a:endParaRPr kumimoji="1" lang="en-US" altLang="ja-JP" dirty="0"/>
          </a:p>
          <a:p>
            <a:r>
              <a:rPr lang="en-US" altLang="ja-JP" dirty="0" err="1"/>
              <a:t>Github</a:t>
            </a:r>
            <a:r>
              <a:rPr lang="ja-JP" altLang="en-US" dirty="0"/>
              <a:t>からダウンロードして自分でインストールするもの</a:t>
            </a:r>
            <a:endParaRPr lang="en-US" altLang="ja-JP" dirty="0"/>
          </a:p>
          <a:p>
            <a:pPr lvl="1"/>
            <a:r>
              <a:rPr kumimoji="1" lang="en-US" altLang="ja-JP" dirty="0"/>
              <a:t>RTC_U</a:t>
            </a:r>
          </a:p>
          <a:p>
            <a:pPr lvl="1"/>
            <a:r>
              <a:rPr kumimoji="1" lang="en-US" altLang="ja-JP" dirty="0"/>
              <a:t>Syslog</a:t>
            </a:r>
          </a:p>
          <a:p>
            <a:pPr lvl="1"/>
            <a:r>
              <a:rPr kumimoji="1" lang="en-US" altLang="ja-JP" dirty="0" err="1"/>
              <a:t>UniSleep</a:t>
            </a:r>
            <a:endParaRPr kumimoji="1" lang="en-US" altLang="ja-JP" dirty="0"/>
          </a:p>
          <a:p>
            <a:pPr lvl="1"/>
            <a:r>
              <a:rPr kumimoji="1" lang="en-US" altLang="ja-JP" dirty="0" err="1"/>
              <a:t>detectArduinoHardware</a:t>
            </a:r>
            <a:endParaRPr kumimoji="1" lang="en-US" altLang="ja-JP" dirty="0"/>
          </a:p>
          <a:p>
            <a:pPr lvl="1"/>
            <a:r>
              <a:rPr kumimoji="1" lang="en-US" altLang="ja-JP" dirty="0" err="1"/>
              <a:t>dateUtils</a:t>
            </a:r>
            <a:endParaRPr kumimoji="1" lang="en-US" altLang="ja-JP" dirty="0"/>
          </a:p>
          <a:p>
            <a:pPr lvl="1"/>
            <a:r>
              <a:rPr kumimoji="1" lang="en-US" altLang="ja-JP" dirty="0" err="1"/>
              <a:t>AusEx</a:t>
            </a:r>
            <a:endParaRPr kumimoji="1" lang="en-US" altLang="ja-JP" dirty="0"/>
          </a:p>
        </p:txBody>
      </p:sp>
      <p:sp>
        <p:nvSpPr>
          <p:cNvPr id="4" name="四角形: 角を丸くする 3">
            <a:extLst>
              <a:ext uri="{FF2B5EF4-FFF2-40B4-BE49-F238E27FC236}">
                <a16:creationId xmlns:a16="http://schemas.microsoft.com/office/drawing/2014/main" id="{E8AA2A38-6BA4-D750-7A78-2CFF0B1FC10F}"/>
              </a:ext>
            </a:extLst>
          </p:cNvPr>
          <p:cNvSpPr/>
          <p:nvPr/>
        </p:nvSpPr>
        <p:spPr>
          <a:xfrm>
            <a:off x="4608513" y="1278835"/>
            <a:ext cx="4210809" cy="1033669"/>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インストール手順はマニュアル参照</a:t>
            </a:r>
          </a:p>
        </p:txBody>
      </p:sp>
    </p:spTree>
    <p:extLst>
      <p:ext uri="{BB962C8B-B14F-4D97-AF65-F5344CB8AC3E}">
        <p14:creationId xmlns:p14="http://schemas.microsoft.com/office/powerpoint/2010/main" val="429191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A551F-F79B-B983-79B0-A43DD6D39EE2}"/>
              </a:ext>
            </a:extLst>
          </p:cNvPr>
          <p:cNvSpPr>
            <a:spLocks noGrp="1"/>
          </p:cNvSpPr>
          <p:nvPr>
            <p:ph type="title"/>
          </p:nvPr>
        </p:nvSpPr>
        <p:spPr/>
        <p:txBody>
          <a:bodyPr/>
          <a:lstStyle/>
          <a:p>
            <a:r>
              <a:rPr kumimoji="1" lang="ja-JP" altLang="en-US" dirty="0"/>
              <a:t>センサ端末プログラム自動生成環境</a:t>
            </a:r>
          </a:p>
        </p:txBody>
      </p:sp>
      <p:sp>
        <p:nvSpPr>
          <p:cNvPr id="7" name="テキスト ボックス 6">
            <a:extLst>
              <a:ext uri="{FF2B5EF4-FFF2-40B4-BE49-F238E27FC236}">
                <a16:creationId xmlns:a16="http://schemas.microsoft.com/office/drawing/2014/main" id="{53BA9243-DD56-0AC8-3125-9D4852B117AC}"/>
              </a:ext>
            </a:extLst>
          </p:cNvPr>
          <p:cNvSpPr txBox="1"/>
          <p:nvPr/>
        </p:nvSpPr>
        <p:spPr>
          <a:xfrm>
            <a:off x="1329569" y="961731"/>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1028" name="Picture 4">
            <a:extLst>
              <a:ext uri="{FF2B5EF4-FFF2-40B4-BE49-F238E27FC236}">
                <a16:creationId xmlns:a16="http://schemas.microsoft.com/office/drawing/2014/main" id="{F4E3AF50-04AE-30F5-FA91-53BBCABF0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36" y="1408699"/>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4760356E-AAC1-D6E7-8183-9E00773C412F}"/>
              </a:ext>
            </a:extLst>
          </p:cNvPr>
          <p:cNvSpPr/>
          <p:nvPr/>
        </p:nvSpPr>
        <p:spPr>
          <a:xfrm>
            <a:off x="1009233" y="1767158"/>
            <a:ext cx="344859" cy="156754"/>
          </a:xfrm>
          <a:prstGeom prst="leftRightArrow">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9" name="テキスト ボックス 8">
            <a:extLst>
              <a:ext uri="{FF2B5EF4-FFF2-40B4-BE49-F238E27FC236}">
                <a16:creationId xmlns:a16="http://schemas.microsoft.com/office/drawing/2014/main" id="{7C5FCDEA-4C9D-F901-DFC3-2D46B744F81F}"/>
              </a:ext>
            </a:extLst>
          </p:cNvPr>
          <p:cNvSpPr txBox="1"/>
          <p:nvPr/>
        </p:nvSpPr>
        <p:spPr>
          <a:xfrm>
            <a:off x="924684" y="1490159"/>
            <a:ext cx="492443" cy="276999"/>
          </a:xfrm>
          <a:prstGeom prst="rect">
            <a:avLst/>
          </a:prstGeom>
          <a:noFill/>
        </p:spPr>
        <p:txBody>
          <a:bodyPr wrap="none" rtlCol="0">
            <a:spAutoFit/>
          </a:bodyPr>
          <a:lstStyle/>
          <a:p>
            <a:pPr algn="l"/>
            <a:r>
              <a:rPr kumimoji="1" lang="ja-JP" altLang="en-US" sz="1200" dirty="0"/>
              <a:t>対話</a:t>
            </a:r>
          </a:p>
        </p:txBody>
      </p:sp>
      <p:pic>
        <p:nvPicPr>
          <p:cNvPr id="1030" name="Picture 6">
            <a:extLst>
              <a:ext uri="{FF2B5EF4-FFF2-40B4-BE49-F238E27FC236}">
                <a16:creationId xmlns:a16="http://schemas.microsoft.com/office/drawing/2014/main" id="{30FD992F-8A5B-9C07-5B71-24616C087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8827" y="1954964"/>
            <a:ext cx="380524" cy="3186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9102D929-BDEF-2260-D6F3-A2703A7FC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485" y="1924265"/>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D4F1557-A789-81C7-FB5A-3D6F9111FB0F}"/>
              </a:ext>
            </a:extLst>
          </p:cNvPr>
          <p:cNvSpPr txBox="1"/>
          <p:nvPr/>
        </p:nvSpPr>
        <p:spPr>
          <a:xfrm>
            <a:off x="5757372" y="2201878"/>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sp>
        <p:nvSpPr>
          <p:cNvPr id="18" name="テキスト ボックス 17">
            <a:extLst>
              <a:ext uri="{FF2B5EF4-FFF2-40B4-BE49-F238E27FC236}">
                <a16:creationId xmlns:a16="http://schemas.microsoft.com/office/drawing/2014/main" id="{D6747CBE-FF38-23DB-69F7-62D02ACA68A3}"/>
              </a:ext>
            </a:extLst>
          </p:cNvPr>
          <p:cNvSpPr txBox="1"/>
          <p:nvPr/>
        </p:nvSpPr>
        <p:spPr>
          <a:xfrm>
            <a:off x="3958068" y="929842"/>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20" name="テキスト ボックス 19">
            <a:extLst>
              <a:ext uri="{FF2B5EF4-FFF2-40B4-BE49-F238E27FC236}">
                <a16:creationId xmlns:a16="http://schemas.microsoft.com/office/drawing/2014/main" id="{E4F9C5CF-A4FD-37AF-7788-D87D17C9D8CC}"/>
              </a:ext>
            </a:extLst>
          </p:cNvPr>
          <p:cNvSpPr txBox="1"/>
          <p:nvPr/>
        </p:nvSpPr>
        <p:spPr>
          <a:xfrm>
            <a:off x="-3276" y="976009"/>
            <a:ext cx="954107" cy="461665"/>
          </a:xfrm>
          <a:prstGeom prst="rect">
            <a:avLst/>
          </a:prstGeom>
          <a:noFill/>
        </p:spPr>
        <p:txBody>
          <a:bodyPr wrap="none" rtlCol="0">
            <a:spAutoFit/>
          </a:bodyPr>
          <a:lstStyle/>
          <a:p>
            <a:pPr algn="ctr"/>
            <a:r>
              <a:rPr kumimoji="1" lang="ja-JP" altLang="en-US" sz="1200" dirty="0"/>
              <a:t>センサ端末</a:t>
            </a:r>
            <a:endParaRPr kumimoji="1" lang="en-US" altLang="ja-JP" sz="1200" dirty="0"/>
          </a:p>
          <a:p>
            <a:pPr algn="ctr"/>
            <a:r>
              <a:rPr kumimoji="1" lang="ja-JP" altLang="en-US" sz="1200" dirty="0"/>
              <a:t>開発者</a:t>
            </a:r>
          </a:p>
        </p:txBody>
      </p:sp>
      <p:pic>
        <p:nvPicPr>
          <p:cNvPr id="21" name="Picture 4">
            <a:extLst>
              <a:ext uri="{FF2B5EF4-FFF2-40B4-BE49-F238E27FC236}">
                <a16:creationId xmlns:a16="http://schemas.microsoft.com/office/drawing/2014/main" id="{5BE3339E-AF5A-9821-0EB5-34C4E0A02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990" y="941971"/>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22" name="吹き出し: 四角形 21">
            <a:extLst>
              <a:ext uri="{FF2B5EF4-FFF2-40B4-BE49-F238E27FC236}">
                <a16:creationId xmlns:a16="http://schemas.microsoft.com/office/drawing/2014/main" id="{E091D52A-AB78-1D1B-CC2D-68A0FE78B07C}"/>
              </a:ext>
            </a:extLst>
          </p:cNvPr>
          <p:cNvSpPr/>
          <p:nvPr/>
        </p:nvSpPr>
        <p:spPr>
          <a:xfrm>
            <a:off x="7201323" y="1834764"/>
            <a:ext cx="1517413" cy="701157"/>
          </a:xfrm>
          <a:prstGeom prst="wedgeRectCallout">
            <a:avLst>
              <a:gd name="adj1" fmla="val -35961"/>
              <a:gd name="adj2" fmla="val -6981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仕様修正</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・周辺機器の配線</a:t>
            </a:r>
            <a:endPar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MQTT</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のパラメータ</a:t>
            </a:r>
          </a:p>
        </p:txBody>
      </p:sp>
      <p:sp>
        <p:nvSpPr>
          <p:cNvPr id="23" name="フリーフォーム: 図形 22">
            <a:extLst>
              <a:ext uri="{FF2B5EF4-FFF2-40B4-BE49-F238E27FC236}">
                <a16:creationId xmlns:a16="http://schemas.microsoft.com/office/drawing/2014/main" id="{B43C35FF-1D84-18CA-5FE6-5E050E245C1C}"/>
              </a:ext>
            </a:extLst>
          </p:cNvPr>
          <p:cNvSpPr/>
          <p:nvPr/>
        </p:nvSpPr>
        <p:spPr>
          <a:xfrm flipH="1">
            <a:off x="6250263" y="1438998"/>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596D767D-25C1-2433-D80A-FADC75670F3C}"/>
              </a:ext>
            </a:extLst>
          </p:cNvPr>
          <p:cNvSpPr/>
          <p:nvPr/>
        </p:nvSpPr>
        <p:spPr>
          <a:xfrm flipV="1">
            <a:off x="6341672" y="154365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F1BCC2F-A575-F647-B1FC-E44170A8CCCC}"/>
              </a:ext>
            </a:extLst>
          </p:cNvPr>
          <p:cNvPicPr>
            <a:picLocks noChangeAspect="1"/>
          </p:cNvPicPr>
          <p:nvPr/>
        </p:nvPicPr>
        <p:blipFill rotWithShape="1">
          <a:blip r:embed="rId5">
            <a:extLst>
              <a:ext uri="{28A0092B-C50C-407E-A947-70E740481C1C}">
                <a14:useLocalDpi xmlns:a14="http://schemas.microsoft.com/office/drawing/2010/main" val="0"/>
              </a:ext>
            </a:extLst>
          </a:blip>
          <a:srcRect r="29123" b="25859"/>
          <a:stretch/>
        </p:blipFill>
        <p:spPr>
          <a:xfrm>
            <a:off x="5553490" y="3376504"/>
            <a:ext cx="1044214" cy="1109251"/>
          </a:xfrm>
          <a:prstGeom prst="rect">
            <a:avLst/>
          </a:prstGeom>
        </p:spPr>
      </p:pic>
      <p:sp>
        <p:nvSpPr>
          <p:cNvPr id="27" name="テキスト ボックス 26">
            <a:extLst>
              <a:ext uri="{FF2B5EF4-FFF2-40B4-BE49-F238E27FC236}">
                <a16:creationId xmlns:a16="http://schemas.microsoft.com/office/drawing/2014/main" id="{3DA9B77F-79AD-A220-D801-E787B3CB44BB}"/>
              </a:ext>
            </a:extLst>
          </p:cNvPr>
          <p:cNvSpPr txBox="1"/>
          <p:nvPr/>
        </p:nvSpPr>
        <p:spPr>
          <a:xfrm>
            <a:off x="6634276" y="3797958"/>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9" name="直線矢印コネクタ 28">
            <a:extLst>
              <a:ext uri="{FF2B5EF4-FFF2-40B4-BE49-F238E27FC236}">
                <a16:creationId xmlns:a16="http://schemas.microsoft.com/office/drawing/2014/main" id="{183D789B-F60B-F735-E6BB-B92C4C990032}"/>
              </a:ext>
            </a:extLst>
          </p:cNvPr>
          <p:cNvCxnSpPr>
            <a:cxnSpLocks/>
            <a:stCxn id="16" idx="2"/>
          </p:cNvCxnSpPr>
          <p:nvPr/>
        </p:nvCxnSpPr>
        <p:spPr>
          <a:xfrm flipH="1">
            <a:off x="6131833" y="2632765"/>
            <a:ext cx="1" cy="635656"/>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2A5C2F-BC15-7EE0-4DD9-E774994F001E}"/>
              </a:ext>
            </a:extLst>
          </p:cNvPr>
          <p:cNvCxnSpPr>
            <a:cxnSpLocks/>
          </p:cNvCxnSpPr>
          <p:nvPr/>
        </p:nvCxnSpPr>
        <p:spPr>
          <a:xfrm flipH="1">
            <a:off x="5013653" y="4029500"/>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descr="グラフィカル ユーザー インターフェイス, テキスト, アプリケーション&#10;&#10;自動的に生成された説明">
            <a:extLst>
              <a:ext uri="{FF2B5EF4-FFF2-40B4-BE49-F238E27FC236}">
                <a16:creationId xmlns:a16="http://schemas.microsoft.com/office/drawing/2014/main" id="{3577DECF-6E08-0996-C88B-0F4BE2F09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0268" y="3373856"/>
            <a:ext cx="1899836" cy="1309870"/>
          </a:xfrm>
          <a:prstGeom prst="rect">
            <a:avLst/>
          </a:prstGeom>
        </p:spPr>
      </p:pic>
      <p:sp>
        <p:nvSpPr>
          <p:cNvPr id="35" name="テキスト ボックス 34">
            <a:extLst>
              <a:ext uri="{FF2B5EF4-FFF2-40B4-BE49-F238E27FC236}">
                <a16:creationId xmlns:a16="http://schemas.microsoft.com/office/drawing/2014/main" id="{BE4B11D8-05CF-54E6-8610-B21193C80CD6}"/>
              </a:ext>
            </a:extLst>
          </p:cNvPr>
          <p:cNvSpPr txBox="1"/>
          <p:nvPr/>
        </p:nvSpPr>
        <p:spPr>
          <a:xfrm>
            <a:off x="3138827" y="471485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pic>
        <p:nvPicPr>
          <p:cNvPr id="1032" name="Picture 8">
            <a:extLst>
              <a:ext uri="{FF2B5EF4-FFF2-40B4-BE49-F238E27FC236}">
                <a16:creationId xmlns:a16="http://schemas.microsoft.com/office/drawing/2014/main" id="{069D5687-416E-F0FD-39FC-04B984EBA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958" y="3742976"/>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847F8BF3-BB49-D670-F4B4-64D7C422D92F}"/>
              </a:ext>
            </a:extLst>
          </p:cNvPr>
          <p:cNvSpPr txBox="1"/>
          <p:nvPr/>
        </p:nvSpPr>
        <p:spPr>
          <a:xfrm>
            <a:off x="6483677" y="752353"/>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38" name="Picture 4">
            <a:extLst>
              <a:ext uri="{FF2B5EF4-FFF2-40B4-BE49-F238E27FC236}">
                <a16:creationId xmlns:a16="http://schemas.microsoft.com/office/drawing/2014/main" id="{F0012037-7263-462D-96B3-A641DB9A6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02619" y="361028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CC2237D-DE2A-4912-EC9F-53F2F8A0D855}"/>
              </a:ext>
            </a:extLst>
          </p:cNvPr>
          <p:cNvSpPr txBox="1"/>
          <p:nvPr/>
        </p:nvSpPr>
        <p:spPr>
          <a:xfrm>
            <a:off x="1322508" y="3339209"/>
            <a:ext cx="1415773" cy="276999"/>
          </a:xfrm>
          <a:prstGeom prst="rect">
            <a:avLst/>
          </a:prstGeom>
          <a:noFill/>
        </p:spPr>
        <p:txBody>
          <a:bodyPr wrap="none" rtlCol="0">
            <a:spAutoFit/>
          </a:bodyPr>
          <a:lstStyle/>
          <a:p>
            <a:pPr algn="ctr"/>
            <a:r>
              <a:rPr kumimoji="1" lang="ja-JP" altLang="en-US" sz="1200" dirty="0"/>
              <a:t>センサ端末開発者</a:t>
            </a:r>
          </a:p>
        </p:txBody>
      </p:sp>
      <p:cxnSp>
        <p:nvCxnSpPr>
          <p:cNvPr id="40" name="直線矢印コネクタ 39">
            <a:extLst>
              <a:ext uri="{FF2B5EF4-FFF2-40B4-BE49-F238E27FC236}">
                <a16:creationId xmlns:a16="http://schemas.microsoft.com/office/drawing/2014/main" id="{52BA03B9-97AF-2CEB-4D8E-8219130E73E9}"/>
              </a:ext>
            </a:extLst>
          </p:cNvPr>
          <p:cNvCxnSpPr>
            <a:cxnSpLocks/>
          </p:cNvCxnSpPr>
          <p:nvPr/>
        </p:nvCxnSpPr>
        <p:spPr>
          <a:xfrm flipH="1">
            <a:off x="2447333" y="4046252"/>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EB16DC8-B4FD-ADF8-36DF-38CC42A4D9F9}"/>
              </a:ext>
            </a:extLst>
          </p:cNvPr>
          <p:cNvCxnSpPr>
            <a:cxnSpLocks/>
          </p:cNvCxnSpPr>
          <p:nvPr/>
        </p:nvCxnSpPr>
        <p:spPr>
          <a:xfrm flipH="1">
            <a:off x="1040344" y="4049114"/>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F3D2027-A347-32CB-8485-3EBCDFF387F3}"/>
              </a:ext>
            </a:extLst>
          </p:cNvPr>
          <p:cNvSpPr txBox="1"/>
          <p:nvPr/>
        </p:nvSpPr>
        <p:spPr>
          <a:xfrm>
            <a:off x="329728" y="4343521"/>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pic>
        <p:nvPicPr>
          <p:cNvPr id="4" name="図 3">
            <a:extLst>
              <a:ext uri="{FF2B5EF4-FFF2-40B4-BE49-F238E27FC236}">
                <a16:creationId xmlns:a16="http://schemas.microsoft.com/office/drawing/2014/main" id="{88593820-4D4E-A661-B9E9-476116237A76}"/>
              </a:ext>
            </a:extLst>
          </p:cNvPr>
          <p:cNvPicPr>
            <a:picLocks noChangeAspect="1"/>
          </p:cNvPicPr>
          <p:nvPr/>
        </p:nvPicPr>
        <p:blipFill>
          <a:blip r:embed="rId8"/>
          <a:stretch>
            <a:fillRect/>
          </a:stretch>
        </p:blipFill>
        <p:spPr>
          <a:xfrm>
            <a:off x="1382375" y="1263264"/>
            <a:ext cx="1441524" cy="1652056"/>
          </a:xfrm>
          <a:prstGeom prst="rect">
            <a:avLst/>
          </a:prstGeom>
        </p:spPr>
      </p:pic>
      <p:sp>
        <p:nvSpPr>
          <p:cNvPr id="10" name="フリーフォーム: 図形 9">
            <a:extLst>
              <a:ext uri="{FF2B5EF4-FFF2-40B4-BE49-F238E27FC236}">
                <a16:creationId xmlns:a16="http://schemas.microsoft.com/office/drawing/2014/main" id="{0A217F20-EAD4-F02D-9BB5-A84E139ADCDC}"/>
              </a:ext>
            </a:extLst>
          </p:cNvPr>
          <p:cNvSpPr/>
          <p:nvPr/>
        </p:nvSpPr>
        <p:spPr>
          <a:xfrm>
            <a:off x="2738281" y="143767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4C6BF37-05F2-9B96-930B-2004C805D081}"/>
              </a:ext>
            </a:extLst>
          </p:cNvPr>
          <p:cNvSpPr txBox="1"/>
          <p:nvPr/>
        </p:nvSpPr>
        <p:spPr>
          <a:xfrm>
            <a:off x="2905403" y="2320477"/>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pic>
        <p:nvPicPr>
          <p:cNvPr id="19" name="図 18">
            <a:extLst>
              <a:ext uri="{FF2B5EF4-FFF2-40B4-BE49-F238E27FC236}">
                <a16:creationId xmlns:a16="http://schemas.microsoft.com/office/drawing/2014/main" id="{5EF08510-31C3-972D-7B00-76D74BBC0D71}"/>
              </a:ext>
            </a:extLst>
          </p:cNvPr>
          <p:cNvPicPr>
            <a:picLocks noChangeAspect="1"/>
          </p:cNvPicPr>
          <p:nvPr/>
        </p:nvPicPr>
        <p:blipFill>
          <a:blip r:embed="rId9"/>
          <a:stretch>
            <a:fillRect/>
          </a:stretch>
        </p:blipFill>
        <p:spPr>
          <a:xfrm>
            <a:off x="4084503" y="1206841"/>
            <a:ext cx="1386081" cy="1583752"/>
          </a:xfrm>
          <a:prstGeom prst="rect">
            <a:avLst/>
          </a:prstGeom>
        </p:spPr>
      </p:pic>
      <p:sp>
        <p:nvSpPr>
          <p:cNvPr id="25" name="フリーフォーム: 図形 24">
            <a:extLst>
              <a:ext uri="{FF2B5EF4-FFF2-40B4-BE49-F238E27FC236}">
                <a16:creationId xmlns:a16="http://schemas.microsoft.com/office/drawing/2014/main" id="{E9F71B02-2CD3-0FC6-BE19-B6B29CFC1587}"/>
              </a:ext>
            </a:extLst>
          </p:cNvPr>
          <p:cNvSpPr/>
          <p:nvPr/>
        </p:nvSpPr>
        <p:spPr>
          <a:xfrm flipH="1">
            <a:off x="3488600" y="1414223"/>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315C8F73-49BB-1BDB-A699-545ACC361023}"/>
              </a:ext>
            </a:extLst>
          </p:cNvPr>
          <p:cNvSpPr/>
          <p:nvPr/>
        </p:nvSpPr>
        <p:spPr>
          <a:xfrm>
            <a:off x="5501340" y="1371902"/>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5560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9FEDE-D028-215D-D11E-0B6457ABF24E}"/>
              </a:ext>
            </a:extLst>
          </p:cNvPr>
          <p:cNvSpPr>
            <a:spLocks noGrp="1"/>
          </p:cNvSpPr>
          <p:nvPr>
            <p:ph type="title"/>
          </p:nvPr>
        </p:nvSpPr>
        <p:spPr/>
        <p:txBody>
          <a:bodyPr>
            <a:normAutofit/>
          </a:bodyPr>
          <a:lstStyle/>
          <a:p>
            <a:r>
              <a:rPr kumimoji="1" lang="en-US" altLang="ja-JP" dirty="0"/>
              <a:t>IDE</a:t>
            </a:r>
            <a:r>
              <a:rPr kumimoji="1" lang="ja-JP" altLang="en-US" dirty="0"/>
              <a:t>でのライブラリのインストール</a:t>
            </a:r>
          </a:p>
        </p:txBody>
      </p:sp>
      <p:sp>
        <p:nvSpPr>
          <p:cNvPr id="6" name="コンテンツ プレースホルダー 5">
            <a:extLst>
              <a:ext uri="{FF2B5EF4-FFF2-40B4-BE49-F238E27FC236}">
                <a16:creationId xmlns:a16="http://schemas.microsoft.com/office/drawing/2014/main" id="{8B50D1C4-14A4-9043-5454-0A2EAD24FDDE}"/>
              </a:ext>
            </a:extLst>
          </p:cNvPr>
          <p:cNvSpPr>
            <a:spLocks noGrp="1"/>
          </p:cNvSpPr>
          <p:nvPr>
            <p:ph idx="1"/>
          </p:nvPr>
        </p:nvSpPr>
        <p:spPr/>
        <p:txBody>
          <a:bodyPr/>
          <a:lstStyle/>
          <a:p>
            <a:r>
              <a:rPr lang="ja-JP" altLang="en-US" dirty="0"/>
              <a:t>インストールするライブラリを検索し，「インストール」ボタンをクリック</a:t>
            </a:r>
          </a:p>
        </p:txBody>
      </p:sp>
      <p:pic>
        <p:nvPicPr>
          <p:cNvPr id="3" name="図 2">
            <a:extLst>
              <a:ext uri="{FF2B5EF4-FFF2-40B4-BE49-F238E27FC236}">
                <a16:creationId xmlns:a16="http://schemas.microsoft.com/office/drawing/2014/main" id="{7755EAC8-B93C-E329-17C4-2D0965593207}"/>
              </a:ext>
            </a:extLst>
          </p:cNvPr>
          <p:cNvPicPr>
            <a:picLocks noChangeAspect="1"/>
          </p:cNvPicPr>
          <p:nvPr/>
        </p:nvPicPr>
        <p:blipFill>
          <a:blip r:embed="rId3"/>
          <a:stretch>
            <a:fillRect/>
          </a:stretch>
        </p:blipFill>
        <p:spPr>
          <a:xfrm>
            <a:off x="2132609" y="1482353"/>
            <a:ext cx="4188929" cy="3330111"/>
          </a:xfrm>
          <a:prstGeom prst="rect">
            <a:avLst/>
          </a:prstGeom>
        </p:spPr>
      </p:pic>
      <p:sp>
        <p:nvSpPr>
          <p:cNvPr id="4" name="吹き出し: 四角形 3">
            <a:extLst>
              <a:ext uri="{FF2B5EF4-FFF2-40B4-BE49-F238E27FC236}">
                <a16:creationId xmlns:a16="http://schemas.microsoft.com/office/drawing/2014/main" id="{55AD660B-D4F9-6B39-AFAC-CC87F4ECCF18}"/>
              </a:ext>
            </a:extLst>
          </p:cNvPr>
          <p:cNvSpPr/>
          <p:nvPr/>
        </p:nvSpPr>
        <p:spPr>
          <a:xfrm>
            <a:off x="536161" y="1903674"/>
            <a:ext cx="1639597" cy="484165"/>
          </a:xfrm>
          <a:prstGeom prst="wedgeRectCallout">
            <a:avLst>
              <a:gd name="adj1" fmla="val 68181"/>
              <a:gd name="adj2" fmla="val -13943"/>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インストールする</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ライブラリ名を入力</a:t>
            </a:r>
          </a:p>
        </p:txBody>
      </p:sp>
      <p:sp>
        <p:nvSpPr>
          <p:cNvPr id="5" name="吹き出し: 四角形 4">
            <a:extLst>
              <a:ext uri="{FF2B5EF4-FFF2-40B4-BE49-F238E27FC236}">
                <a16:creationId xmlns:a16="http://schemas.microsoft.com/office/drawing/2014/main" id="{4BCEA770-0FE9-B263-EC8A-0FECBB4EE4AB}"/>
              </a:ext>
            </a:extLst>
          </p:cNvPr>
          <p:cNvSpPr/>
          <p:nvPr/>
        </p:nvSpPr>
        <p:spPr>
          <a:xfrm>
            <a:off x="536161" y="2726284"/>
            <a:ext cx="1639597" cy="484165"/>
          </a:xfrm>
          <a:prstGeom prst="wedgeRectCallout">
            <a:avLst>
              <a:gd name="adj1" fmla="val 65063"/>
              <a:gd name="adj2" fmla="val 3884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「インストール」</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ボタンをクリック</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7" name="吹き出し: 四角形 6">
            <a:extLst>
              <a:ext uri="{FF2B5EF4-FFF2-40B4-BE49-F238E27FC236}">
                <a16:creationId xmlns:a16="http://schemas.microsoft.com/office/drawing/2014/main" id="{677881E1-1F5C-C88C-B868-97EFF33CDE78}"/>
              </a:ext>
            </a:extLst>
          </p:cNvPr>
          <p:cNvSpPr/>
          <p:nvPr/>
        </p:nvSpPr>
        <p:spPr>
          <a:xfrm>
            <a:off x="6038653" y="1903674"/>
            <a:ext cx="1713869" cy="484165"/>
          </a:xfrm>
          <a:prstGeom prst="wedgeRectCallout">
            <a:avLst>
              <a:gd name="adj1" fmla="val -62520"/>
              <a:gd name="adj2" fmla="val 951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ライブラリメニューを選択した状態の画面</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1622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A039E-8C7A-926E-E261-D9ACF10F4931}"/>
              </a:ext>
            </a:extLst>
          </p:cNvPr>
          <p:cNvSpPr>
            <a:spLocks noGrp="1"/>
          </p:cNvSpPr>
          <p:nvPr>
            <p:ph type="title"/>
          </p:nvPr>
        </p:nvSpPr>
        <p:spPr/>
        <p:txBody>
          <a:bodyPr/>
          <a:lstStyle/>
          <a:p>
            <a:r>
              <a:rPr kumimoji="1" lang="en-US" altLang="ja-JP" dirty="0"/>
              <a:t>IDE</a:t>
            </a:r>
            <a:r>
              <a:rPr kumimoji="1" lang="ja-JP" altLang="en-US" dirty="0"/>
              <a:t>外でのインストール</a:t>
            </a:r>
          </a:p>
        </p:txBody>
      </p:sp>
      <p:sp>
        <p:nvSpPr>
          <p:cNvPr id="3" name="コンテンツ プレースホルダー 2">
            <a:extLst>
              <a:ext uri="{FF2B5EF4-FFF2-40B4-BE49-F238E27FC236}">
                <a16:creationId xmlns:a16="http://schemas.microsoft.com/office/drawing/2014/main" id="{92183ACF-DAD6-8548-59F8-D387C7ABA991}"/>
              </a:ext>
            </a:extLst>
          </p:cNvPr>
          <p:cNvSpPr>
            <a:spLocks noGrp="1"/>
          </p:cNvSpPr>
          <p:nvPr>
            <p:ph idx="1"/>
          </p:nvPr>
        </p:nvSpPr>
        <p:spPr/>
        <p:txBody>
          <a:bodyPr/>
          <a:lstStyle/>
          <a:p>
            <a:r>
              <a:rPr kumimoji="1" lang="ja-JP" altLang="en-US" dirty="0"/>
              <a:t>インストール手順</a:t>
            </a:r>
            <a:endParaRPr kumimoji="1" lang="en-US" altLang="ja-JP" dirty="0"/>
          </a:p>
          <a:p>
            <a:pPr marL="685800" lvl="1" indent="-342900">
              <a:buFont typeface="+mj-ea"/>
              <a:buAutoNum type="circleNumDbPlain"/>
            </a:pPr>
            <a:r>
              <a:rPr lang="en-US" altLang="ja-JP" dirty="0" err="1"/>
              <a:t>Github</a:t>
            </a:r>
            <a:r>
              <a:rPr lang="ja-JP" altLang="en-US" dirty="0"/>
              <a:t>等からライブラリのアーカイブをダウンロード</a:t>
            </a:r>
            <a:endParaRPr kumimoji="1" lang="en-US" altLang="ja-JP" dirty="0"/>
          </a:p>
          <a:p>
            <a:pPr marL="685800" lvl="1" indent="-342900">
              <a:buFont typeface="+mj-ea"/>
              <a:buAutoNum type="circleNumDbPlain"/>
            </a:pPr>
            <a:r>
              <a:rPr kumimoji="1" lang="ja-JP" altLang="en-US" dirty="0"/>
              <a:t>ライブラリのアーカイブを解凍</a:t>
            </a:r>
            <a:endParaRPr kumimoji="1" lang="en-US" altLang="ja-JP" dirty="0"/>
          </a:p>
          <a:p>
            <a:pPr marL="685800" lvl="1" indent="-342900">
              <a:buFont typeface="+mj-ea"/>
              <a:buAutoNum type="circleNumDbPlain"/>
            </a:pPr>
            <a:r>
              <a:rPr kumimoji="1" lang="en-US" altLang="ja-JP" dirty="0"/>
              <a:t>Arduino</a:t>
            </a:r>
            <a:r>
              <a:rPr lang="ja-JP" altLang="en-US" dirty="0"/>
              <a:t> </a:t>
            </a:r>
            <a:r>
              <a:rPr lang="en-US" altLang="ja-JP" dirty="0"/>
              <a:t>IDE</a:t>
            </a:r>
            <a:r>
              <a:rPr lang="ja-JP" altLang="en-US" dirty="0"/>
              <a:t>で設定されている</a:t>
            </a:r>
            <a:r>
              <a:rPr kumimoji="1" lang="ja-JP" altLang="en-US" dirty="0"/>
              <a:t>ライブラリを配置するディレクトリに解凍したディレクトリを移動</a:t>
            </a:r>
            <a:endParaRPr kumimoji="1" lang="en-US" altLang="ja-JP" dirty="0"/>
          </a:p>
          <a:p>
            <a:pPr marL="685800" lvl="1" indent="-342900">
              <a:buFont typeface="+mj-ea"/>
              <a:buAutoNum type="circleNumDbPlain"/>
            </a:pPr>
            <a:endParaRPr lang="en-US" altLang="ja-JP" dirty="0"/>
          </a:p>
          <a:p>
            <a:pPr marL="387450" indent="-342900"/>
            <a:r>
              <a:rPr kumimoji="1" lang="ja-JP" altLang="en-US" dirty="0"/>
              <a:t>インストール後の状態</a:t>
            </a:r>
            <a:endParaRPr kumimoji="1" lang="en-US" altLang="ja-JP" dirty="0"/>
          </a:p>
          <a:p>
            <a:pPr marL="685800" lvl="1" indent="-342900"/>
            <a:r>
              <a:rPr kumimoji="1" lang="ja-JP" altLang="en-US" u="sng" dirty="0"/>
              <a:t>ユーザのホーム</a:t>
            </a:r>
            <a:r>
              <a:rPr kumimoji="1" lang="en-US" altLang="ja-JP" u="sng" dirty="0"/>
              <a:t>\</a:t>
            </a:r>
            <a:r>
              <a:rPr kumimoji="1" lang="ja-JP" altLang="en-US" u="sng" dirty="0"/>
              <a:t>ドキュメント</a:t>
            </a:r>
            <a:r>
              <a:rPr kumimoji="1" lang="en-US" altLang="ja-JP" u="sng" dirty="0"/>
              <a:t>\Arduino\libraries</a:t>
            </a:r>
            <a:r>
              <a:rPr lang="en-US" altLang="ja-JP" dirty="0"/>
              <a:t>\</a:t>
            </a:r>
            <a:r>
              <a:rPr lang="ja-JP" altLang="en-US" dirty="0"/>
              <a:t>ライブラリ名</a:t>
            </a:r>
            <a:r>
              <a:rPr lang="en-US" altLang="ja-JP" dirty="0"/>
              <a:t>\README.md</a:t>
            </a:r>
            <a:br>
              <a:rPr lang="en-US" altLang="ja-JP" dirty="0"/>
            </a:br>
            <a:r>
              <a:rPr lang="en-US" altLang="ja-JP" dirty="0"/>
              <a:t>                                                                                                               \</a:t>
            </a:r>
            <a:r>
              <a:rPr lang="en-US" altLang="ja-JP" dirty="0" err="1"/>
              <a:t>src</a:t>
            </a:r>
            <a:br>
              <a:rPr lang="en-US" altLang="ja-JP" dirty="0"/>
            </a:br>
            <a:r>
              <a:rPr lang="en-US" altLang="ja-JP" dirty="0"/>
              <a:t>                                                                                                               \examples</a:t>
            </a:r>
            <a:br>
              <a:rPr lang="en-US" altLang="ja-JP" dirty="0"/>
            </a:br>
            <a:r>
              <a:rPr lang="en-US" altLang="ja-JP"/>
              <a:t>                                                                                                                       etc..</a:t>
            </a:r>
            <a:endParaRPr kumimoji="1" lang="en-US" altLang="ja-JP" dirty="0"/>
          </a:p>
          <a:p>
            <a:pPr marL="685800" lvl="1" indent="-342900"/>
            <a:endParaRPr lang="en-US" altLang="ja-JP" dirty="0"/>
          </a:p>
        </p:txBody>
      </p:sp>
      <p:sp>
        <p:nvSpPr>
          <p:cNvPr id="4" name="テキスト ボックス 3">
            <a:extLst>
              <a:ext uri="{FF2B5EF4-FFF2-40B4-BE49-F238E27FC236}">
                <a16:creationId xmlns:a16="http://schemas.microsoft.com/office/drawing/2014/main" id="{12CBA8B0-0CBC-DEBE-182D-233004572877}"/>
              </a:ext>
            </a:extLst>
          </p:cNvPr>
          <p:cNvSpPr txBox="1"/>
          <p:nvPr/>
        </p:nvSpPr>
        <p:spPr>
          <a:xfrm>
            <a:off x="1766326" y="3634883"/>
            <a:ext cx="2954655" cy="369332"/>
          </a:xfrm>
          <a:prstGeom prst="rect">
            <a:avLst/>
          </a:prstGeom>
          <a:noFill/>
        </p:spPr>
        <p:txBody>
          <a:bodyPr wrap="none" rtlCol="0">
            <a:spAutoFit/>
          </a:bodyPr>
          <a:lstStyle/>
          <a:p>
            <a:pPr algn="l"/>
            <a:r>
              <a:rPr kumimoji="1" lang="ja-JP" altLang="en-US" dirty="0">
                <a:solidFill>
                  <a:srgbClr val="FF0000"/>
                </a:solidFill>
              </a:rPr>
              <a:t>この部分は設定で変更可能</a:t>
            </a:r>
          </a:p>
        </p:txBody>
      </p:sp>
    </p:spTree>
    <p:extLst>
      <p:ext uri="{BB962C8B-B14F-4D97-AF65-F5344CB8AC3E}">
        <p14:creationId xmlns:p14="http://schemas.microsoft.com/office/powerpoint/2010/main" val="134448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2623B-744D-7315-4B41-115A078BAE1F}"/>
              </a:ext>
            </a:extLst>
          </p:cNvPr>
          <p:cNvSpPr>
            <a:spLocks noGrp="1"/>
          </p:cNvSpPr>
          <p:nvPr>
            <p:ph type="ctrTitle"/>
          </p:nvPr>
        </p:nvSpPr>
        <p:spPr/>
        <p:txBody>
          <a:bodyPr/>
          <a:lstStyle/>
          <a:p>
            <a:r>
              <a:rPr lang="en-US" altLang="ja-JP" dirty="0"/>
              <a:t>MQTT</a:t>
            </a:r>
            <a:r>
              <a:rPr lang="ja-JP" altLang="en-US" dirty="0"/>
              <a:t>クライアントソフトのインストール</a:t>
            </a:r>
            <a:endParaRPr kumimoji="1" lang="ja-JP" altLang="en-US" dirty="0"/>
          </a:p>
        </p:txBody>
      </p:sp>
      <p:sp>
        <p:nvSpPr>
          <p:cNvPr id="3" name="字幕 2">
            <a:extLst>
              <a:ext uri="{FF2B5EF4-FFF2-40B4-BE49-F238E27FC236}">
                <a16:creationId xmlns:a16="http://schemas.microsoft.com/office/drawing/2014/main" id="{312A174A-E46B-34A2-8504-68BD671D876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6448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4A895-8395-2C77-DADB-9D7ABD5BCA1F}"/>
              </a:ext>
            </a:extLst>
          </p:cNvPr>
          <p:cNvSpPr>
            <a:spLocks noGrp="1"/>
          </p:cNvSpPr>
          <p:nvPr>
            <p:ph type="title"/>
          </p:nvPr>
        </p:nvSpPr>
        <p:spPr/>
        <p:txBody>
          <a:bodyPr>
            <a:normAutofit fontScale="90000"/>
          </a:bodyPr>
          <a:lstStyle/>
          <a:p>
            <a:r>
              <a:rPr kumimoji="1" lang="en-US" altLang="ja-JP" dirty="0"/>
              <a:t>MQTT</a:t>
            </a:r>
            <a:r>
              <a:rPr kumimoji="1" lang="ja-JP" altLang="en-US" dirty="0"/>
              <a:t>クライアントソフトのインストール</a:t>
            </a:r>
          </a:p>
        </p:txBody>
      </p:sp>
      <p:sp>
        <p:nvSpPr>
          <p:cNvPr id="5" name="コンテンツ プレースホルダー 4">
            <a:extLst>
              <a:ext uri="{FF2B5EF4-FFF2-40B4-BE49-F238E27FC236}">
                <a16:creationId xmlns:a16="http://schemas.microsoft.com/office/drawing/2014/main" id="{822232F2-8217-DB9A-7DA1-D10ED0675287}"/>
              </a:ext>
            </a:extLst>
          </p:cNvPr>
          <p:cNvSpPr>
            <a:spLocks noGrp="1"/>
          </p:cNvSpPr>
          <p:nvPr>
            <p:ph idx="1"/>
          </p:nvPr>
        </p:nvSpPr>
        <p:spPr>
          <a:xfrm>
            <a:off x="230400" y="950400"/>
            <a:ext cx="3135652" cy="3787200"/>
          </a:xfrm>
        </p:spPr>
        <p:txBody>
          <a:bodyPr>
            <a:normAutofit fontScale="92500" lnSpcReduction="10000"/>
          </a:bodyPr>
          <a:lstStyle/>
          <a:p>
            <a:r>
              <a:rPr lang="ja-JP" altLang="en-US" dirty="0"/>
              <a:t>アプリ名 </a:t>
            </a:r>
            <a:r>
              <a:rPr lang="en-US" altLang="ja-JP" dirty="0"/>
              <a:t>: MQTT Box</a:t>
            </a:r>
          </a:p>
          <a:p>
            <a:pPr lvl="1"/>
            <a:r>
              <a:rPr lang="en-US" altLang="ja-JP" dirty="0">
                <a:hlinkClick r:id="rId3"/>
              </a:rPr>
              <a:t>https://github.com/workswithweb/MQTTBox</a:t>
            </a:r>
            <a:endParaRPr lang="en-US" altLang="ja-JP" dirty="0"/>
          </a:p>
          <a:p>
            <a:pPr lvl="1"/>
            <a:endParaRPr lang="en-US" altLang="ja-JP" dirty="0"/>
          </a:p>
          <a:p>
            <a:r>
              <a:rPr lang="ja-JP" altLang="en-US" dirty="0"/>
              <a:t>用途</a:t>
            </a:r>
            <a:endParaRPr lang="en-US" altLang="ja-JP" dirty="0"/>
          </a:p>
          <a:p>
            <a:pPr lvl="1"/>
            <a:r>
              <a:rPr lang="ja-JP" altLang="en-US" dirty="0"/>
              <a:t>センサ端末の動作確認用</a:t>
            </a:r>
            <a:endParaRPr lang="en-US" altLang="ja-JP" dirty="0"/>
          </a:p>
          <a:p>
            <a:pPr lvl="1"/>
            <a:endParaRPr lang="en-US" altLang="ja-JP" dirty="0"/>
          </a:p>
          <a:p>
            <a:r>
              <a:rPr lang="ja-JP" altLang="en-US" dirty="0"/>
              <a:t>対応プラットフォーム</a:t>
            </a:r>
            <a:endParaRPr lang="en-US" altLang="ja-JP" dirty="0"/>
          </a:p>
          <a:p>
            <a:pPr lvl="1"/>
            <a:r>
              <a:rPr lang="en-US" altLang="ja-JP" dirty="0"/>
              <a:t>Chrome</a:t>
            </a:r>
          </a:p>
          <a:p>
            <a:pPr lvl="1"/>
            <a:r>
              <a:rPr lang="en-US" altLang="ja-JP" dirty="0"/>
              <a:t>Linux</a:t>
            </a:r>
          </a:p>
          <a:p>
            <a:pPr lvl="1"/>
            <a:r>
              <a:rPr lang="en-US" altLang="ja-JP" dirty="0"/>
              <a:t>Mac</a:t>
            </a:r>
          </a:p>
          <a:p>
            <a:pPr lvl="1"/>
            <a:r>
              <a:rPr lang="en-US" altLang="ja-JP" dirty="0"/>
              <a:t>Windows</a:t>
            </a:r>
            <a:endParaRPr lang="ja-JP" altLang="en-US" dirty="0"/>
          </a:p>
        </p:txBody>
      </p:sp>
      <p:pic>
        <p:nvPicPr>
          <p:cNvPr id="4" name="図 3">
            <a:extLst>
              <a:ext uri="{FF2B5EF4-FFF2-40B4-BE49-F238E27FC236}">
                <a16:creationId xmlns:a16="http://schemas.microsoft.com/office/drawing/2014/main" id="{0BBB59B0-3967-4320-32A6-6D2EFA3DE53B}"/>
              </a:ext>
            </a:extLst>
          </p:cNvPr>
          <p:cNvPicPr>
            <a:picLocks noChangeAspect="1"/>
          </p:cNvPicPr>
          <p:nvPr/>
        </p:nvPicPr>
        <p:blipFill>
          <a:blip r:embed="rId4"/>
          <a:stretch>
            <a:fillRect/>
          </a:stretch>
        </p:blipFill>
        <p:spPr>
          <a:xfrm>
            <a:off x="4060944" y="1227147"/>
            <a:ext cx="4832231" cy="3510453"/>
          </a:xfrm>
          <a:prstGeom prst="rect">
            <a:avLst/>
          </a:prstGeom>
        </p:spPr>
      </p:pic>
      <p:sp>
        <p:nvSpPr>
          <p:cNvPr id="6" name="テキスト ボックス 5">
            <a:extLst>
              <a:ext uri="{FF2B5EF4-FFF2-40B4-BE49-F238E27FC236}">
                <a16:creationId xmlns:a16="http://schemas.microsoft.com/office/drawing/2014/main" id="{692A673E-500D-EE92-2FD2-9701C8C1E0F5}"/>
              </a:ext>
            </a:extLst>
          </p:cNvPr>
          <p:cNvSpPr txBox="1"/>
          <p:nvPr/>
        </p:nvSpPr>
        <p:spPr>
          <a:xfrm>
            <a:off x="4129918" y="841513"/>
            <a:ext cx="4783682" cy="338554"/>
          </a:xfrm>
          <a:prstGeom prst="rect">
            <a:avLst/>
          </a:prstGeom>
          <a:noFill/>
        </p:spPr>
        <p:txBody>
          <a:bodyPr wrap="none" rtlCol="0">
            <a:spAutoFit/>
          </a:bodyPr>
          <a:lstStyle/>
          <a:p>
            <a:pPr algn="l"/>
            <a:r>
              <a:rPr kumimoji="1" lang="en-US" altLang="ja-JP" sz="1600" dirty="0"/>
              <a:t>Windows</a:t>
            </a:r>
            <a:r>
              <a:rPr kumimoji="1" lang="ja-JP" altLang="en-US" sz="1600" dirty="0"/>
              <a:t>版はマイクロソフトストアから入手可能</a:t>
            </a:r>
          </a:p>
        </p:txBody>
      </p:sp>
    </p:spTree>
    <p:extLst>
      <p:ext uri="{BB962C8B-B14F-4D97-AF65-F5344CB8AC3E}">
        <p14:creationId xmlns:p14="http://schemas.microsoft.com/office/powerpoint/2010/main" val="370880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73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1AFD7-F112-6B69-ABAD-BDFCF8C337B3}"/>
              </a:ext>
            </a:extLst>
          </p:cNvPr>
          <p:cNvSpPr>
            <a:spLocks noGrp="1"/>
          </p:cNvSpPr>
          <p:nvPr>
            <p:ph type="title"/>
          </p:nvPr>
        </p:nvSpPr>
        <p:spPr/>
        <p:txBody>
          <a:bodyPr/>
          <a:lstStyle/>
          <a:p>
            <a:r>
              <a:rPr kumimoji="1" lang="ja-JP" altLang="en-US" dirty="0"/>
              <a:t>インストールが必要なソフトウェア</a:t>
            </a:r>
          </a:p>
        </p:txBody>
      </p:sp>
      <p:sp>
        <p:nvSpPr>
          <p:cNvPr id="3" name="コンテンツ プレースホルダー 2">
            <a:extLst>
              <a:ext uri="{FF2B5EF4-FFF2-40B4-BE49-F238E27FC236}">
                <a16:creationId xmlns:a16="http://schemas.microsoft.com/office/drawing/2014/main" id="{9544FD66-0385-8F5D-F31B-E007FCD88F2E}"/>
              </a:ext>
            </a:extLst>
          </p:cNvPr>
          <p:cNvSpPr>
            <a:spLocks noGrp="1"/>
          </p:cNvSpPr>
          <p:nvPr>
            <p:ph idx="1"/>
          </p:nvPr>
        </p:nvSpPr>
        <p:spPr/>
        <p:txBody>
          <a:bodyPr/>
          <a:lstStyle/>
          <a:p>
            <a:r>
              <a:rPr kumimoji="1" lang="ja-JP" altLang="en-US" dirty="0"/>
              <a:t>センサ端末プログラムを生成する環境</a:t>
            </a:r>
            <a:endParaRPr kumimoji="1" lang="en-US" altLang="ja-JP" dirty="0"/>
          </a:p>
          <a:p>
            <a:pPr lvl="1"/>
            <a:r>
              <a:rPr lang="ja-JP" altLang="en-US" dirty="0"/>
              <a:t>端末仕様作成アプリ</a:t>
            </a:r>
          </a:p>
          <a:p>
            <a:pPr lvl="1"/>
            <a:r>
              <a:rPr lang="ja-JP" altLang="en-US" dirty="0"/>
              <a:t>仕様チェックアプリ</a:t>
            </a:r>
          </a:p>
          <a:p>
            <a:pPr lvl="1"/>
            <a:r>
              <a:rPr lang="ja-JP" altLang="en-US" dirty="0"/>
              <a:t>端末プログラム生成アプリ</a:t>
            </a:r>
          </a:p>
          <a:p>
            <a:pPr lvl="1"/>
            <a:r>
              <a:rPr lang="en-US" altLang="ja-JP" dirty="0"/>
              <a:t>Python + Python</a:t>
            </a:r>
            <a:r>
              <a:rPr lang="ja-JP" altLang="en-US" dirty="0"/>
              <a:t>用ライブラリ</a:t>
            </a:r>
            <a:endParaRPr lang="en-US" altLang="ja-JP" dirty="0"/>
          </a:p>
          <a:p>
            <a:pPr lvl="1"/>
            <a:endParaRPr kumimoji="1" lang="en-US" altLang="ja-JP" dirty="0"/>
          </a:p>
          <a:p>
            <a:r>
              <a:rPr lang="ja-JP" altLang="en-US" dirty="0"/>
              <a:t>生成されたプログラム</a:t>
            </a:r>
            <a:r>
              <a:rPr lang="en-US" altLang="ja-JP" dirty="0"/>
              <a:t>(</a:t>
            </a:r>
            <a:r>
              <a:rPr lang="ja-JP" altLang="en-US" dirty="0"/>
              <a:t>スケッチ</a:t>
            </a:r>
            <a:r>
              <a:rPr lang="en-US" altLang="ja-JP" dirty="0"/>
              <a:t>)</a:t>
            </a:r>
            <a:r>
              <a:rPr lang="ja-JP" altLang="en-US" dirty="0"/>
              <a:t>のインストール環境</a:t>
            </a:r>
            <a:endParaRPr lang="en-US" altLang="ja-JP" dirty="0"/>
          </a:p>
          <a:p>
            <a:pPr lvl="1"/>
            <a:r>
              <a:rPr lang="en-US" altLang="ja-JP" dirty="0"/>
              <a:t>Arduino IDE</a:t>
            </a:r>
          </a:p>
          <a:p>
            <a:pPr lvl="1"/>
            <a:r>
              <a:rPr lang="en-US" altLang="ja-JP" dirty="0"/>
              <a:t>Arduino</a:t>
            </a:r>
            <a:r>
              <a:rPr lang="ja-JP" altLang="en-US" dirty="0"/>
              <a:t>用ライブラリ</a:t>
            </a:r>
            <a:endParaRPr lang="en-US" altLang="ja-JP" dirty="0"/>
          </a:p>
        </p:txBody>
      </p:sp>
      <p:sp>
        <p:nvSpPr>
          <p:cNvPr id="4" name="四角形: 角を丸くする 3">
            <a:extLst>
              <a:ext uri="{FF2B5EF4-FFF2-40B4-BE49-F238E27FC236}">
                <a16:creationId xmlns:a16="http://schemas.microsoft.com/office/drawing/2014/main" id="{FE8FAB20-9BCD-6941-8BC0-3288787779DA}"/>
              </a:ext>
            </a:extLst>
          </p:cNvPr>
          <p:cNvSpPr/>
          <p:nvPr/>
        </p:nvSpPr>
        <p:spPr>
          <a:xfrm>
            <a:off x="1230164" y="4193100"/>
            <a:ext cx="6249497" cy="605214"/>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本資料では，概要のみを紹介，詳細はマニュアル参照</a:t>
            </a:r>
          </a:p>
        </p:txBody>
      </p:sp>
    </p:spTree>
    <p:extLst>
      <p:ext uri="{BB962C8B-B14F-4D97-AF65-F5344CB8AC3E}">
        <p14:creationId xmlns:p14="http://schemas.microsoft.com/office/powerpoint/2010/main" val="358178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54E40-4D2A-85E8-D94C-56DCAFD1F27C}"/>
              </a:ext>
            </a:extLst>
          </p:cNvPr>
          <p:cNvSpPr>
            <a:spLocks noGrp="1"/>
          </p:cNvSpPr>
          <p:nvPr>
            <p:ph type="ctrTitle"/>
          </p:nvPr>
        </p:nvSpPr>
        <p:spPr/>
        <p:txBody>
          <a:bodyPr/>
          <a:lstStyle/>
          <a:p>
            <a:r>
              <a:rPr kumimoji="1" lang="ja-JP" altLang="en-US" dirty="0"/>
              <a:t>プログラム生成環境のインストール</a:t>
            </a:r>
          </a:p>
        </p:txBody>
      </p:sp>
      <p:sp>
        <p:nvSpPr>
          <p:cNvPr id="3" name="字幕 2">
            <a:extLst>
              <a:ext uri="{FF2B5EF4-FFF2-40B4-BE49-F238E27FC236}">
                <a16:creationId xmlns:a16="http://schemas.microsoft.com/office/drawing/2014/main" id="{0D38631D-73EC-D232-BCD1-75EDDE0022F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6949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0EE24-11FE-6262-75D4-4CF13D7B36A0}"/>
              </a:ext>
            </a:extLst>
          </p:cNvPr>
          <p:cNvSpPr>
            <a:spLocks noGrp="1"/>
          </p:cNvSpPr>
          <p:nvPr>
            <p:ph type="title"/>
          </p:nvPr>
        </p:nvSpPr>
        <p:spPr/>
        <p:txBody>
          <a:bodyPr/>
          <a:lstStyle/>
          <a:p>
            <a:r>
              <a:rPr kumimoji="1" lang="en-US" altLang="ja-JP" dirty="0" err="1"/>
              <a:t>Github</a:t>
            </a:r>
            <a:r>
              <a:rPr kumimoji="1" lang="ja-JP" altLang="en-US" dirty="0"/>
              <a:t>からソースをダウンロード</a:t>
            </a:r>
          </a:p>
        </p:txBody>
      </p:sp>
      <p:sp>
        <p:nvSpPr>
          <p:cNvPr id="3" name="コンテンツ プレースホルダー 2">
            <a:extLst>
              <a:ext uri="{FF2B5EF4-FFF2-40B4-BE49-F238E27FC236}">
                <a16:creationId xmlns:a16="http://schemas.microsoft.com/office/drawing/2014/main" id="{A7FE129E-D898-0818-AA8C-73327E9D24F8}"/>
              </a:ext>
            </a:extLst>
          </p:cNvPr>
          <p:cNvSpPr>
            <a:spLocks noGrp="1"/>
          </p:cNvSpPr>
          <p:nvPr>
            <p:ph idx="1"/>
          </p:nvPr>
        </p:nvSpPr>
        <p:spPr/>
        <p:txBody>
          <a:bodyPr/>
          <a:lstStyle/>
          <a:p>
            <a:r>
              <a:rPr kumimoji="1" lang="ja-JP" altLang="en-US" dirty="0"/>
              <a:t>ブラウザで以下の</a:t>
            </a:r>
            <a:r>
              <a:rPr kumimoji="1" lang="en-US" altLang="ja-JP" dirty="0"/>
              <a:t>URL</a:t>
            </a:r>
            <a:r>
              <a:rPr lang="ja-JP" altLang="en-US" dirty="0"/>
              <a:t>にアクセス</a:t>
            </a:r>
            <a:endParaRPr lang="en-US" altLang="ja-JP" dirty="0"/>
          </a:p>
          <a:p>
            <a:pPr lvl="1"/>
            <a:r>
              <a:rPr kumimoji="1" lang="en-US" altLang="ja-JP" dirty="0">
                <a:hlinkClick r:id="rId3"/>
              </a:rPr>
              <a:t>https://github.com/masaaki-noro/Gen_arduino_mqtt</a:t>
            </a:r>
            <a:endParaRPr kumimoji="1" lang="en-US" altLang="ja-JP" dirty="0"/>
          </a:p>
          <a:p>
            <a:pPr lvl="1"/>
            <a:endParaRPr lang="en-US" altLang="ja-JP" dirty="0"/>
          </a:p>
          <a:p>
            <a:r>
              <a:rPr kumimoji="1" lang="ja-JP" altLang="en-US" dirty="0"/>
              <a:t>上記</a:t>
            </a:r>
            <a:r>
              <a:rPr kumimoji="1" lang="en-US" altLang="ja-JP" dirty="0"/>
              <a:t>URL</a:t>
            </a:r>
            <a:r>
              <a:rPr kumimoji="1" lang="ja-JP" altLang="en-US" dirty="0"/>
              <a:t>のリポジトリの</a:t>
            </a:r>
            <a:r>
              <a:rPr kumimoji="1" lang="en-US" altLang="ja-JP" dirty="0"/>
              <a:t>zip</a:t>
            </a:r>
            <a:r>
              <a:rPr kumimoji="1" lang="ja-JP" altLang="en-US" dirty="0"/>
              <a:t>ファイルをダウンロード</a:t>
            </a:r>
            <a:endParaRPr kumimoji="1" lang="en-US" altLang="ja-JP" dirty="0"/>
          </a:p>
          <a:p>
            <a:endParaRPr lang="en-US" altLang="ja-JP" dirty="0"/>
          </a:p>
          <a:p>
            <a:r>
              <a:rPr kumimoji="1" lang="ja-JP" altLang="en-US" dirty="0"/>
              <a:t>解凍したものをすぐに無くさない</a:t>
            </a:r>
            <a:r>
              <a:rPr kumimoji="1" lang="en-US" altLang="ja-JP" dirty="0"/>
              <a:t>(</a:t>
            </a:r>
            <a:r>
              <a:rPr kumimoji="1" lang="ja-JP" altLang="en-US" dirty="0"/>
              <a:t>邪魔にもならない</a:t>
            </a:r>
            <a:r>
              <a:rPr kumimoji="1" lang="en-US" altLang="ja-JP" dirty="0"/>
              <a:t>)</a:t>
            </a:r>
            <a:r>
              <a:rPr kumimoji="1" lang="ja-JP" altLang="en-US" dirty="0"/>
              <a:t>場所に移動</a:t>
            </a:r>
            <a:endParaRPr kumimoji="1" lang="en-US" altLang="ja-JP" dirty="0"/>
          </a:p>
          <a:p>
            <a:endParaRPr lang="en-US" altLang="ja-JP" dirty="0"/>
          </a:p>
          <a:p>
            <a:r>
              <a:rPr kumimoji="1" lang="ja-JP" altLang="en-US" dirty="0"/>
              <a:t>プログラムはトップディレクトリに存在</a:t>
            </a:r>
          </a:p>
        </p:txBody>
      </p:sp>
    </p:spTree>
    <p:extLst>
      <p:ext uri="{BB962C8B-B14F-4D97-AF65-F5344CB8AC3E}">
        <p14:creationId xmlns:p14="http://schemas.microsoft.com/office/powerpoint/2010/main" val="84176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69F12-85CE-C17A-F036-36BB8163E224}"/>
              </a:ext>
            </a:extLst>
          </p:cNvPr>
          <p:cNvSpPr>
            <a:spLocks noGrp="1"/>
          </p:cNvSpPr>
          <p:nvPr>
            <p:ph type="title"/>
          </p:nvPr>
        </p:nvSpPr>
        <p:spPr/>
        <p:txBody>
          <a:bodyPr>
            <a:normAutofit/>
          </a:bodyPr>
          <a:lstStyle/>
          <a:p>
            <a:r>
              <a:rPr kumimoji="1" lang="en-US" altLang="ja-JP" dirty="0" err="1"/>
              <a:t>Github</a:t>
            </a:r>
            <a:r>
              <a:rPr kumimoji="1" lang="ja-JP" altLang="en-US" dirty="0"/>
              <a:t>リポジトリの</a:t>
            </a:r>
            <a:r>
              <a:rPr kumimoji="1" lang="en-US" altLang="ja-JP" dirty="0"/>
              <a:t>Zip</a:t>
            </a:r>
            <a:r>
              <a:rPr kumimoji="1" lang="ja-JP" altLang="en-US" dirty="0"/>
              <a:t>ダウンロード方法</a:t>
            </a:r>
          </a:p>
        </p:txBody>
      </p:sp>
      <p:sp>
        <p:nvSpPr>
          <p:cNvPr id="9" name="コンテンツ プレースホルダー 8">
            <a:extLst>
              <a:ext uri="{FF2B5EF4-FFF2-40B4-BE49-F238E27FC236}">
                <a16:creationId xmlns:a16="http://schemas.microsoft.com/office/drawing/2014/main" id="{5A40E59E-89B4-9287-3668-1DBC7AE8A382}"/>
              </a:ext>
            </a:extLst>
          </p:cNvPr>
          <p:cNvSpPr>
            <a:spLocks noGrp="1"/>
          </p:cNvSpPr>
          <p:nvPr>
            <p:ph idx="1"/>
          </p:nvPr>
        </p:nvSpPr>
        <p:spPr>
          <a:xfrm>
            <a:off x="230400" y="950400"/>
            <a:ext cx="3665739" cy="3787200"/>
          </a:xfrm>
        </p:spPr>
        <p:txBody>
          <a:bodyPr/>
          <a:lstStyle/>
          <a:p>
            <a:r>
              <a:rPr lang="ja-JP" altLang="en-US" dirty="0"/>
              <a:t>リポジトリのトップでの操作</a:t>
            </a:r>
            <a:endParaRPr lang="en-US" altLang="ja-JP" dirty="0"/>
          </a:p>
          <a:p>
            <a:pPr lvl="1"/>
            <a:r>
              <a:rPr lang="ja-JP" altLang="en-US" dirty="0"/>
              <a:t>「</a:t>
            </a:r>
            <a:r>
              <a:rPr lang="en-US" altLang="ja-JP" dirty="0"/>
              <a:t>Code</a:t>
            </a:r>
            <a:r>
              <a:rPr lang="ja-JP" altLang="en-US" dirty="0"/>
              <a:t>」ボタンをクリック</a:t>
            </a:r>
            <a:endParaRPr lang="en-US" altLang="ja-JP" dirty="0"/>
          </a:p>
          <a:p>
            <a:pPr lvl="1"/>
            <a:r>
              <a:rPr lang="ja-JP" altLang="en-US" dirty="0"/>
              <a:t>「</a:t>
            </a:r>
            <a:r>
              <a:rPr lang="en-US" altLang="ja-JP" dirty="0"/>
              <a:t>Download Zip</a:t>
            </a:r>
            <a:r>
              <a:rPr lang="ja-JP" altLang="en-US" dirty="0"/>
              <a:t>」をクリック</a:t>
            </a:r>
          </a:p>
        </p:txBody>
      </p:sp>
      <p:pic>
        <p:nvPicPr>
          <p:cNvPr id="5" name="図 4">
            <a:extLst>
              <a:ext uri="{FF2B5EF4-FFF2-40B4-BE49-F238E27FC236}">
                <a16:creationId xmlns:a16="http://schemas.microsoft.com/office/drawing/2014/main" id="{9DC162C3-1AEA-0593-CA2F-AD863D5719E1}"/>
              </a:ext>
            </a:extLst>
          </p:cNvPr>
          <p:cNvPicPr>
            <a:picLocks noChangeAspect="1"/>
          </p:cNvPicPr>
          <p:nvPr/>
        </p:nvPicPr>
        <p:blipFill>
          <a:blip r:embed="rId3"/>
          <a:stretch>
            <a:fillRect/>
          </a:stretch>
        </p:blipFill>
        <p:spPr>
          <a:xfrm>
            <a:off x="4151444" y="875635"/>
            <a:ext cx="4741731" cy="3777190"/>
          </a:xfrm>
          <a:prstGeom prst="rect">
            <a:avLst/>
          </a:prstGeom>
        </p:spPr>
      </p:pic>
      <p:sp>
        <p:nvSpPr>
          <p:cNvPr id="6" name="吹き出し: 四角形 5">
            <a:extLst>
              <a:ext uri="{FF2B5EF4-FFF2-40B4-BE49-F238E27FC236}">
                <a16:creationId xmlns:a16="http://schemas.microsoft.com/office/drawing/2014/main" id="{8847C173-0C33-5453-C2A2-98AECF35A0E5}"/>
              </a:ext>
            </a:extLst>
          </p:cNvPr>
          <p:cNvSpPr/>
          <p:nvPr/>
        </p:nvSpPr>
        <p:spPr>
          <a:xfrm>
            <a:off x="6845643" y="1447676"/>
            <a:ext cx="1894613" cy="341368"/>
          </a:xfrm>
          <a:prstGeom prst="wedgeRectCallout">
            <a:avLst>
              <a:gd name="adj1" fmla="val -27478"/>
              <a:gd name="adj2" fmla="val 93557"/>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r>
              <a:rPr kumimoji="1" lang="en-US" altLang="ja-JP" dirty="0">
                <a:solidFill>
                  <a:schemeClr val="tx1"/>
                </a:solidFill>
              </a:rPr>
              <a:t>Code</a:t>
            </a:r>
            <a:r>
              <a:rPr kumimoji="1" lang="ja-JP" altLang="en-US" dirty="0">
                <a:solidFill>
                  <a:schemeClr val="tx1"/>
                </a:solidFill>
              </a:rPr>
              <a:t>」ボタン</a:t>
            </a:r>
          </a:p>
        </p:txBody>
      </p:sp>
      <p:sp>
        <p:nvSpPr>
          <p:cNvPr id="7" name="四角形: 角を丸くする 6">
            <a:extLst>
              <a:ext uri="{FF2B5EF4-FFF2-40B4-BE49-F238E27FC236}">
                <a16:creationId xmlns:a16="http://schemas.microsoft.com/office/drawing/2014/main" id="{DC22536E-7957-A1DE-270D-BA5337DC130C}"/>
              </a:ext>
            </a:extLst>
          </p:cNvPr>
          <p:cNvSpPr/>
          <p:nvPr/>
        </p:nvSpPr>
        <p:spPr>
          <a:xfrm>
            <a:off x="5950674" y="3061252"/>
            <a:ext cx="1119808" cy="331305"/>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8" name="吹き出し: 四角形 7">
            <a:extLst>
              <a:ext uri="{FF2B5EF4-FFF2-40B4-BE49-F238E27FC236}">
                <a16:creationId xmlns:a16="http://schemas.microsoft.com/office/drawing/2014/main" id="{FF3F0B1F-FB2B-A21B-E45E-3639028352C3}"/>
              </a:ext>
            </a:extLst>
          </p:cNvPr>
          <p:cNvSpPr/>
          <p:nvPr/>
        </p:nvSpPr>
        <p:spPr>
          <a:xfrm>
            <a:off x="5149365" y="3562370"/>
            <a:ext cx="2895671" cy="341368"/>
          </a:xfrm>
          <a:prstGeom prst="wedgeRectCallout">
            <a:avLst>
              <a:gd name="adj1" fmla="val -9858"/>
              <a:gd name="adj2" fmla="val -83077"/>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r>
              <a:rPr kumimoji="1" lang="en-US" altLang="ja-JP" dirty="0">
                <a:solidFill>
                  <a:schemeClr val="tx1"/>
                </a:solidFill>
              </a:rPr>
              <a:t>Download Zip</a:t>
            </a:r>
            <a:r>
              <a:rPr kumimoji="1" lang="ja-JP" altLang="en-US" dirty="0">
                <a:solidFill>
                  <a:schemeClr val="tx1"/>
                </a:solidFill>
              </a:rPr>
              <a:t>」ボタン</a:t>
            </a:r>
          </a:p>
        </p:txBody>
      </p:sp>
    </p:spTree>
    <p:extLst>
      <p:ext uri="{BB962C8B-B14F-4D97-AF65-F5344CB8AC3E}">
        <p14:creationId xmlns:p14="http://schemas.microsoft.com/office/powerpoint/2010/main" val="103188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E1C82-9CDC-C8D4-8C27-15F8F99BACFB}"/>
              </a:ext>
            </a:extLst>
          </p:cNvPr>
          <p:cNvSpPr>
            <a:spLocks noGrp="1"/>
          </p:cNvSpPr>
          <p:nvPr>
            <p:ph type="title"/>
          </p:nvPr>
        </p:nvSpPr>
        <p:spPr/>
        <p:txBody>
          <a:bodyPr/>
          <a:lstStyle/>
          <a:p>
            <a:r>
              <a:rPr kumimoji="1" lang="ja-JP" altLang="en-US" dirty="0"/>
              <a:t>マニュアルへのアクセス</a:t>
            </a:r>
          </a:p>
        </p:txBody>
      </p:sp>
      <p:sp>
        <p:nvSpPr>
          <p:cNvPr id="3" name="コンテンツ プレースホルダー 2">
            <a:extLst>
              <a:ext uri="{FF2B5EF4-FFF2-40B4-BE49-F238E27FC236}">
                <a16:creationId xmlns:a16="http://schemas.microsoft.com/office/drawing/2014/main" id="{E889E278-2CC6-DD95-A68A-9B9027EC735B}"/>
              </a:ext>
            </a:extLst>
          </p:cNvPr>
          <p:cNvSpPr>
            <a:spLocks noGrp="1"/>
          </p:cNvSpPr>
          <p:nvPr>
            <p:ph idx="1"/>
          </p:nvPr>
        </p:nvSpPr>
        <p:spPr/>
        <p:txBody>
          <a:bodyPr/>
          <a:lstStyle/>
          <a:p>
            <a:r>
              <a:rPr kumimoji="1" lang="ja-JP" altLang="en-US" dirty="0"/>
              <a:t>解凍した</a:t>
            </a:r>
            <a:r>
              <a:rPr kumimoji="1" lang="en-US" altLang="ja-JP" dirty="0"/>
              <a:t>zip</a:t>
            </a:r>
            <a:r>
              <a:rPr kumimoji="1" lang="ja-JP" altLang="en-US" dirty="0"/>
              <a:t>アーカイブの</a:t>
            </a:r>
            <a:r>
              <a:rPr lang="ja-JP" altLang="en-US" dirty="0"/>
              <a:t>「</a:t>
            </a:r>
            <a:r>
              <a:rPr lang="en-US" altLang="ja-JP" dirty="0"/>
              <a:t>Doc</a:t>
            </a:r>
            <a:r>
              <a:rPr lang="ja-JP" altLang="en-US" dirty="0"/>
              <a:t>」ディレクトリに格納</a:t>
            </a:r>
            <a:endParaRPr lang="en-US" altLang="ja-JP" dirty="0"/>
          </a:p>
          <a:p>
            <a:endParaRPr kumimoji="1" lang="en-US" altLang="ja-JP" dirty="0"/>
          </a:p>
          <a:p>
            <a:r>
              <a:rPr lang="ja-JP" altLang="en-US" dirty="0"/>
              <a:t>参照方法</a:t>
            </a:r>
            <a:endParaRPr lang="en-US" altLang="ja-JP" dirty="0"/>
          </a:p>
          <a:p>
            <a:pPr lvl="1"/>
            <a:r>
              <a:rPr lang="en-US" altLang="ja-JP" dirty="0"/>
              <a:t>Chrome</a:t>
            </a:r>
            <a:r>
              <a:rPr lang="ja-JP" altLang="en-US" dirty="0"/>
              <a:t>に機能格納</a:t>
            </a:r>
            <a:r>
              <a:rPr lang="en-US" altLang="ja-JP" dirty="0"/>
              <a:t>(</a:t>
            </a:r>
            <a:r>
              <a:rPr lang="ja-JP" altLang="en-US" dirty="0"/>
              <a:t>プラグイン</a:t>
            </a:r>
            <a:r>
              <a:rPr lang="en-US" altLang="ja-JP" dirty="0"/>
              <a:t>)</a:t>
            </a:r>
            <a:r>
              <a:rPr lang="ja-JP" altLang="en-US" dirty="0"/>
              <a:t>をインストール</a:t>
            </a:r>
            <a:endParaRPr lang="en-US" altLang="ja-JP" dirty="0"/>
          </a:p>
          <a:p>
            <a:pPr lvl="2"/>
            <a:r>
              <a:rPr lang="ja-JP" altLang="en-US" dirty="0"/>
              <a:t>「</a:t>
            </a:r>
            <a:r>
              <a:rPr lang="en-US" altLang="ja-JP" dirty="0"/>
              <a:t>Markdown Viewer</a:t>
            </a:r>
            <a:r>
              <a:rPr lang="ja-JP" altLang="en-US" dirty="0"/>
              <a:t>」もしくは「</a:t>
            </a:r>
            <a:r>
              <a:rPr lang="en-US" altLang="ja-JP" dirty="0"/>
              <a:t>Markdown Preview Plus</a:t>
            </a:r>
            <a:r>
              <a:rPr lang="ja-JP" altLang="en-US" dirty="0"/>
              <a:t>」をインストール</a:t>
            </a:r>
            <a:endParaRPr lang="en-US" altLang="ja-JP" dirty="0"/>
          </a:p>
          <a:p>
            <a:pPr lvl="1"/>
            <a:r>
              <a:rPr kumimoji="1" lang="ja-JP" altLang="en-US" dirty="0"/>
              <a:t>ブラウザで「トップディレクトリ</a:t>
            </a:r>
            <a:r>
              <a:rPr kumimoji="1" lang="en-US" altLang="ja-JP" dirty="0"/>
              <a:t>/README.md</a:t>
            </a:r>
            <a:r>
              <a:rPr kumimoji="1" lang="ja-JP" altLang="en-US" dirty="0"/>
              <a:t>」を開く</a:t>
            </a:r>
            <a:endParaRPr kumimoji="1" lang="en-US" altLang="ja-JP" dirty="0"/>
          </a:p>
          <a:p>
            <a:pPr lvl="1"/>
            <a:endParaRPr lang="en-US" altLang="ja-JP" dirty="0"/>
          </a:p>
          <a:p>
            <a:r>
              <a:rPr kumimoji="1" lang="ja-JP" altLang="en-US" dirty="0"/>
              <a:t>ドキュメント内のオペレーション</a:t>
            </a:r>
            <a:endParaRPr kumimoji="1" lang="en-US" altLang="ja-JP" dirty="0"/>
          </a:p>
          <a:p>
            <a:pPr lvl="1"/>
            <a:r>
              <a:rPr lang="ja-JP" altLang="en-US" dirty="0"/>
              <a:t>リンクを辿ることで，ブラウザ内で操作が完了</a:t>
            </a:r>
            <a:endParaRPr kumimoji="1" lang="en-US" altLang="ja-JP" dirty="0"/>
          </a:p>
          <a:p>
            <a:pPr lvl="1"/>
            <a:endParaRPr lang="en-US" altLang="ja-JP" dirty="0"/>
          </a:p>
        </p:txBody>
      </p:sp>
    </p:spTree>
    <p:extLst>
      <p:ext uri="{BB962C8B-B14F-4D97-AF65-F5344CB8AC3E}">
        <p14:creationId xmlns:p14="http://schemas.microsoft.com/office/powerpoint/2010/main" val="211619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97286-C5DF-CE6A-3991-060B185729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ED73BC-3FE4-6EA9-A1B2-8AE89833830A}"/>
              </a:ext>
            </a:extLst>
          </p:cNvPr>
          <p:cNvSpPr>
            <a:spLocks noGrp="1"/>
          </p:cNvSpPr>
          <p:nvPr>
            <p:ph type="ctrTitle"/>
          </p:nvPr>
        </p:nvSpPr>
        <p:spPr/>
        <p:txBody>
          <a:bodyPr/>
          <a:lstStyle/>
          <a:p>
            <a:r>
              <a:rPr kumimoji="1" lang="en-US" altLang="ja-JP" dirty="0"/>
              <a:t>Python</a:t>
            </a:r>
            <a:r>
              <a:rPr kumimoji="1" lang="ja-JP" altLang="en-US" dirty="0"/>
              <a:t>のインストール</a:t>
            </a:r>
          </a:p>
        </p:txBody>
      </p:sp>
      <p:sp>
        <p:nvSpPr>
          <p:cNvPr id="3" name="字幕 2">
            <a:extLst>
              <a:ext uri="{FF2B5EF4-FFF2-40B4-BE49-F238E27FC236}">
                <a16:creationId xmlns:a16="http://schemas.microsoft.com/office/drawing/2014/main" id="{D555FC3D-3C11-8422-F7B4-B610419555D5}"/>
              </a:ext>
            </a:extLst>
          </p:cNvPr>
          <p:cNvSpPr>
            <a:spLocks noGrp="1"/>
          </p:cNvSpPr>
          <p:nvPr>
            <p:ph type="subTitle" idx="1"/>
          </p:nvPr>
        </p:nvSpPr>
        <p:spPr/>
        <p:txBody>
          <a:bodyPr/>
          <a:lstStyle/>
          <a:p>
            <a:r>
              <a:rPr kumimoji="1" lang="en-US" altLang="ja-JP" dirty="0"/>
              <a:t>Windows</a:t>
            </a:r>
            <a:r>
              <a:rPr kumimoji="1" lang="ja-JP" altLang="en-US" dirty="0"/>
              <a:t>で説明</a:t>
            </a:r>
          </a:p>
        </p:txBody>
      </p:sp>
    </p:spTree>
    <p:extLst>
      <p:ext uri="{BB962C8B-B14F-4D97-AF65-F5344CB8AC3E}">
        <p14:creationId xmlns:p14="http://schemas.microsoft.com/office/powerpoint/2010/main" val="93752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6E44A-78D7-DEEE-EDE6-D922142F37E8}"/>
              </a:ext>
            </a:extLst>
          </p:cNvPr>
          <p:cNvSpPr>
            <a:spLocks noGrp="1"/>
          </p:cNvSpPr>
          <p:nvPr>
            <p:ph type="title"/>
          </p:nvPr>
        </p:nvSpPr>
        <p:spPr/>
        <p:txBody>
          <a:bodyPr/>
          <a:lstStyle/>
          <a:p>
            <a:r>
              <a:rPr kumimoji="1" lang="en-US" altLang="ja-JP" dirty="0"/>
              <a:t>Python</a:t>
            </a:r>
            <a:endParaRPr kumimoji="1" lang="ja-JP" altLang="en-US" dirty="0"/>
          </a:p>
        </p:txBody>
      </p:sp>
      <p:sp>
        <p:nvSpPr>
          <p:cNvPr id="3" name="テキスト ボックス 2">
            <a:extLst>
              <a:ext uri="{FF2B5EF4-FFF2-40B4-BE49-F238E27FC236}">
                <a16:creationId xmlns:a16="http://schemas.microsoft.com/office/drawing/2014/main" id="{43033B77-E035-D525-E31E-E4477BB83135}"/>
              </a:ext>
            </a:extLst>
          </p:cNvPr>
          <p:cNvSpPr txBox="1"/>
          <p:nvPr/>
        </p:nvSpPr>
        <p:spPr>
          <a:xfrm>
            <a:off x="336885" y="842210"/>
            <a:ext cx="5494453" cy="369332"/>
          </a:xfrm>
          <a:prstGeom prst="rect">
            <a:avLst/>
          </a:prstGeom>
          <a:noFill/>
        </p:spPr>
        <p:txBody>
          <a:bodyPr wrap="none" rtlCol="0">
            <a:spAutoFit/>
          </a:bodyPr>
          <a:lstStyle/>
          <a:p>
            <a:pPr algn="l"/>
            <a:r>
              <a:rPr kumimoji="1" lang="en-US" altLang="ja-JP"/>
              <a:t>https://www.python.org/downloads/windows/</a:t>
            </a:r>
            <a:endParaRPr kumimoji="1" lang="ja-JP" altLang="en-US" dirty="0"/>
          </a:p>
        </p:txBody>
      </p:sp>
      <p:pic>
        <p:nvPicPr>
          <p:cNvPr id="5" name="図 4">
            <a:extLst>
              <a:ext uri="{FF2B5EF4-FFF2-40B4-BE49-F238E27FC236}">
                <a16:creationId xmlns:a16="http://schemas.microsoft.com/office/drawing/2014/main" id="{E704F7F4-2ACD-B916-F0EF-AA4288FC8914}"/>
              </a:ext>
            </a:extLst>
          </p:cNvPr>
          <p:cNvPicPr>
            <a:picLocks noChangeAspect="1"/>
          </p:cNvPicPr>
          <p:nvPr/>
        </p:nvPicPr>
        <p:blipFill rotWithShape="1">
          <a:blip r:embed="rId3"/>
          <a:srcRect r="30116"/>
          <a:stretch/>
        </p:blipFill>
        <p:spPr>
          <a:xfrm>
            <a:off x="234000" y="1147970"/>
            <a:ext cx="3048630" cy="3475014"/>
          </a:xfrm>
          <a:prstGeom prst="rect">
            <a:avLst/>
          </a:prstGeom>
        </p:spPr>
      </p:pic>
      <p:sp>
        <p:nvSpPr>
          <p:cNvPr id="6" name="正方形/長方形 5">
            <a:extLst>
              <a:ext uri="{FF2B5EF4-FFF2-40B4-BE49-F238E27FC236}">
                <a16:creationId xmlns:a16="http://schemas.microsoft.com/office/drawing/2014/main" id="{356ADD89-21B6-9951-5D44-71CFC3452261}"/>
              </a:ext>
            </a:extLst>
          </p:cNvPr>
          <p:cNvSpPr/>
          <p:nvPr/>
        </p:nvSpPr>
        <p:spPr>
          <a:xfrm>
            <a:off x="440754" y="2782671"/>
            <a:ext cx="1302527" cy="21708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8" name="テキスト ボックス 7">
            <a:extLst>
              <a:ext uri="{FF2B5EF4-FFF2-40B4-BE49-F238E27FC236}">
                <a16:creationId xmlns:a16="http://schemas.microsoft.com/office/drawing/2014/main" id="{D2618660-9410-21DD-2D02-E650DF16FEA7}"/>
              </a:ext>
            </a:extLst>
          </p:cNvPr>
          <p:cNvSpPr txBox="1"/>
          <p:nvPr/>
        </p:nvSpPr>
        <p:spPr>
          <a:xfrm>
            <a:off x="1594837" y="2761528"/>
            <a:ext cx="1800493" cy="307777"/>
          </a:xfrm>
          <a:prstGeom prst="rect">
            <a:avLst/>
          </a:prstGeom>
          <a:noFill/>
        </p:spPr>
        <p:txBody>
          <a:bodyPr wrap="none" rtlCol="0">
            <a:spAutoFit/>
          </a:bodyPr>
          <a:lstStyle/>
          <a:p>
            <a:pPr algn="l"/>
            <a:r>
              <a:rPr kumimoji="1" lang="ja-JP" altLang="en-US" sz="1400" dirty="0">
                <a:solidFill>
                  <a:srgbClr val="FF0000"/>
                </a:solidFill>
              </a:rPr>
              <a:t>「ここ」をクリック</a:t>
            </a:r>
          </a:p>
        </p:txBody>
      </p:sp>
      <p:pic>
        <p:nvPicPr>
          <p:cNvPr id="10" name="図 9">
            <a:extLst>
              <a:ext uri="{FF2B5EF4-FFF2-40B4-BE49-F238E27FC236}">
                <a16:creationId xmlns:a16="http://schemas.microsoft.com/office/drawing/2014/main" id="{B87B3D76-5EC3-72F0-0474-8886935A3CC0}"/>
              </a:ext>
            </a:extLst>
          </p:cNvPr>
          <p:cNvPicPr>
            <a:picLocks noChangeAspect="1"/>
          </p:cNvPicPr>
          <p:nvPr/>
        </p:nvPicPr>
        <p:blipFill>
          <a:blip r:embed="rId4"/>
          <a:stretch>
            <a:fillRect/>
          </a:stretch>
        </p:blipFill>
        <p:spPr>
          <a:xfrm>
            <a:off x="5189247" y="1488882"/>
            <a:ext cx="3793384" cy="3021752"/>
          </a:xfrm>
          <a:prstGeom prst="rect">
            <a:avLst/>
          </a:prstGeom>
        </p:spPr>
      </p:pic>
      <p:sp>
        <p:nvSpPr>
          <p:cNvPr id="11" name="矢印: 右 10">
            <a:extLst>
              <a:ext uri="{FF2B5EF4-FFF2-40B4-BE49-F238E27FC236}">
                <a16:creationId xmlns:a16="http://schemas.microsoft.com/office/drawing/2014/main" id="{DFD7E5E6-B6ED-55CF-F15A-946857D92048}"/>
              </a:ext>
            </a:extLst>
          </p:cNvPr>
          <p:cNvSpPr/>
          <p:nvPr/>
        </p:nvSpPr>
        <p:spPr>
          <a:xfrm>
            <a:off x="3703649" y="2761528"/>
            <a:ext cx="1295948" cy="442161"/>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2" name="テキスト ボックス 11">
            <a:extLst>
              <a:ext uri="{FF2B5EF4-FFF2-40B4-BE49-F238E27FC236}">
                <a16:creationId xmlns:a16="http://schemas.microsoft.com/office/drawing/2014/main" id="{40313AB6-8DB2-DD01-F1CD-5F08366689BA}"/>
              </a:ext>
            </a:extLst>
          </p:cNvPr>
          <p:cNvSpPr txBox="1"/>
          <p:nvPr/>
        </p:nvSpPr>
        <p:spPr>
          <a:xfrm>
            <a:off x="3395330" y="2238308"/>
            <a:ext cx="1800493" cy="523220"/>
          </a:xfrm>
          <a:prstGeom prst="rect">
            <a:avLst/>
          </a:prstGeom>
          <a:noFill/>
        </p:spPr>
        <p:txBody>
          <a:bodyPr wrap="none" rtlCol="0">
            <a:spAutoFit/>
          </a:bodyPr>
          <a:lstStyle/>
          <a:p>
            <a:pPr algn="ctr"/>
            <a:r>
              <a:rPr kumimoji="1" lang="ja-JP" altLang="en-US" sz="1400" dirty="0"/>
              <a:t>本来のダウンロード</a:t>
            </a:r>
            <a:endParaRPr kumimoji="1" lang="en-US" altLang="ja-JP" sz="1400" dirty="0"/>
          </a:p>
          <a:p>
            <a:pPr algn="ctr"/>
            <a:r>
              <a:rPr kumimoji="1" lang="ja-JP" altLang="en-US" sz="1400" dirty="0"/>
              <a:t>ページにジャンプ</a:t>
            </a:r>
          </a:p>
        </p:txBody>
      </p:sp>
    </p:spTree>
    <p:extLst>
      <p:ext uri="{BB962C8B-B14F-4D97-AF65-F5344CB8AC3E}">
        <p14:creationId xmlns:p14="http://schemas.microsoft.com/office/powerpoint/2010/main" val="2154047841"/>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1335</TotalTime>
  <Words>772</Words>
  <Application>Microsoft Office PowerPoint</Application>
  <PresentationFormat>画面に合わせる (16:9)</PresentationFormat>
  <Paragraphs>170</Paragraphs>
  <Slides>24</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メイリオ</vt:lpstr>
      <vt:lpstr>Arial</vt:lpstr>
      <vt:lpstr>Times New Roman</vt:lpstr>
      <vt:lpstr>Wingdings</vt:lpstr>
      <vt:lpstr>デジタルリテラシ</vt:lpstr>
      <vt:lpstr>開発環境構築</vt:lpstr>
      <vt:lpstr>センサ端末プログラム自動生成環境</vt:lpstr>
      <vt:lpstr>インストールが必要なソフトウェア</vt:lpstr>
      <vt:lpstr>プログラム生成環境のインストール</vt:lpstr>
      <vt:lpstr>Githubからソースをダウンロード</vt:lpstr>
      <vt:lpstr>GithubリポジトリのZipダウンロード方法</vt:lpstr>
      <vt:lpstr>マニュアルへのアクセス</vt:lpstr>
      <vt:lpstr>Pythonのインストール</vt:lpstr>
      <vt:lpstr>Python</vt:lpstr>
      <vt:lpstr>Pythonライブラリのインストール</vt:lpstr>
      <vt:lpstr>Arduino IDEのインストールとセットアップ</vt:lpstr>
      <vt:lpstr>Arduino IDEのダウンロードとインストール</vt:lpstr>
      <vt:lpstr>注意事項 : Proxy環境</vt:lpstr>
      <vt:lpstr>セットアップ&amp;追加インストールが必要な項目</vt:lpstr>
      <vt:lpstr>動作確認</vt:lpstr>
      <vt:lpstr>Arduino用プラグインとライブラリの インストール</vt:lpstr>
      <vt:lpstr>Arduino IDEの画面構成</vt:lpstr>
      <vt:lpstr>Arduino用プラグインのインストール</vt:lpstr>
      <vt:lpstr>インストールするべきライブラリ</vt:lpstr>
      <vt:lpstr>IDEでのライブラリのインストール</vt:lpstr>
      <vt:lpstr>IDE外でのインストール</vt:lpstr>
      <vt:lpstr>MQTTクライアントソフトのインストール</vt:lpstr>
      <vt:lpstr>MQTTクライアントソフトのインストール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1</cp:revision>
  <cp:lastPrinted>2022-11-21T08:07:27Z</cp:lastPrinted>
  <dcterms:created xsi:type="dcterms:W3CDTF">2023-12-11T02:17:30Z</dcterms:created>
  <dcterms:modified xsi:type="dcterms:W3CDTF">2024-02-03T12:25:16Z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