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28"/>
  </p:notesMasterIdLst>
  <p:handoutMasterIdLst>
    <p:handoutMasterId r:id="rId29"/>
  </p:handoutMasterIdLst>
  <p:sldIdLst>
    <p:sldId id="380" r:id="rId2"/>
    <p:sldId id="568" r:id="rId3"/>
    <p:sldId id="570" r:id="rId4"/>
    <p:sldId id="554" r:id="rId5"/>
    <p:sldId id="552" r:id="rId6"/>
    <p:sldId id="572" r:id="rId7"/>
    <p:sldId id="574" r:id="rId8"/>
    <p:sldId id="573" r:id="rId9"/>
    <p:sldId id="601" r:id="rId10"/>
    <p:sldId id="602" r:id="rId11"/>
    <p:sldId id="603" r:id="rId12"/>
    <p:sldId id="584" r:id="rId13"/>
    <p:sldId id="585" r:id="rId14"/>
    <p:sldId id="586" r:id="rId15"/>
    <p:sldId id="587" r:id="rId16"/>
    <p:sldId id="588" r:id="rId17"/>
    <p:sldId id="589" r:id="rId18"/>
    <p:sldId id="590" r:id="rId19"/>
    <p:sldId id="593" r:id="rId20"/>
    <p:sldId id="595" r:id="rId21"/>
    <p:sldId id="596" r:id="rId22"/>
    <p:sldId id="597" r:id="rId23"/>
    <p:sldId id="598" r:id="rId24"/>
    <p:sldId id="599" r:id="rId25"/>
    <p:sldId id="600" r:id="rId26"/>
    <p:sldId id="401" r:id="rId27"/>
  </p:sldIdLst>
  <p:sldSz cx="9144000" cy="5143500" type="screen16x9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395" userDrawn="1">
          <p15:clr>
            <a:srgbClr val="A4A3A4"/>
          </p15:clr>
        </p15:guide>
        <p15:guide id="5" orient="horz" pos="2981" userDrawn="1">
          <p15:clr>
            <a:srgbClr val="A4A3A4"/>
          </p15:clr>
        </p15:guide>
        <p15:guide id="6" pos="29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5"/>
    <a:srgbClr val="FFEFFF"/>
    <a:srgbClr val="FFCC00"/>
    <a:srgbClr val="FFE1FF"/>
    <a:srgbClr val="00E7EF"/>
    <a:srgbClr val="FFFFCC"/>
    <a:srgbClr val="FFE700"/>
    <a:srgbClr val="FFFFFF"/>
    <a:srgbClr val="000000"/>
    <a:srgbClr val="E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82305" autoAdjust="0"/>
  </p:normalViewPr>
  <p:slideViewPr>
    <p:cSldViewPr snapToGrid="0">
      <p:cViewPr varScale="1">
        <p:scale>
          <a:sx n="125" d="100"/>
          <a:sy n="125" d="100"/>
        </p:scale>
        <p:origin x="88" y="204"/>
      </p:cViewPr>
      <p:guideLst>
        <p:guide orient="horz" pos="1620"/>
        <p:guide pos="5602"/>
        <p:guide orient="horz" pos="395"/>
        <p:guide orient="horz" pos="2981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452" y="2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り ぶ" userId="e79b0678f96bfbc0" providerId="LiveId" clId="{F90759A6-7616-4ACA-AC83-51969EBDA675}"/>
    <pc:docChg chg="undo custSel addSld delSld modSld sldOrd">
      <pc:chgData name="り ぶ" userId="e79b0678f96bfbc0" providerId="LiveId" clId="{F90759A6-7616-4ACA-AC83-51969EBDA675}" dt="2024-02-01T07:08:23.571" v="3727" actId="27636"/>
      <pc:docMkLst>
        <pc:docMk/>
      </pc:docMkLst>
      <pc:sldChg chg="modSp mod">
        <pc:chgData name="り ぶ" userId="e79b0678f96bfbc0" providerId="LiveId" clId="{F90759A6-7616-4ACA-AC83-51969EBDA675}" dt="2024-02-01T02:18:55.420" v="13"/>
        <pc:sldMkLst>
          <pc:docMk/>
          <pc:sldMk cId="3770236491" sldId="380"/>
        </pc:sldMkLst>
        <pc:spChg chg="mod">
          <ac:chgData name="り ぶ" userId="e79b0678f96bfbc0" providerId="LiveId" clId="{F90759A6-7616-4ACA-AC83-51969EBDA675}" dt="2024-02-01T02:18:55.420" v="13"/>
          <ac:spMkLst>
            <pc:docMk/>
            <pc:sldMk cId="3770236491" sldId="380"/>
            <ac:spMk id="2" creationId="{6B5A9657-0BCA-9C9B-0D22-4A47038F2E81}"/>
          </ac:spMkLst>
        </pc:spChg>
      </pc:sldChg>
      <pc:sldChg chg="modSp add mod">
        <pc:chgData name="り ぶ" userId="e79b0678f96bfbc0" providerId="LiveId" clId="{F90759A6-7616-4ACA-AC83-51969EBDA675}" dt="2024-02-01T02:41:55.240" v="49"/>
        <pc:sldMkLst>
          <pc:docMk/>
          <pc:sldMk cId="3765560559" sldId="385"/>
        </pc:sldMkLst>
        <pc:spChg chg="mod">
          <ac:chgData name="り ぶ" userId="e79b0678f96bfbc0" providerId="LiveId" clId="{F90759A6-7616-4ACA-AC83-51969EBDA675}" dt="2024-02-01T02:41:55.240" v="49"/>
          <ac:spMkLst>
            <pc:docMk/>
            <pc:sldMk cId="3765560559" sldId="385"/>
            <ac:spMk id="2" creationId="{1CFA551F-F79B-B983-79B0-A43DD6D39EE2}"/>
          </ac:spMkLst>
        </pc:spChg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3149769201" sldId="509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223806428" sldId="511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3408879859" sldId="512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470763989" sldId="513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10305898" sldId="517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714215342" sldId="518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658225683" sldId="519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2531380792" sldId="520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2744630935" sldId="521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1703072708" sldId="522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2555744823" sldId="523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739972597" sldId="524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2876963837" sldId="526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531658785" sldId="530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1536545298" sldId="531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633950043" sldId="533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1541954884" sldId="534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3367456425" sldId="535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278398192" sldId="536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875087239" sldId="537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4195183714" sldId="538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1752134475" sldId="539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497262359" sldId="540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1278480328" sldId="541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4205939482" sldId="542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3650983268" sldId="543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2557095439" sldId="544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481371838" sldId="545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1910514616" sldId="546"/>
        </pc:sldMkLst>
      </pc:sldChg>
      <pc:sldChg chg="modSp new mod">
        <pc:chgData name="り ぶ" userId="e79b0678f96bfbc0" providerId="LiveId" clId="{F90759A6-7616-4ACA-AC83-51969EBDA675}" dt="2024-02-01T02:19:16.370" v="46"/>
        <pc:sldMkLst>
          <pc:docMk/>
          <pc:sldMk cId="3309090933" sldId="547"/>
        </pc:sldMkLst>
        <pc:spChg chg="mod">
          <ac:chgData name="り ぶ" userId="e79b0678f96bfbc0" providerId="LiveId" clId="{F90759A6-7616-4ACA-AC83-51969EBDA675}" dt="2024-02-01T02:19:16.370" v="46"/>
          <ac:spMkLst>
            <pc:docMk/>
            <pc:sldMk cId="3309090933" sldId="547"/>
            <ac:spMk id="2" creationId="{6AFA4A1C-670C-A769-0ADC-8958CEEEF089}"/>
          </ac:spMkLst>
        </pc:spChg>
      </pc:sldChg>
      <pc:sldChg chg="addSp modSp new mod">
        <pc:chgData name="り ぶ" userId="e79b0678f96bfbc0" providerId="LiveId" clId="{F90759A6-7616-4ACA-AC83-51969EBDA675}" dt="2024-02-01T02:59:23.680" v="998"/>
        <pc:sldMkLst>
          <pc:docMk/>
          <pc:sldMk cId="3581783374" sldId="548"/>
        </pc:sldMkLst>
        <pc:spChg chg="mod">
          <ac:chgData name="り ぶ" userId="e79b0678f96bfbc0" providerId="LiveId" clId="{F90759A6-7616-4ACA-AC83-51969EBDA675}" dt="2024-02-01T02:45:04.823" v="270"/>
          <ac:spMkLst>
            <pc:docMk/>
            <pc:sldMk cId="3581783374" sldId="548"/>
            <ac:spMk id="2" creationId="{0D51AFD7-F112-6B69-ABAD-BDFCF8C337B3}"/>
          </ac:spMkLst>
        </pc:spChg>
        <pc:spChg chg="mod">
          <ac:chgData name="り ぶ" userId="e79b0678f96bfbc0" providerId="LiveId" clId="{F90759A6-7616-4ACA-AC83-51969EBDA675}" dt="2024-02-01T02:45:42.770" v="292"/>
          <ac:spMkLst>
            <pc:docMk/>
            <pc:sldMk cId="3581783374" sldId="548"/>
            <ac:spMk id="3" creationId="{9544FD66-0385-8F5D-F31B-E007FCD88F2E}"/>
          </ac:spMkLst>
        </pc:spChg>
        <pc:spChg chg="add mod">
          <ac:chgData name="り ぶ" userId="e79b0678f96bfbc0" providerId="LiveId" clId="{F90759A6-7616-4ACA-AC83-51969EBDA675}" dt="2024-02-01T02:59:23.680" v="998"/>
          <ac:spMkLst>
            <pc:docMk/>
            <pc:sldMk cId="3581783374" sldId="548"/>
            <ac:spMk id="4" creationId="{FE8FAB20-9BCD-6941-8BC0-3288787779DA}"/>
          </ac:spMkLst>
        </pc:spChg>
      </pc:sldChg>
      <pc:sldChg chg="modSp add mod">
        <pc:chgData name="り ぶ" userId="e79b0678f96bfbc0" providerId="LiveId" clId="{F90759A6-7616-4ACA-AC83-51969EBDA675}" dt="2024-02-01T02:47:15.996" v="329"/>
        <pc:sldMkLst>
          <pc:docMk/>
          <pc:sldMk cId="937523892" sldId="549"/>
        </pc:sldMkLst>
        <pc:spChg chg="mod">
          <ac:chgData name="り ぶ" userId="e79b0678f96bfbc0" providerId="LiveId" clId="{F90759A6-7616-4ACA-AC83-51969EBDA675}" dt="2024-02-01T02:47:04.754" v="307"/>
          <ac:spMkLst>
            <pc:docMk/>
            <pc:sldMk cId="937523892" sldId="549"/>
            <ac:spMk id="2" creationId="{E8ED73BC-3FE4-6EA9-A1B2-8AE89833830A}"/>
          </ac:spMkLst>
        </pc:spChg>
        <pc:spChg chg="mod">
          <ac:chgData name="り ぶ" userId="e79b0678f96bfbc0" providerId="LiveId" clId="{F90759A6-7616-4ACA-AC83-51969EBDA675}" dt="2024-02-01T02:47:15.996" v="329"/>
          <ac:spMkLst>
            <pc:docMk/>
            <pc:sldMk cId="937523892" sldId="549"/>
            <ac:spMk id="3" creationId="{D555FC3D-3C11-8422-F7B4-B610419555D5}"/>
          </ac:spMkLst>
        </pc:spChg>
      </pc:sldChg>
      <pc:sldChg chg="addSp delSp modSp new mod">
        <pc:chgData name="り ぶ" userId="e79b0678f96bfbc0" providerId="LiveId" clId="{F90759A6-7616-4ACA-AC83-51969EBDA675}" dt="2024-02-01T02:52:11.937" v="507" actId="20577"/>
        <pc:sldMkLst>
          <pc:docMk/>
          <pc:sldMk cId="2154047841" sldId="550"/>
        </pc:sldMkLst>
        <pc:spChg chg="mod">
          <ac:chgData name="り ぶ" userId="e79b0678f96bfbc0" providerId="LiveId" clId="{F90759A6-7616-4ACA-AC83-51969EBDA675}" dt="2024-02-01T02:52:11.937" v="507" actId="20577"/>
          <ac:spMkLst>
            <pc:docMk/>
            <pc:sldMk cId="2154047841" sldId="550"/>
            <ac:spMk id="2" creationId="{7406E44A-78D7-DEEE-EDE6-D922142F37E8}"/>
          </ac:spMkLst>
        </pc:spChg>
        <pc:spChg chg="add mod">
          <ac:chgData name="り ぶ" userId="e79b0678f96bfbc0" providerId="LiveId" clId="{F90759A6-7616-4ACA-AC83-51969EBDA675}" dt="2024-02-01T02:48:09.338" v="391" actId="1076"/>
          <ac:spMkLst>
            <pc:docMk/>
            <pc:sldMk cId="2154047841" sldId="550"/>
            <ac:spMk id="3" creationId="{43033B77-E035-D525-E31E-E4477BB83135}"/>
          </ac:spMkLst>
        </pc:spChg>
        <pc:spChg chg="add mod">
          <ac:chgData name="り ぶ" userId="e79b0678f96bfbc0" providerId="LiveId" clId="{F90759A6-7616-4ACA-AC83-51969EBDA675}" dt="2024-02-01T02:49:37.689" v="409" actId="14100"/>
          <ac:spMkLst>
            <pc:docMk/>
            <pc:sldMk cId="2154047841" sldId="550"/>
            <ac:spMk id="6" creationId="{356ADD89-21B6-9951-5D44-71CFC3452261}"/>
          </ac:spMkLst>
        </pc:spChg>
        <pc:spChg chg="add del">
          <ac:chgData name="り ぶ" userId="e79b0678f96bfbc0" providerId="LiveId" clId="{F90759A6-7616-4ACA-AC83-51969EBDA675}" dt="2024-02-01T02:50:00.637" v="411" actId="21"/>
          <ac:spMkLst>
            <pc:docMk/>
            <pc:sldMk cId="2154047841" sldId="550"/>
            <ac:spMk id="7" creationId="{A0956EA2-2F29-09EF-A961-EF4ED26E0543}"/>
          </ac:spMkLst>
        </pc:spChg>
        <pc:spChg chg="add mod">
          <ac:chgData name="り ぶ" userId="e79b0678f96bfbc0" providerId="LiveId" clId="{F90759A6-7616-4ACA-AC83-51969EBDA675}" dt="2024-02-01T02:50:18.566" v="444" actId="1076"/>
          <ac:spMkLst>
            <pc:docMk/>
            <pc:sldMk cId="2154047841" sldId="550"/>
            <ac:spMk id="8" creationId="{D2618660-9410-21DD-2D02-E650DF16FEA7}"/>
          </ac:spMkLst>
        </pc:spChg>
        <pc:spChg chg="add mod">
          <ac:chgData name="り ぶ" userId="e79b0678f96bfbc0" providerId="LiveId" clId="{F90759A6-7616-4ACA-AC83-51969EBDA675}" dt="2024-02-01T02:52:05.180" v="506" actId="14100"/>
          <ac:spMkLst>
            <pc:docMk/>
            <pc:sldMk cId="2154047841" sldId="550"/>
            <ac:spMk id="11" creationId="{DFD7E5E6-B6ED-55CF-F15A-946857D92048}"/>
          </ac:spMkLst>
        </pc:spChg>
        <pc:spChg chg="add mod">
          <ac:chgData name="り ぶ" userId="e79b0678f96bfbc0" providerId="LiveId" clId="{F90759A6-7616-4ACA-AC83-51969EBDA675}" dt="2024-02-01T02:51:59.886" v="504" actId="1076"/>
          <ac:spMkLst>
            <pc:docMk/>
            <pc:sldMk cId="2154047841" sldId="550"/>
            <ac:spMk id="12" creationId="{40313AB6-8DB2-DD01-F1CD-5F08366689BA}"/>
          </ac:spMkLst>
        </pc:spChg>
        <pc:picChg chg="add mod modCrop">
          <ac:chgData name="り ぶ" userId="e79b0678f96bfbc0" providerId="LiveId" clId="{F90759A6-7616-4ACA-AC83-51969EBDA675}" dt="2024-02-01T02:51:18.605" v="450" actId="732"/>
          <ac:picMkLst>
            <pc:docMk/>
            <pc:sldMk cId="2154047841" sldId="550"/>
            <ac:picMk id="5" creationId="{E704F7F4-2ACD-B916-F0EF-AA4288FC8914}"/>
          </ac:picMkLst>
        </pc:picChg>
        <pc:picChg chg="add mod">
          <ac:chgData name="り ぶ" userId="e79b0678f96bfbc0" providerId="LiveId" clId="{F90759A6-7616-4ACA-AC83-51969EBDA675}" dt="2024-02-01T02:52:01.438" v="505" actId="1076"/>
          <ac:picMkLst>
            <pc:docMk/>
            <pc:sldMk cId="2154047841" sldId="550"/>
            <ac:picMk id="10" creationId="{B87B3D76-5EC3-72F0-0474-8886935A3CC0}"/>
          </ac:picMkLst>
        </pc:picChg>
      </pc:sldChg>
      <pc:sldChg chg="addSp modSp new mod modClrScheme chgLayout">
        <pc:chgData name="り ぶ" userId="e79b0678f96bfbc0" providerId="LiveId" clId="{F90759A6-7616-4ACA-AC83-51969EBDA675}" dt="2024-02-01T02:56:33.410" v="650"/>
        <pc:sldMkLst>
          <pc:docMk/>
          <pc:sldMk cId="311755332" sldId="551"/>
        </pc:sldMkLst>
        <pc:spChg chg="mod ord">
          <ac:chgData name="り ぶ" userId="e79b0678f96bfbc0" providerId="LiveId" clId="{F90759A6-7616-4ACA-AC83-51969EBDA675}" dt="2024-02-01T02:55:31.404" v="528" actId="700"/>
          <ac:spMkLst>
            <pc:docMk/>
            <pc:sldMk cId="311755332" sldId="551"/>
            <ac:spMk id="2" creationId="{B3D8162C-266D-98DE-6CA0-63D7026AE19F}"/>
          </ac:spMkLst>
        </pc:spChg>
        <pc:spChg chg="add mod ord">
          <ac:chgData name="り ぶ" userId="e79b0678f96bfbc0" providerId="LiveId" clId="{F90759A6-7616-4ACA-AC83-51969EBDA675}" dt="2024-02-01T02:56:33.410" v="650"/>
          <ac:spMkLst>
            <pc:docMk/>
            <pc:sldMk cId="311755332" sldId="551"/>
            <ac:spMk id="3" creationId="{461EABB6-1B73-CE2D-912B-D3ED387E6430}"/>
          </ac:spMkLst>
        </pc:spChg>
      </pc:sldChg>
      <pc:sldChg chg="modSp new mod ord">
        <pc:chgData name="り ぶ" userId="e79b0678f96bfbc0" providerId="LiveId" clId="{F90759A6-7616-4ACA-AC83-51969EBDA675}" dt="2024-02-01T02:59:34.548" v="1000"/>
        <pc:sldMkLst>
          <pc:docMk/>
          <pc:sldMk cId="3269497465" sldId="552"/>
        </pc:sldMkLst>
        <pc:spChg chg="mod">
          <ac:chgData name="り ぶ" userId="e79b0678f96bfbc0" providerId="LiveId" clId="{F90759A6-7616-4ACA-AC83-51969EBDA675}" dt="2024-02-01T02:57:26.987" v="697"/>
          <ac:spMkLst>
            <pc:docMk/>
            <pc:sldMk cId="3269497465" sldId="552"/>
            <ac:spMk id="2" creationId="{99E54E40-4D2A-85E8-D94C-56DCAFD1F27C}"/>
          </ac:spMkLst>
        </pc:spChg>
      </pc:sldChg>
      <pc:sldChg chg="modSp new mod ord">
        <pc:chgData name="り ぶ" userId="e79b0678f96bfbc0" providerId="LiveId" clId="{F90759A6-7616-4ACA-AC83-51969EBDA675}" dt="2024-02-01T03:05:09.618" v="1567"/>
        <pc:sldMkLst>
          <pc:docMk/>
          <pc:sldMk cId="841768923" sldId="553"/>
        </pc:sldMkLst>
        <pc:spChg chg="mod">
          <ac:chgData name="り ぶ" userId="e79b0678f96bfbc0" providerId="LiveId" clId="{F90759A6-7616-4ACA-AC83-51969EBDA675}" dt="2024-02-01T02:57:37.820" v="724"/>
          <ac:spMkLst>
            <pc:docMk/>
            <pc:sldMk cId="841768923" sldId="553"/>
            <ac:spMk id="2" creationId="{A8E0EE24-11FE-6262-75D4-4CF13D7B36A0}"/>
          </ac:spMkLst>
        </pc:spChg>
        <pc:spChg chg="mod">
          <ac:chgData name="り ぶ" userId="e79b0678f96bfbc0" providerId="LiveId" clId="{F90759A6-7616-4ACA-AC83-51969EBDA675}" dt="2024-02-01T03:05:09.618" v="1567"/>
          <ac:spMkLst>
            <pc:docMk/>
            <pc:sldMk cId="841768923" sldId="553"/>
            <ac:spMk id="3" creationId="{A7FE129E-D898-0818-AA8C-73327E9D24F8}"/>
          </ac:spMkLst>
        </pc:spChg>
      </pc:sldChg>
      <pc:sldChg chg="new del">
        <pc:chgData name="り ぶ" userId="e79b0678f96bfbc0" providerId="LiveId" clId="{F90759A6-7616-4ACA-AC83-51969EBDA675}" dt="2024-02-01T03:00:13.714" v="1002" actId="2696"/>
        <pc:sldMkLst>
          <pc:docMk/>
          <pc:sldMk cId="848984304" sldId="554"/>
        </pc:sldMkLst>
      </pc:sldChg>
      <pc:sldChg chg="modSp new mod">
        <pc:chgData name="り ぶ" userId="e79b0678f96bfbc0" providerId="LiveId" clId="{F90759A6-7616-4ACA-AC83-51969EBDA675}" dt="2024-02-01T03:52:46.153" v="2191" actId="20577"/>
        <pc:sldMkLst>
          <pc:docMk/>
          <pc:sldMk cId="2116195040" sldId="554"/>
        </pc:sldMkLst>
        <pc:spChg chg="mod">
          <ac:chgData name="り ぶ" userId="e79b0678f96bfbc0" providerId="LiveId" clId="{F90759A6-7616-4ACA-AC83-51969EBDA675}" dt="2024-02-01T03:01:27.320" v="1207"/>
          <ac:spMkLst>
            <pc:docMk/>
            <pc:sldMk cId="2116195040" sldId="554"/>
            <ac:spMk id="2" creationId="{500E1C82-9CDC-C8D4-8C27-15F8F99BACFB}"/>
          </ac:spMkLst>
        </pc:spChg>
        <pc:spChg chg="mod">
          <ac:chgData name="り ぶ" userId="e79b0678f96bfbc0" providerId="LiveId" clId="{F90759A6-7616-4ACA-AC83-51969EBDA675}" dt="2024-02-01T03:52:46.153" v="2191" actId="20577"/>
          <ac:spMkLst>
            <pc:docMk/>
            <pc:sldMk cId="2116195040" sldId="554"/>
            <ac:spMk id="3" creationId="{E889E278-2CC6-DD95-A68A-9B9027EC735B}"/>
          </ac:spMkLst>
        </pc:spChg>
      </pc:sldChg>
      <pc:sldChg chg="addSp modSp new mod modClrScheme chgLayout">
        <pc:chgData name="り ぶ" userId="e79b0678f96bfbc0" providerId="LiveId" clId="{F90759A6-7616-4ACA-AC83-51969EBDA675}" dt="2024-02-01T03:44:22.903" v="1688" actId="15"/>
        <pc:sldMkLst>
          <pc:docMk/>
          <pc:sldMk cId="399629652" sldId="555"/>
        </pc:sldMkLst>
        <pc:spChg chg="mod ord">
          <ac:chgData name="り ぶ" userId="e79b0678f96bfbc0" providerId="LiveId" clId="{F90759A6-7616-4ACA-AC83-51969EBDA675}" dt="2024-02-01T03:43:25.554" v="1610" actId="700"/>
          <ac:spMkLst>
            <pc:docMk/>
            <pc:sldMk cId="399629652" sldId="555"/>
            <ac:spMk id="2" creationId="{C8CF006E-90BD-5F18-648B-50763FE31866}"/>
          </ac:spMkLst>
        </pc:spChg>
        <pc:spChg chg="add mod ord">
          <ac:chgData name="り ぶ" userId="e79b0678f96bfbc0" providerId="LiveId" clId="{F90759A6-7616-4ACA-AC83-51969EBDA675}" dt="2024-02-01T03:44:22.903" v="1688" actId="15"/>
          <ac:spMkLst>
            <pc:docMk/>
            <pc:sldMk cId="399629652" sldId="555"/>
            <ac:spMk id="5" creationId="{8246F9E0-C82D-B4ED-C4EA-9AA2B4E89C59}"/>
          </ac:spMkLst>
        </pc:spChg>
        <pc:picChg chg="add mod">
          <ac:chgData name="り ぶ" userId="e79b0678f96bfbc0" providerId="LiveId" clId="{F90759A6-7616-4ACA-AC83-51969EBDA675}" dt="2024-02-01T03:43:49.768" v="1649" actId="1076"/>
          <ac:picMkLst>
            <pc:docMk/>
            <pc:sldMk cId="399629652" sldId="555"/>
            <ac:picMk id="4" creationId="{46F1963D-1C35-E3FA-310E-8D13C8288C3D}"/>
          </ac:picMkLst>
        </pc:picChg>
      </pc:sldChg>
      <pc:sldChg chg="modSp new mod">
        <pc:chgData name="り ぶ" userId="e79b0678f96bfbc0" providerId="LiveId" clId="{F90759A6-7616-4ACA-AC83-51969EBDA675}" dt="2024-02-01T06:54:05.627" v="2653"/>
        <pc:sldMkLst>
          <pc:docMk/>
          <pc:sldMk cId="4137933732" sldId="556"/>
        </pc:sldMkLst>
        <pc:spChg chg="mod">
          <ac:chgData name="り ぶ" userId="e79b0678f96bfbc0" providerId="LiveId" clId="{F90759A6-7616-4ACA-AC83-51969EBDA675}" dt="2024-02-01T03:44:51.675" v="1727"/>
          <ac:spMkLst>
            <pc:docMk/>
            <pc:sldMk cId="4137933732" sldId="556"/>
            <ac:spMk id="2" creationId="{E6879A96-17BF-3E89-7F46-1BFACC5754ED}"/>
          </ac:spMkLst>
        </pc:spChg>
        <pc:spChg chg="mod">
          <ac:chgData name="り ぶ" userId="e79b0678f96bfbc0" providerId="LiveId" clId="{F90759A6-7616-4ACA-AC83-51969EBDA675}" dt="2024-02-01T06:54:05.627" v="2653"/>
          <ac:spMkLst>
            <pc:docMk/>
            <pc:sldMk cId="4137933732" sldId="556"/>
            <ac:spMk id="3" creationId="{447D8594-9798-98A6-97F2-D921FDB44246}"/>
          </ac:spMkLst>
        </pc:spChg>
      </pc:sldChg>
      <pc:sldChg chg="modSp new mod">
        <pc:chgData name="り ぶ" userId="e79b0678f96bfbc0" providerId="LiveId" clId="{F90759A6-7616-4ACA-AC83-51969EBDA675}" dt="2024-02-01T03:46:45.872" v="1949"/>
        <pc:sldMkLst>
          <pc:docMk/>
          <pc:sldMk cId="3467085786" sldId="557"/>
        </pc:sldMkLst>
        <pc:spChg chg="mod">
          <ac:chgData name="り ぶ" userId="e79b0678f96bfbc0" providerId="LiveId" clId="{F90759A6-7616-4ACA-AC83-51969EBDA675}" dt="2024-02-01T03:46:45.872" v="1949"/>
          <ac:spMkLst>
            <pc:docMk/>
            <pc:sldMk cId="3467085786" sldId="557"/>
            <ac:spMk id="2" creationId="{C26A106D-D2F4-D946-8CC2-4A7E51FAC025}"/>
          </ac:spMkLst>
        </pc:spChg>
      </pc:sldChg>
      <pc:sldChg chg="addSp modSp new mod">
        <pc:chgData name="り ぶ" userId="e79b0678f96bfbc0" providerId="LiveId" clId="{F90759A6-7616-4ACA-AC83-51969EBDA675}" dt="2024-02-01T06:58:40.263" v="3198" actId="14100"/>
        <pc:sldMkLst>
          <pc:docMk/>
          <pc:sldMk cId="4291912646" sldId="558"/>
        </pc:sldMkLst>
        <pc:spChg chg="mod">
          <ac:chgData name="り ぶ" userId="e79b0678f96bfbc0" providerId="LiveId" clId="{F90759A6-7616-4ACA-AC83-51969EBDA675}" dt="2024-02-01T03:59:07.487" v="2215"/>
          <ac:spMkLst>
            <pc:docMk/>
            <pc:sldMk cId="4291912646" sldId="558"/>
            <ac:spMk id="2" creationId="{D694CD2A-8030-5EDE-5EEB-D7EE73A4DF37}"/>
          </ac:spMkLst>
        </pc:spChg>
        <pc:spChg chg="mod">
          <ac:chgData name="り ぶ" userId="e79b0678f96bfbc0" providerId="LiveId" clId="{F90759A6-7616-4ACA-AC83-51969EBDA675}" dt="2024-02-01T05:32:44.974" v="2355" actId="27636"/>
          <ac:spMkLst>
            <pc:docMk/>
            <pc:sldMk cId="4291912646" sldId="558"/>
            <ac:spMk id="3" creationId="{9CCC6C11-15DB-6DFB-6CB9-FC306673F0C4}"/>
          </ac:spMkLst>
        </pc:spChg>
        <pc:spChg chg="add mod">
          <ac:chgData name="り ぶ" userId="e79b0678f96bfbc0" providerId="LiveId" clId="{F90759A6-7616-4ACA-AC83-51969EBDA675}" dt="2024-02-01T06:58:40.263" v="3198" actId="14100"/>
          <ac:spMkLst>
            <pc:docMk/>
            <pc:sldMk cId="4291912646" sldId="558"/>
            <ac:spMk id="4" creationId="{E8AA2A38-6BA4-D750-7A78-2CFF0B1FC10F}"/>
          </ac:spMkLst>
        </pc:spChg>
      </pc:sldChg>
      <pc:sldChg chg="addSp delSp modSp new mod modClrScheme chgLayout">
        <pc:chgData name="り ぶ" userId="e79b0678f96bfbc0" providerId="LiveId" clId="{F90759A6-7616-4ACA-AC83-51969EBDA675}" dt="2024-02-01T03:52:34.770" v="2188"/>
        <pc:sldMkLst>
          <pc:docMk/>
          <pc:sldMk cId="1031885253" sldId="559"/>
        </pc:sldMkLst>
        <pc:spChg chg="mod ord">
          <ac:chgData name="り ぶ" userId="e79b0678f96bfbc0" providerId="LiveId" clId="{F90759A6-7616-4ACA-AC83-51969EBDA675}" dt="2024-02-01T03:51:53.029" v="2050" actId="700"/>
          <ac:spMkLst>
            <pc:docMk/>
            <pc:sldMk cId="1031885253" sldId="559"/>
            <ac:spMk id="2" creationId="{8C869F12-85CE-C17A-F036-36BB8163E224}"/>
          </ac:spMkLst>
        </pc:spChg>
        <pc:spChg chg="del">
          <ac:chgData name="り ぶ" userId="e79b0678f96bfbc0" providerId="LiveId" clId="{F90759A6-7616-4ACA-AC83-51969EBDA675}" dt="2024-02-01T03:47:41.850" v="1992" actId="700"/>
          <ac:spMkLst>
            <pc:docMk/>
            <pc:sldMk cId="1031885253" sldId="559"/>
            <ac:spMk id="3" creationId="{D522D40E-CAD4-F76A-5AB8-AD0282D716DB}"/>
          </ac:spMkLst>
        </pc:spChg>
        <pc:spChg chg="add mod">
          <ac:chgData name="り ぶ" userId="e79b0678f96bfbc0" providerId="LiveId" clId="{F90759A6-7616-4ACA-AC83-51969EBDA675}" dt="2024-02-01T03:51:49.702" v="2049" actId="1076"/>
          <ac:spMkLst>
            <pc:docMk/>
            <pc:sldMk cId="1031885253" sldId="559"/>
            <ac:spMk id="6" creationId="{8847C173-0C33-5453-C2A2-98AECF35A0E5}"/>
          </ac:spMkLst>
        </pc:spChg>
        <pc:spChg chg="add mod">
          <ac:chgData name="り ぶ" userId="e79b0678f96bfbc0" providerId="LiveId" clId="{F90759A6-7616-4ACA-AC83-51969EBDA675}" dt="2024-02-01T03:51:49.702" v="2049" actId="1076"/>
          <ac:spMkLst>
            <pc:docMk/>
            <pc:sldMk cId="1031885253" sldId="559"/>
            <ac:spMk id="7" creationId="{DC22536E-7957-A1DE-270D-BA5337DC130C}"/>
          </ac:spMkLst>
        </pc:spChg>
        <pc:spChg chg="add mod">
          <ac:chgData name="り ぶ" userId="e79b0678f96bfbc0" providerId="LiveId" clId="{F90759A6-7616-4ACA-AC83-51969EBDA675}" dt="2024-02-01T03:51:49.702" v="2049" actId="1076"/>
          <ac:spMkLst>
            <pc:docMk/>
            <pc:sldMk cId="1031885253" sldId="559"/>
            <ac:spMk id="8" creationId="{FF3F0B1F-FB2B-A21B-E45E-3639028352C3}"/>
          </ac:spMkLst>
        </pc:spChg>
        <pc:spChg chg="add mod ord">
          <ac:chgData name="り ぶ" userId="e79b0678f96bfbc0" providerId="LiveId" clId="{F90759A6-7616-4ACA-AC83-51969EBDA675}" dt="2024-02-01T03:52:34.770" v="2188"/>
          <ac:spMkLst>
            <pc:docMk/>
            <pc:sldMk cId="1031885253" sldId="559"/>
            <ac:spMk id="9" creationId="{5A40E59E-89B4-9287-3668-1DBC7AE8A382}"/>
          </ac:spMkLst>
        </pc:spChg>
        <pc:picChg chg="add mod">
          <ac:chgData name="り ぶ" userId="e79b0678f96bfbc0" providerId="LiveId" clId="{F90759A6-7616-4ACA-AC83-51969EBDA675}" dt="2024-02-01T03:51:49.702" v="2049" actId="1076"/>
          <ac:picMkLst>
            <pc:docMk/>
            <pc:sldMk cId="1031885253" sldId="559"/>
            <ac:picMk id="5" creationId="{9DC162C3-1AEA-0593-CA2F-AD863D5719E1}"/>
          </ac:picMkLst>
        </pc:picChg>
      </pc:sldChg>
      <pc:sldChg chg="modSp new del mod">
        <pc:chgData name="り ぶ" userId="e79b0678f96bfbc0" providerId="LiveId" clId="{F90759A6-7616-4ACA-AC83-51969EBDA675}" dt="2024-02-01T06:52:44.350" v="2416" actId="2696"/>
        <pc:sldMkLst>
          <pc:docMk/>
          <pc:sldMk cId="397074820" sldId="560"/>
        </pc:sldMkLst>
        <pc:spChg chg="mod">
          <ac:chgData name="り ぶ" userId="e79b0678f96bfbc0" providerId="LiveId" clId="{F90759A6-7616-4ACA-AC83-51969EBDA675}" dt="2024-02-01T06:52:22.323" v="2390"/>
          <ac:spMkLst>
            <pc:docMk/>
            <pc:sldMk cId="397074820" sldId="560"/>
            <ac:spMk id="2" creationId="{C0FEF8BD-FBD6-AFAD-E3B9-A4646E4E1CD8}"/>
          </ac:spMkLst>
        </pc:spChg>
        <pc:spChg chg="mod">
          <ac:chgData name="り ぶ" userId="e79b0678f96bfbc0" providerId="LiveId" clId="{F90759A6-7616-4ACA-AC83-51969EBDA675}" dt="2024-02-01T06:52:38.344" v="2415" actId="20577"/>
          <ac:spMkLst>
            <pc:docMk/>
            <pc:sldMk cId="397074820" sldId="560"/>
            <ac:spMk id="3" creationId="{2D22D273-2F68-36C7-02C6-3FD14E605AE9}"/>
          </ac:spMkLst>
        </pc:spChg>
      </pc:sldChg>
      <pc:sldChg chg="modSp new mod">
        <pc:chgData name="り ぶ" userId="e79b0678f96bfbc0" providerId="LiveId" clId="{F90759A6-7616-4ACA-AC83-51969EBDA675}" dt="2024-02-01T06:57:25.984" v="3142" actId="20577"/>
        <pc:sldMkLst>
          <pc:docMk/>
          <pc:sldMk cId="3438214635" sldId="560"/>
        </pc:sldMkLst>
        <pc:spChg chg="mod">
          <ac:chgData name="り ぶ" userId="e79b0678f96bfbc0" providerId="LiveId" clId="{F90759A6-7616-4ACA-AC83-51969EBDA675}" dt="2024-02-01T06:53:04.725" v="2468"/>
          <ac:spMkLst>
            <pc:docMk/>
            <pc:sldMk cId="3438214635" sldId="560"/>
            <ac:spMk id="2" creationId="{EBCAAC7B-F3D6-B236-6060-CFC764DFE2BB}"/>
          </ac:spMkLst>
        </pc:spChg>
        <pc:spChg chg="mod">
          <ac:chgData name="り ぶ" userId="e79b0678f96bfbc0" providerId="LiveId" clId="{F90759A6-7616-4ACA-AC83-51969EBDA675}" dt="2024-02-01T06:57:25.984" v="3142" actId="20577"/>
          <ac:spMkLst>
            <pc:docMk/>
            <pc:sldMk cId="3438214635" sldId="560"/>
            <ac:spMk id="3" creationId="{AB202AED-ED1B-9086-065D-5381EF2A035E}"/>
          </ac:spMkLst>
        </pc:spChg>
      </pc:sldChg>
      <pc:sldChg chg="modSp new mod">
        <pc:chgData name="り ぶ" userId="e79b0678f96bfbc0" providerId="LiveId" clId="{F90759A6-7616-4ACA-AC83-51969EBDA675}" dt="2024-02-01T07:00:45.837" v="3311" actId="20577"/>
        <pc:sldMkLst>
          <pc:docMk/>
          <pc:sldMk cId="2136661841" sldId="561"/>
        </pc:sldMkLst>
        <pc:spChg chg="mod">
          <ac:chgData name="り ぶ" userId="e79b0678f96bfbc0" providerId="LiveId" clId="{F90759A6-7616-4ACA-AC83-51969EBDA675}" dt="2024-02-01T07:00:12.414" v="3218"/>
          <ac:spMkLst>
            <pc:docMk/>
            <pc:sldMk cId="2136661841" sldId="561"/>
            <ac:spMk id="2" creationId="{1EF8D01E-4A1A-836B-34E0-C61FAFEB768C}"/>
          </ac:spMkLst>
        </pc:spChg>
        <pc:spChg chg="mod">
          <ac:chgData name="り ぶ" userId="e79b0678f96bfbc0" providerId="LiveId" clId="{F90759A6-7616-4ACA-AC83-51969EBDA675}" dt="2024-02-01T07:00:45.837" v="3311" actId="20577"/>
          <ac:spMkLst>
            <pc:docMk/>
            <pc:sldMk cId="2136661841" sldId="561"/>
            <ac:spMk id="3" creationId="{74A66E10-5ACC-090D-3D4C-6A69CDE56DC2}"/>
          </ac:spMkLst>
        </pc:spChg>
      </pc:sldChg>
      <pc:sldChg chg="modSp new mod">
        <pc:chgData name="り ぶ" userId="e79b0678f96bfbc0" providerId="LiveId" clId="{F90759A6-7616-4ACA-AC83-51969EBDA675}" dt="2024-02-01T07:01:40.503" v="3366" actId="20577"/>
        <pc:sldMkLst>
          <pc:docMk/>
          <pc:sldMk cId="3364481940" sldId="562"/>
        </pc:sldMkLst>
        <pc:spChg chg="mod">
          <ac:chgData name="り ぶ" userId="e79b0678f96bfbc0" providerId="LiveId" clId="{F90759A6-7616-4ACA-AC83-51969EBDA675}" dt="2024-02-01T07:01:40.503" v="3366" actId="20577"/>
          <ac:spMkLst>
            <pc:docMk/>
            <pc:sldMk cId="3364481940" sldId="562"/>
            <ac:spMk id="2" creationId="{0FC2623B-744D-7315-4B41-115A078BAE1F}"/>
          </ac:spMkLst>
        </pc:spChg>
      </pc:sldChg>
      <pc:sldChg chg="addSp modSp new mod modClrScheme chgLayout">
        <pc:chgData name="り ぶ" userId="e79b0678f96bfbc0" providerId="LiveId" clId="{F90759A6-7616-4ACA-AC83-51969EBDA675}" dt="2024-02-01T07:08:23.571" v="3727" actId="27636"/>
        <pc:sldMkLst>
          <pc:docMk/>
          <pc:sldMk cId="3708804742" sldId="563"/>
        </pc:sldMkLst>
        <pc:spChg chg="mod ord">
          <ac:chgData name="り ぶ" userId="e79b0678f96bfbc0" providerId="LiveId" clId="{F90759A6-7616-4ACA-AC83-51969EBDA675}" dt="2024-02-01T07:03:40.790" v="3466" actId="700"/>
          <ac:spMkLst>
            <pc:docMk/>
            <pc:sldMk cId="3708804742" sldId="563"/>
            <ac:spMk id="2" creationId="{5BF4A895-8395-2C77-DADB-9D7ABD5BCA1F}"/>
          </ac:spMkLst>
        </pc:spChg>
        <pc:spChg chg="add mod ord">
          <ac:chgData name="り ぶ" userId="e79b0678f96bfbc0" providerId="LiveId" clId="{F90759A6-7616-4ACA-AC83-51969EBDA675}" dt="2024-02-01T07:08:23.571" v="3727" actId="27636"/>
          <ac:spMkLst>
            <pc:docMk/>
            <pc:sldMk cId="3708804742" sldId="563"/>
            <ac:spMk id="5" creationId="{822232F2-8217-DB9A-7DA1-D10ED0675287}"/>
          </ac:spMkLst>
        </pc:spChg>
        <pc:spChg chg="add mod">
          <ac:chgData name="り ぶ" userId="e79b0678f96bfbc0" providerId="LiveId" clId="{F90759A6-7616-4ACA-AC83-51969EBDA675}" dt="2024-02-01T07:07:26.651" v="3693" actId="1076"/>
          <ac:spMkLst>
            <pc:docMk/>
            <pc:sldMk cId="3708804742" sldId="563"/>
            <ac:spMk id="6" creationId="{692A673E-500D-EE92-2FD2-9701C8C1E0F5}"/>
          </ac:spMkLst>
        </pc:spChg>
        <pc:picChg chg="add mod">
          <ac:chgData name="り ぶ" userId="e79b0678f96bfbc0" providerId="LiveId" clId="{F90759A6-7616-4ACA-AC83-51969EBDA675}" dt="2024-02-01T07:06:53.109" v="3613" actId="1076"/>
          <ac:picMkLst>
            <pc:docMk/>
            <pc:sldMk cId="3708804742" sldId="563"/>
            <ac:picMk id="4" creationId="{0BBB59B0-3967-4320-32A6-6D2EFA3DE53B}"/>
          </ac:picMkLst>
        </pc:picChg>
      </pc:sldChg>
    </pc:docChg>
  </pc:docChgLst>
  <pc:docChgLst>
    <pc:chgData name="り ぶ" userId="e79b0678f96bfbc0" providerId="LiveId" clId="{09A5987C-3B95-4ABE-AB9E-8DF9AE4BAE11}"/>
    <pc:docChg chg="custSel delSld modSld">
      <pc:chgData name="り ぶ" userId="e79b0678f96bfbc0" providerId="LiveId" clId="{09A5987C-3B95-4ABE-AB9E-8DF9AE4BAE11}" dt="2024-06-23T03:18:43.421" v="5" actId="20577"/>
      <pc:docMkLst>
        <pc:docMk/>
      </pc:docMkLst>
      <pc:sldChg chg="del">
        <pc:chgData name="り ぶ" userId="e79b0678f96bfbc0" providerId="LiveId" clId="{09A5987C-3B95-4ABE-AB9E-8DF9AE4BAE11}" dt="2024-06-23T03:16:58.528" v="1" actId="2696"/>
        <pc:sldMkLst>
          <pc:docMk/>
          <pc:sldMk cId="3309090933" sldId="547"/>
        </pc:sldMkLst>
      </pc:sldChg>
      <pc:sldChg chg="del">
        <pc:chgData name="り ぶ" userId="e79b0678f96bfbc0" providerId="LiveId" clId="{09A5987C-3B95-4ABE-AB9E-8DF9AE4BAE11}" dt="2024-06-23T03:18:35.083" v="2" actId="2696"/>
        <pc:sldMkLst>
          <pc:docMk/>
          <pc:sldMk cId="3467085786" sldId="557"/>
        </pc:sldMkLst>
      </pc:sldChg>
      <pc:sldChg chg="del">
        <pc:chgData name="り ぶ" userId="e79b0678f96bfbc0" providerId="LiveId" clId="{09A5987C-3B95-4ABE-AB9E-8DF9AE4BAE11}" dt="2024-06-23T03:18:35.083" v="2" actId="2696"/>
        <pc:sldMkLst>
          <pc:docMk/>
          <pc:sldMk cId="4291912646" sldId="558"/>
        </pc:sldMkLst>
      </pc:sldChg>
      <pc:sldChg chg="del">
        <pc:chgData name="り ぶ" userId="e79b0678f96bfbc0" providerId="LiveId" clId="{09A5987C-3B95-4ABE-AB9E-8DF9AE4BAE11}" dt="2024-06-23T03:16:58.528" v="1" actId="2696"/>
        <pc:sldMkLst>
          <pc:docMk/>
          <pc:sldMk cId="3438214635" sldId="560"/>
        </pc:sldMkLst>
      </pc:sldChg>
      <pc:sldChg chg="delSp del mod">
        <pc:chgData name="り ぶ" userId="e79b0678f96bfbc0" providerId="LiveId" clId="{09A5987C-3B95-4ABE-AB9E-8DF9AE4BAE11}" dt="2024-06-23T03:16:58.528" v="1" actId="2696"/>
        <pc:sldMkLst>
          <pc:docMk/>
          <pc:sldMk cId="2136661841" sldId="561"/>
        </pc:sldMkLst>
        <pc:spChg chg="del">
          <ac:chgData name="り ぶ" userId="e79b0678f96bfbc0" providerId="LiveId" clId="{09A5987C-3B95-4ABE-AB9E-8DF9AE4BAE11}" dt="2024-06-23T03:16:28.115" v="0" actId="478"/>
          <ac:spMkLst>
            <pc:docMk/>
            <pc:sldMk cId="2136661841" sldId="561"/>
            <ac:spMk id="4" creationId="{FA3C4A1A-CC76-1AAB-472D-7FCF5654F1B0}"/>
          </ac:spMkLst>
        </pc:spChg>
      </pc:sldChg>
      <pc:sldChg chg="del">
        <pc:chgData name="り ぶ" userId="e79b0678f96bfbc0" providerId="LiveId" clId="{09A5987C-3B95-4ABE-AB9E-8DF9AE4BAE11}" dt="2024-06-23T03:18:35.083" v="2" actId="2696"/>
        <pc:sldMkLst>
          <pc:docMk/>
          <pc:sldMk cId="3530586547" sldId="564"/>
        </pc:sldMkLst>
      </pc:sldChg>
      <pc:sldChg chg="del">
        <pc:chgData name="り ぶ" userId="e79b0678f96bfbc0" providerId="LiveId" clId="{09A5987C-3B95-4ABE-AB9E-8DF9AE4BAE11}" dt="2024-06-23T03:18:35.083" v="2" actId="2696"/>
        <pc:sldMkLst>
          <pc:docMk/>
          <pc:sldMk cId="3162241750" sldId="566"/>
        </pc:sldMkLst>
      </pc:sldChg>
      <pc:sldChg chg="del">
        <pc:chgData name="り ぶ" userId="e79b0678f96bfbc0" providerId="LiveId" clId="{09A5987C-3B95-4ABE-AB9E-8DF9AE4BAE11}" dt="2024-06-23T03:16:58.528" v="1" actId="2696"/>
        <pc:sldMkLst>
          <pc:docMk/>
          <pc:sldMk cId="2470473249" sldId="582"/>
        </pc:sldMkLst>
      </pc:sldChg>
      <pc:sldChg chg="modSp mod">
        <pc:chgData name="り ぶ" userId="e79b0678f96bfbc0" providerId="LiveId" clId="{09A5987C-3B95-4ABE-AB9E-8DF9AE4BAE11}" dt="2024-06-23T03:18:43.421" v="5" actId="20577"/>
        <pc:sldMkLst>
          <pc:docMk/>
          <pc:sldMk cId="1959922702" sldId="590"/>
        </pc:sldMkLst>
        <pc:spChg chg="mod">
          <ac:chgData name="り ぶ" userId="e79b0678f96bfbc0" providerId="LiveId" clId="{09A5987C-3B95-4ABE-AB9E-8DF9AE4BAE11}" dt="2024-06-23T03:18:43.421" v="5" actId="20577"/>
          <ac:spMkLst>
            <pc:docMk/>
            <pc:sldMk cId="1959922702" sldId="590"/>
            <ac:spMk id="2" creationId="{C26A106D-D2F4-D946-8CC2-4A7E51FAC025}"/>
          </ac:spMkLst>
        </pc:spChg>
      </pc:sldChg>
      <pc:sldChg chg="del">
        <pc:chgData name="り ぶ" userId="e79b0678f96bfbc0" providerId="LiveId" clId="{09A5987C-3B95-4ABE-AB9E-8DF9AE4BAE11}" dt="2024-06-23T03:16:58.528" v="1" actId="2696"/>
        <pc:sldMkLst>
          <pc:docMk/>
          <pc:sldMk cId="2153565202" sldId="604"/>
        </pc:sldMkLst>
      </pc:sldChg>
      <pc:sldChg chg="del">
        <pc:chgData name="り ぶ" userId="e79b0678f96bfbc0" providerId="LiveId" clId="{09A5987C-3B95-4ABE-AB9E-8DF9AE4BAE11}" dt="2024-06-23T03:16:58.528" v="1" actId="2696"/>
        <pc:sldMkLst>
          <pc:docMk/>
          <pc:sldMk cId="3313266945" sldId="605"/>
        </pc:sldMkLst>
      </pc:sldChg>
      <pc:sldChg chg="del">
        <pc:chgData name="り ぶ" userId="e79b0678f96bfbc0" providerId="LiveId" clId="{09A5987C-3B95-4ABE-AB9E-8DF9AE4BAE11}" dt="2024-06-23T03:16:58.528" v="1" actId="2696"/>
        <pc:sldMkLst>
          <pc:docMk/>
          <pc:sldMk cId="131422820" sldId="607"/>
        </pc:sldMkLst>
      </pc:sldChg>
      <pc:sldChg chg="del">
        <pc:chgData name="り ぶ" userId="e79b0678f96bfbc0" providerId="LiveId" clId="{09A5987C-3B95-4ABE-AB9E-8DF9AE4BAE11}" dt="2024-06-23T03:16:58.528" v="1" actId="2696"/>
        <pc:sldMkLst>
          <pc:docMk/>
          <pc:sldMk cId="3360473473" sldId="608"/>
        </pc:sldMkLst>
      </pc:sldChg>
    </pc:docChg>
  </pc:docChgLst>
  <pc:docChgLst>
    <pc:chgData name="り ぶ" userId="e79b0678f96bfbc0" providerId="LiveId" clId="{CCCF7461-576D-4061-A48F-1BAFEF8670DB}"/>
    <pc:docChg chg="undo custSel addSld delSld modSld sldOrd">
      <pc:chgData name="り ぶ" userId="e79b0678f96bfbc0" providerId="LiveId" clId="{CCCF7461-576D-4061-A48F-1BAFEF8670DB}" dt="2023-12-16T12:14:27.931" v="3954" actId="2696"/>
      <pc:docMkLst>
        <pc:docMk/>
      </pc:docMkLst>
      <pc:sldChg chg="del">
        <pc:chgData name="り ぶ" userId="e79b0678f96bfbc0" providerId="LiveId" clId="{CCCF7461-576D-4061-A48F-1BAFEF8670DB}" dt="2023-12-16T11:13:12.652" v="3451" actId="2696"/>
        <pc:sldMkLst>
          <pc:docMk/>
          <pc:sldMk cId="2659423129" sldId="381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915836568" sldId="382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2187902545" sldId="383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2803378345" sldId="384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3765560559" sldId="385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525914061" sldId="386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823133133" sldId="387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692275071" sldId="388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694134030" sldId="389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2793555646" sldId="390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3910922472" sldId="391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1248543260" sldId="392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46094535" sldId="393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1769115896" sldId="395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1466077980" sldId="396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1999743266" sldId="397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4084186953" sldId="398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793567912" sldId="399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1046349783" sldId="400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2040124599" sldId="510"/>
        </pc:sldMkLst>
      </pc:sldChg>
      <pc:sldChg chg="ord">
        <pc:chgData name="り ぶ" userId="e79b0678f96bfbc0" providerId="LiveId" clId="{CCCF7461-576D-4061-A48F-1BAFEF8670DB}" dt="2023-12-16T11:31:08.075" v="3453"/>
        <pc:sldMkLst>
          <pc:docMk/>
          <pc:sldMk cId="658225683" sldId="519"/>
        </pc:sldMkLst>
      </pc:sldChg>
      <pc:sldChg chg="modSp mod">
        <pc:chgData name="り ぶ" userId="e79b0678f96bfbc0" providerId="LiveId" clId="{CCCF7461-576D-4061-A48F-1BAFEF8670DB}" dt="2023-12-16T09:50:45.877" v="3" actId="1076"/>
        <pc:sldMkLst>
          <pc:docMk/>
          <pc:sldMk cId="2744630935" sldId="521"/>
        </pc:sldMkLst>
        <pc:spChg chg="mod">
          <ac:chgData name="り ぶ" userId="e79b0678f96bfbc0" providerId="LiveId" clId="{CCCF7461-576D-4061-A48F-1BAFEF8670DB}" dt="2023-12-16T09:50:45.877" v="3" actId="1076"/>
          <ac:spMkLst>
            <pc:docMk/>
            <pc:sldMk cId="2744630935" sldId="521"/>
            <ac:spMk id="17" creationId="{8B079D26-251F-E7C2-D01F-299FED3D83D6}"/>
          </ac:spMkLst>
        </pc:spChg>
        <pc:spChg chg="mod">
          <ac:chgData name="り ぶ" userId="e79b0678f96bfbc0" providerId="LiveId" clId="{CCCF7461-576D-4061-A48F-1BAFEF8670DB}" dt="2023-12-16T09:50:45.877" v="3" actId="1076"/>
          <ac:spMkLst>
            <pc:docMk/>
            <pc:sldMk cId="2744630935" sldId="521"/>
            <ac:spMk id="18" creationId="{6B9360FF-ADB3-B14D-5C31-CDE422CFE95F}"/>
          </ac:spMkLst>
        </pc:spChg>
        <pc:picChg chg="mod">
          <ac:chgData name="り ぶ" userId="e79b0678f96bfbc0" providerId="LiveId" clId="{CCCF7461-576D-4061-A48F-1BAFEF8670DB}" dt="2023-12-16T09:50:35.699" v="0" actId="1076"/>
          <ac:picMkLst>
            <pc:docMk/>
            <pc:sldMk cId="2744630935" sldId="521"/>
            <ac:picMk id="14" creationId="{19EF9065-9C78-F416-9AE3-0A519DC12B99}"/>
          </ac:picMkLst>
        </pc:picChg>
        <pc:picChg chg="mod">
          <ac:chgData name="り ぶ" userId="e79b0678f96bfbc0" providerId="LiveId" clId="{CCCF7461-576D-4061-A48F-1BAFEF8670DB}" dt="2023-12-16T09:50:35.699" v="0" actId="1076"/>
          <ac:picMkLst>
            <pc:docMk/>
            <pc:sldMk cId="2744630935" sldId="521"/>
            <ac:picMk id="16" creationId="{9599CD12-0164-EC1F-E84B-49F2E9E49303}"/>
          </ac:picMkLst>
        </pc:picChg>
      </pc:sldChg>
      <pc:sldChg chg="addSp modSp mod modClrScheme chgLayout">
        <pc:chgData name="り ぶ" userId="e79b0678f96bfbc0" providerId="LiveId" clId="{CCCF7461-576D-4061-A48F-1BAFEF8670DB}" dt="2023-12-16T10:07:14.722" v="873" actId="14100"/>
        <pc:sldMkLst>
          <pc:docMk/>
          <pc:sldMk cId="3589768640" sldId="539"/>
        </pc:sldMkLst>
        <pc:spChg chg="mod ord">
          <ac:chgData name="り ぶ" userId="e79b0678f96bfbc0" providerId="LiveId" clId="{CCCF7461-576D-4061-A48F-1BAFEF8670DB}" dt="2023-12-16T09:58:58.252" v="154" actId="700"/>
          <ac:spMkLst>
            <pc:docMk/>
            <pc:sldMk cId="3589768640" sldId="539"/>
            <ac:spMk id="2" creationId="{DA5BC629-D7E1-570F-D383-A044FAAC3017}"/>
          </ac:spMkLst>
        </pc:spChg>
        <pc:spChg chg="add mod">
          <ac:chgData name="り ぶ" userId="e79b0678f96bfbc0" providerId="LiveId" clId="{CCCF7461-576D-4061-A48F-1BAFEF8670DB}" dt="2023-12-16T09:58:53.935" v="153" actId="1076"/>
          <ac:spMkLst>
            <pc:docMk/>
            <pc:sldMk cId="3589768640" sldId="539"/>
            <ac:spMk id="3" creationId="{312B6FCC-77D4-C353-28BB-8FB48305BDAE}"/>
          </ac:spMkLst>
        </pc:spChg>
        <pc:spChg chg="add mod">
          <ac:chgData name="り ぶ" userId="e79b0678f96bfbc0" providerId="LiveId" clId="{CCCF7461-576D-4061-A48F-1BAFEF8670DB}" dt="2023-12-16T09:58:53.935" v="153" actId="1076"/>
          <ac:spMkLst>
            <pc:docMk/>
            <pc:sldMk cId="3589768640" sldId="539"/>
            <ac:spMk id="4" creationId="{A691C1C5-E5DB-6DF9-AC9C-F31E721C44B6}"/>
          </ac:spMkLst>
        </pc:spChg>
        <pc:spChg chg="add mod">
          <ac:chgData name="り ぶ" userId="e79b0678f96bfbc0" providerId="LiveId" clId="{CCCF7461-576D-4061-A48F-1BAFEF8670DB}" dt="2023-12-16T09:58:53.935" v="153" actId="1076"/>
          <ac:spMkLst>
            <pc:docMk/>
            <pc:sldMk cId="3589768640" sldId="539"/>
            <ac:spMk id="10" creationId="{B847271F-5BD3-70DC-71C9-F528538D8D17}"/>
          </ac:spMkLst>
        </pc:spChg>
        <pc:spChg chg="add mod ord">
          <ac:chgData name="り ぶ" userId="e79b0678f96bfbc0" providerId="LiveId" clId="{CCCF7461-576D-4061-A48F-1BAFEF8670DB}" dt="2023-12-16T10:07:14.722" v="873" actId="14100"/>
          <ac:spMkLst>
            <pc:docMk/>
            <pc:sldMk cId="3589768640" sldId="539"/>
            <ac:spMk id="11" creationId="{2DC9407F-6AD5-6799-CA32-8184C537E408}"/>
          </ac:spMkLst>
        </pc:spChg>
        <pc:spChg chg="add mod">
          <ac:chgData name="り ぶ" userId="e79b0678f96bfbc0" providerId="LiveId" clId="{CCCF7461-576D-4061-A48F-1BAFEF8670DB}" dt="2023-12-16T10:05:22.881" v="796" actId="1076"/>
          <ac:spMkLst>
            <pc:docMk/>
            <pc:sldMk cId="3589768640" sldId="539"/>
            <ac:spMk id="13" creationId="{721B4FDC-ED6A-2DBF-7F27-42580AB2E614}"/>
          </ac:spMkLst>
        </pc:spChg>
        <pc:cxnChg chg="add mod">
          <ac:chgData name="り ぶ" userId="e79b0678f96bfbc0" providerId="LiveId" clId="{CCCF7461-576D-4061-A48F-1BAFEF8670DB}" dt="2023-12-16T09:58:53.935" v="153" actId="1076"/>
          <ac:cxnSpMkLst>
            <pc:docMk/>
            <pc:sldMk cId="3589768640" sldId="539"/>
            <ac:cxnSpMk id="6" creationId="{60329FC5-731D-4F76-96E3-AE87A63920D3}"/>
          </ac:cxnSpMkLst>
        </pc:cxnChg>
        <pc:cxnChg chg="add mod">
          <ac:chgData name="り ぶ" userId="e79b0678f96bfbc0" providerId="LiveId" clId="{CCCF7461-576D-4061-A48F-1BAFEF8670DB}" dt="2023-12-16T09:58:53.935" v="153" actId="1076"/>
          <ac:cxnSpMkLst>
            <pc:docMk/>
            <pc:sldMk cId="3589768640" sldId="539"/>
            <ac:cxnSpMk id="9" creationId="{6E730F37-7FD0-04C7-3330-4FB0E35CAFF4}"/>
          </ac:cxnSpMkLst>
        </pc:cxnChg>
        <pc:cxnChg chg="add mod">
          <ac:chgData name="り ぶ" userId="e79b0678f96bfbc0" providerId="LiveId" clId="{CCCF7461-576D-4061-A48F-1BAFEF8670DB}" dt="2023-12-16T10:05:31.446" v="798" actId="196"/>
          <ac:cxnSpMkLst>
            <pc:docMk/>
            <pc:sldMk cId="3589768640" sldId="539"/>
            <ac:cxnSpMk id="12" creationId="{A8FAB1FA-AFDE-B272-E63F-7CAC4597B335}"/>
          </ac:cxnSpMkLst>
        </pc:cxnChg>
      </pc:sldChg>
      <pc:sldChg chg="addSp delSp modSp new mod modClrScheme chgLayout">
        <pc:chgData name="り ぶ" userId="e79b0678f96bfbc0" providerId="LiveId" clId="{CCCF7461-576D-4061-A48F-1BAFEF8670DB}" dt="2023-12-16T10:10:25.909" v="1440" actId="20577"/>
        <pc:sldMkLst>
          <pc:docMk/>
          <pc:sldMk cId="125549287" sldId="540"/>
        </pc:sldMkLst>
        <pc:spChg chg="mod ord">
          <ac:chgData name="り ぶ" userId="e79b0678f96bfbc0" providerId="LiveId" clId="{CCCF7461-576D-4061-A48F-1BAFEF8670DB}" dt="2023-12-16T10:07:20.122" v="874" actId="700"/>
          <ac:spMkLst>
            <pc:docMk/>
            <pc:sldMk cId="125549287" sldId="540"/>
            <ac:spMk id="2" creationId="{0B870BB6-FBC2-3F08-2C39-3DBEED1CFB95}"/>
          </ac:spMkLst>
        </pc:spChg>
        <pc:spChg chg="del">
          <ac:chgData name="り ぶ" userId="e79b0678f96bfbc0" providerId="LiveId" clId="{CCCF7461-576D-4061-A48F-1BAFEF8670DB}" dt="2023-12-16T10:00:43.444" v="338" actId="700"/>
          <ac:spMkLst>
            <pc:docMk/>
            <pc:sldMk cId="125549287" sldId="540"/>
            <ac:spMk id="3" creationId="{4FA0133C-F8A9-B1AC-ADB8-7C36A57F7250}"/>
          </ac:spMkLst>
        </pc:spChg>
        <pc:spChg chg="add mod">
          <ac:chgData name="り ぶ" userId="e79b0678f96bfbc0" providerId="LiveId" clId="{CCCF7461-576D-4061-A48F-1BAFEF8670DB}" dt="2023-12-16T10:07:01.244" v="869" actId="1076"/>
          <ac:spMkLst>
            <pc:docMk/>
            <pc:sldMk cId="125549287" sldId="540"/>
            <ac:spMk id="4" creationId="{805BDA7D-D622-FAA6-4008-E8A03D34797C}"/>
          </ac:spMkLst>
        </pc:spChg>
        <pc:spChg chg="add mod">
          <ac:chgData name="り ぶ" userId="e79b0678f96bfbc0" providerId="LiveId" clId="{CCCF7461-576D-4061-A48F-1BAFEF8670DB}" dt="2023-12-16T10:07:01.244" v="869" actId="1076"/>
          <ac:spMkLst>
            <pc:docMk/>
            <pc:sldMk cId="125549287" sldId="540"/>
            <ac:spMk id="5" creationId="{24087ED1-696C-26CB-B47C-09D67989A07F}"/>
          </ac:spMkLst>
        </pc:spChg>
        <pc:spChg chg="add mod">
          <ac:chgData name="り ぶ" userId="e79b0678f96bfbc0" providerId="LiveId" clId="{CCCF7461-576D-4061-A48F-1BAFEF8670DB}" dt="2023-12-16T10:07:01.244" v="869" actId="1076"/>
          <ac:spMkLst>
            <pc:docMk/>
            <pc:sldMk cId="125549287" sldId="540"/>
            <ac:spMk id="8" creationId="{75BE3440-47F6-038A-BE41-D4DDBB013DB2}"/>
          </ac:spMkLst>
        </pc:spChg>
        <pc:spChg chg="add mod">
          <ac:chgData name="り ぶ" userId="e79b0678f96bfbc0" providerId="LiveId" clId="{CCCF7461-576D-4061-A48F-1BAFEF8670DB}" dt="2023-12-16T10:07:01.244" v="869" actId="1076"/>
          <ac:spMkLst>
            <pc:docMk/>
            <pc:sldMk cId="125549287" sldId="540"/>
            <ac:spMk id="9" creationId="{7522D2DF-9DB9-0D38-17E0-CEE743E5E511}"/>
          </ac:spMkLst>
        </pc:spChg>
        <pc:spChg chg="add mod">
          <ac:chgData name="り ぶ" userId="e79b0678f96bfbc0" providerId="LiveId" clId="{CCCF7461-576D-4061-A48F-1BAFEF8670DB}" dt="2023-12-16T10:07:01.244" v="869" actId="1076"/>
          <ac:spMkLst>
            <pc:docMk/>
            <pc:sldMk cId="125549287" sldId="540"/>
            <ac:spMk id="15" creationId="{A4892002-E6B3-2108-4AE8-CE1CDD9A9E38}"/>
          </ac:spMkLst>
        </pc:spChg>
        <pc:spChg chg="add mod">
          <ac:chgData name="り ぶ" userId="e79b0678f96bfbc0" providerId="LiveId" clId="{CCCF7461-576D-4061-A48F-1BAFEF8670DB}" dt="2023-12-16T10:07:01.244" v="869" actId="1076"/>
          <ac:spMkLst>
            <pc:docMk/>
            <pc:sldMk cId="125549287" sldId="540"/>
            <ac:spMk id="19" creationId="{6C87B7C5-DF23-B50E-6DE9-E9C26B59B0F7}"/>
          </ac:spMkLst>
        </pc:spChg>
        <pc:spChg chg="add mod">
          <ac:chgData name="り ぶ" userId="e79b0678f96bfbc0" providerId="LiveId" clId="{CCCF7461-576D-4061-A48F-1BAFEF8670DB}" dt="2023-12-16T10:07:01.244" v="869" actId="1076"/>
          <ac:spMkLst>
            <pc:docMk/>
            <pc:sldMk cId="125549287" sldId="540"/>
            <ac:spMk id="20" creationId="{5AEF2524-0CD1-3261-ACC5-F83982C7CD14}"/>
          </ac:spMkLst>
        </pc:spChg>
        <pc:spChg chg="add mod ord">
          <ac:chgData name="り ぶ" userId="e79b0678f96bfbc0" providerId="LiveId" clId="{CCCF7461-576D-4061-A48F-1BAFEF8670DB}" dt="2023-12-16T10:10:25.909" v="1440" actId="20577"/>
          <ac:spMkLst>
            <pc:docMk/>
            <pc:sldMk cId="125549287" sldId="540"/>
            <ac:spMk id="21" creationId="{DCDD0664-E57F-FC22-5A04-6FC1913AB83E}"/>
          </ac:spMkLst>
        </pc:spChg>
        <pc:cxnChg chg="add del mod">
          <ac:chgData name="り ぶ" userId="e79b0678f96bfbc0" providerId="LiveId" clId="{CCCF7461-576D-4061-A48F-1BAFEF8670DB}" dt="2023-12-16T10:00:57.928" v="340" actId="21"/>
          <ac:cxnSpMkLst>
            <pc:docMk/>
            <pc:sldMk cId="125549287" sldId="540"/>
            <ac:cxnSpMk id="6" creationId="{94709B24-8441-76B6-D989-2A2FDFDB8B4D}"/>
          </ac:cxnSpMkLst>
        </pc:cxnChg>
        <pc:cxnChg chg="add mod">
          <ac:chgData name="り ぶ" userId="e79b0678f96bfbc0" providerId="LiveId" clId="{CCCF7461-576D-4061-A48F-1BAFEF8670DB}" dt="2023-12-16T10:07:01.244" v="869" actId="1076"/>
          <ac:cxnSpMkLst>
            <pc:docMk/>
            <pc:sldMk cId="125549287" sldId="540"/>
            <ac:cxnSpMk id="7" creationId="{262545A3-E719-2F95-DD43-AE3A6E0C0598}"/>
          </ac:cxnSpMkLst>
        </pc:cxnChg>
        <pc:cxnChg chg="add mod">
          <ac:chgData name="り ぶ" userId="e79b0678f96bfbc0" providerId="LiveId" clId="{CCCF7461-576D-4061-A48F-1BAFEF8670DB}" dt="2023-12-16T10:07:01.244" v="869" actId="1076"/>
          <ac:cxnSpMkLst>
            <pc:docMk/>
            <pc:sldMk cId="125549287" sldId="540"/>
            <ac:cxnSpMk id="11" creationId="{59A151FB-00B7-3EF6-A9C8-D73DE77EC55F}"/>
          </ac:cxnSpMkLst>
        </pc:cxnChg>
        <pc:cxnChg chg="add mod">
          <ac:chgData name="り ぶ" userId="e79b0678f96bfbc0" providerId="LiveId" clId="{CCCF7461-576D-4061-A48F-1BAFEF8670DB}" dt="2023-12-16T10:07:01.244" v="869" actId="1076"/>
          <ac:cxnSpMkLst>
            <pc:docMk/>
            <pc:sldMk cId="125549287" sldId="540"/>
            <ac:cxnSpMk id="13" creationId="{85C34E84-08DE-0EBB-8831-78C6C3C669B8}"/>
          </ac:cxnSpMkLst>
        </pc:cxnChg>
        <pc:cxnChg chg="add mod">
          <ac:chgData name="り ぶ" userId="e79b0678f96bfbc0" providerId="LiveId" clId="{CCCF7461-576D-4061-A48F-1BAFEF8670DB}" dt="2023-12-16T10:07:01.244" v="869" actId="1076"/>
          <ac:cxnSpMkLst>
            <pc:docMk/>
            <pc:sldMk cId="125549287" sldId="540"/>
            <ac:cxnSpMk id="14" creationId="{E16CA970-AB6F-CE1E-6E47-8DDD4365BDBB}"/>
          </ac:cxnSpMkLst>
        </pc:cxnChg>
        <pc:cxnChg chg="add del mod">
          <ac:chgData name="り ぶ" userId="e79b0678f96bfbc0" providerId="LiveId" clId="{CCCF7461-576D-4061-A48F-1BAFEF8670DB}" dt="2023-12-16T10:05:42.139" v="801" actId="478"/>
          <ac:cxnSpMkLst>
            <pc:docMk/>
            <pc:sldMk cId="125549287" sldId="540"/>
            <ac:cxnSpMk id="16" creationId="{D40138FB-4557-A31F-8AF5-934E129F84D5}"/>
          </ac:cxnSpMkLst>
        </pc:cxnChg>
        <pc:cxnChg chg="add mod">
          <ac:chgData name="り ぶ" userId="e79b0678f96bfbc0" providerId="LiveId" clId="{CCCF7461-576D-4061-A48F-1BAFEF8670DB}" dt="2023-12-16T10:07:01.244" v="869" actId="1076"/>
          <ac:cxnSpMkLst>
            <pc:docMk/>
            <pc:sldMk cId="125549287" sldId="540"/>
            <ac:cxnSpMk id="17" creationId="{A7539C8F-F787-3650-4054-6E2749358227}"/>
          </ac:cxnSpMkLst>
        </pc:cxnChg>
        <pc:cxnChg chg="add mod">
          <ac:chgData name="り ぶ" userId="e79b0678f96bfbc0" providerId="LiveId" clId="{CCCF7461-576D-4061-A48F-1BAFEF8670DB}" dt="2023-12-16T10:07:01.244" v="869" actId="1076"/>
          <ac:cxnSpMkLst>
            <pc:docMk/>
            <pc:sldMk cId="125549287" sldId="540"/>
            <ac:cxnSpMk id="18" creationId="{A5970F14-C2DC-1EE4-690B-60605FC98C28}"/>
          </ac:cxnSpMkLst>
        </pc:cxnChg>
      </pc:sldChg>
      <pc:sldChg chg="addSp modSp new mod modClrScheme chgLayout">
        <pc:chgData name="り ぶ" userId="e79b0678f96bfbc0" providerId="LiveId" clId="{CCCF7461-576D-4061-A48F-1BAFEF8670DB}" dt="2023-12-16T10:43:16.807" v="2623" actId="1076"/>
        <pc:sldMkLst>
          <pc:docMk/>
          <pc:sldMk cId="1664194799" sldId="541"/>
        </pc:sldMkLst>
        <pc:spChg chg="mod ord">
          <ac:chgData name="り ぶ" userId="e79b0678f96bfbc0" providerId="LiveId" clId="{CCCF7461-576D-4061-A48F-1BAFEF8670DB}" dt="2023-12-16T10:20:33.659" v="1696" actId="700"/>
          <ac:spMkLst>
            <pc:docMk/>
            <pc:sldMk cId="1664194799" sldId="541"/>
            <ac:spMk id="2" creationId="{57558748-BC2C-1710-91B0-86D8675EBE28}"/>
          </ac:spMkLst>
        </pc:spChg>
        <pc:spChg chg="add mod">
          <ac:chgData name="り ぶ" userId="e79b0678f96bfbc0" providerId="LiveId" clId="{CCCF7461-576D-4061-A48F-1BAFEF8670DB}" dt="2023-12-16T10:17:09.384" v="1514" actId="14100"/>
          <ac:spMkLst>
            <pc:docMk/>
            <pc:sldMk cId="1664194799" sldId="541"/>
            <ac:spMk id="12" creationId="{A3AA733D-0288-EFD9-C9E4-5ADBB569711B}"/>
          </ac:spMkLst>
        </pc:spChg>
        <pc:spChg chg="add mod">
          <ac:chgData name="り ぶ" userId="e79b0678f96bfbc0" providerId="LiveId" clId="{CCCF7461-576D-4061-A48F-1BAFEF8670DB}" dt="2023-12-16T10:17:42.514" v="1539" actId="1076"/>
          <ac:spMkLst>
            <pc:docMk/>
            <pc:sldMk cId="1664194799" sldId="541"/>
            <ac:spMk id="13" creationId="{B827CD94-3CD6-2335-1666-BE7A2A9A6010}"/>
          </ac:spMkLst>
        </pc:spChg>
        <pc:spChg chg="add mod">
          <ac:chgData name="り ぶ" userId="e79b0678f96bfbc0" providerId="LiveId" clId="{CCCF7461-576D-4061-A48F-1BAFEF8670DB}" dt="2023-12-16T10:18:53.689" v="1625" actId="1076"/>
          <ac:spMkLst>
            <pc:docMk/>
            <pc:sldMk cId="1664194799" sldId="541"/>
            <ac:spMk id="14" creationId="{93C202AE-CA45-2860-38DB-8D6B71EA1DC1}"/>
          </ac:spMkLst>
        </pc:spChg>
        <pc:spChg chg="add mod">
          <ac:chgData name="り ぶ" userId="e79b0678f96bfbc0" providerId="LiveId" clId="{CCCF7461-576D-4061-A48F-1BAFEF8670DB}" dt="2023-12-16T10:18:24.471" v="1607" actId="1076"/>
          <ac:spMkLst>
            <pc:docMk/>
            <pc:sldMk cId="1664194799" sldId="541"/>
            <ac:spMk id="15" creationId="{1C742321-A61D-BE05-C26A-AD7290BEAA9C}"/>
          </ac:spMkLst>
        </pc:spChg>
        <pc:spChg chg="add mod">
          <ac:chgData name="り ぶ" userId="e79b0678f96bfbc0" providerId="LiveId" clId="{CCCF7461-576D-4061-A48F-1BAFEF8670DB}" dt="2023-12-16T10:19:02.480" v="1632" actId="1076"/>
          <ac:spMkLst>
            <pc:docMk/>
            <pc:sldMk cId="1664194799" sldId="541"/>
            <ac:spMk id="16" creationId="{88685E56-2D65-10AA-74CB-0B42120673AE}"/>
          </ac:spMkLst>
        </pc:spChg>
        <pc:spChg chg="add mod">
          <ac:chgData name="り ぶ" userId="e79b0678f96bfbc0" providerId="LiveId" clId="{CCCF7461-576D-4061-A48F-1BAFEF8670DB}" dt="2023-12-16T10:22:37.204" v="1952" actId="1036"/>
          <ac:spMkLst>
            <pc:docMk/>
            <pc:sldMk cId="1664194799" sldId="541"/>
            <ac:spMk id="17" creationId="{BF62CFAE-3D5F-539C-20E7-5C279139CBD3}"/>
          </ac:spMkLst>
        </pc:spChg>
        <pc:spChg chg="add mod">
          <ac:chgData name="り ぶ" userId="e79b0678f96bfbc0" providerId="LiveId" clId="{CCCF7461-576D-4061-A48F-1BAFEF8670DB}" dt="2023-12-16T10:22:37.204" v="1952" actId="1036"/>
          <ac:spMkLst>
            <pc:docMk/>
            <pc:sldMk cId="1664194799" sldId="541"/>
            <ac:spMk id="22" creationId="{6A09BB3C-652D-A350-BCD7-E8F94F3E01E6}"/>
          </ac:spMkLst>
        </pc:spChg>
        <pc:spChg chg="add mod ord">
          <ac:chgData name="り ぶ" userId="e79b0678f96bfbc0" providerId="LiveId" clId="{CCCF7461-576D-4061-A48F-1BAFEF8670DB}" dt="2023-12-16T10:23:20.904" v="2063"/>
          <ac:spMkLst>
            <pc:docMk/>
            <pc:sldMk cId="1664194799" sldId="541"/>
            <ac:spMk id="23" creationId="{2AE65992-8B55-D63E-FA9C-D9F58A4C5D95}"/>
          </ac:spMkLst>
        </pc:spChg>
        <pc:spChg chg="add mod">
          <ac:chgData name="り ぶ" userId="e79b0678f96bfbc0" providerId="LiveId" clId="{CCCF7461-576D-4061-A48F-1BAFEF8670DB}" dt="2023-12-16T10:22:15.086" v="1923" actId="1076"/>
          <ac:spMkLst>
            <pc:docMk/>
            <pc:sldMk cId="1664194799" sldId="541"/>
            <ac:spMk id="24" creationId="{729BDF09-F9E1-A934-5866-3F5E092B795D}"/>
          </ac:spMkLst>
        </pc:spChg>
        <pc:spChg chg="add mod">
          <ac:chgData name="り ぶ" userId="e79b0678f96bfbc0" providerId="LiveId" clId="{CCCF7461-576D-4061-A48F-1BAFEF8670DB}" dt="2023-12-16T10:22:37.204" v="1952" actId="1036"/>
          <ac:spMkLst>
            <pc:docMk/>
            <pc:sldMk cId="1664194799" sldId="541"/>
            <ac:spMk id="25" creationId="{16A81032-2246-02D3-2709-F32B586AD4B2}"/>
          </ac:spMkLst>
        </pc:spChg>
        <pc:spChg chg="add mod">
          <ac:chgData name="り ぶ" userId="e79b0678f96bfbc0" providerId="LiveId" clId="{CCCF7461-576D-4061-A48F-1BAFEF8670DB}" dt="2023-12-16T10:22:37.204" v="1952" actId="1036"/>
          <ac:spMkLst>
            <pc:docMk/>
            <pc:sldMk cId="1664194799" sldId="541"/>
            <ac:spMk id="26" creationId="{462DA805-2BD5-CFCE-6463-AB7BCEF0FF42}"/>
          </ac:spMkLst>
        </pc:spChg>
        <pc:spChg chg="add mod">
          <ac:chgData name="り ぶ" userId="e79b0678f96bfbc0" providerId="LiveId" clId="{CCCF7461-576D-4061-A48F-1BAFEF8670DB}" dt="2023-12-16T10:43:16.807" v="2623" actId="1076"/>
          <ac:spMkLst>
            <pc:docMk/>
            <pc:sldMk cId="1664194799" sldId="541"/>
            <ac:spMk id="27" creationId="{6183CA7A-8AE0-2C0F-5BEE-0F91ABB44FAA}"/>
          </ac:spMkLst>
        </pc:spChg>
        <pc:cxnChg chg="add mod">
          <ac:chgData name="り ぶ" userId="e79b0678f96bfbc0" providerId="LiveId" clId="{CCCF7461-576D-4061-A48F-1BAFEF8670DB}" dt="2023-12-16T10:13:53.765" v="1477" actId="692"/>
          <ac:cxnSpMkLst>
            <pc:docMk/>
            <pc:sldMk cId="1664194799" sldId="541"/>
            <ac:cxnSpMk id="4" creationId="{13B29B9C-EA64-733C-20E6-9926E68A989B}"/>
          </ac:cxnSpMkLst>
        </pc:cxnChg>
        <pc:cxnChg chg="add mod">
          <ac:chgData name="り ぶ" userId="e79b0678f96bfbc0" providerId="LiveId" clId="{CCCF7461-576D-4061-A48F-1BAFEF8670DB}" dt="2023-12-16T10:14:06.361" v="1480" actId="692"/>
          <ac:cxnSpMkLst>
            <pc:docMk/>
            <pc:sldMk cId="1664194799" sldId="541"/>
            <ac:cxnSpMk id="5" creationId="{FD556386-8DEB-40C2-E466-4DE326A887A7}"/>
          </ac:cxnSpMkLst>
        </pc:cxnChg>
        <pc:cxnChg chg="add mod">
          <ac:chgData name="り ぶ" userId="e79b0678f96bfbc0" providerId="LiveId" clId="{CCCF7461-576D-4061-A48F-1BAFEF8670DB}" dt="2023-12-16T10:14:23.211" v="1484" actId="692"/>
          <ac:cxnSpMkLst>
            <pc:docMk/>
            <pc:sldMk cId="1664194799" sldId="541"/>
            <ac:cxnSpMk id="6" creationId="{BC058860-FD3F-59A1-028C-A3F85CF0137C}"/>
          </ac:cxnSpMkLst>
        </pc:cxnChg>
        <pc:cxnChg chg="add mod">
          <ac:chgData name="り ぶ" userId="e79b0678f96bfbc0" providerId="LiveId" clId="{CCCF7461-576D-4061-A48F-1BAFEF8670DB}" dt="2023-12-16T10:14:37.438" v="1487" actId="692"/>
          <ac:cxnSpMkLst>
            <pc:docMk/>
            <pc:sldMk cId="1664194799" sldId="541"/>
            <ac:cxnSpMk id="7" creationId="{02B681AC-75D5-1111-8A80-FDE1F1CBE99F}"/>
          </ac:cxnSpMkLst>
        </pc:cxnChg>
        <pc:cxnChg chg="add mod">
          <ac:chgData name="り ぶ" userId="e79b0678f96bfbc0" providerId="LiveId" clId="{CCCF7461-576D-4061-A48F-1BAFEF8670DB}" dt="2023-12-16T10:15:48.595" v="1499" actId="14100"/>
          <ac:cxnSpMkLst>
            <pc:docMk/>
            <pc:sldMk cId="1664194799" sldId="541"/>
            <ac:cxnSpMk id="8" creationId="{FE3D666D-5D97-087D-9D01-8CF09E860AC3}"/>
          </ac:cxnSpMkLst>
        </pc:cxnChg>
        <pc:cxnChg chg="add mod">
          <ac:chgData name="り ぶ" userId="e79b0678f96bfbc0" providerId="LiveId" clId="{CCCF7461-576D-4061-A48F-1BAFEF8670DB}" dt="2023-12-16T10:15:29.320" v="1496" actId="14100"/>
          <ac:cxnSpMkLst>
            <pc:docMk/>
            <pc:sldMk cId="1664194799" sldId="541"/>
            <ac:cxnSpMk id="9" creationId="{B8636023-FEF4-E641-9CB4-D8E91A6AC963}"/>
          </ac:cxnSpMkLst>
        </pc:cxnChg>
        <pc:cxnChg chg="add mod">
          <ac:chgData name="り ぶ" userId="e79b0678f96bfbc0" providerId="LiveId" clId="{CCCF7461-576D-4061-A48F-1BAFEF8670DB}" dt="2023-12-16T10:16:27.244" v="1506" actId="14100"/>
          <ac:cxnSpMkLst>
            <pc:docMk/>
            <pc:sldMk cId="1664194799" sldId="541"/>
            <ac:cxnSpMk id="10" creationId="{D1D55AD9-270B-C731-0E8F-2C14F73DBD2F}"/>
          </ac:cxnSpMkLst>
        </pc:cxnChg>
        <pc:cxnChg chg="add mod">
          <ac:chgData name="り ぶ" userId="e79b0678f96bfbc0" providerId="LiveId" clId="{CCCF7461-576D-4061-A48F-1BAFEF8670DB}" dt="2023-12-16T10:16:20.377" v="1505" actId="14100"/>
          <ac:cxnSpMkLst>
            <pc:docMk/>
            <pc:sldMk cId="1664194799" sldId="541"/>
            <ac:cxnSpMk id="11" creationId="{BB262EA7-51F9-47D1-521B-2F47AAF82748}"/>
          </ac:cxnSpMkLst>
        </pc:cxnChg>
        <pc:cxnChg chg="add mod">
          <ac:chgData name="り ぶ" userId="e79b0678f96bfbc0" providerId="LiveId" clId="{CCCF7461-576D-4061-A48F-1BAFEF8670DB}" dt="2023-12-16T10:20:17.034" v="1687" actId="1076"/>
          <ac:cxnSpMkLst>
            <pc:docMk/>
            <pc:sldMk cId="1664194799" sldId="541"/>
            <ac:cxnSpMk id="18" creationId="{34DBACAB-0118-B0B9-65B6-FC92BEFE15F8}"/>
          </ac:cxnSpMkLst>
        </pc:cxnChg>
        <pc:cxnChg chg="add mod">
          <ac:chgData name="り ぶ" userId="e79b0678f96bfbc0" providerId="LiveId" clId="{CCCF7461-576D-4061-A48F-1BAFEF8670DB}" dt="2023-12-16T10:20:17.034" v="1687" actId="1076"/>
          <ac:cxnSpMkLst>
            <pc:docMk/>
            <pc:sldMk cId="1664194799" sldId="541"/>
            <ac:cxnSpMk id="19" creationId="{99EBCDF7-25CC-B8A8-4513-B9A0DD9DCC36}"/>
          </ac:cxnSpMkLst>
        </pc:cxnChg>
        <pc:cxnChg chg="add mod">
          <ac:chgData name="り ぶ" userId="e79b0678f96bfbc0" providerId="LiveId" clId="{CCCF7461-576D-4061-A48F-1BAFEF8670DB}" dt="2023-12-16T10:20:17.034" v="1687" actId="1076"/>
          <ac:cxnSpMkLst>
            <pc:docMk/>
            <pc:sldMk cId="1664194799" sldId="541"/>
            <ac:cxnSpMk id="20" creationId="{BDEF3A5D-7464-9BFF-6339-7A53D623432F}"/>
          </ac:cxnSpMkLst>
        </pc:cxnChg>
        <pc:cxnChg chg="add mod">
          <ac:chgData name="り ぶ" userId="e79b0678f96bfbc0" providerId="LiveId" clId="{CCCF7461-576D-4061-A48F-1BAFEF8670DB}" dt="2023-12-16T10:20:17.034" v="1687" actId="1076"/>
          <ac:cxnSpMkLst>
            <pc:docMk/>
            <pc:sldMk cId="1664194799" sldId="541"/>
            <ac:cxnSpMk id="21" creationId="{C293FE97-B1EA-1FDD-6217-138EE4F15900}"/>
          </ac:cxnSpMkLst>
        </pc:cxnChg>
      </pc:sldChg>
      <pc:sldChg chg="addSp delSp modSp new mod modClrScheme chgLayout">
        <pc:chgData name="り ぶ" userId="e79b0678f96bfbc0" providerId="LiveId" clId="{CCCF7461-576D-4061-A48F-1BAFEF8670DB}" dt="2023-12-16T10:46:24.733" v="2878" actId="1076"/>
        <pc:sldMkLst>
          <pc:docMk/>
          <pc:sldMk cId="957638217" sldId="542"/>
        </pc:sldMkLst>
        <pc:spChg chg="mod ord">
          <ac:chgData name="り ぶ" userId="e79b0678f96bfbc0" providerId="LiveId" clId="{CCCF7461-576D-4061-A48F-1BAFEF8670DB}" dt="2023-12-16T10:35:06.495" v="2348" actId="700"/>
          <ac:spMkLst>
            <pc:docMk/>
            <pc:sldMk cId="957638217" sldId="542"/>
            <ac:spMk id="2" creationId="{E527E78B-A17A-C578-9CF2-C087616DA702}"/>
          </ac:spMkLst>
        </pc:spChg>
        <pc:spChg chg="del">
          <ac:chgData name="り ぶ" userId="e79b0678f96bfbc0" providerId="LiveId" clId="{CCCF7461-576D-4061-A48F-1BAFEF8670DB}" dt="2023-12-16T10:25:58.764" v="2070" actId="700"/>
          <ac:spMkLst>
            <pc:docMk/>
            <pc:sldMk cId="957638217" sldId="542"/>
            <ac:spMk id="3" creationId="{62D88BA0-F027-FEEA-238F-660A69CD42A0}"/>
          </ac:spMkLst>
        </pc:spChg>
        <pc:spChg chg="add mod or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12" creationId="{3167C9E5-C8DE-0CA4-335D-E424913BD998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13" creationId="{038C29A2-28A5-5EF0-5166-DDB9E6D7F00B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14" creationId="{C50C4394-0DCE-69B8-7235-C317BC578DD8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15" creationId="{F650C68B-166A-C37F-9098-2BE965C94FCB}"/>
          </ac:spMkLst>
        </pc:spChg>
        <pc:spChg chg="add del mod">
          <ac:chgData name="り ぶ" userId="e79b0678f96bfbc0" providerId="LiveId" clId="{CCCF7461-576D-4061-A48F-1BAFEF8670DB}" dt="2023-12-16T10:32:45.632" v="2269" actId="478"/>
          <ac:spMkLst>
            <pc:docMk/>
            <pc:sldMk cId="957638217" sldId="542"/>
            <ac:spMk id="16" creationId="{C827D4A9-D163-62FB-19E9-536F6A63236F}"/>
          </ac:spMkLst>
        </pc:spChg>
        <pc:spChg chg="add del mod">
          <ac:chgData name="り ぶ" userId="e79b0678f96bfbc0" providerId="LiveId" clId="{CCCF7461-576D-4061-A48F-1BAFEF8670DB}" dt="2023-12-16T10:29:37.039" v="2159" actId="478"/>
          <ac:spMkLst>
            <pc:docMk/>
            <pc:sldMk cId="957638217" sldId="542"/>
            <ac:spMk id="17" creationId="{79C2AFBE-3BA7-11BF-C6B3-4879B8CD7A09}"/>
          </ac:spMkLst>
        </pc:spChg>
        <pc:spChg chg="add del mod">
          <ac:chgData name="り ぶ" userId="e79b0678f96bfbc0" providerId="LiveId" clId="{CCCF7461-576D-4061-A48F-1BAFEF8670DB}" dt="2023-12-16T10:29:37.039" v="2159" actId="478"/>
          <ac:spMkLst>
            <pc:docMk/>
            <pc:sldMk cId="957638217" sldId="542"/>
            <ac:spMk id="22" creationId="{A7A7CF8B-28FE-159D-9E31-7F0AB9E5ACF9}"/>
          </ac:spMkLst>
        </pc:spChg>
        <pc:spChg chg="add del mod">
          <ac:chgData name="り ぶ" userId="e79b0678f96bfbc0" providerId="LiveId" clId="{CCCF7461-576D-4061-A48F-1BAFEF8670DB}" dt="2023-12-16T10:34:23.893" v="2326" actId="21"/>
          <ac:spMkLst>
            <pc:docMk/>
            <pc:sldMk cId="957638217" sldId="542"/>
            <ac:spMk id="23" creationId="{DF375205-ABEE-DAF2-F0A2-9DAF5EB21FC4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24" creationId="{0E32D8D8-0A8B-7528-074D-2A55093C8D3C}"/>
          </ac:spMkLst>
        </pc:spChg>
        <pc:spChg chg="add del mod">
          <ac:chgData name="り ぶ" userId="e79b0678f96bfbc0" providerId="LiveId" clId="{CCCF7461-576D-4061-A48F-1BAFEF8670DB}" dt="2023-12-16T10:28:33.520" v="2146" actId="21"/>
          <ac:spMkLst>
            <pc:docMk/>
            <pc:sldMk cId="957638217" sldId="542"/>
            <ac:spMk id="25" creationId="{629852DB-AAE4-BC6F-0361-1D10112A66F8}"/>
          </ac:spMkLst>
        </pc:spChg>
        <pc:spChg chg="add del mod">
          <ac:chgData name="り ぶ" userId="e79b0678f96bfbc0" providerId="LiveId" clId="{CCCF7461-576D-4061-A48F-1BAFEF8670DB}" dt="2023-12-16T10:28:45.129" v="2150" actId="21"/>
          <ac:spMkLst>
            <pc:docMk/>
            <pc:sldMk cId="957638217" sldId="542"/>
            <ac:spMk id="26" creationId="{6A4012BF-1BDE-BE58-B9A9-D0EB10FF8A43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27" creationId="{CAFAFB73-1737-BBAE-FE29-8BC92FB93F16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28" creationId="{AE395880-3FBC-8AA5-BA31-6335074751C0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29" creationId="{30FE6D41-EE37-7B5B-C693-E01F8D0DFAD4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30" creationId="{D2D6F113-7329-49D3-C67F-4EA80C74A423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31" creationId="{D573B898-65F9-B3E9-20A3-B8DEA6DEFAC9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32" creationId="{B013D1DF-0216-8723-FF42-AC5AE00E412F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39" creationId="{D60CFE33-B7C5-1A1B-589E-7203341B657C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40" creationId="{D9DFD8BB-50D3-290D-127B-BE3765E664BA}"/>
          </ac:spMkLst>
        </pc:spChg>
        <pc:spChg chg="add mod ord">
          <ac:chgData name="り ぶ" userId="e79b0678f96bfbc0" providerId="LiveId" clId="{CCCF7461-576D-4061-A48F-1BAFEF8670DB}" dt="2023-12-16T10:37:14.073" v="2621"/>
          <ac:spMkLst>
            <pc:docMk/>
            <pc:sldMk cId="957638217" sldId="542"/>
            <ac:spMk id="43" creationId="{4CE2722A-BFA3-7201-6E51-AFDA893CEAB2}"/>
          </ac:spMkLst>
        </pc:spChg>
        <pc:spChg chg="add mod">
          <ac:chgData name="り ぶ" userId="e79b0678f96bfbc0" providerId="LiveId" clId="{CCCF7461-576D-4061-A48F-1BAFEF8670DB}" dt="2023-12-16T10:43:35.511" v="2681"/>
          <ac:spMkLst>
            <pc:docMk/>
            <pc:sldMk cId="957638217" sldId="542"/>
            <ac:spMk id="44" creationId="{9926E1EE-0283-CC77-2C15-49AB2D992476}"/>
          </ac:spMkLst>
        </pc:spChg>
        <pc:spChg chg="add mod">
          <ac:chgData name="り ぶ" userId="e79b0678f96bfbc0" providerId="LiveId" clId="{CCCF7461-576D-4061-A48F-1BAFEF8670DB}" dt="2023-12-16T10:44:45.858" v="2788" actId="1076"/>
          <ac:spMkLst>
            <pc:docMk/>
            <pc:sldMk cId="957638217" sldId="542"/>
            <ac:spMk id="45" creationId="{15998432-6930-4EEA-C31A-E92F3111AF1D}"/>
          </ac:spMkLst>
        </pc:spChg>
        <pc:spChg chg="add mod">
          <ac:chgData name="り ぶ" userId="e79b0678f96bfbc0" providerId="LiveId" clId="{CCCF7461-576D-4061-A48F-1BAFEF8670DB}" dt="2023-12-16T10:46:24.733" v="2878" actId="1076"/>
          <ac:spMkLst>
            <pc:docMk/>
            <pc:sldMk cId="957638217" sldId="542"/>
            <ac:spMk id="46" creationId="{A6C5C75C-D014-C475-4E92-E38AF9C1F18D}"/>
          </ac:spMkLst>
        </pc:sp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4" creationId="{C19B4D6C-DF95-12CE-14F4-D9BFC7DA5FC3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5" creationId="{1D75731A-5870-CD41-5254-CFD16E495BE7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6" creationId="{E0D0134B-A644-6B19-22F7-51825B85603F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7" creationId="{C2752498-87CC-5799-590B-7EEC29274C4A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8" creationId="{6C9F6FBF-D511-A675-861F-E1FB1F0F6BE5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9" creationId="{76469F0E-92AC-28C0-2D0B-C1EB1A5F0D52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10" creationId="{1242654A-C036-07FC-C020-89086AD80683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11" creationId="{B3BE7669-987D-6935-DF0D-C1EB55422F74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18" creationId="{354E3076-66BE-1BC7-D9B4-A37B74E91B91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19" creationId="{5EBFABC8-756E-E63A-23B2-5CE93F3038B5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20" creationId="{50EF8E61-35E4-3253-9F31-ADE42925A68D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21" creationId="{7B3D11B3-9BBA-D8FA-2DC6-8DBB0D493F88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34" creationId="{9E409819-07DE-CD58-85F3-22B2B54BCAD7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37" creationId="{E0BFD606-374D-8BE5-F7A2-FD63DFA85F36}"/>
          </ac:cxnSpMkLst>
        </pc:cxnChg>
      </pc:sldChg>
      <pc:sldChg chg="addSp delSp modSp new del mod modClrScheme chgLayout">
        <pc:chgData name="り ぶ" userId="e79b0678f96bfbc0" providerId="LiveId" clId="{CCCF7461-576D-4061-A48F-1BAFEF8670DB}" dt="2023-12-16T10:45:44.794" v="2844" actId="2696"/>
        <pc:sldMkLst>
          <pc:docMk/>
          <pc:sldMk cId="2654240108" sldId="543"/>
        </pc:sldMkLst>
        <pc:spChg chg="del mod ord">
          <ac:chgData name="り ぶ" userId="e79b0678f96bfbc0" providerId="LiveId" clId="{CCCF7461-576D-4061-A48F-1BAFEF8670DB}" dt="2023-12-16T10:45:13.612" v="2790" actId="700"/>
          <ac:spMkLst>
            <pc:docMk/>
            <pc:sldMk cId="2654240108" sldId="543"/>
            <ac:spMk id="2" creationId="{3021036E-5F42-23C5-E8E3-91A643B0EB2F}"/>
          </ac:spMkLst>
        </pc:spChg>
        <pc:spChg chg="del">
          <ac:chgData name="り ぶ" userId="e79b0678f96bfbc0" providerId="LiveId" clId="{CCCF7461-576D-4061-A48F-1BAFEF8670DB}" dt="2023-12-16T10:45:13.612" v="2790" actId="700"/>
          <ac:spMkLst>
            <pc:docMk/>
            <pc:sldMk cId="2654240108" sldId="543"/>
            <ac:spMk id="3" creationId="{96943678-BCE9-F2C4-14EA-6ED960D1F8DF}"/>
          </ac:spMkLst>
        </pc:spChg>
        <pc:spChg chg="add mod ord">
          <ac:chgData name="り ぶ" userId="e79b0678f96bfbc0" providerId="LiveId" clId="{CCCF7461-576D-4061-A48F-1BAFEF8670DB}" dt="2023-12-16T10:45:30.502" v="2837" actId="700"/>
          <ac:spMkLst>
            <pc:docMk/>
            <pc:sldMk cId="2654240108" sldId="543"/>
            <ac:spMk id="4" creationId="{F3F6775F-D6A3-7D54-DEAC-C51FA425E073}"/>
          </ac:spMkLst>
        </pc:spChg>
        <pc:spChg chg="add mod ord">
          <ac:chgData name="り ぶ" userId="e79b0678f96bfbc0" providerId="LiveId" clId="{CCCF7461-576D-4061-A48F-1BAFEF8670DB}" dt="2023-12-16T10:45:35.350" v="2843" actId="20577"/>
          <ac:spMkLst>
            <pc:docMk/>
            <pc:sldMk cId="2654240108" sldId="543"/>
            <ac:spMk id="5" creationId="{631EE6AD-71EC-BCDA-786F-7ADAA82715B2}"/>
          </ac:spMkLst>
        </pc:spChg>
      </pc:sldChg>
      <pc:sldChg chg="addSp delSp modSp new mod">
        <pc:chgData name="り ぶ" userId="e79b0678f96bfbc0" providerId="LiveId" clId="{CCCF7461-576D-4061-A48F-1BAFEF8670DB}" dt="2023-12-16T11:12:48.930" v="3450" actId="1076"/>
        <pc:sldMkLst>
          <pc:docMk/>
          <pc:sldMk cId="3650983268" sldId="543"/>
        </pc:sldMkLst>
        <pc:spChg chg="mod">
          <ac:chgData name="り ぶ" userId="e79b0678f96bfbc0" providerId="LiveId" clId="{CCCF7461-576D-4061-A48F-1BAFEF8670DB}" dt="2023-12-16T11:11:50.988" v="3413"/>
          <ac:spMkLst>
            <pc:docMk/>
            <pc:sldMk cId="3650983268" sldId="543"/>
            <ac:spMk id="2" creationId="{15BFA0E9-6293-285B-0BFC-5BC5F835043B}"/>
          </ac:spMkLst>
        </pc:spChg>
        <pc:spChg chg="add del mod">
          <ac:chgData name="り ぶ" userId="e79b0678f96bfbc0" providerId="LiveId" clId="{CCCF7461-576D-4061-A48F-1BAFEF8670DB}" dt="2023-12-16T10:53:14.308" v="2959" actId="478"/>
          <ac:spMkLst>
            <pc:docMk/>
            <pc:sldMk cId="3650983268" sldId="543"/>
            <ac:spMk id="8" creationId="{20A6348B-B5B5-CB74-37C1-33F6E7EF6C18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9" creationId="{C623138A-CC64-8E34-CBB8-F72A461411CC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10" creationId="{6436A56C-5EED-9F91-F6B0-50D2A5F801F3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11" creationId="{0728EE57-4182-5F2B-83A4-4C3BF38C9325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12" creationId="{E4C2FFF8-C316-730A-1BE4-7B9733704E5A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18" creationId="{503E1F88-9707-BBE9-DCFB-3459C33FDA5B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19" creationId="{AF47A5D3-C7DF-9E81-547B-66EFE4C61F4B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20" creationId="{43B49B40-4722-1A2D-2066-DB83969AC702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21" creationId="{BC947655-9B66-3DF1-5A37-3D55A823FCF6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22" creationId="{B3DC7DC9-5E36-2AE6-68E2-31C2743965B6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28" creationId="{ABF8E62A-E35B-89A1-86A0-9A4FBCD683D4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29" creationId="{7FA7ADAE-1BD3-AC2B-104B-C74221FAD128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30" creationId="{97FE00E3-DCB4-50DC-373A-3CA807B8B0A0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31" creationId="{DEF6E113-6CDE-ED5D-9B06-B3EDABEED54C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32" creationId="{B947687F-76FB-8B42-BC06-DD117D684449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33" creationId="{0BA198A0-40C2-AF29-6D53-FDC7A49BA80C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34" creationId="{56C4E115-B64B-B9CC-C954-3C006C06E747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35" creationId="{CED0E8B7-9F99-8AEE-8BDF-AAF8F4F7A3FA}"/>
          </ac:spMkLst>
        </pc:spChg>
        <pc:spChg chg="add mod">
          <ac:chgData name="り ぶ" userId="e79b0678f96bfbc0" providerId="LiveId" clId="{CCCF7461-576D-4061-A48F-1BAFEF8670DB}" dt="2023-12-16T11:08:41.739" v="3283" actId="1076"/>
          <ac:spMkLst>
            <pc:docMk/>
            <pc:sldMk cId="3650983268" sldId="543"/>
            <ac:spMk id="38" creationId="{A622F5B9-6774-AD7E-E576-6916E720C3BE}"/>
          </ac:spMkLst>
        </pc:spChg>
        <pc:spChg chg="add mod">
          <ac:chgData name="り ぶ" userId="e79b0678f96bfbc0" providerId="LiveId" clId="{CCCF7461-576D-4061-A48F-1BAFEF8670DB}" dt="2023-12-16T11:07:37.537" v="3199" actId="1076"/>
          <ac:spMkLst>
            <pc:docMk/>
            <pc:sldMk cId="3650983268" sldId="543"/>
            <ac:spMk id="39" creationId="{B97FA464-0FF0-A462-D66B-6D16CEB73AA6}"/>
          </ac:spMkLst>
        </pc:spChg>
        <pc:spChg chg="add mod">
          <ac:chgData name="り ぶ" userId="e79b0678f96bfbc0" providerId="LiveId" clId="{CCCF7461-576D-4061-A48F-1BAFEF8670DB}" dt="2023-12-16T11:09:02.669" v="3294"/>
          <ac:spMkLst>
            <pc:docMk/>
            <pc:sldMk cId="3650983268" sldId="543"/>
            <ac:spMk id="40" creationId="{4387B4FF-7CF8-6394-2037-5E07CA089046}"/>
          </ac:spMkLst>
        </pc:spChg>
        <pc:spChg chg="add mod">
          <ac:chgData name="り ぶ" userId="e79b0678f96bfbc0" providerId="LiveId" clId="{CCCF7461-576D-4061-A48F-1BAFEF8670DB}" dt="2023-12-16T11:12:48.930" v="3450" actId="1076"/>
          <ac:spMkLst>
            <pc:docMk/>
            <pc:sldMk cId="3650983268" sldId="543"/>
            <ac:spMk id="41" creationId="{6F9C81BB-BA83-AFBC-8B30-521217D7CA4E}"/>
          </ac:spMkLst>
        </pc:spChg>
        <pc:spChg chg="add mod">
          <ac:chgData name="り ぶ" userId="e79b0678f96bfbc0" providerId="LiveId" clId="{CCCF7461-576D-4061-A48F-1BAFEF8670DB}" dt="2023-12-16T11:10:47.607" v="3403" actId="1076"/>
          <ac:spMkLst>
            <pc:docMk/>
            <pc:sldMk cId="3650983268" sldId="543"/>
            <ac:spMk id="42" creationId="{4C618E2D-A15B-6E42-BF7E-5FA02D6A3E35}"/>
          </ac:spMkLst>
        </pc:spChg>
        <pc:picChg chg="add mod ord">
          <ac:chgData name="り ぶ" userId="e79b0678f96bfbc0" providerId="LiveId" clId="{CCCF7461-576D-4061-A48F-1BAFEF8670DB}" dt="2023-12-16T11:03:37.297" v="3126" actId="1076"/>
          <ac:picMkLst>
            <pc:docMk/>
            <pc:sldMk cId="3650983268" sldId="543"/>
            <ac:picMk id="7" creationId="{448ED7C2-5984-26D1-94D5-876AC7A37870}"/>
          </ac:picMkLst>
        </pc:picChg>
        <pc:picChg chg="add mod">
          <ac:chgData name="り ぶ" userId="e79b0678f96bfbc0" providerId="LiveId" clId="{CCCF7461-576D-4061-A48F-1BAFEF8670DB}" dt="2023-12-16T11:03:37.297" v="3126" actId="1076"/>
          <ac:picMkLst>
            <pc:docMk/>
            <pc:sldMk cId="3650983268" sldId="543"/>
            <ac:picMk id="13" creationId="{D84A5C56-C35A-75BB-5E33-C7063FD2DA49}"/>
          </ac:picMkLst>
        </pc:picChg>
        <pc:picChg chg="add mod">
          <ac:chgData name="り ぶ" userId="e79b0678f96bfbc0" providerId="LiveId" clId="{CCCF7461-576D-4061-A48F-1BAFEF8670DB}" dt="2023-12-16T11:03:37.297" v="3126" actId="1076"/>
          <ac:picMkLst>
            <pc:docMk/>
            <pc:sldMk cId="3650983268" sldId="543"/>
            <ac:picMk id="23" creationId="{75596DF9-B194-E4DF-EE6B-DB46B0584CD0}"/>
          </ac:picMkLst>
        </pc:picChg>
        <pc:picChg chg="add mod modCrop">
          <ac:chgData name="り ぶ" userId="e79b0678f96bfbc0" providerId="LiveId" clId="{CCCF7461-576D-4061-A48F-1BAFEF8670DB}" dt="2023-12-16T11:08:41.739" v="3283" actId="1076"/>
          <ac:picMkLst>
            <pc:docMk/>
            <pc:sldMk cId="3650983268" sldId="543"/>
            <ac:picMk id="36" creationId="{403DBE4C-1AEB-627D-D6D8-ECD383119722}"/>
          </ac:picMkLst>
        </pc:picChg>
        <pc:picChg chg="add mod modCrop">
          <ac:chgData name="り ぶ" userId="e79b0678f96bfbc0" providerId="LiveId" clId="{CCCF7461-576D-4061-A48F-1BAFEF8670DB}" dt="2023-12-16T11:05:50.052" v="3150" actId="1076"/>
          <ac:picMkLst>
            <pc:docMk/>
            <pc:sldMk cId="3650983268" sldId="543"/>
            <ac:picMk id="37" creationId="{5D362B9E-A3A1-FEDF-A04C-880BA079DC84}"/>
          </ac:picMkLst>
        </pc:pic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3" creationId="{64AAEA60-13E0-00D4-B4CB-C1225261E0E0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4" creationId="{0D66C5F5-D857-5B62-010D-F817BBCF55C8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5" creationId="{5892702C-34CF-570D-A528-225A6107D63D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6" creationId="{0526B9AD-B002-E12D-C815-AF022ECB1CA0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14" creationId="{56389972-EA63-7BE9-84BD-42BF0D6031F9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15" creationId="{E158179E-B06F-8E85-523D-095E714E277E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16" creationId="{B499D275-F856-E4B4-9BAB-4EC71AFD4318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17" creationId="{16DA5E3E-8350-964F-742E-AE03DC0920EC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24" creationId="{42F403A8-6373-7B18-95DF-54173E5E9923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25" creationId="{9AD74081-6D75-665B-94EA-A08704D779C3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26" creationId="{5D0D9D14-C843-2ABA-9B49-68BE138D6D86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27" creationId="{976CF34B-991A-A6A2-F1F8-F803D4810295}"/>
          </ac:cxnSpMkLst>
        </pc:cxnChg>
      </pc:sldChg>
      <pc:sldChg chg="addSp delSp modSp new mod">
        <pc:chgData name="り ぶ" userId="e79b0678f96bfbc0" providerId="LiveId" clId="{CCCF7461-576D-4061-A48F-1BAFEF8670DB}" dt="2023-12-16T11:39:59.677" v="3925" actId="1076"/>
        <pc:sldMkLst>
          <pc:docMk/>
          <pc:sldMk cId="2557095439" sldId="544"/>
        </pc:sldMkLst>
        <pc:spChg chg="mod">
          <ac:chgData name="り ぶ" userId="e79b0678f96bfbc0" providerId="LiveId" clId="{CCCF7461-576D-4061-A48F-1BAFEF8670DB}" dt="2023-12-16T11:31:27.837" v="3495"/>
          <ac:spMkLst>
            <pc:docMk/>
            <pc:sldMk cId="2557095439" sldId="544"/>
            <ac:spMk id="2" creationId="{BB960D0B-EE03-8113-9AED-BF7540B262AD}"/>
          </ac:spMkLst>
        </pc:spChg>
        <pc:spChg chg="add del mod">
          <ac:chgData name="り ぶ" userId="e79b0678f96bfbc0" providerId="LiveId" clId="{CCCF7461-576D-4061-A48F-1BAFEF8670DB}" dt="2023-12-16T11:33:09.608" v="3510" actId="21"/>
          <ac:spMkLst>
            <pc:docMk/>
            <pc:sldMk cId="2557095439" sldId="544"/>
            <ac:spMk id="8" creationId="{5160635C-E4D2-DF60-2097-F6CDD9A0B514}"/>
          </ac:spMkLst>
        </pc:spChg>
        <pc:spChg chg="add mod ord">
          <ac:chgData name="り ぶ" userId="e79b0678f96bfbc0" providerId="LiveId" clId="{CCCF7461-576D-4061-A48F-1BAFEF8670DB}" dt="2023-12-16T11:39:02.775" v="3838" actId="1076"/>
          <ac:spMkLst>
            <pc:docMk/>
            <pc:sldMk cId="2557095439" sldId="544"/>
            <ac:spMk id="13" creationId="{05EB5B8B-8ED2-F26B-13B6-5920844E8393}"/>
          </ac:spMkLst>
        </pc:spChg>
        <pc:spChg chg="add mod">
          <ac:chgData name="り ぶ" userId="e79b0678f96bfbc0" providerId="LiveId" clId="{CCCF7461-576D-4061-A48F-1BAFEF8670DB}" dt="2023-12-16T11:39:02.775" v="3838" actId="1076"/>
          <ac:spMkLst>
            <pc:docMk/>
            <pc:sldMk cId="2557095439" sldId="544"/>
            <ac:spMk id="14" creationId="{774E8520-E3FA-B4C7-911B-5948C4009372}"/>
          </ac:spMkLst>
        </pc:spChg>
        <pc:spChg chg="add mod">
          <ac:chgData name="り ぶ" userId="e79b0678f96bfbc0" providerId="LiveId" clId="{CCCF7461-576D-4061-A48F-1BAFEF8670DB}" dt="2023-12-16T11:39:02.775" v="3838" actId="1076"/>
          <ac:spMkLst>
            <pc:docMk/>
            <pc:sldMk cId="2557095439" sldId="544"/>
            <ac:spMk id="15" creationId="{452D6D7D-3D44-9FD7-5131-1249F82F3CF8}"/>
          </ac:spMkLst>
        </pc:spChg>
        <pc:spChg chg="add mod">
          <ac:chgData name="り ぶ" userId="e79b0678f96bfbc0" providerId="LiveId" clId="{CCCF7461-576D-4061-A48F-1BAFEF8670DB}" dt="2023-12-16T11:39:02.775" v="3838" actId="1076"/>
          <ac:spMkLst>
            <pc:docMk/>
            <pc:sldMk cId="2557095439" sldId="544"/>
            <ac:spMk id="16" creationId="{EB7E8645-AAFE-E2F4-6401-B8498AE0E466}"/>
          </ac:spMkLst>
        </pc:spChg>
        <pc:spChg chg="add mod">
          <ac:chgData name="り ぶ" userId="e79b0678f96bfbc0" providerId="LiveId" clId="{CCCF7461-576D-4061-A48F-1BAFEF8670DB}" dt="2023-12-16T11:39:02.775" v="3838" actId="1076"/>
          <ac:spMkLst>
            <pc:docMk/>
            <pc:sldMk cId="2557095439" sldId="544"/>
            <ac:spMk id="17" creationId="{D0C9A324-3682-8A9E-4B25-36216090790B}"/>
          </ac:spMkLst>
        </pc:spChg>
        <pc:spChg chg="add mod">
          <ac:chgData name="り ぶ" userId="e79b0678f96bfbc0" providerId="LiveId" clId="{CCCF7461-576D-4061-A48F-1BAFEF8670DB}" dt="2023-12-16T11:39:04.948" v="3839" actId="1076"/>
          <ac:spMkLst>
            <pc:docMk/>
            <pc:sldMk cId="2557095439" sldId="544"/>
            <ac:spMk id="18" creationId="{F19738C0-6F46-359C-82FB-AEE733FFEAF1}"/>
          </ac:spMkLst>
        </pc:spChg>
        <pc:spChg chg="add mod">
          <ac:chgData name="り ぶ" userId="e79b0678f96bfbc0" providerId="LiveId" clId="{CCCF7461-576D-4061-A48F-1BAFEF8670DB}" dt="2023-12-16T11:39:02.775" v="3838" actId="1076"/>
          <ac:spMkLst>
            <pc:docMk/>
            <pc:sldMk cId="2557095439" sldId="544"/>
            <ac:spMk id="19" creationId="{25D83CB8-C1BB-8726-B29A-21A58A58F087}"/>
          </ac:spMkLst>
        </pc:spChg>
        <pc:spChg chg="add mod">
          <ac:chgData name="り ぶ" userId="e79b0678f96bfbc0" providerId="LiveId" clId="{CCCF7461-576D-4061-A48F-1BAFEF8670DB}" dt="2023-12-16T11:39:59.677" v="3925" actId="1076"/>
          <ac:spMkLst>
            <pc:docMk/>
            <pc:sldMk cId="2557095439" sldId="544"/>
            <ac:spMk id="20" creationId="{409D0F90-E0D8-4501-EB5E-8271D30EEB14}"/>
          </ac:spMkLst>
        </pc:spChg>
        <pc:picChg chg="add mod">
          <ac:chgData name="り ぶ" userId="e79b0678f96bfbc0" providerId="LiveId" clId="{CCCF7461-576D-4061-A48F-1BAFEF8670DB}" dt="2023-12-16T11:39:02.775" v="3838" actId="1076"/>
          <ac:picMkLst>
            <pc:docMk/>
            <pc:sldMk cId="2557095439" sldId="544"/>
            <ac:picMk id="4" creationId="{78992F30-B548-F1BA-6F25-8237C4F080E5}"/>
          </ac:picMkLst>
        </pc:picChg>
        <pc:picChg chg="add del mod">
          <ac:chgData name="り ぶ" userId="e79b0678f96bfbc0" providerId="LiveId" clId="{CCCF7461-576D-4061-A48F-1BAFEF8670DB}" dt="2023-12-16T11:33:11.876" v="3512" actId="21"/>
          <ac:picMkLst>
            <pc:docMk/>
            <pc:sldMk cId="2557095439" sldId="544"/>
            <ac:picMk id="5" creationId="{E9FC1981-461B-DBBC-EA40-D05ED797DB5F}"/>
          </ac:picMkLst>
        </pc:picChg>
        <pc:picChg chg="add del mod">
          <ac:chgData name="り ぶ" userId="e79b0678f96bfbc0" providerId="LiveId" clId="{CCCF7461-576D-4061-A48F-1BAFEF8670DB}" dt="2023-12-16T11:33:00.047" v="3506"/>
          <ac:picMkLst>
            <pc:docMk/>
            <pc:sldMk cId="2557095439" sldId="544"/>
            <ac:picMk id="6" creationId="{C8F82151-8F60-3C7E-228C-53E88E399468}"/>
          </ac:picMkLst>
        </pc:picChg>
        <pc:picChg chg="add mod">
          <ac:chgData name="り ぶ" userId="e79b0678f96bfbc0" providerId="LiveId" clId="{CCCF7461-576D-4061-A48F-1BAFEF8670DB}" dt="2023-12-16T11:39:02.775" v="3838" actId="1076"/>
          <ac:picMkLst>
            <pc:docMk/>
            <pc:sldMk cId="2557095439" sldId="544"/>
            <ac:picMk id="7" creationId="{C5605662-9429-3A3F-2612-D28F7CB9918B}"/>
          </ac:picMkLst>
        </pc:picChg>
        <pc:picChg chg="add mod">
          <ac:chgData name="り ぶ" userId="e79b0678f96bfbc0" providerId="LiveId" clId="{CCCF7461-576D-4061-A48F-1BAFEF8670DB}" dt="2023-12-16T11:39:02.775" v="3838" actId="1076"/>
          <ac:picMkLst>
            <pc:docMk/>
            <pc:sldMk cId="2557095439" sldId="544"/>
            <ac:picMk id="9" creationId="{A09BA295-6736-370C-E220-6F86E3D41AE7}"/>
          </ac:picMkLst>
        </pc:picChg>
        <pc:cxnChg chg="add mod">
          <ac:chgData name="り ぶ" userId="e79b0678f96bfbc0" providerId="LiveId" clId="{CCCF7461-576D-4061-A48F-1BAFEF8670DB}" dt="2023-12-16T11:39:02.775" v="3838" actId="1076"/>
          <ac:cxnSpMkLst>
            <pc:docMk/>
            <pc:sldMk cId="2557095439" sldId="544"/>
            <ac:cxnSpMk id="11" creationId="{FC1E31B5-B9E6-96FE-0ADA-290BD3F6D066}"/>
          </ac:cxnSpMkLst>
        </pc:cxnChg>
      </pc:sldChg>
      <pc:sldChg chg="modSp new del mod">
        <pc:chgData name="り ぶ" userId="e79b0678f96bfbc0" providerId="LiveId" clId="{CCCF7461-576D-4061-A48F-1BAFEF8670DB}" dt="2023-12-16T12:14:27.931" v="3954" actId="2696"/>
        <pc:sldMkLst>
          <pc:docMk/>
          <pc:sldMk cId="2354603257" sldId="545"/>
        </pc:sldMkLst>
        <pc:spChg chg="mod">
          <ac:chgData name="り ぶ" userId="e79b0678f96bfbc0" providerId="LiveId" clId="{CCCF7461-576D-4061-A48F-1BAFEF8670DB}" dt="2023-12-16T12:12:55.069" v="3953"/>
          <ac:spMkLst>
            <pc:docMk/>
            <pc:sldMk cId="2354603257" sldId="545"/>
            <ac:spMk id="2" creationId="{B337208E-8114-1680-42C3-A2216B30FAEC}"/>
          </ac:spMkLst>
        </pc:spChg>
      </pc:sldChg>
    </pc:docChg>
  </pc:docChgLst>
  <pc:docChgLst>
    <pc:chgData name="り ぶ" userId="e79b0678f96bfbc0" providerId="LiveId" clId="{0F03B045-4B51-43B6-890C-778B96CB9519}"/>
    <pc:docChg chg="custSel addSld delSld modSld sldOrd">
      <pc:chgData name="り ぶ" userId="e79b0678f96bfbc0" providerId="LiveId" clId="{0F03B045-4B51-43B6-890C-778B96CB9519}" dt="2024-02-03T12:25:14.260" v="1584" actId="20577"/>
      <pc:docMkLst>
        <pc:docMk/>
      </pc:docMkLst>
      <pc:sldChg chg="modSp mod">
        <pc:chgData name="り ぶ" userId="e79b0678f96bfbc0" providerId="LiveId" clId="{0F03B045-4B51-43B6-890C-778B96CB9519}" dt="2024-02-03T12:13:11.873" v="260" actId="20577"/>
        <pc:sldMkLst>
          <pc:docMk/>
          <pc:sldMk cId="3467085786" sldId="557"/>
        </pc:sldMkLst>
        <pc:spChg chg="mod">
          <ac:chgData name="り ぶ" userId="e79b0678f96bfbc0" providerId="LiveId" clId="{0F03B045-4B51-43B6-890C-778B96CB9519}" dt="2024-02-03T12:13:11.873" v="260" actId="20577"/>
          <ac:spMkLst>
            <pc:docMk/>
            <pc:sldMk cId="3467085786" sldId="557"/>
            <ac:spMk id="2" creationId="{C26A106D-D2F4-D946-8CC2-4A7E51FAC025}"/>
          </ac:spMkLst>
        </pc:spChg>
      </pc:sldChg>
      <pc:sldChg chg="ord">
        <pc:chgData name="り ぶ" userId="e79b0678f96bfbc0" providerId="LiveId" clId="{0F03B045-4B51-43B6-890C-778B96CB9519}" dt="2024-02-03T12:17:13.918" v="547"/>
        <pc:sldMkLst>
          <pc:docMk/>
          <pc:sldMk cId="4291912646" sldId="558"/>
        </pc:sldMkLst>
      </pc:sldChg>
      <pc:sldChg chg="addSp modSp new mod">
        <pc:chgData name="り ぶ" userId="e79b0678f96bfbc0" providerId="LiveId" clId="{0F03B045-4B51-43B6-890C-778B96CB9519}" dt="2024-02-03T12:07:09.528" v="77"/>
        <pc:sldMkLst>
          <pc:docMk/>
          <pc:sldMk cId="3530586547" sldId="564"/>
        </pc:sldMkLst>
        <pc:spChg chg="mod">
          <ac:chgData name="り ぶ" userId="e79b0678f96bfbc0" providerId="LiveId" clId="{0F03B045-4B51-43B6-890C-778B96CB9519}" dt="2024-02-03T12:07:09.528" v="77"/>
          <ac:spMkLst>
            <pc:docMk/>
            <pc:sldMk cId="3530586547" sldId="564"/>
            <ac:spMk id="2" creationId="{2C9E3754-CE6D-3852-49AA-D64913692FED}"/>
          </ac:spMkLst>
        </pc:spChg>
        <pc:spChg chg="add mod">
          <ac:chgData name="り ぶ" userId="e79b0678f96bfbc0" providerId="LiveId" clId="{0F03B045-4B51-43B6-890C-778B96CB9519}" dt="2024-02-03T12:06:41.573" v="30" actId="14100"/>
          <ac:spMkLst>
            <pc:docMk/>
            <pc:sldMk cId="3530586547" sldId="564"/>
            <ac:spMk id="4" creationId="{5D91E7BA-AD19-5BBA-B6C0-5A483944F6F7}"/>
          </ac:spMkLst>
        </pc:spChg>
        <pc:spChg chg="add mod">
          <ac:chgData name="り ぶ" userId="e79b0678f96bfbc0" providerId="LiveId" clId="{0F03B045-4B51-43B6-890C-778B96CB9519}" dt="2024-02-03T12:06:33.549" v="28" actId="1076"/>
          <ac:spMkLst>
            <pc:docMk/>
            <pc:sldMk cId="3530586547" sldId="564"/>
            <ac:spMk id="5" creationId="{51599A0B-C5E6-DAD5-439C-6E712528F934}"/>
          </ac:spMkLst>
        </pc:spChg>
        <pc:spChg chg="add mod">
          <ac:chgData name="り ぶ" userId="e79b0678f96bfbc0" providerId="LiveId" clId="{0F03B045-4B51-43B6-890C-778B96CB9519}" dt="2024-02-03T12:06:29.625" v="27" actId="1076"/>
          <ac:spMkLst>
            <pc:docMk/>
            <pc:sldMk cId="3530586547" sldId="564"/>
            <ac:spMk id="6" creationId="{476BB387-6247-DAF8-841E-3306679CE854}"/>
          </ac:spMkLst>
        </pc:spChg>
        <pc:picChg chg="add mod">
          <ac:chgData name="り ぶ" userId="e79b0678f96bfbc0" providerId="LiveId" clId="{0F03B045-4B51-43B6-890C-778B96CB9519}" dt="2024-02-03T12:06:24.459" v="26" actId="1076"/>
          <ac:picMkLst>
            <pc:docMk/>
            <pc:sldMk cId="3530586547" sldId="564"/>
            <ac:picMk id="3" creationId="{E959F33E-19C4-A636-48FF-BDA678B031C9}"/>
          </ac:picMkLst>
        </pc:picChg>
      </pc:sldChg>
      <pc:sldChg chg="modSp new mod">
        <pc:chgData name="り ぶ" userId="e79b0678f96bfbc0" providerId="LiveId" clId="{0F03B045-4B51-43B6-890C-778B96CB9519}" dt="2024-02-03T12:13:01.350" v="242"/>
        <pc:sldMkLst>
          <pc:docMk/>
          <pc:sldMk cId="2670449387" sldId="565"/>
        </pc:sldMkLst>
        <pc:spChg chg="mod">
          <ac:chgData name="り ぶ" userId="e79b0678f96bfbc0" providerId="LiveId" clId="{0F03B045-4B51-43B6-890C-778B96CB9519}" dt="2024-02-03T12:12:32.828" v="124"/>
          <ac:spMkLst>
            <pc:docMk/>
            <pc:sldMk cId="2670449387" sldId="565"/>
            <ac:spMk id="2" creationId="{75A1066A-8662-9481-D8DE-83EF2874D2C0}"/>
          </ac:spMkLst>
        </pc:spChg>
        <pc:spChg chg="mod">
          <ac:chgData name="り ぶ" userId="e79b0678f96bfbc0" providerId="LiveId" clId="{0F03B045-4B51-43B6-890C-778B96CB9519}" dt="2024-02-03T12:13:01.350" v="242"/>
          <ac:spMkLst>
            <pc:docMk/>
            <pc:sldMk cId="2670449387" sldId="565"/>
            <ac:spMk id="3" creationId="{FFC193A3-CC4A-5412-9397-F3DFB4283A35}"/>
          </ac:spMkLst>
        </pc:spChg>
      </pc:sldChg>
      <pc:sldChg chg="addSp modSp new mod modClrScheme chgLayout">
        <pc:chgData name="り ぶ" userId="e79b0678f96bfbc0" providerId="LiveId" clId="{0F03B045-4B51-43B6-890C-778B96CB9519}" dt="2024-02-03T12:17:20.744" v="556"/>
        <pc:sldMkLst>
          <pc:docMk/>
          <pc:sldMk cId="3162241750" sldId="566"/>
        </pc:sldMkLst>
        <pc:spChg chg="mod ord">
          <ac:chgData name="り ぶ" userId="e79b0678f96bfbc0" providerId="LiveId" clId="{0F03B045-4B51-43B6-890C-778B96CB9519}" dt="2024-02-03T12:17:20.744" v="556"/>
          <ac:spMkLst>
            <pc:docMk/>
            <pc:sldMk cId="3162241750" sldId="566"/>
            <ac:spMk id="2" creationId="{47E9FEDE-D028-215D-D11E-0B6457ABF24E}"/>
          </ac:spMkLst>
        </pc:spChg>
        <pc:spChg chg="add mod">
          <ac:chgData name="り ぶ" userId="e79b0678f96bfbc0" providerId="LiveId" clId="{0F03B045-4B51-43B6-890C-778B96CB9519}" dt="2024-02-03T12:15:43.417" v="433" actId="1076"/>
          <ac:spMkLst>
            <pc:docMk/>
            <pc:sldMk cId="3162241750" sldId="566"/>
            <ac:spMk id="4" creationId="{55AD660B-D4F9-6B39-AFAC-CC87F4ECCF18}"/>
          </ac:spMkLst>
        </pc:spChg>
        <pc:spChg chg="add mod">
          <ac:chgData name="り ぶ" userId="e79b0678f96bfbc0" providerId="LiveId" clId="{0F03B045-4B51-43B6-890C-778B96CB9519}" dt="2024-02-03T12:15:43.417" v="433" actId="1076"/>
          <ac:spMkLst>
            <pc:docMk/>
            <pc:sldMk cId="3162241750" sldId="566"/>
            <ac:spMk id="5" creationId="{4BCEA770-0FE9-B263-EC8A-0FECBB4EE4AB}"/>
          </ac:spMkLst>
        </pc:spChg>
        <pc:spChg chg="add mod ord">
          <ac:chgData name="り ぶ" userId="e79b0678f96bfbc0" providerId="LiveId" clId="{0F03B045-4B51-43B6-890C-778B96CB9519}" dt="2024-02-03T12:17:02.742" v="545"/>
          <ac:spMkLst>
            <pc:docMk/>
            <pc:sldMk cId="3162241750" sldId="566"/>
            <ac:spMk id="6" creationId="{8B50D1C4-14A4-9043-5454-0A2EAD24FDDE}"/>
          </ac:spMkLst>
        </pc:spChg>
        <pc:spChg chg="add mod">
          <ac:chgData name="り ぶ" userId="e79b0678f96bfbc0" providerId="LiveId" clId="{0F03B045-4B51-43B6-890C-778B96CB9519}" dt="2024-02-03T12:16:20.040" v="451"/>
          <ac:spMkLst>
            <pc:docMk/>
            <pc:sldMk cId="3162241750" sldId="566"/>
            <ac:spMk id="7" creationId="{677881E1-1F5C-C88C-B868-97EFF33CDE78}"/>
          </ac:spMkLst>
        </pc:spChg>
        <pc:picChg chg="add mod">
          <ac:chgData name="り ぶ" userId="e79b0678f96bfbc0" providerId="LiveId" clId="{0F03B045-4B51-43B6-890C-778B96CB9519}" dt="2024-02-03T12:15:43.417" v="433" actId="1076"/>
          <ac:picMkLst>
            <pc:docMk/>
            <pc:sldMk cId="3162241750" sldId="566"/>
            <ac:picMk id="3" creationId="{7755EAC8-B93C-E329-17C4-2D0965593207}"/>
          </ac:picMkLst>
        </pc:picChg>
      </pc:sldChg>
      <pc:sldChg chg="addSp delSp modSp new mod">
        <pc:chgData name="り ぶ" userId="e79b0678f96bfbc0" providerId="LiveId" clId="{0F03B045-4B51-43B6-890C-778B96CB9519}" dt="2024-02-03T12:25:14.260" v="1584" actId="20577"/>
        <pc:sldMkLst>
          <pc:docMk/>
          <pc:sldMk cId="1344481777" sldId="567"/>
        </pc:sldMkLst>
        <pc:spChg chg="mod">
          <ac:chgData name="り ぶ" userId="e79b0678f96bfbc0" providerId="LiveId" clId="{0F03B045-4B51-43B6-890C-778B96CB9519}" dt="2024-02-03T12:17:40.752" v="579"/>
          <ac:spMkLst>
            <pc:docMk/>
            <pc:sldMk cId="1344481777" sldId="567"/>
            <ac:spMk id="2" creationId="{9D4A039E-8C7A-926E-E261-D9ACF10F4931}"/>
          </ac:spMkLst>
        </pc:spChg>
        <pc:spChg chg="mod">
          <ac:chgData name="り ぶ" userId="e79b0678f96bfbc0" providerId="LiveId" clId="{0F03B045-4B51-43B6-890C-778B96CB9519}" dt="2024-02-03T12:25:14.260" v="1584" actId="20577"/>
          <ac:spMkLst>
            <pc:docMk/>
            <pc:sldMk cId="1344481777" sldId="567"/>
            <ac:spMk id="3" creationId="{92183ACF-DAD6-8548-59F8-D387C7ABA991}"/>
          </ac:spMkLst>
        </pc:spChg>
        <pc:spChg chg="add mod">
          <ac:chgData name="り ぶ" userId="e79b0678f96bfbc0" providerId="LiveId" clId="{0F03B045-4B51-43B6-890C-778B96CB9519}" dt="2024-02-03T12:23:33.991" v="1169" actId="1076"/>
          <ac:spMkLst>
            <pc:docMk/>
            <pc:sldMk cId="1344481777" sldId="567"/>
            <ac:spMk id="4" creationId="{12CBA8B0-0CBC-DEBE-182D-233004572877}"/>
          </ac:spMkLst>
        </pc:spChg>
        <pc:spChg chg="add del mod">
          <ac:chgData name="り ぶ" userId="e79b0678f96bfbc0" providerId="LiveId" clId="{0F03B045-4B51-43B6-890C-778B96CB9519}" dt="2024-02-03T12:24:31.660" v="1173" actId="21"/>
          <ac:spMkLst>
            <pc:docMk/>
            <pc:sldMk cId="1344481777" sldId="567"/>
            <ac:spMk id="5" creationId="{3421ED1B-506E-6711-FA1B-ACB034A3A62A}"/>
          </ac:spMkLst>
        </pc:spChg>
      </pc:sldChg>
      <pc:sldChg chg="new del">
        <pc:chgData name="り ぶ" userId="e79b0678f96bfbc0" providerId="LiveId" clId="{0F03B045-4B51-43B6-890C-778B96CB9519}" dt="2024-02-03T12:24:09.579" v="1170" actId="2696"/>
        <pc:sldMkLst>
          <pc:docMk/>
          <pc:sldMk cId="748055830" sldId="568"/>
        </pc:sldMkLst>
      </pc:sldChg>
    </pc:docChg>
  </pc:docChgLst>
  <pc:docChgLst>
    <pc:chgData name="り ぶ" userId="e79b0678f96bfbc0" providerId="LiveId" clId="{A8FD49EF-71BA-4A01-81D8-74B65D55745E}"/>
    <pc:docChg chg="undo custSel addSld delSld modSld sldOrd">
      <pc:chgData name="り ぶ" userId="e79b0678f96bfbc0" providerId="LiveId" clId="{A8FD49EF-71BA-4A01-81D8-74B65D55745E}" dt="2023-12-11T23:45:14.555" v="9350"/>
      <pc:docMkLst>
        <pc:docMk/>
      </pc:docMkLst>
      <pc:sldChg chg="modSp mod">
        <pc:chgData name="り ぶ" userId="e79b0678f96bfbc0" providerId="LiveId" clId="{A8FD49EF-71BA-4A01-81D8-74B65D55745E}" dt="2023-12-11T08:54:51.883" v="2177"/>
        <pc:sldMkLst>
          <pc:docMk/>
          <pc:sldMk cId="3770236491" sldId="380"/>
        </pc:sldMkLst>
        <pc:spChg chg="mod">
          <ac:chgData name="り ぶ" userId="e79b0678f96bfbc0" providerId="LiveId" clId="{A8FD49EF-71BA-4A01-81D8-74B65D55745E}" dt="2023-12-11T08:54:51.883" v="2177"/>
          <ac:spMkLst>
            <pc:docMk/>
            <pc:sldMk cId="3770236491" sldId="380"/>
            <ac:spMk id="2" creationId="{6B5A9657-0BCA-9C9B-0D22-4A47038F2E81}"/>
          </ac:spMkLst>
        </pc:spChg>
      </pc:sldChg>
      <pc:sldChg chg="addSp delSp modSp new mod modClrScheme chgLayout">
        <pc:chgData name="り ぶ" userId="e79b0678f96bfbc0" providerId="LiveId" clId="{A8FD49EF-71BA-4A01-81D8-74B65D55745E}" dt="2023-12-11T09:31:45.466" v="4344" actId="20577"/>
        <pc:sldMkLst>
          <pc:docMk/>
          <pc:sldMk cId="2659423129" sldId="381"/>
        </pc:sldMkLst>
        <pc:spChg chg="del mod ord">
          <ac:chgData name="り ぶ" userId="e79b0678f96bfbc0" providerId="LiveId" clId="{A8FD49EF-71BA-4A01-81D8-74B65D55745E}" dt="2023-12-11T05:32:29.868" v="1" actId="700"/>
          <ac:spMkLst>
            <pc:docMk/>
            <pc:sldMk cId="2659423129" sldId="381"/>
            <ac:spMk id="2" creationId="{63E19509-0174-F923-5811-9801B7025DD7}"/>
          </ac:spMkLst>
        </pc:spChg>
        <pc:spChg chg="add del mod">
          <ac:chgData name="り ぶ" userId="e79b0678f96bfbc0" providerId="LiveId" clId="{A8FD49EF-71BA-4A01-81D8-74B65D55745E}" dt="2023-12-11T08:26:57.150" v="48" actId="478"/>
          <ac:spMkLst>
            <pc:docMk/>
            <pc:sldMk cId="2659423129" sldId="381"/>
            <ac:spMk id="2" creationId="{66726282-C36C-AD57-3542-95B0649DFD44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3" creationId="{97B89D79-45A5-BC34-992C-35E85D183ADC}"/>
          </ac:spMkLst>
        </pc:spChg>
        <pc:spChg chg="del">
          <ac:chgData name="り ぶ" userId="e79b0678f96bfbc0" providerId="LiveId" clId="{A8FD49EF-71BA-4A01-81D8-74B65D55745E}" dt="2023-12-11T05:32:29.868" v="1" actId="700"/>
          <ac:spMkLst>
            <pc:docMk/>
            <pc:sldMk cId="2659423129" sldId="381"/>
            <ac:spMk id="3" creationId="{E3D0E221-DBA9-4135-1E33-EB8FB9DB8298}"/>
          </ac:spMkLst>
        </pc:spChg>
        <pc:spChg chg="add mod ord">
          <ac:chgData name="り ぶ" userId="e79b0678f96bfbc0" providerId="LiveId" clId="{A8FD49EF-71BA-4A01-81D8-74B65D55745E}" dt="2023-12-11T08:28:19.501" v="55" actId="700"/>
          <ac:spMkLst>
            <pc:docMk/>
            <pc:sldMk cId="2659423129" sldId="381"/>
            <ac:spMk id="4" creationId="{C0E9739E-D92B-1A93-CF0B-29B1C343B83B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5" creationId="{4FCD534F-3281-0CC8-4CC8-EC1D49DF8F79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6" creationId="{5012DC24-49FA-B96E-8F9C-FEB5932587E1}"/>
          </ac:spMkLst>
        </pc:spChg>
        <pc:spChg chg="add mod topLvl">
          <ac:chgData name="り ぶ" userId="e79b0678f96bfbc0" providerId="LiveId" clId="{A8FD49EF-71BA-4A01-81D8-74B65D55745E}" dt="2023-12-11T09:31:45.466" v="4344" actId="20577"/>
          <ac:spMkLst>
            <pc:docMk/>
            <pc:sldMk cId="2659423129" sldId="381"/>
            <ac:spMk id="7" creationId="{F87F7B05-C140-B63B-4193-DBBC23F0492E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8" creationId="{5AFC4145-F8FD-03BB-A0D7-95BB521CCCB6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9" creationId="{1DC40D64-94C9-B884-8E79-06FF7EC1A904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0" creationId="{B37D1080-3E2E-1402-0B4C-0E731EEFD205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1" creationId="{BBF6BBCB-EA8D-58E6-90CC-E7663934BD56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2" creationId="{3C3E3702-9E70-B9BC-BF27-699E547EB53A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3" creationId="{4D2E1371-D0D0-74DB-F668-10F2B652BA40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4" creationId="{5F4AF6AC-C10F-7D8A-70E4-F0D9508BE25F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5" creationId="{E4300902-3A67-F0C6-11D5-D271A1ADA03D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6" creationId="{8780F0AD-7A87-C067-574D-6F896B609E39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7" creationId="{5CEE8593-B76E-04C8-B4AF-39C4C0BC9353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8" creationId="{E18F8EC0-1647-80C4-7059-339DF4814EFD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9" creationId="{14EC7ED8-1BF7-120B-2557-F5A718280BF0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20" creationId="{44466FEE-8E19-FEC3-E81B-795339120F2E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21" creationId="{CFA0BE9B-FCCC-1986-14C8-9A80972E65AA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22" creationId="{5FD39902-2F2B-BA6C-FC4D-96187B055085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23" creationId="{1BB15A2B-164A-E94E-706B-4E27B17C79B3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24" creationId="{096B68FB-A7C2-9F0D-1477-223AF94BB3BD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25" creationId="{AF5FB2DA-F61C-CAE2-E3A4-EC4ED0A18153}"/>
          </ac:spMkLst>
        </pc:spChg>
        <pc:spChg chg="add mod ord">
          <ac:chgData name="り ぶ" userId="e79b0678f96bfbc0" providerId="LiveId" clId="{A8FD49EF-71BA-4A01-81D8-74B65D55745E}" dt="2023-12-11T08:32:23.233" v="533" actId="20577"/>
          <ac:spMkLst>
            <pc:docMk/>
            <pc:sldMk cId="2659423129" sldId="381"/>
            <ac:spMk id="27" creationId="{5BABAF0D-5E4A-D1AE-24D1-7EE7F74928A2}"/>
          </ac:spMkLst>
        </pc:spChg>
        <pc:spChg chg="add mod">
          <ac:chgData name="り ぶ" userId="e79b0678f96bfbc0" providerId="LiveId" clId="{A8FD49EF-71BA-4A01-81D8-74B65D55745E}" dt="2023-12-11T08:33:21.639" v="540" actId="207"/>
          <ac:spMkLst>
            <pc:docMk/>
            <pc:sldMk cId="2659423129" sldId="381"/>
            <ac:spMk id="28" creationId="{9834EC1E-60D9-8857-B177-3EB21E956DEB}"/>
          </ac:spMkLst>
        </pc:spChg>
        <pc:spChg chg="add mod">
          <ac:chgData name="り ぶ" userId="e79b0678f96bfbc0" providerId="LiveId" clId="{A8FD49EF-71BA-4A01-81D8-74B65D55745E}" dt="2023-12-11T08:50:44.450" v="1520"/>
          <ac:spMkLst>
            <pc:docMk/>
            <pc:sldMk cId="2659423129" sldId="381"/>
            <ac:spMk id="29" creationId="{1312FA9C-B185-6ADC-A078-5B56095E241B}"/>
          </ac:spMkLst>
        </pc:spChg>
        <pc:spChg chg="add del">
          <ac:chgData name="り ぶ" userId="e79b0678f96bfbc0" providerId="LiveId" clId="{A8FD49EF-71BA-4A01-81D8-74B65D55745E}" dt="2023-12-11T08:36:15.551" v="692" actId="21"/>
          <ac:spMkLst>
            <pc:docMk/>
            <pc:sldMk cId="2659423129" sldId="381"/>
            <ac:spMk id="30" creationId="{5D2978AD-D4C7-3A1B-7BA3-97B70EE0BA64}"/>
          </ac:spMkLst>
        </pc:spChg>
        <pc:spChg chg="add mod">
          <ac:chgData name="り ぶ" userId="e79b0678f96bfbc0" providerId="LiveId" clId="{A8FD49EF-71BA-4A01-81D8-74B65D55745E}" dt="2023-12-11T08:37:59.966" v="759" actId="1076"/>
          <ac:spMkLst>
            <pc:docMk/>
            <pc:sldMk cId="2659423129" sldId="381"/>
            <ac:spMk id="31" creationId="{AACC1F58-3130-229D-0B01-C73C955A1064}"/>
          </ac:spMkLst>
        </pc:spChg>
        <pc:spChg chg="add mod">
          <ac:chgData name="り ぶ" userId="e79b0678f96bfbc0" providerId="LiveId" clId="{A8FD49EF-71BA-4A01-81D8-74B65D55745E}" dt="2023-12-11T08:37:59.966" v="759" actId="1076"/>
          <ac:spMkLst>
            <pc:docMk/>
            <pc:sldMk cId="2659423129" sldId="381"/>
            <ac:spMk id="35" creationId="{23FFA010-2337-1F8A-641C-C8FD8A6BB31F}"/>
          </ac:spMkLst>
        </pc:spChg>
        <pc:grpChg chg="add del mod">
          <ac:chgData name="り ぶ" userId="e79b0678f96bfbc0" providerId="LiveId" clId="{A8FD49EF-71BA-4A01-81D8-74B65D55745E}" dt="2023-12-11T08:28:12.908" v="54" actId="165"/>
          <ac:grpSpMkLst>
            <pc:docMk/>
            <pc:sldMk cId="2659423129" sldId="381"/>
            <ac:grpSpMk id="26" creationId="{45C6D069-EA20-6172-7621-9DFC5FBCEFA2}"/>
          </ac:grpSpMkLst>
        </pc:grpChg>
        <pc:cxnChg chg="add mod">
          <ac:chgData name="り ぶ" userId="e79b0678f96bfbc0" providerId="LiveId" clId="{A8FD49EF-71BA-4A01-81D8-74B65D55745E}" dt="2023-12-11T08:37:59.966" v="759" actId="1076"/>
          <ac:cxnSpMkLst>
            <pc:docMk/>
            <pc:sldMk cId="2659423129" sldId="381"/>
            <ac:cxnSpMk id="33" creationId="{64BC732A-F96F-5242-F4A0-3860F14EAA66}"/>
          </ac:cxnSpMkLst>
        </pc:cxnChg>
        <pc:cxnChg chg="add mod">
          <ac:chgData name="り ぶ" userId="e79b0678f96bfbc0" providerId="LiveId" clId="{A8FD49EF-71BA-4A01-81D8-74B65D55745E}" dt="2023-12-11T08:37:59.966" v="759" actId="1076"/>
          <ac:cxnSpMkLst>
            <pc:docMk/>
            <pc:sldMk cId="2659423129" sldId="381"/>
            <ac:cxnSpMk id="34" creationId="{15548C68-0389-24F3-FE9C-4413C4E09404}"/>
          </ac:cxnSpMkLst>
        </pc:cxnChg>
      </pc:sldChg>
      <pc:sldChg chg="addSp modSp new mod">
        <pc:chgData name="り ぶ" userId="e79b0678f96bfbc0" providerId="LiveId" clId="{A8FD49EF-71BA-4A01-81D8-74B65D55745E}" dt="2023-12-11T09:01:24.216" v="2388"/>
        <pc:sldMkLst>
          <pc:docMk/>
          <pc:sldMk cId="915836568" sldId="382"/>
        </pc:sldMkLst>
        <pc:spChg chg="mod">
          <ac:chgData name="り ぶ" userId="e79b0678f96bfbc0" providerId="LiveId" clId="{A8FD49EF-71BA-4A01-81D8-74B65D55745E}" dt="2023-12-11T08:38:52.185" v="831"/>
          <ac:spMkLst>
            <pc:docMk/>
            <pc:sldMk cId="915836568" sldId="382"/>
            <ac:spMk id="2" creationId="{186C7568-5114-C4FD-7070-AAFF6C781040}"/>
          </ac:spMkLst>
        </pc:spChg>
        <pc:spChg chg="mod">
          <ac:chgData name="り ぶ" userId="e79b0678f96bfbc0" providerId="LiveId" clId="{A8FD49EF-71BA-4A01-81D8-74B65D55745E}" dt="2023-12-11T09:01:24.216" v="2388"/>
          <ac:spMkLst>
            <pc:docMk/>
            <pc:sldMk cId="915836568" sldId="382"/>
            <ac:spMk id="3" creationId="{F4C6C5F0-EE06-7778-8D45-27C6936DA1E4}"/>
          </ac:spMkLst>
        </pc:spChg>
        <pc:spChg chg="add mod">
          <ac:chgData name="り ぶ" userId="e79b0678f96bfbc0" providerId="LiveId" clId="{A8FD49EF-71BA-4A01-81D8-74B65D55745E}" dt="2023-12-11T08:48:51.628" v="1489" actId="20577"/>
          <ac:spMkLst>
            <pc:docMk/>
            <pc:sldMk cId="915836568" sldId="382"/>
            <ac:spMk id="4" creationId="{4F142E00-E156-308A-66D5-FCA64341C1B1}"/>
          </ac:spMkLst>
        </pc:spChg>
      </pc:sldChg>
      <pc:sldChg chg="addSp delSp modSp new mod modClrScheme chgLayout">
        <pc:chgData name="り ぶ" userId="e79b0678f96bfbc0" providerId="LiveId" clId="{A8FD49EF-71BA-4A01-81D8-74B65D55745E}" dt="2023-12-11T09:31:36.663" v="4340" actId="1076"/>
        <pc:sldMkLst>
          <pc:docMk/>
          <pc:sldMk cId="2187902545" sldId="383"/>
        </pc:sldMkLst>
        <pc:spChg chg="mod ord">
          <ac:chgData name="り ぶ" userId="e79b0678f96bfbc0" providerId="LiveId" clId="{A8FD49EF-71BA-4A01-81D8-74B65D55745E}" dt="2023-12-11T09:01:35.625" v="2389" actId="700"/>
          <ac:spMkLst>
            <pc:docMk/>
            <pc:sldMk cId="2187902545" sldId="383"/>
            <ac:spMk id="2" creationId="{A0B386FF-D044-EB2A-86EA-FB39E46885EF}"/>
          </ac:spMkLst>
        </pc:spChg>
        <pc:spChg chg="del">
          <ac:chgData name="り ぶ" userId="e79b0678f96bfbc0" providerId="LiveId" clId="{A8FD49EF-71BA-4A01-81D8-74B65D55745E}" dt="2023-12-11T08:55:23.345" v="2213" actId="700"/>
          <ac:spMkLst>
            <pc:docMk/>
            <pc:sldMk cId="2187902545" sldId="383"/>
            <ac:spMk id="3" creationId="{2D5AFB58-8BB1-DD11-C11E-545942EC1704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4" creationId="{2FA5B89B-F687-6A78-431B-7C9873F67132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5" creationId="{753193F6-EAF5-DBE0-91C3-CCD00B505CDD}"/>
          </ac:spMkLst>
        </pc:spChg>
        <pc:spChg chg="add mod">
          <ac:chgData name="り ぶ" userId="e79b0678f96bfbc0" providerId="LiveId" clId="{A8FD49EF-71BA-4A01-81D8-74B65D55745E}" dt="2023-12-11T09:31:36.663" v="4340" actId="1076"/>
          <ac:spMkLst>
            <pc:docMk/>
            <pc:sldMk cId="2187902545" sldId="383"/>
            <ac:spMk id="6" creationId="{FB93799B-6916-F26E-E585-096329B56388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7" creationId="{898A99A0-9EAD-1410-2971-A71E4182EFB9}"/>
          </ac:spMkLst>
        </pc:spChg>
        <pc:spChg chg="add mod">
          <ac:chgData name="り ぶ" userId="e79b0678f96bfbc0" providerId="LiveId" clId="{A8FD49EF-71BA-4A01-81D8-74B65D55745E}" dt="2023-12-11T08:59:43.590" v="2358" actId="207"/>
          <ac:spMkLst>
            <pc:docMk/>
            <pc:sldMk cId="2187902545" sldId="383"/>
            <ac:spMk id="8" creationId="{17D98442-1A22-059E-9691-25AB0B89CC0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9" creationId="{00A1B255-96D9-62EF-C28C-5EB36903EF35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0" creationId="{3A1FFE5F-3A72-E735-B6CE-E17D7914384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1" creationId="{6FF3E4C6-5FCA-FE3C-C790-AEE9F57D8AF8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2" creationId="{5CCAAEB8-C002-9DE6-7578-D6D330BD225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3" creationId="{EDAFC2EB-18EA-2778-CE31-02517A0ED3D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4" creationId="{DE8885ED-36BD-E68C-8506-C4187163B377}"/>
          </ac:spMkLst>
        </pc:spChg>
        <pc:spChg chg="add mod">
          <ac:chgData name="り ぶ" userId="e79b0678f96bfbc0" providerId="LiveId" clId="{A8FD49EF-71BA-4A01-81D8-74B65D55745E}" dt="2023-12-11T08:58:27.968" v="2339" actId="20577"/>
          <ac:spMkLst>
            <pc:docMk/>
            <pc:sldMk cId="2187902545" sldId="383"/>
            <ac:spMk id="18" creationId="{7FA84DD9-ABED-BCC4-1C85-58772E0DDE47}"/>
          </ac:spMkLst>
        </pc:spChg>
        <pc:spChg chg="add mod">
          <ac:chgData name="り ぶ" userId="e79b0678f96bfbc0" providerId="LiveId" clId="{A8FD49EF-71BA-4A01-81D8-74B65D55745E}" dt="2023-12-11T08:57:46.583" v="2270" actId="1076"/>
          <ac:spMkLst>
            <pc:docMk/>
            <pc:sldMk cId="2187902545" sldId="383"/>
            <ac:spMk id="20" creationId="{797F1FFC-61C9-8AEF-580C-567A2886610F}"/>
          </ac:spMkLst>
        </pc:spChg>
        <pc:spChg chg="add mod">
          <ac:chgData name="り ぶ" userId="e79b0678f96bfbc0" providerId="LiveId" clId="{A8FD49EF-71BA-4A01-81D8-74B65D55745E}" dt="2023-12-11T08:58:53.735" v="2357" actId="1076"/>
          <ac:spMkLst>
            <pc:docMk/>
            <pc:sldMk cId="2187902545" sldId="383"/>
            <ac:spMk id="21" creationId="{9410A398-A8CA-0E80-4CB7-82CCA367A7D1}"/>
          </ac:spMkLst>
        </pc:spChg>
        <pc:spChg chg="add mod ord">
          <ac:chgData name="り ぶ" userId="e79b0678f96bfbc0" providerId="LiveId" clId="{A8FD49EF-71BA-4A01-81D8-74B65D55745E}" dt="2023-12-11T09:06:03.538" v="2973"/>
          <ac:spMkLst>
            <pc:docMk/>
            <pc:sldMk cId="2187902545" sldId="383"/>
            <ac:spMk id="26" creationId="{AD92D0D9-065A-14F0-E4B8-3A7BB41A460D}"/>
          </ac:spMkLst>
        </pc:spChg>
        <pc:cxnChg chg="add mod">
          <ac:chgData name="り ぶ" userId="e79b0678f96bfbc0" providerId="LiveId" clId="{A8FD49EF-71BA-4A01-81D8-74B65D55745E}" dt="2023-12-11T09:31:36.663" v="4340" actId="1076"/>
          <ac:cxnSpMkLst>
            <pc:docMk/>
            <pc:sldMk cId="2187902545" sldId="383"/>
            <ac:cxnSpMk id="16" creationId="{A18638CF-4958-9337-0DE3-D2C99144EC19}"/>
          </ac:cxnSpMkLst>
        </pc:cxnChg>
      </pc:sldChg>
      <pc:sldChg chg="addSp modSp new mod">
        <pc:chgData name="り ぶ" userId="e79b0678f96bfbc0" providerId="LiveId" clId="{A8FD49EF-71BA-4A01-81D8-74B65D55745E}" dt="2023-12-11T10:44:09.766" v="7228" actId="1076"/>
        <pc:sldMkLst>
          <pc:docMk/>
          <pc:sldMk cId="2803378345" sldId="384"/>
        </pc:sldMkLst>
        <pc:spChg chg="mod">
          <ac:chgData name="り ぶ" userId="e79b0678f96bfbc0" providerId="LiveId" clId="{A8FD49EF-71BA-4A01-81D8-74B65D55745E}" dt="2023-12-11T09:10:09.161" v="3389"/>
          <ac:spMkLst>
            <pc:docMk/>
            <pc:sldMk cId="2803378345" sldId="384"/>
            <ac:spMk id="2" creationId="{2441185F-031F-4B5F-BB06-80CC6C3167B8}"/>
          </ac:spMkLst>
        </pc:spChg>
        <pc:spChg chg="mod">
          <ac:chgData name="り ぶ" userId="e79b0678f96bfbc0" providerId="LiveId" clId="{A8FD49EF-71BA-4A01-81D8-74B65D55745E}" dt="2023-12-11T10:27:09.450" v="5895" actId="20577"/>
          <ac:spMkLst>
            <pc:docMk/>
            <pc:sldMk cId="2803378345" sldId="384"/>
            <ac:spMk id="3" creationId="{9876E499-F168-43A6-4FA2-FA4E04A36E73}"/>
          </ac:spMkLst>
        </pc:spChg>
        <pc:spChg chg="mod">
          <ac:chgData name="り ぶ" userId="e79b0678f96bfbc0" providerId="LiveId" clId="{A8FD49EF-71BA-4A01-81D8-74B65D55745E}" dt="2023-12-11T10:30:21.089" v="6211" actId="27636"/>
          <ac:spMkLst>
            <pc:docMk/>
            <pc:sldMk cId="2803378345" sldId="384"/>
            <ac:spMk id="4" creationId="{234B2E61-2BE7-CB35-ED0D-AE083334140D}"/>
          </ac:spMkLst>
        </pc:spChg>
        <pc:spChg chg="add mod">
          <ac:chgData name="り ぶ" userId="e79b0678f96bfbc0" providerId="LiveId" clId="{A8FD49EF-71BA-4A01-81D8-74B65D55745E}" dt="2023-12-11T10:28:23.578" v="5935" actId="1076"/>
          <ac:spMkLst>
            <pc:docMk/>
            <pc:sldMk cId="2803378345" sldId="384"/>
            <ac:spMk id="5" creationId="{8A3E470E-24FE-090E-D397-3F260E71FD41}"/>
          </ac:spMkLst>
        </pc:spChg>
        <pc:spChg chg="add mod">
          <ac:chgData name="り ぶ" userId="e79b0678f96bfbc0" providerId="LiveId" clId="{A8FD49EF-71BA-4A01-81D8-74B65D55745E}" dt="2023-12-11T10:44:09.766" v="7228" actId="1076"/>
          <ac:spMkLst>
            <pc:docMk/>
            <pc:sldMk cId="2803378345" sldId="384"/>
            <ac:spMk id="6" creationId="{FA2D12E6-EBF8-F0A2-8821-B11BA26DFF71}"/>
          </ac:spMkLst>
        </pc:spChg>
      </pc:sldChg>
      <pc:sldChg chg="addSp delSp modSp new mod">
        <pc:chgData name="り ぶ" userId="e79b0678f96bfbc0" providerId="LiveId" clId="{A8FD49EF-71BA-4A01-81D8-74B65D55745E}" dt="2023-12-11T09:30:10.767" v="4296" actId="1076"/>
        <pc:sldMkLst>
          <pc:docMk/>
          <pc:sldMk cId="3765560559" sldId="385"/>
        </pc:sldMkLst>
        <pc:spChg chg="mod">
          <ac:chgData name="り ぶ" userId="e79b0678f96bfbc0" providerId="LiveId" clId="{A8FD49EF-71BA-4A01-81D8-74B65D55745E}" dt="2023-12-11T09:15:21.272" v="3875"/>
          <ac:spMkLst>
            <pc:docMk/>
            <pc:sldMk cId="3765560559" sldId="385"/>
            <ac:spMk id="2" creationId="{1CFA551F-F79B-B983-79B0-A43DD6D39EE2}"/>
          </ac:spMkLst>
        </pc:spChg>
        <pc:spChg chg="add del">
          <ac:chgData name="り ぶ" userId="e79b0678f96bfbc0" providerId="LiveId" clId="{A8FD49EF-71BA-4A01-81D8-74B65D55745E}" dt="2023-12-11T09:15:44.471" v="3878" actId="21"/>
          <ac:spMkLst>
            <pc:docMk/>
            <pc:sldMk cId="3765560559" sldId="385"/>
            <ac:spMk id="3" creationId="{0B6E31C9-2985-8DED-CD40-204A1AC66157}"/>
          </ac:spMkLst>
        </pc:spChg>
        <pc:spChg chg="add del">
          <ac:chgData name="り ぶ" userId="e79b0678f96bfbc0" providerId="LiveId" clId="{A8FD49EF-71BA-4A01-81D8-74B65D55745E}" dt="2023-12-11T09:15:47.589" v="3879" actId="21"/>
          <ac:spMkLst>
            <pc:docMk/>
            <pc:sldMk cId="3765560559" sldId="385"/>
            <ac:spMk id="4" creationId="{A1F4C808-1DB2-E4CD-8016-FF432961EB20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7" creationId="{53BA9243-DD56-0AC8-3125-9D4852B117A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8" creationId="{4760356E-AAC1-D6E7-8183-9E00773C412F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9" creationId="{7C5FCDEA-4C9D-F901-DFC3-2D46B744F81F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0" creationId="{0A217F20-EAD4-F02D-9BB5-A84E139ADCD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1" creationId="{B96033D6-AF3A-C067-1B80-C70DB8CC5FC5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5" creationId="{FB13E419-8C18-0104-E06D-2943BEEE1871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6" creationId="{9D4F1557-A789-81C7-FB5A-3D6F9111FB0F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7" creationId="{EDE42121-236C-7126-8668-C45829F1F94B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8" creationId="{D6747CBE-FF38-23DB-69F7-62D02ACA68A3}"/>
          </ac:spMkLst>
        </pc:spChg>
        <pc:spChg chg="add del mod">
          <ac:chgData name="り ぶ" userId="e79b0678f96bfbc0" providerId="LiveId" clId="{A8FD49EF-71BA-4A01-81D8-74B65D55745E}" dt="2023-12-11T09:22:39.225" v="4035" actId="478"/>
          <ac:spMkLst>
            <pc:docMk/>
            <pc:sldMk cId="3765560559" sldId="385"/>
            <ac:spMk id="19" creationId="{614E8E5E-5FE9-0D91-2AD3-57FB0C9428F0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0" creationId="{E4F9C5CF-A4FD-37AF-7788-D87D17C9D8C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2" creationId="{E091D52A-AB78-1D1B-CC2D-68A0FE78B07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3" creationId="{B43C35FF-1D84-18CA-5FE6-5E050E245C1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4" creationId="{596D767D-25C1-2433-D80A-FADC75670F3C}"/>
          </ac:spMkLst>
        </pc:spChg>
        <pc:spChg chg="add mod">
          <ac:chgData name="り ぶ" userId="e79b0678f96bfbc0" providerId="LiveId" clId="{A8FD49EF-71BA-4A01-81D8-74B65D55745E}" dt="2023-12-11T09:26:33.516" v="4207" actId="1076"/>
          <ac:spMkLst>
            <pc:docMk/>
            <pc:sldMk cId="3765560559" sldId="385"/>
            <ac:spMk id="27" creationId="{3DA9B77F-79AD-A220-D801-E787B3CB44BB}"/>
          </ac:spMkLst>
        </pc:spChg>
        <pc:spChg chg="add mod">
          <ac:chgData name="り ぶ" userId="e79b0678f96bfbc0" providerId="LiveId" clId="{A8FD49EF-71BA-4A01-81D8-74B65D55745E}" dt="2023-12-11T09:27:51.033" v="4251" actId="1076"/>
          <ac:spMkLst>
            <pc:docMk/>
            <pc:sldMk cId="3765560559" sldId="385"/>
            <ac:spMk id="35" creationId="{BE4B11D8-05CF-54E6-8610-B21193C80CD6}"/>
          </ac:spMkLst>
        </pc:spChg>
        <pc:spChg chg="add mod">
          <ac:chgData name="り ぶ" userId="e79b0678f96bfbc0" providerId="LiveId" clId="{A8FD49EF-71BA-4A01-81D8-74B65D55745E}" dt="2023-12-11T09:29:36.083" v="4282" actId="1076"/>
          <ac:spMkLst>
            <pc:docMk/>
            <pc:sldMk cId="3765560559" sldId="385"/>
            <ac:spMk id="37" creationId="{847F8BF3-BB49-D670-F4B4-64D7C422D92F}"/>
          </ac:spMkLst>
        </pc:spChg>
        <pc:spChg chg="add mod">
          <ac:chgData name="り ぶ" userId="e79b0678f96bfbc0" providerId="LiveId" clId="{A8FD49EF-71BA-4A01-81D8-74B65D55745E}" dt="2023-12-11T09:29:51.096" v="4287" actId="1076"/>
          <ac:spMkLst>
            <pc:docMk/>
            <pc:sldMk cId="3765560559" sldId="385"/>
            <ac:spMk id="39" creationId="{3CC2237D-DE2A-4912-EC9F-53F2F8A0D855}"/>
          </ac:spMkLst>
        </pc:spChg>
        <pc:spChg chg="add mod">
          <ac:chgData name="り ぶ" userId="e79b0678f96bfbc0" providerId="LiveId" clId="{A8FD49EF-71BA-4A01-81D8-74B65D55745E}" dt="2023-12-11T09:30:10.767" v="4296" actId="1076"/>
          <ac:spMkLst>
            <pc:docMk/>
            <pc:sldMk cId="3765560559" sldId="385"/>
            <ac:spMk id="42" creationId="{1F3D2027-A347-32CB-8485-3EBCDFF387F3}"/>
          </ac:spMkLst>
        </pc:spChg>
        <pc:picChg chg="add mod modCrop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6" creationId="{C8D39A80-12D7-31C7-F000-012BEB6C0F79}"/>
          </ac:picMkLst>
        </pc:picChg>
        <pc:picChg chg="add mod modCrop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13" creationId="{D4A7F3F3-E5D9-A9DA-36A0-23BBC4248B64}"/>
          </ac:picMkLst>
        </pc:picChg>
        <pc:picChg chg="add mod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14" creationId="{9102D929-BDEF-2260-D6F3-A2703A7FC119}"/>
          </ac:picMkLst>
        </pc:picChg>
        <pc:picChg chg="add mod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21" creationId="{5BE3339E-AF5A-9821-0EB5-34C4E0A022F7}"/>
          </ac:picMkLst>
        </pc:picChg>
        <pc:picChg chg="add mod modCrop">
          <ac:chgData name="り ぶ" userId="e79b0678f96bfbc0" providerId="LiveId" clId="{A8FD49EF-71BA-4A01-81D8-74B65D55745E}" dt="2023-12-11T09:26:31.514" v="4206" actId="1076"/>
          <ac:picMkLst>
            <pc:docMk/>
            <pc:sldMk cId="3765560559" sldId="385"/>
            <ac:picMk id="26" creationId="{4F1BCC2F-A575-F647-B1FC-E44170A8CCCC}"/>
          </ac:picMkLst>
        </pc:picChg>
        <pc:picChg chg="add mod">
          <ac:chgData name="り ぶ" userId="e79b0678f96bfbc0" providerId="LiveId" clId="{A8FD49EF-71BA-4A01-81D8-74B65D55745E}" dt="2023-12-11T09:27:51.033" v="4251" actId="1076"/>
          <ac:picMkLst>
            <pc:docMk/>
            <pc:sldMk cId="3765560559" sldId="385"/>
            <ac:picMk id="34" creationId="{3577DECF-6E08-0996-C88B-0F4BE2F097C7}"/>
          </ac:picMkLst>
        </pc:picChg>
        <pc:picChg chg="add mod">
          <ac:chgData name="り ぶ" userId="e79b0678f96bfbc0" providerId="LiveId" clId="{A8FD49EF-71BA-4A01-81D8-74B65D55745E}" dt="2023-12-11T09:29:44.752" v="4285" actId="196"/>
          <ac:picMkLst>
            <pc:docMk/>
            <pc:sldMk cId="3765560559" sldId="385"/>
            <ac:picMk id="38" creationId="{F0012037-7263-462D-96B3-A641DB9A6C65}"/>
          </ac:picMkLst>
        </pc:picChg>
        <pc:picChg chg="add del">
          <ac:chgData name="り ぶ" userId="e79b0678f96bfbc0" providerId="LiveId" clId="{A8FD49EF-71BA-4A01-81D8-74B65D55745E}" dt="2023-12-11T09:18:30.533" v="3916" actId="21"/>
          <ac:picMkLst>
            <pc:docMk/>
            <pc:sldMk cId="3765560559" sldId="385"/>
            <ac:picMk id="1026" creationId="{C4B1DF1F-E6B7-E94B-CEFB-4B03150556D4}"/>
          </ac:picMkLst>
        </pc:picChg>
        <pc:picChg chg="add mod">
          <ac:chgData name="り ぶ" userId="e79b0678f96bfbc0" providerId="LiveId" clId="{A8FD49EF-71BA-4A01-81D8-74B65D55745E}" dt="2023-12-11T09:29:29.981" v="4279" actId="1076"/>
          <ac:picMkLst>
            <pc:docMk/>
            <pc:sldMk cId="3765560559" sldId="385"/>
            <ac:picMk id="1028" creationId="{F4E3AF50-04AE-30F5-FA91-53BBCABF015A}"/>
          </ac:picMkLst>
        </pc:picChg>
        <pc:picChg chg="add mod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1030" creationId="{30FD992F-8A5B-9C07-5B71-24616C0872B6}"/>
          </ac:picMkLst>
        </pc:picChg>
        <pc:picChg chg="add mod">
          <ac:chgData name="り ぶ" userId="e79b0678f96bfbc0" providerId="LiveId" clId="{A8FD49EF-71BA-4A01-81D8-74B65D55745E}" dt="2023-12-11T09:29:59.990" v="4292" actId="1076"/>
          <ac:picMkLst>
            <pc:docMk/>
            <pc:sldMk cId="3765560559" sldId="385"/>
            <ac:picMk id="1032" creationId="{069D5687-416E-F0FD-39FC-04B984EBADE1}"/>
          </ac:picMkLst>
        </pc:picChg>
        <pc:cxnChg chg="add mod">
          <ac:chgData name="り ぶ" userId="e79b0678f96bfbc0" providerId="LiveId" clId="{A8FD49EF-71BA-4A01-81D8-74B65D55745E}" dt="2023-12-11T09:28:04.866" v="4271" actId="14100"/>
          <ac:cxnSpMkLst>
            <pc:docMk/>
            <pc:sldMk cId="3765560559" sldId="385"/>
            <ac:cxnSpMk id="29" creationId="{183D789B-F60B-F735-E6BB-B92C4C990032}"/>
          </ac:cxnSpMkLst>
        </pc:cxnChg>
        <pc:cxnChg chg="add mod">
          <ac:chgData name="り ぶ" userId="e79b0678f96bfbc0" providerId="LiveId" clId="{A8FD49EF-71BA-4A01-81D8-74B65D55745E}" dt="2023-12-11T09:27:00.466" v="4219" actId="1076"/>
          <ac:cxnSpMkLst>
            <pc:docMk/>
            <pc:sldMk cId="3765560559" sldId="385"/>
            <ac:cxnSpMk id="31" creationId="{422A5C2F-BC15-7EE0-4DD9-E774994F001E}"/>
          </ac:cxnSpMkLst>
        </pc:cxnChg>
        <pc:cxnChg chg="add mod">
          <ac:chgData name="り ぶ" userId="e79b0678f96bfbc0" providerId="LiveId" clId="{A8FD49EF-71BA-4A01-81D8-74B65D55745E}" dt="2023-12-11T09:29:55.316" v="4289" actId="1076"/>
          <ac:cxnSpMkLst>
            <pc:docMk/>
            <pc:sldMk cId="3765560559" sldId="385"/>
            <ac:cxnSpMk id="40" creationId="{52BA03B9-97AF-2CEB-4D8E-8219130E73E9}"/>
          </ac:cxnSpMkLst>
        </pc:cxnChg>
        <pc:cxnChg chg="add mod">
          <ac:chgData name="り ぶ" userId="e79b0678f96bfbc0" providerId="LiveId" clId="{A8FD49EF-71BA-4A01-81D8-74B65D55745E}" dt="2023-12-11T09:29:58.625" v="4291" actId="1076"/>
          <ac:cxnSpMkLst>
            <pc:docMk/>
            <pc:sldMk cId="3765560559" sldId="385"/>
            <ac:cxnSpMk id="41" creationId="{3EB16DC8-B4FD-ADF8-36DF-38CC42A4D9F9}"/>
          </ac:cxnSpMkLst>
        </pc:cxnChg>
      </pc:sldChg>
      <pc:sldChg chg="addSp delSp modSp new mod ord modClrScheme chgLayout">
        <pc:chgData name="り ぶ" userId="e79b0678f96bfbc0" providerId="LiveId" clId="{A8FD49EF-71BA-4A01-81D8-74B65D55745E}" dt="2023-12-11T09:39:36.616" v="5080" actId="20577"/>
        <pc:sldMkLst>
          <pc:docMk/>
          <pc:sldMk cId="525914061" sldId="386"/>
        </pc:sldMkLst>
        <pc:spChg chg="mod ord">
          <ac:chgData name="り ぶ" userId="e79b0678f96bfbc0" providerId="LiveId" clId="{A8FD49EF-71BA-4A01-81D8-74B65D55745E}" dt="2023-12-11T09:35:55.434" v="4544" actId="700"/>
          <ac:spMkLst>
            <pc:docMk/>
            <pc:sldMk cId="525914061" sldId="386"/>
            <ac:spMk id="2" creationId="{16B09375-8E36-C640-4753-9A0B62AD897A}"/>
          </ac:spMkLst>
        </pc:spChg>
        <pc:spChg chg="del">
          <ac:chgData name="り ぶ" userId="e79b0678f96bfbc0" providerId="LiveId" clId="{A8FD49EF-71BA-4A01-81D8-74B65D55745E}" dt="2023-12-11T09:31:01.343" v="4325" actId="700"/>
          <ac:spMkLst>
            <pc:docMk/>
            <pc:sldMk cId="525914061" sldId="386"/>
            <ac:spMk id="3" creationId="{995981C1-9DF4-16C7-8EA8-02F7A5B28A42}"/>
          </ac:spMkLst>
        </pc:spChg>
        <pc:spChg chg="del">
          <ac:chgData name="り ぶ" userId="e79b0678f96bfbc0" providerId="LiveId" clId="{A8FD49EF-71BA-4A01-81D8-74B65D55745E}" dt="2023-12-11T09:31:01.343" v="4325" actId="700"/>
          <ac:spMkLst>
            <pc:docMk/>
            <pc:sldMk cId="525914061" sldId="386"/>
            <ac:spMk id="4" creationId="{DE1919DC-FB43-4696-4880-03FB3952B17B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5" creationId="{01935340-89C5-1255-D9F1-B6240B606FB7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6" creationId="{70905D45-4708-922C-1EF3-E31930D98050}"/>
          </ac:spMkLst>
        </pc:spChg>
        <pc:spChg chg="add del mod">
          <ac:chgData name="り ぶ" userId="e79b0678f96bfbc0" providerId="LiveId" clId="{A8FD49EF-71BA-4A01-81D8-74B65D55745E}" dt="2023-12-11T09:31:15.587" v="4330" actId="478"/>
          <ac:spMkLst>
            <pc:docMk/>
            <pc:sldMk cId="525914061" sldId="386"/>
            <ac:spMk id="8" creationId="{51000CC3-56CA-EB6C-F72C-9D6135ED95C1}"/>
          </ac:spMkLst>
        </pc:spChg>
        <pc:spChg chg="add del mod">
          <ac:chgData name="り ぶ" userId="e79b0678f96bfbc0" providerId="LiveId" clId="{A8FD49EF-71BA-4A01-81D8-74B65D55745E}" dt="2023-12-11T09:31:14.288" v="4329" actId="478"/>
          <ac:spMkLst>
            <pc:docMk/>
            <pc:sldMk cId="525914061" sldId="386"/>
            <ac:spMk id="9" creationId="{5A9ABA8D-D4B6-16DC-DC5B-C74B82182C94}"/>
          </ac:spMkLst>
        </pc:spChg>
        <pc:spChg chg="add del mod">
          <ac:chgData name="り ぶ" userId="e79b0678f96bfbc0" providerId="LiveId" clId="{A8FD49EF-71BA-4A01-81D8-74B65D55745E}" dt="2023-12-11T09:31:12.416" v="4328" actId="478"/>
          <ac:spMkLst>
            <pc:docMk/>
            <pc:sldMk cId="525914061" sldId="386"/>
            <ac:spMk id="10" creationId="{45B5A2FD-D6EB-4905-80E9-B4B2459CABFE}"/>
          </ac:spMkLst>
        </pc:spChg>
        <pc:spChg chg="add mod or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1" creationId="{EA71CD94-3182-0A17-7B24-260383B250AD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2" creationId="{88A938A7-CEB5-7CA1-B4DF-384DBDDFE1C3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3" creationId="{62E7ABF4-19AD-4EA3-4751-5E47C35AE314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4" creationId="{868506B1-5787-3624-177C-DB8B9DC40AF2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5" creationId="{15C49E13-6532-C871-AC4F-84C1666ED3A5}"/>
          </ac:spMkLst>
        </pc:spChg>
        <pc:spChg chg="add mod ord">
          <ac:chgData name="り ぶ" userId="e79b0678f96bfbc0" providerId="LiveId" clId="{A8FD49EF-71BA-4A01-81D8-74B65D55745E}" dt="2023-12-11T09:39:36.616" v="5080" actId="20577"/>
          <ac:spMkLst>
            <pc:docMk/>
            <pc:sldMk cId="525914061" sldId="386"/>
            <ac:spMk id="16" creationId="{C892717E-B1F0-FC80-4BA7-B37C371695BF}"/>
          </ac:spMkLst>
        </pc:spChg>
        <pc:cxnChg chg="add del mod">
          <ac:chgData name="り ぶ" userId="e79b0678f96bfbc0" providerId="LiveId" clId="{A8FD49EF-71BA-4A01-81D8-74B65D55745E}" dt="2023-12-11T09:31:16.900" v="4331" actId="478"/>
          <ac:cxnSpMkLst>
            <pc:docMk/>
            <pc:sldMk cId="525914061" sldId="386"/>
            <ac:cxnSpMk id="7" creationId="{D9C70593-A27F-E684-2A90-AE4F5741B9C4}"/>
          </ac:cxnSpMkLst>
        </pc:cxnChg>
      </pc:sldChg>
      <pc:sldChg chg="addSp modSp new mod">
        <pc:chgData name="り ぶ" userId="e79b0678f96bfbc0" providerId="LiveId" clId="{A8FD49EF-71BA-4A01-81D8-74B65D55745E}" dt="2023-12-11T09:45:34.549" v="5651"/>
        <pc:sldMkLst>
          <pc:docMk/>
          <pc:sldMk cId="823133133" sldId="387"/>
        </pc:sldMkLst>
        <pc:spChg chg="mod">
          <ac:chgData name="り ぶ" userId="e79b0678f96bfbc0" providerId="LiveId" clId="{A8FD49EF-71BA-4A01-81D8-74B65D55745E}" dt="2023-12-11T09:40:46.433" v="5196"/>
          <ac:spMkLst>
            <pc:docMk/>
            <pc:sldMk cId="823133133" sldId="387"/>
            <ac:spMk id="2" creationId="{C020C61F-79A6-B644-4C8A-3C6A5DAF7A7B}"/>
          </ac:spMkLst>
        </pc:spChg>
        <pc:spChg chg="mod">
          <ac:chgData name="り ぶ" userId="e79b0678f96bfbc0" providerId="LiveId" clId="{A8FD49EF-71BA-4A01-81D8-74B65D55745E}" dt="2023-12-11T09:41:41.606" v="5385"/>
          <ac:spMkLst>
            <pc:docMk/>
            <pc:sldMk cId="823133133" sldId="387"/>
            <ac:spMk id="3" creationId="{7889F729-BAD1-7041-7D3E-C2EA82294FE3}"/>
          </ac:spMkLst>
        </pc:spChg>
        <pc:spChg chg="add mod">
          <ac:chgData name="り ぶ" userId="e79b0678f96bfbc0" providerId="LiveId" clId="{A8FD49EF-71BA-4A01-81D8-74B65D55745E}" dt="2023-12-11T09:45:34.549" v="5651"/>
          <ac:spMkLst>
            <pc:docMk/>
            <pc:sldMk cId="823133133" sldId="387"/>
            <ac:spMk id="4" creationId="{42534CB8-2FC5-A33B-B1D3-F8FB0C1943F2}"/>
          </ac:spMkLst>
        </pc:spChg>
        <pc:spChg chg="add mod">
          <ac:chgData name="り ぶ" userId="e79b0678f96bfbc0" providerId="LiveId" clId="{A8FD49EF-71BA-4A01-81D8-74B65D55745E}" dt="2023-12-11T09:45:28.909" v="5639" actId="1076"/>
          <ac:spMkLst>
            <pc:docMk/>
            <pc:sldMk cId="823133133" sldId="387"/>
            <ac:spMk id="5" creationId="{07DDBCBE-8112-048E-9063-109CB104BEE8}"/>
          </ac:spMkLst>
        </pc:spChg>
      </pc:sldChg>
      <pc:sldChg chg="modSp new mod">
        <pc:chgData name="り ぶ" userId="e79b0678f96bfbc0" providerId="LiveId" clId="{A8FD49EF-71BA-4A01-81D8-74B65D55745E}" dt="2023-12-11T10:34:44.989" v="6327"/>
        <pc:sldMkLst>
          <pc:docMk/>
          <pc:sldMk cId="692275071" sldId="388"/>
        </pc:sldMkLst>
        <pc:spChg chg="mod">
          <ac:chgData name="り ぶ" userId="e79b0678f96bfbc0" providerId="LiveId" clId="{A8FD49EF-71BA-4A01-81D8-74B65D55745E}" dt="2023-12-11T10:34:44.989" v="6327"/>
          <ac:spMkLst>
            <pc:docMk/>
            <pc:sldMk cId="692275071" sldId="388"/>
            <ac:spMk id="2" creationId="{7A2D296F-2C24-4E77-4629-8347302B9EF4}"/>
          </ac:spMkLst>
        </pc:spChg>
      </pc:sldChg>
      <pc:sldChg chg="new">
        <pc:chgData name="り ぶ" userId="e79b0678f96bfbc0" providerId="LiveId" clId="{A8FD49EF-71BA-4A01-81D8-74B65D55745E}" dt="2023-12-11T09:46:32.483" v="5679" actId="680"/>
        <pc:sldMkLst>
          <pc:docMk/>
          <pc:sldMk cId="694134030" sldId="389"/>
        </pc:sldMkLst>
      </pc:sldChg>
      <pc:sldChg chg="addSp delSp modSp new mod">
        <pc:chgData name="り ぶ" userId="e79b0678f96bfbc0" providerId="LiveId" clId="{A8FD49EF-71BA-4A01-81D8-74B65D55745E}" dt="2023-12-11T10:59:36.766" v="8569" actId="14100"/>
        <pc:sldMkLst>
          <pc:docMk/>
          <pc:sldMk cId="2793555646" sldId="390"/>
        </pc:sldMkLst>
        <pc:spChg chg="mod">
          <ac:chgData name="り ぶ" userId="e79b0678f96bfbc0" providerId="LiveId" clId="{A8FD49EF-71BA-4A01-81D8-74B65D55745E}" dt="2023-12-11T09:47:48.166" v="5760"/>
          <ac:spMkLst>
            <pc:docMk/>
            <pc:sldMk cId="2793555646" sldId="390"/>
            <ac:spMk id="2" creationId="{F3CD2A59-EFF2-2C3B-596A-C34BFCE4F319}"/>
          </ac:spMkLst>
        </pc:spChg>
        <pc:spChg chg="add mod">
          <ac:chgData name="り ぶ" userId="e79b0678f96bfbc0" providerId="LiveId" clId="{A8FD49EF-71BA-4A01-81D8-74B65D55745E}" dt="2023-12-11T10:56:51.422" v="8319" actId="1076"/>
          <ac:spMkLst>
            <pc:docMk/>
            <pc:sldMk cId="2793555646" sldId="390"/>
            <ac:spMk id="3" creationId="{65DA0692-87E4-3FC1-E6E4-407D85CCE131}"/>
          </ac:spMkLst>
        </pc:spChg>
        <pc:spChg chg="add mod">
          <ac:chgData name="り ぶ" userId="e79b0678f96bfbc0" providerId="LiveId" clId="{A8FD49EF-71BA-4A01-81D8-74B65D55745E}" dt="2023-12-11T10:57:56.385" v="8374" actId="1076"/>
          <ac:spMkLst>
            <pc:docMk/>
            <pc:sldMk cId="2793555646" sldId="390"/>
            <ac:spMk id="4" creationId="{28593906-7B64-DB68-A3A0-9CFD97E02F61}"/>
          </ac:spMkLst>
        </pc:spChg>
        <pc:spChg chg="add mod">
          <ac:chgData name="り ぶ" userId="e79b0678f96bfbc0" providerId="LiveId" clId="{A8FD49EF-71BA-4A01-81D8-74B65D55745E}" dt="2023-12-11T10:58:16.450" v="8426" actId="14100"/>
          <ac:spMkLst>
            <pc:docMk/>
            <pc:sldMk cId="2793555646" sldId="390"/>
            <ac:spMk id="5" creationId="{20B6CE6F-D889-CF7A-8D7B-F4E9004FBA52}"/>
          </ac:spMkLst>
        </pc:spChg>
        <pc:spChg chg="add mod">
          <ac:chgData name="り ぶ" userId="e79b0678f96bfbc0" providerId="LiveId" clId="{A8FD49EF-71BA-4A01-81D8-74B65D55745E}" dt="2023-12-11T10:58:33.633" v="8429" actId="692"/>
          <ac:spMkLst>
            <pc:docMk/>
            <pc:sldMk cId="2793555646" sldId="390"/>
            <ac:spMk id="6" creationId="{90E29368-B8F1-6FCA-AD9C-64CBE440BD29}"/>
          </ac:spMkLst>
        </pc:spChg>
        <pc:spChg chg="add del mod">
          <ac:chgData name="り ぶ" userId="e79b0678f96bfbc0" providerId="LiveId" clId="{A8FD49EF-71BA-4A01-81D8-74B65D55745E}" dt="2023-12-11T10:58:59.666" v="8477" actId="478"/>
          <ac:spMkLst>
            <pc:docMk/>
            <pc:sldMk cId="2793555646" sldId="390"/>
            <ac:spMk id="7" creationId="{B15CAFE5-91A3-9DC9-7482-A933375D9158}"/>
          </ac:spMkLst>
        </pc:spChg>
        <pc:spChg chg="add mod">
          <ac:chgData name="り ぶ" userId="e79b0678f96bfbc0" providerId="LiveId" clId="{A8FD49EF-71BA-4A01-81D8-74B65D55745E}" dt="2023-12-11T10:58:56.183" v="8476" actId="1076"/>
          <ac:spMkLst>
            <pc:docMk/>
            <pc:sldMk cId="2793555646" sldId="390"/>
            <ac:spMk id="8" creationId="{9325F3CC-B177-3F0C-A628-4C59CAE95216}"/>
          </ac:spMkLst>
        </pc:spChg>
        <pc:spChg chg="add mod">
          <ac:chgData name="り ぶ" userId="e79b0678f96bfbc0" providerId="LiveId" clId="{A8FD49EF-71BA-4A01-81D8-74B65D55745E}" dt="2023-12-11T10:59:36.766" v="8569" actId="14100"/>
          <ac:spMkLst>
            <pc:docMk/>
            <pc:sldMk cId="2793555646" sldId="390"/>
            <ac:spMk id="9" creationId="{8934ADA9-C74D-BBC7-E28D-2BEAF02FE802}"/>
          </ac:spMkLst>
        </pc:spChg>
      </pc:sldChg>
      <pc:sldChg chg="modSp add mod">
        <pc:chgData name="り ぶ" userId="e79b0678f96bfbc0" providerId="LiveId" clId="{A8FD49EF-71BA-4A01-81D8-74B65D55745E}" dt="2023-12-11T09:47:13.624" v="5730"/>
        <pc:sldMkLst>
          <pc:docMk/>
          <pc:sldMk cId="3910922472" sldId="391"/>
        </pc:sldMkLst>
        <pc:spChg chg="mod">
          <ac:chgData name="り ぶ" userId="e79b0678f96bfbc0" providerId="LiveId" clId="{A8FD49EF-71BA-4A01-81D8-74B65D55745E}" dt="2023-12-11T09:47:13.624" v="5730"/>
          <ac:spMkLst>
            <pc:docMk/>
            <pc:sldMk cId="3910922472" sldId="391"/>
            <ac:spMk id="2" creationId="{1CFA551F-F79B-B983-79B0-A43DD6D39EE2}"/>
          </ac:spMkLst>
        </pc:spChg>
      </pc:sldChg>
      <pc:sldChg chg="addSp delSp modSp new mod modClrScheme chgLayout">
        <pc:chgData name="り ぶ" userId="e79b0678f96bfbc0" providerId="LiveId" clId="{A8FD49EF-71BA-4A01-81D8-74B65D55745E}" dt="2023-12-11T23:40:29.904" v="8897" actId="14100"/>
        <pc:sldMkLst>
          <pc:docMk/>
          <pc:sldMk cId="1248543260" sldId="392"/>
        </pc:sldMkLst>
        <pc:spChg chg="mod ord">
          <ac:chgData name="り ぶ" userId="e79b0678f96bfbc0" providerId="LiveId" clId="{A8FD49EF-71BA-4A01-81D8-74B65D55745E}" dt="2023-12-11T10:59:45.450" v="8570" actId="700"/>
          <ac:spMkLst>
            <pc:docMk/>
            <pc:sldMk cId="1248543260" sldId="392"/>
            <ac:spMk id="2" creationId="{C038CE32-DF60-0EF3-6889-F390F2ED5AF1}"/>
          </ac:spMkLst>
        </pc:spChg>
        <pc:spChg chg="add mod">
          <ac:chgData name="り ぶ" userId="e79b0678f96bfbc0" providerId="LiveId" clId="{A8FD49EF-71BA-4A01-81D8-74B65D55745E}" dt="2023-12-11T23:38:09.846" v="8700" actId="14100"/>
          <ac:spMkLst>
            <pc:docMk/>
            <pc:sldMk cId="1248543260" sldId="392"/>
            <ac:spMk id="3" creationId="{4A14513E-3C6A-2118-8683-44565527EE99}"/>
          </ac:spMkLst>
        </pc:spChg>
        <pc:spChg chg="del">
          <ac:chgData name="り ぶ" userId="e79b0678f96bfbc0" providerId="LiveId" clId="{A8FD49EF-71BA-4A01-81D8-74B65D55745E}" dt="2023-12-11T10:59:45.450" v="8570" actId="700"/>
          <ac:spMkLst>
            <pc:docMk/>
            <pc:sldMk cId="1248543260" sldId="392"/>
            <ac:spMk id="3" creationId="{5BF4436F-5907-CA7E-1BB4-F20989F0BCB6}"/>
          </ac:spMkLst>
        </pc:spChg>
        <pc:spChg chg="add mod">
          <ac:chgData name="り ぶ" userId="e79b0678f96bfbc0" providerId="LiveId" clId="{A8FD49EF-71BA-4A01-81D8-74B65D55745E}" dt="2023-12-11T11:00:34.266" v="8575" actId="1076"/>
          <ac:spMkLst>
            <pc:docMk/>
            <pc:sldMk cId="1248543260" sldId="392"/>
            <ac:spMk id="4" creationId="{57211133-BA30-F446-5BEE-E472E2589906}"/>
          </ac:spMkLst>
        </pc:spChg>
        <pc:spChg chg="add mod">
          <ac:chgData name="り ぶ" userId="e79b0678f96bfbc0" providerId="LiveId" clId="{A8FD49EF-71BA-4A01-81D8-74B65D55745E}" dt="2023-12-11T23:38:38.092" v="8735" actId="1076"/>
          <ac:spMkLst>
            <pc:docMk/>
            <pc:sldMk cId="1248543260" sldId="392"/>
            <ac:spMk id="5" creationId="{A099B40F-8BF1-ADBA-E905-6D2B072CE195}"/>
          </ac:spMkLst>
        </pc:spChg>
        <pc:spChg chg="add mod">
          <ac:chgData name="り ぶ" userId="e79b0678f96bfbc0" providerId="LiveId" clId="{A8FD49EF-71BA-4A01-81D8-74B65D55745E}" dt="2023-12-11T23:39:11.646" v="8788" actId="1076"/>
          <ac:spMkLst>
            <pc:docMk/>
            <pc:sldMk cId="1248543260" sldId="392"/>
            <ac:spMk id="6" creationId="{F475C390-35B7-9F2D-5FD6-4CBBBE2C49EA}"/>
          </ac:spMkLst>
        </pc:spChg>
        <pc:spChg chg="add mod">
          <ac:chgData name="り ぶ" userId="e79b0678f96bfbc0" providerId="LiveId" clId="{A8FD49EF-71BA-4A01-81D8-74B65D55745E}" dt="2023-12-11T23:39:35.671" v="8812" actId="1076"/>
          <ac:spMkLst>
            <pc:docMk/>
            <pc:sldMk cId="1248543260" sldId="392"/>
            <ac:spMk id="7" creationId="{68C209FE-D2EC-6CB8-17B5-131444FBBCD3}"/>
          </ac:spMkLst>
        </pc:spChg>
        <pc:spChg chg="add mod">
          <ac:chgData name="り ぶ" userId="e79b0678f96bfbc0" providerId="LiveId" clId="{A8FD49EF-71BA-4A01-81D8-74B65D55745E}" dt="2023-12-11T23:39:56.739" v="8833" actId="1076"/>
          <ac:spMkLst>
            <pc:docMk/>
            <pc:sldMk cId="1248543260" sldId="392"/>
            <ac:spMk id="8" creationId="{84A201C6-8FFC-9D2C-976E-16E5F0E469A1}"/>
          </ac:spMkLst>
        </pc:spChg>
        <pc:spChg chg="add mod">
          <ac:chgData name="り ぶ" userId="e79b0678f96bfbc0" providerId="LiveId" clId="{A8FD49EF-71BA-4A01-81D8-74B65D55745E}" dt="2023-12-11T23:40:29.904" v="8897" actId="14100"/>
          <ac:spMkLst>
            <pc:docMk/>
            <pc:sldMk cId="1248543260" sldId="392"/>
            <ac:spMk id="9" creationId="{35C12BAD-E88F-CC93-C639-126BFECC860A}"/>
          </ac:spMkLst>
        </pc:spChg>
      </pc:sldChg>
      <pc:sldChg chg="modSp new mod">
        <pc:chgData name="り ぶ" userId="e79b0678f96bfbc0" providerId="LiveId" clId="{A8FD49EF-71BA-4A01-81D8-74B65D55745E}" dt="2023-12-11T23:45:14.555" v="9350"/>
        <pc:sldMkLst>
          <pc:docMk/>
          <pc:sldMk cId="46094535" sldId="393"/>
        </pc:sldMkLst>
        <pc:spChg chg="mod">
          <ac:chgData name="り ぶ" userId="e79b0678f96bfbc0" providerId="LiveId" clId="{A8FD49EF-71BA-4A01-81D8-74B65D55745E}" dt="2023-12-11T23:44:57.100" v="9310" actId="27636"/>
          <ac:spMkLst>
            <pc:docMk/>
            <pc:sldMk cId="46094535" sldId="393"/>
            <ac:spMk id="2" creationId="{FA73267C-76F0-B8B8-418F-3558CF552FCE}"/>
          </ac:spMkLst>
        </pc:spChg>
        <pc:spChg chg="mod">
          <ac:chgData name="り ぶ" userId="e79b0678f96bfbc0" providerId="LiveId" clId="{A8FD49EF-71BA-4A01-81D8-74B65D55745E}" dt="2023-12-11T23:45:14.555" v="9350"/>
          <ac:spMkLst>
            <pc:docMk/>
            <pc:sldMk cId="46094535" sldId="393"/>
            <ac:spMk id="3" creationId="{E2605F6E-45C9-177C-924C-370CBEDC1D39}"/>
          </ac:spMkLst>
        </pc:spChg>
      </pc:sldChg>
      <pc:sldChg chg="new del">
        <pc:chgData name="り ぶ" userId="e79b0678f96bfbc0" providerId="LiveId" clId="{A8FD49EF-71BA-4A01-81D8-74B65D55745E}" dt="2023-12-11T10:46:27.202" v="7462" actId="2696"/>
        <pc:sldMkLst>
          <pc:docMk/>
          <pc:sldMk cId="2739464828" sldId="394"/>
        </pc:sldMkLst>
      </pc:sldChg>
      <pc:sldChg chg="addSp delSp modSp new mod">
        <pc:chgData name="り ぶ" userId="e79b0678f96bfbc0" providerId="LiveId" clId="{A8FD49EF-71BA-4A01-81D8-74B65D55745E}" dt="2023-12-11T10:55:25.778" v="8290" actId="14100"/>
        <pc:sldMkLst>
          <pc:docMk/>
          <pc:sldMk cId="1769115896" sldId="395"/>
        </pc:sldMkLst>
        <pc:spChg chg="mod">
          <ac:chgData name="り ぶ" userId="e79b0678f96bfbc0" providerId="LiveId" clId="{A8FD49EF-71BA-4A01-81D8-74B65D55745E}" dt="2023-12-11T10:46:18.790" v="7461"/>
          <ac:spMkLst>
            <pc:docMk/>
            <pc:sldMk cId="1769115896" sldId="395"/>
            <ac:spMk id="2" creationId="{05C31C7F-A67B-7FC1-8EF6-C3BC99619D5D}"/>
          </ac:spMkLst>
        </pc:spChg>
        <pc:spChg chg="mod">
          <ac:chgData name="り ぶ" userId="e79b0678f96bfbc0" providerId="LiveId" clId="{A8FD49EF-71BA-4A01-81D8-74B65D55745E}" dt="2023-12-11T10:51:20.400" v="7922"/>
          <ac:spMkLst>
            <pc:docMk/>
            <pc:sldMk cId="1769115896" sldId="395"/>
            <ac:spMk id="3" creationId="{EBFC760D-1705-1823-6047-CC7C108BA120}"/>
          </ac:spMkLst>
        </pc:spChg>
        <pc:spChg chg="add del">
          <ac:chgData name="り ぶ" userId="e79b0678f96bfbc0" providerId="LiveId" clId="{A8FD49EF-71BA-4A01-81D8-74B65D55745E}" dt="2023-12-11T10:50:13.533" v="7770" actId="21"/>
          <ac:spMkLst>
            <pc:docMk/>
            <pc:sldMk cId="1769115896" sldId="395"/>
            <ac:spMk id="4" creationId="{164C7138-404A-9473-1CEF-48FD4071904A}"/>
          </ac:spMkLst>
        </pc:spChg>
        <pc:spChg chg="add mod">
          <ac:chgData name="り ぶ" userId="e79b0678f96bfbc0" providerId="LiveId" clId="{A8FD49EF-71BA-4A01-81D8-74B65D55745E}" dt="2023-12-11T10:50:44.663" v="7815" actId="1076"/>
          <ac:spMkLst>
            <pc:docMk/>
            <pc:sldMk cId="1769115896" sldId="395"/>
            <ac:spMk id="5" creationId="{71AAF891-2BC9-A0B1-6B0A-127419197B79}"/>
          </ac:spMkLst>
        </pc:spChg>
        <pc:spChg chg="add mod">
          <ac:chgData name="り ぶ" userId="e79b0678f96bfbc0" providerId="LiveId" clId="{A8FD49EF-71BA-4A01-81D8-74B65D55745E}" dt="2023-12-11T10:55:25.778" v="8290" actId="14100"/>
          <ac:spMkLst>
            <pc:docMk/>
            <pc:sldMk cId="1769115896" sldId="395"/>
            <ac:spMk id="6" creationId="{BCFA1514-4C77-1F16-3820-2B5EE8895AF1}"/>
          </ac:spMkLst>
        </pc:spChg>
      </pc:sldChg>
      <pc:sldChg chg="modSp new mod">
        <pc:chgData name="り ぶ" userId="e79b0678f96bfbc0" providerId="LiveId" clId="{A8FD49EF-71BA-4A01-81D8-74B65D55745E}" dt="2023-12-11T10:53:56.345" v="8202" actId="20577"/>
        <pc:sldMkLst>
          <pc:docMk/>
          <pc:sldMk cId="1466077980" sldId="396"/>
        </pc:sldMkLst>
        <pc:spChg chg="mod">
          <ac:chgData name="り ぶ" userId="e79b0678f96bfbc0" providerId="LiveId" clId="{A8FD49EF-71BA-4A01-81D8-74B65D55745E}" dt="2023-12-11T10:52:36.672" v="7945"/>
          <ac:spMkLst>
            <pc:docMk/>
            <pc:sldMk cId="1466077980" sldId="396"/>
            <ac:spMk id="2" creationId="{CD3EAC30-DDB7-F14E-98B8-DB7A76ACBB99}"/>
          </ac:spMkLst>
        </pc:spChg>
        <pc:spChg chg="mod">
          <ac:chgData name="り ぶ" userId="e79b0678f96bfbc0" providerId="LiveId" clId="{A8FD49EF-71BA-4A01-81D8-74B65D55745E}" dt="2023-12-11T10:53:56.345" v="8202" actId="20577"/>
          <ac:spMkLst>
            <pc:docMk/>
            <pc:sldMk cId="1466077980" sldId="396"/>
            <ac:spMk id="3" creationId="{71F9AA01-17E7-B2BA-0E67-E2A09C1B985A}"/>
          </ac:spMkLst>
        </pc:spChg>
      </pc:sldChg>
      <pc:sldChg chg="addSp modSp new mod">
        <pc:chgData name="り ぶ" userId="e79b0678f96bfbc0" providerId="LiveId" clId="{A8FD49EF-71BA-4A01-81D8-74B65D55745E}" dt="2023-12-11T23:42:14.831" v="9038" actId="14100"/>
        <pc:sldMkLst>
          <pc:docMk/>
          <pc:sldMk cId="1999743266" sldId="397"/>
        </pc:sldMkLst>
        <pc:spChg chg="mod">
          <ac:chgData name="り ぶ" userId="e79b0678f96bfbc0" providerId="LiveId" clId="{A8FD49EF-71BA-4A01-81D8-74B65D55745E}" dt="2023-12-11T11:02:29.166" v="8602"/>
          <ac:spMkLst>
            <pc:docMk/>
            <pc:sldMk cId="1999743266" sldId="397"/>
            <ac:spMk id="2" creationId="{E7C5D593-F358-9D7F-6601-C6F21532205A}"/>
          </ac:spMkLst>
        </pc:spChg>
        <pc:spChg chg="add mod">
          <ac:chgData name="り ぶ" userId="e79b0678f96bfbc0" providerId="LiveId" clId="{A8FD49EF-71BA-4A01-81D8-74B65D55745E}" dt="2023-12-11T11:01:16.801" v="8582" actId="1076"/>
          <ac:spMkLst>
            <pc:docMk/>
            <pc:sldMk cId="1999743266" sldId="397"/>
            <ac:spMk id="3" creationId="{ECB4BC0F-0F5C-1120-6EB9-57C193384968}"/>
          </ac:spMkLst>
        </pc:spChg>
        <pc:spChg chg="add mod">
          <ac:chgData name="り ぶ" userId="e79b0678f96bfbc0" providerId="LiveId" clId="{A8FD49EF-71BA-4A01-81D8-74B65D55745E}" dt="2023-12-11T23:40:52.769" v="8937"/>
          <ac:spMkLst>
            <pc:docMk/>
            <pc:sldMk cId="1999743266" sldId="397"/>
            <ac:spMk id="4" creationId="{0CA27F19-603A-10FD-74AB-367493D8AAEF}"/>
          </ac:spMkLst>
        </pc:spChg>
        <pc:spChg chg="add mod">
          <ac:chgData name="り ぶ" userId="e79b0678f96bfbc0" providerId="LiveId" clId="{A8FD49EF-71BA-4A01-81D8-74B65D55745E}" dt="2023-12-11T23:41:16.906" v="8939" actId="692"/>
          <ac:spMkLst>
            <pc:docMk/>
            <pc:sldMk cId="1999743266" sldId="397"/>
            <ac:spMk id="5" creationId="{158E7964-DF57-80B5-C6FC-46D04FF85A38}"/>
          </ac:spMkLst>
        </pc:spChg>
        <pc:spChg chg="add mod">
          <ac:chgData name="り ぶ" userId="e79b0678f96bfbc0" providerId="LiveId" clId="{A8FD49EF-71BA-4A01-81D8-74B65D55745E}" dt="2023-12-11T23:41:49.750" v="9008" actId="1076"/>
          <ac:spMkLst>
            <pc:docMk/>
            <pc:sldMk cId="1999743266" sldId="397"/>
            <ac:spMk id="6" creationId="{E6DBF59E-BDF7-4EBE-1935-D1BCACA38FE3}"/>
          </ac:spMkLst>
        </pc:spChg>
        <pc:spChg chg="add mod">
          <ac:chgData name="り ぶ" userId="e79b0678f96bfbc0" providerId="LiveId" clId="{A8FD49EF-71BA-4A01-81D8-74B65D55745E}" dt="2023-12-11T23:42:01.098" v="9011" actId="14100"/>
          <ac:spMkLst>
            <pc:docMk/>
            <pc:sldMk cId="1999743266" sldId="397"/>
            <ac:spMk id="7" creationId="{28FBFA6D-677E-747C-67D9-4E228DC71A10}"/>
          </ac:spMkLst>
        </pc:spChg>
        <pc:spChg chg="add mod">
          <ac:chgData name="り ぶ" userId="e79b0678f96bfbc0" providerId="LiveId" clId="{A8FD49EF-71BA-4A01-81D8-74B65D55745E}" dt="2023-12-11T23:42:14.831" v="9038" actId="14100"/>
          <ac:spMkLst>
            <pc:docMk/>
            <pc:sldMk cId="1999743266" sldId="397"/>
            <ac:spMk id="8" creationId="{A7C74CDE-7842-93DA-BE6F-7E2F9E2777DE}"/>
          </ac:spMkLst>
        </pc:spChg>
      </pc:sldChg>
      <pc:sldChg chg="addSp modSp new mod">
        <pc:chgData name="り ぶ" userId="e79b0678f96bfbc0" providerId="LiveId" clId="{A8FD49EF-71BA-4A01-81D8-74B65D55745E}" dt="2023-12-11T11:03:35.206" v="8671" actId="20577"/>
        <pc:sldMkLst>
          <pc:docMk/>
          <pc:sldMk cId="4084186953" sldId="398"/>
        </pc:sldMkLst>
        <pc:spChg chg="mod">
          <ac:chgData name="り ぶ" userId="e79b0678f96bfbc0" providerId="LiveId" clId="{A8FD49EF-71BA-4A01-81D8-74B65D55745E}" dt="2023-12-11T11:02:30.891" v="8603"/>
          <ac:spMkLst>
            <pc:docMk/>
            <pc:sldMk cId="4084186953" sldId="398"/>
            <ac:spMk id="2" creationId="{337A9447-3D0E-82D4-6D51-E463869A6155}"/>
          </ac:spMkLst>
        </pc:spChg>
        <pc:spChg chg="add mod">
          <ac:chgData name="り ぶ" userId="e79b0678f96bfbc0" providerId="LiveId" clId="{A8FD49EF-71BA-4A01-81D8-74B65D55745E}" dt="2023-12-11T11:03:35.206" v="8671" actId="20577"/>
          <ac:spMkLst>
            <pc:docMk/>
            <pc:sldMk cId="4084186953" sldId="398"/>
            <ac:spMk id="3" creationId="{2385FCBE-DD8F-6C73-5FC9-DB113C2A870C}"/>
          </ac:spMkLst>
        </pc:spChg>
      </pc:sldChg>
      <pc:sldChg chg="addSp modSp new mod">
        <pc:chgData name="り ぶ" userId="e79b0678f96bfbc0" providerId="LiveId" clId="{A8FD49EF-71BA-4A01-81D8-74B65D55745E}" dt="2023-12-11T11:02:57.760" v="8663" actId="1076"/>
        <pc:sldMkLst>
          <pc:docMk/>
          <pc:sldMk cId="793567912" sldId="399"/>
        </pc:sldMkLst>
        <pc:spChg chg="mod">
          <ac:chgData name="り ぶ" userId="e79b0678f96bfbc0" providerId="LiveId" clId="{A8FD49EF-71BA-4A01-81D8-74B65D55745E}" dt="2023-12-11T11:02:33.009" v="8604"/>
          <ac:spMkLst>
            <pc:docMk/>
            <pc:sldMk cId="793567912" sldId="399"/>
            <ac:spMk id="2" creationId="{8AC06D67-1940-679D-F04A-0B9A26D74F9C}"/>
          </ac:spMkLst>
        </pc:spChg>
        <pc:spChg chg="add mod">
          <ac:chgData name="り ぶ" userId="e79b0678f96bfbc0" providerId="LiveId" clId="{A8FD49EF-71BA-4A01-81D8-74B65D55745E}" dt="2023-12-11T11:02:18.316" v="8601" actId="1076"/>
          <ac:spMkLst>
            <pc:docMk/>
            <pc:sldMk cId="793567912" sldId="399"/>
            <ac:spMk id="3" creationId="{446E92F2-A205-B93F-2B2E-34AB86CFEE2D}"/>
          </ac:spMkLst>
        </pc:spChg>
        <pc:spChg chg="add mod">
          <ac:chgData name="り ぶ" userId="e79b0678f96bfbc0" providerId="LiveId" clId="{A8FD49EF-71BA-4A01-81D8-74B65D55745E}" dt="2023-12-11T11:02:57.760" v="8663" actId="1076"/>
          <ac:spMkLst>
            <pc:docMk/>
            <pc:sldMk cId="793567912" sldId="399"/>
            <ac:spMk id="4" creationId="{3F0FA8FA-F2B1-E204-5925-C8F26819126C}"/>
          </ac:spMkLst>
        </pc:spChg>
      </pc:sldChg>
      <pc:sldChg chg="modSp add mod">
        <pc:chgData name="り ぶ" userId="e79b0678f96bfbc0" providerId="LiveId" clId="{A8FD49EF-71BA-4A01-81D8-74B65D55745E}" dt="2023-12-11T23:45:01.816" v="9321"/>
        <pc:sldMkLst>
          <pc:docMk/>
          <pc:sldMk cId="1046349783" sldId="400"/>
        </pc:sldMkLst>
        <pc:spChg chg="mod">
          <ac:chgData name="り ぶ" userId="e79b0678f96bfbc0" providerId="LiveId" clId="{A8FD49EF-71BA-4A01-81D8-74B65D55745E}" dt="2023-12-11T23:45:01.816" v="9321"/>
          <ac:spMkLst>
            <pc:docMk/>
            <pc:sldMk cId="1046349783" sldId="400"/>
            <ac:spMk id="2" creationId="{FA73267C-76F0-B8B8-418F-3558CF552FCE}"/>
          </ac:spMkLst>
        </pc:spChg>
        <pc:spChg chg="mod">
          <ac:chgData name="り ぶ" userId="e79b0678f96bfbc0" providerId="LiveId" clId="{A8FD49EF-71BA-4A01-81D8-74B65D55745E}" dt="2023-12-11T23:42:54.294" v="9041" actId="27636"/>
          <ac:spMkLst>
            <pc:docMk/>
            <pc:sldMk cId="1046349783" sldId="400"/>
            <ac:spMk id="3" creationId="{E2605F6E-45C9-177C-924C-370CBEDC1D39}"/>
          </ac:spMkLst>
        </pc:spChg>
      </pc:sldChg>
    </pc:docChg>
  </pc:docChgLst>
  <pc:docChgLst>
    <pc:chgData name="り ぶ" userId="e79b0678f96bfbc0" providerId="LiveId" clId="{C0346663-4DFC-4344-BAE3-1B6E6A7258BF}"/>
    <pc:docChg chg="undo custSel addSld delSld modSld sldOrd">
      <pc:chgData name="り ぶ" userId="e79b0678f96bfbc0" providerId="LiveId" clId="{C0346663-4DFC-4344-BAE3-1B6E6A7258BF}" dt="2024-04-12T03:12:08.048" v="5165" actId="20577"/>
      <pc:docMkLst>
        <pc:docMk/>
      </pc:docMkLst>
      <pc:sldChg chg="del">
        <pc:chgData name="り ぶ" userId="e79b0678f96bfbc0" providerId="LiveId" clId="{C0346663-4DFC-4344-BAE3-1B6E6A7258BF}" dt="2024-04-05T06:03:34.276" v="151" actId="2696"/>
        <pc:sldMkLst>
          <pc:docMk/>
          <pc:sldMk cId="3679359922" sldId="415"/>
        </pc:sldMkLst>
      </pc:sldChg>
      <pc:sldChg chg="add">
        <pc:chgData name="り ぶ" userId="e79b0678f96bfbc0" providerId="LiveId" clId="{C0346663-4DFC-4344-BAE3-1B6E6A7258BF}" dt="2024-04-12T03:04:03.247" v="4794"/>
        <pc:sldMkLst>
          <pc:docMk/>
          <pc:sldMk cId="947353396" sldId="516"/>
        </pc:sldMkLst>
      </pc:sldChg>
      <pc:sldChg chg="add">
        <pc:chgData name="り ぶ" userId="e79b0678f96bfbc0" providerId="LiveId" clId="{C0346663-4DFC-4344-BAE3-1B6E6A7258BF}" dt="2024-04-12T03:04:03.247" v="4794"/>
        <pc:sldMkLst>
          <pc:docMk/>
          <pc:sldMk cId="2072511944" sldId="517"/>
        </pc:sldMkLst>
      </pc:sldChg>
      <pc:sldChg chg="add">
        <pc:chgData name="り ぶ" userId="e79b0678f96bfbc0" providerId="LiveId" clId="{C0346663-4DFC-4344-BAE3-1B6E6A7258BF}" dt="2024-04-12T03:04:03.247" v="4794"/>
        <pc:sldMkLst>
          <pc:docMk/>
          <pc:sldMk cId="4277462371" sldId="518"/>
        </pc:sldMkLst>
      </pc:sldChg>
      <pc:sldChg chg="add">
        <pc:chgData name="り ぶ" userId="e79b0678f96bfbc0" providerId="LiveId" clId="{C0346663-4DFC-4344-BAE3-1B6E6A7258BF}" dt="2024-04-12T03:04:03.247" v="4794"/>
        <pc:sldMkLst>
          <pc:docMk/>
          <pc:sldMk cId="900594032" sldId="519"/>
        </pc:sldMkLst>
      </pc:sldChg>
      <pc:sldChg chg="add">
        <pc:chgData name="り ぶ" userId="e79b0678f96bfbc0" providerId="LiveId" clId="{C0346663-4DFC-4344-BAE3-1B6E6A7258BF}" dt="2024-04-12T03:04:03.247" v="4794"/>
        <pc:sldMkLst>
          <pc:docMk/>
          <pc:sldMk cId="234154751" sldId="520"/>
        </pc:sldMkLst>
      </pc:sldChg>
      <pc:sldChg chg="add">
        <pc:chgData name="り ぶ" userId="e79b0678f96bfbc0" providerId="LiveId" clId="{C0346663-4DFC-4344-BAE3-1B6E6A7258BF}" dt="2024-04-12T03:04:03.247" v="4794"/>
        <pc:sldMkLst>
          <pc:docMk/>
          <pc:sldMk cId="3256687466" sldId="521"/>
        </pc:sldMkLst>
      </pc:sldChg>
      <pc:sldChg chg="modSp mod">
        <pc:chgData name="り ぶ" userId="e79b0678f96bfbc0" providerId="LiveId" clId="{C0346663-4DFC-4344-BAE3-1B6E6A7258BF}" dt="2024-04-10T08:44:19.363" v="3793" actId="20577"/>
        <pc:sldMkLst>
          <pc:docMk/>
          <pc:sldMk cId="3309090933" sldId="547"/>
        </pc:sldMkLst>
        <pc:spChg chg="mod">
          <ac:chgData name="り ぶ" userId="e79b0678f96bfbc0" providerId="LiveId" clId="{C0346663-4DFC-4344-BAE3-1B6E6A7258BF}" dt="2024-04-10T08:44:19.363" v="3793" actId="20577"/>
          <ac:spMkLst>
            <pc:docMk/>
            <pc:sldMk cId="3309090933" sldId="547"/>
            <ac:spMk id="3" creationId="{3A790018-BD87-A217-9DB6-C4BA29B4D32F}"/>
          </ac:spMkLst>
        </pc:spChg>
      </pc:sldChg>
      <pc:sldChg chg="delSp modSp mod">
        <pc:chgData name="り ぶ" userId="e79b0678f96bfbc0" providerId="LiveId" clId="{C0346663-4DFC-4344-BAE3-1B6E6A7258BF}" dt="2024-04-05T06:04:33.977" v="203"/>
        <pc:sldMkLst>
          <pc:docMk/>
          <pc:sldMk cId="3581783374" sldId="548"/>
        </pc:sldMkLst>
        <pc:spChg chg="mod">
          <ac:chgData name="り ぶ" userId="e79b0678f96bfbc0" providerId="LiveId" clId="{C0346663-4DFC-4344-BAE3-1B6E6A7258BF}" dt="2024-04-05T06:04:33.977" v="203"/>
          <ac:spMkLst>
            <pc:docMk/>
            <pc:sldMk cId="3581783374" sldId="548"/>
            <ac:spMk id="3" creationId="{9544FD66-0385-8F5D-F31B-E007FCD88F2E}"/>
          </ac:spMkLst>
        </pc:spChg>
        <pc:spChg chg="del">
          <ac:chgData name="り ぶ" userId="e79b0678f96bfbc0" providerId="LiveId" clId="{C0346663-4DFC-4344-BAE3-1B6E6A7258BF}" dt="2024-04-05T05:55:06.916" v="0" actId="21"/>
          <ac:spMkLst>
            <pc:docMk/>
            <pc:sldMk cId="3581783374" sldId="548"/>
            <ac:spMk id="4" creationId="{FE8FAB20-9BCD-6941-8BC0-3288787779DA}"/>
          </ac:spMkLst>
        </pc:spChg>
      </pc:sldChg>
      <pc:sldChg chg="modSp mod">
        <pc:chgData name="り ぶ" userId="e79b0678f96bfbc0" providerId="LiveId" clId="{C0346663-4DFC-4344-BAE3-1B6E6A7258BF}" dt="2024-04-10T08:43:20.106" v="3786" actId="20577"/>
        <pc:sldMkLst>
          <pc:docMk/>
          <pc:sldMk cId="937523892" sldId="549"/>
        </pc:sldMkLst>
        <pc:spChg chg="mod">
          <ac:chgData name="り ぶ" userId="e79b0678f96bfbc0" providerId="LiveId" clId="{C0346663-4DFC-4344-BAE3-1B6E6A7258BF}" dt="2024-04-10T08:43:20.106" v="3786" actId="20577"/>
          <ac:spMkLst>
            <pc:docMk/>
            <pc:sldMk cId="937523892" sldId="549"/>
            <ac:spMk id="3" creationId="{D555FC3D-3C11-8422-F7B4-B610419555D5}"/>
          </ac:spMkLst>
        </pc:spChg>
      </pc:sldChg>
      <pc:sldChg chg="del">
        <pc:chgData name="り ぶ" userId="e79b0678f96bfbc0" providerId="LiveId" clId="{C0346663-4DFC-4344-BAE3-1B6E6A7258BF}" dt="2024-04-06T05:51:38.152" v="1322" actId="2696"/>
        <pc:sldMkLst>
          <pc:docMk/>
          <pc:sldMk cId="2154047841" sldId="550"/>
        </pc:sldMkLst>
      </pc:sldChg>
      <pc:sldChg chg="add">
        <pc:chgData name="り ぶ" userId="e79b0678f96bfbc0" providerId="LiveId" clId="{C0346663-4DFC-4344-BAE3-1B6E6A7258BF}" dt="2024-04-05T09:18:40.458" v="500"/>
        <pc:sldMkLst>
          <pc:docMk/>
          <pc:sldMk cId="1276253810" sldId="552"/>
        </pc:sldMkLst>
      </pc:sldChg>
      <pc:sldChg chg="modSp add del mod">
        <pc:chgData name="り ぶ" userId="e79b0678f96bfbc0" providerId="LiveId" clId="{C0346663-4DFC-4344-BAE3-1B6E6A7258BF}" dt="2024-04-05T09:18:33.767" v="499" actId="2696"/>
        <pc:sldMkLst>
          <pc:docMk/>
          <pc:sldMk cId="3269497465" sldId="552"/>
        </pc:sldMkLst>
        <pc:spChg chg="mod">
          <ac:chgData name="り ぶ" userId="e79b0678f96bfbc0" providerId="LiveId" clId="{C0346663-4DFC-4344-BAE3-1B6E6A7258BF}" dt="2024-04-05T06:53:35.139" v="498" actId="20577"/>
          <ac:spMkLst>
            <pc:docMk/>
            <pc:sldMk cId="3269497465" sldId="552"/>
            <ac:spMk id="2" creationId="{99E54E40-4D2A-85E8-D94C-56DCAFD1F27C}"/>
          </ac:spMkLst>
        </pc:spChg>
      </pc:sldChg>
      <pc:sldChg chg="add del">
        <pc:chgData name="り ぶ" userId="e79b0678f96bfbc0" providerId="LiveId" clId="{C0346663-4DFC-4344-BAE3-1B6E6A7258BF}" dt="2024-04-05T09:18:33.767" v="499" actId="2696"/>
        <pc:sldMkLst>
          <pc:docMk/>
          <pc:sldMk cId="841768923" sldId="553"/>
        </pc:sldMkLst>
      </pc:sldChg>
      <pc:sldChg chg="add del">
        <pc:chgData name="り ぶ" userId="e79b0678f96bfbc0" providerId="LiveId" clId="{C0346663-4DFC-4344-BAE3-1B6E6A7258BF}" dt="2024-04-05T09:31:45.228" v="1171" actId="2696"/>
        <pc:sldMkLst>
          <pc:docMk/>
          <pc:sldMk cId="4137269955" sldId="553"/>
        </pc:sldMkLst>
      </pc:sldChg>
      <pc:sldChg chg="modSp mod ord">
        <pc:chgData name="り ぶ" userId="e79b0678f96bfbc0" providerId="LiveId" clId="{C0346663-4DFC-4344-BAE3-1B6E6A7258BF}" dt="2024-04-09T09:18:11.206" v="3025" actId="20577"/>
        <pc:sldMkLst>
          <pc:docMk/>
          <pc:sldMk cId="2116195040" sldId="554"/>
        </pc:sldMkLst>
        <pc:spChg chg="mod">
          <ac:chgData name="り ぶ" userId="e79b0678f96bfbc0" providerId="LiveId" clId="{C0346663-4DFC-4344-BAE3-1B6E6A7258BF}" dt="2024-04-09T09:18:11.206" v="3025" actId="20577"/>
          <ac:spMkLst>
            <pc:docMk/>
            <pc:sldMk cId="2116195040" sldId="554"/>
            <ac:spMk id="3" creationId="{E889E278-2CC6-DD95-A68A-9B9027EC735B}"/>
          </ac:spMkLst>
        </pc:spChg>
      </pc:sldChg>
      <pc:sldChg chg="del">
        <pc:chgData name="り ぶ" userId="e79b0678f96bfbc0" providerId="LiveId" clId="{C0346663-4DFC-4344-BAE3-1B6E6A7258BF}" dt="2024-04-06T05:59:53.328" v="1627" actId="2696"/>
        <pc:sldMkLst>
          <pc:docMk/>
          <pc:sldMk cId="399629652" sldId="555"/>
        </pc:sldMkLst>
      </pc:sldChg>
      <pc:sldChg chg="del">
        <pc:chgData name="り ぶ" userId="e79b0678f96bfbc0" providerId="LiveId" clId="{C0346663-4DFC-4344-BAE3-1B6E6A7258BF}" dt="2024-04-06T06:00:01.310" v="1628" actId="2696"/>
        <pc:sldMkLst>
          <pc:docMk/>
          <pc:sldMk cId="4137933732" sldId="556"/>
        </pc:sldMkLst>
      </pc:sldChg>
      <pc:sldChg chg="modSp mod">
        <pc:chgData name="り ぶ" userId="e79b0678f96bfbc0" providerId="LiveId" clId="{C0346663-4DFC-4344-BAE3-1B6E6A7258BF}" dt="2024-04-06T07:21:47.719" v="2486"/>
        <pc:sldMkLst>
          <pc:docMk/>
          <pc:sldMk cId="3467085786" sldId="557"/>
        </pc:sldMkLst>
        <pc:spChg chg="mod">
          <ac:chgData name="り ぶ" userId="e79b0678f96bfbc0" providerId="LiveId" clId="{C0346663-4DFC-4344-BAE3-1B6E6A7258BF}" dt="2024-04-06T07:21:40.263" v="2464" actId="20577"/>
          <ac:spMkLst>
            <pc:docMk/>
            <pc:sldMk cId="3467085786" sldId="557"/>
            <ac:spMk id="2" creationId="{C26A106D-D2F4-D946-8CC2-4A7E51FAC025}"/>
          </ac:spMkLst>
        </pc:spChg>
        <pc:spChg chg="mod">
          <ac:chgData name="り ぶ" userId="e79b0678f96bfbc0" providerId="LiveId" clId="{C0346663-4DFC-4344-BAE3-1B6E6A7258BF}" dt="2024-04-06T07:21:47.719" v="2486"/>
          <ac:spMkLst>
            <pc:docMk/>
            <pc:sldMk cId="3467085786" sldId="557"/>
            <ac:spMk id="3" creationId="{D77EB3DC-5D60-D8AB-BB36-D99A68BCFBF0}"/>
          </ac:spMkLst>
        </pc:spChg>
      </pc:sldChg>
      <pc:sldChg chg="addSp delSp modSp mod">
        <pc:chgData name="り ぶ" userId="e79b0678f96bfbc0" providerId="LiveId" clId="{C0346663-4DFC-4344-BAE3-1B6E6A7258BF}" dt="2024-04-11T04:11:12.823" v="4790" actId="20577"/>
        <pc:sldMkLst>
          <pc:docMk/>
          <pc:sldMk cId="4291912646" sldId="558"/>
        </pc:sldMkLst>
        <pc:spChg chg="mod">
          <ac:chgData name="り ぶ" userId="e79b0678f96bfbc0" providerId="LiveId" clId="{C0346663-4DFC-4344-BAE3-1B6E6A7258BF}" dt="2024-04-11T04:11:12.823" v="4790" actId="20577"/>
          <ac:spMkLst>
            <pc:docMk/>
            <pc:sldMk cId="4291912646" sldId="558"/>
            <ac:spMk id="3" creationId="{9CCC6C11-15DB-6DFB-6CB9-FC306673F0C4}"/>
          </ac:spMkLst>
        </pc:spChg>
        <pc:spChg chg="add del">
          <ac:chgData name="り ぶ" userId="e79b0678f96bfbc0" providerId="LiveId" clId="{C0346663-4DFC-4344-BAE3-1B6E6A7258BF}" dt="2024-04-06T23:43:41.678" v="2589" actId="478"/>
          <ac:spMkLst>
            <pc:docMk/>
            <pc:sldMk cId="4291912646" sldId="558"/>
            <ac:spMk id="4" creationId="{E8AA2A38-6BA4-D750-7A78-2CFF0B1FC10F}"/>
          </ac:spMkLst>
        </pc:spChg>
      </pc:sldChg>
      <pc:sldChg chg="add del">
        <pc:chgData name="り ぶ" userId="e79b0678f96bfbc0" providerId="LiveId" clId="{C0346663-4DFC-4344-BAE3-1B6E6A7258BF}" dt="2024-04-05T09:31:48.011" v="1172" actId="2696"/>
        <pc:sldMkLst>
          <pc:docMk/>
          <pc:sldMk cId="459154078" sldId="559"/>
        </pc:sldMkLst>
      </pc:sldChg>
      <pc:sldChg chg="add del">
        <pc:chgData name="り ぶ" userId="e79b0678f96bfbc0" providerId="LiveId" clId="{C0346663-4DFC-4344-BAE3-1B6E6A7258BF}" dt="2024-04-05T09:18:33.767" v="499" actId="2696"/>
        <pc:sldMkLst>
          <pc:docMk/>
          <pc:sldMk cId="1031885253" sldId="559"/>
        </pc:sldMkLst>
      </pc:sldChg>
      <pc:sldChg chg="addSp modSp mod">
        <pc:chgData name="り ぶ" userId="e79b0678f96bfbc0" providerId="LiveId" clId="{C0346663-4DFC-4344-BAE3-1B6E6A7258BF}" dt="2024-04-06T06:46:30.136" v="1854"/>
        <pc:sldMkLst>
          <pc:docMk/>
          <pc:sldMk cId="3438214635" sldId="560"/>
        </pc:sldMkLst>
        <pc:spChg chg="mod">
          <ac:chgData name="り ぶ" userId="e79b0678f96bfbc0" providerId="LiveId" clId="{C0346663-4DFC-4344-BAE3-1B6E6A7258BF}" dt="2024-04-06T06:38:12.281" v="1737"/>
          <ac:spMkLst>
            <pc:docMk/>
            <pc:sldMk cId="3438214635" sldId="560"/>
            <ac:spMk id="2" creationId="{EBCAAC7B-F3D6-B236-6060-CFC764DFE2BB}"/>
          </ac:spMkLst>
        </pc:spChg>
        <pc:spChg chg="mod">
          <ac:chgData name="り ぶ" userId="e79b0678f96bfbc0" providerId="LiveId" clId="{C0346663-4DFC-4344-BAE3-1B6E6A7258BF}" dt="2024-04-06T06:46:30.136" v="1854"/>
          <ac:spMkLst>
            <pc:docMk/>
            <pc:sldMk cId="3438214635" sldId="560"/>
            <ac:spMk id="3" creationId="{AB202AED-ED1B-9086-065D-5381EF2A035E}"/>
          </ac:spMkLst>
        </pc:spChg>
        <pc:spChg chg="add mod">
          <ac:chgData name="り ぶ" userId="e79b0678f96bfbc0" providerId="LiveId" clId="{C0346663-4DFC-4344-BAE3-1B6E6A7258BF}" dt="2024-04-06T06:45:51.062" v="1840" actId="1076"/>
          <ac:spMkLst>
            <pc:docMk/>
            <pc:sldMk cId="3438214635" sldId="560"/>
            <ac:spMk id="4" creationId="{E9FE24DD-DC9B-8F99-03DF-432CF577EA3D}"/>
          </ac:spMkLst>
        </pc:spChg>
      </pc:sldChg>
      <pc:sldChg chg="addSp delSp modSp mod">
        <pc:chgData name="り ぶ" userId="e79b0678f96bfbc0" providerId="LiveId" clId="{C0346663-4DFC-4344-BAE3-1B6E6A7258BF}" dt="2024-04-06T07:13:42.214" v="2151" actId="20577"/>
        <pc:sldMkLst>
          <pc:docMk/>
          <pc:sldMk cId="2136661841" sldId="561"/>
        </pc:sldMkLst>
        <pc:spChg chg="mod">
          <ac:chgData name="り ぶ" userId="e79b0678f96bfbc0" providerId="LiveId" clId="{C0346663-4DFC-4344-BAE3-1B6E6A7258BF}" dt="2024-04-06T07:13:42.214" v="2151" actId="20577"/>
          <ac:spMkLst>
            <pc:docMk/>
            <pc:sldMk cId="2136661841" sldId="561"/>
            <ac:spMk id="2" creationId="{1EF8D01E-4A1A-836B-34E0-C61FAFEB768C}"/>
          </ac:spMkLst>
        </pc:spChg>
        <pc:spChg chg="mod">
          <ac:chgData name="り ぶ" userId="e79b0678f96bfbc0" providerId="LiveId" clId="{C0346663-4DFC-4344-BAE3-1B6E6A7258BF}" dt="2024-04-06T07:02:36.695" v="2108" actId="15"/>
          <ac:spMkLst>
            <pc:docMk/>
            <pc:sldMk cId="2136661841" sldId="561"/>
            <ac:spMk id="3" creationId="{74A66E10-5ACC-090D-3D4C-6A69CDE56DC2}"/>
          </ac:spMkLst>
        </pc:spChg>
        <pc:picChg chg="add del mod">
          <ac:chgData name="り ぶ" userId="e79b0678f96bfbc0" providerId="LiveId" clId="{C0346663-4DFC-4344-BAE3-1B6E6A7258BF}" dt="2024-04-06T07:02:00.492" v="2072" actId="21"/>
          <ac:picMkLst>
            <pc:docMk/>
            <pc:sldMk cId="2136661841" sldId="561"/>
            <ac:picMk id="5" creationId="{48ABDC88-2C45-242C-F4C1-2EB79ABBA660}"/>
          </ac:picMkLst>
        </pc:picChg>
        <pc:picChg chg="add mod">
          <ac:chgData name="り ぶ" userId="e79b0678f96bfbc0" providerId="LiveId" clId="{C0346663-4DFC-4344-BAE3-1B6E6A7258BF}" dt="2024-04-06T07:02:25.849" v="2079" actId="1076"/>
          <ac:picMkLst>
            <pc:docMk/>
            <pc:sldMk cId="2136661841" sldId="561"/>
            <ac:picMk id="6" creationId="{3A683F24-B180-B0FF-23AB-BDA8346C9365}"/>
          </ac:picMkLst>
        </pc:picChg>
      </pc:sldChg>
      <pc:sldChg chg="addSp modSp mod">
        <pc:chgData name="り ぶ" userId="e79b0678f96bfbc0" providerId="LiveId" clId="{C0346663-4DFC-4344-BAE3-1B6E6A7258BF}" dt="2024-04-11T01:32:14.181" v="4401" actId="20577"/>
        <pc:sldMkLst>
          <pc:docMk/>
          <pc:sldMk cId="3708804742" sldId="563"/>
        </pc:sldMkLst>
        <pc:spChg chg="mod">
          <ac:chgData name="り ぶ" userId="e79b0678f96bfbc0" providerId="LiveId" clId="{C0346663-4DFC-4344-BAE3-1B6E6A7258BF}" dt="2024-04-11T01:32:14.181" v="4401" actId="20577"/>
          <ac:spMkLst>
            <pc:docMk/>
            <pc:sldMk cId="3708804742" sldId="563"/>
            <ac:spMk id="2" creationId="{5BF4A895-8395-2C77-DADB-9D7ABD5BCA1F}"/>
          </ac:spMkLst>
        </pc:spChg>
        <pc:spChg chg="add mod">
          <ac:chgData name="り ぶ" userId="e79b0678f96bfbc0" providerId="LiveId" clId="{C0346663-4DFC-4344-BAE3-1B6E6A7258BF}" dt="2024-04-11T01:31:44.786" v="4365" actId="1076"/>
          <ac:spMkLst>
            <pc:docMk/>
            <pc:sldMk cId="3708804742" sldId="563"/>
            <ac:spMk id="3" creationId="{6919B041-FCCD-07D2-1C4E-AD4843363ED4}"/>
          </ac:spMkLst>
        </pc:spChg>
        <pc:spChg chg="mod">
          <ac:chgData name="り ぶ" userId="e79b0678f96bfbc0" providerId="LiveId" clId="{C0346663-4DFC-4344-BAE3-1B6E6A7258BF}" dt="2024-04-11T01:31:28.681" v="4359" actId="20577"/>
          <ac:spMkLst>
            <pc:docMk/>
            <pc:sldMk cId="3708804742" sldId="563"/>
            <ac:spMk id="5" creationId="{822232F2-8217-DB9A-7DA1-D10ED0675287}"/>
          </ac:spMkLst>
        </pc:spChg>
        <pc:picChg chg="mod">
          <ac:chgData name="り ぶ" userId="e79b0678f96bfbc0" providerId="LiveId" clId="{C0346663-4DFC-4344-BAE3-1B6E6A7258BF}" dt="2024-04-11T01:31:50.741" v="4366" actId="14100"/>
          <ac:picMkLst>
            <pc:docMk/>
            <pc:sldMk cId="3708804742" sldId="563"/>
            <ac:picMk id="4" creationId="{0BBB59B0-3967-4320-32A6-6D2EFA3DE53B}"/>
          </ac:picMkLst>
        </pc:picChg>
      </pc:sldChg>
      <pc:sldChg chg="del">
        <pc:chgData name="り ぶ" userId="e79b0678f96bfbc0" providerId="LiveId" clId="{C0346663-4DFC-4344-BAE3-1B6E6A7258BF}" dt="2024-04-06T23:40:47.811" v="2487" actId="2696"/>
        <pc:sldMkLst>
          <pc:docMk/>
          <pc:sldMk cId="2670449387" sldId="565"/>
        </pc:sldMkLst>
      </pc:sldChg>
      <pc:sldChg chg="delSp modSp mod ord">
        <pc:chgData name="り ぶ" userId="e79b0678f96bfbc0" providerId="LiveId" clId="{C0346663-4DFC-4344-BAE3-1B6E6A7258BF}" dt="2024-04-09T09:18:52.713" v="3043"/>
        <pc:sldMkLst>
          <pc:docMk/>
          <pc:sldMk cId="3162241750" sldId="566"/>
        </pc:sldMkLst>
        <pc:spChg chg="mod">
          <ac:chgData name="り ぶ" userId="e79b0678f96bfbc0" providerId="LiveId" clId="{C0346663-4DFC-4344-BAE3-1B6E6A7258BF}" dt="2024-04-09T09:18:46.647" v="3035"/>
          <ac:spMkLst>
            <pc:docMk/>
            <pc:sldMk cId="3162241750" sldId="566"/>
            <ac:spMk id="4" creationId="{55AD660B-D4F9-6B39-AFAC-CC87F4ECCF18}"/>
          </ac:spMkLst>
        </pc:spChg>
        <pc:spChg chg="mod">
          <ac:chgData name="り ぶ" userId="e79b0678f96bfbc0" providerId="LiveId" clId="{C0346663-4DFC-4344-BAE3-1B6E6A7258BF}" dt="2024-04-09T09:18:52.713" v="3043"/>
          <ac:spMkLst>
            <pc:docMk/>
            <pc:sldMk cId="3162241750" sldId="566"/>
            <ac:spMk id="5" creationId="{4BCEA770-0FE9-B263-EC8A-0FECBB4EE4AB}"/>
          </ac:spMkLst>
        </pc:spChg>
        <pc:spChg chg="del">
          <ac:chgData name="り ぶ" userId="e79b0678f96bfbc0" providerId="LiveId" clId="{C0346663-4DFC-4344-BAE3-1B6E6A7258BF}" dt="2024-04-06T23:41:08.370" v="2488" actId="21"/>
          <ac:spMkLst>
            <pc:docMk/>
            <pc:sldMk cId="3162241750" sldId="566"/>
            <ac:spMk id="7" creationId="{677881E1-1F5C-C88C-B868-97EFF33CDE78}"/>
          </ac:spMkLst>
        </pc:spChg>
      </pc:sldChg>
      <pc:sldChg chg="del">
        <pc:chgData name="り ぶ" userId="e79b0678f96bfbc0" providerId="LiveId" clId="{C0346663-4DFC-4344-BAE3-1B6E6A7258BF}" dt="2024-04-07T00:54:19.656" v="3001" actId="2696"/>
        <pc:sldMkLst>
          <pc:docMk/>
          <pc:sldMk cId="1344481777" sldId="567"/>
        </pc:sldMkLst>
      </pc:sldChg>
      <pc:sldChg chg="modSp new mod">
        <pc:chgData name="り ぶ" userId="e79b0678f96bfbc0" providerId="LiveId" clId="{C0346663-4DFC-4344-BAE3-1B6E6A7258BF}" dt="2024-04-05T06:04:47.512" v="221"/>
        <pc:sldMkLst>
          <pc:docMk/>
          <pc:sldMk cId="631608752" sldId="568"/>
        </pc:sldMkLst>
        <pc:spChg chg="mod">
          <ac:chgData name="り ぶ" userId="e79b0678f96bfbc0" providerId="LiveId" clId="{C0346663-4DFC-4344-BAE3-1B6E6A7258BF}" dt="2024-04-05T06:02:28.218" v="47"/>
          <ac:spMkLst>
            <pc:docMk/>
            <pc:sldMk cId="631608752" sldId="568"/>
            <ac:spMk id="2" creationId="{B6BE0B27-245E-F2EE-C741-9A8220CFCD52}"/>
          </ac:spMkLst>
        </pc:spChg>
        <pc:spChg chg="mod">
          <ac:chgData name="り ぶ" userId="e79b0678f96bfbc0" providerId="LiveId" clId="{C0346663-4DFC-4344-BAE3-1B6E6A7258BF}" dt="2024-04-05T06:04:47.512" v="221"/>
          <ac:spMkLst>
            <pc:docMk/>
            <pc:sldMk cId="631608752" sldId="568"/>
            <ac:spMk id="3" creationId="{3483BDB9-E4E1-E382-0FBA-071C907F950B}"/>
          </ac:spMkLst>
        </pc:spChg>
      </pc:sldChg>
      <pc:sldChg chg="addSp modSp new mod">
        <pc:chgData name="り ぶ" userId="e79b0678f96bfbc0" providerId="LiveId" clId="{C0346663-4DFC-4344-BAE3-1B6E6A7258BF}" dt="2024-04-05T06:10:18.704" v="359" actId="1076"/>
        <pc:sldMkLst>
          <pc:docMk/>
          <pc:sldMk cId="1085644156" sldId="569"/>
        </pc:sldMkLst>
        <pc:spChg chg="mod">
          <ac:chgData name="り ぶ" userId="e79b0678f96bfbc0" providerId="LiveId" clId="{C0346663-4DFC-4344-BAE3-1B6E6A7258BF}" dt="2024-04-05T06:07:57.338" v="354"/>
          <ac:spMkLst>
            <pc:docMk/>
            <pc:sldMk cId="1085644156" sldId="569"/>
            <ac:spMk id="2" creationId="{CF166A4C-B129-D845-B034-E0B42907CFD7}"/>
          </ac:spMkLst>
        </pc:spChg>
        <pc:spChg chg="mod">
          <ac:chgData name="り ぶ" userId="e79b0678f96bfbc0" providerId="LiveId" clId="{C0346663-4DFC-4344-BAE3-1B6E6A7258BF}" dt="2024-04-05T06:10:12.870" v="358" actId="14100"/>
          <ac:spMkLst>
            <pc:docMk/>
            <pc:sldMk cId="1085644156" sldId="569"/>
            <ac:spMk id="3" creationId="{3794638F-3980-696B-F099-0294587E34DA}"/>
          </ac:spMkLst>
        </pc:spChg>
        <pc:picChg chg="add mod">
          <ac:chgData name="り ぶ" userId="e79b0678f96bfbc0" providerId="LiveId" clId="{C0346663-4DFC-4344-BAE3-1B6E6A7258BF}" dt="2024-04-05T06:10:18.704" v="359" actId="1076"/>
          <ac:picMkLst>
            <pc:docMk/>
            <pc:sldMk cId="1085644156" sldId="569"/>
            <ac:picMk id="5" creationId="{0536860C-9FF4-7823-2C22-1474AF158C04}"/>
          </ac:picMkLst>
        </pc:picChg>
      </pc:sldChg>
      <pc:sldChg chg="addSp modSp new mod">
        <pc:chgData name="り ぶ" userId="e79b0678f96bfbc0" providerId="LiveId" clId="{C0346663-4DFC-4344-BAE3-1B6E6A7258BF}" dt="2024-04-05T06:14:14.607" v="469" actId="207"/>
        <pc:sldMkLst>
          <pc:docMk/>
          <pc:sldMk cId="457751850" sldId="570"/>
        </pc:sldMkLst>
        <pc:spChg chg="mod">
          <ac:chgData name="り ぶ" userId="e79b0678f96bfbc0" providerId="LiveId" clId="{C0346663-4DFC-4344-BAE3-1B6E6A7258BF}" dt="2024-04-05T06:11:03.624" v="378"/>
          <ac:spMkLst>
            <pc:docMk/>
            <pc:sldMk cId="457751850" sldId="570"/>
            <ac:spMk id="2" creationId="{78E60858-9E00-1E44-A524-75B63E98EEF7}"/>
          </ac:spMkLst>
        </pc:spChg>
        <pc:spChg chg="add mod ord">
          <ac:chgData name="り ぶ" userId="e79b0678f96bfbc0" providerId="LiveId" clId="{C0346663-4DFC-4344-BAE3-1B6E6A7258BF}" dt="2024-04-05T06:12:54.730" v="397" actId="14100"/>
          <ac:spMkLst>
            <pc:docMk/>
            <pc:sldMk cId="457751850" sldId="570"/>
            <ac:spMk id="7" creationId="{D513BE56-A44A-E948-F8C3-58CE0642DBB9}"/>
          </ac:spMkLst>
        </pc:spChg>
        <pc:spChg chg="add mod">
          <ac:chgData name="り ぶ" userId="e79b0678f96bfbc0" providerId="LiveId" clId="{C0346663-4DFC-4344-BAE3-1B6E6A7258BF}" dt="2024-04-05T06:13:31.616" v="441" actId="20577"/>
          <ac:spMkLst>
            <pc:docMk/>
            <pc:sldMk cId="457751850" sldId="570"/>
            <ac:spMk id="8" creationId="{8511C636-99EA-0808-ADA3-1358C3CF8519}"/>
          </ac:spMkLst>
        </pc:spChg>
        <pc:spChg chg="add mod">
          <ac:chgData name="り ぶ" userId="e79b0678f96bfbc0" providerId="LiveId" clId="{C0346663-4DFC-4344-BAE3-1B6E6A7258BF}" dt="2024-04-05T06:13:50.841" v="458"/>
          <ac:spMkLst>
            <pc:docMk/>
            <pc:sldMk cId="457751850" sldId="570"/>
            <ac:spMk id="9" creationId="{5DCBC0E9-A3F7-02FA-E96C-894F183EDA23}"/>
          </ac:spMkLst>
        </pc:spChg>
        <pc:spChg chg="add mod">
          <ac:chgData name="り ぶ" userId="e79b0678f96bfbc0" providerId="LiveId" clId="{C0346663-4DFC-4344-BAE3-1B6E6A7258BF}" dt="2024-04-05T06:14:14.607" v="469" actId="207"/>
          <ac:spMkLst>
            <pc:docMk/>
            <pc:sldMk cId="457751850" sldId="570"/>
            <ac:spMk id="10" creationId="{F0B30F1E-A422-2A40-F92A-205006BF5AD6}"/>
          </ac:spMkLst>
        </pc:spChg>
        <pc:picChg chg="add mod">
          <ac:chgData name="り ぶ" userId="e79b0678f96bfbc0" providerId="LiveId" clId="{C0346663-4DFC-4344-BAE3-1B6E6A7258BF}" dt="2024-04-05T06:12:43.892" v="394" actId="1076"/>
          <ac:picMkLst>
            <pc:docMk/>
            <pc:sldMk cId="457751850" sldId="570"/>
            <ac:picMk id="4" creationId="{AEEFD9F2-5E54-E7F9-DB26-4965969CDA62}"/>
          </ac:picMkLst>
        </pc:picChg>
        <pc:picChg chg="add mod ord">
          <ac:chgData name="り ぶ" userId="e79b0678f96bfbc0" providerId="LiveId" clId="{C0346663-4DFC-4344-BAE3-1B6E6A7258BF}" dt="2024-04-05T06:12:35.275" v="392" actId="1076"/>
          <ac:picMkLst>
            <pc:docMk/>
            <pc:sldMk cId="457751850" sldId="570"/>
            <ac:picMk id="6" creationId="{CB3E1409-76C9-C536-0823-2D5CCB7B1A32}"/>
          </ac:picMkLst>
        </pc:picChg>
      </pc:sldChg>
      <pc:sldChg chg="addSp modSp new del mod">
        <pc:chgData name="り ぶ" userId="e79b0678f96bfbc0" providerId="LiveId" clId="{C0346663-4DFC-4344-BAE3-1B6E6A7258BF}" dt="2024-04-05T09:31:51.914" v="1173" actId="2696"/>
        <pc:sldMkLst>
          <pc:docMk/>
          <pc:sldMk cId="1156423072" sldId="571"/>
        </pc:sldMkLst>
        <pc:picChg chg="add mod">
          <ac:chgData name="り ぶ" userId="e79b0678f96bfbc0" providerId="LiveId" clId="{C0346663-4DFC-4344-BAE3-1B6E6A7258BF}" dt="2024-04-05T09:20:31.613" v="505" actId="1076"/>
          <ac:picMkLst>
            <pc:docMk/>
            <pc:sldMk cId="1156423072" sldId="571"/>
            <ac:picMk id="4" creationId="{E97FAB94-80EF-E47E-328A-B4F557B55F09}"/>
          </ac:picMkLst>
        </pc:picChg>
      </pc:sldChg>
      <pc:sldChg chg="addSp delSp modSp add mod">
        <pc:chgData name="り ぶ" userId="e79b0678f96bfbc0" providerId="LiveId" clId="{C0346663-4DFC-4344-BAE3-1B6E6A7258BF}" dt="2024-04-05T09:25:13.908" v="630" actId="113"/>
        <pc:sldMkLst>
          <pc:docMk/>
          <pc:sldMk cId="3117239698" sldId="572"/>
        </pc:sldMkLst>
        <pc:spChg chg="mod">
          <ac:chgData name="り ぶ" userId="e79b0678f96bfbc0" providerId="LiveId" clId="{C0346663-4DFC-4344-BAE3-1B6E6A7258BF}" dt="2024-04-05T09:21:54.405" v="534"/>
          <ac:spMkLst>
            <pc:docMk/>
            <pc:sldMk cId="3117239698" sldId="572"/>
            <ac:spMk id="2" creationId="{78E60858-9E00-1E44-A524-75B63E98EEF7}"/>
          </ac:spMkLst>
        </pc:spChg>
        <pc:spChg chg="add mod">
          <ac:chgData name="り ぶ" userId="e79b0678f96bfbc0" providerId="LiveId" clId="{C0346663-4DFC-4344-BAE3-1B6E6A7258BF}" dt="2024-04-05T09:25:13.908" v="630" actId="113"/>
          <ac:spMkLst>
            <pc:docMk/>
            <pc:sldMk cId="3117239698" sldId="572"/>
            <ac:spMk id="3" creationId="{39EB6EFA-6B81-EE68-9980-DB3D258E4D71}"/>
          </ac:spMkLst>
        </pc:spChg>
        <pc:spChg chg="del">
          <ac:chgData name="り ぶ" userId="e79b0678f96bfbc0" providerId="LiveId" clId="{C0346663-4DFC-4344-BAE3-1B6E6A7258BF}" dt="2024-04-05T09:21:28.753" v="507" actId="21"/>
          <ac:spMkLst>
            <pc:docMk/>
            <pc:sldMk cId="3117239698" sldId="572"/>
            <ac:spMk id="10" creationId="{F0B30F1E-A422-2A40-F92A-205006BF5AD6}"/>
          </ac:spMkLst>
        </pc:spChg>
      </pc:sldChg>
      <pc:sldChg chg="addSp modSp new mod">
        <pc:chgData name="り ぶ" userId="e79b0678f96bfbc0" providerId="LiveId" clId="{C0346663-4DFC-4344-BAE3-1B6E6A7258BF}" dt="2024-04-05T09:31:40.693" v="1170"/>
        <pc:sldMkLst>
          <pc:docMk/>
          <pc:sldMk cId="3201834855" sldId="573"/>
        </pc:sldMkLst>
        <pc:spChg chg="mod">
          <ac:chgData name="り ぶ" userId="e79b0678f96bfbc0" providerId="LiveId" clId="{C0346663-4DFC-4344-BAE3-1B6E6A7258BF}" dt="2024-04-05T09:31:40.693" v="1170"/>
          <ac:spMkLst>
            <pc:docMk/>
            <pc:sldMk cId="3201834855" sldId="573"/>
            <ac:spMk id="2" creationId="{851E798D-1220-2B21-7FD9-AAFE876D87DC}"/>
          </ac:spMkLst>
        </pc:spChg>
        <pc:spChg chg="add mod">
          <ac:chgData name="り ぶ" userId="e79b0678f96bfbc0" providerId="LiveId" clId="{C0346663-4DFC-4344-BAE3-1B6E6A7258BF}" dt="2024-04-05T09:29:51.519" v="731" actId="1076"/>
          <ac:spMkLst>
            <pc:docMk/>
            <pc:sldMk cId="3201834855" sldId="573"/>
            <ac:spMk id="5" creationId="{6FC15ECB-463B-F753-05F8-CC7DA13C72C8}"/>
          </ac:spMkLst>
        </pc:spChg>
        <pc:spChg chg="add mod">
          <ac:chgData name="り ぶ" userId="e79b0678f96bfbc0" providerId="LiveId" clId="{C0346663-4DFC-4344-BAE3-1B6E6A7258BF}" dt="2024-04-05T09:29:51.519" v="731" actId="1076"/>
          <ac:spMkLst>
            <pc:docMk/>
            <pc:sldMk cId="3201834855" sldId="573"/>
            <ac:spMk id="8" creationId="{128EBB8E-06C2-C43C-20A6-ED62489968C6}"/>
          </ac:spMkLst>
        </pc:spChg>
        <pc:spChg chg="add mod">
          <ac:chgData name="り ぶ" userId="e79b0678f96bfbc0" providerId="LiveId" clId="{C0346663-4DFC-4344-BAE3-1B6E6A7258BF}" dt="2024-04-05T09:29:51.519" v="731" actId="1076"/>
          <ac:spMkLst>
            <pc:docMk/>
            <pc:sldMk cId="3201834855" sldId="573"/>
            <ac:spMk id="11" creationId="{E02E7CDC-F840-6679-B9C1-9D23C4AE000F}"/>
          </ac:spMkLst>
        </pc:spChg>
        <pc:picChg chg="add mod">
          <ac:chgData name="り ぶ" userId="e79b0678f96bfbc0" providerId="LiveId" clId="{C0346663-4DFC-4344-BAE3-1B6E6A7258BF}" dt="2024-04-05T09:29:51.519" v="731" actId="1076"/>
          <ac:picMkLst>
            <pc:docMk/>
            <pc:sldMk cId="3201834855" sldId="573"/>
            <ac:picMk id="4" creationId="{02EB18C5-4EB9-6FB5-2F27-B56CF15C7D4D}"/>
          </ac:picMkLst>
        </pc:picChg>
        <pc:picChg chg="add mod">
          <ac:chgData name="り ぶ" userId="e79b0678f96bfbc0" providerId="LiveId" clId="{C0346663-4DFC-4344-BAE3-1B6E6A7258BF}" dt="2024-04-05T09:29:51.519" v="731" actId="1076"/>
          <ac:picMkLst>
            <pc:docMk/>
            <pc:sldMk cId="3201834855" sldId="573"/>
            <ac:picMk id="7" creationId="{1F6D8642-AAD4-41F7-33AC-AA5A4851DD26}"/>
          </ac:picMkLst>
        </pc:picChg>
        <pc:picChg chg="add mod">
          <ac:chgData name="り ぶ" userId="e79b0678f96bfbc0" providerId="LiveId" clId="{C0346663-4DFC-4344-BAE3-1B6E6A7258BF}" dt="2024-04-05T09:29:51.519" v="731" actId="1076"/>
          <ac:picMkLst>
            <pc:docMk/>
            <pc:sldMk cId="3201834855" sldId="573"/>
            <ac:picMk id="10" creationId="{9F984D5D-1BD1-1F2A-59BD-F41077DB88BF}"/>
          </ac:picMkLst>
        </pc:picChg>
      </pc:sldChg>
      <pc:sldChg chg="addSp modSp new mod modClrScheme chgLayout">
        <pc:chgData name="り ぶ" userId="e79b0678f96bfbc0" providerId="LiveId" clId="{C0346663-4DFC-4344-BAE3-1B6E6A7258BF}" dt="2024-04-12T03:09:56.772" v="5092" actId="1076"/>
        <pc:sldMkLst>
          <pc:docMk/>
          <pc:sldMk cId="2682429996" sldId="574"/>
        </pc:sldMkLst>
        <pc:spChg chg="mod ord">
          <ac:chgData name="り ぶ" userId="e79b0678f96bfbc0" providerId="LiveId" clId="{C0346663-4DFC-4344-BAE3-1B6E6A7258BF}" dt="2024-04-05T09:30:05.520" v="754" actId="700"/>
          <ac:spMkLst>
            <pc:docMk/>
            <pc:sldMk cId="2682429996" sldId="574"/>
            <ac:spMk id="2" creationId="{465321AF-7F7C-4AE6-3E75-096776DEBA15}"/>
          </ac:spMkLst>
        </pc:spChg>
        <pc:spChg chg="add mod ord">
          <ac:chgData name="り ぶ" userId="e79b0678f96bfbc0" providerId="LiveId" clId="{C0346663-4DFC-4344-BAE3-1B6E6A7258BF}" dt="2024-04-12T03:09:51.536" v="5091" actId="20577"/>
          <ac:spMkLst>
            <pc:docMk/>
            <pc:sldMk cId="2682429996" sldId="574"/>
            <ac:spMk id="3" creationId="{6EAEE760-ABC9-61BA-7402-5F6A42CB1AB0}"/>
          </ac:spMkLst>
        </pc:spChg>
        <pc:spChg chg="add mod">
          <ac:chgData name="り ぶ" userId="e79b0678f96bfbc0" providerId="LiveId" clId="{C0346663-4DFC-4344-BAE3-1B6E6A7258BF}" dt="2024-04-12T03:09:32.564" v="5077" actId="1076"/>
          <ac:spMkLst>
            <pc:docMk/>
            <pc:sldMk cId="2682429996" sldId="574"/>
            <ac:spMk id="4" creationId="{70E8BD84-CBF0-5940-E74A-E59B0378789E}"/>
          </ac:spMkLst>
        </pc:spChg>
        <pc:spChg chg="add mod">
          <ac:chgData name="り ぶ" userId="e79b0678f96bfbc0" providerId="LiveId" clId="{C0346663-4DFC-4344-BAE3-1B6E6A7258BF}" dt="2024-04-12T03:09:56.772" v="5092" actId="1076"/>
          <ac:spMkLst>
            <pc:docMk/>
            <pc:sldMk cId="2682429996" sldId="574"/>
            <ac:spMk id="5" creationId="{48920314-F63C-136F-F982-2477C0504B26}"/>
          </ac:spMkLst>
        </pc:spChg>
      </pc:sldChg>
      <pc:sldChg chg="addSp delSp modSp new del mod">
        <pc:chgData name="り ぶ" userId="e79b0678f96bfbc0" providerId="LiveId" clId="{C0346663-4DFC-4344-BAE3-1B6E6A7258BF}" dt="2024-04-06T05:46:07.071" v="1211" actId="2696"/>
        <pc:sldMkLst>
          <pc:docMk/>
          <pc:sldMk cId="1777541499" sldId="575"/>
        </pc:sldMkLst>
        <pc:picChg chg="add del">
          <ac:chgData name="り ぶ" userId="e79b0678f96bfbc0" providerId="LiveId" clId="{C0346663-4DFC-4344-BAE3-1B6E6A7258BF}" dt="2024-04-05T09:33:19.223" v="1182" actId="478"/>
          <ac:picMkLst>
            <pc:docMk/>
            <pc:sldMk cId="1777541499" sldId="575"/>
            <ac:picMk id="4" creationId="{6F048DBC-62B3-518E-A37C-31AE16446067}"/>
          </ac:picMkLst>
        </pc:picChg>
        <pc:picChg chg="add mod modCrop">
          <ac:chgData name="り ぶ" userId="e79b0678f96bfbc0" providerId="LiveId" clId="{C0346663-4DFC-4344-BAE3-1B6E6A7258BF}" dt="2024-04-06T05:43:48.874" v="1191" actId="732"/>
          <ac:picMkLst>
            <pc:docMk/>
            <pc:sldMk cId="1777541499" sldId="575"/>
            <ac:picMk id="6" creationId="{536794C1-8D49-99C8-34C9-8F485662E04D}"/>
          </ac:picMkLst>
        </pc:picChg>
      </pc:sldChg>
      <pc:sldChg chg="addSp modSp new del mod ord">
        <pc:chgData name="り ぶ" userId="e79b0678f96bfbc0" providerId="LiveId" clId="{C0346663-4DFC-4344-BAE3-1B6E6A7258BF}" dt="2024-04-06T05:46:07.071" v="1211" actId="2696"/>
        <pc:sldMkLst>
          <pc:docMk/>
          <pc:sldMk cId="1350726778" sldId="576"/>
        </pc:sldMkLst>
        <pc:picChg chg="add mod modCrop">
          <ac:chgData name="り ぶ" userId="e79b0678f96bfbc0" providerId="LiveId" clId="{C0346663-4DFC-4344-BAE3-1B6E6A7258BF}" dt="2024-04-06T05:43:26.507" v="1189" actId="1076"/>
          <ac:picMkLst>
            <pc:docMk/>
            <pc:sldMk cId="1350726778" sldId="576"/>
            <ac:picMk id="4" creationId="{78D2E1FE-50A6-3B09-5508-880D284D1700}"/>
          </ac:picMkLst>
        </pc:picChg>
      </pc:sldChg>
      <pc:sldChg chg="add del">
        <pc:chgData name="り ぶ" userId="e79b0678f96bfbc0" providerId="LiveId" clId="{C0346663-4DFC-4344-BAE3-1B6E6A7258BF}" dt="2024-04-05T09:32:31.532" v="1176" actId="2696"/>
        <pc:sldMkLst>
          <pc:docMk/>
          <pc:sldMk cId="2834405734" sldId="576"/>
        </pc:sldMkLst>
      </pc:sldChg>
      <pc:sldChg chg="addSp modSp new del mod ord">
        <pc:chgData name="り ぶ" userId="e79b0678f96bfbc0" providerId="LiveId" clId="{C0346663-4DFC-4344-BAE3-1B6E6A7258BF}" dt="2024-04-06T05:46:07.071" v="1211" actId="2696"/>
        <pc:sldMkLst>
          <pc:docMk/>
          <pc:sldMk cId="179970251" sldId="577"/>
        </pc:sldMkLst>
        <pc:picChg chg="add mod modCrop">
          <ac:chgData name="り ぶ" userId="e79b0678f96bfbc0" providerId="LiveId" clId="{C0346663-4DFC-4344-BAE3-1B6E6A7258BF}" dt="2024-04-06T05:45:00.231" v="1203" actId="732"/>
          <ac:picMkLst>
            <pc:docMk/>
            <pc:sldMk cId="179970251" sldId="577"/>
            <ac:picMk id="4" creationId="{B438431B-2558-7C6B-4F69-6A125C544111}"/>
          </ac:picMkLst>
        </pc:picChg>
      </pc:sldChg>
      <pc:sldChg chg="addSp modSp add mod">
        <pc:chgData name="り ぶ" userId="e79b0678f96bfbc0" providerId="LiveId" clId="{C0346663-4DFC-4344-BAE3-1B6E6A7258BF}" dt="2024-04-06T05:53:57.712" v="1324" actId="14100"/>
        <pc:sldMkLst>
          <pc:docMk/>
          <pc:sldMk cId="2099179886" sldId="578"/>
        </pc:sldMkLst>
        <pc:spChg chg="mod">
          <ac:chgData name="り ぶ" userId="e79b0678f96bfbc0" providerId="LiveId" clId="{C0346663-4DFC-4344-BAE3-1B6E6A7258BF}" dt="2024-04-06T05:47:56.917" v="1243"/>
          <ac:spMkLst>
            <pc:docMk/>
            <pc:sldMk cId="2099179886" sldId="578"/>
            <ac:spMk id="2" creationId="{40E721BC-04D7-3C31-E162-41F3B463D61F}"/>
          </ac:spMkLst>
        </pc:spChg>
        <pc:spChg chg="add mod ord">
          <ac:chgData name="り ぶ" userId="e79b0678f96bfbc0" providerId="LiveId" clId="{C0346663-4DFC-4344-BAE3-1B6E6A7258BF}" dt="2024-04-06T05:49:03.101" v="1263" actId="1076"/>
          <ac:spMkLst>
            <pc:docMk/>
            <pc:sldMk cId="2099179886" sldId="578"/>
            <ac:spMk id="5" creationId="{8BE06F9D-7E00-D276-0634-093651A9F04B}"/>
          </ac:spMkLst>
        </pc:spChg>
        <pc:spChg chg="add mod">
          <ac:chgData name="り ぶ" userId="e79b0678f96bfbc0" providerId="LiveId" clId="{C0346663-4DFC-4344-BAE3-1B6E6A7258BF}" dt="2024-04-06T05:48:48.010" v="1258" actId="14100"/>
          <ac:spMkLst>
            <pc:docMk/>
            <pc:sldMk cId="2099179886" sldId="578"/>
            <ac:spMk id="6" creationId="{72F43044-815F-8E09-A55F-C6445B0E4195}"/>
          </ac:spMkLst>
        </pc:spChg>
        <pc:spChg chg="add mod">
          <ac:chgData name="り ぶ" userId="e79b0678f96bfbc0" providerId="LiveId" clId="{C0346663-4DFC-4344-BAE3-1B6E6A7258BF}" dt="2024-04-06T05:48:20.135" v="1244"/>
          <ac:spMkLst>
            <pc:docMk/>
            <pc:sldMk cId="2099179886" sldId="578"/>
            <ac:spMk id="8" creationId="{84390450-CCFD-89F5-5161-DE6DCCC9EA25}"/>
          </ac:spMkLst>
        </pc:spChg>
        <pc:spChg chg="add mod">
          <ac:chgData name="り ぶ" userId="e79b0678f96bfbc0" providerId="LiveId" clId="{C0346663-4DFC-4344-BAE3-1B6E6A7258BF}" dt="2024-04-06T05:49:35.768" v="1301"/>
          <ac:spMkLst>
            <pc:docMk/>
            <pc:sldMk cId="2099179886" sldId="578"/>
            <ac:spMk id="9" creationId="{3457C889-CFB3-6CDD-9548-88CB500027FF}"/>
          </ac:spMkLst>
        </pc:spChg>
        <pc:spChg chg="add mod">
          <ac:chgData name="り ぶ" userId="e79b0678f96bfbc0" providerId="LiveId" clId="{C0346663-4DFC-4344-BAE3-1B6E6A7258BF}" dt="2024-04-06T05:49:41.087" v="1302" actId="1076"/>
          <ac:spMkLst>
            <pc:docMk/>
            <pc:sldMk cId="2099179886" sldId="578"/>
            <ac:spMk id="10" creationId="{DEB7DB20-1992-C933-EF95-0E641A20C423}"/>
          </ac:spMkLst>
        </pc:spChg>
        <pc:spChg chg="add mod">
          <ac:chgData name="り ぶ" userId="e79b0678f96bfbc0" providerId="LiveId" clId="{C0346663-4DFC-4344-BAE3-1B6E6A7258BF}" dt="2024-04-06T05:53:57.712" v="1324" actId="14100"/>
          <ac:spMkLst>
            <pc:docMk/>
            <pc:sldMk cId="2099179886" sldId="578"/>
            <ac:spMk id="11" creationId="{A3CF8B79-5C5C-177C-1E91-D13803D5CC3B}"/>
          </ac:spMkLst>
        </pc:spChg>
        <pc:picChg chg="add mod ord">
          <ac:chgData name="り ぶ" userId="e79b0678f96bfbc0" providerId="LiveId" clId="{C0346663-4DFC-4344-BAE3-1B6E6A7258BF}" dt="2024-04-06T05:49:00.225" v="1261" actId="1076"/>
          <ac:picMkLst>
            <pc:docMk/>
            <pc:sldMk cId="2099179886" sldId="578"/>
            <ac:picMk id="3" creationId="{52BEE1EC-0910-EF2A-B4E7-8B46F1792E59}"/>
          </ac:picMkLst>
        </pc:picChg>
        <pc:picChg chg="mod">
          <ac:chgData name="り ぶ" userId="e79b0678f96bfbc0" providerId="LiveId" clId="{C0346663-4DFC-4344-BAE3-1B6E6A7258BF}" dt="2024-04-06T05:46:34.417" v="1212" actId="1076"/>
          <ac:picMkLst>
            <pc:docMk/>
            <pc:sldMk cId="2099179886" sldId="578"/>
            <ac:picMk id="4" creationId="{78D2E1FE-50A6-3B09-5508-880D284D1700}"/>
          </ac:picMkLst>
        </pc:picChg>
        <pc:picChg chg="add mod">
          <ac:chgData name="り ぶ" userId="e79b0678f96bfbc0" providerId="LiveId" clId="{C0346663-4DFC-4344-BAE3-1B6E6A7258BF}" dt="2024-04-06T05:46:34.417" v="1212" actId="1076"/>
          <ac:picMkLst>
            <pc:docMk/>
            <pc:sldMk cId="2099179886" sldId="578"/>
            <ac:picMk id="7" creationId="{8A08EB79-0BF0-0739-75B1-D2818AE1B398}"/>
          </ac:picMkLst>
        </pc:picChg>
      </pc:sldChg>
      <pc:sldChg chg="addSp modSp new mod modClrScheme chgLayout">
        <pc:chgData name="り ぶ" userId="e79b0678f96bfbc0" providerId="LiveId" clId="{C0346663-4DFC-4344-BAE3-1B6E6A7258BF}" dt="2024-04-06T05:58:12.010" v="1581"/>
        <pc:sldMkLst>
          <pc:docMk/>
          <pc:sldMk cId="4176288618" sldId="579"/>
        </pc:sldMkLst>
        <pc:spChg chg="mod ord">
          <ac:chgData name="り ぶ" userId="e79b0678f96bfbc0" providerId="LiveId" clId="{C0346663-4DFC-4344-BAE3-1B6E6A7258BF}" dt="2024-04-06T05:57:06.656" v="1344" actId="700"/>
          <ac:spMkLst>
            <pc:docMk/>
            <pc:sldMk cId="4176288618" sldId="579"/>
            <ac:spMk id="2" creationId="{C30DA6A2-8BAB-F6D5-31E0-8FE7109A7B09}"/>
          </ac:spMkLst>
        </pc:spChg>
        <pc:spChg chg="add mod ord">
          <ac:chgData name="り ぶ" userId="e79b0678f96bfbc0" providerId="LiveId" clId="{C0346663-4DFC-4344-BAE3-1B6E6A7258BF}" dt="2024-04-06T05:58:12.010" v="1581"/>
          <ac:spMkLst>
            <pc:docMk/>
            <pc:sldMk cId="4176288618" sldId="579"/>
            <ac:spMk id="3" creationId="{5B8D7FB4-03FB-7D56-BEAD-700AA34D4233}"/>
          </ac:spMkLst>
        </pc:spChg>
      </pc:sldChg>
      <pc:sldChg chg="modSp add mod">
        <pc:chgData name="り ぶ" userId="e79b0678f96bfbc0" providerId="LiveId" clId="{C0346663-4DFC-4344-BAE3-1B6E6A7258BF}" dt="2024-04-06T05:59:47.333" v="1626" actId="1076"/>
        <pc:sldMkLst>
          <pc:docMk/>
          <pc:sldMk cId="1803963083" sldId="580"/>
        </pc:sldMkLst>
        <pc:spChg chg="mod">
          <ac:chgData name="り ぶ" userId="e79b0678f96bfbc0" providerId="LiveId" clId="{C0346663-4DFC-4344-BAE3-1B6E6A7258BF}" dt="2024-04-06T05:59:19.512" v="1593" actId="20577"/>
          <ac:spMkLst>
            <pc:docMk/>
            <pc:sldMk cId="1803963083" sldId="580"/>
            <ac:spMk id="2" creationId="{40E721BC-04D7-3C31-E162-41F3B463D61F}"/>
          </ac:spMkLst>
        </pc:spChg>
        <pc:spChg chg="mod">
          <ac:chgData name="り ぶ" userId="e79b0678f96bfbc0" providerId="LiveId" clId="{C0346663-4DFC-4344-BAE3-1B6E6A7258BF}" dt="2024-04-06T05:59:47.333" v="1626" actId="1076"/>
          <ac:spMkLst>
            <pc:docMk/>
            <pc:sldMk cId="1803963083" sldId="580"/>
            <ac:spMk id="11" creationId="{A3CF8B79-5C5C-177C-1E91-D13803D5CC3B}"/>
          </ac:spMkLst>
        </pc:spChg>
      </pc:sldChg>
      <pc:sldChg chg="modSp new mod">
        <pc:chgData name="り ぶ" userId="e79b0678f96bfbc0" providerId="LiveId" clId="{C0346663-4DFC-4344-BAE3-1B6E6A7258BF}" dt="2024-04-06T06:02:12.522" v="1719" actId="20577"/>
        <pc:sldMkLst>
          <pc:docMk/>
          <pc:sldMk cId="2719649728" sldId="581"/>
        </pc:sldMkLst>
        <pc:spChg chg="mod">
          <ac:chgData name="り ぶ" userId="e79b0678f96bfbc0" providerId="LiveId" clId="{C0346663-4DFC-4344-BAE3-1B6E6A7258BF}" dt="2024-04-06T06:02:07.725" v="1707" actId="20577"/>
          <ac:spMkLst>
            <pc:docMk/>
            <pc:sldMk cId="2719649728" sldId="581"/>
            <ac:spMk id="2" creationId="{A121B41F-B71E-F845-033C-615966447330}"/>
          </ac:spMkLst>
        </pc:spChg>
        <pc:spChg chg="mod">
          <ac:chgData name="り ぶ" userId="e79b0678f96bfbc0" providerId="LiveId" clId="{C0346663-4DFC-4344-BAE3-1B6E6A7258BF}" dt="2024-04-06T06:02:12.522" v="1719" actId="20577"/>
          <ac:spMkLst>
            <pc:docMk/>
            <pc:sldMk cId="2719649728" sldId="581"/>
            <ac:spMk id="3" creationId="{CCD06AC4-34F5-9627-7734-7DDE862CCD5D}"/>
          </ac:spMkLst>
        </pc:spChg>
      </pc:sldChg>
      <pc:sldChg chg="addSp delSp modSp new mod">
        <pc:chgData name="り ぶ" userId="e79b0678f96bfbc0" providerId="LiveId" clId="{C0346663-4DFC-4344-BAE3-1B6E6A7258BF}" dt="2024-04-06T06:54:54.969" v="1973" actId="20577"/>
        <pc:sldMkLst>
          <pc:docMk/>
          <pc:sldMk cId="2470473249" sldId="582"/>
        </pc:sldMkLst>
        <pc:spChg chg="mod">
          <ac:chgData name="り ぶ" userId="e79b0678f96bfbc0" providerId="LiveId" clId="{C0346663-4DFC-4344-BAE3-1B6E6A7258BF}" dt="2024-04-06T06:49:47.962" v="1901"/>
          <ac:spMkLst>
            <pc:docMk/>
            <pc:sldMk cId="2470473249" sldId="582"/>
            <ac:spMk id="2" creationId="{61FF8729-1BAE-D169-F1CA-18D88F3EDF58}"/>
          </ac:spMkLst>
        </pc:spChg>
        <pc:spChg chg="add mod">
          <ac:chgData name="り ぶ" userId="e79b0678f96bfbc0" providerId="LiveId" clId="{C0346663-4DFC-4344-BAE3-1B6E6A7258BF}" dt="2024-04-06T06:54:38.198" v="1967" actId="1076"/>
          <ac:spMkLst>
            <pc:docMk/>
            <pc:sldMk cId="2470473249" sldId="582"/>
            <ac:spMk id="4" creationId="{03A2862E-43C0-CA98-9A78-7915E6579113}"/>
          </ac:spMkLst>
        </pc:spChg>
        <pc:spChg chg="add mod">
          <ac:chgData name="り ぶ" userId="e79b0678f96bfbc0" providerId="LiveId" clId="{C0346663-4DFC-4344-BAE3-1B6E6A7258BF}" dt="2024-04-06T06:54:38.198" v="1967" actId="1076"/>
          <ac:spMkLst>
            <pc:docMk/>
            <pc:sldMk cId="2470473249" sldId="582"/>
            <ac:spMk id="6" creationId="{60AB7898-1E5E-CF1E-89AD-91322F740D9D}"/>
          </ac:spMkLst>
        </pc:spChg>
        <pc:spChg chg="add mod">
          <ac:chgData name="り ぶ" userId="e79b0678f96bfbc0" providerId="LiveId" clId="{C0346663-4DFC-4344-BAE3-1B6E6A7258BF}" dt="2024-04-06T06:54:38.198" v="1967" actId="1076"/>
          <ac:spMkLst>
            <pc:docMk/>
            <pc:sldMk cId="2470473249" sldId="582"/>
            <ac:spMk id="8" creationId="{1AD91DF7-BE4F-8C2B-8F5B-67CA67603833}"/>
          </ac:spMkLst>
        </pc:spChg>
        <pc:spChg chg="add mod">
          <ac:chgData name="り ぶ" userId="e79b0678f96bfbc0" providerId="LiveId" clId="{C0346663-4DFC-4344-BAE3-1B6E6A7258BF}" dt="2024-04-06T06:54:38.198" v="1967" actId="1076"/>
          <ac:spMkLst>
            <pc:docMk/>
            <pc:sldMk cId="2470473249" sldId="582"/>
            <ac:spMk id="9" creationId="{B9F7D747-66D4-1E0A-3C64-2DAC5400E443}"/>
          </ac:spMkLst>
        </pc:spChg>
        <pc:spChg chg="add mod">
          <ac:chgData name="り ぶ" userId="e79b0678f96bfbc0" providerId="LiveId" clId="{C0346663-4DFC-4344-BAE3-1B6E6A7258BF}" dt="2024-04-06T06:54:38.198" v="1967" actId="1076"/>
          <ac:spMkLst>
            <pc:docMk/>
            <pc:sldMk cId="2470473249" sldId="582"/>
            <ac:spMk id="10" creationId="{E2C701FE-B5FD-28AE-3474-00466ACA9B21}"/>
          </ac:spMkLst>
        </pc:spChg>
        <pc:spChg chg="add del mod">
          <ac:chgData name="り ぶ" userId="e79b0678f96bfbc0" providerId="LiveId" clId="{C0346663-4DFC-4344-BAE3-1B6E6A7258BF}" dt="2024-04-06T06:54:30.584" v="1966" actId="478"/>
          <ac:spMkLst>
            <pc:docMk/>
            <pc:sldMk cId="2470473249" sldId="582"/>
            <ac:spMk id="11" creationId="{C663C4F6-92F4-6D19-2F2C-65FB4F2DF033}"/>
          </ac:spMkLst>
        </pc:spChg>
        <pc:spChg chg="add mod">
          <ac:chgData name="り ぶ" userId="e79b0678f96bfbc0" providerId="LiveId" clId="{C0346663-4DFC-4344-BAE3-1B6E6A7258BF}" dt="2024-04-06T06:54:46.700" v="1969" actId="14100"/>
          <ac:spMkLst>
            <pc:docMk/>
            <pc:sldMk cId="2470473249" sldId="582"/>
            <ac:spMk id="13" creationId="{5E006F3F-AF0D-063F-F430-6EB74D370AE0}"/>
          </ac:spMkLst>
        </pc:spChg>
        <pc:spChg chg="add mod">
          <ac:chgData name="り ぶ" userId="e79b0678f96bfbc0" providerId="LiveId" clId="{C0346663-4DFC-4344-BAE3-1B6E6A7258BF}" dt="2024-04-06T06:54:54.969" v="1973" actId="20577"/>
          <ac:spMkLst>
            <pc:docMk/>
            <pc:sldMk cId="2470473249" sldId="582"/>
            <ac:spMk id="15" creationId="{3CEC34C4-3ED6-8C30-341F-6F972DE1F819}"/>
          </ac:spMkLst>
        </pc:spChg>
        <pc:picChg chg="add mod">
          <ac:chgData name="り ぶ" userId="e79b0678f96bfbc0" providerId="LiveId" clId="{C0346663-4DFC-4344-BAE3-1B6E6A7258BF}" dt="2024-04-06T06:54:38.198" v="1967" actId="1076"/>
          <ac:picMkLst>
            <pc:docMk/>
            <pc:sldMk cId="2470473249" sldId="582"/>
            <ac:picMk id="3" creationId="{3B784F4C-8F1C-49B0-DBCB-C4FAE51B8169}"/>
          </ac:picMkLst>
        </pc:picChg>
        <pc:picChg chg="add mod">
          <ac:chgData name="り ぶ" userId="e79b0678f96bfbc0" providerId="LiveId" clId="{C0346663-4DFC-4344-BAE3-1B6E6A7258BF}" dt="2024-04-06T06:54:38.198" v="1967" actId="1076"/>
          <ac:picMkLst>
            <pc:docMk/>
            <pc:sldMk cId="2470473249" sldId="582"/>
            <ac:picMk id="5" creationId="{7190D13C-ADAD-A477-55B4-CED0C3C7FEC3}"/>
          </ac:picMkLst>
        </pc:picChg>
        <pc:picChg chg="add del mod">
          <ac:chgData name="り ぶ" userId="e79b0678f96bfbc0" providerId="LiveId" clId="{C0346663-4DFC-4344-BAE3-1B6E6A7258BF}" dt="2024-04-06T06:51:45.562" v="1926" actId="478"/>
          <ac:picMkLst>
            <pc:docMk/>
            <pc:sldMk cId="2470473249" sldId="582"/>
            <ac:picMk id="7" creationId="{12477EFA-3B89-F029-98E9-9D358C9E35A3}"/>
          </ac:picMkLst>
        </pc:picChg>
        <pc:picChg chg="add mod modCrop">
          <ac:chgData name="り ぶ" userId="e79b0678f96bfbc0" providerId="LiveId" clId="{C0346663-4DFC-4344-BAE3-1B6E6A7258BF}" dt="2024-04-06T06:54:38.198" v="1967" actId="1076"/>
          <ac:picMkLst>
            <pc:docMk/>
            <pc:sldMk cId="2470473249" sldId="582"/>
            <ac:picMk id="12" creationId="{570B7011-5DAE-1780-9EB5-DA888DC70956}"/>
          </ac:picMkLst>
        </pc:picChg>
        <pc:picChg chg="add mod">
          <ac:chgData name="り ぶ" userId="e79b0678f96bfbc0" providerId="LiveId" clId="{C0346663-4DFC-4344-BAE3-1B6E6A7258BF}" dt="2024-04-06T06:54:50.524" v="1970" actId="1076"/>
          <ac:picMkLst>
            <pc:docMk/>
            <pc:sldMk cId="2470473249" sldId="582"/>
            <ac:picMk id="14" creationId="{E20C8CA2-07FF-8AA0-9BDA-9CB54C014E8D}"/>
          </ac:picMkLst>
        </pc:picChg>
      </pc:sldChg>
      <pc:sldChg chg="addSp delSp modSp new del mod">
        <pc:chgData name="り ぶ" userId="e79b0678f96bfbc0" providerId="LiveId" clId="{C0346663-4DFC-4344-BAE3-1B6E6A7258BF}" dt="2024-04-06T06:55:06.880" v="1974" actId="2696"/>
        <pc:sldMkLst>
          <pc:docMk/>
          <pc:sldMk cId="674345582" sldId="583"/>
        </pc:sldMkLst>
        <pc:picChg chg="add del mod modCrop">
          <ac:chgData name="り ぶ" userId="e79b0678f96bfbc0" providerId="LiveId" clId="{C0346663-4DFC-4344-BAE3-1B6E6A7258BF}" dt="2024-04-06T06:53:00.659" v="1938" actId="21"/>
          <ac:picMkLst>
            <pc:docMk/>
            <pc:sldMk cId="674345582" sldId="583"/>
            <ac:picMk id="4" creationId="{CBF56DE4-94B8-A098-630F-770FC43BB343}"/>
          </ac:picMkLst>
        </pc:picChg>
        <pc:picChg chg="add mod modCrop">
          <ac:chgData name="り ぶ" userId="e79b0678f96bfbc0" providerId="LiveId" clId="{C0346663-4DFC-4344-BAE3-1B6E6A7258BF}" dt="2024-04-06T06:53:40.359" v="1942" actId="14100"/>
          <ac:picMkLst>
            <pc:docMk/>
            <pc:sldMk cId="674345582" sldId="583"/>
            <ac:picMk id="6" creationId="{38E880B5-A443-C745-122D-1DF1C3508845}"/>
          </ac:picMkLst>
        </pc:picChg>
      </pc:sldChg>
      <pc:sldChg chg="modSp new mod">
        <pc:chgData name="り ぶ" userId="e79b0678f96bfbc0" providerId="LiveId" clId="{C0346663-4DFC-4344-BAE3-1B6E6A7258BF}" dt="2024-04-12T03:10:37.487" v="5113"/>
        <pc:sldMkLst>
          <pc:docMk/>
          <pc:sldMk cId="1948979181" sldId="583"/>
        </pc:sldMkLst>
        <pc:spChg chg="mod">
          <ac:chgData name="り ぶ" userId="e79b0678f96bfbc0" providerId="LiveId" clId="{C0346663-4DFC-4344-BAE3-1B6E6A7258BF}" dt="2024-04-06T06:55:37.816" v="2007"/>
          <ac:spMkLst>
            <pc:docMk/>
            <pc:sldMk cId="1948979181" sldId="583"/>
            <ac:spMk id="2" creationId="{30FF8402-3D5B-6D24-1141-3F87FB0A4616}"/>
          </ac:spMkLst>
        </pc:spChg>
        <pc:spChg chg="mod">
          <ac:chgData name="り ぶ" userId="e79b0678f96bfbc0" providerId="LiveId" clId="{C0346663-4DFC-4344-BAE3-1B6E6A7258BF}" dt="2024-04-12T03:10:37.487" v="5113"/>
          <ac:spMkLst>
            <pc:docMk/>
            <pc:sldMk cId="1948979181" sldId="583"/>
            <ac:spMk id="3" creationId="{1F7ADD1E-1ACB-04CC-7F4C-AF22A80429F7}"/>
          </ac:spMkLst>
        </pc:spChg>
      </pc:sldChg>
      <pc:sldChg chg="addSp delSp modSp new mod">
        <pc:chgData name="り ぶ" userId="e79b0678f96bfbc0" providerId="LiveId" clId="{C0346663-4DFC-4344-BAE3-1B6E6A7258BF}" dt="2024-04-06T07:13:47.190" v="2154" actId="20577"/>
        <pc:sldMkLst>
          <pc:docMk/>
          <pc:sldMk cId="1409119501" sldId="584"/>
        </pc:sldMkLst>
        <pc:spChg chg="mod">
          <ac:chgData name="り ぶ" userId="e79b0678f96bfbc0" providerId="LiveId" clId="{C0346663-4DFC-4344-BAE3-1B6E6A7258BF}" dt="2024-04-06T07:13:47.190" v="2154" actId="20577"/>
          <ac:spMkLst>
            <pc:docMk/>
            <pc:sldMk cId="1409119501" sldId="584"/>
            <ac:spMk id="2" creationId="{7CF4D764-D7D8-F3F3-C175-50818F5AFB0A}"/>
          </ac:spMkLst>
        </pc:spChg>
        <pc:spChg chg="add mod">
          <ac:chgData name="り ぶ" userId="e79b0678f96bfbc0" providerId="LiveId" clId="{C0346663-4DFC-4344-BAE3-1B6E6A7258BF}" dt="2024-04-06T07:13:32.578" v="2146" actId="14100"/>
          <ac:spMkLst>
            <pc:docMk/>
            <pc:sldMk cId="1409119501" sldId="584"/>
            <ac:spMk id="7" creationId="{0B6B6A05-3B1F-9ED6-2127-B6C707732130}"/>
          </ac:spMkLst>
        </pc:spChg>
        <pc:picChg chg="add del mod">
          <ac:chgData name="り ぶ" userId="e79b0678f96bfbc0" providerId="LiveId" clId="{C0346663-4DFC-4344-BAE3-1B6E6A7258BF}" dt="2024-04-06T07:13:01.543" v="2111" actId="478"/>
          <ac:picMkLst>
            <pc:docMk/>
            <pc:sldMk cId="1409119501" sldId="584"/>
            <ac:picMk id="4" creationId="{FE1819BA-323B-77FD-36C7-5EEAB6013A8A}"/>
          </ac:picMkLst>
        </pc:picChg>
        <pc:picChg chg="add mod">
          <ac:chgData name="り ぶ" userId="e79b0678f96bfbc0" providerId="LiveId" clId="{C0346663-4DFC-4344-BAE3-1B6E6A7258BF}" dt="2024-04-06T07:13:04.505" v="2112" actId="1076"/>
          <ac:picMkLst>
            <pc:docMk/>
            <pc:sldMk cId="1409119501" sldId="584"/>
            <ac:picMk id="6" creationId="{3B3265E3-8119-74FF-D78A-25821D78B858}"/>
          </ac:picMkLst>
        </pc:picChg>
      </pc:sldChg>
      <pc:sldChg chg="addSp modSp new mod">
        <pc:chgData name="り ぶ" userId="e79b0678f96bfbc0" providerId="LiveId" clId="{C0346663-4DFC-4344-BAE3-1B6E6A7258BF}" dt="2024-04-06T07:15:06.063" v="2202" actId="14100"/>
        <pc:sldMkLst>
          <pc:docMk/>
          <pc:sldMk cId="2275587033" sldId="585"/>
        </pc:sldMkLst>
        <pc:spChg chg="mod">
          <ac:chgData name="り ぶ" userId="e79b0678f96bfbc0" providerId="LiveId" clId="{C0346663-4DFC-4344-BAE3-1B6E6A7258BF}" dt="2024-04-06T07:14:44.376" v="2172" actId="20577"/>
          <ac:spMkLst>
            <pc:docMk/>
            <pc:sldMk cId="2275587033" sldId="585"/>
            <ac:spMk id="2" creationId="{51C07AFA-1D2F-905E-2B09-0ABE60873A9A}"/>
          </ac:spMkLst>
        </pc:spChg>
        <pc:spChg chg="add mod">
          <ac:chgData name="り ぶ" userId="e79b0678f96bfbc0" providerId="LiveId" clId="{C0346663-4DFC-4344-BAE3-1B6E6A7258BF}" dt="2024-04-06T07:15:06.063" v="2202" actId="14100"/>
          <ac:spMkLst>
            <pc:docMk/>
            <pc:sldMk cId="2275587033" sldId="585"/>
            <ac:spMk id="5" creationId="{03D72873-5C36-B055-9C7F-B882AB95F552}"/>
          </ac:spMkLst>
        </pc:spChg>
        <pc:picChg chg="add mod">
          <ac:chgData name="り ぶ" userId="e79b0678f96bfbc0" providerId="LiveId" clId="{C0346663-4DFC-4344-BAE3-1B6E6A7258BF}" dt="2024-04-06T07:14:34.898" v="2170" actId="14100"/>
          <ac:picMkLst>
            <pc:docMk/>
            <pc:sldMk cId="2275587033" sldId="585"/>
            <ac:picMk id="4" creationId="{C0AFF0B5-0B60-7972-1C8F-789D900B9E03}"/>
          </ac:picMkLst>
        </pc:picChg>
      </pc:sldChg>
      <pc:sldChg chg="addSp delSp modSp new mod modClrScheme chgLayout">
        <pc:chgData name="り ぶ" userId="e79b0678f96bfbc0" providerId="LiveId" clId="{C0346663-4DFC-4344-BAE3-1B6E6A7258BF}" dt="2024-04-06T07:16:40.984" v="2254"/>
        <pc:sldMkLst>
          <pc:docMk/>
          <pc:sldMk cId="4102279865" sldId="586"/>
        </pc:sldMkLst>
        <pc:spChg chg="mod ord">
          <ac:chgData name="り ぶ" userId="e79b0678f96bfbc0" providerId="LiveId" clId="{C0346663-4DFC-4344-BAE3-1B6E6A7258BF}" dt="2024-04-06T07:16:34.341" v="2219" actId="700"/>
          <ac:spMkLst>
            <pc:docMk/>
            <pc:sldMk cId="4102279865" sldId="586"/>
            <ac:spMk id="2" creationId="{091B9535-0357-03DC-E478-E9AF0CB82360}"/>
          </ac:spMkLst>
        </pc:spChg>
        <pc:spChg chg="add mod ord">
          <ac:chgData name="り ぶ" userId="e79b0678f96bfbc0" providerId="LiveId" clId="{C0346663-4DFC-4344-BAE3-1B6E6A7258BF}" dt="2024-04-06T07:16:40.984" v="2254"/>
          <ac:spMkLst>
            <pc:docMk/>
            <pc:sldMk cId="4102279865" sldId="586"/>
            <ac:spMk id="7" creationId="{C7C3F4DF-8AB5-1A9D-6C0F-5066DF455FDD}"/>
          </ac:spMkLst>
        </pc:spChg>
        <pc:picChg chg="add del">
          <ac:chgData name="り ぶ" userId="e79b0678f96bfbc0" providerId="LiveId" clId="{C0346663-4DFC-4344-BAE3-1B6E6A7258BF}" dt="2024-04-06T07:15:58.008" v="2207" actId="478"/>
          <ac:picMkLst>
            <pc:docMk/>
            <pc:sldMk cId="4102279865" sldId="586"/>
            <ac:picMk id="4" creationId="{B55CC9FC-4F2B-86EB-5C7E-47A352B2989F}"/>
          </ac:picMkLst>
        </pc:picChg>
        <pc:picChg chg="add mod">
          <ac:chgData name="り ぶ" userId="e79b0678f96bfbc0" providerId="LiveId" clId="{C0346663-4DFC-4344-BAE3-1B6E6A7258BF}" dt="2024-04-06T07:16:30.876" v="2218" actId="1076"/>
          <ac:picMkLst>
            <pc:docMk/>
            <pc:sldMk cId="4102279865" sldId="586"/>
            <ac:picMk id="6" creationId="{4D2CB88F-F2E2-5C7F-6FD1-78623FC66798}"/>
          </ac:picMkLst>
        </pc:picChg>
      </pc:sldChg>
      <pc:sldChg chg="addSp modSp new mod">
        <pc:chgData name="り ぶ" userId="e79b0678f96bfbc0" providerId="LiveId" clId="{C0346663-4DFC-4344-BAE3-1B6E6A7258BF}" dt="2024-04-06T07:17:19.553" v="2276" actId="1076"/>
        <pc:sldMkLst>
          <pc:docMk/>
          <pc:sldMk cId="1941716146" sldId="587"/>
        </pc:sldMkLst>
        <pc:spChg chg="mod">
          <ac:chgData name="り ぶ" userId="e79b0678f96bfbc0" providerId="LiveId" clId="{C0346663-4DFC-4344-BAE3-1B6E6A7258BF}" dt="2024-04-06T07:17:01.401" v="2273" actId="20577"/>
          <ac:spMkLst>
            <pc:docMk/>
            <pc:sldMk cId="1941716146" sldId="587"/>
            <ac:spMk id="2" creationId="{D53E7396-209F-9C99-8284-CD1DD256F46A}"/>
          </ac:spMkLst>
        </pc:spChg>
        <pc:spChg chg="mod">
          <ac:chgData name="り ぶ" userId="e79b0678f96bfbc0" providerId="LiveId" clId="{C0346663-4DFC-4344-BAE3-1B6E6A7258BF}" dt="2024-04-06T07:16:54.488" v="2270"/>
          <ac:spMkLst>
            <pc:docMk/>
            <pc:sldMk cId="1941716146" sldId="587"/>
            <ac:spMk id="3" creationId="{D10F8535-AC3A-B063-CEF2-33A09C8A7746}"/>
          </ac:spMkLst>
        </pc:spChg>
        <pc:picChg chg="add mod">
          <ac:chgData name="り ぶ" userId="e79b0678f96bfbc0" providerId="LiveId" clId="{C0346663-4DFC-4344-BAE3-1B6E6A7258BF}" dt="2024-04-06T07:17:19.553" v="2276" actId="1076"/>
          <ac:picMkLst>
            <pc:docMk/>
            <pc:sldMk cId="1941716146" sldId="587"/>
            <ac:picMk id="5" creationId="{D6570E28-8855-D3B0-3DDE-315361F46FE6}"/>
          </ac:picMkLst>
        </pc:picChg>
      </pc:sldChg>
      <pc:sldChg chg="addSp delSp modSp new mod modClrScheme chgLayout">
        <pc:chgData name="り ぶ" userId="e79b0678f96bfbc0" providerId="LiveId" clId="{C0346663-4DFC-4344-BAE3-1B6E6A7258BF}" dt="2024-04-06T07:19:39.250" v="2378" actId="14100"/>
        <pc:sldMkLst>
          <pc:docMk/>
          <pc:sldMk cId="930955262" sldId="588"/>
        </pc:sldMkLst>
        <pc:spChg chg="del mod ord">
          <ac:chgData name="り ぶ" userId="e79b0678f96bfbc0" providerId="LiveId" clId="{C0346663-4DFC-4344-BAE3-1B6E6A7258BF}" dt="2024-04-06T07:18:14.094" v="2278" actId="700"/>
          <ac:spMkLst>
            <pc:docMk/>
            <pc:sldMk cId="930955262" sldId="588"/>
            <ac:spMk id="2" creationId="{653BA7CA-3F97-CB5A-6F4F-F65AA1DD6940}"/>
          </ac:spMkLst>
        </pc:spChg>
        <pc:spChg chg="del">
          <ac:chgData name="り ぶ" userId="e79b0678f96bfbc0" providerId="LiveId" clId="{C0346663-4DFC-4344-BAE3-1B6E6A7258BF}" dt="2024-04-06T07:18:14.094" v="2278" actId="700"/>
          <ac:spMkLst>
            <pc:docMk/>
            <pc:sldMk cId="930955262" sldId="588"/>
            <ac:spMk id="3" creationId="{84D55EDE-B8F6-9A16-CD72-F94AC9252FA9}"/>
          </ac:spMkLst>
        </pc:spChg>
        <pc:spChg chg="add mod ord">
          <ac:chgData name="り ぶ" userId="e79b0678f96bfbc0" providerId="LiveId" clId="{C0346663-4DFC-4344-BAE3-1B6E6A7258BF}" dt="2024-04-06T07:18:34.318" v="2286" actId="20577"/>
          <ac:spMkLst>
            <pc:docMk/>
            <pc:sldMk cId="930955262" sldId="588"/>
            <ac:spMk id="4" creationId="{5DFDBC22-8DC6-518D-8C5B-CD00B1E3717C}"/>
          </ac:spMkLst>
        </pc:spChg>
        <pc:spChg chg="add mod">
          <ac:chgData name="り ぶ" userId="e79b0678f96bfbc0" providerId="LiveId" clId="{C0346663-4DFC-4344-BAE3-1B6E6A7258BF}" dt="2024-04-06T07:19:12.513" v="2327" actId="14100"/>
          <ac:spMkLst>
            <pc:docMk/>
            <pc:sldMk cId="930955262" sldId="588"/>
            <ac:spMk id="7" creationId="{B7C08F78-7BDD-135C-09F5-5BCE6A0E4EBF}"/>
          </ac:spMkLst>
        </pc:spChg>
        <pc:spChg chg="add mod">
          <ac:chgData name="り ぶ" userId="e79b0678f96bfbc0" providerId="LiveId" clId="{C0346663-4DFC-4344-BAE3-1B6E6A7258BF}" dt="2024-04-06T07:19:39.250" v="2378" actId="14100"/>
          <ac:spMkLst>
            <pc:docMk/>
            <pc:sldMk cId="930955262" sldId="588"/>
            <ac:spMk id="8" creationId="{2C395618-32E2-BBDD-D5D8-89FFF90DA5A9}"/>
          </ac:spMkLst>
        </pc:spChg>
        <pc:picChg chg="add mod">
          <ac:chgData name="り ぶ" userId="e79b0678f96bfbc0" providerId="LiveId" clId="{C0346663-4DFC-4344-BAE3-1B6E6A7258BF}" dt="2024-04-06T07:19:16.111" v="2330" actId="1076"/>
          <ac:picMkLst>
            <pc:docMk/>
            <pc:sldMk cId="930955262" sldId="588"/>
            <ac:picMk id="6" creationId="{A3C05236-45C0-AA2E-9D1A-2B12D9FE270E}"/>
          </ac:picMkLst>
        </pc:picChg>
      </pc:sldChg>
      <pc:sldChg chg="addSp modSp new mod">
        <pc:chgData name="り ぶ" userId="e79b0678f96bfbc0" providerId="LiveId" clId="{C0346663-4DFC-4344-BAE3-1B6E6A7258BF}" dt="2024-04-06T07:21:08.669" v="2458" actId="1076"/>
        <pc:sldMkLst>
          <pc:docMk/>
          <pc:sldMk cId="2959743508" sldId="589"/>
        </pc:sldMkLst>
        <pc:spChg chg="mod">
          <ac:chgData name="り ぶ" userId="e79b0678f96bfbc0" providerId="LiveId" clId="{C0346663-4DFC-4344-BAE3-1B6E6A7258BF}" dt="2024-04-06T07:20:35.034" v="2387" actId="20577"/>
          <ac:spMkLst>
            <pc:docMk/>
            <pc:sldMk cId="2959743508" sldId="589"/>
            <ac:spMk id="2" creationId="{D8B9AF09-8CE8-7619-C712-A78AC807343C}"/>
          </ac:spMkLst>
        </pc:spChg>
        <pc:spChg chg="add mod">
          <ac:chgData name="り ぶ" userId="e79b0678f96bfbc0" providerId="LiveId" clId="{C0346663-4DFC-4344-BAE3-1B6E6A7258BF}" dt="2024-04-06T07:21:08.669" v="2458" actId="1076"/>
          <ac:spMkLst>
            <pc:docMk/>
            <pc:sldMk cId="2959743508" sldId="589"/>
            <ac:spMk id="5" creationId="{E17C1262-1EBB-40CB-AB7F-93D8E0ECF2E8}"/>
          </ac:spMkLst>
        </pc:spChg>
        <pc:picChg chg="add mod">
          <ac:chgData name="り ぶ" userId="e79b0678f96bfbc0" providerId="LiveId" clId="{C0346663-4DFC-4344-BAE3-1B6E6A7258BF}" dt="2024-04-06T07:20:28.587" v="2384" actId="1076"/>
          <ac:picMkLst>
            <pc:docMk/>
            <pc:sldMk cId="2959743508" sldId="589"/>
            <ac:picMk id="4" creationId="{5F5482AB-2795-58B1-8EAA-3C01E48F5148}"/>
          </ac:picMkLst>
        </pc:picChg>
      </pc:sldChg>
      <pc:sldChg chg="modSp add mod">
        <pc:chgData name="り ぶ" userId="e79b0678f96bfbc0" providerId="LiveId" clId="{C0346663-4DFC-4344-BAE3-1B6E6A7258BF}" dt="2024-04-12T03:11:11.539" v="5137" actId="20577"/>
        <pc:sldMkLst>
          <pc:docMk/>
          <pc:sldMk cId="1959922702" sldId="590"/>
        </pc:sldMkLst>
        <pc:spChg chg="mod">
          <ac:chgData name="り ぶ" userId="e79b0678f96bfbc0" providerId="LiveId" clId="{C0346663-4DFC-4344-BAE3-1B6E6A7258BF}" dt="2024-04-06T23:41:49.535" v="2498" actId="20577"/>
          <ac:spMkLst>
            <pc:docMk/>
            <pc:sldMk cId="1959922702" sldId="590"/>
            <ac:spMk id="2" creationId="{C26A106D-D2F4-D946-8CC2-4A7E51FAC025}"/>
          </ac:spMkLst>
        </pc:spChg>
        <pc:spChg chg="mod">
          <ac:chgData name="り ぶ" userId="e79b0678f96bfbc0" providerId="LiveId" clId="{C0346663-4DFC-4344-BAE3-1B6E6A7258BF}" dt="2024-04-12T03:11:11.539" v="5137" actId="20577"/>
          <ac:spMkLst>
            <pc:docMk/>
            <pc:sldMk cId="1959922702" sldId="590"/>
            <ac:spMk id="3" creationId="{D77EB3DC-5D60-D8AB-BB36-D99A68BCFBF0}"/>
          </ac:spMkLst>
        </pc:spChg>
      </pc:sldChg>
      <pc:sldChg chg="add del">
        <pc:chgData name="り ぶ" userId="e79b0678f96bfbc0" providerId="LiveId" clId="{C0346663-4DFC-4344-BAE3-1B6E6A7258BF}" dt="2024-04-07T00:54:19.656" v="3001" actId="2696"/>
        <pc:sldMkLst>
          <pc:docMk/>
          <pc:sldMk cId="2345045592" sldId="591"/>
        </pc:sldMkLst>
      </pc:sldChg>
      <pc:sldChg chg="delSp modSp add del mod">
        <pc:chgData name="り ぶ" userId="e79b0678f96bfbc0" providerId="LiveId" clId="{C0346663-4DFC-4344-BAE3-1B6E6A7258BF}" dt="2024-04-07T00:54:10.529" v="3000" actId="2696"/>
        <pc:sldMkLst>
          <pc:docMk/>
          <pc:sldMk cId="137939459" sldId="592"/>
        </pc:sldMkLst>
        <pc:spChg chg="mod">
          <ac:chgData name="り ぶ" userId="e79b0678f96bfbc0" providerId="LiveId" clId="{C0346663-4DFC-4344-BAE3-1B6E6A7258BF}" dt="2024-04-06T23:53:20.605" v="2600" actId="20577"/>
          <ac:spMkLst>
            <pc:docMk/>
            <pc:sldMk cId="137939459" sldId="592"/>
            <ac:spMk id="3" creationId="{9CCC6C11-15DB-6DFB-6CB9-FC306673F0C4}"/>
          </ac:spMkLst>
        </pc:spChg>
        <pc:spChg chg="del">
          <ac:chgData name="り ぶ" userId="e79b0678f96bfbc0" providerId="LiveId" clId="{C0346663-4DFC-4344-BAE3-1B6E6A7258BF}" dt="2024-04-06T23:45:09.326" v="2593" actId="478"/>
          <ac:spMkLst>
            <pc:docMk/>
            <pc:sldMk cId="137939459" sldId="592"/>
            <ac:spMk id="4" creationId="{E8AA2A38-6BA4-D750-7A78-2CFF0B1FC10F}"/>
          </ac:spMkLst>
        </pc:spChg>
      </pc:sldChg>
      <pc:sldChg chg="addSp delSp modSp add mod">
        <pc:chgData name="り ぶ" userId="e79b0678f96bfbc0" providerId="LiveId" clId="{C0346663-4DFC-4344-BAE3-1B6E6A7258BF}" dt="2024-04-09T09:19:38.085" v="3044" actId="14100"/>
        <pc:sldMkLst>
          <pc:docMk/>
          <pc:sldMk cId="663247510" sldId="593"/>
        </pc:sldMkLst>
        <pc:spChg chg="mod">
          <ac:chgData name="り ぶ" userId="e79b0678f96bfbc0" providerId="LiveId" clId="{C0346663-4DFC-4344-BAE3-1B6E6A7258BF}" dt="2024-04-07T00:45:12.234" v="2687"/>
          <ac:spMkLst>
            <pc:docMk/>
            <pc:sldMk cId="663247510" sldId="593"/>
            <ac:spMk id="2" creationId="{61FF8729-1BAE-D169-F1CA-18D88F3EDF58}"/>
          </ac:spMkLst>
        </pc:spChg>
        <pc:spChg chg="mod">
          <ac:chgData name="り ぶ" userId="e79b0678f96bfbc0" providerId="LiveId" clId="{C0346663-4DFC-4344-BAE3-1B6E6A7258BF}" dt="2024-04-09T09:19:38.085" v="3044" actId="14100"/>
          <ac:spMkLst>
            <pc:docMk/>
            <pc:sldMk cId="663247510" sldId="593"/>
            <ac:spMk id="6" creationId="{60AB7898-1E5E-CF1E-89AD-91322F740D9D}"/>
          </ac:spMkLst>
        </pc:spChg>
        <pc:spChg chg="mod">
          <ac:chgData name="り ぶ" userId="e79b0678f96bfbc0" providerId="LiveId" clId="{C0346663-4DFC-4344-BAE3-1B6E6A7258BF}" dt="2024-04-07T00:45:36.225" v="2702" actId="20577"/>
          <ac:spMkLst>
            <pc:docMk/>
            <pc:sldMk cId="663247510" sldId="593"/>
            <ac:spMk id="10" creationId="{E2C701FE-B5FD-28AE-3474-00466ACA9B21}"/>
          </ac:spMkLst>
        </pc:spChg>
        <pc:spChg chg="add mod">
          <ac:chgData name="り ぶ" userId="e79b0678f96bfbc0" providerId="LiveId" clId="{C0346663-4DFC-4344-BAE3-1B6E6A7258BF}" dt="2024-04-07T00:48:25.925" v="2777" actId="1076"/>
          <ac:spMkLst>
            <pc:docMk/>
            <pc:sldMk cId="663247510" sldId="593"/>
            <ac:spMk id="11" creationId="{5C32F5FB-9C9C-2349-8AA5-ACAD0E0B135A}"/>
          </ac:spMkLst>
        </pc:spChg>
        <pc:spChg chg="del">
          <ac:chgData name="り ぶ" userId="e79b0678f96bfbc0" providerId="LiveId" clId="{C0346663-4DFC-4344-BAE3-1B6E6A7258BF}" dt="2024-04-07T00:45:22.492" v="2689" actId="478"/>
          <ac:spMkLst>
            <pc:docMk/>
            <pc:sldMk cId="663247510" sldId="593"/>
            <ac:spMk id="13" creationId="{5E006F3F-AF0D-063F-F430-6EB74D370AE0}"/>
          </ac:spMkLst>
        </pc:spChg>
        <pc:spChg chg="del">
          <ac:chgData name="り ぶ" userId="e79b0678f96bfbc0" providerId="LiveId" clId="{C0346663-4DFC-4344-BAE3-1B6E6A7258BF}" dt="2024-04-07T00:45:22.492" v="2689" actId="478"/>
          <ac:spMkLst>
            <pc:docMk/>
            <pc:sldMk cId="663247510" sldId="593"/>
            <ac:spMk id="15" creationId="{3CEC34C4-3ED6-8C30-341F-6F972DE1F819}"/>
          </ac:spMkLst>
        </pc:spChg>
        <pc:picChg chg="add mod">
          <ac:chgData name="り ぶ" userId="e79b0678f96bfbc0" providerId="LiveId" clId="{C0346663-4DFC-4344-BAE3-1B6E6A7258BF}" dt="2024-04-07T00:46:43.291" v="2711" actId="1076"/>
          <ac:picMkLst>
            <pc:docMk/>
            <pc:sldMk cId="663247510" sldId="593"/>
            <ac:picMk id="7" creationId="{5DA80542-63E2-CCAB-EBC5-3C7BFE5EAA29}"/>
          </ac:picMkLst>
        </pc:picChg>
        <pc:picChg chg="del">
          <ac:chgData name="り ぶ" userId="e79b0678f96bfbc0" providerId="LiveId" clId="{C0346663-4DFC-4344-BAE3-1B6E6A7258BF}" dt="2024-04-07T00:46:35.692" v="2709" actId="478"/>
          <ac:picMkLst>
            <pc:docMk/>
            <pc:sldMk cId="663247510" sldId="593"/>
            <ac:picMk id="12" creationId="{570B7011-5DAE-1780-9EB5-DA888DC70956}"/>
          </ac:picMkLst>
        </pc:picChg>
        <pc:picChg chg="del">
          <ac:chgData name="り ぶ" userId="e79b0678f96bfbc0" providerId="LiveId" clId="{C0346663-4DFC-4344-BAE3-1B6E6A7258BF}" dt="2024-04-07T00:45:24.657" v="2690" actId="478"/>
          <ac:picMkLst>
            <pc:docMk/>
            <pc:sldMk cId="663247510" sldId="593"/>
            <ac:picMk id="14" creationId="{E20C8CA2-07FF-8AA0-9BDA-9CB54C014E8D}"/>
          </ac:picMkLst>
        </pc:picChg>
      </pc:sldChg>
      <pc:sldChg chg="addSp modSp new del mod">
        <pc:chgData name="り ぶ" userId="e79b0678f96bfbc0" providerId="LiveId" clId="{C0346663-4DFC-4344-BAE3-1B6E6A7258BF}" dt="2024-04-07T00:46:50.875" v="2712" actId="2696"/>
        <pc:sldMkLst>
          <pc:docMk/>
          <pc:sldMk cId="1512595745" sldId="594"/>
        </pc:sldMkLst>
        <pc:picChg chg="add mod modCrop">
          <ac:chgData name="り ぶ" userId="e79b0678f96bfbc0" providerId="LiveId" clId="{C0346663-4DFC-4344-BAE3-1B6E6A7258BF}" dt="2024-04-07T00:46:28.195" v="2708" actId="1076"/>
          <ac:picMkLst>
            <pc:docMk/>
            <pc:sldMk cId="1512595745" sldId="594"/>
            <ac:picMk id="4" creationId="{EB2795B5-3A67-C526-7B57-33EE45628984}"/>
          </ac:picMkLst>
        </pc:picChg>
      </pc:sldChg>
      <pc:sldChg chg="addSp modSp new del mod modClrScheme chgLayout">
        <pc:chgData name="り ぶ" userId="e79b0678f96bfbc0" providerId="LiveId" clId="{C0346663-4DFC-4344-BAE3-1B6E6A7258BF}" dt="2024-04-07T00:53:26.626" v="2936" actId="2696"/>
        <pc:sldMkLst>
          <pc:docMk/>
          <pc:sldMk cId="2328431080" sldId="594"/>
        </pc:sldMkLst>
        <pc:spChg chg="mod ord">
          <ac:chgData name="り ぶ" userId="e79b0678f96bfbc0" providerId="LiveId" clId="{C0346663-4DFC-4344-BAE3-1B6E6A7258BF}" dt="2024-04-07T00:48:45.119" v="2798" actId="700"/>
          <ac:spMkLst>
            <pc:docMk/>
            <pc:sldMk cId="2328431080" sldId="594"/>
            <ac:spMk id="2" creationId="{2E4B25BA-4E85-94FD-6B27-ECCB83C6053F}"/>
          </ac:spMkLst>
        </pc:spChg>
        <pc:spChg chg="add mod ord">
          <ac:chgData name="り ぶ" userId="e79b0678f96bfbc0" providerId="LiveId" clId="{C0346663-4DFC-4344-BAE3-1B6E6A7258BF}" dt="2024-04-07T00:48:45.119" v="2798" actId="700"/>
          <ac:spMkLst>
            <pc:docMk/>
            <pc:sldMk cId="2328431080" sldId="594"/>
            <ac:spMk id="5" creationId="{A32A973C-13F4-F918-1D08-FB01964497C5}"/>
          </ac:spMkLst>
        </pc:spChg>
        <pc:picChg chg="add mod modCrop">
          <ac:chgData name="り ぶ" userId="e79b0678f96bfbc0" providerId="LiveId" clId="{C0346663-4DFC-4344-BAE3-1B6E6A7258BF}" dt="2024-04-07T00:52:30.251" v="2922" actId="732"/>
          <ac:picMkLst>
            <pc:docMk/>
            <pc:sldMk cId="2328431080" sldId="594"/>
            <ac:picMk id="4" creationId="{C15DC87D-7C3C-1DE2-CAC5-CFFB0D7CD1E4}"/>
          </ac:picMkLst>
        </pc:picChg>
      </pc:sldChg>
      <pc:sldChg chg="addSp modSp new mod">
        <pc:chgData name="り ぶ" userId="e79b0678f96bfbc0" providerId="LiveId" clId="{C0346663-4DFC-4344-BAE3-1B6E6A7258BF}" dt="2024-04-10T08:45:11.636" v="3804" actId="20577"/>
        <pc:sldMkLst>
          <pc:docMk/>
          <pc:sldMk cId="1455579120" sldId="595"/>
        </pc:sldMkLst>
        <pc:spChg chg="mod">
          <ac:chgData name="り ぶ" userId="e79b0678f96bfbc0" providerId="LiveId" clId="{C0346663-4DFC-4344-BAE3-1B6E6A7258BF}" dt="2024-04-10T08:45:11.636" v="3804" actId="20577"/>
          <ac:spMkLst>
            <pc:docMk/>
            <pc:sldMk cId="1455579120" sldId="595"/>
            <ac:spMk id="2" creationId="{287A0A60-6B1E-9088-9D6F-1B6B1EA62B3A}"/>
          </ac:spMkLst>
        </pc:spChg>
        <pc:spChg chg="add mod">
          <ac:chgData name="り ぶ" userId="e79b0678f96bfbc0" providerId="LiveId" clId="{C0346663-4DFC-4344-BAE3-1B6E6A7258BF}" dt="2024-04-09T09:20:12.421" v="3072" actId="1076"/>
          <ac:spMkLst>
            <pc:docMk/>
            <pc:sldMk cId="1455579120" sldId="595"/>
            <ac:spMk id="3" creationId="{421598A8-57F9-F250-7612-F38B64B12C00}"/>
          </ac:spMkLst>
        </pc:spChg>
        <pc:spChg chg="add mod">
          <ac:chgData name="り ぶ" userId="e79b0678f96bfbc0" providerId="LiveId" clId="{C0346663-4DFC-4344-BAE3-1B6E6A7258BF}" dt="2024-04-07T00:50:32.791" v="2855" actId="1076"/>
          <ac:spMkLst>
            <pc:docMk/>
            <pc:sldMk cId="1455579120" sldId="595"/>
            <ac:spMk id="5" creationId="{A9C59D89-D12C-2283-F7AE-CB0BBCEEAC5A}"/>
          </ac:spMkLst>
        </pc:spChg>
        <pc:spChg chg="add mod">
          <ac:chgData name="り ぶ" userId="e79b0678f96bfbc0" providerId="LiveId" clId="{C0346663-4DFC-4344-BAE3-1B6E6A7258BF}" dt="2024-04-07T00:52:01.736" v="2914" actId="14100"/>
          <ac:spMkLst>
            <pc:docMk/>
            <pc:sldMk cId="1455579120" sldId="595"/>
            <ac:spMk id="6" creationId="{3888980B-6104-2DF5-C4BD-AA99566DDF35}"/>
          </ac:spMkLst>
        </pc:spChg>
        <pc:spChg chg="add mod">
          <ac:chgData name="り ぶ" userId="e79b0678f96bfbc0" providerId="LiveId" clId="{C0346663-4DFC-4344-BAE3-1B6E6A7258BF}" dt="2024-04-09T09:20:18.475" v="3082" actId="20577"/>
          <ac:spMkLst>
            <pc:docMk/>
            <pc:sldMk cId="1455579120" sldId="595"/>
            <ac:spMk id="7" creationId="{8AEAE6D0-1F54-98A4-AE77-658467CD9F59}"/>
          </ac:spMkLst>
        </pc:spChg>
        <pc:spChg chg="add mod">
          <ac:chgData name="り ぶ" userId="e79b0678f96bfbc0" providerId="LiveId" clId="{C0346663-4DFC-4344-BAE3-1B6E6A7258BF}" dt="2024-04-07T00:53:39.882" v="2938" actId="14100"/>
          <ac:spMkLst>
            <pc:docMk/>
            <pc:sldMk cId="1455579120" sldId="595"/>
            <ac:spMk id="9" creationId="{62645257-8B32-C1B6-93DA-1D735D7E8A6B}"/>
          </ac:spMkLst>
        </pc:spChg>
        <pc:spChg chg="add mod">
          <ac:chgData name="り ぶ" userId="e79b0678f96bfbc0" providerId="LiveId" clId="{C0346663-4DFC-4344-BAE3-1B6E6A7258BF}" dt="2024-04-07T00:54:04.940" v="2999"/>
          <ac:spMkLst>
            <pc:docMk/>
            <pc:sldMk cId="1455579120" sldId="595"/>
            <ac:spMk id="11" creationId="{D12EAF32-D848-68CA-3A2B-D51C5FDAFDD1}"/>
          </ac:spMkLst>
        </pc:spChg>
        <pc:picChg chg="add mod modCrop">
          <ac:chgData name="り ぶ" userId="e79b0678f96bfbc0" providerId="LiveId" clId="{C0346663-4DFC-4344-BAE3-1B6E6A7258BF}" dt="2024-04-07T00:50:14.415" v="2805" actId="1076"/>
          <ac:picMkLst>
            <pc:docMk/>
            <pc:sldMk cId="1455579120" sldId="595"/>
            <ac:picMk id="4" creationId="{6D5DCC65-2343-8094-8F1F-FE484F6EAF0D}"/>
          </ac:picMkLst>
        </pc:picChg>
        <pc:picChg chg="add mod modCrop">
          <ac:chgData name="り ぶ" userId="e79b0678f96bfbc0" providerId="LiveId" clId="{C0346663-4DFC-4344-BAE3-1B6E6A7258BF}" dt="2024-04-07T00:53:18.303" v="2933" actId="1076"/>
          <ac:picMkLst>
            <pc:docMk/>
            <pc:sldMk cId="1455579120" sldId="595"/>
            <ac:picMk id="8" creationId="{257D6234-1D81-B8D3-0B61-41B49987067A}"/>
          </ac:picMkLst>
        </pc:picChg>
        <pc:picChg chg="add mod modCrop">
          <ac:chgData name="り ぶ" userId="e79b0678f96bfbc0" providerId="LiveId" clId="{C0346663-4DFC-4344-BAE3-1B6E6A7258BF}" dt="2024-04-07T00:52:44.050" v="2926" actId="1076"/>
          <ac:picMkLst>
            <pc:docMk/>
            <pc:sldMk cId="1455579120" sldId="595"/>
            <ac:picMk id="10" creationId="{62BF1EC5-5427-B5F4-BF9A-A8828A86AA18}"/>
          </ac:picMkLst>
        </pc:picChg>
      </pc:sldChg>
      <pc:sldChg chg="modSp new mod">
        <pc:chgData name="り ぶ" userId="e79b0678f96bfbc0" providerId="LiveId" clId="{C0346663-4DFC-4344-BAE3-1B6E6A7258BF}" dt="2024-04-12T03:11:34.707" v="5161" actId="20577"/>
        <pc:sldMkLst>
          <pc:docMk/>
          <pc:sldMk cId="3946293656" sldId="596"/>
        </pc:sldMkLst>
        <pc:spChg chg="mod">
          <ac:chgData name="り ぶ" userId="e79b0678f96bfbc0" providerId="LiveId" clId="{C0346663-4DFC-4344-BAE3-1B6E6A7258BF}" dt="2024-04-10T07:59:24.374" v="3209"/>
          <ac:spMkLst>
            <pc:docMk/>
            <pc:sldMk cId="3946293656" sldId="596"/>
            <ac:spMk id="2" creationId="{F472CFD4-E0AF-7D59-E3DB-CAACC1CA3AA2}"/>
          </ac:spMkLst>
        </pc:spChg>
        <pc:spChg chg="mod">
          <ac:chgData name="り ぶ" userId="e79b0678f96bfbc0" providerId="LiveId" clId="{C0346663-4DFC-4344-BAE3-1B6E6A7258BF}" dt="2024-04-12T03:11:34.707" v="5161" actId="20577"/>
          <ac:spMkLst>
            <pc:docMk/>
            <pc:sldMk cId="3946293656" sldId="596"/>
            <ac:spMk id="3" creationId="{BA58D5D4-8976-E1EC-A739-F1451E348B16}"/>
          </ac:spMkLst>
        </pc:spChg>
      </pc:sldChg>
      <pc:sldChg chg="addSp modSp new mod">
        <pc:chgData name="り ぶ" userId="e79b0678f96bfbc0" providerId="LiveId" clId="{C0346663-4DFC-4344-BAE3-1B6E6A7258BF}" dt="2024-04-10T08:06:03.606" v="3399" actId="207"/>
        <pc:sldMkLst>
          <pc:docMk/>
          <pc:sldMk cId="2494217079" sldId="597"/>
        </pc:sldMkLst>
        <pc:spChg chg="mod">
          <ac:chgData name="り ぶ" userId="e79b0678f96bfbc0" providerId="LiveId" clId="{C0346663-4DFC-4344-BAE3-1B6E6A7258BF}" dt="2024-04-10T08:05:07.575" v="3373"/>
          <ac:spMkLst>
            <pc:docMk/>
            <pc:sldMk cId="2494217079" sldId="597"/>
            <ac:spMk id="2" creationId="{EB4FF94C-A3A1-3699-0C36-B6F8BAADF7D9}"/>
          </ac:spMkLst>
        </pc:spChg>
        <pc:spChg chg="add mod">
          <ac:chgData name="り ぶ" userId="e79b0678f96bfbc0" providerId="LiveId" clId="{C0346663-4DFC-4344-BAE3-1B6E6A7258BF}" dt="2024-04-10T08:00:14.464" v="3245"/>
          <ac:spMkLst>
            <pc:docMk/>
            <pc:sldMk cId="2494217079" sldId="597"/>
            <ac:spMk id="4" creationId="{7B0C63B6-1255-BD58-1DE9-680F420D6A1E}"/>
          </ac:spMkLst>
        </pc:spChg>
        <pc:spChg chg="add mod">
          <ac:chgData name="り ぶ" userId="e79b0678f96bfbc0" providerId="LiveId" clId="{C0346663-4DFC-4344-BAE3-1B6E6A7258BF}" dt="2024-04-10T08:02:33.355" v="3267" actId="14100"/>
          <ac:spMkLst>
            <pc:docMk/>
            <pc:sldMk cId="2494217079" sldId="597"/>
            <ac:spMk id="5" creationId="{9E16C409-910C-E8DA-F9FD-9D5D1CE096BD}"/>
          </ac:spMkLst>
        </pc:spChg>
        <pc:spChg chg="add mod">
          <ac:chgData name="り ぶ" userId="e79b0678f96bfbc0" providerId="LiveId" clId="{C0346663-4DFC-4344-BAE3-1B6E6A7258BF}" dt="2024-04-10T08:03:06.627" v="3303" actId="14100"/>
          <ac:spMkLst>
            <pc:docMk/>
            <pc:sldMk cId="2494217079" sldId="597"/>
            <ac:spMk id="8" creationId="{4FC38D3E-0404-A681-AA61-B45D374DBFF3}"/>
          </ac:spMkLst>
        </pc:spChg>
        <pc:spChg chg="add mod">
          <ac:chgData name="り ぶ" userId="e79b0678f96bfbc0" providerId="LiveId" clId="{C0346663-4DFC-4344-BAE3-1B6E6A7258BF}" dt="2024-04-10T08:02:40.071" v="3272" actId="20577"/>
          <ac:spMkLst>
            <pc:docMk/>
            <pc:sldMk cId="2494217079" sldId="597"/>
            <ac:spMk id="11" creationId="{49EB9870-8032-81DB-A8E5-D782084E2B59}"/>
          </ac:spMkLst>
        </pc:spChg>
        <pc:spChg chg="add mod">
          <ac:chgData name="り ぶ" userId="e79b0678f96bfbc0" providerId="LiveId" clId="{C0346663-4DFC-4344-BAE3-1B6E6A7258BF}" dt="2024-04-10T08:03:42.664" v="3307" actId="1076"/>
          <ac:spMkLst>
            <pc:docMk/>
            <pc:sldMk cId="2494217079" sldId="597"/>
            <ac:spMk id="12" creationId="{B4CC64F3-8367-BAC8-D843-9BC3B16FC199}"/>
          </ac:spMkLst>
        </pc:spChg>
        <pc:spChg chg="add mod">
          <ac:chgData name="り ぶ" userId="e79b0678f96bfbc0" providerId="LiveId" clId="{C0346663-4DFC-4344-BAE3-1B6E6A7258BF}" dt="2024-04-10T08:04:18.441" v="3316" actId="1076"/>
          <ac:spMkLst>
            <pc:docMk/>
            <pc:sldMk cId="2494217079" sldId="597"/>
            <ac:spMk id="13" creationId="{17239D34-5928-94C6-70B1-2F356D58E03A}"/>
          </ac:spMkLst>
        </pc:spChg>
        <pc:spChg chg="add mod">
          <ac:chgData name="り ぶ" userId="e79b0678f96bfbc0" providerId="LiveId" clId="{C0346663-4DFC-4344-BAE3-1B6E6A7258BF}" dt="2024-04-10T08:04:38.532" v="3339" actId="1076"/>
          <ac:spMkLst>
            <pc:docMk/>
            <pc:sldMk cId="2494217079" sldId="597"/>
            <ac:spMk id="16" creationId="{DC7E5F70-80FE-A959-D06D-EBFA1E352BFA}"/>
          </ac:spMkLst>
        </pc:spChg>
        <pc:spChg chg="add mod">
          <ac:chgData name="り ぶ" userId="e79b0678f96bfbc0" providerId="LiveId" clId="{C0346663-4DFC-4344-BAE3-1B6E6A7258BF}" dt="2024-04-10T08:06:03.606" v="3399" actId="207"/>
          <ac:spMkLst>
            <pc:docMk/>
            <pc:sldMk cId="2494217079" sldId="597"/>
            <ac:spMk id="17" creationId="{ADEAEF8B-4772-B71E-D83D-77AB6D279BFD}"/>
          </ac:spMkLst>
        </pc:spChg>
        <pc:picChg chg="add mod">
          <ac:chgData name="り ぶ" userId="e79b0678f96bfbc0" providerId="LiveId" clId="{C0346663-4DFC-4344-BAE3-1B6E6A7258BF}" dt="2024-04-10T08:00:14.464" v="3245"/>
          <ac:picMkLst>
            <pc:docMk/>
            <pc:sldMk cId="2494217079" sldId="597"/>
            <ac:picMk id="3" creationId="{018D1801-E690-4F3A-999C-B4B4CAEC2A9F}"/>
          </ac:picMkLst>
        </pc:picChg>
        <pc:picChg chg="add mod modCrop">
          <ac:chgData name="り ぶ" userId="e79b0678f96bfbc0" providerId="LiveId" clId="{C0346663-4DFC-4344-BAE3-1B6E6A7258BF}" dt="2024-04-10T08:01:22.600" v="3254" actId="1076"/>
          <ac:picMkLst>
            <pc:docMk/>
            <pc:sldMk cId="2494217079" sldId="597"/>
            <ac:picMk id="7" creationId="{57CCB57B-2F22-86BE-AF9B-C7F1DBE0788B}"/>
          </ac:picMkLst>
        </pc:picChg>
        <pc:picChg chg="add mod modCrop">
          <ac:chgData name="り ぶ" userId="e79b0678f96bfbc0" providerId="LiveId" clId="{C0346663-4DFC-4344-BAE3-1B6E6A7258BF}" dt="2024-04-10T08:03:02.515" v="3302" actId="1076"/>
          <ac:picMkLst>
            <pc:docMk/>
            <pc:sldMk cId="2494217079" sldId="597"/>
            <ac:picMk id="10" creationId="{4138A48B-E049-7ED8-BA86-8EE099A5DE50}"/>
          </ac:picMkLst>
        </pc:picChg>
        <pc:picChg chg="add mod modCrop">
          <ac:chgData name="り ぶ" userId="e79b0678f96bfbc0" providerId="LiveId" clId="{C0346663-4DFC-4344-BAE3-1B6E6A7258BF}" dt="2024-04-10T08:04:50.893" v="3341" actId="732"/>
          <ac:picMkLst>
            <pc:docMk/>
            <pc:sldMk cId="2494217079" sldId="597"/>
            <ac:picMk id="15" creationId="{504799AC-D39F-9794-8519-EE6AA6CB3135}"/>
          </ac:picMkLst>
        </pc:picChg>
        <pc:cxnChg chg="add mod">
          <ac:chgData name="り ぶ" userId="e79b0678f96bfbc0" providerId="LiveId" clId="{C0346663-4DFC-4344-BAE3-1B6E6A7258BF}" dt="2024-04-10T08:05:41.061" v="3398" actId="692"/>
          <ac:cxnSpMkLst>
            <pc:docMk/>
            <pc:sldMk cId="2494217079" sldId="597"/>
            <ac:cxnSpMk id="19" creationId="{0FC5A3A5-94A5-6011-ECAA-1D5A318CE290}"/>
          </ac:cxnSpMkLst>
        </pc:cxnChg>
      </pc:sldChg>
      <pc:sldChg chg="addSp modSp new mod">
        <pc:chgData name="り ぶ" userId="e79b0678f96bfbc0" providerId="LiveId" clId="{C0346663-4DFC-4344-BAE3-1B6E6A7258BF}" dt="2024-04-10T08:23:57.464" v="3690" actId="14100"/>
        <pc:sldMkLst>
          <pc:docMk/>
          <pc:sldMk cId="128052087" sldId="598"/>
        </pc:sldMkLst>
        <pc:spChg chg="mod">
          <ac:chgData name="り ぶ" userId="e79b0678f96bfbc0" providerId="LiveId" clId="{C0346663-4DFC-4344-BAE3-1B6E6A7258BF}" dt="2024-04-10T08:08:32.773" v="3468"/>
          <ac:spMkLst>
            <pc:docMk/>
            <pc:sldMk cId="128052087" sldId="598"/>
            <ac:spMk id="2" creationId="{5565E290-5EB7-63F9-0200-36CA9381258F}"/>
          </ac:spMkLst>
        </pc:spChg>
        <pc:spChg chg="add mod">
          <ac:chgData name="り ぶ" userId="e79b0678f96bfbc0" providerId="LiveId" clId="{C0346663-4DFC-4344-BAE3-1B6E6A7258BF}" dt="2024-04-10T08:09:27.602" v="3535" actId="1076"/>
          <ac:spMkLst>
            <pc:docMk/>
            <pc:sldMk cId="128052087" sldId="598"/>
            <ac:spMk id="5" creationId="{B70278A9-6D30-B452-6C54-FF45ED2D7985}"/>
          </ac:spMkLst>
        </pc:spChg>
        <pc:spChg chg="add mod">
          <ac:chgData name="り ぶ" userId="e79b0678f96bfbc0" providerId="LiveId" clId="{C0346663-4DFC-4344-BAE3-1B6E6A7258BF}" dt="2024-04-10T08:09:38.980" v="3538" actId="1076"/>
          <ac:spMkLst>
            <pc:docMk/>
            <pc:sldMk cId="128052087" sldId="598"/>
            <ac:spMk id="6" creationId="{858D0FBF-796A-B7DA-3EBD-14276BF77557}"/>
          </ac:spMkLst>
        </pc:spChg>
        <pc:spChg chg="add mod">
          <ac:chgData name="り ぶ" userId="e79b0678f96bfbc0" providerId="LiveId" clId="{C0346663-4DFC-4344-BAE3-1B6E6A7258BF}" dt="2024-04-10T08:10:03.529" v="3584" actId="1076"/>
          <ac:spMkLst>
            <pc:docMk/>
            <pc:sldMk cId="128052087" sldId="598"/>
            <ac:spMk id="7" creationId="{D5BE0543-E934-56C7-26F2-1ED6BFDCC5F5}"/>
          </ac:spMkLst>
        </pc:spChg>
        <pc:spChg chg="add mod">
          <ac:chgData name="り ぶ" userId="e79b0678f96bfbc0" providerId="LiveId" clId="{C0346663-4DFC-4344-BAE3-1B6E6A7258BF}" dt="2024-04-10T08:23:57.464" v="3690" actId="14100"/>
          <ac:spMkLst>
            <pc:docMk/>
            <pc:sldMk cId="128052087" sldId="598"/>
            <ac:spMk id="8" creationId="{666364F1-6D69-A798-C309-D3AE24D46DCD}"/>
          </ac:spMkLst>
        </pc:spChg>
        <pc:picChg chg="add mod">
          <ac:chgData name="り ぶ" userId="e79b0678f96bfbc0" providerId="LiveId" clId="{C0346663-4DFC-4344-BAE3-1B6E6A7258BF}" dt="2024-04-10T08:09:27.602" v="3535" actId="1076"/>
          <ac:picMkLst>
            <pc:docMk/>
            <pc:sldMk cId="128052087" sldId="598"/>
            <ac:picMk id="4" creationId="{84A04C61-2BB9-7AF1-B516-F89634C03B87}"/>
          </ac:picMkLst>
        </pc:picChg>
      </pc:sldChg>
      <pc:sldChg chg="addSp delSp modSp new mod">
        <pc:chgData name="り ぶ" userId="e79b0678f96bfbc0" providerId="LiveId" clId="{C0346663-4DFC-4344-BAE3-1B6E6A7258BF}" dt="2024-04-10T08:23:36.539" v="3688" actId="1076"/>
        <pc:sldMkLst>
          <pc:docMk/>
          <pc:sldMk cId="2018622299" sldId="599"/>
        </pc:sldMkLst>
        <pc:spChg chg="mod">
          <ac:chgData name="り ぶ" userId="e79b0678f96bfbc0" providerId="LiveId" clId="{C0346663-4DFC-4344-BAE3-1B6E6A7258BF}" dt="2024-04-10T08:11:04.423" v="3646"/>
          <ac:spMkLst>
            <pc:docMk/>
            <pc:sldMk cId="2018622299" sldId="599"/>
            <ac:spMk id="2" creationId="{0338A873-3B46-DD24-80E7-FA7E9BE1D8A9}"/>
          </ac:spMkLst>
        </pc:spChg>
        <pc:spChg chg="add mod">
          <ac:chgData name="り ぶ" userId="e79b0678f96bfbc0" providerId="LiveId" clId="{C0346663-4DFC-4344-BAE3-1B6E6A7258BF}" dt="2024-04-10T08:23:36.539" v="3688" actId="1076"/>
          <ac:spMkLst>
            <pc:docMk/>
            <pc:sldMk cId="2018622299" sldId="599"/>
            <ac:spMk id="5" creationId="{E971184D-A74E-18A5-0263-22F7015E3BC3}"/>
          </ac:spMkLst>
        </pc:spChg>
        <pc:picChg chg="add del mod">
          <ac:chgData name="り ぶ" userId="e79b0678f96bfbc0" providerId="LiveId" clId="{C0346663-4DFC-4344-BAE3-1B6E6A7258BF}" dt="2024-04-10T08:23:00.168" v="3683" actId="21"/>
          <ac:picMkLst>
            <pc:docMk/>
            <pc:sldMk cId="2018622299" sldId="599"/>
            <ac:picMk id="4" creationId="{46046F9E-6297-EBF2-59A6-01D79FC7CE09}"/>
          </ac:picMkLst>
        </pc:picChg>
        <pc:picChg chg="add mod ord">
          <ac:chgData name="り ぶ" userId="e79b0678f96bfbc0" providerId="LiveId" clId="{C0346663-4DFC-4344-BAE3-1B6E6A7258BF}" dt="2024-04-10T08:23:33.457" v="3687" actId="1076"/>
          <ac:picMkLst>
            <pc:docMk/>
            <pc:sldMk cId="2018622299" sldId="599"/>
            <ac:picMk id="7" creationId="{61B22EE0-6364-2649-FB6B-5F0FF3595A10}"/>
          </ac:picMkLst>
        </pc:picChg>
      </pc:sldChg>
      <pc:sldChg chg="addSp modSp new mod">
        <pc:chgData name="り ぶ" userId="e79b0678f96bfbc0" providerId="LiveId" clId="{C0346663-4DFC-4344-BAE3-1B6E6A7258BF}" dt="2024-04-10T08:25:07.435" v="3785" actId="1076"/>
        <pc:sldMkLst>
          <pc:docMk/>
          <pc:sldMk cId="4177559764" sldId="600"/>
        </pc:sldMkLst>
        <pc:spChg chg="mod">
          <ac:chgData name="り ぶ" userId="e79b0678f96bfbc0" providerId="LiveId" clId="{C0346663-4DFC-4344-BAE3-1B6E6A7258BF}" dt="2024-04-10T08:11:37.510" v="3681"/>
          <ac:spMkLst>
            <pc:docMk/>
            <pc:sldMk cId="4177559764" sldId="600"/>
            <ac:spMk id="2" creationId="{E6095BE4-4BC0-11B4-F327-54DF0890DC2E}"/>
          </ac:spMkLst>
        </pc:spChg>
        <pc:spChg chg="add mod">
          <ac:chgData name="り ぶ" userId="e79b0678f96bfbc0" providerId="LiveId" clId="{C0346663-4DFC-4344-BAE3-1B6E6A7258BF}" dt="2024-04-10T08:25:07.435" v="3785" actId="1076"/>
          <ac:spMkLst>
            <pc:docMk/>
            <pc:sldMk cId="4177559764" sldId="600"/>
            <ac:spMk id="5" creationId="{5DE5C7E2-9F48-28B0-91A5-BD683EAE4AEC}"/>
          </ac:spMkLst>
        </pc:spChg>
        <pc:picChg chg="add mod">
          <ac:chgData name="り ぶ" userId="e79b0678f96bfbc0" providerId="LiveId" clId="{C0346663-4DFC-4344-BAE3-1B6E6A7258BF}" dt="2024-04-10T08:24:25.853" v="3693" actId="1076"/>
          <ac:picMkLst>
            <pc:docMk/>
            <pc:sldMk cId="4177559764" sldId="600"/>
            <ac:picMk id="4" creationId="{B72BEF95-D25B-12C3-E6AA-B962538D01FE}"/>
          </ac:picMkLst>
        </pc:picChg>
      </pc:sldChg>
      <pc:sldChg chg="addSp modSp new mod modClrScheme chgLayout">
        <pc:chgData name="り ぶ" userId="e79b0678f96bfbc0" providerId="LiveId" clId="{C0346663-4DFC-4344-BAE3-1B6E6A7258BF}" dt="2024-04-11T01:01:16.295" v="3945" actId="14100"/>
        <pc:sldMkLst>
          <pc:docMk/>
          <pc:sldMk cId="83826238" sldId="601"/>
        </pc:sldMkLst>
        <pc:spChg chg="mod ord">
          <ac:chgData name="り ぶ" userId="e79b0678f96bfbc0" providerId="LiveId" clId="{C0346663-4DFC-4344-BAE3-1B6E6A7258BF}" dt="2024-04-11T01:00:48.593" v="3844" actId="700"/>
          <ac:spMkLst>
            <pc:docMk/>
            <pc:sldMk cId="83826238" sldId="601"/>
            <ac:spMk id="2" creationId="{334D65DF-53F7-892F-F569-9065A5B165AB}"/>
          </ac:spMkLst>
        </pc:spChg>
        <pc:spChg chg="add mod ord">
          <ac:chgData name="り ぶ" userId="e79b0678f96bfbc0" providerId="LiveId" clId="{C0346663-4DFC-4344-BAE3-1B6E6A7258BF}" dt="2024-04-11T01:01:16.295" v="3945" actId="14100"/>
          <ac:spMkLst>
            <pc:docMk/>
            <pc:sldMk cId="83826238" sldId="601"/>
            <ac:spMk id="5" creationId="{0A08DA9F-70E0-682A-4250-F57FB7AF9708}"/>
          </ac:spMkLst>
        </pc:spChg>
        <pc:picChg chg="add mod">
          <ac:chgData name="り ぶ" userId="e79b0678f96bfbc0" providerId="LiveId" clId="{C0346663-4DFC-4344-BAE3-1B6E6A7258BF}" dt="2024-04-11T01:00:45.348" v="3843" actId="1076"/>
          <ac:picMkLst>
            <pc:docMk/>
            <pc:sldMk cId="83826238" sldId="601"/>
            <ac:picMk id="4" creationId="{F51B4ED2-2FCC-44A8-2E48-0489EF0F7FF7}"/>
          </ac:picMkLst>
        </pc:picChg>
      </pc:sldChg>
      <pc:sldChg chg="modSp new mod">
        <pc:chgData name="り ぶ" userId="e79b0678f96bfbc0" providerId="LiveId" clId="{C0346663-4DFC-4344-BAE3-1B6E6A7258BF}" dt="2024-04-11T01:24:40.216" v="4079"/>
        <pc:sldMkLst>
          <pc:docMk/>
          <pc:sldMk cId="3496517991" sldId="602"/>
        </pc:sldMkLst>
        <pc:spChg chg="mod">
          <ac:chgData name="り ぶ" userId="e79b0678f96bfbc0" providerId="LiveId" clId="{C0346663-4DFC-4344-BAE3-1B6E6A7258BF}" dt="2024-04-11T01:24:40.216" v="4079"/>
          <ac:spMkLst>
            <pc:docMk/>
            <pc:sldMk cId="3496517991" sldId="602"/>
            <ac:spMk id="2" creationId="{123272D2-01F6-7157-DE4A-AD1BBC1B9DE1}"/>
          </ac:spMkLst>
        </pc:spChg>
        <pc:spChg chg="mod">
          <ac:chgData name="り ぶ" userId="e79b0678f96bfbc0" providerId="LiveId" clId="{C0346663-4DFC-4344-BAE3-1B6E6A7258BF}" dt="2024-04-11T01:01:39.629" v="3967" actId="20577"/>
          <ac:spMkLst>
            <pc:docMk/>
            <pc:sldMk cId="3496517991" sldId="602"/>
            <ac:spMk id="3" creationId="{5B72FDCC-EF63-7B7E-DFA5-9597927AF6F9}"/>
          </ac:spMkLst>
        </pc:spChg>
      </pc:sldChg>
      <pc:sldChg chg="addSp modSp new mod">
        <pc:chgData name="り ぶ" userId="e79b0678f96bfbc0" providerId="LiveId" clId="{C0346663-4DFC-4344-BAE3-1B6E6A7258BF}" dt="2024-04-12T03:06:02.703" v="4883"/>
        <pc:sldMkLst>
          <pc:docMk/>
          <pc:sldMk cId="483406486" sldId="603"/>
        </pc:sldMkLst>
        <pc:spChg chg="mod">
          <ac:chgData name="り ぶ" userId="e79b0678f96bfbc0" providerId="LiveId" clId="{C0346663-4DFC-4344-BAE3-1B6E6A7258BF}" dt="2024-04-11T01:24:51.683" v="4087"/>
          <ac:spMkLst>
            <pc:docMk/>
            <pc:sldMk cId="483406486" sldId="603"/>
            <ac:spMk id="2" creationId="{335F1F02-1451-4039-3894-389EAE2A9617}"/>
          </ac:spMkLst>
        </pc:spChg>
        <pc:spChg chg="mod">
          <ac:chgData name="り ぶ" userId="e79b0678f96bfbc0" providerId="LiveId" clId="{C0346663-4DFC-4344-BAE3-1B6E6A7258BF}" dt="2024-04-12T03:06:02.703" v="4883"/>
          <ac:spMkLst>
            <pc:docMk/>
            <pc:sldMk cId="483406486" sldId="603"/>
            <ac:spMk id="3" creationId="{5715C651-B9CB-654C-D061-690F8042045E}"/>
          </ac:spMkLst>
        </pc:spChg>
        <pc:spChg chg="add mod">
          <ac:chgData name="り ぶ" userId="e79b0678f96bfbc0" providerId="LiveId" clId="{C0346663-4DFC-4344-BAE3-1B6E6A7258BF}" dt="2024-04-12T03:05:37.270" v="4835" actId="1076"/>
          <ac:spMkLst>
            <pc:docMk/>
            <pc:sldMk cId="483406486" sldId="603"/>
            <ac:spMk id="4" creationId="{92CDC5F3-9F95-9E97-36E7-F1D08E89B703}"/>
          </ac:spMkLst>
        </pc:spChg>
      </pc:sldChg>
      <pc:sldChg chg="modSp add mod">
        <pc:chgData name="り ぶ" userId="e79b0678f96bfbc0" providerId="LiveId" clId="{C0346663-4DFC-4344-BAE3-1B6E6A7258BF}" dt="2024-04-11T01:27:41.210" v="4224"/>
        <pc:sldMkLst>
          <pc:docMk/>
          <pc:sldMk cId="2295578774" sldId="604"/>
        </pc:sldMkLst>
        <pc:spChg chg="mod">
          <ac:chgData name="り ぶ" userId="e79b0678f96bfbc0" providerId="LiveId" clId="{C0346663-4DFC-4344-BAE3-1B6E6A7258BF}" dt="2024-04-11T01:27:41.210" v="4224"/>
          <ac:spMkLst>
            <pc:docMk/>
            <pc:sldMk cId="2295578774" sldId="604"/>
            <ac:spMk id="3" creationId="{461EABB6-1B73-CE2D-912B-D3ED387E6430}"/>
          </ac:spMkLst>
        </pc:spChg>
      </pc:sldChg>
      <pc:sldChg chg="modSp add mod">
        <pc:chgData name="り ぶ" userId="e79b0678f96bfbc0" providerId="LiveId" clId="{C0346663-4DFC-4344-BAE3-1B6E6A7258BF}" dt="2024-04-11T01:28:24.332" v="4228" actId="20577"/>
        <pc:sldMkLst>
          <pc:docMk/>
          <pc:sldMk cId="2031208107" sldId="605"/>
        </pc:sldMkLst>
        <pc:spChg chg="mod">
          <ac:chgData name="り ぶ" userId="e79b0678f96bfbc0" providerId="LiveId" clId="{C0346663-4DFC-4344-BAE3-1B6E6A7258BF}" dt="2024-04-11T01:28:24.332" v="4228" actId="20577"/>
          <ac:spMkLst>
            <pc:docMk/>
            <pc:sldMk cId="2031208107" sldId="605"/>
            <ac:spMk id="3" creationId="{3A790018-BD87-A217-9DB6-C4BA29B4D32F}"/>
          </ac:spMkLst>
        </pc:spChg>
      </pc:sldChg>
      <pc:sldChg chg="addSp delSp modSp add mod">
        <pc:chgData name="り ぶ" userId="e79b0678f96bfbc0" providerId="LiveId" clId="{C0346663-4DFC-4344-BAE3-1B6E6A7258BF}" dt="2024-04-11T01:45:30.264" v="4599" actId="14100"/>
        <pc:sldMkLst>
          <pc:docMk/>
          <pc:sldMk cId="2909890288" sldId="606"/>
        </pc:sldMkLst>
        <pc:spChg chg="mod ord">
          <ac:chgData name="り ぶ" userId="e79b0678f96bfbc0" providerId="LiveId" clId="{C0346663-4DFC-4344-BAE3-1B6E6A7258BF}" dt="2024-04-11T01:45:30.264" v="4599" actId="14100"/>
          <ac:spMkLst>
            <pc:docMk/>
            <pc:sldMk cId="2909890288" sldId="606"/>
            <ac:spMk id="6" creationId="{72F43044-815F-8E09-A55F-C6445B0E4195}"/>
          </ac:spMkLst>
        </pc:spChg>
        <pc:spChg chg="mod ord">
          <ac:chgData name="り ぶ" userId="e79b0678f96bfbc0" providerId="LiveId" clId="{C0346663-4DFC-4344-BAE3-1B6E6A7258BF}" dt="2024-04-11T01:45:24.731" v="4597" actId="20577"/>
          <ac:spMkLst>
            <pc:docMk/>
            <pc:sldMk cId="2909890288" sldId="606"/>
            <ac:spMk id="10" creationId="{DEB7DB20-1992-C933-EF95-0E641A20C423}"/>
          </ac:spMkLst>
        </pc:spChg>
        <pc:spChg chg="del ord">
          <ac:chgData name="り ぶ" userId="e79b0678f96bfbc0" providerId="LiveId" clId="{C0346663-4DFC-4344-BAE3-1B6E6A7258BF}" dt="2024-04-11T01:44:59.733" v="4577" actId="21"/>
          <ac:spMkLst>
            <pc:docMk/>
            <pc:sldMk cId="2909890288" sldId="606"/>
            <ac:spMk id="11" creationId="{A3CF8B79-5C5C-177C-1E91-D13803D5CC3B}"/>
          </ac:spMkLst>
        </pc:spChg>
        <pc:picChg chg="del">
          <ac:chgData name="り ぶ" userId="e79b0678f96bfbc0" providerId="LiveId" clId="{C0346663-4DFC-4344-BAE3-1B6E6A7258BF}" dt="2024-04-11T01:44:02.372" v="4569" actId="21"/>
          <ac:picMkLst>
            <pc:docMk/>
            <pc:sldMk cId="2909890288" sldId="606"/>
            <ac:picMk id="3" creationId="{52BEE1EC-0910-EF2A-B4E7-8B46F1792E59}"/>
          </ac:picMkLst>
        </pc:picChg>
        <pc:picChg chg="del">
          <ac:chgData name="り ぶ" userId="e79b0678f96bfbc0" providerId="LiveId" clId="{C0346663-4DFC-4344-BAE3-1B6E6A7258BF}" dt="2024-04-11T01:44:33.783" v="4575" actId="478"/>
          <ac:picMkLst>
            <pc:docMk/>
            <pc:sldMk cId="2909890288" sldId="606"/>
            <ac:picMk id="7" creationId="{8A08EB79-0BF0-0739-75B1-D2818AE1B398}"/>
          </ac:picMkLst>
        </pc:picChg>
        <pc:picChg chg="add mod">
          <ac:chgData name="り ぶ" userId="e79b0678f96bfbc0" providerId="LiveId" clId="{C0346663-4DFC-4344-BAE3-1B6E6A7258BF}" dt="2024-04-11T01:44:15.187" v="4573" actId="14100"/>
          <ac:picMkLst>
            <pc:docMk/>
            <pc:sldMk cId="2909890288" sldId="606"/>
            <ac:picMk id="12" creationId="{95E3F492-8EF4-F273-52F1-EEA8F493B52E}"/>
          </ac:picMkLst>
        </pc:picChg>
        <pc:picChg chg="add mod modCrop">
          <ac:chgData name="り ぶ" userId="e79b0678f96bfbc0" providerId="LiveId" clId="{C0346663-4DFC-4344-BAE3-1B6E6A7258BF}" dt="2024-04-11T01:45:27.781" v="4598" actId="1076"/>
          <ac:picMkLst>
            <pc:docMk/>
            <pc:sldMk cId="2909890288" sldId="606"/>
            <ac:picMk id="14" creationId="{11DECEC7-F1EA-4156-8751-9547A9A09A59}"/>
          </ac:picMkLst>
        </pc:picChg>
      </pc:sldChg>
      <pc:sldChg chg="addSp modSp new del mod">
        <pc:chgData name="り ぶ" userId="e79b0678f96bfbc0" providerId="LiveId" clId="{C0346663-4DFC-4344-BAE3-1B6E6A7258BF}" dt="2024-04-11T01:45:46.906" v="4600" actId="2696"/>
        <pc:sldMkLst>
          <pc:docMk/>
          <pc:sldMk cId="2333289596" sldId="607"/>
        </pc:sldMkLst>
        <pc:picChg chg="add mod modCrop">
          <ac:chgData name="り ぶ" userId="e79b0678f96bfbc0" providerId="LiveId" clId="{C0346663-4DFC-4344-BAE3-1B6E6A7258BF}" dt="2024-04-11T01:44:05.046" v="4570" actId="1076"/>
          <ac:picMkLst>
            <pc:docMk/>
            <pc:sldMk cId="2333289596" sldId="607"/>
            <ac:picMk id="4" creationId="{2F370C9A-5EFC-A5FF-1081-B4DD925D8DDC}"/>
          </ac:picMkLst>
        </pc:picChg>
      </pc:sldChg>
      <pc:sldChg chg="modSp new mod">
        <pc:chgData name="り ぶ" userId="e79b0678f96bfbc0" providerId="LiveId" clId="{C0346663-4DFC-4344-BAE3-1B6E6A7258BF}" dt="2024-04-12T03:12:08.048" v="5165" actId="20577"/>
        <pc:sldMkLst>
          <pc:docMk/>
          <pc:sldMk cId="2919171283" sldId="608"/>
        </pc:sldMkLst>
        <pc:spChg chg="mod">
          <ac:chgData name="り ぶ" userId="e79b0678f96bfbc0" providerId="LiveId" clId="{C0346663-4DFC-4344-BAE3-1B6E6A7258BF}" dt="2024-04-11T01:32:21.131" v="4413" actId="20577"/>
          <ac:spMkLst>
            <pc:docMk/>
            <pc:sldMk cId="2919171283" sldId="608"/>
            <ac:spMk id="2" creationId="{1230449D-3A27-B3ED-3C6B-3D5AEFD7EFDE}"/>
          </ac:spMkLst>
        </pc:spChg>
        <pc:spChg chg="mod">
          <ac:chgData name="り ぶ" userId="e79b0678f96bfbc0" providerId="LiveId" clId="{C0346663-4DFC-4344-BAE3-1B6E6A7258BF}" dt="2024-04-12T03:12:08.048" v="5165" actId="20577"/>
          <ac:spMkLst>
            <pc:docMk/>
            <pc:sldMk cId="2919171283" sldId="608"/>
            <ac:spMk id="3" creationId="{7A70DACC-8DE6-51C7-157F-7CF295BE5A57}"/>
          </ac:spMkLst>
        </pc:spChg>
      </pc:sldChg>
      <pc:sldChg chg="add">
        <pc:chgData name="り ぶ" userId="e79b0678f96bfbc0" providerId="LiveId" clId="{C0346663-4DFC-4344-BAE3-1B6E6A7258BF}" dt="2024-04-11T01:46:07.342" v="4601"/>
        <pc:sldMkLst>
          <pc:docMk/>
          <pc:sldMk cId="1175324241" sldId="609"/>
        </pc:sldMkLst>
      </pc:sldChg>
      <pc:sldChg chg="addSp modSp new mod modClrScheme chgLayout">
        <pc:chgData name="り ぶ" userId="e79b0678f96bfbc0" providerId="LiveId" clId="{C0346663-4DFC-4344-BAE3-1B6E6A7258BF}" dt="2024-04-11T03:32:25.532" v="4761" actId="15"/>
        <pc:sldMkLst>
          <pc:docMk/>
          <pc:sldMk cId="2845306209" sldId="610"/>
        </pc:sldMkLst>
        <pc:spChg chg="mod ord">
          <ac:chgData name="り ぶ" userId="e79b0678f96bfbc0" providerId="LiveId" clId="{C0346663-4DFC-4344-BAE3-1B6E6A7258BF}" dt="2024-04-11T03:30:57.649" v="4658" actId="700"/>
          <ac:spMkLst>
            <pc:docMk/>
            <pc:sldMk cId="2845306209" sldId="610"/>
            <ac:spMk id="2" creationId="{7BBCDDD8-2D0C-59D1-5A28-EC305CD162A5}"/>
          </ac:spMkLst>
        </pc:spChg>
        <pc:spChg chg="add mod ord">
          <ac:chgData name="り ぶ" userId="e79b0678f96bfbc0" providerId="LiveId" clId="{C0346663-4DFC-4344-BAE3-1B6E6A7258BF}" dt="2024-04-11T03:32:25.532" v="4761" actId="15"/>
          <ac:spMkLst>
            <pc:docMk/>
            <pc:sldMk cId="2845306209" sldId="610"/>
            <ac:spMk id="3" creationId="{102FACAB-1615-D547-2C25-C9AE4BEB873B}"/>
          </ac:spMkLst>
        </pc:spChg>
      </pc:sldChg>
    </pc:docChg>
  </pc:docChgLst>
  <pc:docChgLst>
    <pc:chgData name="り ぶ" userId="e79b0678f96bfbc0" providerId="LiveId" clId="{C4D99BA2-B736-4C03-93A1-5154DB9A5AAB}"/>
    <pc:docChg chg="undo custSel addSld delSld modSld">
      <pc:chgData name="り ぶ" userId="e79b0678f96bfbc0" providerId="LiveId" clId="{C4D99BA2-B736-4C03-93A1-5154DB9A5AAB}" dt="2024-05-06T02:42:50.535" v="1131"/>
      <pc:docMkLst>
        <pc:docMk/>
      </pc:docMkLst>
      <pc:sldChg chg="modSp mod">
        <pc:chgData name="り ぶ" userId="e79b0678f96bfbc0" providerId="LiveId" clId="{C4D99BA2-B736-4C03-93A1-5154DB9A5AAB}" dt="2024-04-14T06:58:37.469" v="86"/>
        <pc:sldMkLst>
          <pc:docMk/>
          <pc:sldMk cId="3770236491" sldId="380"/>
        </pc:sldMkLst>
        <pc:spChg chg="mod">
          <ac:chgData name="り ぶ" userId="e79b0678f96bfbc0" providerId="LiveId" clId="{C4D99BA2-B736-4C03-93A1-5154DB9A5AAB}" dt="2024-04-14T06:58:37.469" v="86"/>
          <ac:spMkLst>
            <pc:docMk/>
            <pc:sldMk cId="3770236491" sldId="380"/>
            <ac:spMk id="2" creationId="{6B5A9657-0BCA-9C9B-0D22-4A47038F2E81}"/>
          </ac:spMkLst>
        </pc:spChg>
      </pc:sldChg>
      <pc:sldChg chg="del">
        <pc:chgData name="り ぶ" userId="e79b0678f96bfbc0" providerId="LiveId" clId="{C4D99BA2-B736-4C03-93A1-5154DB9A5AAB}" dt="2024-04-14T07:02:56.128" v="116" actId="47"/>
        <pc:sldMkLst>
          <pc:docMk/>
          <pc:sldMk cId="2261497862" sldId="516"/>
        </pc:sldMkLst>
      </pc:sldChg>
      <pc:sldChg chg="del">
        <pc:chgData name="り ぶ" userId="e79b0678f96bfbc0" providerId="LiveId" clId="{C4D99BA2-B736-4C03-93A1-5154DB9A5AAB}" dt="2024-04-14T07:02:56.128" v="116" actId="47"/>
        <pc:sldMkLst>
          <pc:docMk/>
          <pc:sldMk cId="1719328341" sldId="517"/>
        </pc:sldMkLst>
      </pc:sldChg>
      <pc:sldChg chg="del">
        <pc:chgData name="り ぶ" userId="e79b0678f96bfbc0" providerId="LiveId" clId="{C4D99BA2-B736-4C03-93A1-5154DB9A5AAB}" dt="2024-04-14T07:02:56.128" v="116" actId="47"/>
        <pc:sldMkLst>
          <pc:docMk/>
          <pc:sldMk cId="3066567238" sldId="518"/>
        </pc:sldMkLst>
      </pc:sldChg>
      <pc:sldChg chg="del">
        <pc:chgData name="り ぶ" userId="e79b0678f96bfbc0" providerId="LiveId" clId="{C4D99BA2-B736-4C03-93A1-5154DB9A5AAB}" dt="2024-04-14T07:02:56.128" v="116" actId="47"/>
        <pc:sldMkLst>
          <pc:docMk/>
          <pc:sldMk cId="1612742848" sldId="519"/>
        </pc:sldMkLst>
      </pc:sldChg>
      <pc:sldChg chg="del">
        <pc:chgData name="り ぶ" userId="e79b0678f96bfbc0" providerId="LiveId" clId="{C4D99BA2-B736-4C03-93A1-5154DB9A5AAB}" dt="2024-04-14T07:02:56.128" v="116" actId="47"/>
        <pc:sldMkLst>
          <pc:docMk/>
          <pc:sldMk cId="3800816505" sldId="520"/>
        </pc:sldMkLst>
      </pc:sldChg>
      <pc:sldChg chg="del">
        <pc:chgData name="り ぶ" userId="e79b0678f96bfbc0" providerId="LiveId" clId="{C4D99BA2-B736-4C03-93A1-5154DB9A5AAB}" dt="2024-04-14T07:02:56.128" v="116" actId="47"/>
        <pc:sldMkLst>
          <pc:docMk/>
          <pc:sldMk cId="1869526391" sldId="521"/>
        </pc:sldMkLst>
      </pc:sldChg>
      <pc:sldChg chg="modSp mod">
        <pc:chgData name="り ぶ" userId="e79b0678f96bfbc0" providerId="LiveId" clId="{C4D99BA2-B736-4C03-93A1-5154DB9A5AAB}" dt="2024-05-06T02:25:22.488" v="172" actId="20577"/>
        <pc:sldMkLst>
          <pc:docMk/>
          <pc:sldMk cId="3309090933" sldId="547"/>
        </pc:sldMkLst>
        <pc:spChg chg="mod">
          <ac:chgData name="り ぶ" userId="e79b0678f96bfbc0" providerId="LiveId" clId="{C4D99BA2-B736-4C03-93A1-5154DB9A5AAB}" dt="2024-05-06T02:25:22.488" v="172" actId="20577"/>
          <ac:spMkLst>
            <pc:docMk/>
            <pc:sldMk cId="3309090933" sldId="547"/>
            <ac:spMk id="2" creationId="{6AFA4A1C-670C-A769-0ADC-8958CEEEF089}"/>
          </ac:spMkLst>
        </pc:spChg>
        <pc:spChg chg="mod">
          <ac:chgData name="り ぶ" userId="e79b0678f96bfbc0" providerId="LiveId" clId="{C4D99BA2-B736-4C03-93A1-5154DB9A5AAB}" dt="2024-04-14T06:59:07.681" v="89" actId="20577"/>
          <ac:spMkLst>
            <pc:docMk/>
            <pc:sldMk cId="3309090933" sldId="547"/>
            <ac:spMk id="3" creationId="{3A790018-BD87-A217-9DB6-C4BA29B4D32F}"/>
          </ac:spMkLst>
        </pc:spChg>
      </pc:sldChg>
      <pc:sldChg chg="del">
        <pc:chgData name="り ぶ" userId="e79b0678f96bfbc0" providerId="LiveId" clId="{C4D99BA2-B736-4C03-93A1-5154DB9A5AAB}" dt="2024-04-14T06:56:54.303" v="0" actId="2696"/>
        <pc:sldMkLst>
          <pc:docMk/>
          <pc:sldMk cId="3581783374" sldId="548"/>
        </pc:sldMkLst>
      </pc:sldChg>
      <pc:sldChg chg="del">
        <pc:chgData name="り ぶ" userId="e79b0678f96bfbc0" providerId="LiveId" clId="{C4D99BA2-B736-4C03-93A1-5154DB9A5AAB}" dt="2024-04-14T06:58:14.719" v="49" actId="2696"/>
        <pc:sldMkLst>
          <pc:docMk/>
          <pc:sldMk cId="937523892" sldId="549"/>
        </pc:sldMkLst>
      </pc:sldChg>
      <pc:sldChg chg="del">
        <pc:chgData name="り ぶ" userId="e79b0678f96bfbc0" providerId="LiveId" clId="{C4D99BA2-B736-4C03-93A1-5154DB9A5AAB}" dt="2024-04-14T06:58:14.719" v="49" actId="2696"/>
        <pc:sldMkLst>
          <pc:docMk/>
          <pc:sldMk cId="311755332" sldId="551"/>
        </pc:sldMkLst>
      </pc:sldChg>
      <pc:sldChg chg="addSp modSp mod">
        <pc:chgData name="り ぶ" userId="e79b0678f96bfbc0" providerId="LiveId" clId="{C4D99BA2-B736-4C03-93A1-5154DB9A5AAB}" dt="2024-04-14T06:57:56.578" v="48" actId="1076"/>
        <pc:sldMkLst>
          <pc:docMk/>
          <pc:sldMk cId="2116195040" sldId="554"/>
        </pc:sldMkLst>
        <pc:spChg chg="add mod">
          <ac:chgData name="り ぶ" userId="e79b0678f96bfbc0" providerId="LiveId" clId="{C4D99BA2-B736-4C03-93A1-5154DB9A5AAB}" dt="2024-04-14T06:57:56.578" v="48" actId="1076"/>
          <ac:spMkLst>
            <pc:docMk/>
            <pc:sldMk cId="2116195040" sldId="554"/>
            <ac:spMk id="4" creationId="{DEDD5D76-6873-7CA3-4525-AAB64007FDE4}"/>
          </ac:spMkLst>
        </pc:spChg>
      </pc:sldChg>
      <pc:sldChg chg="addSp modSp mod">
        <pc:chgData name="り ぶ" userId="e79b0678f96bfbc0" providerId="LiveId" clId="{C4D99BA2-B736-4C03-93A1-5154DB9A5AAB}" dt="2024-05-06T02:28:00.428" v="246" actId="14100"/>
        <pc:sldMkLst>
          <pc:docMk/>
          <pc:sldMk cId="2136661841" sldId="561"/>
        </pc:sldMkLst>
        <pc:spChg chg="mod">
          <ac:chgData name="り ぶ" userId="e79b0678f96bfbc0" providerId="LiveId" clId="{C4D99BA2-B736-4C03-93A1-5154DB9A5AAB}" dt="2024-05-06T02:27:06.739" v="219"/>
          <ac:spMkLst>
            <pc:docMk/>
            <pc:sldMk cId="2136661841" sldId="561"/>
            <ac:spMk id="2" creationId="{1EF8D01E-4A1A-836B-34E0-C61FAFEB768C}"/>
          </ac:spMkLst>
        </pc:spChg>
        <pc:spChg chg="add mod">
          <ac:chgData name="り ぶ" userId="e79b0678f96bfbc0" providerId="LiveId" clId="{C4D99BA2-B736-4C03-93A1-5154DB9A5AAB}" dt="2024-05-06T02:28:00.428" v="246" actId="14100"/>
          <ac:spMkLst>
            <pc:docMk/>
            <pc:sldMk cId="2136661841" sldId="561"/>
            <ac:spMk id="4" creationId="{FA3C4A1A-CC76-1AAB-472D-7FCF5654F1B0}"/>
          </ac:spMkLst>
        </pc:spChg>
        <pc:picChg chg="mod">
          <ac:chgData name="り ぶ" userId="e79b0678f96bfbc0" providerId="LiveId" clId="{C4D99BA2-B736-4C03-93A1-5154DB9A5AAB}" dt="2024-05-06T02:27:49.235" v="242" actId="1076"/>
          <ac:picMkLst>
            <pc:docMk/>
            <pc:sldMk cId="2136661841" sldId="561"/>
            <ac:picMk id="6" creationId="{3A683F24-B180-B0FF-23AB-BDA8346C9365}"/>
          </ac:picMkLst>
        </pc:picChg>
      </pc:sldChg>
      <pc:sldChg chg="del">
        <pc:chgData name="り ぶ" userId="e79b0678f96bfbc0" providerId="LiveId" clId="{C4D99BA2-B736-4C03-93A1-5154DB9A5AAB}" dt="2024-04-14T07:02:52.189" v="115" actId="47"/>
        <pc:sldMkLst>
          <pc:docMk/>
          <pc:sldMk cId="3364481940" sldId="562"/>
        </pc:sldMkLst>
      </pc:sldChg>
      <pc:sldChg chg="del">
        <pc:chgData name="り ぶ" userId="e79b0678f96bfbc0" providerId="LiveId" clId="{C4D99BA2-B736-4C03-93A1-5154DB9A5AAB}" dt="2024-04-14T07:02:52.189" v="115" actId="47"/>
        <pc:sldMkLst>
          <pc:docMk/>
          <pc:sldMk cId="3708804742" sldId="563"/>
        </pc:sldMkLst>
      </pc:sldChg>
      <pc:sldChg chg="modSp mod">
        <pc:chgData name="り ぶ" userId="e79b0678f96bfbc0" providerId="LiveId" clId="{C4D99BA2-B736-4C03-93A1-5154DB9A5AAB}" dt="2024-04-15T01:49:52.102" v="168"/>
        <pc:sldMkLst>
          <pc:docMk/>
          <pc:sldMk cId="631608752" sldId="568"/>
        </pc:sldMkLst>
        <pc:spChg chg="mod">
          <ac:chgData name="り ぶ" userId="e79b0678f96bfbc0" providerId="LiveId" clId="{C4D99BA2-B736-4C03-93A1-5154DB9A5AAB}" dt="2024-04-15T01:49:52.102" v="168"/>
          <ac:spMkLst>
            <pc:docMk/>
            <pc:sldMk cId="631608752" sldId="568"/>
            <ac:spMk id="2" creationId="{B6BE0B27-245E-F2EE-C741-9A8220CFCD52}"/>
          </ac:spMkLst>
        </pc:spChg>
        <pc:spChg chg="mod">
          <ac:chgData name="り ぶ" userId="e79b0678f96bfbc0" providerId="LiveId" clId="{C4D99BA2-B736-4C03-93A1-5154DB9A5AAB}" dt="2024-04-14T06:57:07.485" v="1" actId="20577"/>
          <ac:spMkLst>
            <pc:docMk/>
            <pc:sldMk cId="631608752" sldId="568"/>
            <ac:spMk id="3" creationId="{3483BDB9-E4E1-E382-0FBA-071C907F950B}"/>
          </ac:spMkLst>
        </pc:spChg>
      </pc:sldChg>
      <pc:sldChg chg="del">
        <pc:chgData name="り ぶ" userId="e79b0678f96bfbc0" providerId="LiveId" clId="{C4D99BA2-B736-4C03-93A1-5154DB9A5AAB}" dt="2024-04-14T06:57:10.109" v="2" actId="47"/>
        <pc:sldMkLst>
          <pc:docMk/>
          <pc:sldMk cId="1085644156" sldId="569"/>
        </pc:sldMkLst>
      </pc:sldChg>
      <pc:sldChg chg="del">
        <pc:chgData name="り ぶ" userId="e79b0678f96bfbc0" providerId="LiveId" clId="{C4D99BA2-B736-4C03-93A1-5154DB9A5AAB}" dt="2024-04-14T06:58:14.719" v="49" actId="2696"/>
        <pc:sldMkLst>
          <pc:docMk/>
          <pc:sldMk cId="2099179886" sldId="578"/>
        </pc:sldMkLst>
      </pc:sldChg>
      <pc:sldChg chg="del">
        <pc:chgData name="り ぶ" userId="e79b0678f96bfbc0" providerId="LiveId" clId="{C4D99BA2-B736-4C03-93A1-5154DB9A5AAB}" dt="2024-04-14T06:58:14.719" v="49" actId="2696"/>
        <pc:sldMkLst>
          <pc:docMk/>
          <pc:sldMk cId="4176288618" sldId="579"/>
        </pc:sldMkLst>
      </pc:sldChg>
      <pc:sldChg chg="del">
        <pc:chgData name="り ぶ" userId="e79b0678f96bfbc0" providerId="LiveId" clId="{C4D99BA2-B736-4C03-93A1-5154DB9A5AAB}" dt="2024-04-14T06:58:56.031" v="87" actId="2696"/>
        <pc:sldMkLst>
          <pc:docMk/>
          <pc:sldMk cId="1803963083" sldId="580"/>
        </pc:sldMkLst>
      </pc:sldChg>
      <pc:sldChg chg="del">
        <pc:chgData name="り ぶ" userId="e79b0678f96bfbc0" providerId="LiveId" clId="{C4D99BA2-B736-4C03-93A1-5154DB9A5AAB}" dt="2024-04-14T06:58:59.200" v="88" actId="2696"/>
        <pc:sldMkLst>
          <pc:docMk/>
          <pc:sldMk cId="2719649728" sldId="581"/>
        </pc:sldMkLst>
      </pc:sldChg>
      <pc:sldChg chg="del">
        <pc:chgData name="り ぶ" userId="e79b0678f96bfbc0" providerId="LiveId" clId="{C4D99BA2-B736-4C03-93A1-5154DB9A5AAB}" dt="2024-04-14T06:59:48.282" v="114" actId="47"/>
        <pc:sldMkLst>
          <pc:docMk/>
          <pc:sldMk cId="1948979181" sldId="583"/>
        </pc:sldMkLst>
      </pc:sldChg>
      <pc:sldChg chg="modSp mod">
        <pc:chgData name="り ぶ" userId="e79b0678f96bfbc0" providerId="LiveId" clId="{C4D99BA2-B736-4C03-93A1-5154DB9A5AAB}" dt="2024-05-06T02:42:50.535" v="1131"/>
        <pc:sldMkLst>
          <pc:docMk/>
          <pc:sldMk cId="1409119501" sldId="584"/>
        </pc:sldMkLst>
        <pc:spChg chg="mod">
          <ac:chgData name="り ぶ" userId="e79b0678f96bfbc0" providerId="LiveId" clId="{C4D99BA2-B736-4C03-93A1-5154DB9A5AAB}" dt="2024-05-06T02:42:50.535" v="1131"/>
          <ac:spMkLst>
            <pc:docMk/>
            <pc:sldMk cId="1409119501" sldId="584"/>
            <ac:spMk id="7" creationId="{0B6B6A05-3B1F-9ED6-2127-B6C707732130}"/>
          </ac:spMkLst>
        </pc:spChg>
      </pc:sldChg>
      <pc:sldChg chg="del">
        <pc:chgData name="り ぶ" userId="e79b0678f96bfbc0" providerId="LiveId" clId="{C4D99BA2-B736-4C03-93A1-5154DB9A5AAB}" dt="2024-04-14T06:57:10.865" v="3" actId="47"/>
        <pc:sldMkLst>
          <pc:docMk/>
          <pc:sldMk cId="83826238" sldId="601"/>
        </pc:sldMkLst>
      </pc:sldChg>
      <pc:sldChg chg="modSp add mod">
        <pc:chgData name="り ぶ" userId="e79b0678f96bfbc0" providerId="LiveId" clId="{C4D99BA2-B736-4C03-93A1-5154DB9A5AAB}" dt="2024-05-06T02:25:16.237" v="171" actId="20577"/>
        <pc:sldMkLst>
          <pc:docMk/>
          <pc:sldMk cId="2072131316" sldId="601"/>
        </pc:sldMkLst>
        <pc:spChg chg="mod">
          <ac:chgData name="り ぶ" userId="e79b0678f96bfbc0" providerId="LiveId" clId="{C4D99BA2-B736-4C03-93A1-5154DB9A5AAB}" dt="2024-05-06T02:25:16.237" v="171" actId="20577"/>
          <ac:spMkLst>
            <pc:docMk/>
            <pc:sldMk cId="2072131316" sldId="601"/>
            <ac:spMk id="2" creationId="{6AFA4A1C-670C-A769-0ADC-8958CEEEF089}"/>
          </ac:spMkLst>
        </pc:spChg>
      </pc:sldChg>
      <pc:sldChg chg="del">
        <pc:chgData name="り ぶ" userId="e79b0678f96bfbc0" providerId="LiveId" clId="{C4D99BA2-B736-4C03-93A1-5154DB9A5AAB}" dt="2024-04-14T06:58:21.033" v="50" actId="2696"/>
        <pc:sldMkLst>
          <pc:docMk/>
          <pc:sldMk cId="3496517991" sldId="602"/>
        </pc:sldMkLst>
      </pc:sldChg>
      <pc:sldChg chg="add">
        <pc:chgData name="り ぶ" userId="e79b0678f96bfbc0" providerId="LiveId" clId="{C4D99BA2-B736-4C03-93A1-5154DB9A5AAB}" dt="2024-05-06T02:25:08.554" v="170"/>
        <pc:sldMkLst>
          <pc:docMk/>
          <pc:sldMk cId="3592530665" sldId="602"/>
        </pc:sldMkLst>
      </pc:sldChg>
      <pc:sldChg chg="del">
        <pc:chgData name="り ぶ" userId="e79b0678f96bfbc0" providerId="LiveId" clId="{C4D99BA2-B736-4C03-93A1-5154DB9A5AAB}" dt="2024-04-14T06:58:21.033" v="50" actId="2696"/>
        <pc:sldMkLst>
          <pc:docMk/>
          <pc:sldMk cId="483406486" sldId="603"/>
        </pc:sldMkLst>
      </pc:sldChg>
      <pc:sldChg chg="add">
        <pc:chgData name="り ぶ" userId="e79b0678f96bfbc0" providerId="LiveId" clId="{C4D99BA2-B736-4C03-93A1-5154DB9A5AAB}" dt="2024-05-06T02:25:08.554" v="170"/>
        <pc:sldMkLst>
          <pc:docMk/>
          <pc:sldMk cId="994112391" sldId="603"/>
        </pc:sldMkLst>
      </pc:sldChg>
      <pc:sldChg chg="addSp modSp new mod">
        <pc:chgData name="り ぶ" userId="e79b0678f96bfbc0" providerId="LiveId" clId="{C4D99BA2-B736-4C03-93A1-5154DB9A5AAB}" dt="2024-05-06T02:32:00.116" v="373" actId="1076"/>
        <pc:sldMkLst>
          <pc:docMk/>
          <pc:sldMk cId="2153565202" sldId="604"/>
        </pc:sldMkLst>
        <pc:spChg chg="mod">
          <ac:chgData name="り ぶ" userId="e79b0678f96bfbc0" providerId="LiveId" clId="{C4D99BA2-B736-4C03-93A1-5154DB9A5AAB}" dt="2024-05-06T02:30:24.101" v="336"/>
          <ac:spMkLst>
            <pc:docMk/>
            <pc:sldMk cId="2153565202" sldId="604"/>
            <ac:spMk id="2" creationId="{FDA3C64E-105F-1B20-A59B-D0E8EFAE085E}"/>
          </ac:spMkLst>
        </pc:spChg>
        <pc:spChg chg="add mod">
          <ac:chgData name="り ぶ" userId="e79b0678f96bfbc0" providerId="LiveId" clId="{C4D99BA2-B736-4C03-93A1-5154DB9A5AAB}" dt="2024-05-06T02:32:00.116" v="373" actId="1076"/>
          <ac:spMkLst>
            <pc:docMk/>
            <pc:sldMk cId="2153565202" sldId="604"/>
            <ac:spMk id="5" creationId="{82E1385E-7193-3CD1-0CA9-C37D354CBE2E}"/>
          </ac:spMkLst>
        </pc:spChg>
        <pc:picChg chg="add mod">
          <ac:chgData name="り ぶ" userId="e79b0678f96bfbc0" providerId="LiveId" clId="{C4D99BA2-B736-4C03-93A1-5154DB9A5AAB}" dt="2024-05-06T02:29:42.633" v="312" actId="1076"/>
          <ac:picMkLst>
            <pc:docMk/>
            <pc:sldMk cId="2153565202" sldId="604"/>
            <ac:picMk id="4" creationId="{8E650E38-35B2-A116-0B73-9BB8599114EA}"/>
          </ac:picMkLst>
        </pc:picChg>
      </pc:sldChg>
      <pc:sldChg chg="del">
        <pc:chgData name="り ぶ" userId="e79b0678f96bfbc0" providerId="LiveId" clId="{C4D99BA2-B736-4C03-93A1-5154DB9A5AAB}" dt="2024-04-14T06:58:21.033" v="50" actId="2696"/>
        <pc:sldMkLst>
          <pc:docMk/>
          <pc:sldMk cId="2295578774" sldId="604"/>
        </pc:sldMkLst>
      </pc:sldChg>
      <pc:sldChg chg="del">
        <pc:chgData name="り ぶ" userId="e79b0678f96bfbc0" providerId="LiveId" clId="{C4D99BA2-B736-4C03-93A1-5154DB9A5AAB}" dt="2024-04-14T06:59:22.549" v="90" actId="47"/>
        <pc:sldMkLst>
          <pc:docMk/>
          <pc:sldMk cId="2031208107" sldId="605"/>
        </pc:sldMkLst>
      </pc:sldChg>
      <pc:sldChg chg="addSp modSp new mod">
        <pc:chgData name="り ぶ" userId="e79b0678f96bfbc0" providerId="LiveId" clId="{C4D99BA2-B736-4C03-93A1-5154DB9A5AAB}" dt="2024-05-06T02:39:43.608" v="847"/>
        <pc:sldMkLst>
          <pc:docMk/>
          <pc:sldMk cId="3313266945" sldId="605"/>
        </pc:sldMkLst>
        <pc:spChg chg="mod">
          <ac:chgData name="り ぶ" userId="e79b0678f96bfbc0" providerId="LiveId" clId="{C4D99BA2-B736-4C03-93A1-5154DB9A5AAB}" dt="2024-05-06T02:35:22.533" v="596"/>
          <ac:spMkLst>
            <pc:docMk/>
            <pc:sldMk cId="3313266945" sldId="605"/>
            <ac:spMk id="2" creationId="{D26523A7-1078-F679-2309-E608D1EBFBF9}"/>
          </ac:spMkLst>
        </pc:spChg>
        <pc:spChg chg="mod">
          <ac:chgData name="り ぶ" userId="e79b0678f96bfbc0" providerId="LiveId" clId="{C4D99BA2-B736-4C03-93A1-5154DB9A5AAB}" dt="2024-05-06T02:35:30.742" v="615"/>
          <ac:spMkLst>
            <pc:docMk/>
            <pc:sldMk cId="3313266945" sldId="605"/>
            <ac:spMk id="3" creationId="{8B8BD6DA-0D96-C658-1FCA-177EA786FAD2}"/>
          </ac:spMkLst>
        </pc:spChg>
        <pc:graphicFrameChg chg="add mod">
          <ac:chgData name="り ぶ" userId="e79b0678f96bfbc0" providerId="LiveId" clId="{C4D99BA2-B736-4C03-93A1-5154DB9A5AAB}" dt="2024-05-06T02:39:43.608" v="847"/>
          <ac:graphicFrameMkLst>
            <pc:docMk/>
            <pc:sldMk cId="3313266945" sldId="605"/>
            <ac:graphicFrameMk id="4" creationId="{DC49BE4E-FBC8-06C8-793A-02B1CC8554EB}"/>
          </ac:graphicFrameMkLst>
        </pc:graphicFrameChg>
      </pc:sldChg>
      <pc:sldChg chg="addSp modSp new del mod">
        <pc:chgData name="り ぶ" userId="e79b0678f96bfbc0" providerId="LiveId" clId="{C4D99BA2-B736-4C03-93A1-5154DB9A5AAB}" dt="2024-05-06T02:40:04.039" v="848" actId="2696"/>
        <pc:sldMkLst>
          <pc:docMk/>
          <pc:sldMk cId="1234977562" sldId="606"/>
        </pc:sldMkLst>
        <pc:graphicFrameChg chg="add mod modGraphic">
          <ac:chgData name="り ぶ" userId="e79b0678f96bfbc0" providerId="LiveId" clId="{C4D99BA2-B736-4C03-93A1-5154DB9A5AAB}" dt="2024-05-06T02:39:35.271" v="846" actId="14100"/>
          <ac:graphicFrameMkLst>
            <pc:docMk/>
            <pc:sldMk cId="1234977562" sldId="606"/>
            <ac:graphicFrameMk id="3" creationId="{F0B0F427-B545-283F-DA9D-02DFC66A917A}"/>
          </ac:graphicFrameMkLst>
        </pc:graphicFrameChg>
      </pc:sldChg>
      <pc:sldChg chg="del">
        <pc:chgData name="り ぶ" userId="e79b0678f96bfbc0" providerId="LiveId" clId="{C4D99BA2-B736-4C03-93A1-5154DB9A5AAB}" dt="2024-04-14T06:59:22.549" v="90" actId="47"/>
        <pc:sldMkLst>
          <pc:docMk/>
          <pc:sldMk cId="2909890288" sldId="606"/>
        </pc:sldMkLst>
      </pc:sldChg>
      <pc:sldChg chg="addSp modSp new mod">
        <pc:chgData name="り ぶ" userId="e79b0678f96bfbc0" providerId="LiveId" clId="{C4D99BA2-B736-4C03-93A1-5154DB9A5AAB}" dt="2024-05-06T02:35:13.838" v="566" actId="14100"/>
        <pc:sldMkLst>
          <pc:docMk/>
          <pc:sldMk cId="131422820" sldId="607"/>
        </pc:sldMkLst>
        <pc:spChg chg="mod">
          <ac:chgData name="り ぶ" userId="e79b0678f96bfbc0" providerId="LiveId" clId="{C4D99BA2-B736-4C03-93A1-5154DB9A5AAB}" dt="2024-05-06T02:34:12.757" v="456"/>
          <ac:spMkLst>
            <pc:docMk/>
            <pc:sldMk cId="131422820" sldId="607"/>
            <ac:spMk id="2" creationId="{A256FE61-749D-A0E1-848E-61697F58732A}"/>
          </ac:spMkLst>
        </pc:spChg>
        <pc:spChg chg="add mod">
          <ac:chgData name="り ぶ" userId="e79b0678f96bfbc0" providerId="LiveId" clId="{C4D99BA2-B736-4C03-93A1-5154DB9A5AAB}" dt="2024-05-06T02:34:54.597" v="528" actId="14100"/>
          <ac:spMkLst>
            <pc:docMk/>
            <pc:sldMk cId="131422820" sldId="607"/>
            <ac:spMk id="4" creationId="{E58A1FC4-2147-0EB0-5183-38AA0BD233B4}"/>
          </ac:spMkLst>
        </pc:spChg>
        <pc:spChg chg="add mod">
          <ac:chgData name="り ぶ" userId="e79b0678f96bfbc0" providerId="LiveId" clId="{C4D99BA2-B736-4C03-93A1-5154DB9A5AAB}" dt="2024-05-06T02:35:13.838" v="566" actId="14100"/>
          <ac:spMkLst>
            <pc:docMk/>
            <pc:sldMk cId="131422820" sldId="607"/>
            <ac:spMk id="5" creationId="{4D785F0C-1DF1-29D5-E8B6-6D2DD6D1EF95}"/>
          </ac:spMkLst>
        </pc:spChg>
        <pc:picChg chg="add mod">
          <ac:chgData name="り ぶ" userId="e79b0678f96bfbc0" providerId="LiveId" clId="{C4D99BA2-B736-4C03-93A1-5154DB9A5AAB}" dt="2024-05-06T02:34:19.167" v="457"/>
          <ac:picMkLst>
            <pc:docMk/>
            <pc:sldMk cId="131422820" sldId="607"/>
            <ac:picMk id="3" creationId="{23DA6BF5-FA09-27CE-BCE7-BFEDA7971D69}"/>
          </ac:picMkLst>
        </pc:picChg>
      </pc:sldChg>
      <pc:sldChg chg="del">
        <pc:chgData name="り ぶ" userId="e79b0678f96bfbc0" providerId="LiveId" clId="{C4D99BA2-B736-4C03-93A1-5154DB9A5AAB}" dt="2024-04-14T07:02:52.189" v="115" actId="47"/>
        <pc:sldMkLst>
          <pc:docMk/>
          <pc:sldMk cId="2919171283" sldId="608"/>
        </pc:sldMkLst>
      </pc:sldChg>
      <pc:sldChg chg="addSp modSp new mod">
        <pc:chgData name="り ぶ" userId="e79b0678f96bfbc0" providerId="LiveId" clId="{C4D99BA2-B736-4C03-93A1-5154DB9A5AAB}" dt="2024-05-06T02:41:06.105" v="922" actId="1076"/>
        <pc:sldMkLst>
          <pc:docMk/>
          <pc:sldMk cId="3360473473" sldId="608"/>
        </pc:sldMkLst>
        <pc:spChg chg="mod">
          <ac:chgData name="り ぶ" userId="e79b0678f96bfbc0" providerId="LiveId" clId="{C4D99BA2-B736-4C03-93A1-5154DB9A5AAB}" dt="2024-05-06T02:40:16.005" v="878"/>
          <ac:spMkLst>
            <pc:docMk/>
            <pc:sldMk cId="3360473473" sldId="608"/>
            <ac:spMk id="2" creationId="{85B2359A-A163-6720-D71E-5E8F141D973A}"/>
          </ac:spMkLst>
        </pc:spChg>
        <pc:spChg chg="add mod">
          <ac:chgData name="り ぶ" userId="e79b0678f96bfbc0" providerId="LiveId" clId="{C4D99BA2-B736-4C03-93A1-5154DB9A5AAB}" dt="2024-05-06T02:41:06.105" v="922" actId="1076"/>
          <ac:spMkLst>
            <pc:docMk/>
            <pc:sldMk cId="3360473473" sldId="608"/>
            <ac:spMk id="5" creationId="{C0385760-2124-1005-75F4-7CEA5B7B5AC3}"/>
          </ac:spMkLst>
        </pc:spChg>
        <pc:picChg chg="add mod">
          <ac:chgData name="り ぶ" userId="e79b0678f96bfbc0" providerId="LiveId" clId="{C4D99BA2-B736-4C03-93A1-5154DB9A5AAB}" dt="2024-05-06T02:40:52.989" v="883" actId="1076"/>
          <ac:picMkLst>
            <pc:docMk/>
            <pc:sldMk cId="3360473473" sldId="608"/>
            <ac:picMk id="4" creationId="{FE0ECDF5-7EFA-21EF-5E3F-A78EFAA77855}"/>
          </ac:picMkLst>
        </pc:picChg>
      </pc:sldChg>
      <pc:sldChg chg="del">
        <pc:chgData name="り ぶ" userId="e79b0678f96bfbc0" providerId="LiveId" clId="{C4D99BA2-B736-4C03-93A1-5154DB9A5AAB}" dt="2024-04-14T06:59:26.746" v="91" actId="47"/>
        <pc:sldMkLst>
          <pc:docMk/>
          <pc:sldMk cId="1175324241" sldId="609"/>
        </pc:sldMkLst>
      </pc:sldChg>
      <pc:sldChg chg="del">
        <pc:chgData name="り ぶ" userId="e79b0678f96bfbc0" providerId="LiveId" clId="{C4D99BA2-B736-4C03-93A1-5154DB9A5AAB}" dt="2024-04-14T06:59:22.549" v="90" actId="47"/>
        <pc:sldMkLst>
          <pc:docMk/>
          <pc:sldMk cId="2845306209" sldId="610"/>
        </pc:sldMkLst>
      </pc:sldChg>
      <pc:sldChg chg="del">
        <pc:chgData name="り ぶ" userId="e79b0678f96bfbc0" providerId="LiveId" clId="{C4D99BA2-B736-4C03-93A1-5154DB9A5AAB}" dt="2024-04-14T07:02:56.128" v="116" actId="47"/>
        <pc:sldMkLst>
          <pc:docMk/>
          <pc:sldMk cId="3860179885" sldId="611"/>
        </pc:sldMkLst>
      </pc:sldChg>
    </pc:docChg>
  </pc:docChgLst>
  <pc:docChgLst>
    <pc:chgData name="り ぶ" userId="e79b0678f96bfbc0" providerId="LiveId" clId="{89931FBF-C10D-41F9-9B4E-530C99E4B782}"/>
    <pc:docChg chg="addSld delSld modSld">
      <pc:chgData name="り ぶ" userId="e79b0678f96bfbc0" providerId="LiveId" clId="{89931FBF-C10D-41F9-9B4E-530C99E4B782}" dt="2024-04-14T06:15:38.655" v="26" actId="14100"/>
      <pc:docMkLst>
        <pc:docMk/>
      </pc:docMkLst>
      <pc:sldChg chg="del">
        <pc:chgData name="り ぶ" userId="e79b0678f96bfbc0" providerId="LiveId" clId="{89931FBF-C10D-41F9-9B4E-530C99E4B782}" dt="2024-04-14T06:14:12.174" v="24" actId="2696"/>
        <pc:sldMkLst>
          <pc:docMk/>
          <pc:sldMk cId="947353396" sldId="516"/>
        </pc:sldMkLst>
      </pc:sldChg>
      <pc:sldChg chg="add">
        <pc:chgData name="り ぶ" userId="e79b0678f96bfbc0" providerId="LiveId" clId="{89931FBF-C10D-41F9-9B4E-530C99E4B782}" dt="2024-04-14T06:14:17.044" v="25"/>
        <pc:sldMkLst>
          <pc:docMk/>
          <pc:sldMk cId="2261497862" sldId="516"/>
        </pc:sldMkLst>
      </pc:sldChg>
      <pc:sldChg chg="add">
        <pc:chgData name="り ぶ" userId="e79b0678f96bfbc0" providerId="LiveId" clId="{89931FBF-C10D-41F9-9B4E-530C99E4B782}" dt="2024-04-14T06:14:17.044" v="25"/>
        <pc:sldMkLst>
          <pc:docMk/>
          <pc:sldMk cId="1719328341" sldId="517"/>
        </pc:sldMkLst>
      </pc:sldChg>
      <pc:sldChg chg="del">
        <pc:chgData name="り ぶ" userId="e79b0678f96bfbc0" providerId="LiveId" clId="{89931FBF-C10D-41F9-9B4E-530C99E4B782}" dt="2024-04-14T06:14:12.174" v="24" actId="2696"/>
        <pc:sldMkLst>
          <pc:docMk/>
          <pc:sldMk cId="2072511944" sldId="517"/>
        </pc:sldMkLst>
      </pc:sldChg>
      <pc:sldChg chg="add">
        <pc:chgData name="り ぶ" userId="e79b0678f96bfbc0" providerId="LiveId" clId="{89931FBF-C10D-41F9-9B4E-530C99E4B782}" dt="2024-04-14T06:14:17.044" v="25"/>
        <pc:sldMkLst>
          <pc:docMk/>
          <pc:sldMk cId="3066567238" sldId="518"/>
        </pc:sldMkLst>
      </pc:sldChg>
      <pc:sldChg chg="del">
        <pc:chgData name="り ぶ" userId="e79b0678f96bfbc0" providerId="LiveId" clId="{89931FBF-C10D-41F9-9B4E-530C99E4B782}" dt="2024-04-14T06:14:12.174" v="24" actId="2696"/>
        <pc:sldMkLst>
          <pc:docMk/>
          <pc:sldMk cId="4277462371" sldId="518"/>
        </pc:sldMkLst>
      </pc:sldChg>
      <pc:sldChg chg="del">
        <pc:chgData name="り ぶ" userId="e79b0678f96bfbc0" providerId="LiveId" clId="{89931FBF-C10D-41F9-9B4E-530C99E4B782}" dt="2024-04-14T06:14:12.174" v="24" actId="2696"/>
        <pc:sldMkLst>
          <pc:docMk/>
          <pc:sldMk cId="900594032" sldId="519"/>
        </pc:sldMkLst>
      </pc:sldChg>
      <pc:sldChg chg="add">
        <pc:chgData name="り ぶ" userId="e79b0678f96bfbc0" providerId="LiveId" clId="{89931FBF-C10D-41F9-9B4E-530C99E4B782}" dt="2024-04-14T06:14:17.044" v="25"/>
        <pc:sldMkLst>
          <pc:docMk/>
          <pc:sldMk cId="1612742848" sldId="519"/>
        </pc:sldMkLst>
      </pc:sldChg>
      <pc:sldChg chg="del">
        <pc:chgData name="り ぶ" userId="e79b0678f96bfbc0" providerId="LiveId" clId="{89931FBF-C10D-41F9-9B4E-530C99E4B782}" dt="2024-04-14T06:14:12.174" v="24" actId="2696"/>
        <pc:sldMkLst>
          <pc:docMk/>
          <pc:sldMk cId="234154751" sldId="520"/>
        </pc:sldMkLst>
      </pc:sldChg>
      <pc:sldChg chg="add">
        <pc:chgData name="り ぶ" userId="e79b0678f96bfbc0" providerId="LiveId" clId="{89931FBF-C10D-41F9-9B4E-530C99E4B782}" dt="2024-04-14T06:14:17.044" v="25"/>
        <pc:sldMkLst>
          <pc:docMk/>
          <pc:sldMk cId="3800816505" sldId="520"/>
        </pc:sldMkLst>
      </pc:sldChg>
      <pc:sldChg chg="add">
        <pc:chgData name="り ぶ" userId="e79b0678f96bfbc0" providerId="LiveId" clId="{89931FBF-C10D-41F9-9B4E-530C99E4B782}" dt="2024-04-14T06:14:17.044" v="25"/>
        <pc:sldMkLst>
          <pc:docMk/>
          <pc:sldMk cId="1869526391" sldId="521"/>
        </pc:sldMkLst>
      </pc:sldChg>
      <pc:sldChg chg="del">
        <pc:chgData name="り ぶ" userId="e79b0678f96bfbc0" providerId="LiveId" clId="{89931FBF-C10D-41F9-9B4E-530C99E4B782}" dt="2024-04-14T06:14:12.174" v="24" actId="2696"/>
        <pc:sldMkLst>
          <pc:docMk/>
          <pc:sldMk cId="3256687466" sldId="521"/>
        </pc:sldMkLst>
      </pc:sldChg>
      <pc:sldChg chg="modSp mod">
        <pc:chgData name="り ぶ" userId="e79b0678f96bfbc0" providerId="LiveId" clId="{89931FBF-C10D-41F9-9B4E-530C99E4B782}" dt="2024-04-14T06:15:38.655" v="26" actId="14100"/>
        <pc:sldMkLst>
          <pc:docMk/>
          <pc:sldMk cId="2909890288" sldId="606"/>
        </pc:sldMkLst>
        <pc:spChg chg="mod">
          <ac:chgData name="り ぶ" userId="e79b0678f96bfbc0" providerId="LiveId" clId="{89931FBF-C10D-41F9-9B4E-530C99E4B782}" dt="2024-04-14T06:15:38.655" v="26" actId="14100"/>
          <ac:spMkLst>
            <pc:docMk/>
            <pc:sldMk cId="2909890288" sldId="606"/>
            <ac:spMk id="6" creationId="{72F43044-815F-8E09-A55F-C6445B0E4195}"/>
          </ac:spMkLst>
        </pc:spChg>
      </pc:sldChg>
      <pc:sldChg chg="modSp new mod">
        <pc:chgData name="り ぶ" userId="e79b0678f96bfbc0" providerId="LiveId" clId="{89931FBF-C10D-41F9-9B4E-530C99E4B782}" dt="2024-04-14T06:13:58.269" v="23"/>
        <pc:sldMkLst>
          <pc:docMk/>
          <pc:sldMk cId="3860179885" sldId="611"/>
        </pc:sldMkLst>
        <pc:spChg chg="mod">
          <ac:chgData name="り ぶ" userId="e79b0678f96bfbc0" providerId="LiveId" clId="{89931FBF-C10D-41F9-9B4E-530C99E4B782}" dt="2024-04-14T06:13:58.269" v="23"/>
          <ac:spMkLst>
            <pc:docMk/>
            <pc:sldMk cId="3860179885" sldId="611"/>
            <ac:spMk id="2" creationId="{733137EE-8B39-DF3C-B3B0-2C44F292F04E}"/>
          </ac:spMkLst>
        </pc:spChg>
      </pc:sldChg>
    </pc:docChg>
  </pc:docChgLst>
  <pc:docChgLst>
    <pc:chgData name="り ぶ" userId="e79b0678f96bfbc0" providerId="LiveId" clId="{6BDCF257-B6DD-4824-8236-37FB7B236A1A}"/>
    <pc:docChg chg="undo custSel addSld delSld modSld sldOrd">
      <pc:chgData name="り ぶ" userId="e79b0678f96bfbc0" providerId="LiveId" clId="{6BDCF257-B6DD-4824-8236-37FB7B236A1A}" dt="2024-02-01T01:37:31.930" v="8884" actId="1076"/>
      <pc:docMkLst>
        <pc:docMk/>
      </pc:docMkLst>
      <pc:sldChg chg="modSp mod">
        <pc:chgData name="り ぶ" userId="e79b0678f96bfbc0" providerId="LiveId" clId="{6BDCF257-B6DD-4824-8236-37FB7B236A1A}" dt="2024-02-01T00:53:19.308" v="7806" actId="20577"/>
        <pc:sldMkLst>
          <pc:docMk/>
          <pc:sldMk cId="3770236491" sldId="380"/>
        </pc:sldMkLst>
        <pc:spChg chg="mod">
          <ac:chgData name="り ぶ" userId="e79b0678f96bfbc0" providerId="LiveId" clId="{6BDCF257-B6DD-4824-8236-37FB7B236A1A}" dt="2024-02-01T00:53:19.308" v="7806" actId="20577"/>
          <ac:spMkLst>
            <pc:docMk/>
            <pc:sldMk cId="3770236491" sldId="380"/>
            <ac:spMk id="2" creationId="{6B5A9657-0BCA-9C9B-0D22-4A47038F2E81}"/>
          </ac:spMkLst>
        </pc:spChg>
      </pc:sldChg>
      <pc:sldChg chg="add ord">
        <pc:chgData name="り ぶ" userId="e79b0678f96bfbc0" providerId="LiveId" clId="{6BDCF257-B6DD-4824-8236-37FB7B236A1A}" dt="2023-12-12T10:11:44.684" v="2167"/>
        <pc:sldMkLst>
          <pc:docMk/>
          <pc:sldMk cId="1993734482" sldId="401"/>
        </pc:sldMkLst>
      </pc:sldChg>
      <pc:sldChg chg="addSp delSp modSp new del mod">
        <pc:chgData name="り ぶ" userId="e79b0678f96bfbc0" providerId="LiveId" clId="{6BDCF257-B6DD-4824-8236-37FB7B236A1A}" dt="2023-12-12T09:13:59.918" v="199" actId="2696"/>
        <pc:sldMkLst>
          <pc:docMk/>
          <pc:sldMk cId="3108923855" sldId="402"/>
        </pc:sldMkLst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3" creationId="{5B5D3C83-C1D4-6014-9D1C-368BBEC92EF5}"/>
          </ac:spMkLst>
        </pc:spChg>
        <pc:spChg chg="add del mod">
          <ac:chgData name="り ぶ" userId="e79b0678f96bfbc0" providerId="LiveId" clId="{6BDCF257-B6DD-4824-8236-37FB7B236A1A}" dt="2023-12-12T08:44:06.796" v="26" actId="21"/>
          <ac:spMkLst>
            <pc:docMk/>
            <pc:sldMk cId="3108923855" sldId="402"/>
            <ac:spMk id="4" creationId="{131075B9-D79E-A0D4-5FFA-C8BDF82F11EE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5" creationId="{ABAD6869-8FB4-BCDE-401C-9367F37BE77E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9" creationId="{85C59C82-6113-6583-F48F-2507C21A51C1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0" creationId="{08C75838-093D-F6C3-1948-A1152768FFE6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1" creationId="{A5BF53BC-F223-0D25-D00E-B010F98EE05A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2" creationId="{075ECEE3-EE79-365E-84D7-75D5C96F2F48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4" creationId="{1B324E7F-28E7-436C-18C4-71A23ADBE340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5" creationId="{5024E5DC-A40B-52F8-DF5A-FBBF23685704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6" creationId="{305F1619-2E5A-E6E8-6A47-FAC1F54668E5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7" creationId="{BDE5463C-CEA5-A0B5-1FFD-E7173E3A507B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8" creationId="{C5230225-9B3F-FBEC-7F82-305DCC74A594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9" creationId="{366EBB1F-2B94-B5AB-1ACB-9B4BE4095C74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20" creationId="{D23D8160-7AD8-72DC-ECA0-2AE1A6B5B4C2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21" creationId="{B50698D0-24BC-0944-20A3-2A2BB6451F7B}"/>
          </ac:spMkLst>
        </pc:spChg>
        <pc:spChg chg="add del mod">
          <ac:chgData name="り ぶ" userId="e79b0678f96bfbc0" providerId="LiveId" clId="{6BDCF257-B6DD-4824-8236-37FB7B236A1A}" dt="2023-12-12T08:44:14.623" v="27" actId="478"/>
          <ac:spMkLst>
            <pc:docMk/>
            <pc:sldMk cId="3108923855" sldId="402"/>
            <ac:spMk id="24" creationId="{E7D9019B-5491-6073-D84A-BC2F724B94AA}"/>
          </ac:spMkLst>
        </pc:spChg>
        <pc:spChg chg="add del mod">
          <ac:chgData name="り ぶ" userId="e79b0678f96bfbc0" providerId="LiveId" clId="{6BDCF257-B6DD-4824-8236-37FB7B236A1A}" dt="2023-12-12T08:44:14.623" v="27" actId="478"/>
          <ac:spMkLst>
            <pc:docMk/>
            <pc:sldMk cId="3108923855" sldId="402"/>
            <ac:spMk id="25" creationId="{DB94A189-660A-2672-E5F4-0DCFF69CDB65}"/>
          </ac:spMkLst>
        </pc:spChg>
        <pc:spChg chg="add del mod">
          <ac:chgData name="り ぶ" userId="e79b0678f96bfbc0" providerId="LiveId" clId="{6BDCF257-B6DD-4824-8236-37FB7B236A1A}" dt="2023-12-12T08:44:14.623" v="27" actId="478"/>
          <ac:spMkLst>
            <pc:docMk/>
            <pc:sldMk cId="3108923855" sldId="402"/>
            <ac:spMk id="26" creationId="{907D9936-4798-C7BB-C2DD-C72C56397598}"/>
          </ac:spMkLst>
        </pc:spChg>
        <pc:picChg chg="add mod">
          <ac:chgData name="り ぶ" userId="e79b0678f96bfbc0" providerId="LiveId" clId="{6BDCF257-B6DD-4824-8236-37FB7B236A1A}" dt="2023-12-12T08:44:02.627" v="25"/>
          <ac:picMkLst>
            <pc:docMk/>
            <pc:sldMk cId="3108923855" sldId="402"/>
            <ac:picMk id="6" creationId="{F1041B3A-A2A4-D625-2866-EC703C13E9C6}"/>
          </ac:picMkLst>
        </pc:picChg>
        <pc:picChg chg="add mod">
          <ac:chgData name="り ぶ" userId="e79b0678f96bfbc0" providerId="LiveId" clId="{6BDCF257-B6DD-4824-8236-37FB7B236A1A}" dt="2023-12-12T08:44:02.627" v="25"/>
          <ac:picMkLst>
            <pc:docMk/>
            <pc:sldMk cId="3108923855" sldId="402"/>
            <ac:picMk id="7" creationId="{39DECE77-AA9E-FCA0-8040-BDFB378F4D82}"/>
          </ac:picMkLst>
        </pc:picChg>
        <pc:picChg chg="add mod">
          <ac:chgData name="り ぶ" userId="e79b0678f96bfbc0" providerId="LiveId" clId="{6BDCF257-B6DD-4824-8236-37FB7B236A1A}" dt="2023-12-12T08:44:02.627" v="25"/>
          <ac:picMkLst>
            <pc:docMk/>
            <pc:sldMk cId="3108923855" sldId="402"/>
            <ac:picMk id="8" creationId="{2BB34C5D-33CE-301B-0F60-ABE2CEC6BD60}"/>
          </ac:picMkLst>
        </pc:picChg>
        <pc:picChg chg="add mod">
          <ac:chgData name="り ぶ" userId="e79b0678f96bfbc0" providerId="LiveId" clId="{6BDCF257-B6DD-4824-8236-37FB7B236A1A}" dt="2023-12-12T08:44:02.627" v="25"/>
          <ac:picMkLst>
            <pc:docMk/>
            <pc:sldMk cId="3108923855" sldId="402"/>
            <ac:picMk id="13" creationId="{0E2AF8A5-C50A-C49E-974F-861EA33090C2}"/>
          </ac:picMkLst>
        </pc:picChg>
        <pc:cxnChg chg="add mod">
          <ac:chgData name="り ぶ" userId="e79b0678f96bfbc0" providerId="LiveId" clId="{6BDCF257-B6DD-4824-8236-37FB7B236A1A}" dt="2023-12-12T08:44:02.627" v="25"/>
          <ac:cxnSpMkLst>
            <pc:docMk/>
            <pc:sldMk cId="3108923855" sldId="402"/>
            <ac:cxnSpMk id="22" creationId="{ABCFB5EB-56EA-F5F1-E1CB-442F5F109213}"/>
          </ac:cxnSpMkLst>
        </pc:cxnChg>
        <pc:cxnChg chg="add mod">
          <ac:chgData name="り ぶ" userId="e79b0678f96bfbc0" providerId="LiveId" clId="{6BDCF257-B6DD-4824-8236-37FB7B236A1A}" dt="2023-12-12T08:44:02.627" v="25"/>
          <ac:cxnSpMkLst>
            <pc:docMk/>
            <pc:sldMk cId="3108923855" sldId="402"/>
            <ac:cxnSpMk id="23" creationId="{D2723805-B621-2717-0316-3EB2DA419182}"/>
          </ac:cxnSpMkLst>
        </pc:cxnChg>
      </pc:sldChg>
      <pc:sldChg chg="delSp modSp add del">
        <pc:chgData name="り ぶ" userId="e79b0678f96bfbc0" providerId="LiveId" clId="{6BDCF257-B6DD-4824-8236-37FB7B236A1A}" dt="2023-12-12T09:13:59.918" v="199" actId="2696"/>
        <pc:sldMkLst>
          <pc:docMk/>
          <pc:sldMk cId="1594359128" sldId="508"/>
        </pc:sldMkLst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20" creationId="{D3ADE868-6025-3203-8E32-F802BEC15597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25" creationId="{CBC78A2B-3E91-A4D3-D0BA-4CECA31BF9C5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26" creationId="{852187B0-9DF8-190B-7B20-AB7465C667B6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30" creationId="{8C750B2F-7239-A499-61CB-4BD2641D6E74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31" creationId="{D91EC36D-FDAC-8326-11D3-2D1DCCCFCBCC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32" creationId="{C4DC1829-59FF-C26B-8D87-6F7094E41A60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35" creationId="{5726AB22-9453-7AFF-A175-8C720F7974E1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37" creationId="{E40A5EB2-A340-FB84-7F65-F5401545A389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38" creationId="{AAF24348-A9F0-5321-BAE3-75E6C97F5BD0}"/>
          </ac:spMkLst>
        </pc:spChg>
        <pc:grpChg chg="del">
          <ac:chgData name="り ぶ" userId="e79b0678f96bfbc0" providerId="LiveId" clId="{6BDCF257-B6DD-4824-8236-37FB7B236A1A}" dt="2023-12-12T09:10:24" v="31" actId="165"/>
          <ac:grpSpMkLst>
            <pc:docMk/>
            <pc:sldMk cId="1594359128" sldId="508"/>
            <ac:grpSpMk id="3" creationId="{683AAF37-31BF-CCF9-FE4B-8B7C78738B78}"/>
          </ac:grpSpMkLst>
        </pc:grpChg>
        <pc:picChg chg="mod topLvl">
          <ac:chgData name="り ぶ" userId="e79b0678f96bfbc0" providerId="LiveId" clId="{6BDCF257-B6DD-4824-8236-37FB7B236A1A}" dt="2023-12-12T09:10:24" v="31" actId="165"/>
          <ac:picMkLst>
            <pc:docMk/>
            <pc:sldMk cId="1594359128" sldId="508"/>
            <ac:picMk id="16" creationId="{2ADA1D95-DEFA-CE79-EF71-1F3C58AE1EBB}"/>
          </ac:picMkLst>
        </pc:picChg>
        <pc:picChg chg="mod topLvl">
          <ac:chgData name="り ぶ" userId="e79b0678f96bfbc0" providerId="LiveId" clId="{6BDCF257-B6DD-4824-8236-37FB7B236A1A}" dt="2023-12-12T09:10:24" v="31" actId="165"/>
          <ac:picMkLst>
            <pc:docMk/>
            <pc:sldMk cId="1594359128" sldId="508"/>
            <ac:picMk id="18" creationId="{8DB5A165-CECC-77D5-69B8-F9E8D374CB5F}"/>
          </ac:picMkLst>
        </pc:picChg>
        <pc:picChg chg="mod topLvl">
          <ac:chgData name="り ぶ" userId="e79b0678f96bfbc0" providerId="LiveId" clId="{6BDCF257-B6DD-4824-8236-37FB7B236A1A}" dt="2023-12-12T09:10:24" v="31" actId="165"/>
          <ac:picMkLst>
            <pc:docMk/>
            <pc:sldMk cId="1594359128" sldId="508"/>
            <ac:picMk id="19" creationId="{E328A8F3-B2ED-9DC4-DD1C-66AAF6172E80}"/>
          </ac:picMkLst>
        </pc:picChg>
        <pc:picChg chg="mod topLvl">
          <ac:chgData name="り ぶ" userId="e79b0678f96bfbc0" providerId="LiveId" clId="{6BDCF257-B6DD-4824-8236-37FB7B236A1A}" dt="2023-12-12T09:10:24" v="31" actId="165"/>
          <ac:picMkLst>
            <pc:docMk/>
            <pc:sldMk cId="1594359128" sldId="508"/>
            <ac:picMk id="21" creationId="{923901F6-14D3-E561-8797-C2BA22BF7F08}"/>
          </ac:picMkLst>
        </pc:picChg>
        <pc:cxnChg chg="mod topLvl">
          <ac:chgData name="り ぶ" userId="e79b0678f96bfbc0" providerId="LiveId" clId="{6BDCF257-B6DD-4824-8236-37FB7B236A1A}" dt="2023-12-12T09:10:24" v="31" actId="165"/>
          <ac:cxnSpMkLst>
            <pc:docMk/>
            <pc:sldMk cId="1594359128" sldId="508"/>
            <ac:cxnSpMk id="22" creationId="{81F9403C-C64D-0217-80FF-8A6B7D3C9A49}"/>
          </ac:cxnSpMkLst>
        </pc:cxnChg>
        <pc:cxnChg chg="mod topLvl">
          <ac:chgData name="り ぶ" userId="e79b0678f96bfbc0" providerId="LiveId" clId="{6BDCF257-B6DD-4824-8236-37FB7B236A1A}" dt="2023-12-12T09:10:24" v="31" actId="165"/>
          <ac:cxnSpMkLst>
            <pc:docMk/>
            <pc:sldMk cId="1594359128" sldId="508"/>
            <ac:cxnSpMk id="29" creationId="{D680AC9A-127A-C649-8E76-128EF18433C1}"/>
          </ac:cxnSpMkLst>
        </pc:cxnChg>
        <pc:cxnChg chg="mod topLvl">
          <ac:chgData name="り ぶ" userId="e79b0678f96bfbc0" providerId="LiveId" clId="{6BDCF257-B6DD-4824-8236-37FB7B236A1A}" dt="2023-12-12T09:10:24" v="31" actId="165"/>
          <ac:cxnSpMkLst>
            <pc:docMk/>
            <pc:sldMk cId="1594359128" sldId="508"/>
            <ac:cxnSpMk id="34" creationId="{97D1F329-E80B-F489-33EF-EEE3D0FE03F6}"/>
          </ac:cxnSpMkLst>
        </pc:cxnChg>
      </pc:sldChg>
      <pc:sldChg chg="addSp delSp modSp new mod modClrScheme chgLayout">
        <pc:chgData name="り ぶ" userId="e79b0678f96bfbc0" providerId="LiveId" clId="{6BDCF257-B6DD-4824-8236-37FB7B236A1A}" dt="2024-02-01T01:05:08.820" v="7912"/>
        <pc:sldMkLst>
          <pc:docMk/>
          <pc:sldMk cId="3149769201" sldId="509"/>
        </pc:sldMkLst>
        <pc:spChg chg="mod ord">
          <ac:chgData name="り ぶ" userId="e79b0678f96bfbc0" providerId="LiveId" clId="{6BDCF257-B6DD-4824-8236-37FB7B236A1A}" dt="2024-02-01T01:04:53.546" v="7840" actId="700"/>
          <ac:spMkLst>
            <pc:docMk/>
            <pc:sldMk cId="3149769201" sldId="509"/>
            <ac:spMk id="2" creationId="{2D9CCAF0-EC83-E73E-7E97-5BBE7115211B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" creationId="{92C95531-AB78-C117-4389-7F768C78FA70}"/>
          </ac:spMkLst>
        </pc:spChg>
        <pc:spChg chg="add del mod">
          <ac:chgData name="り ぶ" userId="e79b0678f96bfbc0" providerId="LiveId" clId="{6BDCF257-B6DD-4824-8236-37FB7B236A1A}" dt="2024-02-01T01:04:44.803" v="7838" actId="21"/>
          <ac:spMkLst>
            <pc:docMk/>
            <pc:sldMk cId="3149769201" sldId="509"/>
            <ac:spMk id="5" creationId="{E4FAEE25-0F25-F852-D55E-CF1F125D0F99}"/>
          </ac:spMkLst>
        </pc:spChg>
        <pc:spChg chg="add del mod">
          <ac:chgData name="り ぶ" userId="e79b0678f96bfbc0" providerId="LiveId" clId="{6BDCF257-B6DD-4824-8236-37FB7B236A1A}" dt="2023-12-12T09:12:19.772" v="142" actId="478"/>
          <ac:spMkLst>
            <pc:docMk/>
            <pc:sldMk cId="3149769201" sldId="509"/>
            <ac:spMk id="5" creationId="{F2589400-0532-9471-C619-C94E52671FB4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8" creationId="{EE4416FD-2481-53D1-2C4F-840792A28D75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10" creationId="{699EB39B-3C9E-FA07-413C-C931099132DD}"/>
          </ac:spMkLst>
        </pc:spChg>
        <pc:spChg chg="add mod ord">
          <ac:chgData name="り ぶ" userId="e79b0678f96bfbc0" providerId="LiveId" clId="{6BDCF257-B6DD-4824-8236-37FB7B236A1A}" dt="2024-02-01T01:04:59.587" v="7873"/>
          <ac:spMkLst>
            <pc:docMk/>
            <pc:sldMk cId="3149769201" sldId="509"/>
            <ac:spMk id="11" creationId="{A6043642-141E-B949-BBA0-47E3A1E76145}"/>
          </ac:spMkLst>
        </pc:spChg>
        <pc:spChg chg="add del mod">
          <ac:chgData name="り ぶ" userId="e79b0678f96bfbc0" providerId="LiveId" clId="{6BDCF257-B6DD-4824-8236-37FB7B236A1A}" dt="2023-12-12T09:11:21.283" v="87" actId="478"/>
          <ac:spMkLst>
            <pc:docMk/>
            <pc:sldMk cId="3149769201" sldId="509"/>
            <ac:spMk id="11" creationId="{D120DF1A-D5C7-23F7-5FE1-F5E06580E772}"/>
          </ac:spMkLst>
        </pc:spChg>
        <pc:spChg chg="add mod ord">
          <ac:chgData name="り ぶ" userId="e79b0678f96bfbc0" providerId="LiveId" clId="{6BDCF257-B6DD-4824-8236-37FB7B236A1A}" dt="2024-02-01T01:05:08.820" v="7912"/>
          <ac:spMkLst>
            <pc:docMk/>
            <pc:sldMk cId="3149769201" sldId="509"/>
            <ac:spMk id="12" creationId="{32610AF8-DE18-B40A-C493-193DFEA59172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13" creationId="{0027D895-56F3-2E5C-A90B-52EE5BBF0D24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17" creationId="{3A4BD714-3A07-FDE4-1C64-C0C4F4AAD1AD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2" creationId="{FFD5DE42-0BE3-F60C-6034-CC6EBEE45117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3" creationId="{48660E2F-56BD-66B1-A745-97B2912D76F7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4" creationId="{0F13D837-BE1B-996F-D34D-C01A5E607B53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5" creationId="{5E1AD909-D800-E004-1F13-41D77C28E368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6" creationId="{78D3A549-010C-FEEF-D87E-AAE134C813D8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7" creationId="{A34F46A1-81BC-2026-0E07-68D84E3B28D7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8" creationId="{1C3A1BDB-9D86-94DE-94B5-82BF601AC30A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9" creationId="{443F33BA-B06F-2CF2-C858-C047F1835B4A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0" creationId="{B9466480-F2F0-8D7F-278B-B93AB909BDDD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1" creationId="{87E6AAD5-459C-4A5F-3C4C-412CD56C25A6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2" creationId="{1218D67E-10B1-1288-28F3-8DB6E9344815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3" creationId="{34CFD058-4F72-2B43-9809-36449F646E7D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4" creationId="{C9B2E603-9B79-6D9B-D8A6-1898D0F54249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5" creationId="{721FF85A-96CB-E76B-6B46-6972CBAEA58D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6" creationId="{DBB689DD-5C79-194F-EB1A-DFCC96BCCC3E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8" creationId="{0C94814C-1E2F-3BE4-1392-CBC5CA246977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9" creationId="{9DFE31B0-50F8-32C2-62C3-A800CD186F91}"/>
          </ac:spMkLst>
        </pc:spChg>
        <pc:picChg chg="add mod">
          <ac:chgData name="り ぶ" userId="e79b0678f96bfbc0" providerId="LiveId" clId="{6BDCF257-B6DD-4824-8236-37FB7B236A1A}" dt="2024-02-01T01:04:50.174" v="7839" actId="1076"/>
          <ac:picMkLst>
            <pc:docMk/>
            <pc:sldMk cId="3149769201" sldId="509"/>
            <ac:picMk id="4" creationId="{45FA075A-9920-EF10-357D-C69D94193815}"/>
          </ac:picMkLst>
        </pc:picChg>
        <pc:picChg chg="add mod">
          <ac:chgData name="り ぶ" userId="e79b0678f96bfbc0" providerId="LiveId" clId="{6BDCF257-B6DD-4824-8236-37FB7B236A1A}" dt="2024-02-01T01:04:50.174" v="7839" actId="1076"/>
          <ac:picMkLst>
            <pc:docMk/>
            <pc:sldMk cId="3149769201" sldId="509"/>
            <ac:picMk id="6" creationId="{9E25E87E-6448-8E61-E1C4-9FED92CC988A}"/>
          </ac:picMkLst>
        </pc:picChg>
        <pc:picChg chg="add mod">
          <ac:chgData name="り ぶ" userId="e79b0678f96bfbc0" providerId="LiveId" clId="{6BDCF257-B6DD-4824-8236-37FB7B236A1A}" dt="2024-02-01T01:04:50.174" v="7839" actId="1076"/>
          <ac:picMkLst>
            <pc:docMk/>
            <pc:sldMk cId="3149769201" sldId="509"/>
            <ac:picMk id="7" creationId="{09FDCFAB-BCF3-B441-32E4-875984248201}"/>
          </ac:picMkLst>
        </pc:picChg>
        <pc:picChg chg="add mod">
          <ac:chgData name="り ぶ" userId="e79b0678f96bfbc0" providerId="LiveId" clId="{6BDCF257-B6DD-4824-8236-37FB7B236A1A}" dt="2024-02-01T01:04:50.174" v="7839" actId="1076"/>
          <ac:picMkLst>
            <pc:docMk/>
            <pc:sldMk cId="3149769201" sldId="509"/>
            <ac:picMk id="14" creationId="{DAE7B8AB-714A-6B43-4EA3-D7188A6C1D79}"/>
          </ac:picMkLst>
        </pc:picChg>
        <pc:picChg chg="add mod">
          <ac:chgData name="り ぶ" userId="e79b0678f96bfbc0" providerId="LiveId" clId="{6BDCF257-B6DD-4824-8236-37FB7B236A1A}" dt="2024-02-01T01:04:50.174" v="7839" actId="1076"/>
          <ac:picMkLst>
            <pc:docMk/>
            <pc:sldMk cId="3149769201" sldId="509"/>
            <ac:picMk id="18" creationId="{03AE0AF8-9EC8-6017-83A6-61AEF6FE5141}"/>
          </ac:picMkLst>
        </pc:picChg>
        <pc:picChg chg="add mod">
          <ac:chgData name="り ぶ" userId="e79b0678f96bfbc0" providerId="LiveId" clId="{6BDCF257-B6DD-4824-8236-37FB7B236A1A}" dt="2024-02-01T01:04:50.174" v="7839" actId="1076"/>
          <ac:picMkLst>
            <pc:docMk/>
            <pc:sldMk cId="3149769201" sldId="509"/>
            <ac:picMk id="19" creationId="{73E96800-9DFB-FC6F-3E1C-F6DD23F444E0}"/>
          </ac:picMkLst>
        </pc:picChg>
        <pc:picChg chg="add mod">
          <ac:chgData name="り ぶ" userId="e79b0678f96bfbc0" providerId="LiveId" clId="{6BDCF257-B6DD-4824-8236-37FB7B236A1A}" dt="2024-02-01T01:04:50.174" v="7839" actId="1076"/>
          <ac:picMkLst>
            <pc:docMk/>
            <pc:sldMk cId="3149769201" sldId="509"/>
            <ac:picMk id="37" creationId="{FCA43C91-EC7F-432A-F4AB-49CB42F734C0}"/>
          </ac:picMkLst>
        </pc:picChg>
        <pc:cxnChg chg="add mod">
          <ac:chgData name="り ぶ" userId="e79b0678f96bfbc0" providerId="LiveId" clId="{6BDCF257-B6DD-4824-8236-37FB7B236A1A}" dt="2024-02-01T01:04:50.174" v="7839" actId="1076"/>
          <ac:cxnSpMkLst>
            <pc:docMk/>
            <pc:sldMk cId="3149769201" sldId="509"/>
            <ac:cxnSpMk id="9" creationId="{8200E6A9-4CD8-572D-C94D-A6F3E99DF2D1}"/>
          </ac:cxnSpMkLst>
        </pc:cxnChg>
        <pc:cxnChg chg="add mod">
          <ac:chgData name="り ぶ" userId="e79b0678f96bfbc0" providerId="LiveId" clId="{6BDCF257-B6DD-4824-8236-37FB7B236A1A}" dt="2024-02-01T01:04:50.174" v="7839" actId="1076"/>
          <ac:cxnSpMkLst>
            <pc:docMk/>
            <pc:sldMk cId="3149769201" sldId="509"/>
            <ac:cxnSpMk id="16" creationId="{33E63256-D4F3-3C7B-27C7-9046F10C8F44}"/>
          </ac:cxnSpMkLst>
        </pc:cxnChg>
        <pc:cxnChg chg="add mod">
          <ac:chgData name="り ぶ" userId="e79b0678f96bfbc0" providerId="LiveId" clId="{6BDCF257-B6DD-4824-8236-37FB7B236A1A}" dt="2024-02-01T01:04:50.174" v="7839" actId="1076"/>
          <ac:cxnSpMkLst>
            <pc:docMk/>
            <pc:sldMk cId="3149769201" sldId="509"/>
            <ac:cxnSpMk id="20" creationId="{CFE69A04-2677-125C-BA30-10B9EFF6173E}"/>
          </ac:cxnSpMkLst>
        </pc:cxnChg>
      </pc:sldChg>
      <pc:sldChg chg="addSp modSp new mod">
        <pc:chgData name="り ぶ" userId="e79b0678f96bfbc0" providerId="LiveId" clId="{6BDCF257-B6DD-4824-8236-37FB7B236A1A}" dt="2023-12-12T09:16:53.367" v="240" actId="1076"/>
        <pc:sldMkLst>
          <pc:docMk/>
          <pc:sldMk cId="2040124599" sldId="510"/>
        </pc:sldMkLst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3" creationId="{A4D6EDE7-4130-3055-D3D9-F40583912FB1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4" creationId="{2500D4B3-1DE7-3F3E-A815-CDAFC1FB4C44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5" creationId="{6BDFAD99-CF00-5806-87D7-04FFBA71DF12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6" creationId="{50379F5D-DABA-94A7-D656-F761028587CE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7" creationId="{0D821D2D-0B8B-EB40-8A4C-414B3D39EF36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8" creationId="{7D465486-E9E8-0094-BA59-D6E433B84015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9" creationId="{BAF38FF1-E3AE-8002-79A5-34ABF560B3CB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10" creationId="{B095185C-88D2-9BC5-E3DD-FFCB1A2F1310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11" creationId="{6109C5E0-8A0F-E751-5C86-53DC33441104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12" creationId="{9DE23145-B1A8-A37E-77F1-75788D2A1F40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13" creationId="{F228027D-F090-9F28-9CDC-D9C737B0FFE2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14" creationId="{A6A07A77-15A3-7D1E-DA48-05EC3149AE79}"/>
          </ac:spMkLst>
        </pc:spChg>
        <pc:picChg chg="add mod">
          <ac:chgData name="り ぶ" userId="e79b0678f96bfbc0" providerId="LiveId" clId="{6BDCF257-B6DD-4824-8236-37FB7B236A1A}" dt="2023-12-12T09:16:53.367" v="240" actId="1076"/>
          <ac:picMkLst>
            <pc:docMk/>
            <pc:sldMk cId="2040124599" sldId="510"/>
            <ac:picMk id="1026" creationId="{3EEDA8E6-FDCF-2435-E4F4-8BB287BFAFF3}"/>
          </ac:picMkLst>
        </pc:picChg>
      </pc:sldChg>
      <pc:sldChg chg="addSp delSp modSp new mod modClrScheme chgLayout">
        <pc:chgData name="り ぶ" userId="e79b0678f96bfbc0" providerId="LiveId" clId="{6BDCF257-B6DD-4824-8236-37FB7B236A1A}" dt="2024-02-01T01:05:56.703" v="7955" actId="1076"/>
        <pc:sldMkLst>
          <pc:docMk/>
          <pc:sldMk cId="223806428" sldId="511"/>
        </pc:sldMkLst>
        <pc:spChg chg="mod ord">
          <ac:chgData name="り ぶ" userId="e79b0678f96bfbc0" providerId="LiveId" clId="{6BDCF257-B6DD-4824-8236-37FB7B236A1A}" dt="2023-12-12T09:42:50.991" v="1051"/>
          <ac:spMkLst>
            <pc:docMk/>
            <pc:sldMk cId="223806428" sldId="511"/>
            <ac:spMk id="2" creationId="{C3B72B26-44E4-2FFB-3CA8-FE731D814741}"/>
          </ac:spMkLst>
        </pc:spChg>
        <pc:spChg chg="add mod">
          <ac:chgData name="り ぶ" userId="e79b0678f96bfbc0" providerId="LiveId" clId="{6BDCF257-B6DD-4824-8236-37FB7B236A1A}" dt="2023-12-12T09:54:33.553" v="1834" actId="1076"/>
          <ac:spMkLst>
            <pc:docMk/>
            <pc:sldMk cId="223806428" sldId="511"/>
            <ac:spMk id="4" creationId="{455BBAF4-7789-5C62-C9EF-B707338558EA}"/>
          </ac:spMkLst>
        </pc:spChg>
        <pc:spChg chg="add mod ord">
          <ac:chgData name="り ぶ" userId="e79b0678f96bfbc0" providerId="LiveId" clId="{6BDCF257-B6DD-4824-8236-37FB7B236A1A}" dt="2023-12-12T09:58:16.639" v="1946" actId="20577"/>
          <ac:spMkLst>
            <pc:docMk/>
            <pc:sldMk cId="223806428" sldId="511"/>
            <ac:spMk id="5" creationId="{7DD30F2F-60BE-743E-1BA4-0239E5C28BE2}"/>
          </ac:spMkLst>
        </pc:spChg>
        <pc:spChg chg="add mod ord">
          <ac:chgData name="り ぶ" userId="e79b0678f96bfbc0" providerId="LiveId" clId="{6BDCF257-B6DD-4824-8236-37FB7B236A1A}" dt="2023-12-12T09:50:23.618" v="1535" actId="20577"/>
          <ac:spMkLst>
            <pc:docMk/>
            <pc:sldMk cId="223806428" sldId="511"/>
            <ac:spMk id="6" creationId="{8E9B90EF-0A06-76BE-F04B-F58AA5214098}"/>
          </ac:spMkLst>
        </pc:spChg>
        <pc:spChg chg="add mod">
          <ac:chgData name="り ぶ" userId="e79b0678f96bfbc0" providerId="LiveId" clId="{6BDCF257-B6DD-4824-8236-37FB7B236A1A}" dt="2024-02-01T01:05:56.703" v="7955" actId="1076"/>
          <ac:spMkLst>
            <pc:docMk/>
            <pc:sldMk cId="223806428" sldId="511"/>
            <ac:spMk id="8" creationId="{54FEE591-954E-AF3B-26A5-0D2A3E0D66AC}"/>
          </ac:spMkLst>
        </pc:spChg>
        <pc:picChg chg="add mod modCrop">
          <ac:chgData name="り ぶ" userId="e79b0678f96bfbc0" providerId="LiveId" clId="{6BDCF257-B6DD-4824-8236-37FB7B236A1A}" dt="2023-12-12T09:54:33.553" v="1834" actId="1076"/>
          <ac:picMkLst>
            <pc:docMk/>
            <pc:sldMk cId="223806428" sldId="511"/>
            <ac:picMk id="3" creationId="{9067DC05-A53E-CD54-7550-88214A4BAAE4}"/>
          </ac:picMkLst>
        </pc:picChg>
        <pc:picChg chg="add del mod">
          <ac:chgData name="り ぶ" userId="e79b0678f96bfbc0" providerId="LiveId" clId="{6BDCF257-B6DD-4824-8236-37FB7B236A1A}" dt="2024-02-01T01:05:39.643" v="7913" actId="21"/>
          <ac:picMkLst>
            <pc:docMk/>
            <pc:sldMk cId="223806428" sldId="511"/>
            <ac:picMk id="7" creationId="{0F0C1C9C-617A-8914-919B-87FC785CF833}"/>
          </ac:picMkLst>
        </pc:picChg>
      </pc:sldChg>
      <pc:sldChg chg="addSp modSp new mod modClrScheme chgLayout">
        <pc:chgData name="り ぶ" userId="e79b0678f96bfbc0" providerId="LiveId" clId="{6BDCF257-B6DD-4824-8236-37FB7B236A1A}" dt="2023-12-13T00:26:46.776" v="4290"/>
        <pc:sldMkLst>
          <pc:docMk/>
          <pc:sldMk cId="3408879859" sldId="512"/>
        </pc:sldMkLst>
        <pc:spChg chg="mod ord">
          <ac:chgData name="り ぶ" userId="e79b0678f96bfbc0" providerId="LiveId" clId="{6BDCF257-B6DD-4824-8236-37FB7B236A1A}" dt="2023-12-12T09:45:13.532" v="1135" actId="700"/>
          <ac:spMkLst>
            <pc:docMk/>
            <pc:sldMk cId="3408879859" sldId="512"/>
            <ac:spMk id="2" creationId="{C7F7635B-7F55-3860-E7D9-602F0FF3B14E}"/>
          </ac:spMkLst>
        </pc:spChg>
        <pc:spChg chg="add mod ord">
          <ac:chgData name="り ぶ" userId="e79b0678f96bfbc0" providerId="LiveId" clId="{6BDCF257-B6DD-4824-8236-37FB7B236A1A}" dt="2023-12-13T00:26:46.776" v="4290"/>
          <ac:spMkLst>
            <pc:docMk/>
            <pc:sldMk cId="3408879859" sldId="512"/>
            <ac:spMk id="3" creationId="{F31F8264-6F4D-894A-5DE0-DA835BC9B488}"/>
          </ac:spMkLst>
        </pc:spChg>
        <pc:spChg chg="add mod">
          <ac:chgData name="り ぶ" userId="e79b0678f96bfbc0" providerId="LiveId" clId="{6BDCF257-B6DD-4824-8236-37FB7B236A1A}" dt="2023-12-12T09:50:47.994" v="1536" actId="1076"/>
          <ac:spMkLst>
            <pc:docMk/>
            <pc:sldMk cId="3408879859" sldId="512"/>
            <ac:spMk id="5" creationId="{D9F8E531-FD36-260E-C945-CE8E9D987591}"/>
          </ac:spMkLst>
        </pc:spChg>
        <pc:picChg chg="add mod modCrop">
          <ac:chgData name="り ぶ" userId="e79b0678f96bfbc0" providerId="LiveId" clId="{6BDCF257-B6DD-4824-8236-37FB7B236A1A}" dt="2023-12-12T09:48:40.926" v="1394" actId="1076"/>
          <ac:picMkLst>
            <pc:docMk/>
            <pc:sldMk cId="3408879859" sldId="512"/>
            <ac:picMk id="4" creationId="{100A07FA-A309-CEB2-BB78-672021E2E88E}"/>
          </ac:picMkLst>
        </pc:picChg>
      </pc:sldChg>
      <pc:sldChg chg="addSp delSp modSp new mod modClrScheme chgLayout">
        <pc:chgData name="り ぶ" userId="e79b0678f96bfbc0" providerId="LiveId" clId="{6BDCF257-B6DD-4824-8236-37FB7B236A1A}" dt="2023-12-12T10:11:37.009" v="2165"/>
        <pc:sldMkLst>
          <pc:docMk/>
          <pc:sldMk cId="470763989" sldId="513"/>
        </pc:sldMkLst>
        <pc:spChg chg="mod ord">
          <ac:chgData name="り ぶ" userId="e79b0678f96bfbc0" providerId="LiveId" clId="{6BDCF257-B6DD-4824-8236-37FB7B236A1A}" dt="2023-12-12T10:11:37.009" v="2165"/>
          <ac:spMkLst>
            <pc:docMk/>
            <pc:sldMk cId="470763989" sldId="513"/>
            <ac:spMk id="2" creationId="{4D1DCEA5-88C1-C2AF-54FB-630EB435324E}"/>
          </ac:spMkLst>
        </pc:spChg>
        <pc:spChg chg="add del mod">
          <ac:chgData name="り ぶ" userId="e79b0678f96bfbc0" providerId="LiveId" clId="{6BDCF257-B6DD-4824-8236-37FB7B236A1A}" dt="2023-12-12T10:09:34.432" v="2000" actId="478"/>
          <ac:spMkLst>
            <pc:docMk/>
            <pc:sldMk cId="470763989" sldId="513"/>
            <ac:spMk id="6" creationId="{CD99742E-F887-7D7D-F371-427E7A42D035}"/>
          </ac:spMkLst>
        </pc:spChg>
        <pc:spChg chg="add mod ord">
          <ac:chgData name="り ぶ" userId="e79b0678f96bfbc0" providerId="LiveId" clId="{6BDCF257-B6DD-4824-8236-37FB7B236A1A}" dt="2023-12-12T10:11:00.241" v="2135" actId="20577"/>
          <ac:spMkLst>
            <pc:docMk/>
            <pc:sldMk cId="470763989" sldId="513"/>
            <ac:spMk id="7" creationId="{82D2DCB9-BF0C-C7B0-0CD2-F9B82B2386D6}"/>
          </ac:spMkLst>
        </pc:spChg>
        <pc:spChg chg="add mod ord">
          <ac:chgData name="り ぶ" userId="e79b0678f96bfbc0" providerId="LiveId" clId="{6BDCF257-B6DD-4824-8236-37FB7B236A1A}" dt="2023-12-12T10:10:42.053" v="2105" actId="6549"/>
          <ac:spMkLst>
            <pc:docMk/>
            <pc:sldMk cId="470763989" sldId="513"/>
            <ac:spMk id="8" creationId="{B5DCE491-5774-DEAE-7F88-24B59502861D}"/>
          </ac:spMkLst>
        </pc:spChg>
        <pc:picChg chg="add mod">
          <ac:chgData name="り ぶ" userId="e79b0678f96bfbc0" providerId="LiveId" clId="{6BDCF257-B6DD-4824-8236-37FB7B236A1A}" dt="2023-12-12T10:10:35.251" v="2091" actId="1076"/>
          <ac:picMkLst>
            <pc:docMk/>
            <pc:sldMk cId="470763989" sldId="513"/>
            <ac:picMk id="3" creationId="{5292393E-D588-9577-E163-CF6CB4E329F1}"/>
          </ac:picMkLst>
        </pc:picChg>
        <pc:picChg chg="add mod">
          <ac:chgData name="り ぶ" userId="e79b0678f96bfbc0" providerId="LiveId" clId="{6BDCF257-B6DD-4824-8236-37FB7B236A1A}" dt="2023-12-12T10:11:02.387" v="2136" actId="1076"/>
          <ac:picMkLst>
            <pc:docMk/>
            <pc:sldMk cId="470763989" sldId="513"/>
            <ac:picMk id="4" creationId="{A1A66C02-0D84-8071-BECC-118864BB5437}"/>
          </ac:picMkLst>
        </pc:picChg>
        <pc:picChg chg="add mod">
          <ac:chgData name="り ぶ" userId="e79b0678f96bfbc0" providerId="LiveId" clId="{6BDCF257-B6DD-4824-8236-37FB7B236A1A}" dt="2023-12-12T10:10:30.951" v="2088" actId="1076"/>
          <ac:picMkLst>
            <pc:docMk/>
            <pc:sldMk cId="470763989" sldId="513"/>
            <ac:picMk id="5" creationId="{9ED17A47-24DA-2DD9-6032-D26AD43B9080}"/>
          </ac:picMkLst>
        </pc:picChg>
        <pc:picChg chg="add mod">
          <ac:chgData name="り ぶ" userId="e79b0678f96bfbc0" providerId="LiveId" clId="{6BDCF257-B6DD-4824-8236-37FB7B236A1A}" dt="2023-12-12T10:10:51.293" v="2119" actId="1076"/>
          <ac:picMkLst>
            <pc:docMk/>
            <pc:sldMk cId="470763989" sldId="513"/>
            <ac:picMk id="2050" creationId="{F05920F4-517C-3473-3CA0-2F5E56C60021}"/>
          </ac:picMkLst>
        </pc:picChg>
      </pc:sldChg>
      <pc:sldChg chg="addSp modSp new del">
        <pc:chgData name="り ぶ" userId="e79b0678f96bfbc0" providerId="LiveId" clId="{6BDCF257-B6DD-4824-8236-37FB7B236A1A}" dt="2023-12-12T10:09:45.655" v="2006" actId="2696"/>
        <pc:sldMkLst>
          <pc:docMk/>
          <pc:sldMk cId="4045527962" sldId="514"/>
        </pc:sldMkLst>
        <pc:picChg chg="add mod">
          <ac:chgData name="り ぶ" userId="e79b0678f96bfbc0" providerId="LiveId" clId="{6BDCF257-B6DD-4824-8236-37FB7B236A1A}" dt="2023-12-12T10:08:00.016" v="1967" actId="14100"/>
          <ac:picMkLst>
            <pc:docMk/>
            <pc:sldMk cId="4045527962" sldId="514"/>
            <ac:picMk id="4098" creationId="{B4098501-810A-6759-D28A-A466245DE100}"/>
          </ac:picMkLst>
        </pc:picChg>
      </pc:sldChg>
      <pc:sldChg chg="addSp modSp new del">
        <pc:chgData name="り ぶ" userId="e79b0678f96bfbc0" providerId="LiveId" clId="{6BDCF257-B6DD-4824-8236-37FB7B236A1A}" dt="2023-12-12T10:09:45.655" v="2006" actId="2696"/>
        <pc:sldMkLst>
          <pc:docMk/>
          <pc:sldMk cId="1204223051" sldId="515"/>
        </pc:sldMkLst>
        <pc:picChg chg="add mod">
          <ac:chgData name="り ぶ" userId="e79b0678f96bfbc0" providerId="LiveId" clId="{6BDCF257-B6DD-4824-8236-37FB7B236A1A}" dt="2023-12-12T10:08:07.248" v="1968" actId="14100"/>
          <ac:picMkLst>
            <pc:docMk/>
            <pc:sldMk cId="1204223051" sldId="515"/>
            <ac:picMk id="5122" creationId="{087A9DA4-532A-EF70-0B76-04976DCC52C2}"/>
          </ac:picMkLst>
        </pc:picChg>
      </pc:sldChg>
      <pc:sldChg chg="addSp modSp new del">
        <pc:chgData name="り ぶ" userId="e79b0678f96bfbc0" providerId="LiveId" clId="{6BDCF257-B6DD-4824-8236-37FB7B236A1A}" dt="2023-12-12T10:09:45.655" v="2006" actId="2696"/>
        <pc:sldMkLst>
          <pc:docMk/>
          <pc:sldMk cId="1060368684" sldId="516"/>
        </pc:sldMkLst>
        <pc:picChg chg="add mod">
          <ac:chgData name="り ぶ" userId="e79b0678f96bfbc0" providerId="LiveId" clId="{6BDCF257-B6DD-4824-8236-37FB7B236A1A}" dt="2023-12-12T10:08:14.336" v="1969" actId="14100"/>
          <ac:picMkLst>
            <pc:docMk/>
            <pc:sldMk cId="1060368684" sldId="516"/>
            <ac:picMk id="6146" creationId="{2DFB22DC-42F2-5AEA-2781-C0CBFA787A26}"/>
          </ac:picMkLst>
        </pc:picChg>
      </pc:sldChg>
      <pc:sldChg chg="addSp delSp modSp new mod ord modClrScheme chgLayout">
        <pc:chgData name="り ぶ" userId="e79b0678f96bfbc0" providerId="LiveId" clId="{6BDCF257-B6DD-4824-8236-37FB7B236A1A}" dt="2024-02-01T01:10:09.977" v="8103" actId="20577"/>
        <pc:sldMkLst>
          <pc:docMk/>
          <pc:sldMk cId="10305898" sldId="517"/>
        </pc:sldMkLst>
        <pc:spChg chg="mod ord">
          <ac:chgData name="り ぶ" userId="e79b0678f96bfbc0" providerId="LiveId" clId="{6BDCF257-B6DD-4824-8236-37FB7B236A1A}" dt="2024-02-01T01:10:09.977" v="8103" actId="20577"/>
          <ac:spMkLst>
            <pc:docMk/>
            <pc:sldMk cId="10305898" sldId="517"/>
            <ac:spMk id="2" creationId="{247274BD-6DEE-5447-1914-24792C9D24AB}"/>
          </ac:spMkLst>
        </pc:spChg>
        <pc:spChg chg="add mod">
          <ac:chgData name="り ぶ" userId="e79b0678f96bfbc0" providerId="LiveId" clId="{6BDCF257-B6DD-4824-8236-37FB7B236A1A}" dt="2023-12-12T11:26:22.786" v="4173" actId="1076"/>
          <ac:spMkLst>
            <pc:docMk/>
            <pc:sldMk cId="10305898" sldId="517"/>
            <ac:spMk id="5" creationId="{9CC5FBEC-D358-A8F7-97A6-1F2FC36B00FA}"/>
          </ac:spMkLst>
        </pc:spChg>
        <pc:spChg chg="add mod ord">
          <ac:chgData name="り ぶ" userId="e79b0678f96bfbc0" providerId="LiveId" clId="{6BDCF257-B6DD-4824-8236-37FB7B236A1A}" dt="2023-12-12T10:49:31.067" v="3071"/>
          <ac:spMkLst>
            <pc:docMk/>
            <pc:sldMk cId="10305898" sldId="517"/>
            <ac:spMk id="7" creationId="{2945B1C4-E024-E78A-B663-C2F2B27EE377}"/>
          </ac:spMkLst>
        </pc:spChg>
        <pc:spChg chg="add mod ord">
          <ac:chgData name="り ぶ" userId="e79b0678f96bfbc0" providerId="LiveId" clId="{6BDCF257-B6DD-4824-8236-37FB7B236A1A}" dt="2023-12-12T11:26:06.166" v="4155" actId="20577"/>
          <ac:spMkLst>
            <pc:docMk/>
            <pc:sldMk cId="10305898" sldId="517"/>
            <ac:spMk id="8" creationId="{EDB32684-2E21-DFEC-1CD3-74B925F6B7E0}"/>
          </ac:spMkLst>
        </pc:spChg>
        <pc:spChg chg="add del mod">
          <ac:chgData name="り ぶ" userId="e79b0678f96bfbc0" providerId="LiveId" clId="{6BDCF257-B6DD-4824-8236-37FB7B236A1A}" dt="2023-12-12T10:50:27.641" v="3114" actId="21"/>
          <ac:spMkLst>
            <pc:docMk/>
            <pc:sldMk cId="10305898" sldId="517"/>
            <ac:spMk id="9" creationId="{EF2D376F-87FE-350D-4912-E9CE5CA128F3}"/>
          </ac:spMkLst>
        </pc:spChg>
        <pc:spChg chg="add mod">
          <ac:chgData name="り ぶ" userId="e79b0678f96bfbc0" providerId="LiveId" clId="{6BDCF257-B6DD-4824-8236-37FB7B236A1A}" dt="2023-12-12T10:50:36.174" v="3118" actId="1076"/>
          <ac:spMkLst>
            <pc:docMk/>
            <pc:sldMk cId="10305898" sldId="517"/>
            <ac:spMk id="10" creationId="{D456843D-D72A-3017-46D8-ED8C44C81F2D}"/>
          </ac:spMkLst>
        </pc:spChg>
        <pc:spChg chg="add mod">
          <ac:chgData name="り ぶ" userId="e79b0678f96bfbc0" providerId="LiveId" clId="{6BDCF257-B6DD-4824-8236-37FB7B236A1A}" dt="2023-12-12T10:50:44.387" v="3140" actId="20577"/>
          <ac:spMkLst>
            <pc:docMk/>
            <pc:sldMk cId="10305898" sldId="517"/>
            <ac:spMk id="11" creationId="{81A79BCE-A1AA-808D-5A10-6571EFA0DD0E}"/>
          </ac:spMkLst>
        </pc:spChg>
        <pc:spChg chg="add mod">
          <ac:chgData name="り ぶ" userId="e79b0678f96bfbc0" providerId="LiveId" clId="{6BDCF257-B6DD-4824-8236-37FB7B236A1A}" dt="2023-12-12T10:53:08.593" v="3387" actId="404"/>
          <ac:spMkLst>
            <pc:docMk/>
            <pc:sldMk cId="10305898" sldId="517"/>
            <ac:spMk id="12" creationId="{BECEB80A-24BA-CF15-2A4E-A31CA95A2335}"/>
          </ac:spMkLst>
        </pc:spChg>
        <pc:picChg chg="add mod ord">
          <ac:chgData name="り ぶ" userId="e79b0678f96bfbc0" providerId="LiveId" clId="{6BDCF257-B6DD-4824-8236-37FB7B236A1A}" dt="2023-12-12T10:51:42.072" v="3251" actId="167"/>
          <ac:picMkLst>
            <pc:docMk/>
            <pc:sldMk cId="10305898" sldId="517"/>
            <ac:picMk id="3" creationId="{CED5D09F-E85C-A062-B6F0-C3BB9B619B1C}"/>
          </ac:picMkLst>
        </pc:picChg>
        <pc:picChg chg="add mod modCrop">
          <ac:chgData name="り ぶ" userId="e79b0678f96bfbc0" providerId="LiveId" clId="{6BDCF257-B6DD-4824-8236-37FB7B236A1A}" dt="2023-12-12T10:52:12.453" v="3287" actId="1076"/>
          <ac:picMkLst>
            <pc:docMk/>
            <pc:sldMk cId="10305898" sldId="517"/>
            <ac:picMk id="4" creationId="{C014149F-504B-D80A-B269-E2FAD712E509}"/>
          </ac:picMkLst>
        </pc:picChg>
        <pc:picChg chg="add mod">
          <ac:chgData name="り ぶ" userId="e79b0678f96bfbc0" providerId="LiveId" clId="{6BDCF257-B6DD-4824-8236-37FB7B236A1A}" dt="2023-12-12T10:50:28.839" v="3115" actId="1076"/>
          <ac:picMkLst>
            <pc:docMk/>
            <pc:sldMk cId="10305898" sldId="517"/>
            <ac:picMk id="6" creationId="{615B2602-5DF5-2E7B-2D0A-DB5CB2E2D409}"/>
          </ac:picMkLst>
        </pc:picChg>
      </pc:sldChg>
      <pc:sldChg chg="addSp modSp new mod modClrScheme chgLayout">
        <pc:chgData name="り ぶ" userId="e79b0678f96bfbc0" providerId="LiveId" clId="{6BDCF257-B6DD-4824-8236-37FB7B236A1A}" dt="2023-12-12T10:22:54.259" v="2562" actId="20577"/>
        <pc:sldMkLst>
          <pc:docMk/>
          <pc:sldMk cId="714215342" sldId="518"/>
        </pc:sldMkLst>
        <pc:spChg chg="mod ord">
          <ac:chgData name="り ぶ" userId="e79b0678f96bfbc0" providerId="LiveId" clId="{6BDCF257-B6DD-4824-8236-37FB7B236A1A}" dt="2023-12-12T10:17:57.387" v="2430" actId="700"/>
          <ac:spMkLst>
            <pc:docMk/>
            <pc:sldMk cId="714215342" sldId="518"/>
            <ac:spMk id="2" creationId="{A018422E-EB8D-D03D-31A8-1DDEABEE0883}"/>
          </ac:spMkLst>
        </pc:spChg>
        <pc:spChg chg="add mod ord">
          <ac:chgData name="り ぶ" userId="e79b0678f96bfbc0" providerId="LiveId" clId="{6BDCF257-B6DD-4824-8236-37FB7B236A1A}" dt="2023-12-12T10:18:17.744" v="2511"/>
          <ac:spMkLst>
            <pc:docMk/>
            <pc:sldMk cId="714215342" sldId="518"/>
            <ac:spMk id="4" creationId="{78C03D72-22B8-1D1B-1F72-F2247C896234}"/>
          </ac:spMkLst>
        </pc:spChg>
        <pc:graphicFrameChg chg="add mod modGraphic">
          <ac:chgData name="り ぶ" userId="e79b0678f96bfbc0" providerId="LiveId" clId="{6BDCF257-B6DD-4824-8236-37FB7B236A1A}" dt="2023-12-12T10:22:54.259" v="2562" actId="20577"/>
          <ac:graphicFrameMkLst>
            <pc:docMk/>
            <pc:sldMk cId="714215342" sldId="518"/>
            <ac:graphicFrameMk id="3" creationId="{9D4AEC27-2315-0204-73F8-6A2FE14E55AF}"/>
          </ac:graphicFrameMkLst>
        </pc:graphicFrameChg>
      </pc:sldChg>
      <pc:sldChg chg="addSp modSp new mod ord modClrScheme chgLayout">
        <pc:chgData name="り ぶ" userId="e79b0678f96bfbc0" providerId="LiveId" clId="{6BDCF257-B6DD-4824-8236-37FB7B236A1A}" dt="2023-12-12T11:10:11.650" v="4093"/>
        <pc:sldMkLst>
          <pc:docMk/>
          <pc:sldMk cId="658225683" sldId="519"/>
        </pc:sldMkLst>
        <pc:spChg chg="mod ord">
          <ac:chgData name="り ぶ" userId="e79b0678f96bfbc0" providerId="LiveId" clId="{6BDCF257-B6DD-4824-8236-37FB7B236A1A}" dt="2023-12-12T10:32:58.132" v="2867" actId="20577"/>
          <ac:spMkLst>
            <pc:docMk/>
            <pc:sldMk cId="658225683" sldId="519"/>
            <ac:spMk id="2" creationId="{92B6EEE5-59F9-F69E-6210-4D757CFD9A25}"/>
          </ac:spMkLst>
        </pc:spChg>
        <pc:spChg chg="add mod">
          <ac:chgData name="り ぶ" userId="e79b0678f96bfbc0" providerId="LiveId" clId="{6BDCF257-B6DD-4824-8236-37FB7B236A1A}" dt="2023-12-12T10:32:40.723" v="2835" actId="1076"/>
          <ac:spMkLst>
            <pc:docMk/>
            <pc:sldMk cId="658225683" sldId="519"/>
            <ac:spMk id="5" creationId="{C8EA9D4B-C8A2-652B-677D-FEDD18117E27}"/>
          </ac:spMkLst>
        </pc:spChg>
        <pc:spChg chg="add mod">
          <ac:chgData name="り ぶ" userId="e79b0678f96bfbc0" providerId="LiveId" clId="{6BDCF257-B6DD-4824-8236-37FB7B236A1A}" dt="2023-12-12T10:44:32.103" v="3003" actId="1076"/>
          <ac:spMkLst>
            <pc:docMk/>
            <pc:sldMk cId="658225683" sldId="519"/>
            <ac:spMk id="6" creationId="{3CF02DA6-96B0-B160-ED19-CAD14E8F30AE}"/>
          </ac:spMkLst>
        </pc:spChg>
        <pc:spChg chg="add mod ord">
          <ac:chgData name="り ぶ" userId="e79b0678f96bfbc0" providerId="LiveId" clId="{6BDCF257-B6DD-4824-8236-37FB7B236A1A}" dt="2023-12-12T10:44:12.900" v="3002"/>
          <ac:spMkLst>
            <pc:docMk/>
            <pc:sldMk cId="658225683" sldId="519"/>
            <ac:spMk id="7" creationId="{9E2498C2-3DDE-3ECA-AAF0-E2FB02D6A5A2}"/>
          </ac:spMkLst>
        </pc:spChg>
        <pc:spChg chg="add mod ord">
          <ac:chgData name="り ぶ" userId="e79b0678f96bfbc0" providerId="LiveId" clId="{6BDCF257-B6DD-4824-8236-37FB7B236A1A}" dt="2023-12-12T10:33:31.287" v="2871" actId="20577"/>
          <ac:spMkLst>
            <pc:docMk/>
            <pc:sldMk cId="658225683" sldId="519"/>
            <ac:spMk id="8" creationId="{E6AD8B23-56A8-02B7-63C0-C6F6CF99F6EE}"/>
          </ac:spMkLst>
        </pc:spChg>
        <pc:picChg chg="add mod modCrop">
          <ac:chgData name="り ぶ" userId="e79b0678f96bfbc0" providerId="LiveId" clId="{6BDCF257-B6DD-4824-8236-37FB7B236A1A}" dt="2023-12-12T10:44:32.103" v="3003" actId="1076"/>
          <ac:picMkLst>
            <pc:docMk/>
            <pc:sldMk cId="658225683" sldId="519"/>
            <ac:picMk id="3" creationId="{1B299CE8-36C5-219B-C02F-409A28908371}"/>
          </ac:picMkLst>
        </pc:picChg>
        <pc:picChg chg="add mod">
          <ac:chgData name="り ぶ" userId="e79b0678f96bfbc0" providerId="LiveId" clId="{6BDCF257-B6DD-4824-8236-37FB7B236A1A}" dt="2023-12-12T10:32:40.723" v="2835" actId="1076"/>
          <ac:picMkLst>
            <pc:docMk/>
            <pc:sldMk cId="658225683" sldId="519"/>
            <ac:picMk id="4" creationId="{CC210562-0BA4-4FF3-2981-DFCA3847A04E}"/>
          </ac:picMkLst>
        </pc:picChg>
      </pc:sldChg>
      <pc:sldChg chg="addSp modSp new mod modClrScheme chgLayout">
        <pc:chgData name="り ぶ" userId="e79b0678f96bfbc0" providerId="LiveId" clId="{6BDCF257-B6DD-4824-8236-37FB7B236A1A}" dt="2024-02-01T01:10:14.736" v="8104" actId="20577"/>
        <pc:sldMkLst>
          <pc:docMk/>
          <pc:sldMk cId="2531380792" sldId="520"/>
        </pc:sldMkLst>
        <pc:spChg chg="mod ord">
          <ac:chgData name="り ぶ" userId="e79b0678f96bfbc0" providerId="LiveId" clId="{6BDCF257-B6DD-4824-8236-37FB7B236A1A}" dt="2024-02-01T01:10:14.736" v="8104" actId="20577"/>
          <ac:spMkLst>
            <pc:docMk/>
            <pc:sldMk cId="2531380792" sldId="520"/>
            <ac:spMk id="2" creationId="{3145145C-0051-CB5A-B279-E55726BE31EF}"/>
          </ac:spMkLst>
        </pc:spChg>
        <pc:spChg chg="add mod ord">
          <ac:chgData name="り ぶ" userId="e79b0678f96bfbc0" providerId="LiveId" clId="{6BDCF257-B6DD-4824-8236-37FB7B236A1A}" dt="2023-12-12T11:02:03.152" v="3785" actId="1076"/>
          <ac:spMkLst>
            <pc:docMk/>
            <pc:sldMk cId="2531380792" sldId="520"/>
            <ac:spMk id="5" creationId="{A638752E-6D7A-408C-27C0-2F13D18BB706}"/>
          </ac:spMkLst>
        </pc:spChg>
        <pc:spChg chg="add mod ord">
          <ac:chgData name="り ぶ" userId="e79b0678f96bfbc0" providerId="LiveId" clId="{6BDCF257-B6DD-4824-8236-37FB7B236A1A}" dt="2023-12-13T04:17:07.162" v="5454" actId="14100"/>
          <ac:spMkLst>
            <pc:docMk/>
            <pc:sldMk cId="2531380792" sldId="520"/>
            <ac:spMk id="6" creationId="{F8F19AAB-C297-2524-26DA-4E0CA7578F4A}"/>
          </ac:spMkLst>
        </pc:spChg>
        <pc:spChg chg="add mod ord">
          <ac:chgData name="り ぶ" userId="e79b0678f96bfbc0" providerId="LiveId" clId="{6BDCF257-B6DD-4824-8236-37FB7B236A1A}" dt="2023-12-12T11:09:25.033" v="4075"/>
          <ac:spMkLst>
            <pc:docMk/>
            <pc:sldMk cId="2531380792" sldId="520"/>
            <ac:spMk id="7" creationId="{659002CC-085E-E3A6-EAC5-632FE0E20833}"/>
          </ac:spMkLst>
        </pc:spChg>
        <pc:spChg chg="add mod">
          <ac:chgData name="り ぶ" userId="e79b0678f96bfbc0" providerId="LiveId" clId="{6BDCF257-B6DD-4824-8236-37FB7B236A1A}" dt="2023-12-12T11:03:19.495" v="3809" actId="1076"/>
          <ac:spMkLst>
            <pc:docMk/>
            <pc:sldMk cId="2531380792" sldId="520"/>
            <ac:spMk id="9" creationId="{44D5FBE8-ADB3-6349-20C5-5FB214B3BDCD}"/>
          </ac:spMkLst>
        </pc:spChg>
        <pc:spChg chg="add mod">
          <ac:chgData name="り ぶ" userId="e79b0678f96bfbc0" providerId="LiveId" clId="{6BDCF257-B6DD-4824-8236-37FB7B236A1A}" dt="2023-12-12T11:04:26.033" v="3915" actId="1076"/>
          <ac:spMkLst>
            <pc:docMk/>
            <pc:sldMk cId="2531380792" sldId="520"/>
            <ac:spMk id="10" creationId="{525F47D2-6445-AF25-6CA3-CAD322AB067C}"/>
          </ac:spMkLst>
        </pc:spChg>
        <pc:spChg chg="add mod">
          <ac:chgData name="り ぶ" userId="e79b0678f96bfbc0" providerId="LiveId" clId="{6BDCF257-B6DD-4824-8236-37FB7B236A1A}" dt="2023-12-12T11:05:12.676" v="3957" actId="14100"/>
          <ac:spMkLst>
            <pc:docMk/>
            <pc:sldMk cId="2531380792" sldId="520"/>
            <ac:spMk id="11" creationId="{308B07FB-B477-DF0C-2904-ADB1F1011B4F}"/>
          </ac:spMkLst>
        </pc:spChg>
        <pc:picChg chg="add mod ord modCrop">
          <ac:chgData name="り ぶ" userId="e79b0678f96bfbc0" providerId="LiveId" clId="{6BDCF257-B6DD-4824-8236-37FB7B236A1A}" dt="2023-12-12T11:02:03.152" v="3785" actId="1076"/>
          <ac:picMkLst>
            <pc:docMk/>
            <pc:sldMk cId="2531380792" sldId="520"/>
            <ac:picMk id="4" creationId="{5FC3180C-B182-3872-2428-3368E9ADB645}"/>
          </ac:picMkLst>
        </pc:picChg>
        <pc:picChg chg="add mod">
          <ac:chgData name="り ぶ" userId="e79b0678f96bfbc0" providerId="LiveId" clId="{6BDCF257-B6DD-4824-8236-37FB7B236A1A}" dt="2023-12-12T11:03:19.495" v="3809" actId="1076"/>
          <ac:picMkLst>
            <pc:docMk/>
            <pc:sldMk cId="2531380792" sldId="520"/>
            <ac:picMk id="8" creationId="{34EEB150-F6AB-4206-D538-D4F1B2CD7FB8}"/>
          </ac:picMkLst>
        </pc:picChg>
      </pc:sldChg>
      <pc:sldChg chg="addSp delSp modSp new mod ord modClrScheme chgLayout">
        <pc:chgData name="り ぶ" userId="e79b0678f96bfbc0" providerId="LiveId" clId="{6BDCF257-B6DD-4824-8236-37FB7B236A1A}" dt="2024-02-01T01:09:54.103" v="8101" actId="20577"/>
        <pc:sldMkLst>
          <pc:docMk/>
          <pc:sldMk cId="2744630935" sldId="521"/>
        </pc:sldMkLst>
        <pc:spChg chg="mod ord">
          <ac:chgData name="り ぶ" userId="e79b0678f96bfbc0" providerId="LiveId" clId="{6BDCF257-B6DD-4824-8236-37FB7B236A1A}" dt="2024-02-01T01:09:54.103" v="8101" actId="20577"/>
          <ac:spMkLst>
            <pc:docMk/>
            <pc:sldMk cId="2744630935" sldId="521"/>
            <ac:spMk id="2" creationId="{63EF666D-AC1F-E8E9-AA9D-CDE7A3213A12}"/>
          </ac:spMkLst>
        </pc:spChg>
        <pc:spChg chg="add mod">
          <ac:chgData name="り ぶ" userId="e79b0678f96bfbc0" providerId="LiveId" clId="{6BDCF257-B6DD-4824-8236-37FB7B236A1A}" dt="2023-12-13T04:27:10.547" v="5810" actId="1076"/>
          <ac:spMkLst>
            <pc:docMk/>
            <pc:sldMk cId="2744630935" sldId="521"/>
            <ac:spMk id="5" creationId="{B2ABB7C7-08AE-C030-E08B-2D85892DEA69}"/>
          </ac:spMkLst>
        </pc:spChg>
        <pc:spChg chg="add mod">
          <ac:chgData name="り ぶ" userId="e79b0678f96bfbc0" providerId="LiveId" clId="{6BDCF257-B6DD-4824-8236-37FB7B236A1A}" dt="2023-12-13T04:27:10.547" v="5810" actId="1076"/>
          <ac:spMkLst>
            <pc:docMk/>
            <pc:sldMk cId="2744630935" sldId="521"/>
            <ac:spMk id="6" creationId="{2F022887-0B56-44F8-F394-F924F85C0B64}"/>
          </ac:spMkLst>
        </pc:spChg>
        <pc:spChg chg="add mod">
          <ac:chgData name="り ぶ" userId="e79b0678f96bfbc0" providerId="LiveId" clId="{6BDCF257-B6DD-4824-8236-37FB7B236A1A}" dt="2023-12-13T04:27:10.547" v="5810" actId="1076"/>
          <ac:spMkLst>
            <pc:docMk/>
            <pc:sldMk cId="2744630935" sldId="521"/>
            <ac:spMk id="7" creationId="{AA9449BF-9E5C-B4B2-C035-D73CC1467214}"/>
          </ac:spMkLst>
        </pc:spChg>
        <pc:spChg chg="add mod">
          <ac:chgData name="り ぶ" userId="e79b0678f96bfbc0" providerId="LiveId" clId="{6BDCF257-B6DD-4824-8236-37FB7B236A1A}" dt="2023-12-13T04:27:10.547" v="5810" actId="1076"/>
          <ac:spMkLst>
            <pc:docMk/>
            <pc:sldMk cId="2744630935" sldId="521"/>
            <ac:spMk id="8" creationId="{8A7D2AB7-FAE0-AC12-7F93-6EDADDF752D3}"/>
          </ac:spMkLst>
        </pc:spChg>
        <pc:spChg chg="add mod">
          <ac:chgData name="り ぶ" userId="e79b0678f96bfbc0" providerId="LiveId" clId="{6BDCF257-B6DD-4824-8236-37FB7B236A1A}" dt="2023-12-13T04:27:10.547" v="5810" actId="1076"/>
          <ac:spMkLst>
            <pc:docMk/>
            <pc:sldMk cId="2744630935" sldId="521"/>
            <ac:spMk id="9" creationId="{74B431C8-C703-416D-706E-36A4D27635D9}"/>
          </ac:spMkLst>
        </pc:spChg>
        <pc:spChg chg="add mod">
          <ac:chgData name="り ぶ" userId="e79b0678f96bfbc0" providerId="LiveId" clId="{6BDCF257-B6DD-4824-8236-37FB7B236A1A}" dt="2023-12-13T04:27:10.547" v="5810" actId="1076"/>
          <ac:spMkLst>
            <pc:docMk/>
            <pc:sldMk cId="2744630935" sldId="521"/>
            <ac:spMk id="10" creationId="{4D4F5B35-38AF-5607-E1BC-D631865B3B4F}"/>
          </ac:spMkLst>
        </pc:spChg>
        <pc:spChg chg="add mod">
          <ac:chgData name="り ぶ" userId="e79b0678f96bfbc0" providerId="LiveId" clId="{6BDCF257-B6DD-4824-8236-37FB7B236A1A}" dt="2023-12-13T04:27:10.547" v="5810" actId="1076"/>
          <ac:spMkLst>
            <pc:docMk/>
            <pc:sldMk cId="2744630935" sldId="521"/>
            <ac:spMk id="11" creationId="{888DBBD6-D754-4182-CDD6-377E45D9D309}"/>
          </ac:spMkLst>
        </pc:spChg>
        <pc:spChg chg="add mod">
          <ac:chgData name="り ぶ" userId="e79b0678f96bfbc0" providerId="LiveId" clId="{6BDCF257-B6DD-4824-8236-37FB7B236A1A}" dt="2023-12-13T04:47:41.909" v="5926" actId="207"/>
          <ac:spMkLst>
            <pc:docMk/>
            <pc:sldMk cId="2744630935" sldId="521"/>
            <ac:spMk id="12" creationId="{1BEC50E0-532B-84F1-38DC-3A942FD0A7D8}"/>
          </ac:spMkLst>
        </pc:spChg>
        <pc:spChg chg="add mod">
          <ac:chgData name="り ぶ" userId="e79b0678f96bfbc0" providerId="LiveId" clId="{6BDCF257-B6DD-4824-8236-37FB7B236A1A}" dt="2023-12-13T04:27:38.550" v="5886" actId="1076"/>
          <ac:spMkLst>
            <pc:docMk/>
            <pc:sldMk cId="2744630935" sldId="521"/>
            <ac:spMk id="17" creationId="{8B079D26-251F-E7C2-D01F-299FED3D83D6}"/>
          </ac:spMkLst>
        </pc:spChg>
        <pc:spChg chg="add mod">
          <ac:chgData name="り ぶ" userId="e79b0678f96bfbc0" providerId="LiveId" clId="{6BDCF257-B6DD-4824-8236-37FB7B236A1A}" dt="2023-12-13T04:26:33.781" v="5802" actId="1076"/>
          <ac:spMkLst>
            <pc:docMk/>
            <pc:sldMk cId="2744630935" sldId="521"/>
            <ac:spMk id="18" creationId="{6B9360FF-ADB3-B14D-5C31-CDE422CFE95F}"/>
          </ac:spMkLst>
        </pc:spChg>
        <pc:spChg chg="add mod ord">
          <ac:chgData name="り ぶ" userId="e79b0678f96bfbc0" providerId="LiveId" clId="{6BDCF257-B6DD-4824-8236-37FB7B236A1A}" dt="2023-12-13T04:27:32.712" v="5885"/>
          <ac:spMkLst>
            <pc:docMk/>
            <pc:sldMk cId="2744630935" sldId="521"/>
            <ac:spMk id="19" creationId="{3EE3683C-25B4-BC5C-F58D-E38102240F9F}"/>
          </ac:spMkLst>
        </pc:spChg>
        <pc:picChg chg="add del mod">
          <ac:chgData name="り ぶ" userId="e79b0678f96bfbc0" providerId="LiveId" clId="{6BDCF257-B6DD-4824-8236-37FB7B236A1A}" dt="2023-12-12T11:06:04.958" v="3978" actId="21"/>
          <ac:picMkLst>
            <pc:docMk/>
            <pc:sldMk cId="2744630935" sldId="521"/>
            <ac:picMk id="4" creationId="{6F4E535B-6222-2C34-99B3-859600C523B5}"/>
          </ac:picMkLst>
        </pc:picChg>
        <pc:picChg chg="add mod modCrop">
          <ac:chgData name="り ぶ" userId="e79b0678f96bfbc0" providerId="LiveId" clId="{6BDCF257-B6DD-4824-8236-37FB7B236A1A}" dt="2023-12-13T04:27:10.547" v="5810" actId="1076"/>
          <ac:picMkLst>
            <pc:docMk/>
            <pc:sldMk cId="2744630935" sldId="521"/>
            <ac:picMk id="4" creationId="{A27B26E1-E143-31A9-323B-35A667A52E4B}"/>
          </ac:picMkLst>
        </pc:picChg>
        <pc:picChg chg="add mod">
          <ac:chgData name="り ぶ" userId="e79b0678f96bfbc0" providerId="LiveId" clId="{6BDCF257-B6DD-4824-8236-37FB7B236A1A}" dt="2023-12-13T04:27:38.550" v="5886" actId="1076"/>
          <ac:picMkLst>
            <pc:docMk/>
            <pc:sldMk cId="2744630935" sldId="521"/>
            <ac:picMk id="14" creationId="{19EF9065-9C78-F416-9AE3-0A519DC12B99}"/>
          </ac:picMkLst>
        </pc:picChg>
        <pc:picChg chg="add mod">
          <ac:chgData name="り ぶ" userId="e79b0678f96bfbc0" providerId="LiveId" clId="{6BDCF257-B6DD-4824-8236-37FB7B236A1A}" dt="2023-12-13T04:26:31.964" v="5801" actId="1076"/>
          <ac:picMkLst>
            <pc:docMk/>
            <pc:sldMk cId="2744630935" sldId="521"/>
            <ac:picMk id="16" creationId="{9599CD12-0164-EC1F-E84B-49F2E9E49303}"/>
          </ac:picMkLst>
        </pc:picChg>
      </pc:sldChg>
      <pc:sldChg chg="addSp modSp new mod modClrScheme chgLayout">
        <pc:chgData name="り ぶ" userId="e79b0678f96bfbc0" providerId="LiveId" clId="{6BDCF257-B6DD-4824-8236-37FB7B236A1A}" dt="2024-02-01T01:10:19.795" v="8105" actId="20577"/>
        <pc:sldMkLst>
          <pc:docMk/>
          <pc:sldMk cId="1703072708" sldId="522"/>
        </pc:sldMkLst>
        <pc:spChg chg="mod ord">
          <ac:chgData name="り ぶ" userId="e79b0678f96bfbc0" providerId="LiveId" clId="{6BDCF257-B6DD-4824-8236-37FB7B236A1A}" dt="2024-02-01T01:10:19.795" v="8105" actId="20577"/>
          <ac:spMkLst>
            <pc:docMk/>
            <pc:sldMk cId="1703072708" sldId="522"/>
            <ac:spMk id="2" creationId="{0C21FDCF-10D0-F66E-9241-6FAEE7AFE940}"/>
          </ac:spMkLst>
        </pc:spChg>
        <pc:spChg chg="add mod">
          <ac:chgData name="り ぶ" userId="e79b0678f96bfbc0" providerId="LiveId" clId="{6BDCF257-B6DD-4824-8236-37FB7B236A1A}" dt="2023-12-13T00:35:51.593" v="4834" actId="1076"/>
          <ac:spMkLst>
            <pc:docMk/>
            <pc:sldMk cId="1703072708" sldId="522"/>
            <ac:spMk id="6" creationId="{9A50393E-0718-6904-3531-4BF74F9CD2EB}"/>
          </ac:spMkLst>
        </pc:spChg>
        <pc:spChg chg="add mod">
          <ac:chgData name="り ぶ" userId="e79b0678f96bfbc0" providerId="LiveId" clId="{6BDCF257-B6DD-4824-8236-37FB7B236A1A}" dt="2023-12-13T00:35:57.856" v="4836" actId="1076"/>
          <ac:spMkLst>
            <pc:docMk/>
            <pc:sldMk cId="1703072708" sldId="522"/>
            <ac:spMk id="7" creationId="{8A20CF98-5722-5618-097A-9D239DC19B74}"/>
          </ac:spMkLst>
        </pc:spChg>
        <pc:spChg chg="add mod">
          <ac:chgData name="り ぶ" userId="e79b0678f96bfbc0" providerId="LiveId" clId="{6BDCF257-B6DD-4824-8236-37FB7B236A1A}" dt="2023-12-13T00:35:40.487" v="4831" actId="1076"/>
          <ac:spMkLst>
            <pc:docMk/>
            <pc:sldMk cId="1703072708" sldId="522"/>
            <ac:spMk id="8" creationId="{821C0EE3-E1A4-D97A-1549-404B77D28D1B}"/>
          </ac:spMkLst>
        </pc:spChg>
        <pc:spChg chg="add mod ord">
          <ac:chgData name="り ぶ" userId="e79b0678f96bfbc0" providerId="LiveId" clId="{6BDCF257-B6DD-4824-8236-37FB7B236A1A}" dt="2023-12-13T00:45:28.481" v="5438" actId="20577"/>
          <ac:spMkLst>
            <pc:docMk/>
            <pc:sldMk cId="1703072708" sldId="522"/>
            <ac:spMk id="9" creationId="{65F9255B-B11F-3A63-C9EA-7E0F46F3E1C2}"/>
          </ac:spMkLst>
        </pc:spChg>
        <pc:picChg chg="add mod modCrop">
          <ac:chgData name="り ぶ" userId="e79b0678f96bfbc0" providerId="LiveId" clId="{6BDCF257-B6DD-4824-8236-37FB7B236A1A}" dt="2023-12-13T00:36:17.221" v="4842" actId="1076"/>
          <ac:picMkLst>
            <pc:docMk/>
            <pc:sldMk cId="1703072708" sldId="522"/>
            <ac:picMk id="3" creationId="{E5F3FFEC-E98F-62F2-7E14-AB166420A247}"/>
          </ac:picMkLst>
        </pc:picChg>
        <pc:picChg chg="add mod modCrop">
          <ac:chgData name="り ぶ" userId="e79b0678f96bfbc0" providerId="LiveId" clId="{6BDCF257-B6DD-4824-8236-37FB7B236A1A}" dt="2023-12-13T00:36:09.675" v="4840" actId="1076"/>
          <ac:picMkLst>
            <pc:docMk/>
            <pc:sldMk cId="1703072708" sldId="522"/>
            <ac:picMk id="4" creationId="{D45482DB-6D2D-7C23-DAC7-130651091E13}"/>
          </ac:picMkLst>
        </pc:picChg>
        <pc:picChg chg="add mod modCrop">
          <ac:chgData name="り ぶ" userId="e79b0678f96bfbc0" providerId="LiveId" clId="{6BDCF257-B6DD-4824-8236-37FB7B236A1A}" dt="2023-12-13T00:36:20.160" v="4843" actId="1076"/>
          <ac:picMkLst>
            <pc:docMk/>
            <pc:sldMk cId="1703072708" sldId="522"/>
            <ac:picMk id="5" creationId="{C26F4761-D7BB-778C-0078-DC69CC7F29FF}"/>
          </ac:picMkLst>
        </pc:picChg>
      </pc:sldChg>
      <pc:sldChg chg="addSp modSp new mod ord modClrScheme chgLayout">
        <pc:chgData name="り ぶ" userId="e79b0678f96bfbc0" providerId="LiveId" clId="{6BDCF257-B6DD-4824-8236-37FB7B236A1A}" dt="2024-02-01T01:10:26.457" v="8106" actId="20577"/>
        <pc:sldMkLst>
          <pc:docMk/>
          <pc:sldMk cId="2555744823" sldId="523"/>
        </pc:sldMkLst>
        <pc:spChg chg="mod ord">
          <ac:chgData name="り ぶ" userId="e79b0678f96bfbc0" providerId="LiveId" clId="{6BDCF257-B6DD-4824-8236-37FB7B236A1A}" dt="2024-02-01T01:10:26.457" v="8106" actId="20577"/>
          <ac:spMkLst>
            <pc:docMk/>
            <pc:sldMk cId="2555744823" sldId="523"/>
            <ac:spMk id="2" creationId="{7BE70854-01F4-6C96-3074-D930F5D01E4C}"/>
          </ac:spMkLst>
        </pc:spChg>
        <pc:spChg chg="add mod ord">
          <ac:chgData name="り ぶ" userId="e79b0678f96bfbc0" providerId="LiveId" clId="{6BDCF257-B6DD-4824-8236-37FB7B236A1A}" dt="2024-01-25T00:07:52.277" v="7786" actId="20577"/>
          <ac:spMkLst>
            <pc:docMk/>
            <pc:sldMk cId="2555744823" sldId="523"/>
            <ac:spMk id="5" creationId="{0B4E3716-361D-39B7-A3C4-0C78B6228B71}"/>
          </ac:spMkLst>
        </pc:spChg>
        <pc:spChg chg="add mod">
          <ac:chgData name="り ぶ" userId="e79b0678f96bfbc0" providerId="LiveId" clId="{6BDCF257-B6DD-4824-8236-37FB7B236A1A}" dt="2024-02-01T01:07:26.048" v="8091" actId="1076"/>
          <ac:spMkLst>
            <pc:docMk/>
            <pc:sldMk cId="2555744823" sldId="523"/>
            <ac:spMk id="6" creationId="{5D1A0B55-CB7E-ECF1-6D3F-D75382ED3E61}"/>
          </ac:spMkLst>
        </pc:spChg>
        <pc:picChg chg="add mod">
          <ac:chgData name="り ぶ" userId="e79b0678f96bfbc0" providerId="LiveId" clId="{6BDCF257-B6DD-4824-8236-37FB7B236A1A}" dt="2023-12-13T04:17:35.417" v="5455" actId="1076"/>
          <ac:picMkLst>
            <pc:docMk/>
            <pc:sldMk cId="2555744823" sldId="523"/>
            <ac:picMk id="3" creationId="{B73C3BEE-C5C3-FFA4-9670-B7F6F8BFFC31}"/>
          </ac:picMkLst>
        </pc:picChg>
        <pc:picChg chg="add mod">
          <ac:chgData name="り ぶ" userId="e79b0678f96bfbc0" providerId="LiveId" clId="{6BDCF257-B6DD-4824-8236-37FB7B236A1A}" dt="2023-12-13T04:17:35.417" v="5455" actId="1076"/>
          <ac:picMkLst>
            <pc:docMk/>
            <pc:sldMk cId="2555744823" sldId="523"/>
            <ac:picMk id="4" creationId="{129CA938-7057-D34E-8780-2B8DF8860339}"/>
          </ac:picMkLst>
        </pc:picChg>
      </pc:sldChg>
      <pc:sldChg chg="addSp delSp modSp new mod modClrScheme chgLayout">
        <pc:chgData name="り ぶ" userId="e79b0678f96bfbc0" providerId="LiveId" clId="{6BDCF257-B6DD-4824-8236-37FB7B236A1A}" dt="2023-12-13T04:57:47.968" v="6444" actId="20577"/>
        <pc:sldMkLst>
          <pc:docMk/>
          <pc:sldMk cId="739972597" sldId="524"/>
        </pc:sldMkLst>
        <pc:spChg chg="del mod ord">
          <ac:chgData name="り ぶ" userId="e79b0678f96bfbc0" providerId="LiveId" clId="{6BDCF257-B6DD-4824-8236-37FB7B236A1A}" dt="2023-12-13T04:28:32.938" v="5888" actId="700"/>
          <ac:spMkLst>
            <pc:docMk/>
            <pc:sldMk cId="739972597" sldId="524"/>
            <ac:spMk id="2" creationId="{6A0A5E7C-4A1E-2E0F-7E2C-FAF481C15254}"/>
          </ac:spMkLst>
        </pc:spChg>
        <pc:spChg chg="del">
          <ac:chgData name="り ぶ" userId="e79b0678f96bfbc0" providerId="LiveId" clId="{6BDCF257-B6DD-4824-8236-37FB7B236A1A}" dt="2023-12-13T04:28:32.938" v="5888" actId="700"/>
          <ac:spMkLst>
            <pc:docMk/>
            <pc:sldMk cId="739972597" sldId="524"/>
            <ac:spMk id="3" creationId="{3F1E71B1-32C0-0357-7296-2CF454B686A3}"/>
          </ac:spMkLst>
        </pc:spChg>
        <pc:spChg chg="add mod ord">
          <ac:chgData name="り ぶ" userId="e79b0678f96bfbc0" providerId="LiveId" clId="{6BDCF257-B6DD-4824-8236-37FB7B236A1A}" dt="2023-12-13T04:49:15.502" v="6010" actId="20577"/>
          <ac:spMkLst>
            <pc:docMk/>
            <pc:sldMk cId="739972597" sldId="524"/>
            <ac:spMk id="4" creationId="{9C3146FE-ABF7-8314-76A5-CBA9F26CB4C2}"/>
          </ac:spMkLst>
        </pc:spChg>
        <pc:spChg chg="add del mod">
          <ac:chgData name="り ぶ" userId="e79b0678f96bfbc0" providerId="LiveId" clId="{6BDCF257-B6DD-4824-8236-37FB7B236A1A}" dt="2023-12-13T04:51:24.640" v="6061" actId="21"/>
          <ac:spMkLst>
            <pc:docMk/>
            <pc:sldMk cId="739972597" sldId="524"/>
            <ac:spMk id="10" creationId="{9357F56C-2718-19F6-C5E9-53D4C413DC67}"/>
          </ac:spMkLst>
        </pc:spChg>
        <pc:spChg chg="add mod">
          <ac:chgData name="り ぶ" userId="e79b0678f96bfbc0" providerId="LiveId" clId="{6BDCF257-B6DD-4824-8236-37FB7B236A1A}" dt="2023-12-13T04:50:22.973" v="6022" actId="14100"/>
          <ac:spMkLst>
            <pc:docMk/>
            <pc:sldMk cId="739972597" sldId="524"/>
            <ac:spMk id="11" creationId="{69B1CD1C-9EDA-A8EA-03B0-A5D76114A7BE}"/>
          </ac:spMkLst>
        </pc:spChg>
        <pc:spChg chg="add mod">
          <ac:chgData name="り ぶ" userId="e79b0678f96bfbc0" providerId="LiveId" clId="{6BDCF257-B6DD-4824-8236-37FB7B236A1A}" dt="2023-12-13T04:50:41.385" v="6035" actId="14100"/>
          <ac:spMkLst>
            <pc:docMk/>
            <pc:sldMk cId="739972597" sldId="524"/>
            <ac:spMk id="12" creationId="{795BC430-B1ED-A330-2D55-1BD8C5A8D3FC}"/>
          </ac:spMkLst>
        </pc:spChg>
        <pc:spChg chg="add mod">
          <ac:chgData name="り ぶ" userId="e79b0678f96bfbc0" providerId="LiveId" clId="{6BDCF257-B6DD-4824-8236-37FB7B236A1A}" dt="2023-12-13T04:51:17.441" v="6060" actId="14100"/>
          <ac:spMkLst>
            <pc:docMk/>
            <pc:sldMk cId="739972597" sldId="524"/>
            <ac:spMk id="13" creationId="{87ABE337-B845-11C1-D6E4-98DBC5527B83}"/>
          </ac:spMkLst>
        </pc:spChg>
        <pc:spChg chg="add mod">
          <ac:chgData name="り ぶ" userId="e79b0678f96bfbc0" providerId="LiveId" clId="{6BDCF257-B6DD-4824-8236-37FB7B236A1A}" dt="2023-12-13T04:53:02.652" v="6117" actId="1076"/>
          <ac:spMkLst>
            <pc:docMk/>
            <pc:sldMk cId="739972597" sldId="524"/>
            <ac:spMk id="14" creationId="{FDAFA59B-3975-BA08-2150-930A9A983E82}"/>
          </ac:spMkLst>
        </pc:spChg>
        <pc:spChg chg="add mod">
          <ac:chgData name="り ぶ" userId="e79b0678f96bfbc0" providerId="LiveId" clId="{6BDCF257-B6DD-4824-8236-37FB7B236A1A}" dt="2023-12-13T04:52:12.995" v="6082" actId="14100"/>
          <ac:spMkLst>
            <pc:docMk/>
            <pc:sldMk cId="739972597" sldId="524"/>
            <ac:spMk id="15" creationId="{1588FC37-E29A-7E93-EBD3-C97CF049CADE}"/>
          </ac:spMkLst>
        </pc:spChg>
        <pc:spChg chg="add mod">
          <ac:chgData name="り ぶ" userId="e79b0678f96bfbc0" providerId="LiveId" clId="{6BDCF257-B6DD-4824-8236-37FB7B236A1A}" dt="2023-12-13T04:52:39.518" v="6095" actId="14100"/>
          <ac:spMkLst>
            <pc:docMk/>
            <pc:sldMk cId="739972597" sldId="524"/>
            <ac:spMk id="16" creationId="{D4D53D07-B498-1018-9A52-E7E777BAADEB}"/>
          </ac:spMkLst>
        </pc:spChg>
        <pc:spChg chg="add mod">
          <ac:chgData name="り ぶ" userId="e79b0678f96bfbc0" providerId="LiveId" clId="{6BDCF257-B6DD-4824-8236-37FB7B236A1A}" dt="2023-12-13T04:53:31.198" v="6136" actId="1076"/>
          <ac:spMkLst>
            <pc:docMk/>
            <pc:sldMk cId="739972597" sldId="524"/>
            <ac:spMk id="17" creationId="{3F15AA59-20ED-0135-5C48-42DD0E7D5B74}"/>
          </ac:spMkLst>
        </pc:spChg>
        <pc:spChg chg="add mod">
          <ac:chgData name="り ぶ" userId="e79b0678f96bfbc0" providerId="LiveId" clId="{6BDCF257-B6DD-4824-8236-37FB7B236A1A}" dt="2023-12-13T04:55:02.540" v="6265" actId="1076"/>
          <ac:spMkLst>
            <pc:docMk/>
            <pc:sldMk cId="739972597" sldId="524"/>
            <ac:spMk id="19" creationId="{1C5B7C6F-6F80-161C-05D7-A0970D991F85}"/>
          </ac:spMkLst>
        </pc:spChg>
        <pc:spChg chg="add mod">
          <ac:chgData name="り ぶ" userId="e79b0678f96bfbc0" providerId="LiveId" clId="{6BDCF257-B6DD-4824-8236-37FB7B236A1A}" dt="2023-12-13T04:57:47.968" v="6444" actId="20577"/>
          <ac:spMkLst>
            <pc:docMk/>
            <pc:sldMk cId="739972597" sldId="524"/>
            <ac:spMk id="20" creationId="{1AD9BF68-2709-AD33-8FE5-A3B99A88E332}"/>
          </ac:spMkLst>
        </pc:spChg>
        <pc:picChg chg="add del mod">
          <ac:chgData name="り ぶ" userId="e79b0678f96bfbc0" providerId="LiveId" clId="{6BDCF257-B6DD-4824-8236-37FB7B236A1A}" dt="2023-12-13T04:29:32.286" v="5892" actId="21"/>
          <ac:picMkLst>
            <pc:docMk/>
            <pc:sldMk cId="739972597" sldId="524"/>
            <ac:picMk id="6" creationId="{8DD945D7-D413-1375-5699-25B3BBFFA2FE}"/>
          </ac:picMkLst>
        </pc:picChg>
        <pc:picChg chg="add mod modCrop">
          <ac:chgData name="り ぶ" userId="e79b0678f96bfbc0" providerId="LiveId" clId="{6BDCF257-B6DD-4824-8236-37FB7B236A1A}" dt="2023-12-13T04:47:01.635" v="5925" actId="1076"/>
          <ac:picMkLst>
            <pc:docMk/>
            <pc:sldMk cId="739972597" sldId="524"/>
            <ac:picMk id="8" creationId="{938D5CC7-10BC-807C-691F-3A0D8A5DC3F4}"/>
          </ac:picMkLst>
        </pc:picChg>
        <pc:picChg chg="add mod">
          <ac:chgData name="り ぶ" userId="e79b0678f96bfbc0" providerId="LiveId" clId="{6BDCF257-B6DD-4824-8236-37FB7B236A1A}" dt="2023-12-13T04:48:49.803" v="5937" actId="1076"/>
          <ac:picMkLst>
            <pc:docMk/>
            <pc:sldMk cId="739972597" sldId="524"/>
            <ac:picMk id="9" creationId="{A731ABFF-9731-FDEE-587D-EDC7EAFFBDF1}"/>
          </ac:picMkLst>
        </pc:picChg>
        <pc:picChg chg="add mod">
          <ac:chgData name="り ぶ" userId="e79b0678f96bfbc0" providerId="LiveId" clId="{6BDCF257-B6DD-4824-8236-37FB7B236A1A}" dt="2023-12-13T04:53:50.152" v="6147" actId="14100"/>
          <ac:picMkLst>
            <pc:docMk/>
            <pc:sldMk cId="739972597" sldId="524"/>
            <ac:picMk id="18" creationId="{6D1EB7EA-091B-465C-7485-BB156230368B}"/>
          </ac:picMkLst>
        </pc:picChg>
      </pc:sldChg>
      <pc:sldChg chg="addSp modSp new del mod">
        <pc:chgData name="り ぶ" userId="e79b0678f96bfbc0" providerId="LiveId" clId="{6BDCF257-B6DD-4824-8236-37FB7B236A1A}" dt="2023-12-13T04:55:14.302" v="6266" actId="2696"/>
        <pc:sldMkLst>
          <pc:docMk/>
          <pc:sldMk cId="2593335627" sldId="525"/>
        </pc:sldMkLst>
        <pc:picChg chg="add mod modCrop">
          <ac:chgData name="り ぶ" userId="e79b0678f96bfbc0" providerId="LiveId" clId="{6BDCF257-B6DD-4824-8236-37FB7B236A1A}" dt="2023-12-13T04:48:31.752" v="5935" actId="1076"/>
          <ac:picMkLst>
            <pc:docMk/>
            <pc:sldMk cId="2593335627" sldId="525"/>
            <ac:picMk id="4" creationId="{3173799F-BA6E-306D-8349-DEDE230238A8}"/>
          </ac:picMkLst>
        </pc:picChg>
      </pc:sldChg>
      <pc:sldChg chg="addSp modSp new mod">
        <pc:chgData name="り ぶ" userId="e79b0678f96bfbc0" providerId="LiveId" clId="{6BDCF257-B6DD-4824-8236-37FB7B236A1A}" dt="2023-12-13T04:59:41.727" v="6549" actId="20577"/>
        <pc:sldMkLst>
          <pc:docMk/>
          <pc:sldMk cId="2876963837" sldId="526"/>
        </pc:sldMkLst>
        <pc:spChg chg="mod">
          <ac:chgData name="り ぶ" userId="e79b0678f96bfbc0" providerId="LiveId" clId="{6BDCF257-B6DD-4824-8236-37FB7B236A1A}" dt="2023-12-13T04:59:41.727" v="6549" actId="20577"/>
          <ac:spMkLst>
            <pc:docMk/>
            <pc:sldMk cId="2876963837" sldId="526"/>
            <ac:spMk id="2" creationId="{380AA037-EB51-1A32-1FD8-FB1F7F2E3AE3}"/>
          </ac:spMkLst>
        </pc:spChg>
        <pc:spChg chg="add mod">
          <ac:chgData name="り ぶ" userId="e79b0678f96bfbc0" providerId="LiveId" clId="{6BDCF257-B6DD-4824-8236-37FB7B236A1A}" dt="2023-12-13T04:56:13.085" v="6294" actId="1076"/>
          <ac:spMkLst>
            <pc:docMk/>
            <pc:sldMk cId="2876963837" sldId="526"/>
            <ac:spMk id="5" creationId="{9EE35C1C-AB4C-2E95-D0D8-0DEE1811F218}"/>
          </ac:spMkLst>
        </pc:spChg>
        <pc:spChg chg="add mod">
          <ac:chgData name="り ぶ" userId="e79b0678f96bfbc0" providerId="LiveId" clId="{6BDCF257-B6DD-4824-8236-37FB7B236A1A}" dt="2023-12-13T04:56:20.911" v="6305" actId="20577"/>
          <ac:spMkLst>
            <pc:docMk/>
            <pc:sldMk cId="2876963837" sldId="526"/>
            <ac:spMk id="6" creationId="{F171D6CE-B8AC-0B6E-793D-4659EB2B2E3F}"/>
          </ac:spMkLst>
        </pc:spChg>
        <pc:spChg chg="add mod">
          <ac:chgData name="り ぶ" userId="e79b0678f96bfbc0" providerId="LiveId" clId="{6BDCF257-B6DD-4824-8236-37FB7B236A1A}" dt="2023-12-13T04:56:51.710" v="6330" actId="14100"/>
          <ac:spMkLst>
            <pc:docMk/>
            <pc:sldMk cId="2876963837" sldId="526"/>
            <ac:spMk id="7" creationId="{0C5F6F04-2E1F-FB83-8399-E47AC45D71B1}"/>
          </ac:spMkLst>
        </pc:spChg>
        <pc:spChg chg="add mod">
          <ac:chgData name="り ぶ" userId="e79b0678f96bfbc0" providerId="LiveId" clId="{6BDCF257-B6DD-4824-8236-37FB7B236A1A}" dt="2023-12-13T04:59:19.587" v="6466" actId="1076"/>
          <ac:spMkLst>
            <pc:docMk/>
            <pc:sldMk cId="2876963837" sldId="526"/>
            <ac:spMk id="9" creationId="{359565EF-1FE7-0CA7-8078-AC0837959196}"/>
          </ac:spMkLst>
        </pc:spChg>
        <pc:spChg chg="add mod">
          <ac:chgData name="り ぶ" userId="e79b0678f96bfbc0" providerId="LiveId" clId="{6BDCF257-B6DD-4824-8236-37FB7B236A1A}" dt="2023-12-13T04:59:19.587" v="6466" actId="1076"/>
          <ac:spMkLst>
            <pc:docMk/>
            <pc:sldMk cId="2876963837" sldId="526"/>
            <ac:spMk id="10" creationId="{EEBAB151-D337-117D-85B3-C0F9EB2B46BB}"/>
          </ac:spMkLst>
        </pc:spChg>
        <pc:spChg chg="add mod">
          <ac:chgData name="り ぶ" userId="e79b0678f96bfbc0" providerId="LiveId" clId="{6BDCF257-B6DD-4824-8236-37FB7B236A1A}" dt="2023-12-13T04:59:19.587" v="6466" actId="1076"/>
          <ac:spMkLst>
            <pc:docMk/>
            <pc:sldMk cId="2876963837" sldId="526"/>
            <ac:spMk id="11" creationId="{8765E6CA-9FFD-01E8-ABD5-340202100645}"/>
          </ac:spMkLst>
        </pc:spChg>
        <pc:spChg chg="add mod">
          <ac:chgData name="り ぶ" userId="e79b0678f96bfbc0" providerId="LiveId" clId="{6BDCF257-B6DD-4824-8236-37FB7B236A1A}" dt="2023-12-13T04:59:19.587" v="6466" actId="1076"/>
          <ac:spMkLst>
            <pc:docMk/>
            <pc:sldMk cId="2876963837" sldId="526"/>
            <ac:spMk id="12" creationId="{E57A4C51-94B6-1D41-9628-E3EB2F30EF6C}"/>
          </ac:spMkLst>
        </pc:spChg>
        <pc:spChg chg="add mod">
          <ac:chgData name="り ぶ" userId="e79b0678f96bfbc0" providerId="LiveId" clId="{6BDCF257-B6DD-4824-8236-37FB7B236A1A}" dt="2023-12-13T04:59:37.312" v="6547" actId="1076"/>
          <ac:spMkLst>
            <pc:docMk/>
            <pc:sldMk cId="2876963837" sldId="526"/>
            <ac:spMk id="14" creationId="{72846F76-6FEA-1EFB-DAF8-3086BF3F5C6D}"/>
          </ac:spMkLst>
        </pc:spChg>
        <pc:picChg chg="add mod modCrop">
          <ac:chgData name="り ぶ" userId="e79b0678f96bfbc0" providerId="LiveId" clId="{6BDCF257-B6DD-4824-8236-37FB7B236A1A}" dt="2023-12-13T04:55:43.869" v="6273" actId="1076"/>
          <ac:picMkLst>
            <pc:docMk/>
            <pc:sldMk cId="2876963837" sldId="526"/>
            <ac:picMk id="4" creationId="{4B8421A3-6C07-8BF5-B392-DC6905D95BA8}"/>
          </ac:picMkLst>
        </pc:picChg>
        <pc:picChg chg="add mod">
          <ac:chgData name="り ぶ" userId="e79b0678f96bfbc0" providerId="LiveId" clId="{6BDCF257-B6DD-4824-8236-37FB7B236A1A}" dt="2023-12-13T04:59:19.587" v="6466" actId="1076"/>
          <ac:picMkLst>
            <pc:docMk/>
            <pc:sldMk cId="2876963837" sldId="526"/>
            <ac:picMk id="8" creationId="{B8536BF7-27BD-BC99-1565-E5D97295C3E7}"/>
          </ac:picMkLst>
        </pc:picChg>
        <pc:picChg chg="add mod">
          <ac:chgData name="り ぶ" userId="e79b0678f96bfbc0" providerId="LiveId" clId="{6BDCF257-B6DD-4824-8236-37FB7B236A1A}" dt="2023-12-13T04:59:19.587" v="6466" actId="1076"/>
          <ac:picMkLst>
            <pc:docMk/>
            <pc:sldMk cId="2876963837" sldId="526"/>
            <ac:picMk id="13" creationId="{5FCD7FE2-5BED-5DAD-634B-8162CD277949}"/>
          </ac:picMkLst>
        </pc:picChg>
      </pc:sldChg>
      <pc:sldChg chg="addSp modSp new del mod">
        <pc:chgData name="り ぶ" userId="e79b0678f96bfbc0" providerId="LiveId" clId="{6BDCF257-B6DD-4824-8236-37FB7B236A1A}" dt="2023-12-13T04:59:45.831" v="6550" actId="2696"/>
        <pc:sldMkLst>
          <pc:docMk/>
          <pc:sldMk cId="408736520" sldId="527"/>
        </pc:sldMkLst>
        <pc:picChg chg="add mod">
          <ac:chgData name="り ぶ" userId="e79b0678f96bfbc0" providerId="LiveId" clId="{6BDCF257-B6DD-4824-8236-37FB7B236A1A}" dt="2023-12-13T04:58:02.102" v="6446" actId="1076"/>
          <ac:picMkLst>
            <pc:docMk/>
            <pc:sldMk cId="408736520" sldId="527"/>
            <ac:picMk id="4" creationId="{CD5C68C8-711B-6B1D-0DC4-1ACF12F995CC}"/>
          </ac:picMkLst>
        </pc:picChg>
      </pc:sldChg>
      <pc:sldChg chg="addSp delSp modSp new del mod ord">
        <pc:chgData name="り ぶ" userId="e79b0678f96bfbc0" providerId="LiveId" clId="{6BDCF257-B6DD-4824-8236-37FB7B236A1A}" dt="2023-12-13T05:05:40.623" v="6757" actId="2696"/>
        <pc:sldMkLst>
          <pc:docMk/>
          <pc:sldMk cId="1893749776" sldId="528"/>
        </pc:sldMkLst>
        <pc:picChg chg="add del mod">
          <ac:chgData name="り ぶ" userId="e79b0678f96bfbc0" providerId="LiveId" clId="{6BDCF257-B6DD-4824-8236-37FB7B236A1A}" dt="2023-12-13T04:31:27.910" v="5913" actId="21"/>
          <ac:picMkLst>
            <pc:docMk/>
            <pc:sldMk cId="1893749776" sldId="528"/>
            <ac:picMk id="4" creationId="{C695A23D-B618-C8B1-6A6A-9B40E0A1D9B3}"/>
          </ac:picMkLst>
        </pc:picChg>
        <pc:picChg chg="add mod">
          <ac:chgData name="り ぶ" userId="e79b0678f96bfbc0" providerId="LiveId" clId="{6BDCF257-B6DD-4824-8236-37FB7B236A1A}" dt="2023-12-13T05:02:25.212" v="6579" actId="1076"/>
          <ac:picMkLst>
            <pc:docMk/>
            <pc:sldMk cId="1893749776" sldId="528"/>
            <ac:picMk id="6" creationId="{9106C2C9-2A56-0D3D-A1AF-E60DA7CDA2F8}"/>
          </ac:picMkLst>
        </pc:picChg>
      </pc:sldChg>
      <pc:sldChg chg="addSp modSp new del">
        <pc:chgData name="り ぶ" userId="e79b0678f96bfbc0" providerId="LiveId" clId="{6BDCF257-B6DD-4824-8236-37FB7B236A1A}" dt="2023-12-13T04:55:14.302" v="6266" actId="2696"/>
        <pc:sldMkLst>
          <pc:docMk/>
          <pc:sldMk cId="2366096021" sldId="529"/>
        </pc:sldMkLst>
        <pc:picChg chg="add mod">
          <ac:chgData name="り ぶ" userId="e79b0678f96bfbc0" providerId="LiveId" clId="{6BDCF257-B6DD-4824-8236-37FB7B236A1A}" dt="2023-12-13T04:32:05.635" v="5917"/>
          <ac:picMkLst>
            <pc:docMk/>
            <pc:sldMk cId="2366096021" sldId="529"/>
            <ac:picMk id="4" creationId="{09B51EDE-955B-49ED-1395-338779EF2438}"/>
          </ac:picMkLst>
        </pc:picChg>
      </pc:sldChg>
      <pc:sldChg chg="addSp delSp modSp new mod ord">
        <pc:chgData name="り ぶ" userId="e79b0678f96bfbc0" providerId="LiveId" clId="{6BDCF257-B6DD-4824-8236-37FB7B236A1A}" dt="2024-01-25T00:09:33.070" v="7794" actId="20577"/>
        <pc:sldMkLst>
          <pc:docMk/>
          <pc:sldMk cId="531658785" sldId="530"/>
        </pc:sldMkLst>
        <pc:spChg chg="mod">
          <ac:chgData name="り ぶ" userId="e79b0678f96bfbc0" providerId="LiveId" clId="{6BDCF257-B6DD-4824-8236-37FB7B236A1A}" dt="2023-12-13T06:00:44.704" v="7399" actId="404"/>
          <ac:spMkLst>
            <pc:docMk/>
            <pc:sldMk cId="531658785" sldId="530"/>
            <ac:spMk id="2" creationId="{A9950AA4-8F4B-99FE-8A64-65923CB65C90}"/>
          </ac:spMkLst>
        </pc:spChg>
        <pc:spChg chg="add mod">
          <ac:chgData name="り ぶ" userId="e79b0678f96bfbc0" providerId="LiveId" clId="{6BDCF257-B6DD-4824-8236-37FB7B236A1A}" dt="2023-12-13T06:05:56.105" v="7410" actId="1076"/>
          <ac:spMkLst>
            <pc:docMk/>
            <pc:sldMk cId="531658785" sldId="530"/>
            <ac:spMk id="9" creationId="{B129DF87-16F2-FE91-6A7B-ECEB4362696A}"/>
          </ac:spMkLst>
        </pc:spChg>
        <pc:spChg chg="add mod">
          <ac:chgData name="り ぶ" userId="e79b0678f96bfbc0" providerId="LiveId" clId="{6BDCF257-B6DD-4824-8236-37FB7B236A1A}" dt="2024-01-25T00:09:33.070" v="7794" actId="20577"/>
          <ac:spMkLst>
            <pc:docMk/>
            <pc:sldMk cId="531658785" sldId="530"/>
            <ac:spMk id="11" creationId="{C89956E4-BD25-A8E0-3155-232DC7FF75CD}"/>
          </ac:spMkLst>
        </pc:spChg>
        <pc:spChg chg="add mod">
          <ac:chgData name="り ぶ" userId="e79b0678f96bfbc0" providerId="LiveId" clId="{6BDCF257-B6DD-4824-8236-37FB7B236A1A}" dt="2023-12-13T06:06:04.502" v="7412" actId="1076"/>
          <ac:spMkLst>
            <pc:docMk/>
            <pc:sldMk cId="531658785" sldId="530"/>
            <ac:spMk id="12" creationId="{2232A3FD-B082-0921-E996-4EB9FA845128}"/>
          </ac:spMkLst>
        </pc:spChg>
        <pc:spChg chg="add mod">
          <ac:chgData name="り ぶ" userId="e79b0678f96bfbc0" providerId="LiveId" clId="{6BDCF257-B6DD-4824-8236-37FB7B236A1A}" dt="2023-12-13T06:06:11.629" v="7414"/>
          <ac:spMkLst>
            <pc:docMk/>
            <pc:sldMk cId="531658785" sldId="530"/>
            <ac:spMk id="14" creationId="{A6C668EB-FE60-A7A9-BEDD-7767046774F4}"/>
          </ac:spMkLst>
        </pc:spChg>
        <pc:spChg chg="add mod">
          <ac:chgData name="り ぶ" userId="e79b0678f96bfbc0" providerId="LiveId" clId="{6BDCF257-B6DD-4824-8236-37FB7B236A1A}" dt="2023-12-13T06:06:19.588" v="7416" actId="1076"/>
          <ac:spMkLst>
            <pc:docMk/>
            <pc:sldMk cId="531658785" sldId="530"/>
            <ac:spMk id="15" creationId="{6574112A-AE55-0C23-1C29-25E2DC6CBD86}"/>
          </ac:spMkLst>
        </pc:spChg>
        <pc:spChg chg="add mod">
          <ac:chgData name="り ぶ" userId="e79b0678f96bfbc0" providerId="LiveId" clId="{6BDCF257-B6DD-4824-8236-37FB7B236A1A}" dt="2023-12-13T06:06:39.352" v="7421" actId="1076"/>
          <ac:spMkLst>
            <pc:docMk/>
            <pc:sldMk cId="531658785" sldId="530"/>
            <ac:spMk id="16" creationId="{A365215E-EA69-A930-A99A-D6B3E3B345CA}"/>
          </ac:spMkLst>
        </pc:spChg>
        <pc:spChg chg="add mod">
          <ac:chgData name="り ぶ" userId="e79b0678f96bfbc0" providerId="LiveId" clId="{6BDCF257-B6DD-4824-8236-37FB7B236A1A}" dt="2023-12-13T06:06:37.124" v="7420" actId="14100"/>
          <ac:spMkLst>
            <pc:docMk/>
            <pc:sldMk cId="531658785" sldId="530"/>
            <ac:spMk id="17" creationId="{EEABD39B-C4B7-698A-D29F-5BDD08286D7D}"/>
          </ac:spMkLst>
        </pc:spChg>
        <pc:spChg chg="add mod">
          <ac:chgData name="り ぶ" userId="e79b0678f96bfbc0" providerId="LiveId" clId="{6BDCF257-B6DD-4824-8236-37FB7B236A1A}" dt="2023-12-13T06:06:31.260" v="7418" actId="1076"/>
          <ac:spMkLst>
            <pc:docMk/>
            <pc:sldMk cId="531658785" sldId="530"/>
            <ac:spMk id="18" creationId="{864890DA-5AC8-37C8-6BD1-33059E949E4A}"/>
          </ac:spMkLst>
        </pc:spChg>
        <pc:picChg chg="add del mod">
          <ac:chgData name="り ぶ" userId="e79b0678f96bfbc0" providerId="LiveId" clId="{6BDCF257-B6DD-4824-8236-37FB7B236A1A}" dt="2023-12-13T05:13:59.835" v="7169" actId="21"/>
          <ac:picMkLst>
            <pc:docMk/>
            <pc:sldMk cId="531658785" sldId="530"/>
            <ac:picMk id="4" creationId="{B922660B-8573-A7DF-D46B-62520885920A}"/>
          </ac:picMkLst>
        </pc:picChg>
        <pc:picChg chg="add mod">
          <ac:chgData name="り ぶ" userId="e79b0678f96bfbc0" providerId="LiveId" clId="{6BDCF257-B6DD-4824-8236-37FB7B236A1A}" dt="2023-12-13T05:13:56.092" v="7168" actId="1076"/>
          <ac:picMkLst>
            <pc:docMk/>
            <pc:sldMk cId="531658785" sldId="530"/>
            <ac:picMk id="6" creationId="{48414311-622C-56BA-DA58-0B0265C4E58E}"/>
          </ac:picMkLst>
        </pc:picChg>
        <pc:picChg chg="add mod">
          <ac:chgData name="り ぶ" userId="e79b0678f96bfbc0" providerId="LiveId" clId="{6BDCF257-B6DD-4824-8236-37FB7B236A1A}" dt="2023-12-13T06:06:06.255" v="7413" actId="1076"/>
          <ac:picMkLst>
            <pc:docMk/>
            <pc:sldMk cId="531658785" sldId="530"/>
            <ac:picMk id="8" creationId="{790017F1-1DBF-75FB-B52A-B57562FE7060}"/>
          </ac:picMkLst>
        </pc:picChg>
        <pc:picChg chg="add mod">
          <ac:chgData name="り ぶ" userId="e79b0678f96bfbc0" providerId="LiveId" clId="{6BDCF257-B6DD-4824-8236-37FB7B236A1A}" dt="2023-12-13T06:06:04.502" v="7412" actId="1076"/>
          <ac:picMkLst>
            <pc:docMk/>
            <pc:sldMk cId="531658785" sldId="530"/>
            <ac:picMk id="10" creationId="{8F8C544E-DCCF-F0E2-C93C-4C261280E1E6}"/>
          </ac:picMkLst>
        </pc:picChg>
        <pc:picChg chg="add mod">
          <ac:chgData name="り ぶ" userId="e79b0678f96bfbc0" providerId="LiveId" clId="{6BDCF257-B6DD-4824-8236-37FB7B236A1A}" dt="2023-12-13T06:06:11.629" v="7414"/>
          <ac:picMkLst>
            <pc:docMk/>
            <pc:sldMk cId="531658785" sldId="530"/>
            <ac:picMk id="13" creationId="{C8D7573B-BA88-93D8-FB46-0810D1D5F7B1}"/>
          </ac:picMkLst>
        </pc:picChg>
      </pc:sldChg>
      <pc:sldChg chg="addSp modSp new mod">
        <pc:chgData name="り ぶ" userId="e79b0678f96bfbc0" providerId="LiveId" clId="{6BDCF257-B6DD-4824-8236-37FB7B236A1A}" dt="2023-12-13T06:38:33.081" v="7784"/>
        <pc:sldMkLst>
          <pc:docMk/>
          <pc:sldMk cId="1536545298" sldId="531"/>
        </pc:sldMkLst>
        <pc:spChg chg="mod">
          <ac:chgData name="り ぶ" userId="e79b0678f96bfbc0" providerId="LiveId" clId="{6BDCF257-B6DD-4824-8236-37FB7B236A1A}" dt="2023-12-13T06:37:18.939" v="7783" actId="20577"/>
          <ac:spMkLst>
            <pc:docMk/>
            <pc:sldMk cId="1536545298" sldId="531"/>
            <ac:spMk id="2" creationId="{777C0B6D-D568-BF05-6E99-356120BFA7E0}"/>
          </ac:spMkLst>
        </pc:spChg>
        <pc:spChg chg="add mod">
          <ac:chgData name="り ぶ" userId="e79b0678f96bfbc0" providerId="LiveId" clId="{6BDCF257-B6DD-4824-8236-37FB7B236A1A}" dt="2023-12-13T06:38:33.081" v="7784"/>
          <ac:spMkLst>
            <pc:docMk/>
            <pc:sldMk cId="1536545298" sldId="531"/>
            <ac:spMk id="4" creationId="{F70EB0C3-83BD-32A8-4816-24BC664959B6}"/>
          </ac:spMkLst>
        </pc:spChg>
        <pc:spChg chg="add mod">
          <ac:chgData name="り ぶ" userId="e79b0678f96bfbc0" providerId="LiveId" clId="{6BDCF257-B6DD-4824-8236-37FB7B236A1A}" dt="2023-12-13T06:38:33.081" v="7784"/>
          <ac:spMkLst>
            <pc:docMk/>
            <pc:sldMk cId="1536545298" sldId="531"/>
            <ac:spMk id="5" creationId="{3EFC5ADC-9CA6-3E8D-40C8-3B52BD7BB14F}"/>
          </ac:spMkLst>
        </pc:spChg>
        <pc:picChg chg="add mod">
          <ac:chgData name="り ぶ" userId="e79b0678f96bfbc0" providerId="LiveId" clId="{6BDCF257-B6DD-4824-8236-37FB7B236A1A}" dt="2023-12-13T06:38:33.081" v="7784"/>
          <ac:picMkLst>
            <pc:docMk/>
            <pc:sldMk cId="1536545298" sldId="531"/>
            <ac:picMk id="3" creationId="{167651FF-2484-45F7-E4C7-F435DD299C7B}"/>
          </ac:picMkLst>
        </pc:picChg>
      </pc:sldChg>
      <pc:sldChg chg="addSp modSp new del">
        <pc:chgData name="り ぶ" userId="e79b0678f96bfbc0" providerId="LiveId" clId="{6BDCF257-B6DD-4824-8236-37FB7B236A1A}" dt="2023-12-13T06:06:43.041" v="7422" actId="2696"/>
        <pc:sldMkLst>
          <pc:docMk/>
          <pc:sldMk cId="1213449888" sldId="532"/>
        </pc:sldMkLst>
        <pc:spChg chg="add mod">
          <ac:chgData name="り ぶ" userId="e79b0678f96bfbc0" providerId="LiveId" clId="{6BDCF257-B6DD-4824-8236-37FB7B236A1A}" dt="2023-12-13T05:12:00.335" v="7110"/>
          <ac:spMkLst>
            <pc:docMk/>
            <pc:sldMk cId="1213449888" sldId="532"/>
            <ac:spMk id="4" creationId="{4D2CAC06-53E2-55B0-F74C-3FB8306F3A1A}"/>
          </ac:spMkLst>
        </pc:spChg>
        <pc:spChg chg="add mod">
          <ac:chgData name="り ぶ" userId="e79b0678f96bfbc0" providerId="LiveId" clId="{6BDCF257-B6DD-4824-8236-37FB7B236A1A}" dt="2023-12-13T05:12:00.335" v="7110"/>
          <ac:spMkLst>
            <pc:docMk/>
            <pc:sldMk cId="1213449888" sldId="532"/>
            <ac:spMk id="5" creationId="{B37520E7-68FB-7EFD-2DA4-A26FB34089E3}"/>
          </ac:spMkLst>
        </pc:spChg>
        <pc:picChg chg="add mod">
          <ac:chgData name="り ぶ" userId="e79b0678f96bfbc0" providerId="LiveId" clId="{6BDCF257-B6DD-4824-8236-37FB7B236A1A}" dt="2023-12-13T05:12:00.335" v="7110"/>
          <ac:picMkLst>
            <pc:docMk/>
            <pc:sldMk cId="1213449888" sldId="532"/>
            <ac:picMk id="3" creationId="{82A612D0-52B1-467E-BC3E-CCC9816B7AD5}"/>
          </ac:picMkLst>
        </pc:picChg>
      </pc:sldChg>
      <pc:sldChg chg="addSp delSp modSp new mod">
        <pc:chgData name="り ぶ" userId="e79b0678f96bfbc0" providerId="LiveId" clId="{6BDCF257-B6DD-4824-8236-37FB7B236A1A}" dt="2023-12-13T05:05:33.814" v="6756" actId="1076"/>
        <pc:sldMkLst>
          <pc:docMk/>
          <pc:sldMk cId="633950043" sldId="533"/>
        </pc:sldMkLst>
        <pc:spChg chg="mod">
          <ac:chgData name="り ぶ" userId="e79b0678f96bfbc0" providerId="LiveId" clId="{6BDCF257-B6DD-4824-8236-37FB7B236A1A}" dt="2023-12-13T05:03:08.591" v="6602" actId="404"/>
          <ac:spMkLst>
            <pc:docMk/>
            <pc:sldMk cId="633950043" sldId="533"/>
            <ac:spMk id="2" creationId="{69862542-4728-201E-DE95-01A65BDDE37D}"/>
          </ac:spMkLst>
        </pc:spChg>
        <pc:spChg chg="add mod">
          <ac:chgData name="り ぶ" userId="e79b0678f96bfbc0" providerId="LiveId" clId="{6BDCF257-B6DD-4824-8236-37FB7B236A1A}" dt="2023-12-13T05:04:59.952" v="6694" actId="1076"/>
          <ac:spMkLst>
            <pc:docMk/>
            <pc:sldMk cId="633950043" sldId="533"/>
            <ac:spMk id="10" creationId="{7AD44E3E-5D9C-6F81-83B2-D2CC4C18A255}"/>
          </ac:spMkLst>
        </pc:spChg>
        <pc:spChg chg="add mod">
          <ac:chgData name="り ぶ" userId="e79b0678f96bfbc0" providerId="LiveId" clId="{6BDCF257-B6DD-4824-8236-37FB7B236A1A}" dt="2023-12-13T05:03:52.624" v="6655" actId="1076"/>
          <ac:spMkLst>
            <pc:docMk/>
            <pc:sldMk cId="633950043" sldId="533"/>
            <ac:spMk id="11" creationId="{560955C8-31EE-248C-E079-7AD71EB17513}"/>
          </ac:spMkLst>
        </pc:spChg>
        <pc:spChg chg="add mod">
          <ac:chgData name="り ぶ" userId="e79b0678f96bfbc0" providerId="LiveId" clId="{6BDCF257-B6DD-4824-8236-37FB7B236A1A}" dt="2023-12-13T05:03:44.659" v="6653" actId="14100"/>
          <ac:spMkLst>
            <pc:docMk/>
            <pc:sldMk cId="633950043" sldId="533"/>
            <ac:spMk id="12" creationId="{FF20DA38-FE2D-41C7-DA7A-2E05256FB383}"/>
          </ac:spMkLst>
        </pc:spChg>
        <pc:spChg chg="add mod">
          <ac:chgData name="り ぶ" userId="e79b0678f96bfbc0" providerId="LiveId" clId="{6BDCF257-B6DD-4824-8236-37FB7B236A1A}" dt="2023-12-13T05:04:33.252" v="6663" actId="14100"/>
          <ac:spMkLst>
            <pc:docMk/>
            <pc:sldMk cId="633950043" sldId="533"/>
            <ac:spMk id="13" creationId="{C64B0C08-80FA-285E-A669-B937117262A6}"/>
          </ac:spMkLst>
        </pc:spChg>
        <pc:spChg chg="add mod">
          <ac:chgData name="り ぶ" userId="e79b0678f96bfbc0" providerId="LiveId" clId="{6BDCF257-B6DD-4824-8236-37FB7B236A1A}" dt="2023-12-13T05:04:24.965" v="6661" actId="14100"/>
          <ac:spMkLst>
            <pc:docMk/>
            <pc:sldMk cId="633950043" sldId="533"/>
            <ac:spMk id="14" creationId="{2D995A14-E0DA-C5D3-E997-A64565C4D411}"/>
          </ac:spMkLst>
        </pc:spChg>
        <pc:spChg chg="add mod">
          <ac:chgData name="り ぶ" userId="e79b0678f96bfbc0" providerId="LiveId" clId="{6BDCF257-B6DD-4824-8236-37FB7B236A1A}" dt="2023-12-13T05:04:18.618" v="6659" actId="14100"/>
          <ac:spMkLst>
            <pc:docMk/>
            <pc:sldMk cId="633950043" sldId="533"/>
            <ac:spMk id="15" creationId="{FFEB93F8-F270-A32D-0BB0-BF202ADFC23B}"/>
          </ac:spMkLst>
        </pc:spChg>
        <pc:spChg chg="add mod">
          <ac:chgData name="り ぶ" userId="e79b0678f96bfbc0" providerId="LiveId" clId="{6BDCF257-B6DD-4824-8236-37FB7B236A1A}" dt="2023-12-13T05:04:56.152" v="6693" actId="14100"/>
          <ac:spMkLst>
            <pc:docMk/>
            <pc:sldMk cId="633950043" sldId="533"/>
            <ac:spMk id="16" creationId="{2D5D5863-8F22-70A3-2A44-09546FFA49F0}"/>
          </ac:spMkLst>
        </pc:spChg>
        <pc:spChg chg="add mod">
          <ac:chgData name="り ぶ" userId="e79b0678f96bfbc0" providerId="LiveId" clId="{6BDCF257-B6DD-4824-8236-37FB7B236A1A}" dt="2023-12-13T05:05:33.814" v="6756" actId="1076"/>
          <ac:spMkLst>
            <pc:docMk/>
            <pc:sldMk cId="633950043" sldId="533"/>
            <ac:spMk id="17" creationId="{0EB75CE8-CEC4-22E8-CB1F-C9EBBAE45F53}"/>
          </ac:spMkLst>
        </pc:spChg>
        <pc:picChg chg="add del mod">
          <ac:chgData name="り ぶ" userId="e79b0678f96bfbc0" providerId="LiveId" clId="{6BDCF257-B6DD-4824-8236-37FB7B236A1A}" dt="2023-12-13T05:01:12.952" v="6560" actId="21"/>
          <ac:picMkLst>
            <pc:docMk/>
            <pc:sldMk cId="633950043" sldId="533"/>
            <ac:picMk id="4" creationId="{268EBA35-08B4-187A-FCA0-883B077F5334}"/>
          </ac:picMkLst>
        </pc:picChg>
        <pc:picChg chg="add mod">
          <ac:chgData name="り ぶ" userId="e79b0678f96bfbc0" providerId="LiveId" clId="{6BDCF257-B6DD-4824-8236-37FB7B236A1A}" dt="2023-12-13T05:03:50.302" v="6654" actId="1076"/>
          <ac:picMkLst>
            <pc:docMk/>
            <pc:sldMk cId="633950043" sldId="533"/>
            <ac:picMk id="6" creationId="{46FEF4C6-F9A4-5E18-46A3-75AA5DBE40E8}"/>
          </ac:picMkLst>
        </pc:picChg>
        <pc:picChg chg="add mod modCrop">
          <ac:chgData name="り ぶ" userId="e79b0678f96bfbc0" providerId="LiveId" clId="{6BDCF257-B6DD-4824-8236-37FB7B236A1A}" dt="2023-12-13T05:02:09.224" v="6572" actId="1076"/>
          <ac:picMkLst>
            <pc:docMk/>
            <pc:sldMk cId="633950043" sldId="533"/>
            <ac:picMk id="8" creationId="{C2761ACC-E728-8D0B-B18D-8789E3A40C36}"/>
          </ac:picMkLst>
        </pc:picChg>
        <pc:picChg chg="add mod">
          <ac:chgData name="り ぶ" userId="e79b0678f96bfbc0" providerId="LiveId" clId="{6BDCF257-B6DD-4824-8236-37FB7B236A1A}" dt="2023-12-13T05:02:29.726" v="6580"/>
          <ac:picMkLst>
            <pc:docMk/>
            <pc:sldMk cId="633950043" sldId="533"/>
            <ac:picMk id="9" creationId="{BC03F45E-CB16-968D-9288-CEE0CB6051FC}"/>
          </ac:picMkLst>
        </pc:picChg>
      </pc:sldChg>
      <pc:sldChg chg="addSp delSp modSp add mod">
        <pc:chgData name="り ぶ" userId="e79b0678f96bfbc0" providerId="LiveId" clId="{6BDCF257-B6DD-4824-8236-37FB7B236A1A}" dt="2023-12-13T05:16:45.054" v="7398"/>
        <pc:sldMkLst>
          <pc:docMk/>
          <pc:sldMk cId="1541954884" sldId="534"/>
        </pc:sldMkLst>
        <pc:spChg chg="mod">
          <ac:chgData name="り ぶ" userId="e79b0678f96bfbc0" providerId="LiveId" clId="{6BDCF257-B6DD-4824-8236-37FB7B236A1A}" dt="2023-12-13T05:06:38.852" v="6793" actId="404"/>
          <ac:spMkLst>
            <pc:docMk/>
            <pc:sldMk cId="1541954884" sldId="534"/>
            <ac:spMk id="2" creationId="{A9950AA4-8F4B-99FE-8A64-65923CB65C90}"/>
          </ac:spMkLst>
        </pc:spChg>
        <pc:spChg chg="add mod">
          <ac:chgData name="り ぶ" userId="e79b0678f96bfbc0" providerId="LiveId" clId="{6BDCF257-B6DD-4824-8236-37FB7B236A1A}" dt="2023-12-13T05:09:40.247" v="6880" actId="1076"/>
          <ac:spMkLst>
            <pc:docMk/>
            <pc:sldMk cId="1541954884" sldId="534"/>
            <ac:spMk id="12" creationId="{C484EC44-98A7-6B5A-5441-CD097D2B7333}"/>
          </ac:spMkLst>
        </pc:spChg>
        <pc:spChg chg="add mod">
          <ac:chgData name="り ぶ" userId="e79b0678f96bfbc0" providerId="LiveId" clId="{6BDCF257-B6DD-4824-8236-37FB7B236A1A}" dt="2023-12-13T05:14:45.569" v="7178" actId="1076"/>
          <ac:spMkLst>
            <pc:docMk/>
            <pc:sldMk cId="1541954884" sldId="534"/>
            <ac:spMk id="13" creationId="{00F8E929-737D-754E-D7D4-765FC659BD41}"/>
          </ac:spMkLst>
        </pc:spChg>
        <pc:spChg chg="add del mod">
          <ac:chgData name="り ぶ" userId="e79b0678f96bfbc0" providerId="LiveId" clId="{6BDCF257-B6DD-4824-8236-37FB7B236A1A}" dt="2023-12-13T05:12:06.457" v="7111" actId="478"/>
          <ac:spMkLst>
            <pc:docMk/>
            <pc:sldMk cId="1541954884" sldId="534"/>
            <ac:spMk id="14" creationId="{2F6964AA-B1B2-3BE7-E69B-56EDE6CACEA4}"/>
          </ac:spMkLst>
        </pc:spChg>
        <pc:spChg chg="add del mod">
          <ac:chgData name="り ぶ" userId="e79b0678f96bfbc0" providerId="LiveId" clId="{6BDCF257-B6DD-4824-8236-37FB7B236A1A}" dt="2023-12-13T05:12:06.457" v="7111" actId="478"/>
          <ac:spMkLst>
            <pc:docMk/>
            <pc:sldMk cId="1541954884" sldId="534"/>
            <ac:spMk id="15" creationId="{6DA64DFC-438E-94CE-A8AC-7AD9FA57AAD0}"/>
          </ac:spMkLst>
        </pc:spChg>
        <pc:spChg chg="add mod">
          <ac:chgData name="り ぶ" userId="e79b0678f96bfbc0" providerId="LiveId" clId="{6BDCF257-B6DD-4824-8236-37FB7B236A1A}" dt="2023-12-13T05:11:22.519" v="7088" actId="1076"/>
          <ac:spMkLst>
            <pc:docMk/>
            <pc:sldMk cId="1541954884" sldId="534"/>
            <ac:spMk id="16" creationId="{034369DA-E04B-F6F3-7AC7-5BF6FAFDDCBB}"/>
          </ac:spMkLst>
        </pc:spChg>
        <pc:spChg chg="add mod">
          <ac:chgData name="り ぶ" userId="e79b0678f96bfbc0" providerId="LiveId" clId="{6BDCF257-B6DD-4824-8236-37FB7B236A1A}" dt="2023-12-13T05:13:14.435" v="7162" actId="14100"/>
          <ac:spMkLst>
            <pc:docMk/>
            <pc:sldMk cId="1541954884" sldId="534"/>
            <ac:spMk id="17" creationId="{88E38FCB-5870-92F7-BC94-C16A6C6E7B54}"/>
          </ac:spMkLst>
        </pc:spChg>
        <pc:spChg chg="add mod">
          <ac:chgData name="り ぶ" userId="e79b0678f96bfbc0" providerId="LiveId" clId="{6BDCF257-B6DD-4824-8236-37FB7B236A1A}" dt="2023-12-13T05:13:07.952" v="7160" actId="14100"/>
          <ac:spMkLst>
            <pc:docMk/>
            <pc:sldMk cId="1541954884" sldId="534"/>
            <ac:spMk id="18" creationId="{82F712BD-F64C-2706-DF3F-9D8E74AFF597}"/>
          </ac:spMkLst>
        </pc:spChg>
        <pc:spChg chg="add mod">
          <ac:chgData name="り ぶ" userId="e79b0678f96bfbc0" providerId="LiveId" clId="{6BDCF257-B6DD-4824-8236-37FB7B236A1A}" dt="2023-12-13T05:14:47.884" v="7179" actId="1076"/>
          <ac:spMkLst>
            <pc:docMk/>
            <pc:sldMk cId="1541954884" sldId="534"/>
            <ac:spMk id="19" creationId="{B1E1479F-CD07-66DE-7F7F-2EF07D4F57E5}"/>
          </ac:spMkLst>
        </pc:spChg>
        <pc:spChg chg="add mod">
          <ac:chgData name="り ぶ" userId="e79b0678f96bfbc0" providerId="LiveId" clId="{6BDCF257-B6DD-4824-8236-37FB7B236A1A}" dt="2023-12-13T05:12:21.390" v="7116"/>
          <ac:spMkLst>
            <pc:docMk/>
            <pc:sldMk cId="1541954884" sldId="534"/>
            <ac:spMk id="21" creationId="{DEA94363-9D00-A2BF-FBA7-AEA6AB284E44}"/>
          </ac:spMkLst>
        </pc:spChg>
        <pc:spChg chg="add mod">
          <ac:chgData name="り ぶ" userId="e79b0678f96bfbc0" providerId="LiveId" clId="{6BDCF257-B6DD-4824-8236-37FB7B236A1A}" dt="2023-12-13T05:12:21.390" v="7116"/>
          <ac:spMkLst>
            <pc:docMk/>
            <pc:sldMk cId="1541954884" sldId="534"/>
            <ac:spMk id="22" creationId="{8E19B67A-1CB4-7E95-9D78-059E94A8627C}"/>
          </ac:spMkLst>
        </pc:spChg>
        <pc:spChg chg="add mod">
          <ac:chgData name="り ぶ" userId="e79b0678f96bfbc0" providerId="LiveId" clId="{6BDCF257-B6DD-4824-8236-37FB7B236A1A}" dt="2023-12-13T05:15:46.976" v="7289" actId="20577"/>
          <ac:spMkLst>
            <pc:docMk/>
            <pc:sldMk cId="1541954884" sldId="534"/>
            <ac:spMk id="23" creationId="{4B138896-B8C8-DE3B-8185-ED652F76D46C}"/>
          </ac:spMkLst>
        </pc:spChg>
        <pc:spChg chg="add mod">
          <ac:chgData name="り ぶ" userId="e79b0678f96bfbc0" providerId="LiveId" clId="{6BDCF257-B6DD-4824-8236-37FB7B236A1A}" dt="2023-12-13T05:15:14.524" v="7223" actId="1076"/>
          <ac:spMkLst>
            <pc:docMk/>
            <pc:sldMk cId="1541954884" sldId="534"/>
            <ac:spMk id="26" creationId="{FB8866D1-2D96-B30F-20EF-0C8E59995409}"/>
          </ac:spMkLst>
        </pc:spChg>
        <pc:spChg chg="add mod">
          <ac:chgData name="り ぶ" userId="e79b0678f96bfbc0" providerId="LiveId" clId="{6BDCF257-B6DD-4824-8236-37FB7B236A1A}" dt="2023-12-13T05:16:45.054" v="7398"/>
          <ac:spMkLst>
            <pc:docMk/>
            <pc:sldMk cId="1541954884" sldId="534"/>
            <ac:spMk id="27" creationId="{D45BF175-B24E-F8DD-BA5C-1128A97AF5C0}"/>
          </ac:spMkLst>
        </pc:spChg>
        <pc:picChg chg="del">
          <ac:chgData name="り ぶ" userId="e79b0678f96bfbc0" providerId="LiveId" clId="{6BDCF257-B6DD-4824-8236-37FB7B236A1A}" dt="2023-12-13T05:06:43.530" v="6794" actId="21"/>
          <ac:picMkLst>
            <pc:docMk/>
            <pc:sldMk cId="1541954884" sldId="534"/>
            <ac:picMk id="4" creationId="{B922660B-8573-A7DF-D46B-62520885920A}"/>
          </ac:picMkLst>
        </pc:picChg>
        <pc:picChg chg="add mod modCrop">
          <ac:chgData name="り ぶ" userId="e79b0678f96bfbc0" providerId="LiveId" clId="{6BDCF257-B6DD-4824-8236-37FB7B236A1A}" dt="2023-12-13T05:08:57.752" v="6848" actId="1076"/>
          <ac:picMkLst>
            <pc:docMk/>
            <pc:sldMk cId="1541954884" sldId="534"/>
            <ac:picMk id="5" creationId="{59AD1B04-702B-7D7C-5809-594AE16CD5B0}"/>
          </ac:picMkLst>
        </pc:picChg>
        <pc:picChg chg="add del mod">
          <ac:chgData name="り ぶ" userId="e79b0678f96bfbc0" providerId="LiveId" clId="{6BDCF257-B6DD-4824-8236-37FB7B236A1A}" dt="2023-12-13T05:12:06.457" v="7111" actId="478"/>
          <ac:picMkLst>
            <pc:docMk/>
            <pc:sldMk cId="1541954884" sldId="534"/>
            <ac:picMk id="7" creationId="{6FC20E04-34B4-3FFE-DEE0-FFC22AC59D05}"/>
          </ac:picMkLst>
        </pc:picChg>
        <pc:picChg chg="add mod">
          <ac:chgData name="り ぶ" userId="e79b0678f96bfbc0" providerId="LiveId" clId="{6BDCF257-B6DD-4824-8236-37FB7B236A1A}" dt="2023-12-13T05:09:15.585" v="6861" actId="1076"/>
          <ac:picMkLst>
            <pc:docMk/>
            <pc:sldMk cId="1541954884" sldId="534"/>
            <ac:picMk id="9" creationId="{D2013DD3-7E83-BCE0-BD21-8039E56FF637}"/>
          </ac:picMkLst>
        </pc:picChg>
        <pc:picChg chg="add mod modCrop">
          <ac:chgData name="り ぶ" userId="e79b0678f96bfbc0" providerId="LiveId" clId="{6BDCF257-B6DD-4824-8236-37FB7B236A1A}" dt="2023-12-13T05:14:45.569" v="7178" actId="1076"/>
          <ac:picMkLst>
            <pc:docMk/>
            <pc:sldMk cId="1541954884" sldId="534"/>
            <ac:picMk id="11" creationId="{DFF514E9-1DAC-90DA-7522-623CDD7CD42C}"/>
          </ac:picMkLst>
        </pc:picChg>
        <pc:picChg chg="add mod">
          <ac:chgData name="り ぶ" userId="e79b0678f96bfbc0" providerId="LiveId" clId="{6BDCF257-B6DD-4824-8236-37FB7B236A1A}" dt="2023-12-13T05:12:21.390" v="7116"/>
          <ac:picMkLst>
            <pc:docMk/>
            <pc:sldMk cId="1541954884" sldId="534"/>
            <ac:picMk id="20" creationId="{2F7778CB-94F9-17DB-20D6-BDE8D3ACE956}"/>
          </ac:picMkLst>
        </pc:picChg>
        <pc:picChg chg="add mod ord modCrop">
          <ac:chgData name="り ぶ" userId="e79b0678f96bfbc0" providerId="LiveId" clId="{6BDCF257-B6DD-4824-8236-37FB7B236A1A}" dt="2023-12-13T05:15:21.790" v="7231" actId="1076"/>
          <ac:picMkLst>
            <pc:docMk/>
            <pc:sldMk cId="1541954884" sldId="534"/>
            <ac:picMk id="25" creationId="{ADE1B8F4-8559-67FB-296F-AB063DB242EE}"/>
          </ac:picMkLst>
        </pc:picChg>
      </pc:sldChg>
      <pc:sldChg chg="addSp modSp new mod">
        <pc:chgData name="り ぶ" userId="e79b0678f96bfbc0" providerId="LiveId" clId="{6BDCF257-B6DD-4824-8236-37FB7B236A1A}" dt="2023-12-13T06:29:01.934" v="7578" actId="27636"/>
        <pc:sldMkLst>
          <pc:docMk/>
          <pc:sldMk cId="3367456425" sldId="535"/>
        </pc:sldMkLst>
        <pc:spChg chg="mod">
          <ac:chgData name="り ぶ" userId="e79b0678f96bfbc0" providerId="LiveId" clId="{6BDCF257-B6DD-4824-8236-37FB7B236A1A}" dt="2023-12-13T06:29:01.934" v="7578" actId="27636"/>
          <ac:spMkLst>
            <pc:docMk/>
            <pc:sldMk cId="3367456425" sldId="535"/>
            <ac:spMk id="2" creationId="{C68BEF17-8E8B-73B7-567B-AF8EFB35536F}"/>
          </ac:spMkLst>
        </pc:spChg>
        <pc:spChg chg="add mod">
          <ac:chgData name="り ぶ" userId="e79b0678f96bfbc0" providerId="LiveId" clId="{6BDCF257-B6DD-4824-8236-37FB7B236A1A}" dt="2023-12-13T06:27:48.933" v="7524" actId="1076"/>
          <ac:spMkLst>
            <pc:docMk/>
            <pc:sldMk cId="3367456425" sldId="535"/>
            <ac:spMk id="5" creationId="{D117382E-8E27-6134-81F7-32AE545D1EBE}"/>
          </ac:spMkLst>
        </pc:spChg>
        <pc:spChg chg="add mod">
          <ac:chgData name="り ぶ" userId="e79b0678f96bfbc0" providerId="LiveId" clId="{6BDCF257-B6DD-4824-8236-37FB7B236A1A}" dt="2023-12-13T06:28:32.795" v="7529" actId="14100"/>
          <ac:spMkLst>
            <pc:docMk/>
            <pc:sldMk cId="3367456425" sldId="535"/>
            <ac:spMk id="6" creationId="{D41DB8B1-83CD-D21A-D5AD-6C6135C83F5F}"/>
          </ac:spMkLst>
        </pc:spChg>
        <pc:spChg chg="add mod">
          <ac:chgData name="り ぶ" userId="e79b0678f96bfbc0" providerId="LiveId" clId="{6BDCF257-B6DD-4824-8236-37FB7B236A1A}" dt="2023-12-13T06:28:50.202" v="7566" actId="1076"/>
          <ac:spMkLst>
            <pc:docMk/>
            <pc:sldMk cId="3367456425" sldId="535"/>
            <ac:spMk id="7" creationId="{BB224830-3328-AEBC-D445-4E7FCACBD723}"/>
          </ac:spMkLst>
        </pc:spChg>
        <pc:picChg chg="add mod">
          <ac:chgData name="り ぶ" userId="e79b0678f96bfbc0" providerId="LiveId" clId="{6BDCF257-B6DD-4824-8236-37FB7B236A1A}" dt="2023-12-13T06:26:58.846" v="7428" actId="1076"/>
          <ac:picMkLst>
            <pc:docMk/>
            <pc:sldMk cId="3367456425" sldId="535"/>
            <ac:picMk id="4" creationId="{E368A57B-23EC-C006-9B3F-B189F705BA6B}"/>
          </ac:picMkLst>
        </pc:picChg>
      </pc:sldChg>
      <pc:sldChg chg="modSp add mod">
        <pc:chgData name="り ぶ" userId="e79b0678f96bfbc0" providerId="LiveId" clId="{6BDCF257-B6DD-4824-8236-37FB7B236A1A}" dt="2023-12-13T06:30:34.559" v="7616" actId="404"/>
        <pc:sldMkLst>
          <pc:docMk/>
          <pc:sldMk cId="278398192" sldId="536"/>
        </pc:sldMkLst>
        <pc:spChg chg="mod">
          <ac:chgData name="り ぶ" userId="e79b0678f96bfbc0" providerId="LiveId" clId="{6BDCF257-B6DD-4824-8236-37FB7B236A1A}" dt="2023-12-13T06:30:34.559" v="7616" actId="404"/>
          <ac:spMkLst>
            <pc:docMk/>
            <pc:sldMk cId="278398192" sldId="536"/>
            <ac:spMk id="2" creationId="{C68BEF17-8E8B-73B7-567B-AF8EFB35536F}"/>
          </ac:spMkLst>
        </pc:spChg>
      </pc:sldChg>
      <pc:sldChg chg="addSp modSp new del mod">
        <pc:chgData name="り ぶ" userId="e79b0678f96bfbc0" providerId="LiveId" clId="{6BDCF257-B6DD-4824-8236-37FB7B236A1A}" dt="2023-12-13T06:30:25.321" v="7603" actId="2696"/>
        <pc:sldMkLst>
          <pc:docMk/>
          <pc:sldMk cId="2263932360" sldId="536"/>
        </pc:sldMkLst>
        <pc:spChg chg="mod">
          <ac:chgData name="り ぶ" userId="e79b0678f96bfbc0" providerId="LiveId" clId="{6BDCF257-B6DD-4824-8236-37FB7B236A1A}" dt="2023-12-13T06:29:30.700" v="7597" actId="404"/>
          <ac:spMkLst>
            <pc:docMk/>
            <pc:sldMk cId="2263932360" sldId="536"/>
            <ac:spMk id="2" creationId="{3BDDA1DA-E624-C6E3-E22E-6BC915D35727}"/>
          </ac:spMkLst>
        </pc:spChg>
        <pc:picChg chg="add mod">
          <ac:chgData name="り ぶ" userId="e79b0678f96bfbc0" providerId="LiveId" clId="{6BDCF257-B6DD-4824-8236-37FB7B236A1A}" dt="2023-12-13T06:30:11.594" v="7602" actId="1076"/>
          <ac:picMkLst>
            <pc:docMk/>
            <pc:sldMk cId="2263932360" sldId="536"/>
            <ac:picMk id="4" creationId="{22D98A94-57C8-FEB8-F16E-C23C095E8012}"/>
          </ac:picMkLst>
        </pc:picChg>
      </pc:sldChg>
      <pc:sldChg chg="addSp modSp new mod">
        <pc:chgData name="り ぶ" userId="e79b0678f96bfbc0" providerId="LiveId" clId="{6BDCF257-B6DD-4824-8236-37FB7B236A1A}" dt="2023-12-13T06:33:17.012" v="7715" actId="20577"/>
        <pc:sldMkLst>
          <pc:docMk/>
          <pc:sldMk cId="875087239" sldId="537"/>
        </pc:sldMkLst>
        <pc:spChg chg="mod">
          <ac:chgData name="り ぶ" userId="e79b0678f96bfbc0" providerId="LiveId" clId="{6BDCF257-B6DD-4824-8236-37FB7B236A1A}" dt="2023-12-13T06:33:17.012" v="7715" actId="20577"/>
          <ac:spMkLst>
            <pc:docMk/>
            <pc:sldMk cId="875087239" sldId="537"/>
            <ac:spMk id="2" creationId="{D323B0D0-FEC4-3466-9CE1-B3AAC12BC6D6}"/>
          </ac:spMkLst>
        </pc:spChg>
        <pc:spChg chg="add mod">
          <ac:chgData name="り ぶ" userId="e79b0678f96bfbc0" providerId="LiveId" clId="{6BDCF257-B6DD-4824-8236-37FB7B236A1A}" dt="2023-12-13T06:32:22.096" v="7637" actId="1076"/>
          <ac:spMkLst>
            <pc:docMk/>
            <pc:sldMk cId="875087239" sldId="537"/>
            <ac:spMk id="5" creationId="{D6D1137A-9426-47AD-2083-F0E9112656AB}"/>
          </ac:spMkLst>
        </pc:spChg>
        <pc:spChg chg="add mod">
          <ac:chgData name="り ぶ" userId="e79b0678f96bfbc0" providerId="LiveId" clId="{6BDCF257-B6DD-4824-8236-37FB7B236A1A}" dt="2023-12-13T06:32:55.395" v="7684"/>
          <ac:spMkLst>
            <pc:docMk/>
            <pc:sldMk cId="875087239" sldId="537"/>
            <ac:spMk id="6" creationId="{ED3ED32B-B36B-4D3D-E14E-5F83A2F82FC7}"/>
          </ac:spMkLst>
        </pc:spChg>
        <pc:spChg chg="add mod">
          <ac:chgData name="り ぶ" userId="e79b0678f96bfbc0" providerId="LiveId" clId="{6BDCF257-B6DD-4824-8236-37FB7B236A1A}" dt="2023-12-13T06:33:02.004" v="7687" actId="14100"/>
          <ac:spMkLst>
            <pc:docMk/>
            <pc:sldMk cId="875087239" sldId="537"/>
            <ac:spMk id="7" creationId="{2FC52833-8BE7-8209-394C-E35DDDEBD6EC}"/>
          </ac:spMkLst>
        </pc:spChg>
        <pc:picChg chg="add mod">
          <ac:chgData name="り ぶ" userId="e79b0678f96bfbc0" providerId="LiveId" clId="{6BDCF257-B6DD-4824-8236-37FB7B236A1A}" dt="2023-12-13T06:31:58.805" v="7632" actId="1076"/>
          <ac:picMkLst>
            <pc:docMk/>
            <pc:sldMk cId="875087239" sldId="537"/>
            <ac:picMk id="4" creationId="{A871240B-071A-916B-F606-CA15AA18C46F}"/>
          </ac:picMkLst>
        </pc:picChg>
      </pc:sldChg>
      <pc:sldChg chg="addSp modSp new mod">
        <pc:chgData name="り ぶ" userId="e79b0678f96bfbc0" providerId="LiveId" clId="{6BDCF257-B6DD-4824-8236-37FB7B236A1A}" dt="2023-12-13T06:37:02.503" v="7767" actId="1076"/>
        <pc:sldMkLst>
          <pc:docMk/>
          <pc:sldMk cId="4195183714" sldId="538"/>
        </pc:sldMkLst>
        <pc:spChg chg="mod">
          <ac:chgData name="り ぶ" userId="e79b0678f96bfbc0" providerId="LiveId" clId="{6BDCF257-B6DD-4824-8236-37FB7B236A1A}" dt="2023-12-13T06:36:07.590" v="7724" actId="404"/>
          <ac:spMkLst>
            <pc:docMk/>
            <pc:sldMk cId="4195183714" sldId="538"/>
            <ac:spMk id="2" creationId="{682809A5-904C-3CC6-E6FD-90B9E5520DBA}"/>
          </ac:spMkLst>
        </pc:spChg>
        <pc:spChg chg="add mod">
          <ac:chgData name="り ぶ" userId="e79b0678f96bfbc0" providerId="LiveId" clId="{6BDCF257-B6DD-4824-8236-37FB7B236A1A}" dt="2023-12-13T06:36:42.060" v="7727" actId="1076"/>
          <ac:spMkLst>
            <pc:docMk/>
            <pc:sldMk cId="4195183714" sldId="538"/>
            <ac:spMk id="5" creationId="{5DE69CF2-F0B8-E21C-6B1B-C8156784BF71}"/>
          </ac:spMkLst>
        </pc:spChg>
        <pc:spChg chg="add mod">
          <ac:chgData name="り ぶ" userId="e79b0678f96bfbc0" providerId="LiveId" clId="{6BDCF257-B6DD-4824-8236-37FB7B236A1A}" dt="2023-12-13T06:37:02.503" v="7767" actId="1076"/>
          <ac:spMkLst>
            <pc:docMk/>
            <pc:sldMk cId="4195183714" sldId="538"/>
            <ac:spMk id="6" creationId="{B56F5974-E628-DD88-6EF9-D2C658C5C6C1}"/>
          </ac:spMkLst>
        </pc:spChg>
        <pc:picChg chg="add mod">
          <ac:chgData name="り ぶ" userId="e79b0678f96bfbc0" providerId="LiveId" clId="{6BDCF257-B6DD-4824-8236-37FB7B236A1A}" dt="2023-12-13T06:35:49.323" v="7720" actId="1076"/>
          <ac:picMkLst>
            <pc:docMk/>
            <pc:sldMk cId="4195183714" sldId="538"/>
            <ac:picMk id="4" creationId="{CF7EFAFB-766C-8EEE-98CE-C40E2FB1124C}"/>
          </ac:picMkLst>
        </pc:picChg>
      </pc:sldChg>
      <pc:sldChg chg="modSp add mod">
        <pc:chgData name="り ぶ" userId="e79b0678f96bfbc0" providerId="LiveId" clId="{6BDCF257-B6DD-4824-8236-37FB7B236A1A}" dt="2024-02-01T01:32:33.770" v="8357" actId="20577"/>
        <pc:sldMkLst>
          <pc:docMk/>
          <pc:sldMk cId="1752134475" sldId="539"/>
        </pc:sldMkLst>
        <pc:spChg chg="mod">
          <ac:chgData name="り ぶ" userId="e79b0678f96bfbc0" providerId="LiveId" clId="{6BDCF257-B6DD-4824-8236-37FB7B236A1A}" dt="2024-02-01T01:32:33.770" v="8357" actId="20577"/>
          <ac:spMkLst>
            <pc:docMk/>
            <pc:sldMk cId="1752134475" sldId="539"/>
            <ac:spMk id="11" creationId="{788B9BFA-AAE4-02A1-D2BF-E76F180E4C00}"/>
          </ac:spMkLst>
        </pc:spChg>
      </pc:sldChg>
      <pc:sldChg chg="new del">
        <pc:chgData name="り ぶ" userId="e79b0678f96bfbc0" providerId="LiveId" clId="{6BDCF257-B6DD-4824-8236-37FB7B236A1A}" dt="2024-02-01T01:12:07.153" v="8151" actId="2696"/>
        <pc:sldMkLst>
          <pc:docMk/>
          <pc:sldMk cId="3589768640" sldId="539"/>
        </pc:sldMkLst>
      </pc:sldChg>
      <pc:sldChg chg="del">
        <pc:chgData name="り ぶ" userId="e79b0678f96bfbc0" providerId="LiveId" clId="{6BDCF257-B6DD-4824-8236-37FB7B236A1A}" dt="2024-02-01T01:12:07.153" v="8151" actId="2696"/>
        <pc:sldMkLst>
          <pc:docMk/>
          <pc:sldMk cId="125549287" sldId="540"/>
        </pc:sldMkLst>
      </pc:sldChg>
      <pc:sldChg chg="add">
        <pc:chgData name="り ぶ" userId="e79b0678f96bfbc0" providerId="LiveId" clId="{6BDCF257-B6DD-4824-8236-37FB7B236A1A}" dt="2024-02-01T01:12:12.103" v="8152"/>
        <pc:sldMkLst>
          <pc:docMk/>
          <pc:sldMk cId="497262359" sldId="540"/>
        </pc:sldMkLst>
      </pc:sldChg>
      <pc:sldChg chg="add">
        <pc:chgData name="り ぶ" userId="e79b0678f96bfbc0" providerId="LiveId" clId="{6BDCF257-B6DD-4824-8236-37FB7B236A1A}" dt="2024-02-01T01:12:12.103" v="8152"/>
        <pc:sldMkLst>
          <pc:docMk/>
          <pc:sldMk cId="1278480328" sldId="541"/>
        </pc:sldMkLst>
      </pc:sldChg>
      <pc:sldChg chg="del">
        <pc:chgData name="り ぶ" userId="e79b0678f96bfbc0" providerId="LiveId" clId="{6BDCF257-B6DD-4824-8236-37FB7B236A1A}" dt="2024-02-01T01:12:07.153" v="8151" actId="2696"/>
        <pc:sldMkLst>
          <pc:docMk/>
          <pc:sldMk cId="1664194799" sldId="541"/>
        </pc:sldMkLst>
      </pc:sldChg>
      <pc:sldChg chg="del">
        <pc:chgData name="り ぶ" userId="e79b0678f96bfbc0" providerId="LiveId" clId="{6BDCF257-B6DD-4824-8236-37FB7B236A1A}" dt="2024-02-01T01:12:07.153" v="8151" actId="2696"/>
        <pc:sldMkLst>
          <pc:docMk/>
          <pc:sldMk cId="957638217" sldId="542"/>
        </pc:sldMkLst>
      </pc:sldChg>
      <pc:sldChg chg="add">
        <pc:chgData name="り ぶ" userId="e79b0678f96bfbc0" providerId="LiveId" clId="{6BDCF257-B6DD-4824-8236-37FB7B236A1A}" dt="2024-02-01T01:12:12.103" v="8152"/>
        <pc:sldMkLst>
          <pc:docMk/>
          <pc:sldMk cId="4205939482" sldId="542"/>
        </pc:sldMkLst>
      </pc:sldChg>
      <pc:sldChg chg="modSp mod ord">
        <pc:chgData name="り ぶ" userId="e79b0678f96bfbc0" providerId="LiveId" clId="{6BDCF257-B6DD-4824-8236-37FB7B236A1A}" dt="2024-02-01T01:11:29.743" v="8150"/>
        <pc:sldMkLst>
          <pc:docMk/>
          <pc:sldMk cId="3650983268" sldId="543"/>
        </pc:sldMkLst>
        <pc:spChg chg="mod">
          <ac:chgData name="り ぶ" userId="e79b0678f96bfbc0" providerId="LiveId" clId="{6BDCF257-B6DD-4824-8236-37FB7B236A1A}" dt="2024-02-01T01:11:29.743" v="8150"/>
          <ac:spMkLst>
            <pc:docMk/>
            <pc:sldMk cId="3650983268" sldId="543"/>
            <ac:spMk id="2" creationId="{15BFA0E9-6293-285B-0BFC-5BC5F835043B}"/>
          </ac:spMkLst>
        </pc:spChg>
      </pc:sldChg>
      <pc:sldChg chg="modSp new mod">
        <pc:chgData name="り ぶ" userId="e79b0678f96bfbc0" providerId="LiveId" clId="{6BDCF257-B6DD-4824-8236-37FB7B236A1A}" dt="2024-02-01T01:32:10.470" v="8350"/>
        <pc:sldMkLst>
          <pc:docMk/>
          <pc:sldMk cId="481371838" sldId="545"/>
        </pc:sldMkLst>
        <pc:spChg chg="mod">
          <ac:chgData name="り ぶ" userId="e79b0678f96bfbc0" providerId="LiveId" clId="{6BDCF257-B6DD-4824-8236-37FB7B236A1A}" dt="2024-02-01T01:30:21.753" v="8203" actId="404"/>
          <ac:spMkLst>
            <pc:docMk/>
            <pc:sldMk cId="481371838" sldId="545"/>
            <ac:spMk id="2" creationId="{4BDFBBB0-FE36-0FC3-3D7E-04E71479CCC3}"/>
          </ac:spMkLst>
        </pc:spChg>
        <pc:spChg chg="mod">
          <ac:chgData name="り ぶ" userId="e79b0678f96bfbc0" providerId="LiveId" clId="{6BDCF257-B6DD-4824-8236-37FB7B236A1A}" dt="2024-02-01T01:32:10.470" v="8350"/>
          <ac:spMkLst>
            <pc:docMk/>
            <pc:sldMk cId="481371838" sldId="545"/>
            <ac:spMk id="3" creationId="{736BC1FB-740B-0B84-158D-AB7E72E1DBC6}"/>
          </ac:spMkLst>
        </pc:spChg>
      </pc:sldChg>
      <pc:sldChg chg="addSp modSp new mod">
        <pc:chgData name="り ぶ" userId="e79b0678f96bfbc0" providerId="LiveId" clId="{6BDCF257-B6DD-4824-8236-37FB7B236A1A}" dt="2024-02-01T01:37:31.930" v="8884" actId="1076"/>
        <pc:sldMkLst>
          <pc:docMk/>
          <pc:sldMk cId="1910514616" sldId="546"/>
        </pc:sldMkLst>
        <pc:spChg chg="mod">
          <ac:chgData name="り ぶ" userId="e79b0678f96bfbc0" providerId="LiveId" clId="{6BDCF257-B6DD-4824-8236-37FB7B236A1A}" dt="2024-02-01T01:33:30.939" v="8400" actId="20577"/>
          <ac:spMkLst>
            <pc:docMk/>
            <pc:sldMk cId="1910514616" sldId="546"/>
            <ac:spMk id="2" creationId="{3BF17E68-301C-6A1C-D334-D191A4B50404}"/>
          </ac:spMkLst>
        </pc:spChg>
        <pc:spChg chg="mod">
          <ac:chgData name="り ぶ" userId="e79b0678f96bfbc0" providerId="LiveId" clId="{6BDCF257-B6DD-4824-8236-37FB7B236A1A}" dt="2024-02-01T01:36:08.138" v="8773" actId="27636"/>
          <ac:spMkLst>
            <pc:docMk/>
            <pc:sldMk cId="1910514616" sldId="546"/>
            <ac:spMk id="3" creationId="{52E41566-8280-0748-8F84-2BB00D12B9B2}"/>
          </ac:spMkLst>
        </pc:spChg>
        <pc:spChg chg="add mod">
          <ac:chgData name="り ぶ" userId="e79b0678f96bfbc0" providerId="LiveId" clId="{6BDCF257-B6DD-4824-8236-37FB7B236A1A}" dt="2024-02-01T01:37:31.930" v="8884" actId="1076"/>
          <ac:spMkLst>
            <pc:docMk/>
            <pc:sldMk cId="1910514616" sldId="546"/>
            <ac:spMk id="4" creationId="{06B131CA-3A19-B717-CDEC-5BA1D55613C3}"/>
          </ac:spMkLst>
        </pc:spChg>
      </pc:sldChg>
    </pc:docChg>
  </pc:docChgLst>
  <pc:docChgLst>
    <pc:chgData name="り ぶ" userId="e79b0678f96bfbc0" providerId="LiveId" clId="{30AF422E-421C-4A9A-A83E-5B4559005E93}"/>
    <pc:docChg chg="addSld delSld modSld">
      <pc:chgData name="り ぶ" userId="e79b0678f96bfbc0" providerId="LiveId" clId="{30AF422E-421C-4A9A-A83E-5B4559005E93}" dt="2024-04-03T05:23:45.175" v="1" actId="2696"/>
      <pc:docMkLst>
        <pc:docMk/>
      </pc:docMkLst>
      <pc:sldChg chg="del">
        <pc:chgData name="り ぶ" userId="e79b0678f96bfbc0" providerId="LiveId" clId="{30AF422E-421C-4A9A-A83E-5B4559005E93}" dt="2024-04-03T05:23:45.175" v="1" actId="2696"/>
        <pc:sldMkLst>
          <pc:docMk/>
          <pc:sldMk cId="3765560559" sldId="385"/>
        </pc:sldMkLst>
      </pc:sldChg>
      <pc:sldChg chg="add">
        <pc:chgData name="り ぶ" userId="e79b0678f96bfbc0" providerId="LiveId" clId="{30AF422E-421C-4A9A-A83E-5B4559005E93}" dt="2024-04-03T05:23:42.479" v="0"/>
        <pc:sldMkLst>
          <pc:docMk/>
          <pc:sldMk cId="3679359922" sldId="41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ED8D3B-9082-49AA-B4BC-F3F4425AA7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ACFA8-1AB5-47AD-8712-789ED582E266}" type="datetimeFigureOut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EDE976-DD9F-4E5B-8DD7-50A554BDD8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8971" y="9377318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A504E-F46D-4C99-BD4A-3BE220F742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94160"/>
      </p:ext>
    </p:extLst>
  </p:cSld>
  <p:clrMap bg1="lt1" tx1="dk1" bg2="lt2" tx2="dk2" accent1="accent1" accent2="accent2" accent3="accent3" accent4="accent4" accent5="accent5" accent6="accent6" hlink="hlink" folHlink="folHlink"/>
  <p:hf hdr="0" dt="0"/>
  <p:extLst>
    <p:ext uri="{56416CCD-93CA-4268-BC5B-53C4BB910035}">
      <p15:sldGuideLst xmlns:p15="http://schemas.microsoft.com/office/powerpoint/2012/main">
        <p15:guide id="1" orient="horz" pos="3109" userDrawn="1">
          <p15:clr>
            <a:srgbClr val="F26B43"/>
          </p15:clr>
        </p15:guide>
        <p15:guide id="2" pos="2123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49E156C8-D1E6-4437-B817-0C57EC289493}" type="datetimeFigureOut">
              <a:rPr kumimoji="1" lang="ja-JP" altLang="en-US" smtClean="0"/>
              <a:pPr/>
              <a:t>2024/6/23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dirty="0"/>
              <a:t>Headline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1st subhead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2nd subhead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Text</a:t>
            </a:r>
          </a:p>
          <a:p>
            <a:pPr lvl="4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8971" y="9377318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+mn-lt"/>
              </a:defRPr>
            </a:lvl1pPr>
          </a:lstStyle>
          <a:p>
            <a:fld id="{C0644275-5C74-4E59-8F01-9B0DD8D2F6F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409710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109" userDrawn="1">
          <p15:clr>
            <a:srgbClr val="F26B43"/>
          </p15:clr>
        </p15:guide>
        <p15:guide id="2" pos="2123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3058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1123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1362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0962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8202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6057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7907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498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9359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5112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9366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050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121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2679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962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708F9C0-B03E-4ABD-81EF-A8BB7439D621}"/>
              </a:ext>
            </a:extLst>
          </p:cNvPr>
          <p:cNvSpPr/>
          <p:nvPr userDrawn="1"/>
        </p:nvSpPr>
        <p:spPr>
          <a:xfrm>
            <a:off x="6874213" y="0"/>
            <a:ext cx="2269787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99" y="1116000"/>
            <a:ext cx="6575364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99" y="3067200"/>
            <a:ext cx="6575363" cy="1260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altLang="ja-JP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2A2B3EE-7C59-4DF5-A28E-640979443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641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D431003-5452-43E8-91F6-5795452BC861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000" y="1116000"/>
            <a:ext cx="8280000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000" y="2710800"/>
            <a:ext cx="8280000" cy="14472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F34FAF-5899-4FCC-97CF-1CDD972A6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0529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" y="0"/>
            <a:ext cx="6685609" cy="687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65141DF-701C-41EB-B436-0296F415C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197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" y="0"/>
            <a:ext cx="6692094" cy="687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4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6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B49C1F-04E6-4106-8F00-66058D906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699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" y="0"/>
            <a:ext cx="6685609" cy="687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9DF87A6-DCE7-4D8E-9E35-54CD7B854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4677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CA31111-72AC-4540-8598-6B2D0B11659B}"/>
              </a:ext>
            </a:extLst>
          </p:cNvPr>
          <p:cNvSpPr/>
          <p:nvPr userDrawn="1"/>
        </p:nvSpPr>
        <p:spPr>
          <a:xfrm>
            <a:off x="6880698" y="0"/>
            <a:ext cx="2263302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D8338C9-50E0-476B-A1C1-2CD93525E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8D4A2A5-1915-4F3E-BD41-D723F919F40C}"/>
              </a:ext>
            </a:extLst>
          </p:cNvPr>
          <p:cNvSpPr txBox="1"/>
          <p:nvPr userDrawn="1"/>
        </p:nvSpPr>
        <p:spPr>
          <a:xfrm>
            <a:off x="6809362" y="4940177"/>
            <a:ext cx="2334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700" dirty="0"/>
              <a:t>© 2023 Hiroshima Prefecture. All rights reserved.</a:t>
            </a:r>
            <a:endParaRPr kumimoji="1" lang="ja-JP" altLang="en-US" sz="7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7C4AF0D-95A2-45DB-8885-315F831EDA20}"/>
              </a:ext>
            </a:extLst>
          </p:cNvPr>
          <p:cNvSpPr/>
          <p:nvPr userDrawn="1"/>
        </p:nvSpPr>
        <p:spPr>
          <a:xfrm>
            <a:off x="6874213" y="0"/>
            <a:ext cx="2269787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5B73585-FD00-D04E-2C11-961BCD516F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43" y="209637"/>
            <a:ext cx="1690733" cy="304462"/>
          </a:xfrm>
          <a:prstGeom prst="rect">
            <a:avLst/>
          </a:prstGeom>
          <a:solidFill>
            <a:srgbClr val="00E7EF"/>
          </a:solidFill>
        </p:spPr>
      </p:pic>
    </p:spTree>
    <p:extLst>
      <p:ext uri="{BB962C8B-B14F-4D97-AF65-F5344CB8AC3E}">
        <p14:creationId xmlns:p14="http://schemas.microsoft.com/office/powerpoint/2010/main" val="173570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9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AC9C8F6-653F-4247-8137-AAA15CB89CD8}"/>
              </a:ext>
            </a:extLst>
          </p:cNvPr>
          <p:cNvSpPr/>
          <p:nvPr userDrawn="1"/>
        </p:nvSpPr>
        <p:spPr>
          <a:xfrm>
            <a:off x="0" y="2204"/>
            <a:ext cx="9144000" cy="719328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4000" y="0"/>
            <a:ext cx="6664823" cy="687600"/>
          </a:xfrm>
          <a:prstGeom prst="rect">
            <a:avLst/>
          </a:prstGeom>
        </p:spPr>
        <p:txBody>
          <a:bodyPr vert="horz" lIns="0" tIns="108000" rIns="0" bIns="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30400" y="950400"/>
            <a:ext cx="8679600" cy="378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 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 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 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 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0DC7B19-3A52-4E26-9964-A6ACE8964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089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699" r:id="rId2"/>
    <p:sldLayoutId id="2147483700" r:id="rId3"/>
    <p:sldLayoutId id="2147483701" r:id="rId4"/>
    <p:sldLayoutId id="2147483702" r:id="rId5"/>
    <p:sldLayoutId id="2147483722" r:id="rId6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800" b="1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j-cs"/>
        </a:defRPr>
      </a:lvl1pPr>
    </p:titleStyle>
    <p:bodyStyle>
      <a:lvl1pPr marL="216000" indent="-216000" algn="l" defTabSz="685800" rtl="0" eaLnBrk="1" latinLnBrk="0" hangingPunct="1">
        <a:lnSpc>
          <a:spcPct val="100000"/>
        </a:lnSpc>
        <a:spcBef>
          <a:spcPts val="750"/>
        </a:spcBef>
        <a:buClr>
          <a:schemeClr val="accent4"/>
        </a:buClr>
        <a:buSzPct val="90000"/>
        <a:buFont typeface="Wingdings" panose="05000000000000000000" pitchFamily="2" charset="2"/>
        <a:buChar char="l"/>
        <a:defRPr kumimoji="1" sz="22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Ø"/>
        <a:defRPr kumimoji="1" sz="18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ü"/>
        <a:defRPr kumimoji="1" sz="16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5pPr>
      <a:lvl6pPr marL="18859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6pPr>
      <a:lvl7pPr marL="22288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7pPr>
      <a:lvl8pPr marL="25717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8pPr>
      <a:lvl9pPr marL="29146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5A9657-0BCA-9C9B-0D22-4A47038F2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開発環境のセットアップと動作確認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44C89F-5A53-AEC2-8774-F954F32C8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7023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FF8729-1BAE-D169-F1CA-18D88F3E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動作確認用プログラム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B784F4C-8F1C-49B0-DBCB-C4FAE51B81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17" r="10209" b="27777"/>
          <a:stretch/>
        </p:blipFill>
        <p:spPr>
          <a:xfrm>
            <a:off x="77130" y="1064612"/>
            <a:ext cx="5886450" cy="2600307"/>
          </a:xfrm>
          <a:prstGeom prst="rect">
            <a:avLst/>
          </a:prstGeom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03A2862E-43C0-CA98-9A78-7915E6579113}"/>
              </a:ext>
            </a:extLst>
          </p:cNvPr>
          <p:cNvSpPr/>
          <p:nvPr/>
        </p:nvSpPr>
        <p:spPr>
          <a:xfrm>
            <a:off x="1467143" y="1149130"/>
            <a:ext cx="6119812" cy="3292077"/>
          </a:xfrm>
          <a:prstGeom prst="wedgeRectCallout">
            <a:avLst>
              <a:gd name="adj1" fmla="val -59445"/>
              <a:gd name="adj2" fmla="val 19030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190D13C-ADAD-A477-55B4-CED0C3C7FE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96" t="1058" r="11041" b="25793"/>
          <a:stretch/>
        </p:blipFill>
        <p:spPr>
          <a:xfrm>
            <a:off x="1724317" y="1655144"/>
            <a:ext cx="5629276" cy="2633663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60AB7898-1E5E-CF1E-89AD-91322F740D9D}"/>
              </a:ext>
            </a:extLst>
          </p:cNvPr>
          <p:cNvSpPr/>
          <p:nvPr/>
        </p:nvSpPr>
        <p:spPr>
          <a:xfrm>
            <a:off x="3383359" y="1626135"/>
            <a:ext cx="4320277" cy="3193447"/>
          </a:xfrm>
          <a:prstGeom prst="wedgeRectCallout">
            <a:avLst>
              <a:gd name="adj1" fmla="val -63393"/>
              <a:gd name="adj2" fmla="val 16661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D91DF7-BE4F-8C2B-8F5B-67CA67603833}"/>
              </a:ext>
            </a:extLst>
          </p:cNvPr>
          <p:cNvSpPr txBox="1"/>
          <p:nvPr/>
        </p:nvSpPr>
        <p:spPr>
          <a:xfrm>
            <a:off x="94562" y="74908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配布物のトップディレクトリ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9F7D747-66D4-1E0A-3C64-2DAC5400E443}"/>
              </a:ext>
            </a:extLst>
          </p:cNvPr>
          <p:cNvSpPr txBox="1"/>
          <p:nvPr/>
        </p:nvSpPr>
        <p:spPr>
          <a:xfrm>
            <a:off x="1669864" y="1256803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「</a:t>
            </a:r>
            <a:r>
              <a:rPr kumimoji="1" lang="en-US" altLang="ja-JP" dirty="0"/>
              <a:t>IDE</a:t>
            </a:r>
            <a:r>
              <a:rPr kumimoji="1" lang="ja-JP" altLang="en-US" dirty="0"/>
              <a:t>」ディレクトリ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2C701FE-B5FD-28AE-3474-00466ACA9B21}"/>
              </a:ext>
            </a:extLst>
          </p:cNvPr>
          <p:cNvSpPr txBox="1"/>
          <p:nvPr/>
        </p:nvSpPr>
        <p:spPr>
          <a:xfrm>
            <a:off x="3528925" y="1643427"/>
            <a:ext cx="415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「</a:t>
            </a:r>
            <a:r>
              <a:rPr kumimoji="1" lang="en-US" altLang="ja-JP" dirty="0"/>
              <a:t>IDE\Arduino</a:t>
            </a:r>
            <a:r>
              <a:rPr kumimoji="1" lang="ja-JP" altLang="en-US" dirty="0"/>
              <a:t>練習用」ディレクトリ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570B7011-5DAE-1780-9EB5-DA888DC709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628" t="793" r="29949" b="26072"/>
          <a:stretch/>
        </p:blipFill>
        <p:spPr>
          <a:xfrm>
            <a:off x="3583605" y="2128126"/>
            <a:ext cx="3542818" cy="2313081"/>
          </a:xfrm>
          <a:prstGeom prst="rect">
            <a:avLst/>
          </a:prstGeom>
        </p:spPr>
      </p:pic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5E006F3F-AF0D-063F-F430-6EB74D370AE0}"/>
              </a:ext>
            </a:extLst>
          </p:cNvPr>
          <p:cNvSpPr/>
          <p:nvPr/>
        </p:nvSpPr>
        <p:spPr>
          <a:xfrm>
            <a:off x="5108241" y="2276375"/>
            <a:ext cx="3958629" cy="2455964"/>
          </a:xfrm>
          <a:prstGeom prst="wedgeRectCallout">
            <a:avLst>
              <a:gd name="adj1" fmla="val -61842"/>
              <a:gd name="adj2" fmla="val 30755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E20C8CA2-07FF-8AA0-9BDA-9CB54C014E8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341" r="39567" b="17950"/>
          <a:stretch/>
        </p:blipFill>
        <p:spPr>
          <a:xfrm>
            <a:off x="5543497" y="2902225"/>
            <a:ext cx="1846131" cy="181652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CEC34C4-3ED6-8C30-341F-6F972DE1F819}"/>
              </a:ext>
            </a:extLst>
          </p:cNvPr>
          <p:cNvSpPr txBox="1"/>
          <p:nvPr/>
        </p:nvSpPr>
        <p:spPr>
          <a:xfrm>
            <a:off x="5102512" y="2325644"/>
            <a:ext cx="4121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「</a:t>
            </a:r>
            <a:r>
              <a:rPr kumimoji="1" lang="en-US" altLang="ja-JP" dirty="0"/>
              <a:t>IDE\Arduino</a:t>
            </a:r>
            <a:r>
              <a:rPr kumimoji="1" lang="ja-JP" altLang="en-US" dirty="0"/>
              <a:t>練習用</a:t>
            </a:r>
            <a:r>
              <a:rPr kumimoji="1" lang="en-US" altLang="ja-JP" dirty="0"/>
              <a:t>\HelloWorld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   ディレクトリ</a:t>
            </a:r>
          </a:p>
        </p:txBody>
      </p:sp>
    </p:spTree>
    <p:extLst>
      <p:ext uri="{BB962C8B-B14F-4D97-AF65-F5344CB8AC3E}">
        <p14:creationId xmlns:p14="http://schemas.microsoft.com/office/powerpoint/2010/main" val="3592530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F8D01E-4A1A-836B-34E0-C61FAFEB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Arduino IDE</a:t>
            </a:r>
            <a:r>
              <a:rPr kumimoji="1" lang="ja-JP" altLang="en-US" dirty="0"/>
              <a:t>の動作確認</a:t>
            </a:r>
            <a:r>
              <a:rPr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A66E10-5ACC-090D-3D4C-6A69CDE5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Hello World</a:t>
            </a:r>
            <a:r>
              <a:rPr kumimoji="1" lang="ja-JP" altLang="en-US" dirty="0"/>
              <a:t>」ファイルをダブルクリックし，</a:t>
            </a:r>
            <a:r>
              <a:rPr kumimoji="1" lang="en-US" altLang="ja-JP" dirty="0"/>
              <a:t>Arduino IDE</a:t>
            </a:r>
            <a:r>
              <a:rPr lang="ja-JP" altLang="en-US" dirty="0"/>
              <a:t>を起動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r>
              <a:rPr lang="ja-JP" altLang="en-US" dirty="0"/>
              <a:t>起動時の画面</a:t>
            </a:r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A683F24-B180-B0FF-23AB-BDA8346C9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695" y="2016494"/>
            <a:ext cx="4473183" cy="290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1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4D764-D7D8-F3F3-C175-50818F5A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Arduino IDE</a:t>
            </a:r>
            <a:r>
              <a:rPr kumimoji="1" lang="ja-JP" altLang="en-US" dirty="0"/>
              <a:t>の動作確認</a:t>
            </a:r>
            <a:r>
              <a:rPr lang="en-US" altLang="ja-JP" dirty="0"/>
              <a:t>(2)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B3265E3-8119-74FF-D78A-25821D78B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40" y="943276"/>
            <a:ext cx="6021593" cy="3907700"/>
          </a:xfrm>
          <a:prstGeom prst="rect">
            <a:avLst/>
          </a:prstGeom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0B6B6A05-3B1F-9ED6-2127-B6C707732130}"/>
              </a:ext>
            </a:extLst>
          </p:cNvPr>
          <p:cNvSpPr/>
          <p:nvPr/>
        </p:nvSpPr>
        <p:spPr>
          <a:xfrm>
            <a:off x="4380499" y="1428656"/>
            <a:ext cx="2621880" cy="1006536"/>
          </a:xfrm>
          <a:prstGeom prst="wedgeRectCallout">
            <a:avLst>
              <a:gd name="adj1" fmla="val -99465"/>
              <a:gd name="adj2" fmla="val -49406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USB</a:t>
            </a:r>
            <a:r>
              <a:rPr kumimoji="1" lang="ja-JP" altLang="en-US" dirty="0">
                <a:solidFill>
                  <a:schemeClr val="tx1"/>
                </a:solidFill>
              </a:rPr>
              <a:t>で接続している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機種名が出るので選択</a:t>
            </a:r>
          </a:p>
        </p:txBody>
      </p:sp>
    </p:spTree>
    <p:extLst>
      <p:ext uri="{BB962C8B-B14F-4D97-AF65-F5344CB8AC3E}">
        <p14:creationId xmlns:p14="http://schemas.microsoft.com/office/powerpoint/2010/main" val="1409119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C07AFA-1D2F-905E-2B09-0ABE6087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Arduino IDE</a:t>
            </a:r>
            <a:r>
              <a:rPr kumimoji="1" lang="ja-JP" altLang="en-US" dirty="0"/>
              <a:t>の動作確認</a:t>
            </a:r>
            <a:r>
              <a:rPr lang="en-US" altLang="ja-JP" dirty="0"/>
              <a:t>(3)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0AFF0B5-0B60-7972-1C8F-789D900B9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92" y="784460"/>
            <a:ext cx="6021593" cy="3907700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03D72873-5C36-B055-9C7F-B882AB95F552}"/>
              </a:ext>
            </a:extLst>
          </p:cNvPr>
          <p:cNvSpPr/>
          <p:nvPr/>
        </p:nvSpPr>
        <p:spPr>
          <a:xfrm>
            <a:off x="2306255" y="899267"/>
            <a:ext cx="2621880" cy="1006536"/>
          </a:xfrm>
          <a:prstGeom prst="wedgeRectCallout">
            <a:avLst>
              <a:gd name="adj1" fmla="val -90103"/>
              <a:gd name="adj2" fmla="val -15937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インストールボタンをクリック</a:t>
            </a:r>
          </a:p>
        </p:txBody>
      </p:sp>
    </p:spTree>
    <p:extLst>
      <p:ext uri="{BB962C8B-B14F-4D97-AF65-F5344CB8AC3E}">
        <p14:creationId xmlns:p14="http://schemas.microsoft.com/office/powerpoint/2010/main" val="2275587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1B9535-0357-03DC-E478-E9AF0CB8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Arduino IDE</a:t>
            </a:r>
            <a:r>
              <a:rPr kumimoji="1" lang="ja-JP" altLang="en-US" dirty="0"/>
              <a:t>の動作確認</a:t>
            </a:r>
            <a:r>
              <a:rPr lang="en-US" altLang="ja-JP" dirty="0"/>
              <a:t>(4)</a:t>
            </a:r>
            <a:endParaRPr kumimoji="1" lang="ja-JP" altLang="en-US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C7C3F4DF-8AB5-1A9D-6C0F-5066DF455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コンパイル中の状態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D2CB88F-F2E2-5C7F-6FD1-78623FC66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75" y="1217596"/>
            <a:ext cx="5591479" cy="362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79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3E7396-209F-9C99-8284-CD1DD256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Arduino IDE</a:t>
            </a:r>
            <a:r>
              <a:rPr kumimoji="1" lang="ja-JP" altLang="en-US" dirty="0"/>
              <a:t>の動作確認</a:t>
            </a:r>
            <a:r>
              <a:rPr lang="en-US" altLang="ja-JP" dirty="0"/>
              <a:t>(5)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0F8535-AC3A-B063-CEF2-33A09C8A7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00" y="950400"/>
            <a:ext cx="8679600" cy="687600"/>
          </a:xfrm>
        </p:spPr>
        <p:txBody>
          <a:bodyPr/>
          <a:lstStyle/>
          <a:p>
            <a:r>
              <a:rPr kumimoji="1" lang="ja-JP" altLang="en-US" dirty="0"/>
              <a:t>インストール成功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6570E28-8855-D3B0-3DDE-315361F46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35" y="1294200"/>
            <a:ext cx="5763524" cy="374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16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DFDBC22-8DC6-518D-8C5B-CD00B1E3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Arduino IDE</a:t>
            </a:r>
            <a:r>
              <a:rPr kumimoji="1" lang="ja-JP" altLang="en-US" dirty="0"/>
              <a:t>の動作確認</a:t>
            </a:r>
            <a:r>
              <a:rPr lang="en-US" altLang="ja-JP" dirty="0"/>
              <a:t>(6)</a:t>
            </a:r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3C05236-45C0-AA2E-9D1A-2B12D9FE2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98" y="1150219"/>
            <a:ext cx="5333411" cy="3461106"/>
          </a:xfrm>
          <a:prstGeom prst="rect">
            <a:avLst/>
          </a:prstGeom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B7C08F78-7BDD-135C-09F5-5BCE6A0E4EBF}"/>
              </a:ext>
            </a:extLst>
          </p:cNvPr>
          <p:cNvSpPr/>
          <p:nvPr/>
        </p:nvSpPr>
        <p:spPr>
          <a:xfrm>
            <a:off x="1401480" y="716431"/>
            <a:ext cx="3748036" cy="404956"/>
          </a:xfrm>
          <a:prstGeom prst="wedgeRectCallout">
            <a:avLst>
              <a:gd name="adj1" fmla="val -44520"/>
              <a:gd name="adj2" fmla="val 106471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①「ツール」メニューをクリック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2C395618-32E2-BBDD-D5D8-89FFF90DA5A9}"/>
              </a:ext>
            </a:extLst>
          </p:cNvPr>
          <p:cNvSpPr/>
          <p:nvPr/>
        </p:nvSpPr>
        <p:spPr>
          <a:xfrm>
            <a:off x="3450057" y="1855420"/>
            <a:ext cx="3748036" cy="404956"/>
          </a:xfrm>
          <a:prstGeom prst="wedgeRectCallout">
            <a:avLst>
              <a:gd name="adj1" fmla="val -60185"/>
              <a:gd name="adj2" fmla="val -11184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②「シリアルモニタ」を選択</a:t>
            </a:r>
          </a:p>
        </p:txBody>
      </p:sp>
    </p:spTree>
    <p:extLst>
      <p:ext uri="{BB962C8B-B14F-4D97-AF65-F5344CB8AC3E}">
        <p14:creationId xmlns:p14="http://schemas.microsoft.com/office/powerpoint/2010/main" val="930955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B9AF09-8CE8-7619-C712-A78AC807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Arduino IDE</a:t>
            </a:r>
            <a:r>
              <a:rPr kumimoji="1" lang="ja-JP" altLang="en-US" dirty="0"/>
              <a:t>の動作確認</a:t>
            </a:r>
            <a:r>
              <a:rPr lang="en-US" altLang="ja-JP" dirty="0"/>
              <a:t>(7)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F5482AB-2795-58B1-8EAA-3C01E48F5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42" y="947075"/>
            <a:ext cx="5763524" cy="3740227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E17C1262-1EBB-40CB-AB7F-93D8E0ECF2E8}"/>
              </a:ext>
            </a:extLst>
          </p:cNvPr>
          <p:cNvSpPr/>
          <p:nvPr/>
        </p:nvSpPr>
        <p:spPr>
          <a:xfrm>
            <a:off x="2882166" y="3993947"/>
            <a:ext cx="4808419" cy="404956"/>
          </a:xfrm>
          <a:prstGeom prst="wedgeRectCallout">
            <a:avLst>
              <a:gd name="adj1" fmla="val -60185"/>
              <a:gd name="adj2" fmla="val -11184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秒毎に「</a:t>
            </a:r>
            <a:r>
              <a:rPr kumimoji="1" lang="en-US" altLang="ja-JP" dirty="0">
                <a:solidFill>
                  <a:schemeClr val="tx1"/>
                </a:solidFill>
              </a:rPr>
              <a:t>Hello, World</a:t>
            </a:r>
            <a:r>
              <a:rPr kumimoji="1" lang="ja-JP" altLang="en-US" dirty="0">
                <a:solidFill>
                  <a:schemeClr val="tx1"/>
                </a:solidFill>
              </a:rPr>
              <a:t>」が出力されれば</a:t>
            </a:r>
            <a:r>
              <a:rPr kumimoji="1" lang="en-US" altLang="ja-JP" dirty="0">
                <a:solidFill>
                  <a:schemeClr val="tx1"/>
                </a:solidFill>
              </a:rPr>
              <a:t>OK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43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6A106D-D2F4-D946-8CC2-4A7E51FAC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Arduino</a:t>
            </a:r>
            <a:r>
              <a:rPr kumimoji="1" lang="ja-JP" altLang="en-US" dirty="0"/>
              <a:t>用ライブラリ</a:t>
            </a:r>
            <a:r>
              <a:rPr kumimoji="1" lang="ja-JP" altLang="en-US"/>
              <a:t>のインストール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7EB3DC-5D60-D8AB-BB36-D99A68BCF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IDE</a:t>
            </a:r>
            <a:r>
              <a:rPr kumimoji="1" lang="ja-JP" altLang="en-US" dirty="0"/>
              <a:t>でインストールできないライブラリへの対応</a:t>
            </a:r>
            <a:endParaRPr kumimoji="1" lang="en-US" altLang="ja-JP" dirty="0"/>
          </a:p>
          <a:p>
            <a:r>
              <a:rPr lang="en-US" altLang="ja-JP" dirty="0"/>
              <a:t>(Windows</a:t>
            </a:r>
            <a:r>
              <a:rPr lang="ja-JP" altLang="en-US" dirty="0"/>
              <a:t>で説明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9922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FF8729-1BAE-D169-F1CA-18D88F3E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追加インストールするライブラリの場所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B784F4C-8F1C-49B0-DBCB-C4FAE51B81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17" r="10209" b="27777"/>
          <a:stretch/>
        </p:blipFill>
        <p:spPr>
          <a:xfrm>
            <a:off x="77130" y="1064612"/>
            <a:ext cx="5886450" cy="2600307"/>
          </a:xfrm>
          <a:prstGeom prst="rect">
            <a:avLst/>
          </a:prstGeom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03A2862E-43C0-CA98-9A78-7915E6579113}"/>
              </a:ext>
            </a:extLst>
          </p:cNvPr>
          <p:cNvSpPr/>
          <p:nvPr/>
        </p:nvSpPr>
        <p:spPr>
          <a:xfrm>
            <a:off x="1467143" y="1149130"/>
            <a:ext cx="6119812" cy="3292077"/>
          </a:xfrm>
          <a:prstGeom prst="wedgeRectCallout">
            <a:avLst>
              <a:gd name="adj1" fmla="val -59445"/>
              <a:gd name="adj2" fmla="val 19030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190D13C-ADAD-A477-55B4-CED0C3C7FE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96" t="1058" r="11041" b="25793"/>
          <a:stretch/>
        </p:blipFill>
        <p:spPr>
          <a:xfrm>
            <a:off x="1724317" y="1655144"/>
            <a:ext cx="5629276" cy="2633663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60AB7898-1E5E-CF1E-89AD-91322F740D9D}"/>
              </a:ext>
            </a:extLst>
          </p:cNvPr>
          <p:cNvSpPr/>
          <p:nvPr/>
        </p:nvSpPr>
        <p:spPr>
          <a:xfrm>
            <a:off x="3383359" y="1626135"/>
            <a:ext cx="5279122" cy="3432248"/>
          </a:xfrm>
          <a:prstGeom prst="wedgeRectCallout">
            <a:avLst>
              <a:gd name="adj1" fmla="val -58770"/>
              <a:gd name="adj2" fmla="val 5542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D91DF7-BE4F-8C2B-8F5B-67CA67603833}"/>
              </a:ext>
            </a:extLst>
          </p:cNvPr>
          <p:cNvSpPr txBox="1"/>
          <p:nvPr/>
        </p:nvSpPr>
        <p:spPr>
          <a:xfrm>
            <a:off x="94562" y="74908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配布物のトップディレクトリ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9F7D747-66D4-1E0A-3C64-2DAC5400E443}"/>
              </a:ext>
            </a:extLst>
          </p:cNvPr>
          <p:cNvSpPr txBox="1"/>
          <p:nvPr/>
        </p:nvSpPr>
        <p:spPr>
          <a:xfrm>
            <a:off x="1669864" y="1256803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「</a:t>
            </a:r>
            <a:r>
              <a:rPr kumimoji="1" lang="en-US" altLang="ja-JP" dirty="0"/>
              <a:t>IDE</a:t>
            </a:r>
            <a:r>
              <a:rPr kumimoji="1" lang="ja-JP" altLang="en-US" dirty="0"/>
              <a:t>」ディレクトリ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2C701FE-B5FD-28AE-3474-00466ACA9B21}"/>
              </a:ext>
            </a:extLst>
          </p:cNvPr>
          <p:cNvSpPr txBox="1"/>
          <p:nvPr/>
        </p:nvSpPr>
        <p:spPr>
          <a:xfrm>
            <a:off x="3528925" y="1643427"/>
            <a:ext cx="484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「</a:t>
            </a:r>
            <a:r>
              <a:rPr kumimoji="1" lang="en-US" altLang="ja-JP" dirty="0"/>
              <a:t>IDE\Arduino</a:t>
            </a:r>
            <a:r>
              <a:rPr kumimoji="1" lang="ja-JP" altLang="en-US" dirty="0"/>
              <a:t>用ライブラリ」ディレクトリ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DA80542-63E2-CCAB-EBC5-3C7BFE5EAA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337" t="1574" r="3263" b="14537"/>
          <a:stretch/>
        </p:blipFill>
        <p:spPr>
          <a:xfrm>
            <a:off x="4109956" y="2022769"/>
            <a:ext cx="3803182" cy="278777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32F5FB-9C9C-2349-8AA5-ACAD0E0B135A}"/>
              </a:ext>
            </a:extLst>
          </p:cNvPr>
          <p:cNvSpPr txBox="1"/>
          <p:nvPr/>
        </p:nvSpPr>
        <p:spPr>
          <a:xfrm>
            <a:off x="4796505" y="4810539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</a:rPr>
              <a:t>このディレクトリ内部の全フォルダをコピー</a:t>
            </a:r>
          </a:p>
        </p:txBody>
      </p:sp>
    </p:spTree>
    <p:extLst>
      <p:ext uri="{BB962C8B-B14F-4D97-AF65-F5344CB8AC3E}">
        <p14:creationId xmlns:p14="http://schemas.microsoft.com/office/powerpoint/2010/main" val="66324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BE0B27-245E-F2EE-C741-9A8220CFC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マークダウン</a:t>
            </a:r>
            <a:r>
              <a:rPr lang="ja-JP" altLang="en-US"/>
              <a:t>が見られることの確認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483BDB9-E4E1-E382-0FBA-071C907F9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1608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7A0A60-6B1E-9088-9D6F-1B6B1EA6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Arduino</a:t>
            </a:r>
            <a:r>
              <a:rPr kumimoji="1" lang="ja-JP" altLang="en-US" dirty="0"/>
              <a:t>用ライブラリのコピー先 </a:t>
            </a:r>
            <a:r>
              <a:rPr kumimoji="1" lang="en-US" altLang="ja-JP" dirty="0"/>
              <a:t>(windows)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D5DCC65-2343-8094-8F1F-FE484F6EA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65"/>
          <a:stretch/>
        </p:blipFill>
        <p:spPr>
          <a:xfrm>
            <a:off x="275753" y="1102344"/>
            <a:ext cx="3556109" cy="250209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C59D89-D12C-2283-F7AE-CB0BBCEEAC5A}"/>
              </a:ext>
            </a:extLst>
          </p:cNvPr>
          <p:cNvSpPr txBox="1"/>
          <p:nvPr/>
        </p:nvSpPr>
        <p:spPr>
          <a:xfrm>
            <a:off x="234000" y="71030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ユーザのトップディレクトリ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3888980B-6104-2DF5-C4BD-AA99566DDF35}"/>
              </a:ext>
            </a:extLst>
          </p:cNvPr>
          <p:cNvSpPr/>
          <p:nvPr/>
        </p:nvSpPr>
        <p:spPr>
          <a:xfrm>
            <a:off x="1689312" y="1617042"/>
            <a:ext cx="1977913" cy="2305253"/>
          </a:xfrm>
          <a:prstGeom prst="wedgeRectCallout">
            <a:avLst>
              <a:gd name="adj1" fmla="val -73004"/>
              <a:gd name="adj2" fmla="val -8153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57D6234-1D81-B8D3-0B61-41B4998706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26" t="22097" r="51789" b="17306"/>
          <a:stretch/>
        </p:blipFill>
        <p:spPr>
          <a:xfrm>
            <a:off x="2071392" y="2435191"/>
            <a:ext cx="1275438" cy="1371599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62645257-8B32-C1B6-93DA-1D735D7E8A6B}"/>
              </a:ext>
            </a:extLst>
          </p:cNvPr>
          <p:cNvSpPr/>
          <p:nvPr/>
        </p:nvSpPr>
        <p:spPr>
          <a:xfrm>
            <a:off x="3525905" y="2498700"/>
            <a:ext cx="5478530" cy="2233637"/>
          </a:xfrm>
          <a:prstGeom prst="wedgeRectCallout">
            <a:avLst>
              <a:gd name="adj1" fmla="val -64988"/>
              <a:gd name="adj2" fmla="val -4376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2BF1EC5-5427-B5F4-BF9A-A8828A86AA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905" t="22321" r="23263" b="30041"/>
          <a:stretch/>
        </p:blipFill>
        <p:spPr>
          <a:xfrm>
            <a:off x="3937706" y="2859956"/>
            <a:ext cx="4739469" cy="1488957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12EAF32-D848-68CA-3A2B-D51C5FDAFDD1}"/>
              </a:ext>
            </a:extLst>
          </p:cNvPr>
          <p:cNvSpPr txBox="1"/>
          <p:nvPr/>
        </p:nvSpPr>
        <p:spPr>
          <a:xfrm>
            <a:off x="3831862" y="4410814"/>
            <a:ext cx="3564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</a:rPr>
              <a:t>「</a:t>
            </a:r>
            <a:r>
              <a:rPr kumimoji="1" lang="en-US" altLang="ja-JP" sz="1400" dirty="0">
                <a:solidFill>
                  <a:srgbClr val="FF0000"/>
                </a:solidFill>
              </a:rPr>
              <a:t>libraries</a:t>
            </a:r>
            <a:r>
              <a:rPr kumimoji="1" lang="ja-JP" altLang="en-US" sz="1400" dirty="0">
                <a:solidFill>
                  <a:srgbClr val="FF0000"/>
                </a:solidFill>
              </a:rPr>
              <a:t>」ディレクトリ内に全てコピー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21598A8-57F9-F250-7612-F38B64B12C00}"/>
              </a:ext>
            </a:extLst>
          </p:cNvPr>
          <p:cNvSpPr txBox="1"/>
          <p:nvPr/>
        </p:nvSpPr>
        <p:spPr>
          <a:xfrm>
            <a:off x="1826743" y="180851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ドキュメント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AEAE6D0-1F54-98A4-AE77-658467CD9F59}"/>
              </a:ext>
            </a:extLst>
          </p:cNvPr>
          <p:cNvSpPr txBox="1"/>
          <p:nvPr/>
        </p:nvSpPr>
        <p:spPr>
          <a:xfrm>
            <a:off x="3866606" y="2495779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ドキュメント</a:t>
            </a:r>
            <a:r>
              <a:rPr kumimoji="1" lang="en-US" altLang="ja-JP" dirty="0"/>
              <a:t>\Arduino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5579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72CFD4-E0AF-7D59-E3DB-CAACC1CA3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IDE</a:t>
            </a:r>
            <a:r>
              <a:rPr kumimoji="1" lang="ja-JP" altLang="en-US" dirty="0"/>
              <a:t>とライブラリのチェック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A58D5D4-8976-E1EC-A739-F1451E348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サンプルプログラムのコンパイルによるインストール状況の確認</a:t>
            </a:r>
            <a:endParaRPr kumimoji="1" lang="en-US" altLang="ja-JP" dirty="0"/>
          </a:p>
          <a:p>
            <a:r>
              <a:rPr lang="en-US" altLang="ja-JP" dirty="0"/>
              <a:t>(Windows</a:t>
            </a:r>
            <a:r>
              <a:rPr lang="ja-JP" altLang="en-US" dirty="0"/>
              <a:t>で説明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6293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FF94C-A3A1-3699-0C36-B6F8BAADF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確認用</a:t>
            </a:r>
            <a:r>
              <a:rPr kumimoji="1" lang="en-US" altLang="ja-JP" dirty="0"/>
              <a:t>Arduino</a:t>
            </a:r>
            <a:r>
              <a:rPr kumimoji="1" lang="ja-JP" altLang="en-US" dirty="0"/>
              <a:t>スケッチ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18D1801-E690-4F3A-999C-B4B4CAEC2A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17" r="10209" b="27777"/>
          <a:stretch/>
        </p:blipFill>
        <p:spPr>
          <a:xfrm>
            <a:off x="77130" y="1064612"/>
            <a:ext cx="5886450" cy="260030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B0C63B6-1255-BD58-1DE9-680F420D6A1E}"/>
              </a:ext>
            </a:extLst>
          </p:cNvPr>
          <p:cNvSpPr txBox="1"/>
          <p:nvPr/>
        </p:nvSpPr>
        <p:spPr>
          <a:xfrm>
            <a:off x="94562" y="74908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配布物のトップディレクトリ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9E16C409-910C-E8DA-F9FD-9D5D1CE096BD}"/>
              </a:ext>
            </a:extLst>
          </p:cNvPr>
          <p:cNvSpPr/>
          <p:nvPr/>
        </p:nvSpPr>
        <p:spPr>
          <a:xfrm>
            <a:off x="1302136" y="1064612"/>
            <a:ext cx="4415492" cy="3752934"/>
          </a:xfrm>
          <a:prstGeom prst="wedgeRectCallout">
            <a:avLst>
              <a:gd name="adj1" fmla="val -56540"/>
              <a:gd name="adj2" fmla="val 13567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7CCB57B-2F22-86BE-AF9B-C7F1DBE078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023" r="31667" b="14125"/>
          <a:stretch/>
        </p:blipFill>
        <p:spPr>
          <a:xfrm>
            <a:off x="1623848" y="1495433"/>
            <a:ext cx="3594538" cy="3219974"/>
          </a:xfrm>
          <a:prstGeom prst="rect">
            <a:avLst/>
          </a:prstGeom>
        </p:spPr>
      </p:pic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4FC38D3E-0404-A681-AA61-B45D374DBFF3}"/>
              </a:ext>
            </a:extLst>
          </p:cNvPr>
          <p:cNvSpPr/>
          <p:nvPr/>
        </p:nvSpPr>
        <p:spPr>
          <a:xfrm>
            <a:off x="3369139" y="3183434"/>
            <a:ext cx="3488861" cy="1716994"/>
          </a:xfrm>
          <a:prstGeom prst="wedgeRectCallout">
            <a:avLst>
              <a:gd name="adj1" fmla="val -66773"/>
              <a:gd name="adj2" fmla="val 25602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138A48B-E049-7ED8-BA86-8EE099A5DE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402" t="39994" r="38334" b="19576"/>
          <a:stretch/>
        </p:blipFill>
        <p:spPr>
          <a:xfrm>
            <a:off x="3648236" y="3394344"/>
            <a:ext cx="2858814" cy="1303283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9EB9870-8032-81DB-A8E5-D782084E2B59}"/>
              </a:ext>
            </a:extLst>
          </p:cNvPr>
          <p:cNvSpPr txBox="1"/>
          <p:nvPr/>
        </p:nvSpPr>
        <p:spPr>
          <a:xfrm>
            <a:off x="1687305" y="117309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/>
              <a:t>IDE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4CC64F3-8367-BAC8-D843-9BC3B16FC199}"/>
              </a:ext>
            </a:extLst>
          </p:cNvPr>
          <p:cNvSpPr txBox="1"/>
          <p:nvPr/>
        </p:nvSpPr>
        <p:spPr>
          <a:xfrm>
            <a:off x="3346914" y="3209678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/>
              <a:t>IDE\</a:t>
            </a:r>
            <a:r>
              <a:rPr kumimoji="1" lang="ja-JP" altLang="en-US" dirty="0"/>
              <a:t>開発環境確認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7239D34-5928-94C6-70B1-2F356D58E03A}"/>
              </a:ext>
            </a:extLst>
          </p:cNvPr>
          <p:cNvSpPr/>
          <p:nvPr/>
        </p:nvSpPr>
        <p:spPr>
          <a:xfrm>
            <a:off x="5540958" y="979404"/>
            <a:ext cx="3488861" cy="3752934"/>
          </a:xfrm>
          <a:prstGeom prst="wedgeRectCallout">
            <a:avLst>
              <a:gd name="adj1" fmla="val -68129"/>
              <a:gd name="adj2" fmla="val 37020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504799AC-D39F-9794-8519-EE6AA6CB313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149" r="34998" b="17235"/>
          <a:stretch/>
        </p:blipFill>
        <p:spPr>
          <a:xfrm>
            <a:off x="5672495" y="1621134"/>
            <a:ext cx="3095464" cy="296857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C7E5F70-80FE-A959-D06D-EBFA1E352BFA}"/>
              </a:ext>
            </a:extLst>
          </p:cNvPr>
          <p:cNvSpPr txBox="1"/>
          <p:nvPr/>
        </p:nvSpPr>
        <p:spPr>
          <a:xfrm>
            <a:off x="5619258" y="1140464"/>
            <a:ext cx="3332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/>
              <a:t>IDE\</a:t>
            </a:r>
            <a:r>
              <a:rPr kumimoji="1" lang="ja-JP" altLang="en-US" sz="1400" dirty="0"/>
              <a:t>開発環境確認</a:t>
            </a:r>
            <a:r>
              <a:rPr kumimoji="1" lang="en-US" altLang="ja-JP" sz="1400" dirty="0"/>
              <a:t>\</a:t>
            </a:r>
            <a:r>
              <a:rPr kumimoji="1" lang="en-US" altLang="ja-JP" sz="1400" dirty="0" err="1"/>
              <a:t>AusEx_MqttClient</a:t>
            </a:r>
            <a:endParaRPr kumimoji="1" lang="ja-JP" altLang="en-US" sz="1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DEAEF8B-4772-B71E-D83D-77AB6D279BFD}"/>
              </a:ext>
            </a:extLst>
          </p:cNvPr>
          <p:cNvSpPr txBox="1"/>
          <p:nvPr/>
        </p:nvSpPr>
        <p:spPr>
          <a:xfrm>
            <a:off x="6794616" y="3619726"/>
            <a:ext cx="198002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</a:rPr>
              <a:t>これをダブルクリック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FC5A3A5-94A5-6011-ECAA-1D5A318CE290}"/>
              </a:ext>
            </a:extLst>
          </p:cNvPr>
          <p:cNvCxnSpPr/>
          <p:nvPr/>
        </p:nvCxnSpPr>
        <p:spPr>
          <a:xfrm flipH="1">
            <a:off x="6580001" y="3830741"/>
            <a:ext cx="339608" cy="211190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217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65E290-5EB7-63F9-0200-36CA93812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対象ボードとして「</a:t>
            </a:r>
            <a:r>
              <a:rPr lang="en-US" altLang="ja-JP" dirty="0"/>
              <a:t>MKR WiFi1010</a:t>
            </a:r>
            <a:r>
              <a:rPr lang="ja-JP" altLang="en-US" dirty="0"/>
              <a:t>」を選択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4A04C61-2BB9-7AF1-B516-F89634C03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859" y="830316"/>
            <a:ext cx="4996750" cy="4190537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B70278A9-6D30-B452-6C54-FF45ED2D7985}"/>
              </a:ext>
            </a:extLst>
          </p:cNvPr>
          <p:cNvSpPr/>
          <p:nvPr/>
        </p:nvSpPr>
        <p:spPr>
          <a:xfrm>
            <a:off x="2836907" y="687600"/>
            <a:ext cx="2255616" cy="322754"/>
          </a:xfrm>
          <a:prstGeom prst="wedgeRectCallout">
            <a:avLst>
              <a:gd name="adj1" fmla="val -58171"/>
              <a:gd name="adj2" fmla="val 37991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①ツールメニューを選択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58D0FBF-796A-B7DA-3EBD-14276BF77557}"/>
              </a:ext>
            </a:extLst>
          </p:cNvPr>
          <p:cNvSpPr/>
          <p:nvPr/>
        </p:nvSpPr>
        <p:spPr>
          <a:xfrm>
            <a:off x="130492" y="1785931"/>
            <a:ext cx="2255616" cy="322754"/>
          </a:xfrm>
          <a:prstGeom prst="wedgeRectCallout">
            <a:avLst>
              <a:gd name="adj1" fmla="val 56689"/>
              <a:gd name="adj2" fmla="val 2170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②ボードメニューを選択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D5BE0543-E934-56C7-26F2-1ED6BFDCC5F5}"/>
              </a:ext>
            </a:extLst>
          </p:cNvPr>
          <p:cNvSpPr/>
          <p:nvPr/>
        </p:nvSpPr>
        <p:spPr>
          <a:xfrm>
            <a:off x="5411940" y="2043434"/>
            <a:ext cx="1987342" cy="322754"/>
          </a:xfrm>
          <a:prstGeom prst="wedgeRectCallout">
            <a:avLst>
              <a:gd name="adj1" fmla="val -67065"/>
              <a:gd name="adj2" fmla="val 64043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③</a:t>
            </a:r>
            <a:r>
              <a:rPr kumimoji="1" lang="en-US" altLang="ja-JP" sz="1400" dirty="0">
                <a:solidFill>
                  <a:schemeClr val="tx1"/>
                </a:solidFill>
              </a:rPr>
              <a:t>SAMD</a:t>
            </a:r>
            <a:r>
              <a:rPr kumimoji="1" lang="ja-JP" altLang="en-US" sz="1400" dirty="0">
                <a:solidFill>
                  <a:schemeClr val="tx1"/>
                </a:solidFill>
              </a:rPr>
              <a:t>ボードを選択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66364F1-6D69-A798-C309-D3AE24D46DCD}"/>
              </a:ext>
            </a:extLst>
          </p:cNvPr>
          <p:cNvSpPr/>
          <p:nvPr/>
        </p:nvSpPr>
        <p:spPr>
          <a:xfrm>
            <a:off x="6362470" y="2764207"/>
            <a:ext cx="2407313" cy="322754"/>
          </a:xfrm>
          <a:prstGeom prst="wedgeRectCallout">
            <a:avLst>
              <a:gd name="adj1" fmla="val -64446"/>
              <a:gd name="adj2" fmla="val -5971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④ </a:t>
            </a:r>
            <a:r>
              <a:rPr kumimoji="1" lang="en-US" altLang="ja-JP" sz="1400" dirty="0">
                <a:solidFill>
                  <a:schemeClr val="tx1"/>
                </a:solidFill>
              </a:rPr>
              <a:t>MKR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WiFi</a:t>
            </a:r>
            <a:r>
              <a:rPr kumimoji="1" lang="en-US" altLang="ja-JP" sz="1400" dirty="0">
                <a:solidFill>
                  <a:schemeClr val="tx1"/>
                </a:solidFill>
              </a:rPr>
              <a:t> 1010</a:t>
            </a:r>
            <a:r>
              <a:rPr kumimoji="1" lang="ja-JP" altLang="en-US" sz="1400" dirty="0">
                <a:solidFill>
                  <a:schemeClr val="tx1"/>
                </a:solidFill>
              </a:rPr>
              <a:t>を選択</a:t>
            </a:r>
          </a:p>
        </p:txBody>
      </p:sp>
    </p:spTree>
    <p:extLst>
      <p:ext uri="{BB962C8B-B14F-4D97-AF65-F5344CB8AC3E}">
        <p14:creationId xmlns:p14="http://schemas.microsoft.com/office/powerpoint/2010/main" val="128052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61B22EE0-6364-2649-FB6B-5F0FF3595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15" y="933060"/>
            <a:ext cx="5744377" cy="408965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338A873-3B46-DD24-80E7-FA7E9BE1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コンパイル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E971184D-A74E-18A5-0263-22F7015E3BC3}"/>
              </a:ext>
            </a:extLst>
          </p:cNvPr>
          <p:cNvSpPr/>
          <p:nvPr/>
        </p:nvSpPr>
        <p:spPr>
          <a:xfrm>
            <a:off x="1018617" y="871531"/>
            <a:ext cx="1524887" cy="322754"/>
          </a:xfrm>
          <a:prstGeom prst="wedgeRectCallout">
            <a:avLst>
              <a:gd name="adj1" fmla="val -61433"/>
              <a:gd name="adj2" fmla="val 46132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ここをクリック</a:t>
            </a:r>
          </a:p>
        </p:txBody>
      </p:sp>
    </p:spTree>
    <p:extLst>
      <p:ext uri="{BB962C8B-B14F-4D97-AF65-F5344CB8AC3E}">
        <p14:creationId xmlns:p14="http://schemas.microsoft.com/office/powerpoint/2010/main" val="2018622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095BE4-4BC0-11B4-F327-54DF0890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結果確認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72BEF95-D25B-12C3-E6AA-B962538D0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29" y="777766"/>
            <a:ext cx="5744377" cy="4089653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5DE5C7E2-9F48-28B0-91A5-BD683EAE4AEC}"/>
              </a:ext>
            </a:extLst>
          </p:cNvPr>
          <p:cNvSpPr/>
          <p:nvPr/>
        </p:nvSpPr>
        <p:spPr>
          <a:xfrm>
            <a:off x="4933721" y="2351840"/>
            <a:ext cx="3012100" cy="941503"/>
          </a:xfrm>
          <a:prstGeom prst="wedgeRectCallout">
            <a:avLst>
              <a:gd name="adj1" fmla="val -61433"/>
              <a:gd name="adj2" fmla="val 46132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エラー無しにコンパイルできれば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IDE</a:t>
            </a:r>
            <a:r>
              <a:rPr kumimoji="1" lang="ja-JP" altLang="en-US" sz="1400" dirty="0">
                <a:solidFill>
                  <a:schemeClr val="tx1"/>
                </a:solidFill>
              </a:rPr>
              <a:t>やライブラリのインストール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状況は正常</a:t>
            </a:r>
          </a:p>
        </p:txBody>
      </p:sp>
    </p:spTree>
    <p:extLst>
      <p:ext uri="{BB962C8B-B14F-4D97-AF65-F5344CB8AC3E}">
        <p14:creationId xmlns:p14="http://schemas.microsoft.com/office/powerpoint/2010/main" val="4177559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373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E60858-9E00-1E44-A524-75B63E98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マニュアルの場所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EEFD9F2-5E54-E7F9-DB26-4965969CD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3" y="1088966"/>
            <a:ext cx="5740376" cy="2188007"/>
          </a:xfrm>
          <a:prstGeom prst="rect">
            <a:avLst/>
          </a:prstGeom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D513BE56-A44A-E948-F8C3-58CE0642DBB9}"/>
              </a:ext>
            </a:extLst>
          </p:cNvPr>
          <p:cNvSpPr/>
          <p:nvPr/>
        </p:nvSpPr>
        <p:spPr>
          <a:xfrm>
            <a:off x="2460985" y="1530417"/>
            <a:ext cx="6607744" cy="3229910"/>
          </a:xfrm>
          <a:prstGeom prst="wedgeRectCallout">
            <a:avLst>
              <a:gd name="adj1" fmla="val -55356"/>
              <a:gd name="adj2" fmla="val -31878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B3E1409-76C9-C536-0823-2D5CCB7B1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602" y="1963787"/>
            <a:ext cx="6246510" cy="264698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511C636-99EA-0808-ADA3-1358C3CF8519}"/>
              </a:ext>
            </a:extLst>
          </p:cNvPr>
          <p:cNvSpPr txBox="1"/>
          <p:nvPr/>
        </p:nvSpPr>
        <p:spPr>
          <a:xfrm>
            <a:off x="124667" y="73369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配布物のトップディレクトリ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DCBC0E9-A3F7-02FA-E96C-894F183EDA23}"/>
              </a:ext>
            </a:extLst>
          </p:cNvPr>
          <p:cNvSpPr txBox="1"/>
          <p:nvPr/>
        </p:nvSpPr>
        <p:spPr>
          <a:xfrm>
            <a:off x="3068393" y="1594455"/>
            <a:ext cx="365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 err="1"/>
              <a:t>ArduinoSensorGen</a:t>
            </a:r>
            <a:r>
              <a:rPr kumimoji="1" lang="ja-JP" altLang="en-US" dirty="0"/>
              <a:t>ディレクトリ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F0B30F1E-A422-2A40-F92A-205006BF5AD6}"/>
              </a:ext>
            </a:extLst>
          </p:cNvPr>
          <p:cNvSpPr/>
          <p:nvPr/>
        </p:nvSpPr>
        <p:spPr>
          <a:xfrm>
            <a:off x="4653814" y="2842969"/>
            <a:ext cx="1525605" cy="789271"/>
          </a:xfrm>
          <a:prstGeom prst="wedgeRectCallout">
            <a:avLst>
              <a:gd name="adj1" fmla="val -64366"/>
              <a:gd name="adj2" fmla="val -32622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マニュアル</a:t>
            </a:r>
          </a:p>
        </p:txBody>
      </p:sp>
    </p:spTree>
    <p:extLst>
      <p:ext uri="{BB962C8B-B14F-4D97-AF65-F5344CB8AC3E}">
        <p14:creationId xmlns:p14="http://schemas.microsoft.com/office/powerpoint/2010/main" val="45775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0E1C82-9CDC-C8D4-8C27-15F8F99B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マニュアルへのアクセス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89E278-2CC6-DD95-A68A-9B9027EC7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参照方法</a:t>
            </a:r>
            <a:endParaRPr lang="en-US" altLang="ja-JP" dirty="0"/>
          </a:p>
          <a:p>
            <a:pPr lvl="1"/>
            <a:r>
              <a:rPr kumimoji="1" lang="en-US" altLang="ja-JP" dirty="0"/>
              <a:t>chrome</a:t>
            </a:r>
            <a:r>
              <a:rPr kumimoji="1" lang="ja-JP" altLang="en-US" dirty="0"/>
              <a:t>で</a:t>
            </a:r>
            <a:r>
              <a:rPr lang="ja-JP" altLang="en-US" dirty="0"/>
              <a:t>マニュアルディレクトリ内の</a:t>
            </a:r>
            <a:r>
              <a:rPr kumimoji="1" lang="ja-JP" altLang="en-US" dirty="0"/>
              <a:t>「</a:t>
            </a:r>
            <a:r>
              <a:rPr kumimoji="1" lang="en-US" altLang="ja-JP" dirty="0"/>
              <a:t>README.md</a:t>
            </a:r>
            <a:r>
              <a:rPr kumimoji="1" lang="ja-JP" altLang="en-US" dirty="0"/>
              <a:t>」を開く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ドキュメント内のオペレーション</a:t>
            </a:r>
            <a:endParaRPr kumimoji="1" lang="en-US" altLang="ja-JP" dirty="0"/>
          </a:p>
          <a:p>
            <a:pPr lvl="1"/>
            <a:r>
              <a:rPr lang="ja-JP" altLang="en-US" dirty="0"/>
              <a:t>リンクを辿ることで，ブラウザ内で操作が完了</a:t>
            </a:r>
            <a:endParaRPr kumimoji="1"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DEDD5D76-6873-7CA3-4525-AAB64007FDE4}"/>
              </a:ext>
            </a:extLst>
          </p:cNvPr>
          <p:cNvSpPr/>
          <p:nvPr/>
        </p:nvSpPr>
        <p:spPr>
          <a:xfrm>
            <a:off x="5887039" y="282805"/>
            <a:ext cx="2417975" cy="886119"/>
          </a:xfrm>
          <a:prstGeom prst="wedgeRectCallout">
            <a:avLst/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整形して表示されて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いれば</a:t>
            </a:r>
            <a:r>
              <a:rPr kumimoji="1" lang="en-US" altLang="ja-JP" dirty="0">
                <a:solidFill>
                  <a:schemeClr val="tx1"/>
                </a:solidFill>
              </a:rPr>
              <a:t>OK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9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E54E40-4D2A-85E8-D94C-56DCAFD1F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プログラム生成環境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D38631D-73EC-D232-BCD1-75EDDE002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253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E60858-9E00-1E44-A524-75B63E98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プログラム生成環境</a:t>
            </a:r>
            <a:r>
              <a:rPr lang="ja-JP" altLang="en-US" dirty="0"/>
              <a:t>の各プログラム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EEFD9F2-5E54-E7F9-DB26-4965969CD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3" y="1088966"/>
            <a:ext cx="5740376" cy="2188007"/>
          </a:xfrm>
          <a:prstGeom prst="rect">
            <a:avLst/>
          </a:prstGeom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D513BE56-A44A-E948-F8C3-58CE0642DBB9}"/>
              </a:ext>
            </a:extLst>
          </p:cNvPr>
          <p:cNvSpPr/>
          <p:nvPr/>
        </p:nvSpPr>
        <p:spPr>
          <a:xfrm>
            <a:off x="2460985" y="1530417"/>
            <a:ext cx="6607744" cy="3229910"/>
          </a:xfrm>
          <a:prstGeom prst="wedgeRectCallout">
            <a:avLst>
              <a:gd name="adj1" fmla="val -55356"/>
              <a:gd name="adj2" fmla="val -31878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B3E1409-76C9-C536-0823-2D5CCB7B1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602" y="1963787"/>
            <a:ext cx="6246510" cy="264698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511C636-99EA-0808-ADA3-1358C3CF8519}"/>
              </a:ext>
            </a:extLst>
          </p:cNvPr>
          <p:cNvSpPr txBox="1"/>
          <p:nvPr/>
        </p:nvSpPr>
        <p:spPr>
          <a:xfrm>
            <a:off x="124667" y="73369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配布物のトップディレクトリ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DCBC0E9-A3F7-02FA-E96C-894F183EDA23}"/>
              </a:ext>
            </a:extLst>
          </p:cNvPr>
          <p:cNvSpPr txBox="1"/>
          <p:nvPr/>
        </p:nvSpPr>
        <p:spPr>
          <a:xfrm>
            <a:off x="3068393" y="1594455"/>
            <a:ext cx="365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 err="1"/>
              <a:t>ArduinoSensorGen</a:t>
            </a:r>
            <a:r>
              <a:rPr kumimoji="1" lang="ja-JP" altLang="en-US" dirty="0"/>
              <a:t>ディレクトリ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39EB6EFA-6B81-EE68-9980-DB3D258E4D71}"/>
              </a:ext>
            </a:extLst>
          </p:cNvPr>
          <p:cNvSpPr/>
          <p:nvPr/>
        </p:nvSpPr>
        <p:spPr>
          <a:xfrm>
            <a:off x="4968575" y="2743201"/>
            <a:ext cx="2573307" cy="1626670"/>
          </a:xfrm>
          <a:prstGeom prst="roundRect">
            <a:avLst/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Python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プログラム本体</a:t>
            </a:r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・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checkConfig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・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editConfig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・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genSketch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Windows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用バッチファイル</a:t>
            </a:r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・ </a:t>
            </a:r>
            <a:r>
              <a:rPr kumimoji="1" lang="en-US" altLang="ja-JP" sz="1200" dirty="0">
                <a:solidFill>
                  <a:schemeClr val="tx1"/>
                </a:solidFill>
              </a:rPr>
              <a:t>checkConfig.bat</a:t>
            </a:r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・ </a:t>
            </a:r>
            <a:r>
              <a:rPr kumimoji="1" lang="en-US" altLang="ja-JP" sz="1200" dirty="0">
                <a:solidFill>
                  <a:schemeClr val="tx1"/>
                </a:solidFill>
              </a:rPr>
              <a:t>editConfig.bat</a:t>
            </a:r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・ </a:t>
            </a:r>
            <a:r>
              <a:rPr kumimoji="1" lang="en-US" altLang="ja-JP" sz="1200" dirty="0">
                <a:solidFill>
                  <a:schemeClr val="tx1"/>
                </a:solidFill>
              </a:rPr>
              <a:t>genSketch.bat</a:t>
            </a:r>
          </a:p>
        </p:txBody>
      </p:sp>
    </p:spTree>
    <p:extLst>
      <p:ext uri="{BB962C8B-B14F-4D97-AF65-F5344CB8AC3E}">
        <p14:creationId xmlns:p14="http://schemas.microsoft.com/office/powerpoint/2010/main" val="311723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5321AF-7F7C-4AE6-3E75-096776DE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実行方法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AEE760-ABC9-61BA-7402-5F6A42CB1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Windows</a:t>
            </a:r>
            <a:r>
              <a:rPr lang="ja-JP" altLang="en-US" dirty="0"/>
              <a:t>の場合</a:t>
            </a:r>
            <a:endParaRPr lang="en-US" altLang="ja-JP" dirty="0"/>
          </a:p>
          <a:p>
            <a:pPr lvl="1"/>
            <a:r>
              <a:rPr lang="ja-JP" altLang="en-US" dirty="0"/>
              <a:t>各バッチファイルを画面上でダブルクリック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Mac</a:t>
            </a:r>
            <a:r>
              <a:rPr lang="ja-JP" altLang="en-US" dirty="0"/>
              <a:t>や</a:t>
            </a:r>
            <a:r>
              <a:rPr lang="en-US" altLang="ja-JP" dirty="0"/>
              <a:t>Linux</a:t>
            </a:r>
            <a:r>
              <a:rPr lang="ja-JP" altLang="en-US" dirty="0"/>
              <a:t>の場合 </a:t>
            </a:r>
            <a:r>
              <a:rPr lang="en-US" altLang="ja-JP" dirty="0"/>
              <a:t>: shell</a:t>
            </a:r>
            <a:r>
              <a:rPr lang="ja-JP" altLang="en-US" dirty="0"/>
              <a:t>画面で以下の操作を実施</a:t>
            </a:r>
            <a:endParaRPr lang="en-US" altLang="ja-JP" dirty="0"/>
          </a:p>
          <a:p>
            <a:pPr lvl="1"/>
            <a:r>
              <a:rPr lang="ja-JP" altLang="en-US" dirty="0"/>
              <a:t>各プログラムファイルが存在するディレクトリに移動</a:t>
            </a:r>
            <a:endParaRPr lang="en-US" altLang="ja-JP" dirty="0"/>
          </a:p>
          <a:p>
            <a:pPr lvl="1"/>
            <a:r>
              <a:rPr lang="ja-JP" altLang="en-US" dirty="0"/>
              <a:t>以下のコマンドでプログラムファイルを実行可能に変更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ターミナル画面で実行するファイルを指定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0E8BD84-CBF0-5940-E74A-E59B0378789E}"/>
              </a:ext>
            </a:extLst>
          </p:cNvPr>
          <p:cNvSpPr/>
          <p:nvPr/>
        </p:nvSpPr>
        <p:spPr>
          <a:xfrm>
            <a:off x="903949" y="3124637"/>
            <a:ext cx="4885509" cy="4493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$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chmod</a:t>
            </a:r>
            <a:r>
              <a:rPr kumimoji="1" lang="en-US" altLang="ja-JP" sz="1400" dirty="0">
                <a:solidFill>
                  <a:schemeClr val="tx1"/>
                </a:solidFill>
              </a:rPr>
              <a:t> +x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checkConfig</a:t>
            </a:r>
            <a:r>
              <a:rPr kumimoji="1" lang="en-US" altLang="ja-JP" sz="1400" dirty="0">
                <a:solidFill>
                  <a:schemeClr val="tx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editConfig</a:t>
            </a:r>
            <a:r>
              <a:rPr kumimoji="1" lang="en-US" altLang="ja-JP" sz="1400" dirty="0">
                <a:solidFill>
                  <a:schemeClr val="tx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genSketch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8920314-F63C-136F-F982-2477C0504B26}"/>
              </a:ext>
            </a:extLst>
          </p:cNvPr>
          <p:cNvSpPr/>
          <p:nvPr/>
        </p:nvSpPr>
        <p:spPr>
          <a:xfrm>
            <a:off x="903948" y="4068783"/>
            <a:ext cx="4885509" cy="4493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$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editConfig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429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E798D-1220-2B21-7FD9-AAFE876D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動作確認 </a:t>
            </a:r>
            <a:r>
              <a:rPr kumimoji="1" lang="en-US" altLang="ja-JP" dirty="0"/>
              <a:t>: </a:t>
            </a:r>
            <a:r>
              <a:rPr kumimoji="1" lang="ja-JP" altLang="en-US" dirty="0"/>
              <a:t>以下の画面が表示されることを確認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2EB18C5-4EB9-6FB5-2F27-B56CF15C7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00" y="1297388"/>
            <a:ext cx="2217534" cy="253759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FC15ECB-463B-F753-05F8-CC7DA13C72C8}"/>
              </a:ext>
            </a:extLst>
          </p:cNvPr>
          <p:cNvSpPr txBox="1"/>
          <p:nvPr/>
        </p:nvSpPr>
        <p:spPr>
          <a:xfrm>
            <a:off x="386452" y="1004281"/>
            <a:ext cx="199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 err="1"/>
              <a:t>checkConfig</a:t>
            </a:r>
            <a:r>
              <a:rPr kumimoji="1" lang="ja-JP" altLang="en-US" dirty="0"/>
              <a:t>画面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F6D8642-AAD4-41F7-33AC-AA5A4851D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761" y="1373613"/>
            <a:ext cx="2217730" cy="253781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28EBB8E-06C2-C43C-20A6-ED62489968C6}"/>
              </a:ext>
            </a:extLst>
          </p:cNvPr>
          <p:cNvSpPr txBox="1"/>
          <p:nvPr/>
        </p:nvSpPr>
        <p:spPr>
          <a:xfrm>
            <a:off x="3508164" y="1062148"/>
            <a:ext cx="178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 err="1"/>
              <a:t>editConfig</a:t>
            </a:r>
            <a:r>
              <a:rPr kumimoji="1" lang="ja-JP" altLang="en-US" dirty="0"/>
              <a:t>画面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F984D5D-1BD1-1F2A-59BD-F41077DB8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087" y="1318078"/>
            <a:ext cx="2106843" cy="2682424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02E7CDC-F840-6679-B9C1-9D23C4AE000F}"/>
              </a:ext>
            </a:extLst>
          </p:cNvPr>
          <p:cNvSpPr txBox="1"/>
          <p:nvPr/>
        </p:nvSpPr>
        <p:spPr>
          <a:xfrm>
            <a:off x="6415075" y="1021051"/>
            <a:ext cx="181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 err="1"/>
              <a:t>genSketch</a:t>
            </a:r>
            <a:r>
              <a:rPr kumimoji="1" lang="ja-JP" altLang="en-US" dirty="0"/>
              <a:t>画面</a:t>
            </a:r>
          </a:p>
        </p:txBody>
      </p:sp>
    </p:spTree>
    <p:extLst>
      <p:ext uri="{BB962C8B-B14F-4D97-AF65-F5344CB8AC3E}">
        <p14:creationId xmlns:p14="http://schemas.microsoft.com/office/powerpoint/2010/main" val="320183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FA4A1C-670C-A769-0ADC-8958CEEEF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Arduino IDE</a:t>
            </a:r>
            <a:r>
              <a:rPr kumimoji="1" lang="ja-JP" altLang="en-US" dirty="0"/>
              <a:t>の動作確認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790018-BD87-A217-9DB6-C4BA29B4D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131316"/>
      </p:ext>
    </p:extLst>
  </p:cSld>
  <p:clrMapOvr>
    <a:masterClrMapping/>
  </p:clrMapOvr>
</p:sld>
</file>

<file path=ppt/theme/theme1.xml><?xml version="1.0" encoding="utf-8"?>
<a:theme xmlns:a="http://schemas.openxmlformats.org/drawingml/2006/main" name="デジタルリテラシ">
  <a:themeElements>
    <a:clrScheme name="F_Tool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0563C1"/>
      </a:hlink>
      <a:folHlink>
        <a:srgbClr val="954F72"/>
      </a:folHlink>
    </a:clrScheme>
    <a:fontScheme name="F_Tool_JP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89D5AA51-82D9-46A9-B088-81940A62FD39}" vid="{9DA0BA57-D874-448D-82DD-D6F8E40BAE5A}"/>
    </a:ext>
  </a:extLst>
</a:theme>
</file>

<file path=ppt/theme/theme2.xml><?xml version="1.0" encoding="utf-8"?>
<a:theme xmlns:a="http://schemas.openxmlformats.org/drawingml/2006/main" name="Office テーマ">
  <a:themeElements>
    <a:clrScheme name="F_Tool_8_EN">
      <a:dk1>
        <a:srgbClr val="000000"/>
      </a:dk1>
      <a:lt1>
        <a:sysClr val="window" lastClr="FFFFFF"/>
      </a:lt1>
      <a:dk2>
        <a:srgbClr val="D51C89"/>
      </a:dk2>
      <a:lt2>
        <a:srgbClr val="E60000"/>
      </a:lt2>
      <a:accent1>
        <a:srgbClr val="1813B1"/>
      </a:accent1>
      <a:accent2>
        <a:srgbClr val="00ECF4"/>
      </a:accent2>
      <a:accent3>
        <a:srgbClr val="75D700"/>
      </a:accent3>
      <a:accent4>
        <a:srgbClr val="00812F"/>
      </a:accent4>
      <a:accent5>
        <a:srgbClr val="FFE800"/>
      </a:accent5>
      <a:accent6>
        <a:srgbClr val="FF8100"/>
      </a:accent6>
      <a:hlink>
        <a:srgbClr val="0563C1"/>
      </a:hlink>
      <a:folHlink>
        <a:srgbClr val="954F72"/>
      </a:folHlink>
    </a:clrScheme>
    <a:fontScheme name="F_Tool_8_EN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F_Tool_8_EN">
      <a:dk1>
        <a:srgbClr val="000000"/>
      </a:dk1>
      <a:lt1>
        <a:sysClr val="window" lastClr="FFFFFF"/>
      </a:lt1>
      <a:dk2>
        <a:srgbClr val="D51C89"/>
      </a:dk2>
      <a:lt2>
        <a:srgbClr val="E60000"/>
      </a:lt2>
      <a:accent1>
        <a:srgbClr val="1813B1"/>
      </a:accent1>
      <a:accent2>
        <a:srgbClr val="00ECF4"/>
      </a:accent2>
      <a:accent3>
        <a:srgbClr val="75D700"/>
      </a:accent3>
      <a:accent4>
        <a:srgbClr val="00812F"/>
      </a:accent4>
      <a:accent5>
        <a:srgbClr val="FFE800"/>
      </a:accent5>
      <a:accent6>
        <a:srgbClr val="FF8100"/>
      </a:accent6>
      <a:hlink>
        <a:srgbClr val="0563C1"/>
      </a:hlink>
      <a:folHlink>
        <a:srgbClr val="954F72"/>
      </a:folHlink>
    </a:clrScheme>
    <a:fontScheme name="F_Tool_8_EN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個人</Template>
  <TotalTime>1779</TotalTime>
  <Words>495</Words>
  <Application>Microsoft Office PowerPoint</Application>
  <PresentationFormat>画面に合わせる (16:9)</PresentationFormat>
  <Paragraphs>115</Paragraphs>
  <Slides>26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1" baseType="lpstr">
      <vt:lpstr>メイリオ</vt:lpstr>
      <vt:lpstr>Arial</vt:lpstr>
      <vt:lpstr>Times New Roman</vt:lpstr>
      <vt:lpstr>Wingdings</vt:lpstr>
      <vt:lpstr>デジタルリテラシ</vt:lpstr>
      <vt:lpstr>開発環境のセットアップと動作確認</vt:lpstr>
      <vt:lpstr>マークダウンが見られることの確認</vt:lpstr>
      <vt:lpstr>マニュアルの場所</vt:lpstr>
      <vt:lpstr>マニュアルへのアクセス</vt:lpstr>
      <vt:lpstr>プログラム生成環境</vt:lpstr>
      <vt:lpstr>プログラム生成環境の各プログラム</vt:lpstr>
      <vt:lpstr>実行方法</vt:lpstr>
      <vt:lpstr>動作確認 : 以下の画面が表示されることを確認</vt:lpstr>
      <vt:lpstr>Arduino IDEの動作確認</vt:lpstr>
      <vt:lpstr>動作確認用プログラム</vt:lpstr>
      <vt:lpstr>Arduino IDEの動作確認(1)</vt:lpstr>
      <vt:lpstr>Arduino IDEの動作確認(2)</vt:lpstr>
      <vt:lpstr>Arduino IDEの動作確認(3)</vt:lpstr>
      <vt:lpstr>Arduino IDEの動作確認(4)</vt:lpstr>
      <vt:lpstr>Arduino IDEの動作確認(5)</vt:lpstr>
      <vt:lpstr>Arduino IDEの動作確認(6)</vt:lpstr>
      <vt:lpstr>Arduino IDEの動作確認(7)</vt:lpstr>
      <vt:lpstr>Arduino用ライブラリのインストール</vt:lpstr>
      <vt:lpstr>追加インストールするライブラリの場所</vt:lpstr>
      <vt:lpstr>Arduino用ライブラリのコピー先 (windows)</vt:lpstr>
      <vt:lpstr>IDEとライブラリのチェック</vt:lpstr>
      <vt:lpstr>確認用Arduinoスケッチ</vt:lpstr>
      <vt:lpstr>対象ボードとして「MKR WiFi1010」を選択</vt:lpstr>
      <vt:lpstr>コンパイル</vt:lpstr>
      <vt:lpstr>結果確認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野呂　正明</dc:creator>
  <cp:lastModifiedBy>り ぶ</cp:lastModifiedBy>
  <cp:revision>1</cp:revision>
  <cp:lastPrinted>2022-11-21T08:07:27Z</cp:lastPrinted>
  <dcterms:created xsi:type="dcterms:W3CDTF">2023-12-11T02:17:30Z</dcterms:created>
  <dcterms:modified xsi:type="dcterms:W3CDTF">2024-06-23T03:18:43Z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295cc1-d279-42ac-ab4d-3b0f4fece050_Enabled">
    <vt:lpwstr>true</vt:lpwstr>
  </property>
  <property fmtid="{D5CDD505-2E9C-101B-9397-08002B2CF9AE}" pid="3" name="MSIP_Label_a7295cc1-d279-42ac-ab4d-3b0f4fece050_SetDate">
    <vt:lpwstr>2021-10-28T00:05:04Z</vt:lpwstr>
  </property>
  <property fmtid="{D5CDD505-2E9C-101B-9397-08002B2CF9AE}" pid="4" name="MSIP_Label_a7295cc1-d279-42ac-ab4d-3b0f4fece050_Method">
    <vt:lpwstr>Standard</vt:lpwstr>
  </property>
  <property fmtid="{D5CDD505-2E9C-101B-9397-08002B2CF9AE}" pid="5" name="MSIP_Label_a7295cc1-d279-42ac-ab4d-3b0f4fece050_Name">
    <vt:lpwstr>FUJITSU-RESTRICTED​</vt:lpwstr>
  </property>
  <property fmtid="{D5CDD505-2E9C-101B-9397-08002B2CF9AE}" pid="6" name="MSIP_Label_a7295cc1-d279-42ac-ab4d-3b0f4fece050_SiteId">
    <vt:lpwstr>a19f121d-81e1-4858-a9d8-736e267fd4c7</vt:lpwstr>
  </property>
  <property fmtid="{D5CDD505-2E9C-101B-9397-08002B2CF9AE}" pid="7" name="MSIP_Label_a7295cc1-d279-42ac-ab4d-3b0f4fece050_ActionId">
    <vt:lpwstr>2213c45c-f659-4547-b6fb-40f3bd2d3676</vt:lpwstr>
  </property>
  <property fmtid="{D5CDD505-2E9C-101B-9397-08002B2CF9AE}" pid="8" name="MSIP_Label_a7295cc1-d279-42ac-ab4d-3b0f4fece050_ContentBits">
    <vt:lpwstr>0</vt:lpwstr>
  </property>
</Properties>
</file>