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21"/>
  </p:notesMasterIdLst>
  <p:handoutMasterIdLst>
    <p:handoutMasterId r:id="rId22"/>
  </p:handoutMasterIdLst>
  <p:sldIdLst>
    <p:sldId id="380" r:id="rId2"/>
    <p:sldId id="381" r:id="rId3"/>
    <p:sldId id="382" r:id="rId4"/>
    <p:sldId id="396" r:id="rId5"/>
    <p:sldId id="383" r:id="rId6"/>
    <p:sldId id="384" r:id="rId7"/>
    <p:sldId id="385" r:id="rId8"/>
    <p:sldId id="386" r:id="rId9"/>
    <p:sldId id="387" r:id="rId10"/>
    <p:sldId id="388" r:id="rId11"/>
    <p:sldId id="401" r:id="rId12"/>
    <p:sldId id="392" r:id="rId13"/>
    <p:sldId id="397" r:id="rId14"/>
    <p:sldId id="398" r:id="rId15"/>
    <p:sldId id="399" r:id="rId16"/>
    <p:sldId id="393" r:id="rId17"/>
    <p:sldId id="400" r:id="rId18"/>
    <p:sldId id="389" r:id="rId19"/>
    <p:sldId id="395" r:id="rId20"/>
  </p:sldIdLst>
  <p:sldSz cx="9144000" cy="5143500" type="screen16x9"/>
  <p:notesSz cx="6742113"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5602" userDrawn="1">
          <p15:clr>
            <a:srgbClr val="A4A3A4"/>
          </p15:clr>
        </p15:guide>
        <p15:guide id="4" orient="horz" pos="577" userDrawn="1">
          <p15:clr>
            <a:srgbClr val="A4A3A4"/>
          </p15:clr>
        </p15:guide>
        <p15:guide id="5" orient="horz" pos="2981" userDrawn="1">
          <p15:clr>
            <a:srgbClr val="A4A3A4"/>
          </p15:clr>
        </p15:guide>
        <p15:guide id="6" pos="1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FFEFFF"/>
    <a:srgbClr val="FFE1FF"/>
    <a:srgbClr val="00E7EF"/>
    <a:srgbClr val="FFFFCC"/>
    <a:srgbClr val="FFE700"/>
    <a:srgbClr val="FFFFFF"/>
    <a:srgbClr val="000000"/>
    <a:srgbClr val="EA0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540704-64AD-46B7-92B5-CF93B3BE39AA}" v="18" dt="2024-01-07T06:09:57.57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86335" autoAdjust="0"/>
  </p:normalViewPr>
  <p:slideViewPr>
    <p:cSldViewPr snapToGrid="0">
      <p:cViewPr varScale="1">
        <p:scale>
          <a:sx n="118" d="100"/>
          <a:sy n="118" d="100"/>
        </p:scale>
        <p:origin x="104" y="284"/>
      </p:cViewPr>
      <p:guideLst>
        <p:guide orient="horz" pos="1620"/>
        <p:guide pos="2880"/>
        <p:guide pos="5602"/>
        <p:guide orient="horz" pos="577"/>
        <p:guide orient="horz" pos="2981"/>
        <p:guide pos="158"/>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p:scale>
          <a:sx n="75" d="100"/>
          <a:sy n="75" d="100"/>
        </p:scale>
        <p:origin x="3452" y="2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り ぶ" userId="e79b0678f96bfbc0" providerId="LiveId" clId="{A8FD49EF-71BA-4A01-81D8-74B65D55745E}"/>
    <pc:docChg chg="undo custSel addSld delSld modSld sldOrd">
      <pc:chgData name="り ぶ" userId="e79b0678f96bfbc0" providerId="LiveId" clId="{A8FD49EF-71BA-4A01-81D8-74B65D55745E}" dt="2023-12-12T11:21:46.900" v="9501"/>
      <pc:docMkLst>
        <pc:docMk/>
      </pc:docMkLst>
      <pc:sldChg chg="modSp mod">
        <pc:chgData name="り ぶ" userId="e79b0678f96bfbc0" providerId="LiveId" clId="{A8FD49EF-71BA-4A01-81D8-74B65D55745E}" dt="2023-12-11T08:54:51.883" v="2177"/>
        <pc:sldMkLst>
          <pc:docMk/>
          <pc:sldMk cId="3770236491" sldId="380"/>
        </pc:sldMkLst>
        <pc:spChg chg="mod">
          <ac:chgData name="り ぶ" userId="e79b0678f96bfbc0" providerId="LiveId" clId="{A8FD49EF-71BA-4A01-81D8-74B65D55745E}" dt="2023-12-11T08:54:51.883" v="2177"/>
          <ac:spMkLst>
            <pc:docMk/>
            <pc:sldMk cId="3770236491" sldId="380"/>
            <ac:spMk id="2" creationId="{6B5A9657-0BCA-9C9B-0D22-4A47038F2E81}"/>
          </ac:spMkLst>
        </pc:spChg>
      </pc:sldChg>
      <pc:sldChg chg="addSp delSp modSp new mod modClrScheme chgLayout">
        <pc:chgData name="り ぶ" userId="e79b0678f96bfbc0" providerId="LiveId" clId="{A8FD49EF-71BA-4A01-81D8-74B65D55745E}" dt="2023-12-11T09:31:45.466" v="4344" actId="20577"/>
        <pc:sldMkLst>
          <pc:docMk/>
          <pc:sldMk cId="2659423129" sldId="381"/>
        </pc:sldMkLst>
        <pc:spChg chg="del mod ord">
          <ac:chgData name="り ぶ" userId="e79b0678f96bfbc0" providerId="LiveId" clId="{A8FD49EF-71BA-4A01-81D8-74B65D55745E}" dt="2023-12-11T05:32:29.868" v="1" actId="700"/>
          <ac:spMkLst>
            <pc:docMk/>
            <pc:sldMk cId="2659423129" sldId="381"/>
            <ac:spMk id="2" creationId="{63E19509-0174-F923-5811-9801B7025DD7}"/>
          </ac:spMkLst>
        </pc:spChg>
        <pc:spChg chg="add del mod">
          <ac:chgData name="り ぶ" userId="e79b0678f96bfbc0" providerId="LiveId" clId="{A8FD49EF-71BA-4A01-81D8-74B65D55745E}" dt="2023-12-11T08:26:57.150" v="48" actId="478"/>
          <ac:spMkLst>
            <pc:docMk/>
            <pc:sldMk cId="2659423129" sldId="381"/>
            <ac:spMk id="2" creationId="{66726282-C36C-AD57-3542-95B0649DFD44}"/>
          </ac:spMkLst>
        </pc:spChg>
        <pc:spChg chg="add del mod">
          <ac:chgData name="り ぶ" userId="e79b0678f96bfbc0" providerId="LiveId" clId="{A8FD49EF-71BA-4A01-81D8-74B65D55745E}" dt="2023-12-11T08:25:10.083" v="17" actId="478"/>
          <ac:spMkLst>
            <pc:docMk/>
            <pc:sldMk cId="2659423129" sldId="381"/>
            <ac:spMk id="3" creationId="{97B89D79-45A5-BC34-992C-35E85D183ADC}"/>
          </ac:spMkLst>
        </pc:spChg>
        <pc:spChg chg="del">
          <ac:chgData name="り ぶ" userId="e79b0678f96bfbc0" providerId="LiveId" clId="{A8FD49EF-71BA-4A01-81D8-74B65D55745E}" dt="2023-12-11T05:32:29.868" v="1" actId="700"/>
          <ac:spMkLst>
            <pc:docMk/>
            <pc:sldMk cId="2659423129" sldId="381"/>
            <ac:spMk id="3" creationId="{E3D0E221-DBA9-4135-1E33-EB8FB9DB8298}"/>
          </ac:spMkLst>
        </pc:spChg>
        <pc:spChg chg="add mod ord">
          <ac:chgData name="り ぶ" userId="e79b0678f96bfbc0" providerId="LiveId" clId="{A8FD49EF-71BA-4A01-81D8-74B65D55745E}" dt="2023-12-11T08:28:19.501" v="55" actId="700"/>
          <ac:spMkLst>
            <pc:docMk/>
            <pc:sldMk cId="2659423129" sldId="381"/>
            <ac:spMk id="4" creationId="{C0E9739E-D92B-1A93-CF0B-29B1C343B83B}"/>
          </ac:spMkLst>
        </pc:spChg>
        <pc:spChg chg="add mod topLvl">
          <ac:chgData name="り ぶ" userId="e79b0678f96bfbc0" providerId="LiveId" clId="{A8FD49EF-71BA-4A01-81D8-74B65D55745E}" dt="2023-12-11T08:33:01.425" v="539" actId="1076"/>
          <ac:spMkLst>
            <pc:docMk/>
            <pc:sldMk cId="2659423129" sldId="381"/>
            <ac:spMk id="5" creationId="{4FCD534F-3281-0CC8-4CC8-EC1D49DF8F79}"/>
          </ac:spMkLst>
        </pc:spChg>
        <pc:spChg chg="add mod topLvl">
          <ac:chgData name="り ぶ" userId="e79b0678f96bfbc0" providerId="LiveId" clId="{A8FD49EF-71BA-4A01-81D8-74B65D55745E}" dt="2023-12-11T08:33:01.425" v="539" actId="1076"/>
          <ac:spMkLst>
            <pc:docMk/>
            <pc:sldMk cId="2659423129" sldId="381"/>
            <ac:spMk id="6" creationId="{5012DC24-49FA-B96E-8F9C-FEB5932587E1}"/>
          </ac:spMkLst>
        </pc:spChg>
        <pc:spChg chg="add mod topLvl">
          <ac:chgData name="り ぶ" userId="e79b0678f96bfbc0" providerId="LiveId" clId="{A8FD49EF-71BA-4A01-81D8-74B65D55745E}" dt="2023-12-11T09:31:45.466" v="4344" actId="20577"/>
          <ac:spMkLst>
            <pc:docMk/>
            <pc:sldMk cId="2659423129" sldId="381"/>
            <ac:spMk id="7" creationId="{F87F7B05-C140-B63B-4193-DBBC23F0492E}"/>
          </ac:spMkLst>
        </pc:spChg>
        <pc:spChg chg="add del mod">
          <ac:chgData name="り ぶ" userId="e79b0678f96bfbc0" providerId="LiveId" clId="{A8FD49EF-71BA-4A01-81D8-74B65D55745E}" dt="2023-12-11T08:25:10.083" v="17" actId="478"/>
          <ac:spMkLst>
            <pc:docMk/>
            <pc:sldMk cId="2659423129" sldId="381"/>
            <ac:spMk id="8" creationId="{5AFC4145-F8FD-03BB-A0D7-95BB521CCCB6}"/>
          </ac:spMkLst>
        </pc:spChg>
        <pc:spChg chg="add mod topLvl">
          <ac:chgData name="り ぶ" userId="e79b0678f96bfbc0" providerId="LiveId" clId="{A8FD49EF-71BA-4A01-81D8-74B65D55745E}" dt="2023-12-11T08:33:01.425" v="539" actId="1076"/>
          <ac:spMkLst>
            <pc:docMk/>
            <pc:sldMk cId="2659423129" sldId="381"/>
            <ac:spMk id="9" creationId="{1DC40D64-94C9-B884-8E79-06FF7EC1A904}"/>
          </ac:spMkLst>
        </pc:spChg>
        <pc:spChg chg="add mod topLvl">
          <ac:chgData name="り ぶ" userId="e79b0678f96bfbc0" providerId="LiveId" clId="{A8FD49EF-71BA-4A01-81D8-74B65D55745E}" dt="2023-12-11T08:33:01.425" v="539" actId="1076"/>
          <ac:spMkLst>
            <pc:docMk/>
            <pc:sldMk cId="2659423129" sldId="381"/>
            <ac:spMk id="10" creationId="{B37D1080-3E2E-1402-0B4C-0E731EEFD205}"/>
          </ac:spMkLst>
        </pc:spChg>
        <pc:spChg chg="add mod topLvl">
          <ac:chgData name="り ぶ" userId="e79b0678f96bfbc0" providerId="LiveId" clId="{A8FD49EF-71BA-4A01-81D8-74B65D55745E}" dt="2023-12-11T08:33:01.425" v="539" actId="1076"/>
          <ac:spMkLst>
            <pc:docMk/>
            <pc:sldMk cId="2659423129" sldId="381"/>
            <ac:spMk id="11" creationId="{BBF6BBCB-EA8D-58E6-90CC-E7663934BD56}"/>
          </ac:spMkLst>
        </pc:spChg>
        <pc:spChg chg="add mod topLvl">
          <ac:chgData name="り ぶ" userId="e79b0678f96bfbc0" providerId="LiveId" clId="{A8FD49EF-71BA-4A01-81D8-74B65D55745E}" dt="2023-12-11T08:33:01.425" v="539" actId="1076"/>
          <ac:spMkLst>
            <pc:docMk/>
            <pc:sldMk cId="2659423129" sldId="381"/>
            <ac:spMk id="12" creationId="{3C3E3702-9E70-B9BC-BF27-699E547EB53A}"/>
          </ac:spMkLst>
        </pc:spChg>
        <pc:spChg chg="add del mod">
          <ac:chgData name="り ぶ" userId="e79b0678f96bfbc0" providerId="LiveId" clId="{A8FD49EF-71BA-4A01-81D8-74B65D55745E}" dt="2023-12-11T08:25:10.083" v="17" actId="478"/>
          <ac:spMkLst>
            <pc:docMk/>
            <pc:sldMk cId="2659423129" sldId="381"/>
            <ac:spMk id="13" creationId="{4D2E1371-D0D0-74DB-F668-10F2B652BA40}"/>
          </ac:spMkLst>
        </pc:spChg>
        <pc:spChg chg="add del mod">
          <ac:chgData name="り ぶ" userId="e79b0678f96bfbc0" providerId="LiveId" clId="{A8FD49EF-71BA-4A01-81D8-74B65D55745E}" dt="2023-12-11T08:25:10.083" v="17" actId="478"/>
          <ac:spMkLst>
            <pc:docMk/>
            <pc:sldMk cId="2659423129" sldId="381"/>
            <ac:spMk id="14" creationId="{5F4AF6AC-C10F-7D8A-70E4-F0D9508BE25F}"/>
          </ac:spMkLst>
        </pc:spChg>
        <pc:spChg chg="add del mod">
          <ac:chgData name="り ぶ" userId="e79b0678f96bfbc0" providerId="LiveId" clId="{A8FD49EF-71BA-4A01-81D8-74B65D55745E}" dt="2023-12-11T08:25:10.083" v="17" actId="478"/>
          <ac:spMkLst>
            <pc:docMk/>
            <pc:sldMk cId="2659423129" sldId="381"/>
            <ac:spMk id="15" creationId="{E4300902-3A67-F0C6-11D5-D271A1ADA03D}"/>
          </ac:spMkLst>
        </pc:spChg>
        <pc:spChg chg="add del mod">
          <ac:chgData name="り ぶ" userId="e79b0678f96bfbc0" providerId="LiveId" clId="{A8FD49EF-71BA-4A01-81D8-74B65D55745E}" dt="2023-12-11T08:25:10.083" v="17" actId="478"/>
          <ac:spMkLst>
            <pc:docMk/>
            <pc:sldMk cId="2659423129" sldId="381"/>
            <ac:spMk id="16" creationId="{8780F0AD-7A87-C067-574D-6F896B609E39}"/>
          </ac:spMkLst>
        </pc:spChg>
        <pc:spChg chg="add mod topLvl">
          <ac:chgData name="り ぶ" userId="e79b0678f96bfbc0" providerId="LiveId" clId="{A8FD49EF-71BA-4A01-81D8-74B65D55745E}" dt="2023-12-11T08:33:01.425" v="539" actId="1076"/>
          <ac:spMkLst>
            <pc:docMk/>
            <pc:sldMk cId="2659423129" sldId="381"/>
            <ac:spMk id="17" creationId="{5CEE8593-B76E-04C8-B4AF-39C4C0BC9353}"/>
          </ac:spMkLst>
        </pc:spChg>
        <pc:spChg chg="add del mod">
          <ac:chgData name="り ぶ" userId="e79b0678f96bfbc0" providerId="LiveId" clId="{A8FD49EF-71BA-4A01-81D8-74B65D55745E}" dt="2023-12-11T08:25:10.083" v="17" actId="478"/>
          <ac:spMkLst>
            <pc:docMk/>
            <pc:sldMk cId="2659423129" sldId="381"/>
            <ac:spMk id="18" creationId="{E18F8EC0-1647-80C4-7059-339DF4814EFD}"/>
          </ac:spMkLst>
        </pc:spChg>
        <pc:spChg chg="add mod topLvl">
          <ac:chgData name="り ぶ" userId="e79b0678f96bfbc0" providerId="LiveId" clId="{A8FD49EF-71BA-4A01-81D8-74B65D55745E}" dt="2023-12-11T08:33:01.425" v="539" actId="1076"/>
          <ac:spMkLst>
            <pc:docMk/>
            <pc:sldMk cId="2659423129" sldId="381"/>
            <ac:spMk id="19" creationId="{14EC7ED8-1BF7-120B-2557-F5A718280BF0}"/>
          </ac:spMkLst>
        </pc:spChg>
        <pc:spChg chg="add mod topLvl">
          <ac:chgData name="り ぶ" userId="e79b0678f96bfbc0" providerId="LiveId" clId="{A8FD49EF-71BA-4A01-81D8-74B65D55745E}" dt="2023-12-11T08:33:01.425" v="539" actId="1076"/>
          <ac:spMkLst>
            <pc:docMk/>
            <pc:sldMk cId="2659423129" sldId="381"/>
            <ac:spMk id="20" creationId="{44466FEE-8E19-FEC3-E81B-795339120F2E}"/>
          </ac:spMkLst>
        </pc:spChg>
        <pc:spChg chg="add del mod">
          <ac:chgData name="り ぶ" userId="e79b0678f96bfbc0" providerId="LiveId" clId="{A8FD49EF-71BA-4A01-81D8-74B65D55745E}" dt="2023-12-11T08:25:10.083" v="17" actId="478"/>
          <ac:spMkLst>
            <pc:docMk/>
            <pc:sldMk cId="2659423129" sldId="381"/>
            <ac:spMk id="21" creationId="{CFA0BE9B-FCCC-1986-14C8-9A80972E65AA}"/>
          </ac:spMkLst>
        </pc:spChg>
        <pc:spChg chg="add del mod">
          <ac:chgData name="り ぶ" userId="e79b0678f96bfbc0" providerId="LiveId" clId="{A8FD49EF-71BA-4A01-81D8-74B65D55745E}" dt="2023-12-11T08:25:10.083" v="17" actId="478"/>
          <ac:spMkLst>
            <pc:docMk/>
            <pc:sldMk cId="2659423129" sldId="381"/>
            <ac:spMk id="22" creationId="{5FD39902-2F2B-BA6C-FC4D-96187B055085}"/>
          </ac:spMkLst>
        </pc:spChg>
        <pc:spChg chg="add mod topLvl">
          <ac:chgData name="り ぶ" userId="e79b0678f96bfbc0" providerId="LiveId" clId="{A8FD49EF-71BA-4A01-81D8-74B65D55745E}" dt="2023-12-11T08:33:01.425" v="539" actId="1076"/>
          <ac:spMkLst>
            <pc:docMk/>
            <pc:sldMk cId="2659423129" sldId="381"/>
            <ac:spMk id="23" creationId="{1BB15A2B-164A-E94E-706B-4E27B17C79B3}"/>
          </ac:spMkLst>
        </pc:spChg>
        <pc:spChg chg="add del mod">
          <ac:chgData name="り ぶ" userId="e79b0678f96bfbc0" providerId="LiveId" clId="{A8FD49EF-71BA-4A01-81D8-74B65D55745E}" dt="2023-12-11T08:25:10.083" v="17" actId="478"/>
          <ac:spMkLst>
            <pc:docMk/>
            <pc:sldMk cId="2659423129" sldId="381"/>
            <ac:spMk id="24" creationId="{096B68FB-A7C2-9F0D-1477-223AF94BB3BD}"/>
          </ac:spMkLst>
        </pc:spChg>
        <pc:spChg chg="add mod topLvl">
          <ac:chgData name="り ぶ" userId="e79b0678f96bfbc0" providerId="LiveId" clId="{A8FD49EF-71BA-4A01-81D8-74B65D55745E}" dt="2023-12-11T08:33:01.425" v="539" actId="1076"/>
          <ac:spMkLst>
            <pc:docMk/>
            <pc:sldMk cId="2659423129" sldId="381"/>
            <ac:spMk id="25" creationId="{AF5FB2DA-F61C-CAE2-E3A4-EC4ED0A18153}"/>
          </ac:spMkLst>
        </pc:spChg>
        <pc:spChg chg="add mod ord">
          <ac:chgData name="り ぶ" userId="e79b0678f96bfbc0" providerId="LiveId" clId="{A8FD49EF-71BA-4A01-81D8-74B65D55745E}" dt="2023-12-11T08:32:23.233" v="533" actId="20577"/>
          <ac:spMkLst>
            <pc:docMk/>
            <pc:sldMk cId="2659423129" sldId="381"/>
            <ac:spMk id="27" creationId="{5BABAF0D-5E4A-D1AE-24D1-7EE7F74928A2}"/>
          </ac:spMkLst>
        </pc:spChg>
        <pc:spChg chg="add mod">
          <ac:chgData name="り ぶ" userId="e79b0678f96bfbc0" providerId="LiveId" clId="{A8FD49EF-71BA-4A01-81D8-74B65D55745E}" dt="2023-12-11T08:33:21.639" v="540" actId="207"/>
          <ac:spMkLst>
            <pc:docMk/>
            <pc:sldMk cId="2659423129" sldId="381"/>
            <ac:spMk id="28" creationId="{9834EC1E-60D9-8857-B177-3EB21E956DEB}"/>
          </ac:spMkLst>
        </pc:spChg>
        <pc:spChg chg="add mod">
          <ac:chgData name="り ぶ" userId="e79b0678f96bfbc0" providerId="LiveId" clId="{A8FD49EF-71BA-4A01-81D8-74B65D55745E}" dt="2023-12-11T08:50:44.450" v="1520"/>
          <ac:spMkLst>
            <pc:docMk/>
            <pc:sldMk cId="2659423129" sldId="381"/>
            <ac:spMk id="29" creationId="{1312FA9C-B185-6ADC-A078-5B56095E241B}"/>
          </ac:spMkLst>
        </pc:spChg>
        <pc:spChg chg="add del">
          <ac:chgData name="り ぶ" userId="e79b0678f96bfbc0" providerId="LiveId" clId="{A8FD49EF-71BA-4A01-81D8-74B65D55745E}" dt="2023-12-11T08:36:15.551" v="692" actId="21"/>
          <ac:spMkLst>
            <pc:docMk/>
            <pc:sldMk cId="2659423129" sldId="381"/>
            <ac:spMk id="30" creationId="{5D2978AD-D4C7-3A1B-7BA3-97B70EE0BA64}"/>
          </ac:spMkLst>
        </pc:spChg>
        <pc:spChg chg="add mod">
          <ac:chgData name="り ぶ" userId="e79b0678f96bfbc0" providerId="LiveId" clId="{A8FD49EF-71BA-4A01-81D8-74B65D55745E}" dt="2023-12-11T08:37:59.966" v="759" actId="1076"/>
          <ac:spMkLst>
            <pc:docMk/>
            <pc:sldMk cId="2659423129" sldId="381"/>
            <ac:spMk id="31" creationId="{AACC1F58-3130-229D-0B01-C73C955A1064}"/>
          </ac:spMkLst>
        </pc:spChg>
        <pc:spChg chg="add mod">
          <ac:chgData name="り ぶ" userId="e79b0678f96bfbc0" providerId="LiveId" clId="{A8FD49EF-71BA-4A01-81D8-74B65D55745E}" dt="2023-12-11T08:37:59.966" v="759" actId="1076"/>
          <ac:spMkLst>
            <pc:docMk/>
            <pc:sldMk cId="2659423129" sldId="381"/>
            <ac:spMk id="35" creationId="{23FFA010-2337-1F8A-641C-C8FD8A6BB31F}"/>
          </ac:spMkLst>
        </pc:spChg>
        <pc:grpChg chg="add del mod">
          <ac:chgData name="り ぶ" userId="e79b0678f96bfbc0" providerId="LiveId" clId="{A8FD49EF-71BA-4A01-81D8-74B65D55745E}" dt="2023-12-11T08:28:12.908" v="54" actId="165"/>
          <ac:grpSpMkLst>
            <pc:docMk/>
            <pc:sldMk cId="2659423129" sldId="381"/>
            <ac:grpSpMk id="26" creationId="{45C6D069-EA20-6172-7621-9DFC5FBCEFA2}"/>
          </ac:grpSpMkLst>
        </pc:grpChg>
        <pc:cxnChg chg="add mod">
          <ac:chgData name="り ぶ" userId="e79b0678f96bfbc0" providerId="LiveId" clId="{A8FD49EF-71BA-4A01-81D8-74B65D55745E}" dt="2023-12-11T08:37:59.966" v="759" actId="1076"/>
          <ac:cxnSpMkLst>
            <pc:docMk/>
            <pc:sldMk cId="2659423129" sldId="381"/>
            <ac:cxnSpMk id="33" creationId="{64BC732A-F96F-5242-F4A0-3860F14EAA66}"/>
          </ac:cxnSpMkLst>
        </pc:cxnChg>
        <pc:cxnChg chg="add mod">
          <ac:chgData name="り ぶ" userId="e79b0678f96bfbc0" providerId="LiveId" clId="{A8FD49EF-71BA-4A01-81D8-74B65D55745E}" dt="2023-12-11T08:37:59.966" v="759" actId="1076"/>
          <ac:cxnSpMkLst>
            <pc:docMk/>
            <pc:sldMk cId="2659423129" sldId="381"/>
            <ac:cxnSpMk id="34" creationId="{15548C68-0389-24F3-FE9C-4413C4E09404}"/>
          </ac:cxnSpMkLst>
        </pc:cxnChg>
      </pc:sldChg>
      <pc:sldChg chg="addSp modSp new mod">
        <pc:chgData name="り ぶ" userId="e79b0678f96bfbc0" providerId="LiveId" clId="{A8FD49EF-71BA-4A01-81D8-74B65D55745E}" dt="2023-12-11T09:01:24.216" v="2388"/>
        <pc:sldMkLst>
          <pc:docMk/>
          <pc:sldMk cId="915836568" sldId="382"/>
        </pc:sldMkLst>
        <pc:spChg chg="mod">
          <ac:chgData name="り ぶ" userId="e79b0678f96bfbc0" providerId="LiveId" clId="{A8FD49EF-71BA-4A01-81D8-74B65D55745E}" dt="2023-12-11T08:38:52.185" v="831"/>
          <ac:spMkLst>
            <pc:docMk/>
            <pc:sldMk cId="915836568" sldId="382"/>
            <ac:spMk id="2" creationId="{186C7568-5114-C4FD-7070-AAFF6C781040}"/>
          </ac:spMkLst>
        </pc:spChg>
        <pc:spChg chg="mod">
          <ac:chgData name="り ぶ" userId="e79b0678f96bfbc0" providerId="LiveId" clId="{A8FD49EF-71BA-4A01-81D8-74B65D55745E}" dt="2023-12-11T09:01:24.216" v="2388"/>
          <ac:spMkLst>
            <pc:docMk/>
            <pc:sldMk cId="915836568" sldId="382"/>
            <ac:spMk id="3" creationId="{F4C6C5F0-EE06-7778-8D45-27C6936DA1E4}"/>
          </ac:spMkLst>
        </pc:spChg>
        <pc:spChg chg="add mod">
          <ac:chgData name="り ぶ" userId="e79b0678f96bfbc0" providerId="LiveId" clId="{A8FD49EF-71BA-4A01-81D8-74B65D55745E}" dt="2023-12-11T08:48:51.628" v="1489" actId="20577"/>
          <ac:spMkLst>
            <pc:docMk/>
            <pc:sldMk cId="915836568" sldId="382"/>
            <ac:spMk id="4" creationId="{4F142E00-E156-308A-66D5-FCA64341C1B1}"/>
          </ac:spMkLst>
        </pc:spChg>
      </pc:sldChg>
      <pc:sldChg chg="addSp delSp modSp new mod modClrScheme chgLayout">
        <pc:chgData name="り ぶ" userId="e79b0678f96bfbc0" providerId="LiveId" clId="{A8FD49EF-71BA-4A01-81D8-74B65D55745E}" dt="2023-12-11T09:31:36.663" v="4340" actId="1076"/>
        <pc:sldMkLst>
          <pc:docMk/>
          <pc:sldMk cId="2187902545" sldId="383"/>
        </pc:sldMkLst>
        <pc:spChg chg="mod ord">
          <ac:chgData name="り ぶ" userId="e79b0678f96bfbc0" providerId="LiveId" clId="{A8FD49EF-71BA-4A01-81D8-74B65D55745E}" dt="2023-12-11T09:01:35.625" v="2389" actId="700"/>
          <ac:spMkLst>
            <pc:docMk/>
            <pc:sldMk cId="2187902545" sldId="383"/>
            <ac:spMk id="2" creationId="{A0B386FF-D044-EB2A-86EA-FB39E46885EF}"/>
          </ac:spMkLst>
        </pc:spChg>
        <pc:spChg chg="del">
          <ac:chgData name="り ぶ" userId="e79b0678f96bfbc0" providerId="LiveId" clId="{A8FD49EF-71BA-4A01-81D8-74B65D55745E}" dt="2023-12-11T08:55:23.345" v="2213" actId="700"/>
          <ac:spMkLst>
            <pc:docMk/>
            <pc:sldMk cId="2187902545" sldId="383"/>
            <ac:spMk id="3" creationId="{2D5AFB58-8BB1-DD11-C11E-545942EC1704}"/>
          </ac:spMkLst>
        </pc:spChg>
        <pc:spChg chg="add del mod">
          <ac:chgData name="り ぶ" userId="e79b0678f96bfbc0" providerId="LiveId" clId="{A8FD49EF-71BA-4A01-81D8-74B65D55745E}" dt="2023-12-11T08:55:55.134" v="2223" actId="478"/>
          <ac:spMkLst>
            <pc:docMk/>
            <pc:sldMk cId="2187902545" sldId="383"/>
            <ac:spMk id="4" creationId="{2FA5B89B-F687-6A78-431B-7C9873F67132}"/>
          </ac:spMkLst>
        </pc:spChg>
        <pc:spChg chg="add del mod">
          <ac:chgData name="り ぶ" userId="e79b0678f96bfbc0" providerId="LiveId" clId="{A8FD49EF-71BA-4A01-81D8-74B65D55745E}" dt="2023-12-11T08:55:55.134" v="2223" actId="478"/>
          <ac:spMkLst>
            <pc:docMk/>
            <pc:sldMk cId="2187902545" sldId="383"/>
            <ac:spMk id="5" creationId="{753193F6-EAF5-DBE0-91C3-CCD00B505CDD}"/>
          </ac:spMkLst>
        </pc:spChg>
        <pc:spChg chg="add mod">
          <ac:chgData name="り ぶ" userId="e79b0678f96bfbc0" providerId="LiveId" clId="{A8FD49EF-71BA-4A01-81D8-74B65D55745E}" dt="2023-12-11T09:31:36.663" v="4340" actId="1076"/>
          <ac:spMkLst>
            <pc:docMk/>
            <pc:sldMk cId="2187902545" sldId="383"/>
            <ac:spMk id="6" creationId="{FB93799B-6916-F26E-E585-096329B56388}"/>
          </ac:spMkLst>
        </pc:spChg>
        <pc:spChg chg="add del mod">
          <ac:chgData name="り ぶ" userId="e79b0678f96bfbc0" providerId="LiveId" clId="{A8FD49EF-71BA-4A01-81D8-74B65D55745E}" dt="2023-12-11T08:55:55.134" v="2223" actId="478"/>
          <ac:spMkLst>
            <pc:docMk/>
            <pc:sldMk cId="2187902545" sldId="383"/>
            <ac:spMk id="7" creationId="{898A99A0-9EAD-1410-2971-A71E4182EFB9}"/>
          </ac:spMkLst>
        </pc:spChg>
        <pc:spChg chg="add mod">
          <ac:chgData name="り ぶ" userId="e79b0678f96bfbc0" providerId="LiveId" clId="{A8FD49EF-71BA-4A01-81D8-74B65D55745E}" dt="2023-12-11T08:59:43.590" v="2358" actId="207"/>
          <ac:spMkLst>
            <pc:docMk/>
            <pc:sldMk cId="2187902545" sldId="383"/>
            <ac:spMk id="8" creationId="{17D98442-1A22-059E-9691-25AB0B89CC0D}"/>
          </ac:spMkLst>
        </pc:spChg>
        <pc:spChg chg="add del mod">
          <ac:chgData name="り ぶ" userId="e79b0678f96bfbc0" providerId="LiveId" clId="{A8FD49EF-71BA-4A01-81D8-74B65D55745E}" dt="2023-12-11T08:55:55.134" v="2223" actId="478"/>
          <ac:spMkLst>
            <pc:docMk/>
            <pc:sldMk cId="2187902545" sldId="383"/>
            <ac:spMk id="9" creationId="{00A1B255-96D9-62EF-C28C-5EB36903EF35}"/>
          </ac:spMkLst>
        </pc:spChg>
        <pc:spChg chg="add del mod">
          <ac:chgData name="り ぶ" userId="e79b0678f96bfbc0" providerId="LiveId" clId="{A8FD49EF-71BA-4A01-81D8-74B65D55745E}" dt="2023-12-11T08:55:55.134" v="2223" actId="478"/>
          <ac:spMkLst>
            <pc:docMk/>
            <pc:sldMk cId="2187902545" sldId="383"/>
            <ac:spMk id="10" creationId="{3A1FFE5F-3A72-E735-B6CE-E17D7914384D}"/>
          </ac:spMkLst>
        </pc:spChg>
        <pc:spChg chg="add del mod">
          <ac:chgData name="り ぶ" userId="e79b0678f96bfbc0" providerId="LiveId" clId="{A8FD49EF-71BA-4A01-81D8-74B65D55745E}" dt="2023-12-11T08:55:55.134" v="2223" actId="478"/>
          <ac:spMkLst>
            <pc:docMk/>
            <pc:sldMk cId="2187902545" sldId="383"/>
            <ac:spMk id="11" creationId="{6FF3E4C6-5FCA-FE3C-C790-AEE9F57D8AF8}"/>
          </ac:spMkLst>
        </pc:spChg>
        <pc:spChg chg="add del mod">
          <ac:chgData name="り ぶ" userId="e79b0678f96bfbc0" providerId="LiveId" clId="{A8FD49EF-71BA-4A01-81D8-74B65D55745E}" dt="2023-12-11T08:55:55.134" v="2223" actId="478"/>
          <ac:spMkLst>
            <pc:docMk/>
            <pc:sldMk cId="2187902545" sldId="383"/>
            <ac:spMk id="12" creationId="{5CCAAEB8-C002-9DE6-7578-D6D330BD225D}"/>
          </ac:spMkLst>
        </pc:spChg>
        <pc:spChg chg="add del mod">
          <ac:chgData name="り ぶ" userId="e79b0678f96bfbc0" providerId="LiveId" clId="{A8FD49EF-71BA-4A01-81D8-74B65D55745E}" dt="2023-12-11T08:55:55.134" v="2223" actId="478"/>
          <ac:spMkLst>
            <pc:docMk/>
            <pc:sldMk cId="2187902545" sldId="383"/>
            <ac:spMk id="13" creationId="{EDAFC2EB-18EA-2778-CE31-02517A0ED3DD}"/>
          </ac:spMkLst>
        </pc:spChg>
        <pc:spChg chg="add del mod">
          <ac:chgData name="り ぶ" userId="e79b0678f96bfbc0" providerId="LiveId" clId="{A8FD49EF-71BA-4A01-81D8-74B65D55745E}" dt="2023-12-11T08:55:55.134" v="2223" actId="478"/>
          <ac:spMkLst>
            <pc:docMk/>
            <pc:sldMk cId="2187902545" sldId="383"/>
            <ac:spMk id="14" creationId="{DE8885ED-36BD-E68C-8506-C4187163B377}"/>
          </ac:spMkLst>
        </pc:spChg>
        <pc:spChg chg="add mod">
          <ac:chgData name="り ぶ" userId="e79b0678f96bfbc0" providerId="LiveId" clId="{A8FD49EF-71BA-4A01-81D8-74B65D55745E}" dt="2023-12-11T08:58:27.968" v="2339" actId="20577"/>
          <ac:spMkLst>
            <pc:docMk/>
            <pc:sldMk cId="2187902545" sldId="383"/>
            <ac:spMk id="18" creationId="{7FA84DD9-ABED-BCC4-1C85-58772E0DDE47}"/>
          </ac:spMkLst>
        </pc:spChg>
        <pc:spChg chg="add mod">
          <ac:chgData name="り ぶ" userId="e79b0678f96bfbc0" providerId="LiveId" clId="{A8FD49EF-71BA-4A01-81D8-74B65D55745E}" dt="2023-12-11T08:57:46.583" v="2270" actId="1076"/>
          <ac:spMkLst>
            <pc:docMk/>
            <pc:sldMk cId="2187902545" sldId="383"/>
            <ac:spMk id="20" creationId="{797F1FFC-61C9-8AEF-580C-567A2886610F}"/>
          </ac:spMkLst>
        </pc:spChg>
        <pc:spChg chg="add mod">
          <ac:chgData name="り ぶ" userId="e79b0678f96bfbc0" providerId="LiveId" clId="{A8FD49EF-71BA-4A01-81D8-74B65D55745E}" dt="2023-12-11T08:58:53.735" v="2357" actId="1076"/>
          <ac:spMkLst>
            <pc:docMk/>
            <pc:sldMk cId="2187902545" sldId="383"/>
            <ac:spMk id="21" creationId="{9410A398-A8CA-0E80-4CB7-82CCA367A7D1}"/>
          </ac:spMkLst>
        </pc:spChg>
        <pc:spChg chg="add mod ord">
          <ac:chgData name="り ぶ" userId="e79b0678f96bfbc0" providerId="LiveId" clId="{A8FD49EF-71BA-4A01-81D8-74B65D55745E}" dt="2023-12-11T09:06:03.538" v="2973"/>
          <ac:spMkLst>
            <pc:docMk/>
            <pc:sldMk cId="2187902545" sldId="383"/>
            <ac:spMk id="26" creationId="{AD92D0D9-065A-14F0-E4B8-3A7BB41A460D}"/>
          </ac:spMkLst>
        </pc:spChg>
        <pc:cxnChg chg="add mod">
          <ac:chgData name="り ぶ" userId="e79b0678f96bfbc0" providerId="LiveId" clId="{A8FD49EF-71BA-4A01-81D8-74B65D55745E}" dt="2023-12-11T09:31:36.663" v="4340" actId="1076"/>
          <ac:cxnSpMkLst>
            <pc:docMk/>
            <pc:sldMk cId="2187902545" sldId="383"/>
            <ac:cxnSpMk id="16" creationId="{A18638CF-4958-9337-0DE3-D2C99144EC19}"/>
          </ac:cxnSpMkLst>
        </pc:cxnChg>
      </pc:sldChg>
      <pc:sldChg chg="addSp modSp new mod">
        <pc:chgData name="り ぶ" userId="e79b0678f96bfbc0" providerId="LiveId" clId="{A8FD49EF-71BA-4A01-81D8-74B65D55745E}" dt="2023-12-11T10:44:09.766" v="7228" actId="1076"/>
        <pc:sldMkLst>
          <pc:docMk/>
          <pc:sldMk cId="2803378345" sldId="384"/>
        </pc:sldMkLst>
        <pc:spChg chg="mod">
          <ac:chgData name="り ぶ" userId="e79b0678f96bfbc0" providerId="LiveId" clId="{A8FD49EF-71BA-4A01-81D8-74B65D55745E}" dt="2023-12-11T09:10:09.161" v="3389"/>
          <ac:spMkLst>
            <pc:docMk/>
            <pc:sldMk cId="2803378345" sldId="384"/>
            <ac:spMk id="2" creationId="{2441185F-031F-4B5F-BB06-80CC6C3167B8}"/>
          </ac:spMkLst>
        </pc:spChg>
        <pc:spChg chg="mod">
          <ac:chgData name="り ぶ" userId="e79b0678f96bfbc0" providerId="LiveId" clId="{A8FD49EF-71BA-4A01-81D8-74B65D55745E}" dt="2023-12-11T10:27:09.450" v="5895" actId="20577"/>
          <ac:spMkLst>
            <pc:docMk/>
            <pc:sldMk cId="2803378345" sldId="384"/>
            <ac:spMk id="3" creationId="{9876E499-F168-43A6-4FA2-FA4E04A36E73}"/>
          </ac:spMkLst>
        </pc:spChg>
        <pc:spChg chg="mod">
          <ac:chgData name="り ぶ" userId="e79b0678f96bfbc0" providerId="LiveId" clId="{A8FD49EF-71BA-4A01-81D8-74B65D55745E}" dt="2023-12-11T10:30:21.089" v="6211" actId="27636"/>
          <ac:spMkLst>
            <pc:docMk/>
            <pc:sldMk cId="2803378345" sldId="384"/>
            <ac:spMk id="4" creationId="{234B2E61-2BE7-CB35-ED0D-AE083334140D}"/>
          </ac:spMkLst>
        </pc:spChg>
        <pc:spChg chg="add mod">
          <ac:chgData name="り ぶ" userId="e79b0678f96bfbc0" providerId="LiveId" clId="{A8FD49EF-71BA-4A01-81D8-74B65D55745E}" dt="2023-12-11T10:28:23.578" v="5935" actId="1076"/>
          <ac:spMkLst>
            <pc:docMk/>
            <pc:sldMk cId="2803378345" sldId="384"/>
            <ac:spMk id="5" creationId="{8A3E470E-24FE-090E-D397-3F260E71FD41}"/>
          </ac:spMkLst>
        </pc:spChg>
        <pc:spChg chg="add mod">
          <ac:chgData name="り ぶ" userId="e79b0678f96bfbc0" providerId="LiveId" clId="{A8FD49EF-71BA-4A01-81D8-74B65D55745E}" dt="2023-12-11T10:44:09.766" v="7228" actId="1076"/>
          <ac:spMkLst>
            <pc:docMk/>
            <pc:sldMk cId="2803378345" sldId="384"/>
            <ac:spMk id="6" creationId="{FA2D12E6-EBF8-F0A2-8821-B11BA26DFF71}"/>
          </ac:spMkLst>
        </pc:spChg>
      </pc:sldChg>
      <pc:sldChg chg="addSp delSp modSp new mod">
        <pc:chgData name="り ぶ" userId="e79b0678f96bfbc0" providerId="LiveId" clId="{A8FD49EF-71BA-4A01-81D8-74B65D55745E}" dt="2023-12-11T09:30:10.767" v="4296" actId="1076"/>
        <pc:sldMkLst>
          <pc:docMk/>
          <pc:sldMk cId="3765560559" sldId="385"/>
        </pc:sldMkLst>
        <pc:spChg chg="mod">
          <ac:chgData name="り ぶ" userId="e79b0678f96bfbc0" providerId="LiveId" clId="{A8FD49EF-71BA-4A01-81D8-74B65D55745E}" dt="2023-12-11T09:15:21.272" v="3875"/>
          <ac:spMkLst>
            <pc:docMk/>
            <pc:sldMk cId="3765560559" sldId="385"/>
            <ac:spMk id="2" creationId="{1CFA551F-F79B-B983-79B0-A43DD6D39EE2}"/>
          </ac:spMkLst>
        </pc:spChg>
        <pc:spChg chg="add del">
          <ac:chgData name="り ぶ" userId="e79b0678f96bfbc0" providerId="LiveId" clId="{A8FD49EF-71BA-4A01-81D8-74B65D55745E}" dt="2023-12-11T09:15:44.471" v="3878" actId="21"/>
          <ac:spMkLst>
            <pc:docMk/>
            <pc:sldMk cId="3765560559" sldId="385"/>
            <ac:spMk id="3" creationId="{0B6E31C9-2985-8DED-CD40-204A1AC66157}"/>
          </ac:spMkLst>
        </pc:spChg>
        <pc:spChg chg="add del">
          <ac:chgData name="り ぶ" userId="e79b0678f96bfbc0" providerId="LiveId" clId="{A8FD49EF-71BA-4A01-81D8-74B65D55745E}" dt="2023-12-11T09:15:47.589" v="3879" actId="21"/>
          <ac:spMkLst>
            <pc:docMk/>
            <pc:sldMk cId="3765560559" sldId="385"/>
            <ac:spMk id="4" creationId="{A1F4C808-1DB2-E4CD-8016-FF432961EB20}"/>
          </ac:spMkLst>
        </pc:spChg>
        <pc:spChg chg="add mod">
          <ac:chgData name="り ぶ" userId="e79b0678f96bfbc0" providerId="LiveId" clId="{A8FD49EF-71BA-4A01-81D8-74B65D55745E}" dt="2023-12-11T09:28:00.608" v="4270" actId="1035"/>
          <ac:spMkLst>
            <pc:docMk/>
            <pc:sldMk cId="3765560559" sldId="385"/>
            <ac:spMk id="7" creationId="{53BA9243-DD56-0AC8-3125-9D4852B117AC}"/>
          </ac:spMkLst>
        </pc:spChg>
        <pc:spChg chg="add mod">
          <ac:chgData name="り ぶ" userId="e79b0678f96bfbc0" providerId="LiveId" clId="{A8FD49EF-71BA-4A01-81D8-74B65D55745E}" dt="2023-12-11T09:28:00.608" v="4270" actId="1035"/>
          <ac:spMkLst>
            <pc:docMk/>
            <pc:sldMk cId="3765560559" sldId="385"/>
            <ac:spMk id="8" creationId="{4760356E-AAC1-D6E7-8183-9E00773C412F}"/>
          </ac:spMkLst>
        </pc:spChg>
        <pc:spChg chg="add mod">
          <ac:chgData name="り ぶ" userId="e79b0678f96bfbc0" providerId="LiveId" clId="{A8FD49EF-71BA-4A01-81D8-74B65D55745E}" dt="2023-12-11T09:28:00.608" v="4270" actId="1035"/>
          <ac:spMkLst>
            <pc:docMk/>
            <pc:sldMk cId="3765560559" sldId="385"/>
            <ac:spMk id="9" creationId="{7C5FCDEA-4C9D-F901-DFC3-2D46B744F81F}"/>
          </ac:spMkLst>
        </pc:spChg>
        <pc:spChg chg="add mod">
          <ac:chgData name="り ぶ" userId="e79b0678f96bfbc0" providerId="LiveId" clId="{A8FD49EF-71BA-4A01-81D8-74B65D55745E}" dt="2023-12-11T09:28:00.608" v="4270" actId="1035"/>
          <ac:spMkLst>
            <pc:docMk/>
            <pc:sldMk cId="3765560559" sldId="385"/>
            <ac:spMk id="10" creationId="{0A217F20-EAD4-F02D-9BB5-A84E139ADCDC}"/>
          </ac:spMkLst>
        </pc:spChg>
        <pc:spChg chg="add mod">
          <ac:chgData name="り ぶ" userId="e79b0678f96bfbc0" providerId="LiveId" clId="{A8FD49EF-71BA-4A01-81D8-74B65D55745E}" dt="2023-12-11T09:28:00.608" v="4270" actId="1035"/>
          <ac:spMkLst>
            <pc:docMk/>
            <pc:sldMk cId="3765560559" sldId="385"/>
            <ac:spMk id="11" creationId="{B96033D6-AF3A-C067-1B80-C70DB8CC5FC5}"/>
          </ac:spMkLst>
        </pc:spChg>
        <pc:spChg chg="add mod">
          <ac:chgData name="り ぶ" userId="e79b0678f96bfbc0" providerId="LiveId" clId="{A8FD49EF-71BA-4A01-81D8-74B65D55745E}" dt="2023-12-11T09:28:00.608" v="4270" actId="1035"/>
          <ac:spMkLst>
            <pc:docMk/>
            <pc:sldMk cId="3765560559" sldId="385"/>
            <ac:spMk id="15" creationId="{FB13E419-8C18-0104-E06D-2943BEEE1871}"/>
          </ac:spMkLst>
        </pc:spChg>
        <pc:spChg chg="add mod">
          <ac:chgData name="り ぶ" userId="e79b0678f96bfbc0" providerId="LiveId" clId="{A8FD49EF-71BA-4A01-81D8-74B65D55745E}" dt="2023-12-11T09:28:00.608" v="4270" actId="1035"/>
          <ac:spMkLst>
            <pc:docMk/>
            <pc:sldMk cId="3765560559" sldId="385"/>
            <ac:spMk id="16" creationId="{9D4F1557-A789-81C7-FB5A-3D6F9111FB0F}"/>
          </ac:spMkLst>
        </pc:spChg>
        <pc:spChg chg="add mod">
          <ac:chgData name="り ぶ" userId="e79b0678f96bfbc0" providerId="LiveId" clId="{A8FD49EF-71BA-4A01-81D8-74B65D55745E}" dt="2023-12-11T09:28:00.608" v="4270" actId="1035"/>
          <ac:spMkLst>
            <pc:docMk/>
            <pc:sldMk cId="3765560559" sldId="385"/>
            <ac:spMk id="17" creationId="{EDE42121-236C-7126-8668-C45829F1F94B}"/>
          </ac:spMkLst>
        </pc:spChg>
        <pc:spChg chg="add mod">
          <ac:chgData name="り ぶ" userId="e79b0678f96bfbc0" providerId="LiveId" clId="{A8FD49EF-71BA-4A01-81D8-74B65D55745E}" dt="2023-12-11T09:28:00.608" v="4270" actId="1035"/>
          <ac:spMkLst>
            <pc:docMk/>
            <pc:sldMk cId="3765560559" sldId="385"/>
            <ac:spMk id="18" creationId="{D6747CBE-FF38-23DB-69F7-62D02ACA68A3}"/>
          </ac:spMkLst>
        </pc:spChg>
        <pc:spChg chg="add del mod">
          <ac:chgData name="り ぶ" userId="e79b0678f96bfbc0" providerId="LiveId" clId="{A8FD49EF-71BA-4A01-81D8-74B65D55745E}" dt="2023-12-11T09:22:39.225" v="4035" actId="478"/>
          <ac:spMkLst>
            <pc:docMk/>
            <pc:sldMk cId="3765560559" sldId="385"/>
            <ac:spMk id="19" creationId="{614E8E5E-5FE9-0D91-2AD3-57FB0C9428F0}"/>
          </ac:spMkLst>
        </pc:spChg>
        <pc:spChg chg="add mod">
          <ac:chgData name="り ぶ" userId="e79b0678f96bfbc0" providerId="LiveId" clId="{A8FD49EF-71BA-4A01-81D8-74B65D55745E}" dt="2023-12-11T09:28:00.608" v="4270" actId="1035"/>
          <ac:spMkLst>
            <pc:docMk/>
            <pc:sldMk cId="3765560559" sldId="385"/>
            <ac:spMk id="20" creationId="{E4F9C5CF-A4FD-37AF-7788-D87D17C9D8CC}"/>
          </ac:spMkLst>
        </pc:spChg>
        <pc:spChg chg="add mod">
          <ac:chgData name="り ぶ" userId="e79b0678f96bfbc0" providerId="LiveId" clId="{A8FD49EF-71BA-4A01-81D8-74B65D55745E}" dt="2023-12-11T09:28:00.608" v="4270" actId="1035"/>
          <ac:spMkLst>
            <pc:docMk/>
            <pc:sldMk cId="3765560559" sldId="385"/>
            <ac:spMk id="22" creationId="{E091D52A-AB78-1D1B-CC2D-68A0FE78B07C}"/>
          </ac:spMkLst>
        </pc:spChg>
        <pc:spChg chg="add mod">
          <ac:chgData name="り ぶ" userId="e79b0678f96bfbc0" providerId="LiveId" clId="{A8FD49EF-71BA-4A01-81D8-74B65D55745E}" dt="2023-12-11T09:28:00.608" v="4270" actId="1035"/>
          <ac:spMkLst>
            <pc:docMk/>
            <pc:sldMk cId="3765560559" sldId="385"/>
            <ac:spMk id="23" creationId="{B43C35FF-1D84-18CA-5FE6-5E050E245C1C}"/>
          </ac:spMkLst>
        </pc:spChg>
        <pc:spChg chg="add mod">
          <ac:chgData name="り ぶ" userId="e79b0678f96bfbc0" providerId="LiveId" clId="{A8FD49EF-71BA-4A01-81D8-74B65D55745E}" dt="2023-12-11T09:28:00.608" v="4270" actId="1035"/>
          <ac:spMkLst>
            <pc:docMk/>
            <pc:sldMk cId="3765560559" sldId="385"/>
            <ac:spMk id="24" creationId="{596D767D-25C1-2433-D80A-FADC75670F3C}"/>
          </ac:spMkLst>
        </pc:spChg>
        <pc:spChg chg="add mod">
          <ac:chgData name="り ぶ" userId="e79b0678f96bfbc0" providerId="LiveId" clId="{A8FD49EF-71BA-4A01-81D8-74B65D55745E}" dt="2023-12-11T09:26:33.516" v="4207" actId="1076"/>
          <ac:spMkLst>
            <pc:docMk/>
            <pc:sldMk cId="3765560559" sldId="385"/>
            <ac:spMk id="27" creationId="{3DA9B77F-79AD-A220-D801-E787B3CB44BB}"/>
          </ac:spMkLst>
        </pc:spChg>
        <pc:spChg chg="add mod">
          <ac:chgData name="り ぶ" userId="e79b0678f96bfbc0" providerId="LiveId" clId="{A8FD49EF-71BA-4A01-81D8-74B65D55745E}" dt="2023-12-11T09:27:51.033" v="4251" actId="1076"/>
          <ac:spMkLst>
            <pc:docMk/>
            <pc:sldMk cId="3765560559" sldId="385"/>
            <ac:spMk id="35" creationId="{BE4B11D8-05CF-54E6-8610-B21193C80CD6}"/>
          </ac:spMkLst>
        </pc:spChg>
        <pc:spChg chg="add mod">
          <ac:chgData name="り ぶ" userId="e79b0678f96bfbc0" providerId="LiveId" clId="{A8FD49EF-71BA-4A01-81D8-74B65D55745E}" dt="2023-12-11T09:29:36.083" v="4282" actId="1076"/>
          <ac:spMkLst>
            <pc:docMk/>
            <pc:sldMk cId="3765560559" sldId="385"/>
            <ac:spMk id="37" creationId="{847F8BF3-BB49-D670-F4B4-64D7C422D92F}"/>
          </ac:spMkLst>
        </pc:spChg>
        <pc:spChg chg="add mod">
          <ac:chgData name="り ぶ" userId="e79b0678f96bfbc0" providerId="LiveId" clId="{A8FD49EF-71BA-4A01-81D8-74B65D55745E}" dt="2023-12-11T09:29:51.096" v="4287" actId="1076"/>
          <ac:spMkLst>
            <pc:docMk/>
            <pc:sldMk cId="3765560559" sldId="385"/>
            <ac:spMk id="39" creationId="{3CC2237D-DE2A-4912-EC9F-53F2F8A0D855}"/>
          </ac:spMkLst>
        </pc:spChg>
        <pc:spChg chg="add mod">
          <ac:chgData name="り ぶ" userId="e79b0678f96bfbc0" providerId="LiveId" clId="{A8FD49EF-71BA-4A01-81D8-74B65D55745E}" dt="2023-12-11T09:30:10.767" v="4296" actId="1076"/>
          <ac:spMkLst>
            <pc:docMk/>
            <pc:sldMk cId="3765560559" sldId="385"/>
            <ac:spMk id="42" creationId="{1F3D2027-A347-32CB-8485-3EBCDFF387F3}"/>
          </ac:spMkLst>
        </pc:spChg>
        <pc:picChg chg="add mod modCrop">
          <ac:chgData name="り ぶ" userId="e79b0678f96bfbc0" providerId="LiveId" clId="{A8FD49EF-71BA-4A01-81D8-74B65D55745E}" dt="2023-12-11T09:28:00.608" v="4270" actId="1035"/>
          <ac:picMkLst>
            <pc:docMk/>
            <pc:sldMk cId="3765560559" sldId="385"/>
            <ac:picMk id="6" creationId="{C8D39A80-12D7-31C7-F000-012BEB6C0F79}"/>
          </ac:picMkLst>
        </pc:picChg>
        <pc:picChg chg="add mod modCrop">
          <ac:chgData name="り ぶ" userId="e79b0678f96bfbc0" providerId="LiveId" clId="{A8FD49EF-71BA-4A01-81D8-74B65D55745E}" dt="2023-12-11T09:28:00.608" v="4270" actId="1035"/>
          <ac:picMkLst>
            <pc:docMk/>
            <pc:sldMk cId="3765560559" sldId="385"/>
            <ac:picMk id="13" creationId="{D4A7F3F3-E5D9-A9DA-36A0-23BBC4248B64}"/>
          </ac:picMkLst>
        </pc:picChg>
        <pc:picChg chg="add mod">
          <ac:chgData name="り ぶ" userId="e79b0678f96bfbc0" providerId="LiveId" clId="{A8FD49EF-71BA-4A01-81D8-74B65D55745E}" dt="2023-12-11T09:28:00.608" v="4270" actId="1035"/>
          <ac:picMkLst>
            <pc:docMk/>
            <pc:sldMk cId="3765560559" sldId="385"/>
            <ac:picMk id="14" creationId="{9102D929-BDEF-2260-D6F3-A2703A7FC119}"/>
          </ac:picMkLst>
        </pc:picChg>
        <pc:picChg chg="add mod">
          <ac:chgData name="り ぶ" userId="e79b0678f96bfbc0" providerId="LiveId" clId="{A8FD49EF-71BA-4A01-81D8-74B65D55745E}" dt="2023-12-11T09:28:00.608" v="4270" actId="1035"/>
          <ac:picMkLst>
            <pc:docMk/>
            <pc:sldMk cId="3765560559" sldId="385"/>
            <ac:picMk id="21" creationId="{5BE3339E-AF5A-9821-0EB5-34C4E0A022F7}"/>
          </ac:picMkLst>
        </pc:picChg>
        <pc:picChg chg="add mod modCrop">
          <ac:chgData name="り ぶ" userId="e79b0678f96bfbc0" providerId="LiveId" clId="{A8FD49EF-71BA-4A01-81D8-74B65D55745E}" dt="2023-12-11T09:26:31.514" v="4206" actId="1076"/>
          <ac:picMkLst>
            <pc:docMk/>
            <pc:sldMk cId="3765560559" sldId="385"/>
            <ac:picMk id="26" creationId="{4F1BCC2F-A575-F647-B1FC-E44170A8CCCC}"/>
          </ac:picMkLst>
        </pc:picChg>
        <pc:picChg chg="add mod">
          <ac:chgData name="り ぶ" userId="e79b0678f96bfbc0" providerId="LiveId" clId="{A8FD49EF-71BA-4A01-81D8-74B65D55745E}" dt="2023-12-11T09:27:51.033" v="4251" actId="1076"/>
          <ac:picMkLst>
            <pc:docMk/>
            <pc:sldMk cId="3765560559" sldId="385"/>
            <ac:picMk id="34" creationId="{3577DECF-6E08-0996-C88B-0F4BE2F097C7}"/>
          </ac:picMkLst>
        </pc:picChg>
        <pc:picChg chg="add mod">
          <ac:chgData name="り ぶ" userId="e79b0678f96bfbc0" providerId="LiveId" clId="{A8FD49EF-71BA-4A01-81D8-74B65D55745E}" dt="2023-12-11T09:29:44.752" v="4285" actId="196"/>
          <ac:picMkLst>
            <pc:docMk/>
            <pc:sldMk cId="3765560559" sldId="385"/>
            <ac:picMk id="38" creationId="{F0012037-7263-462D-96B3-A641DB9A6C65}"/>
          </ac:picMkLst>
        </pc:picChg>
        <pc:picChg chg="add del">
          <ac:chgData name="り ぶ" userId="e79b0678f96bfbc0" providerId="LiveId" clId="{A8FD49EF-71BA-4A01-81D8-74B65D55745E}" dt="2023-12-11T09:18:30.533" v="3916" actId="21"/>
          <ac:picMkLst>
            <pc:docMk/>
            <pc:sldMk cId="3765560559" sldId="385"/>
            <ac:picMk id="1026" creationId="{C4B1DF1F-E6B7-E94B-CEFB-4B03150556D4}"/>
          </ac:picMkLst>
        </pc:picChg>
        <pc:picChg chg="add mod">
          <ac:chgData name="り ぶ" userId="e79b0678f96bfbc0" providerId="LiveId" clId="{A8FD49EF-71BA-4A01-81D8-74B65D55745E}" dt="2023-12-11T09:29:29.981" v="4279" actId="1076"/>
          <ac:picMkLst>
            <pc:docMk/>
            <pc:sldMk cId="3765560559" sldId="385"/>
            <ac:picMk id="1028" creationId="{F4E3AF50-04AE-30F5-FA91-53BBCABF015A}"/>
          </ac:picMkLst>
        </pc:picChg>
        <pc:picChg chg="add mod">
          <ac:chgData name="り ぶ" userId="e79b0678f96bfbc0" providerId="LiveId" clId="{A8FD49EF-71BA-4A01-81D8-74B65D55745E}" dt="2023-12-11T09:28:00.608" v="4270" actId="1035"/>
          <ac:picMkLst>
            <pc:docMk/>
            <pc:sldMk cId="3765560559" sldId="385"/>
            <ac:picMk id="1030" creationId="{30FD992F-8A5B-9C07-5B71-24616C0872B6}"/>
          </ac:picMkLst>
        </pc:picChg>
        <pc:picChg chg="add mod">
          <ac:chgData name="り ぶ" userId="e79b0678f96bfbc0" providerId="LiveId" clId="{A8FD49EF-71BA-4A01-81D8-74B65D55745E}" dt="2023-12-11T09:29:59.990" v="4292" actId="1076"/>
          <ac:picMkLst>
            <pc:docMk/>
            <pc:sldMk cId="3765560559" sldId="385"/>
            <ac:picMk id="1032" creationId="{069D5687-416E-F0FD-39FC-04B984EBADE1}"/>
          </ac:picMkLst>
        </pc:picChg>
        <pc:cxnChg chg="add mod">
          <ac:chgData name="り ぶ" userId="e79b0678f96bfbc0" providerId="LiveId" clId="{A8FD49EF-71BA-4A01-81D8-74B65D55745E}" dt="2023-12-11T09:28:04.866" v="4271" actId="14100"/>
          <ac:cxnSpMkLst>
            <pc:docMk/>
            <pc:sldMk cId="3765560559" sldId="385"/>
            <ac:cxnSpMk id="29" creationId="{183D789B-F60B-F735-E6BB-B92C4C990032}"/>
          </ac:cxnSpMkLst>
        </pc:cxnChg>
        <pc:cxnChg chg="add mod">
          <ac:chgData name="り ぶ" userId="e79b0678f96bfbc0" providerId="LiveId" clId="{A8FD49EF-71BA-4A01-81D8-74B65D55745E}" dt="2023-12-11T09:27:00.466" v="4219" actId="1076"/>
          <ac:cxnSpMkLst>
            <pc:docMk/>
            <pc:sldMk cId="3765560559" sldId="385"/>
            <ac:cxnSpMk id="31" creationId="{422A5C2F-BC15-7EE0-4DD9-E774994F001E}"/>
          </ac:cxnSpMkLst>
        </pc:cxnChg>
        <pc:cxnChg chg="add mod">
          <ac:chgData name="り ぶ" userId="e79b0678f96bfbc0" providerId="LiveId" clId="{A8FD49EF-71BA-4A01-81D8-74B65D55745E}" dt="2023-12-11T09:29:55.316" v="4289" actId="1076"/>
          <ac:cxnSpMkLst>
            <pc:docMk/>
            <pc:sldMk cId="3765560559" sldId="385"/>
            <ac:cxnSpMk id="40" creationId="{52BA03B9-97AF-2CEB-4D8E-8219130E73E9}"/>
          </ac:cxnSpMkLst>
        </pc:cxnChg>
        <pc:cxnChg chg="add mod">
          <ac:chgData name="り ぶ" userId="e79b0678f96bfbc0" providerId="LiveId" clId="{A8FD49EF-71BA-4A01-81D8-74B65D55745E}" dt="2023-12-11T09:29:58.625" v="4291" actId="1076"/>
          <ac:cxnSpMkLst>
            <pc:docMk/>
            <pc:sldMk cId="3765560559" sldId="385"/>
            <ac:cxnSpMk id="41" creationId="{3EB16DC8-B4FD-ADF8-36DF-38CC42A4D9F9}"/>
          </ac:cxnSpMkLst>
        </pc:cxnChg>
      </pc:sldChg>
      <pc:sldChg chg="addSp delSp modSp new mod ord modClrScheme chgLayout">
        <pc:chgData name="り ぶ" userId="e79b0678f96bfbc0" providerId="LiveId" clId="{A8FD49EF-71BA-4A01-81D8-74B65D55745E}" dt="2023-12-11T09:39:36.616" v="5080" actId="20577"/>
        <pc:sldMkLst>
          <pc:docMk/>
          <pc:sldMk cId="525914061" sldId="386"/>
        </pc:sldMkLst>
        <pc:spChg chg="mod ord">
          <ac:chgData name="り ぶ" userId="e79b0678f96bfbc0" providerId="LiveId" clId="{A8FD49EF-71BA-4A01-81D8-74B65D55745E}" dt="2023-12-11T09:35:55.434" v="4544" actId="700"/>
          <ac:spMkLst>
            <pc:docMk/>
            <pc:sldMk cId="525914061" sldId="386"/>
            <ac:spMk id="2" creationId="{16B09375-8E36-C640-4753-9A0B62AD897A}"/>
          </ac:spMkLst>
        </pc:spChg>
        <pc:spChg chg="del">
          <ac:chgData name="り ぶ" userId="e79b0678f96bfbc0" providerId="LiveId" clId="{A8FD49EF-71BA-4A01-81D8-74B65D55745E}" dt="2023-12-11T09:31:01.343" v="4325" actId="700"/>
          <ac:spMkLst>
            <pc:docMk/>
            <pc:sldMk cId="525914061" sldId="386"/>
            <ac:spMk id="3" creationId="{995981C1-9DF4-16C7-8EA8-02F7A5B28A42}"/>
          </ac:spMkLst>
        </pc:spChg>
        <pc:spChg chg="del">
          <ac:chgData name="り ぶ" userId="e79b0678f96bfbc0" providerId="LiveId" clId="{A8FD49EF-71BA-4A01-81D8-74B65D55745E}" dt="2023-12-11T09:31:01.343" v="4325" actId="700"/>
          <ac:spMkLst>
            <pc:docMk/>
            <pc:sldMk cId="525914061" sldId="386"/>
            <ac:spMk id="4" creationId="{DE1919DC-FB43-4696-4880-03FB3952B17B}"/>
          </ac:spMkLst>
        </pc:spChg>
        <pc:spChg chg="add mod">
          <ac:chgData name="り ぶ" userId="e79b0678f96bfbc0" providerId="LiveId" clId="{A8FD49EF-71BA-4A01-81D8-74B65D55745E}" dt="2023-12-11T09:36:06.783" v="4546" actId="1076"/>
          <ac:spMkLst>
            <pc:docMk/>
            <pc:sldMk cId="525914061" sldId="386"/>
            <ac:spMk id="5" creationId="{01935340-89C5-1255-D9F1-B6240B606FB7}"/>
          </ac:spMkLst>
        </pc:spChg>
        <pc:spChg chg="add mod">
          <ac:chgData name="り ぶ" userId="e79b0678f96bfbc0" providerId="LiveId" clId="{A8FD49EF-71BA-4A01-81D8-74B65D55745E}" dt="2023-12-11T09:36:06.783" v="4546" actId="1076"/>
          <ac:spMkLst>
            <pc:docMk/>
            <pc:sldMk cId="525914061" sldId="386"/>
            <ac:spMk id="6" creationId="{70905D45-4708-922C-1EF3-E31930D98050}"/>
          </ac:spMkLst>
        </pc:spChg>
        <pc:spChg chg="add del mod">
          <ac:chgData name="り ぶ" userId="e79b0678f96bfbc0" providerId="LiveId" clId="{A8FD49EF-71BA-4A01-81D8-74B65D55745E}" dt="2023-12-11T09:31:15.587" v="4330" actId="478"/>
          <ac:spMkLst>
            <pc:docMk/>
            <pc:sldMk cId="525914061" sldId="386"/>
            <ac:spMk id="8" creationId="{51000CC3-56CA-EB6C-F72C-9D6135ED95C1}"/>
          </ac:spMkLst>
        </pc:spChg>
        <pc:spChg chg="add del mod">
          <ac:chgData name="り ぶ" userId="e79b0678f96bfbc0" providerId="LiveId" clId="{A8FD49EF-71BA-4A01-81D8-74B65D55745E}" dt="2023-12-11T09:31:14.288" v="4329" actId="478"/>
          <ac:spMkLst>
            <pc:docMk/>
            <pc:sldMk cId="525914061" sldId="386"/>
            <ac:spMk id="9" creationId="{5A9ABA8D-D4B6-16DC-DC5B-C74B82182C94}"/>
          </ac:spMkLst>
        </pc:spChg>
        <pc:spChg chg="add del mod">
          <ac:chgData name="り ぶ" userId="e79b0678f96bfbc0" providerId="LiveId" clId="{A8FD49EF-71BA-4A01-81D8-74B65D55745E}" dt="2023-12-11T09:31:12.416" v="4328" actId="478"/>
          <ac:spMkLst>
            <pc:docMk/>
            <pc:sldMk cId="525914061" sldId="386"/>
            <ac:spMk id="10" creationId="{45B5A2FD-D6EB-4905-80E9-B4B2459CABFE}"/>
          </ac:spMkLst>
        </pc:spChg>
        <pc:spChg chg="add mod ord">
          <ac:chgData name="り ぶ" userId="e79b0678f96bfbc0" providerId="LiveId" clId="{A8FD49EF-71BA-4A01-81D8-74B65D55745E}" dt="2023-12-11T09:36:06.783" v="4546" actId="1076"/>
          <ac:spMkLst>
            <pc:docMk/>
            <pc:sldMk cId="525914061" sldId="386"/>
            <ac:spMk id="11" creationId="{EA71CD94-3182-0A17-7B24-260383B250AD}"/>
          </ac:spMkLst>
        </pc:spChg>
        <pc:spChg chg="add mod">
          <ac:chgData name="り ぶ" userId="e79b0678f96bfbc0" providerId="LiveId" clId="{A8FD49EF-71BA-4A01-81D8-74B65D55745E}" dt="2023-12-11T09:36:06.783" v="4546" actId="1076"/>
          <ac:spMkLst>
            <pc:docMk/>
            <pc:sldMk cId="525914061" sldId="386"/>
            <ac:spMk id="12" creationId="{88A938A7-CEB5-7CA1-B4DF-384DBDDFE1C3}"/>
          </ac:spMkLst>
        </pc:spChg>
        <pc:spChg chg="add mod">
          <ac:chgData name="り ぶ" userId="e79b0678f96bfbc0" providerId="LiveId" clId="{A8FD49EF-71BA-4A01-81D8-74B65D55745E}" dt="2023-12-11T09:36:06.783" v="4546" actId="1076"/>
          <ac:spMkLst>
            <pc:docMk/>
            <pc:sldMk cId="525914061" sldId="386"/>
            <ac:spMk id="13" creationId="{62E7ABF4-19AD-4EA3-4751-5E47C35AE314}"/>
          </ac:spMkLst>
        </pc:spChg>
        <pc:spChg chg="add mod">
          <ac:chgData name="り ぶ" userId="e79b0678f96bfbc0" providerId="LiveId" clId="{A8FD49EF-71BA-4A01-81D8-74B65D55745E}" dt="2023-12-11T09:36:06.783" v="4546" actId="1076"/>
          <ac:spMkLst>
            <pc:docMk/>
            <pc:sldMk cId="525914061" sldId="386"/>
            <ac:spMk id="14" creationId="{868506B1-5787-3624-177C-DB8B9DC40AF2}"/>
          </ac:spMkLst>
        </pc:spChg>
        <pc:spChg chg="add mod">
          <ac:chgData name="り ぶ" userId="e79b0678f96bfbc0" providerId="LiveId" clId="{A8FD49EF-71BA-4A01-81D8-74B65D55745E}" dt="2023-12-11T09:36:06.783" v="4546" actId="1076"/>
          <ac:spMkLst>
            <pc:docMk/>
            <pc:sldMk cId="525914061" sldId="386"/>
            <ac:spMk id="15" creationId="{15C49E13-6532-C871-AC4F-84C1666ED3A5}"/>
          </ac:spMkLst>
        </pc:spChg>
        <pc:spChg chg="add mod ord">
          <ac:chgData name="り ぶ" userId="e79b0678f96bfbc0" providerId="LiveId" clId="{A8FD49EF-71BA-4A01-81D8-74B65D55745E}" dt="2023-12-11T09:39:36.616" v="5080" actId="20577"/>
          <ac:spMkLst>
            <pc:docMk/>
            <pc:sldMk cId="525914061" sldId="386"/>
            <ac:spMk id="16" creationId="{C892717E-B1F0-FC80-4BA7-B37C371695BF}"/>
          </ac:spMkLst>
        </pc:spChg>
        <pc:cxnChg chg="add del mod">
          <ac:chgData name="り ぶ" userId="e79b0678f96bfbc0" providerId="LiveId" clId="{A8FD49EF-71BA-4A01-81D8-74B65D55745E}" dt="2023-12-11T09:31:16.900" v="4331" actId="478"/>
          <ac:cxnSpMkLst>
            <pc:docMk/>
            <pc:sldMk cId="525914061" sldId="386"/>
            <ac:cxnSpMk id="7" creationId="{D9C70593-A27F-E684-2A90-AE4F5741B9C4}"/>
          </ac:cxnSpMkLst>
        </pc:cxnChg>
      </pc:sldChg>
      <pc:sldChg chg="addSp modSp new mod">
        <pc:chgData name="り ぶ" userId="e79b0678f96bfbc0" providerId="LiveId" clId="{A8FD49EF-71BA-4A01-81D8-74B65D55745E}" dt="2023-12-11T09:45:34.549" v="5651"/>
        <pc:sldMkLst>
          <pc:docMk/>
          <pc:sldMk cId="823133133" sldId="387"/>
        </pc:sldMkLst>
        <pc:spChg chg="mod">
          <ac:chgData name="り ぶ" userId="e79b0678f96bfbc0" providerId="LiveId" clId="{A8FD49EF-71BA-4A01-81D8-74B65D55745E}" dt="2023-12-11T09:40:46.433" v="5196"/>
          <ac:spMkLst>
            <pc:docMk/>
            <pc:sldMk cId="823133133" sldId="387"/>
            <ac:spMk id="2" creationId="{C020C61F-79A6-B644-4C8A-3C6A5DAF7A7B}"/>
          </ac:spMkLst>
        </pc:spChg>
        <pc:spChg chg="mod">
          <ac:chgData name="り ぶ" userId="e79b0678f96bfbc0" providerId="LiveId" clId="{A8FD49EF-71BA-4A01-81D8-74B65D55745E}" dt="2023-12-11T09:41:41.606" v="5385"/>
          <ac:spMkLst>
            <pc:docMk/>
            <pc:sldMk cId="823133133" sldId="387"/>
            <ac:spMk id="3" creationId="{7889F729-BAD1-7041-7D3E-C2EA82294FE3}"/>
          </ac:spMkLst>
        </pc:spChg>
        <pc:spChg chg="add mod">
          <ac:chgData name="り ぶ" userId="e79b0678f96bfbc0" providerId="LiveId" clId="{A8FD49EF-71BA-4A01-81D8-74B65D55745E}" dt="2023-12-11T09:45:34.549" v="5651"/>
          <ac:spMkLst>
            <pc:docMk/>
            <pc:sldMk cId="823133133" sldId="387"/>
            <ac:spMk id="4" creationId="{42534CB8-2FC5-A33B-B1D3-F8FB0C1943F2}"/>
          </ac:spMkLst>
        </pc:spChg>
        <pc:spChg chg="add mod">
          <ac:chgData name="り ぶ" userId="e79b0678f96bfbc0" providerId="LiveId" clId="{A8FD49EF-71BA-4A01-81D8-74B65D55745E}" dt="2023-12-11T09:45:28.909" v="5639" actId="1076"/>
          <ac:spMkLst>
            <pc:docMk/>
            <pc:sldMk cId="823133133" sldId="387"/>
            <ac:spMk id="5" creationId="{07DDBCBE-8112-048E-9063-109CB104BEE8}"/>
          </ac:spMkLst>
        </pc:spChg>
      </pc:sldChg>
      <pc:sldChg chg="modSp new mod">
        <pc:chgData name="り ぶ" userId="e79b0678f96bfbc0" providerId="LiveId" clId="{A8FD49EF-71BA-4A01-81D8-74B65D55745E}" dt="2023-12-11T10:34:44.989" v="6327"/>
        <pc:sldMkLst>
          <pc:docMk/>
          <pc:sldMk cId="692275071" sldId="388"/>
        </pc:sldMkLst>
        <pc:spChg chg="mod">
          <ac:chgData name="り ぶ" userId="e79b0678f96bfbc0" providerId="LiveId" clId="{A8FD49EF-71BA-4A01-81D8-74B65D55745E}" dt="2023-12-11T10:34:44.989" v="6327"/>
          <ac:spMkLst>
            <pc:docMk/>
            <pc:sldMk cId="692275071" sldId="388"/>
            <ac:spMk id="2" creationId="{7A2D296F-2C24-4E77-4629-8347302B9EF4}"/>
          </ac:spMkLst>
        </pc:spChg>
      </pc:sldChg>
      <pc:sldChg chg="new">
        <pc:chgData name="り ぶ" userId="e79b0678f96bfbc0" providerId="LiveId" clId="{A8FD49EF-71BA-4A01-81D8-74B65D55745E}" dt="2023-12-11T09:46:32.483" v="5679" actId="680"/>
        <pc:sldMkLst>
          <pc:docMk/>
          <pc:sldMk cId="694134030" sldId="389"/>
        </pc:sldMkLst>
      </pc:sldChg>
      <pc:sldChg chg="addSp delSp modSp new mod">
        <pc:chgData name="り ぶ" userId="e79b0678f96bfbc0" providerId="LiveId" clId="{A8FD49EF-71BA-4A01-81D8-74B65D55745E}" dt="2023-12-11T10:59:36.766" v="8569" actId="14100"/>
        <pc:sldMkLst>
          <pc:docMk/>
          <pc:sldMk cId="2793555646" sldId="390"/>
        </pc:sldMkLst>
        <pc:spChg chg="mod">
          <ac:chgData name="り ぶ" userId="e79b0678f96bfbc0" providerId="LiveId" clId="{A8FD49EF-71BA-4A01-81D8-74B65D55745E}" dt="2023-12-11T09:47:48.166" v="5760"/>
          <ac:spMkLst>
            <pc:docMk/>
            <pc:sldMk cId="2793555646" sldId="390"/>
            <ac:spMk id="2" creationId="{F3CD2A59-EFF2-2C3B-596A-C34BFCE4F319}"/>
          </ac:spMkLst>
        </pc:spChg>
        <pc:spChg chg="add mod">
          <ac:chgData name="り ぶ" userId="e79b0678f96bfbc0" providerId="LiveId" clId="{A8FD49EF-71BA-4A01-81D8-74B65D55745E}" dt="2023-12-11T10:56:51.422" v="8319" actId="1076"/>
          <ac:spMkLst>
            <pc:docMk/>
            <pc:sldMk cId="2793555646" sldId="390"/>
            <ac:spMk id="3" creationId="{65DA0692-87E4-3FC1-E6E4-407D85CCE131}"/>
          </ac:spMkLst>
        </pc:spChg>
        <pc:spChg chg="add mod">
          <ac:chgData name="り ぶ" userId="e79b0678f96bfbc0" providerId="LiveId" clId="{A8FD49EF-71BA-4A01-81D8-74B65D55745E}" dt="2023-12-11T10:57:56.385" v="8374" actId="1076"/>
          <ac:spMkLst>
            <pc:docMk/>
            <pc:sldMk cId="2793555646" sldId="390"/>
            <ac:spMk id="4" creationId="{28593906-7B64-DB68-A3A0-9CFD97E02F61}"/>
          </ac:spMkLst>
        </pc:spChg>
        <pc:spChg chg="add mod">
          <ac:chgData name="り ぶ" userId="e79b0678f96bfbc0" providerId="LiveId" clId="{A8FD49EF-71BA-4A01-81D8-74B65D55745E}" dt="2023-12-11T10:58:16.450" v="8426" actId="14100"/>
          <ac:spMkLst>
            <pc:docMk/>
            <pc:sldMk cId="2793555646" sldId="390"/>
            <ac:spMk id="5" creationId="{20B6CE6F-D889-CF7A-8D7B-F4E9004FBA52}"/>
          </ac:spMkLst>
        </pc:spChg>
        <pc:spChg chg="add mod">
          <ac:chgData name="り ぶ" userId="e79b0678f96bfbc0" providerId="LiveId" clId="{A8FD49EF-71BA-4A01-81D8-74B65D55745E}" dt="2023-12-11T10:58:33.633" v="8429" actId="692"/>
          <ac:spMkLst>
            <pc:docMk/>
            <pc:sldMk cId="2793555646" sldId="390"/>
            <ac:spMk id="6" creationId="{90E29368-B8F1-6FCA-AD9C-64CBE440BD29}"/>
          </ac:spMkLst>
        </pc:spChg>
        <pc:spChg chg="add del mod">
          <ac:chgData name="り ぶ" userId="e79b0678f96bfbc0" providerId="LiveId" clId="{A8FD49EF-71BA-4A01-81D8-74B65D55745E}" dt="2023-12-11T10:58:59.666" v="8477" actId="478"/>
          <ac:spMkLst>
            <pc:docMk/>
            <pc:sldMk cId="2793555646" sldId="390"/>
            <ac:spMk id="7" creationId="{B15CAFE5-91A3-9DC9-7482-A933375D9158}"/>
          </ac:spMkLst>
        </pc:spChg>
        <pc:spChg chg="add mod">
          <ac:chgData name="り ぶ" userId="e79b0678f96bfbc0" providerId="LiveId" clId="{A8FD49EF-71BA-4A01-81D8-74B65D55745E}" dt="2023-12-11T10:58:56.183" v="8476" actId="1076"/>
          <ac:spMkLst>
            <pc:docMk/>
            <pc:sldMk cId="2793555646" sldId="390"/>
            <ac:spMk id="8" creationId="{9325F3CC-B177-3F0C-A628-4C59CAE95216}"/>
          </ac:spMkLst>
        </pc:spChg>
        <pc:spChg chg="add mod">
          <ac:chgData name="り ぶ" userId="e79b0678f96bfbc0" providerId="LiveId" clId="{A8FD49EF-71BA-4A01-81D8-74B65D55745E}" dt="2023-12-11T10:59:36.766" v="8569" actId="14100"/>
          <ac:spMkLst>
            <pc:docMk/>
            <pc:sldMk cId="2793555646" sldId="390"/>
            <ac:spMk id="9" creationId="{8934ADA9-C74D-BBC7-E28D-2BEAF02FE802}"/>
          </ac:spMkLst>
        </pc:spChg>
      </pc:sldChg>
      <pc:sldChg chg="modSp add mod">
        <pc:chgData name="り ぶ" userId="e79b0678f96bfbc0" providerId="LiveId" clId="{A8FD49EF-71BA-4A01-81D8-74B65D55745E}" dt="2023-12-11T09:47:13.624" v="5730"/>
        <pc:sldMkLst>
          <pc:docMk/>
          <pc:sldMk cId="3910922472" sldId="391"/>
        </pc:sldMkLst>
        <pc:spChg chg="mod">
          <ac:chgData name="り ぶ" userId="e79b0678f96bfbc0" providerId="LiveId" clId="{A8FD49EF-71BA-4A01-81D8-74B65D55745E}" dt="2023-12-11T09:47:13.624" v="5730"/>
          <ac:spMkLst>
            <pc:docMk/>
            <pc:sldMk cId="3910922472" sldId="391"/>
            <ac:spMk id="2" creationId="{1CFA551F-F79B-B983-79B0-A43DD6D39EE2}"/>
          </ac:spMkLst>
        </pc:spChg>
      </pc:sldChg>
      <pc:sldChg chg="addSp delSp modSp new mod modClrScheme chgLayout">
        <pc:chgData name="り ぶ" userId="e79b0678f96bfbc0" providerId="LiveId" clId="{A8FD49EF-71BA-4A01-81D8-74B65D55745E}" dt="2023-12-11T23:40:29.904" v="8897" actId="14100"/>
        <pc:sldMkLst>
          <pc:docMk/>
          <pc:sldMk cId="1248543260" sldId="392"/>
        </pc:sldMkLst>
        <pc:spChg chg="mod ord">
          <ac:chgData name="り ぶ" userId="e79b0678f96bfbc0" providerId="LiveId" clId="{A8FD49EF-71BA-4A01-81D8-74B65D55745E}" dt="2023-12-11T10:59:45.450" v="8570" actId="700"/>
          <ac:spMkLst>
            <pc:docMk/>
            <pc:sldMk cId="1248543260" sldId="392"/>
            <ac:spMk id="2" creationId="{C038CE32-DF60-0EF3-6889-F390F2ED5AF1}"/>
          </ac:spMkLst>
        </pc:spChg>
        <pc:spChg chg="add mod">
          <ac:chgData name="り ぶ" userId="e79b0678f96bfbc0" providerId="LiveId" clId="{A8FD49EF-71BA-4A01-81D8-74B65D55745E}" dt="2023-12-11T23:38:09.846" v="8700" actId="14100"/>
          <ac:spMkLst>
            <pc:docMk/>
            <pc:sldMk cId="1248543260" sldId="392"/>
            <ac:spMk id="3" creationId="{4A14513E-3C6A-2118-8683-44565527EE99}"/>
          </ac:spMkLst>
        </pc:spChg>
        <pc:spChg chg="del">
          <ac:chgData name="り ぶ" userId="e79b0678f96bfbc0" providerId="LiveId" clId="{A8FD49EF-71BA-4A01-81D8-74B65D55745E}" dt="2023-12-11T10:59:45.450" v="8570" actId="700"/>
          <ac:spMkLst>
            <pc:docMk/>
            <pc:sldMk cId="1248543260" sldId="392"/>
            <ac:spMk id="3" creationId="{5BF4436F-5907-CA7E-1BB4-F20989F0BCB6}"/>
          </ac:spMkLst>
        </pc:spChg>
        <pc:spChg chg="add mod">
          <ac:chgData name="り ぶ" userId="e79b0678f96bfbc0" providerId="LiveId" clId="{A8FD49EF-71BA-4A01-81D8-74B65D55745E}" dt="2023-12-11T11:00:34.266" v="8575" actId="1076"/>
          <ac:spMkLst>
            <pc:docMk/>
            <pc:sldMk cId="1248543260" sldId="392"/>
            <ac:spMk id="4" creationId="{57211133-BA30-F446-5BEE-E472E2589906}"/>
          </ac:spMkLst>
        </pc:spChg>
        <pc:spChg chg="add mod">
          <ac:chgData name="り ぶ" userId="e79b0678f96bfbc0" providerId="LiveId" clId="{A8FD49EF-71BA-4A01-81D8-74B65D55745E}" dt="2023-12-11T23:38:38.092" v="8735" actId="1076"/>
          <ac:spMkLst>
            <pc:docMk/>
            <pc:sldMk cId="1248543260" sldId="392"/>
            <ac:spMk id="5" creationId="{A099B40F-8BF1-ADBA-E905-6D2B072CE195}"/>
          </ac:spMkLst>
        </pc:spChg>
        <pc:spChg chg="add mod">
          <ac:chgData name="り ぶ" userId="e79b0678f96bfbc0" providerId="LiveId" clId="{A8FD49EF-71BA-4A01-81D8-74B65D55745E}" dt="2023-12-11T23:39:11.646" v="8788" actId="1076"/>
          <ac:spMkLst>
            <pc:docMk/>
            <pc:sldMk cId="1248543260" sldId="392"/>
            <ac:spMk id="6" creationId="{F475C390-35B7-9F2D-5FD6-4CBBBE2C49EA}"/>
          </ac:spMkLst>
        </pc:spChg>
        <pc:spChg chg="add mod">
          <ac:chgData name="り ぶ" userId="e79b0678f96bfbc0" providerId="LiveId" clId="{A8FD49EF-71BA-4A01-81D8-74B65D55745E}" dt="2023-12-11T23:39:35.671" v="8812" actId="1076"/>
          <ac:spMkLst>
            <pc:docMk/>
            <pc:sldMk cId="1248543260" sldId="392"/>
            <ac:spMk id="7" creationId="{68C209FE-D2EC-6CB8-17B5-131444FBBCD3}"/>
          </ac:spMkLst>
        </pc:spChg>
        <pc:spChg chg="add mod">
          <ac:chgData name="り ぶ" userId="e79b0678f96bfbc0" providerId="LiveId" clId="{A8FD49EF-71BA-4A01-81D8-74B65D55745E}" dt="2023-12-11T23:39:56.739" v="8833" actId="1076"/>
          <ac:spMkLst>
            <pc:docMk/>
            <pc:sldMk cId="1248543260" sldId="392"/>
            <ac:spMk id="8" creationId="{84A201C6-8FFC-9D2C-976E-16E5F0E469A1}"/>
          </ac:spMkLst>
        </pc:spChg>
        <pc:spChg chg="add mod">
          <ac:chgData name="り ぶ" userId="e79b0678f96bfbc0" providerId="LiveId" clId="{A8FD49EF-71BA-4A01-81D8-74B65D55745E}" dt="2023-12-11T23:40:29.904" v="8897" actId="14100"/>
          <ac:spMkLst>
            <pc:docMk/>
            <pc:sldMk cId="1248543260" sldId="392"/>
            <ac:spMk id="9" creationId="{35C12BAD-E88F-CC93-C639-126BFECC860A}"/>
          </ac:spMkLst>
        </pc:spChg>
      </pc:sldChg>
      <pc:sldChg chg="modSp new mod">
        <pc:chgData name="り ぶ" userId="e79b0678f96bfbc0" providerId="LiveId" clId="{A8FD49EF-71BA-4A01-81D8-74B65D55745E}" dt="2023-12-12T11:21:46.900" v="9501"/>
        <pc:sldMkLst>
          <pc:docMk/>
          <pc:sldMk cId="46094535" sldId="393"/>
        </pc:sldMkLst>
        <pc:spChg chg="mod">
          <ac:chgData name="り ぶ" userId="e79b0678f96bfbc0" providerId="LiveId" clId="{A8FD49EF-71BA-4A01-81D8-74B65D55745E}" dt="2023-12-11T23:44:57.100" v="9310" actId="27636"/>
          <ac:spMkLst>
            <pc:docMk/>
            <pc:sldMk cId="46094535" sldId="393"/>
            <ac:spMk id="2" creationId="{FA73267C-76F0-B8B8-418F-3558CF552FCE}"/>
          </ac:spMkLst>
        </pc:spChg>
        <pc:spChg chg="mod">
          <ac:chgData name="り ぶ" userId="e79b0678f96bfbc0" providerId="LiveId" clId="{A8FD49EF-71BA-4A01-81D8-74B65D55745E}" dt="2023-12-12T11:21:46.900" v="9501"/>
          <ac:spMkLst>
            <pc:docMk/>
            <pc:sldMk cId="46094535" sldId="393"/>
            <ac:spMk id="3" creationId="{E2605F6E-45C9-177C-924C-370CBEDC1D39}"/>
          </ac:spMkLst>
        </pc:spChg>
      </pc:sldChg>
      <pc:sldChg chg="new del">
        <pc:chgData name="り ぶ" userId="e79b0678f96bfbc0" providerId="LiveId" clId="{A8FD49EF-71BA-4A01-81D8-74B65D55745E}" dt="2023-12-11T10:46:27.202" v="7462" actId="2696"/>
        <pc:sldMkLst>
          <pc:docMk/>
          <pc:sldMk cId="2739464828" sldId="394"/>
        </pc:sldMkLst>
      </pc:sldChg>
      <pc:sldChg chg="addSp delSp modSp new mod">
        <pc:chgData name="り ぶ" userId="e79b0678f96bfbc0" providerId="LiveId" clId="{A8FD49EF-71BA-4A01-81D8-74B65D55745E}" dt="2023-12-11T10:55:25.778" v="8290" actId="14100"/>
        <pc:sldMkLst>
          <pc:docMk/>
          <pc:sldMk cId="1769115896" sldId="395"/>
        </pc:sldMkLst>
        <pc:spChg chg="mod">
          <ac:chgData name="り ぶ" userId="e79b0678f96bfbc0" providerId="LiveId" clId="{A8FD49EF-71BA-4A01-81D8-74B65D55745E}" dt="2023-12-11T10:46:18.790" v="7461"/>
          <ac:spMkLst>
            <pc:docMk/>
            <pc:sldMk cId="1769115896" sldId="395"/>
            <ac:spMk id="2" creationId="{05C31C7F-A67B-7FC1-8EF6-C3BC99619D5D}"/>
          </ac:spMkLst>
        </pc:spChg>
        <pc:spChg chg="mod">
          <ac:chgData name="り ぶ" userId="e79b0678f96bfbc0" providerId="LiveId" clId="{A8FD49EF-71BA-4A01-81D8-74B65D55745E}" dt="2023-12-11T10:51:20.400" v="7922"/>
          <ac:spMkLst>
            <pc:docMk/>
            <pc:sldMk cId="1769115896" sldId="395"/>
            <ac:spMk id="3" creationId="{EBFC760D-1705-1823-6047-CC7C108BA120}"/>
          </ac:spMkLst>
        </pc:spChg>
        <pc:spChg chg="add del">
          <ac:chgData name="り ぶ" userId="e79b0678f96bfbc0" providerId="LiveId" clId="{A8FD49EF-71BA-4A01-81D8-74B65D55745E}" dt="2023-12-11T10:50:13.533" v="7770" actId="21"/>
          <ac:spMkLst>
            <pc:docMk/>
            <pc:sldMk cId="1769115896" sldId="395"/>
            <ac:spMk id="4" creationId="{164C7138-404A-9473-1CEF-48FD4071904A}"/>
          </ac:spMkLst>
        </pc:spChg>
        <pc:spChg chg="add mod">
          <ac:chgData name="り ぶ" userId="e79b0678f96bfbc0" providerId="LiveId" clId="{A8FD49EF-71BA-4A01-81D8-74B65D55745E}" dt="2023-12-11T10:50:44.663" v="7815" actId="1076"/>
          <ac:spMkLst>
            <pc:docMk/>
            <pc:sldMk cId="1769115896" sldId="395"/>
            <ac:spMk id="5" creationId="{71AAF891-2BC9-A0B1-6B0A-127419197B79}"/>
          </ac:spMkLst>
        </pc:spChg>
        <pc:spChg chg="add mod">
          <ac:chgData name="り ぶ" userId="e79b0678f96bfbc0" providerId="LiveId" clId="{A8FD49EF-71BA-4A01-81D8-74B65D55745E}" dt="2023-12-11T10:55:25.778" v="8290" actId="14100"/>
          <ac:spMkLst>
            <pc:docMk/>
            <pc:sldMk cId="1769115896" sldId="395"/>
            <ac:spMk id="6" creationId="{BCFA1514-4C77-1F16-3820-2B5EE8895AF1}"/>
          </ac:spMkLst>
        </pc:spChg>
      </pc:sldChg>
      <pc:sldChg chg="modSp new mod">
        <pc:chgData name="り ぶ" userId="e79b0678f96bfbc0" providerId="LiveId" clId="{A8FD49EF-71BA-4A01-81D8-74B65D55745E}" dt="2023-12-11T10:53:56.345" v="8202" actId="20577"/>
        <pc:sldMkLst>
          <pc:docMk/>
          <pc:sldMk cId="1466077980" sldId="396"/>
        </pc:sldMkLst>
        <pc:spChg chg="mod">
          <ac:chgData name="り ぶ" userId="e79b0678f96bfbc0" providerId="LiveId" clId="{A8FD49EF-71BA-4A01-81D8-74B65D55745E}" dt="2023-12-11T10:52:36.672" v="7945"/>
          <ac:spMkLst>
            <pc:docMk/>
            <pc:sldMk cId="1466077980" sldId="396"/>
            <ac:spMk id="2" creationId="{CD3EAC30-DDB7-F14E-98B8-DB7A76ACBB99}"/>
          </ac:spMkLst>
        </pc:spChg>
        <pc:spChg chg="mod">
          <ac:chgData name="り ぶ" userId="e79b0678f96bfbc0" providerId="LiveId" clId="{A8FD49EF-71BA-4A01-81D8-74B65D55745E}" dt="2023-12-11T10:53:56.345" v="8202" actId="20577"/>
          <ac:spMkLst>
            <pc:docMk/>
            <pc:sldMk cId="1466077980" sldId="396"/>
            <ac:spMk id="3" creationId="{71F9AA01-17E7-B2BA-0E67-E2A09C1B985A}"/>
          </ac:spMkLst>
        </pc:spChg>
      </pc:sldChg>
      <pc:sldChg chg="addSp modSp new mod">
        <pc:chgData name="り ぶ" userId="e79b0678f96bfbc0" providerId="LiveId" clId="{A8FD49EF-71BA-4A01-81D8-74B65D55745E}" dt="2023-12-11T23:42:14.831" v="9038" actId="14100"/>
        <pc:sldMkLst>
          <pc:docMk/>
          <pc:sldMk cId="1999743266" sldId="397"/>
        </pc:sldMkLst>
        <pc:spChg chg="mod">
          <ac:chgData name="り ぶ" userId="e79b0678f96bfbc0" providerId="LiveId" clId="{A8FD49EF-71BA-4A01-81D8-74B65D55745E}" dt="2023-12-11T11:02:29.166" v="8602"/>
          <ac:spMkLst>
            <pc:docMk/>
            <pc:sldMk cId="1999743266" sldId="397"/>
            <ac:spMk id="2" creationId="{E7C5D593-F358-9D7F-6601-C6F21532205A}"/>
          </ac:spMkLst>
        </pc:spChg>
        <pc:spChg chg="add mod">
          <ac:chgData name="り ぶ" userId="e79b0678f96bfbc0" providerId="LiveId" clId="{A8FD49EF-71BA-4A01-81D8-74B65D55745E}" dt="2023-12-11T11:01:16.801" v="8582" actId="1076"/>
          <ac:spMkLst>
            <pc:docMk/>
            <pc:sldMk cId="1999743266" sldId="397"/>
            <ac:spMk id="3" creationId="{ECB4BC0F-0F5C-1120-6EB9-57C193384968}"/>
          </ac:spMkLst>
        </pc:spChg>
        <pc:spChg chg="add mod">
          <ac:chgData name="り ぶ" userId="e79b0678f96bfbc0" providerId="LiveId" clId="{A8FD49EF-71BA-4A01-81D8-74B65D55745E}" dt="2023-12-11T23:40:52.769" v="8937"/>
          <ac:spMkLst>
            <pc:docMk/>
            <pc:sldMk cId="1999743266" sldId="397"/>
            <ac:spMk id="4" creationId="{0CA27F19-603A-10FD-74AB-367493D8AAEF}"/>
          </ac:spMkLst>
        </pc:spChg>
        <pc:spChg chg="add mod">
          <ac:chgData name="り ぶ" userId="e79b0678f96bfbc0" providerId="LiveId" clId="{A8FD49EF-71BA-4A01-81D8-74B65D55745E}" dt="2023-12-11T23:41:16.906" v="8939" actId="692"/>
          <ac:spMkLst>
            <pc:docMk/>
            <pc:sldMk cId="1999743266" sldId="397"/>
            <ac:spMk id="5" creationId="{158E7964-DF57-80B5-C6FC-46D04FF85A38}"/>
          </ac:spMkLst>
        </pc:spChg>
        <pc:spChg chg="add mod">
          <ac:chgData name="り ぶ" userId="e79b0678f96bfbc0" providerId="LiveId" clId="{A8FD49EF-71BA-4A01-81D8-74B65D55745E}" dt="2023-12-11T23:41:49.750" v="9008" actId="1076"/>
          <ac:spMkLst>
            <pc:docMk/>
            <pc:sldMk cId="1999743266" sldId="397"/>
            <ac:spMk id="6" creationId="{E6DBF59E-BDF7-4EBE-1935-D1BCACA38FE3}"/>
          </ac:spMkLst>
        </pc:spChg>
        <pc:spChg chg="add mod">
          <ac:chgData name="り ぶ" userId="e79b0678f96bfbc0" providerId="LiveId" clId="{A8FD49EF-71BA-4A01-81D8-74B65D55745E}" dt="2023-12-11T23:42:01.098" v="9011" actId="14100"/>
          <ac:spMkLst>
            <pc:docMk/>
            <pc:sldMk cId="1999743266" sldId="397"/>
            <ac:spMk id="7" creationId="{28FBFA6D-677E-747C-67D9-4E228DC71A10}"/>
          </ac:spMkLst>
        </pc:spChg>
        <pc:spChg chg="add mod">
          <ac:chgData name="り ぶ" userId="e79b0678f96bfbc0" providerId="LiveId" clId="{A8FD49EF-71BA-4A01-81D8-74B65D55745E}" dt="2023-12-11T23:42:14.831" v="9038" actId="14100"/>
          <ac:spMkLst>
            <pc:docMk/>
            <pc:sldMk cId="1999743266" sldId="397"/>
            <ac:spMk id="8" creationId="{A7C74CDE-7842-93DA-BE6F-7E2F9E2777DE}"/>
          </ac:spMkLst>
        </pc:spChg>
      </pc:sldChg>
      <pc:sldChg chg="addSp modSp new mod">
        <pc:chgData name="り ぶ" userId="e79b0678f96bfbc0" providerId="LiveId" clId="{A8FD49EF-71BA-4A01-81D8-74B65D55745E}" dt="2023-12-11T11:03:35.206" v="8671" actId="20577"/>
        <pc:sldMkLst>
          <pc:docMk/>
          <pc:sldMk cId="4084186953" sldId="398"/>
        </pc:sldMkLst>
        <pc:spChg chg="mod">
          <ac:chgData name="り ぶ" userId="e79b0678f96bfbc0" providerId="LiveId" clId="{A8FD49EF-71BA-4A01-81D8-74B65D55745E}" dt="2023-12-11T11:02:30.891" v="8603"/>
          <ac:spMkLst>
            <pc:docMk/>
            <pc:sldMk cId="4084186953" sldId="398"/>
            <ac:spMk id="2" creationId="{337A9447-3D0E-82D4-6D51-E463869A6155}"/>
          </ac:spMkLst>
        </pc:spChg>
        <pc:spChg chg="add mod">
          <ac:chgData name="り ぶ" userId="e79b0678f96bfbc0" providerId="LiveId" clId="{A8FD49EF-71BA-4A01-81D8-74B65D55745E}" dt="2023-12-11T11:03:35.206" v="8671" actId="20577"/>
          <ac:spMkLst>
            <pc:docMk/>
            <pc:sldMk cId="4084186953" sldId="398"/>
            <ac:spMk id="3" creationId="{2385FCBE-DD8F-6C73-5FC9-DB113C2A870C}"/>
          </ac:spMkLst>
        </pc:spChg>
      </pc:sldChg>
      <pc:sldChg chg="addSp modSp new mod">
        <pc:chgData name="り ぶ" userId="e79b0678f96bfbc0" providerId="LiveId" clId="{A8FD49EF-71BA-4A01-81D8-74B65D55745E}" dt="2023-12-11T11:02:57.760" v="8663" actId="1076"/>
        <pc:sldMkLst>
          <pc:docMk/>
          <pc:sldMk cId="793567912" sldId="399"/>
        </pc:sldMkLst>
        <pc:spChg chg="mod">
          <ac:chgData name="り ぶ" userId="e79b0678f96bfbc0" providerId="LiveId" clId="{A8FD49EF-71BA-4A01-81D8-74B65D55745E}" dt="2023-12-11T11:02:33.009" v="8604"/>
          <ac:spMkLst>
            <pc:docMk/>
            <pc:sldMk cId="793567912" sldId="399"/>
            <ac:spMk id="2" creationId="{8AC06D67-1940-679D-F04A-0B9A26D74F9C}"/>
          </ac:spMkLst>
        </pc:spChg>
        <pc:spChg chg="add mod">
          <ac:chgData name="り ぶ" userId="e79b0678f96bfbc0" providerId="LiveId" clId="{A8FD49EF-71BA-4A01-81D8-74B65D55745E}" dt="2023-12-11T11:02:18.316" v="8601" actId="1076"/>
          <ac:spMkLst>
            <pc:docMk/>
            <pc:sldMk cId="793567912" sldId="399"/>
            <ac:spMk id="3" creationId="{446E92F2-A205-B93F-2B2E-34AB86CFEE2D}"/>
          </ac:spMkLst>
        </pc:spChg>
        <pc:spChg chg="add mod">
          <ac:chgData name="り ぶ" userId="e79b0678f96bfbc0" providerId="LiveId" clId="{A8FD49EF-71BA-4A01-81D8-74B65D55745E}" dt="2023-12-11T11:02:57.760" v="8663" actId="1076"/>
          <ac:spMkLst>
            <pc:docMk/>
            <pc:sldMk cId="793567912" sldId="399"/>
            <ac:spMk id="4" creationId="{3F0FA8FA-F2B1-E204-5925-C8F26819126C}"/>
          </ac:spMkLst>
        </pc:spChg>
      </pc:sldChg>
      <pc:sldChg chg="modSp add mod">
        <pc:chgData name="り ぶ" userId="e79b0678f96bfbc0" providerId="LiveId" clId="{A8FD49EF-71BA-4A01-81D8-74B65D55745E}" dt="2023-12-11T23:45:01.816" v="9321"/>
        <pc:sldMkLst>
          <pc:docMk/>
          <pc:sldMk cId="1046349783" sldId="400"/>
        </pc:sldMkLst>
        <pc:spChg chg="mod">
          <ac:chgData name="り ぶ" userId="e79b0678f96bfbc0" providerId="LiveId" clId="{A8FD49EF-71BA-4A01-81D8-74B65D55745E}" dt="2023-12-11T23:45:01.816" v="9321"/>
          <ac:spMkLst>
            <pc:docMk/>
            <pc:sldMk cId="1046349783" sldId="400"/>
            <ac:spMk id="2" creationId="{FA73267C-76F0-B8B8-418F-3558CF552FCE}"/>
          </ac:spMkLst>
        </pc:spChg>
        <pc:spChg chg="mod">
          <ac:chgData name="り ぶ" userId="e79b0678f96bfbc0" providerId="LiveId" clId="{A8FD49EF-71BA-4A01-81D8-74B65D55745E}" dt="2023-12-11T23:42:54.294" v="9041" actId="27636"/>
          <ac:spMkLst>
            <pc:docMk/>
            <pc:sldMk cId="1046349783" sldId="400"/>
            <ac:spMk id="3" creationId="{E2605F6E-45C9-177C-924C-370CBEDC1D39}"/>
          </ac:spMkLst>
        </pc:spChg>
      </pc:sldChg>
    </pc:docChg>
  </pc:docChgLst>
  <pc:docChgLst>
    <pc:chgData name="り ぶ" userId="e79b0678f96bfbc0" providerId="LiveId" clId="{31CFEC4B-CBAE-4E35-9250-C18E5F77A4EF}"/>
    <pc:docChg chg="undo custSel modSld sldOrd">
      <pc:chgData name="り ぶ" userId="e79b0678f96bfbc0" providerId="LiveId" clId="{31CFEC4B-CBAE-4E35-9250-C18E5F77A4EF}" dt="2023-12-16T11:30:06.423" v="599"/>
      <pc:docMkLst>
        <pc:docMk/>
      </pc:docMkLst>
      <pc:sldChg chg="modSp mod">
        <pc:chgData name="り ぶ" userId="e79b0678f96bfbc0" providerId="LiveId" clId="{31CFEC4B-CBAE-4E35-9250-C18E5F77A4EF}" dt="2023-12-16T11:21:00.187" v="146" actId="20577"/>
        <pc:sldMkLst>
          <pc:docMk/>
          <pc:sldMk cId="525914061" sldId="386"/>
        </pc:sldMkLst>
        <pc:spChg chg="mod">
          <ac:chgData name="り ぶ" userId="e79b0678f96bfbc0" providerId="LiveId" clId="{31CFEC4B-CBAE-4E35-9250-C18E5F77A4EF}" dt="2023-12-16T11:21:00.187" v="146" actId="20577"/>
          <ac:spMkLst>
            <pc:docMk/>
            <pc:sldMk cId="525914061" sldId="386"/>
            <ac:spMk id="16" creationId="{C892717E-B1F0-FC80-4BA7-B37C371695BF}"/>
          </ac:spMkLst>
        </pc:spChg>
      </pc:sldChg>
      <pc:sldChg chg="modSp mod">
        <pc:chgData name="り ぶ" userId="e79b0678f96bfbc0" providerId="LiveId" clId="{31CFEC4B-CBAE-4E35-9250-C18E5F77A4EF}" dt="2023-12-16T11:22:39.649" v="253" actId="20577"/>
        <pc:sldMkLst>
          <pc:docMk/>
          <pc:sldMk cId="823133133" sldId="387"/>
        </pc:sldMkLst>
        <pc:spChg chg="mod">
          <ac:chgData name="り ぶ" userId="e79b0678f96bfbc0" providerId="LiveId" clId="{31CFEC4B-CBAE-4E35-9250-C18E5F77A4EF}" dt="2023-12-16T11:21:21.400" v="148" actId="20577"/>
          <ac:spMkLst>
            <pc:docMk/>
            <pc:sldMk cId="823133133" sldId="387"/>
            <ac:spMk id="4" creationId="{42534CB8-2FC5-A33B-B1D3-F8FB0C1943F2}"/>
          </ac:spMkLst>
        </pc:spChg>
        <pc:spChg chg="mod">
          <ac:chgData name="り ぶ" userId="e79b0678f96bfbc0" providerId="LiveId" clId="{31CFEC4B-CBAE-4E35-9250-C18E5F77A4EF}" dt="2023-12-16T11:22:39.649" v="253" actId="20577"/>
          <ac:spMkLst>
            <pc:docMk/>
            <pc:sldMk cId="823133133" sldId="387"/>
            <ac:spMk id="5" creationId="{07DDBCBE-8112-048E-9063-109CB104BEE8}"/>
          </ac:spMkLst>
        </pc:spChg>
      </pc:sldChg>
      <pc:sldChg chg="modSp mod">
        <pc:chgData name="り ぶ" userId="e79b0678f96bfbc0" providerId="LiveId" clId="{31CFEC4B-CBAE-4E35-9250-C18E5F77A4EF}" dt="2023-12-16T11:28:56.680" v="471"/>
        <pc:sldMkLst>
          <pc:docMk/>
          <pc:sldMk cId="692275071" sldId="388"/>
        </pc:sldMkLst>
        <pc:spChg chg="mod">
          <ac:chgData name="り ぶ" userId="e79b0678f96bfbc0" providerId="LiveId" clId="{31CFEC4B-CBAE-4E35-9250-C18E5F77A4EF}" dt="2023-12-16T11:28:56.680" v="471"/>
          <ac:spMkLst>
            <pc:docMk/>
            <pc:sldMk cId="692275071" sldId="388"/>
            <ac:spMk id="2" creationId="{7A2D296F-2C24-4E77-4629-8347302B9EF4}"/>
          </ac:spMkLst>
        </pc:spChg>
      </pc:sldChg>
      <pc:sldChg chg="ord">
        <pc:chgData name="り ぶ" userId="e79b0678f96bfbc0" providerId="LiveId" clId="{31CFEC4B-CBAE-4E35-9250-C18E5F77A4EF}" dt="2023-12-16T11:28:11.894" v="354"/>
        <pc:sldMkLst>
          <pc:docMk/>
          <pc:sldMk cId="694134030" sldId="389"/>
        </pc:sldMkLst>
      </pc:sldChg>
      <pc:sldChg chg="addSp modSp mod">
        <pc:chgData name="り ぶ" userId="e79b0678f96bfbc0" providerId="LiveId" clId="{31CFEC4B-CBAE-4E35-9250-C18E5F77A4EF}" dt="2023-12-16T11:23:53.036" v="350" actId="20577"/>
        <pc:sldMkLst>
          <pc:docMk/>
          <pc:sldMk cId="2793555646" sldId="390"/>
        </pc:sldMkLst>
        <pc:spChg chg="mod">
          <ac:chgData name="り ぶ" userId="e79b0678f96bfbc0" providerId="LiveId" clId="{31CFEC4B-CBAE-4E35-9250-C18E5F77A4EF}" dt="2023-12-16T11:23:10.692" v="266" actId="20577"/>
          <ac:spMkLst>
            <pc:docMk/>
            <pc:sldMk cId="2793555646" sldId="390"/>
            <ac:spMk id="2" creationId="{F3CD2A59-EFF2-2C3B-596A-C34BFCE4F319}"/>
          </ac:spMkLst>
        </pc:spChg>
        <pc:spChg chg="add mod">
          <ac:chgData name="り ぶ" userId="e79b0678f96bfbc0" providerId="LiveId" clId="{31CFEC4B-CBAE-4E35-9250-C18E5F77A4EF}" dt="2023-12-16T11:23:53.036" v="350" actId="20577"/>
          <ac:spMkLst>
            <pc:docMk/>
            <pc:sldMk cId="2793555646" sldId="390"/>
            <ac:spMk id="7" creationId="{3B14C57E-B707-4406-C95F-CB0C12112A8E}"/>
          </ac:spMkLst>
        </pc:spChg>
      </pc:sldChg>
      <pc:sldChg chg="modSp mod ord">
        <pc:chgData name="り ぶ" userId="e79b0678f96bfbc0" providerId="LiveId" clId="{31CFEC4B-CBAE-4E35-9250-C18E5F77A4EF}" dt="2023-12-16T11:29:23.806" v="515" actId="20577"/>
        <pc:sldMkLst>
          <pc:docMk/>
          <pc:sldMk cId="46094535" sldId="393"/>
        </pc:sldMkLst>
        <pc:spChg chg="mod">
          <ac:chgData name="り ぶ" userId="e79b0678f96bfbc0" providerId="LiveId" clId="{31CFEC4B-CBAE-4E35-9250-C18E5F77A4EF}" dt="2023-12-16T11:29:23.806" v="515" actId="20577"/>
          <ac:spMkLst>
            <pc:docMk/>
            <pc:sldMk cId="46094535" sldId="393"/>
            <ac:spMk id="2" creationId="{FA73267C-76F0-B8B8-418F-3558CF552FCE}"/>
          </ac:spMkLst>
        </pc:spChg>
      </pc:sldChg>
      <pc:sldChg chg="modSp mod ord">
        <pc:chgData name="り ぶ" userId="e79b0678f96bfbc0" providerId="LiveId" clId="{31CFEC4B-CBAE-4E35-9250-C18E5F77A4EF}" dt="2023-12-16T11:30:06.423" v="599"/>
        <pc:sldMkLst>
          <pc:docMk/>
          <pc:sldMk cId="1046349783" sldId="400"/>
        </pc:sldMkLst>
        <pc:spChg chg="mod">
          <ac:chgData name="り ぶ" userId="e79b0678f96bfbc0" providerId="LiveId" clId="{31CFEC4B-CBAE-4E35-9250-C18E5F77A4EF}" dt="2023-12-16T11:29:32.307" v="516"/>
          <ac:spMkLst>
            <pc:docMk/>
            <pc:sldMk cId="1046349783" sldId="400"/>
            <ac:spMk id="2" creationId="{FA73267C-76F0-B8B8-418F-3558CF552FCE}"/>
          </ac:spMkLst>
        </pc:spChg>
        <pc:spChg chg="mod">
          <ac:chgData name="り ぶ" userId="e79b0678f96bfbc0" providerId="LiveId" clId="{31CFEC4B-CBAE-4E35-9250-C18E5F77A4EF}" dt="2023-12-16T11:30:06.423" v="599"/>
          <ac:spMkLst>
            <pc:docMk/>
            <pc:sldMk cId="1046349783" sldId="400"/>
            <ac:spMk id="3" creationId="{E2605F6E-45C9-177C-924C-370CBEDC1D39}"/>
          </ac:spMkLst>
        </pc:spChg>
      </pc:sldChg>
    </pc:docChg>
  </pc:docChgLst>
  <pc:docChgLst>
    <pc:chgData name="り ぶ" userId="e79b0678f96bfbc0" providerId="LiveId" clId="{99540704-64AD-46B7-92B5-CF93B3BE39AA}"/>
    <pc:docChg chg="custSel addSld delSld modSld">
      <pc:chgData name="り ぶ" userId="e79b0678f96bfbc0" providerId="LiveId" clId="{99540704-64AD-46B7-92B5-CF93B3BE39AA}" dt="2024-01-07T06:15:14.045" v="229" actId="2696"/>
      <pc:docMkLst>
        <pc:docMk/>
      </pc:docMkLst>
      <pc:sldChg chg="modSp mod">
        <pc:chgData name="り ぶ" userId="e79b0678f96bfbc0" providerId="LiveId" clId="{99540704-64AD-46B7-92B5-CF93B3BE39AA}" dt="2024-01-07T06:00:52.415" v="58" actId="20577"/>
        <pc:sldMkLst>
          <pc:docMk/>
          <pc:sldMk cId="915836568" sldId="382"/>
        </pc:sldMkLst>
        <pc:spChg chg="mod">
          <ac:chgData name="り ぶ" userId="e79b0678f96bfbc0" providerId="LiveId" clId="{99540704-64AD-46B7-92B5-CF93B3BE39AA}" dt="2024-01-07T06:00:52.415" v="58" actId="20577"/>
          <ac:spMkLst>
            <pc:docMk/>
            <pc:sldMk cId="915836568" sldId="382"/>
            <ac:spMk id="3" creationId="{F4C6C5F0-EE06-7778-8D45-27C6936DA1E4}"/>
          </ac:spMkLst>
        </pc:spChg>
        <pc:spChg chg="mod">
          <ac:chgData name="り ぶ" userId="e79b0678f96bfbc0" providerId="LiveId" clId="{99540704-64AD-46B7-92B5-CF93B3BE39AA}" dt="2024-01-07T05:59:47.264" v="42" actId="14100"/>
          <ac:spMkLst>
            <pc:docMk/>
            <pc:sldMk cId="915836568" sldId="382"/>
            <ac:spMk id="4" creationId="{4F142E00-E156-308A-66D5-FCA64341C1B1}"/>
          </ac:spMkLst>
        </pc:spChg>
      </pc:sldChg>
      <pc:sldChg chg="addSp delSp modSp mod">
        <pc:chgData name="り ぶ" userId="e79b0678f96bfbc0" providerId="LiveId" clId="{99540704-64AD-46B7-92B5-CF93B3BE39AA}" dt="2024-01-07T06:06:42.149" v="226" actId="1076"/>
        <pc:sldMkLst>
          <pc:docMk/>
          <pc:sldMk cId="3765560559" sldId="385"/>
        </pc:sldMkLst>
        <pc:spChg chg="add mod">
          <ac:chgData name="り ぶ" userId="e79b0678f96bfbc0" providerId="LiveId" clId="{99540704-64AD-46B7-92B5-CF93B3BE39AA}" dt="2024-01-07T06:03:43.755" v="74" actId="1076"/>
          <ac:spMkLst>
            <pc:docMk/>
            <pc:sldMk cId="3765560559" sldId="385"/>
            <ac:spMk id="5" creationId="{D4C6BF37-05F2-9B96-930B-2004C805D081}"/>
          </ac:spMkLst>
        </pc:spChg>
        <pc:spChg chg="mod">
          <ac:chgData name="り ぶ" userId="e79b0678f96bfbc0" providerId="LiveId" clId="{99540704-64AD-46B7-92B5-CF93B3BE39AA}" dt="2024-01-07T06:05:30.844" v="133" actId="1076"/>
          <ac:spMkLst>
            <pc:docMk/>
            <pc:sldMk cId="3765560559" sldId="385"/>
            <ac:spMk id="7" creationId="{53BA9243-DD56-0AC8-3125-9D4852B117AC}"/>
          </ac:spMkLst>
        </pc:spChg>
        <pc:spChg chg="ord">
          <ac:chgData name="り ぶ" userId="e79b0678f96bfbc0" providerId="LiveId" clId="{99540704-64AD-46B7-92B5-CF93B3BE39AA}" dt="2024-01-07T06:03:31.243" v="71" actId="166"/>
          <ac:spMkLst>
            <pc:docMk/>
            <pc:sldMk cId="3765560559" sldId="385"/>
            <ac:spMk id="10" creationId="{0A217F20-EAD4-F02D-9BB5-A84E139ADCDC}"/>
          </ac:spMkLst>
        </pc:spChg>
        <pc:spChg chg="add del mod">
          <ac:chgData name="り ぶ" userId="e79b0678f96bfbc0" providerId="LiveId" clId="{99540704-64AD-46B7-92B5-CF93B3BE39AA}" dt="2024-01-07T06:04:07.119" v="77" actId="478"/>
          <ac:spMkLst>
            <pc:docMk/>
            <pc:sldMk cId="3765560559" sldId="385"/>
            <ac:spMk id="11" creationId="{B96033D6-AF3A-C067-1B80-C70DB8CC5FC5}"/>
          </ac:spMkLst>
        </pc:spChg>
        <pc:spChg chg="add del">
          <ac:chgData name="り ぶ" userId="e79b0678f96bfbc0" providerId="LiveId" clId="{99540704-64AD-46B7-92B5-CF93B3BE39AA}" dt="2024-01-07T06:04:07.119" v="77" actId="478"/>
          <ac:spMkLst>
            <pc:docMk/>
            <pc:sldMk cId="3765560559" sldId="385"/>
            <ac:spMk id="15" creationId="{FB13E419-8C18-0104-E06D-2943BEEE1871}"/>
          </ac:spMkLst>
        </pc:spChg>
        <pc:spChg chg="add del">
          <ac:chgData name="り ぶ" userId="e79b0678f96bfbc0" providerId="LiveId" clId="{99540704-64AD-46B7-92B5-CF93B3BE39AA}" dt="2024-01-07T06:04:07.119" v="77" actId="478"/>
          <ac:spMkLst>
            <pc:docMk/>
            <pc:sldMk cId="3765560559" sldId="385"/>
            <ac:spMk id="17" creationId="{EDE42121-236C-7126-8668-C45829F1F94B}"/>
          </ac:spMkLst>
        </pc:spChg>
        <pc:spChg chg="add del mod">
          <ac:chgData name="り ぶ" userId="e79b0678f96bfbc0" providerId="LiveId" clId="{99540704-64AD-46B7-92B5-CF93B3BE39AA}" dt="2024-01-07T06:05:41.644" v="164" actId="1076"/>
          <ac:spMkLst>
            <pc:docMk/>
            <pc:sldMk cId="3765560559" sldId="385"/>
            <ac:spMk id="18" creationId="{D6747CBE-FF38-23DB-69F7-62D02ACA68A3}"/>
          </ac:spMkLst>
        </pc:spChg>
        <pc:spChg chg="add mod">
          <ac:chgData name="り ぶ" userId="e79b0678f96bfbc0" providerId="LiveId" clId="{99540704-64AD-46B7-92B5-CF93B3BE39AA}" dt="2024-01-07T06:05:08.353" v="84" actId="1076"/>
          <ac:spMkLst>
            <pc:docMk/>
            <pc:sldMk cId="3765560559" sldId="385"/>
            <ac:spMk id="25" creationId="{E9F71B02-2CD3-0FC6-BE19-B6B29CFC1587}"/>
          </ac:spMkLst>
        </pc:spChg>
        <pc:spChg chg="mod">
          <ac:chgData name="り ぶ" userId="e79b0678f96bfbc0" providerId="LiveId" clId="{99540704-64AD-46B7-92B5-CF93B3BE39AA}" dt="2024-01-07T06:06:42.149" v="226" actId="1076"/>
          <ac:spMkLst>
            <pc:docMk/>
            <pc:sldMk cId="3765560559" sldId="385"/>
            <ac:spMk id="27" creationId="{3DA9B77F-79AD-A220-D801-E787B3CB44BB}"/>
          </ac:spMkLst>
        </pc:spChg>
        <pc:spChg chg="add mod">
          <ac:chgData name="り ぶ" userId="e79b0678f96bfbc0" providerId="LiveId" clId="{99540704-64AD-46B7-92B5-CF93B3BE39AA}" dt="2024-01-07T06:05:58.878" v="166" actId="1076"/>
          <ac:spMkLst>
            <pc:docMk/>
            <pc:sldMk cId="3765560559" sldId="385"/>
            <ac:spMk id="28" creationId="{315C8F73-49BB-1BDB-A699-545ACC361023}"/>
          </ac:spMkLst>
        </pc:spChg>
        <pc:picChg chg="add mod">
          <ac:chgData name="り ぶ" userId="e79b0678f96bfbc0" providerId="LiveId" clId="{99540704-64AD-46B7-92B5-CF93B3BE39AA}" dt="2024-01-07T06:03:26.875" v="70" actId="1076"/>
          <ac:picMkLst>
            <pc:docMk/>
            <pc:sldMk cId="3765560559" sldId="385"/>
            <ac:picMk id="4" creationId="{88593820-4D4E-A661-B9E9-476116237A76}"/>
          </ac:picMkLst>
        </pc:picChg>
        <pc:picChg chg="del">
          <ac:chgData name="り ぶ" userId="e79b0678f96bfbc0" providerId="LiveId" clId="{99540704-64AD-46B7-92B5-CF93B3BE39AA}" dt="2024-01-07T06:03:23.474" v="69" actId="21"/>
          <ac:picMkLst>
            <pc:docMk/>
            <pc:sldMk cId="3765560559" sldId="385"/>
            <ac:picMk id="6" creationId="{C8D39A80-12D7-31C7-F000-012BEB6C0F79}"/>
          </ac:picMkLst>
        </pc:picChg>
        <pc:picChg chg="add del">
          <ac:chgData name="り ぶ" userId="e79b0678f96bfbc0" providerId="LiveId" clId="{99540704-64AD-46B7-92B5-CF93B3BE39AA}" dt="2024-01-07T06:04:07.119" v="77" actId="478"/>
          <ac:picMkLst>
            <pc:docMk/>
            <pc:sldMk cId="3765560559" sldId="385"/>
            <ac:picMk id="13" creationId="{D4A7F3F3-E5D9-A9DA-36A0-23BBC4248B64}"/>
          </ac:picMkLst>
        </pc:picChg>
        <pc:picChg chg="add del">
          <ac:chgData name="り ぶ" userId="e79b0678f96bfbc0" providerId="LiveId" clId="{99540704-64AD-46B7-92B5-CF93B3BE39AA}" dt="2024-01-07T06:04:00.338" v="76" actId="21"/>
          <ac:picMkLst>
            <pc:docMk/>
            <pc:sldMk cId="3765560559" sldId="385"/>
            <ac:picMk id="14" creationId="{9102D929-BDEF-2260-D6F3-A2703A7FC119}"/>
          </ac:picMkLst>
        </pc:picChg>
        <pc:picChg chg="add mod">
          <ac:chgData name="り ぶ" userId="e79b0678f96bfbc0" providerId="LiveId" clId="{99540704-64AD-46B7-92B5-CF93B3BE39AA}" dt="2024-01-07T06:04:53.036" v="80" actId="1076"/>
          <ac:picMkLst>
            <pc:docMk/>
            <pc:sldMk cId="3765560559" sldId="385"/>
            <ac:picMk id="19" creationId="{5EF08510-31C3-972D-7B00-76D74BBC0D71}"/>
          </ac:picMkLst>
        </pc:picChg>
      </pc:sldChg>
      <pc:sldChg chg="del">
        <pc:chgData name="り ぶ" userId="e79b0678f96bfbc0" providerId="LiveId" clId="{99540704-64AD-46B7-92B5-CF93B3BE39AA}" dt="2024-01-07T06:15:14.045" v="229" actId="2696"/>
        <pc:sldMkLst>
          <pc:docMk/>
          <pc:sldMk cId="2793555646" sldId="390"/>
        </pc:sldMkLst>
      </pc:sldChg>
      <pc:sldChg chg="del">
        <pc:chgData name="り ぶ" userId="e79b0678f96bfbc0" providerId="LiveId" clId="{99540704-64AD-46B7-92B5-CF93B3BE39AA}" dt="2024-01-07T06:10:00.179" v="228" actId="2696"/>
        <pc:sldMkLst>
          <pc:docMk/>
          <pc:sldMk cId="3910922472" sldId="391"/>
        </pc:sldMkLst>
      </pc:sldChg>
      <pc:sldChg chg="add">
        <pc:chgData name="り ぶ" userId="e79b0678f96bfbc0" providerId="LiveId" clId="{99540704-64AD-46B7-92B5-CF93B3BE39AA}" dt="2024-01-07T06:09:57.572" v="227"/>
        <pc:sldMkLst>
          <pc:docMk/>
          <pc:sldMk cId="402782621" sldId="40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6AED8D3B-9082-49AA-B4BC-F3F4425AA75A}"/>
              </a:ext>
            </a:extLst>
          </p:cNvPr>
          <p:cNvSpPr>
            <a:spLocks noGrp="1"/>
          </p:cNvSpPr>
          <p:nvPr>
            <p:ph type="dt" sz="quarter" idx="1"/>
          </p:nvPr>
        </p:nvSpPr>
        <p:spPr>
          <a:xfrm>
            <a:off x="3818971" y="0"/>
            <a:ext cx="2921582" cy="495348"/>
          </a:xfrm>
          <a:prstGeom prst="rect">
            <a:avLst/>
          </a:prstGeom>
        </p:spPr>
        <p:txBody>
          <a:bodyPr vert="horz" lIns="91440" tIns="45720" rIns="91440" bIns="45720" rtlCol="0"/>
          <a:lstStyle>
            <a:lvl1pPr algn="r">
              <a:defRPr sz="1200"/>
            </a:lvl1pPr>
          </a:lstStyle>
          <a:p>
            <a:fld id="{389ACFA8-1AB5-47AD-8712-789ED582E266}" type="datetimeFigureOut">
              <a:rPr kumimoji="1" lang="ja-JP" altLang="en-US" smtClean="0"/>
              <a:t>2024/1/7</a:t>
            </a:fld>
            <a:endParaRPr kumimoji="1" lang="ja-JP" altLang="en-US"/>
          </a:p>
        </p:txBody>
      </p:sp>
      <p:sp>
        <p:nvSpPr>
          <p:cNvPr id="5" name="スライド番号プレースホルダー 4">
            <a:extLst>
              <a:ext uri="{FF2B5EF4-FFF2-40B4-BE49-F238E27FC236}">
                <a16:creationId xmlns:a16="http://schemas.microsoft.com/office/drawing/2014/main" id="{91EDE976-DD9F-4E5B-8DD7-50A554BDD883}"/>
              </a:ext>
            </a:extLst>
          </p:cNvPr>
          <p:cNvSpPr>
            <a:spLocks noGrp="1"/>
          </p:cNvSpPr>
          <p:nvPr>
            <p:ph type="sldNum" sz="quarter" idx="3"/>
          </p:nvPr>
        </p:nvSpPr>
        <p:spPr>
          <a:xfrm>
            <a:off x="3818971" y="9377318"/>
            <a:ext cx="2921582" cy="495347"/>
          </a:xfrm>
          <a:prstGeom prst="rect">
            <a:avLst/>
          </a:prstGeom>
        </p:spPr>
        <p:txBody>
          <a:bodyPr vert="horz" lIns="91440" tIns="45720" rIns="91440" bIns="45720" rtlCol="0" anchor="b"/>
          <a:lstStyle>
            <a:lvl1pPr algn="r">
              <a:defRPr sz="1200"/>
            </a:lvl1pPr>
          </a:lstStyle>
          <a:p>
            <a:fld id="{F2DA504E-F46D-4C99-BD4A-3BE220F742A8}" type="slidenum">
              <a:rPr kumimoji="1" lang="ja-JP" altLang="en-US" smtClean="0"/>
              <a:t>‹#›</a:t>
            </a:fld>
            <a:endParaRPr kumimoji="1" lang="ja-JP" altLang="en-US"/>
          </a:p>
        </p:txBody>
      </p:sp>
    </p:spTree>
    <p:extLst>
      <p:ext uri="{BB962C8B-B14F-4D97-AF65-F5344CB8AC3E}">
        <p14:creationId xmlns:p14="http://schemas.microsoft.com/office/powerpoint/2010/main" val="95594160"/>
      </p:ext>
    </p:extLst>
  </p:cSld>
  <p:clrMap bg1="lt1" tx1="dk1" bg2="lt2" tx2="dk2" accent1="accent1" accent2="accent2" accent3="accent3" accent4="accent4" accent5="accent5" accent6="accent6" hlink="hlink" folHlink="folHlink"/>
  <p:hf hdr="0" dt="0"/>
  <p:extLst>
    <p:ext uri="{56416CCD-93CA-4268-BC5B-53C4BB910035}">
      <p15:sldGuideLst xmlns:p15="http://schemas.microsoft.com/office/powerpoint/2012/main">
        <p15:guide id="1" orient="horz" pos="3109" userDrawn="1">
          <p15:clr>
            <a:srgbClr val="F26B43"/>
          </p15:clr>
        </p15:guide>
        <p15:guide id="2" pos="2123"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atin typeface="+mn-lt"/>
              </a:defRPr>
            </a:lvl1pPr>
          </a:lstStyle>
          <a:p>
            <a:fld id="{49E156C8-D1E6-4437-B817-0C57EC289493}" type="datetimeFigureOut">
              <a:rPr kumimoji="1" lang="ja-JP" altLang="en-US" smtClean="0"/>
              <a:pPr/>
              <a:t>2024/1/7</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kumimoji="1" lang="en-US" altLang="ja-JP" dirty="0"/>
              <a:t>Headline</a:t>
            </a:r>
            <a:endParaRPr kumimoji="1" lang="ja-JP" altLang="en-US" dirty="0"/>
          </a:p>
          <a:p>
            <a:pPr lvl="1"/>
            <a:r>
              <a:rPr kumimoji="1" lang="en-US" altLang="ja-JP" dirty="0"/>
              <a:t>1st subhead</a:t>
            </a:r>
            <a:endParaRPr kumimoji="1" lang="ja-JP" altLang="en-US" dirty="0"/>
          </a:p>
          <a:p>
            <a:pPr lvl="2"/>
            <a:r>
              <a:rPr kumimoji="1" lang="en-US" altLang="ja-JP" dirty="0"/>
              <a:t>2nd subhead</a:t>
            </a:r>
            <a:endParaRPr kumimoji="1" lang="ja-JP" altLang="en-US" dirty="0"/>
          </a:p>
          <a:p>
            <a:pPr lvl="3"/>
            <a:r>
              <a:rPr kumimoji="1" lang="en-US" altLang="ja-JP" dirty="0"/>
              <a:t>Text</a:t>
            </a:r>
          </a:p>
          <a:p>
            <a:pPr lvl="4"/>
            <a:r>
              <a:rPr kumimoji="1" lang="en-US" altLang="ja-JP" dirty="0"/>
              <a:t>Text</a:t>
            </a:r>
            <a:endParaRPr kumimoji="1" lang="ja-JP" altLang="en-US" dirty="0"/>
          </a:p>
        </p:txBody>
      </p:sp>
      <p:sp>
        <p:nvSpPr>
          <p:cNvPr id="7" name="スライド番号プレースホルダー 6"/>
          <p:cNvSpPr>
            <a:spLocks noGrp="1"/>
          </p:cNvSpPr>
          <p:nvPr>
            <p:ph type="sldNum" sz="quarter" idx="5"/>
          </p:nvPr>
        </p:nvSpPr>
        <p:spPr>
          <a:xfrm>
            <a:off x="3818971" y="9377318"/>
            <a:ext cx="2921582" cy="495347"/>
          </a:xfrm>
          <a:prstGeom prst="rect">
            <a:avLst/>
          </a:prstGeom>
        </p:spPr>
        <p:txBody>
          <a:bodyPr vert="horz" lIns="91440" tIns="45720" rIns="91440" bIns="45720" rtlCol="0" anchor="b"/>
          <a:lstStyle>
            <a:lvl1pPr algn="r">
              <a:defRPr sz="1000">
                <a:latin typeface="+mn-lt"/>
              </a:defRPr>
            </a:lvl1pPr>
          </a:lstStyle>
          <a:p>
            <a:fld id="{C0644275-5C74-4E59-8F01-9B0DD8D2F6FE}" type="slidenum">
              <a:rPr kumimoji="1" lang="ja-JP" altLang="en-US" smtClean="0"/>
              <a:pPr/>
              <a:t>‹#›</a:t>
            </a:fld>
            <a:endParaRPr kumimoji="1" lang="ja-JP" altLang="en-US" dirty="0"/>
          </a:p>
        </p:txBody>
      </p:sp>
    </p:spTree>
    <p:extLst>
      <p:ext uri="{BB962C8B-B14F-4D97-AF65-F5344CB8AC3E}">
        <p14:creationId xmlns:p14="http://schemas.microsoft.com/office/powerpoint/2010/main" val="2664097101"/>
      </p:ext>
    </p:extLst>
  </p:cSld>
  <p:clrMap bg1="lt1" tx1="dk1" bg2="lt2" tx2="dk2" accent1="accent1" accent2="accent2" accent3="accent3" accent4="accent4" accent5="accent5" accent6="accent6" hlink="hlink" folHlink="folHlink"/>
  <p:hf hd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09" userDrawn="1">
          <p15:clr>
            <a:srgbClr val="F26B43"/>
          </p15:clr>
        </p15:guide>
        <p15:guide id="2" pos="2123"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a:t>
            </a:fld>
            <a:endParaRPr kumimoji="1" lang="ja-JP" altLang="en-US" dirty="0"/>
          </a:p>
        </p:txBody>
      </p:sp>
    </p:spTree>
    <p:extLst>
      <p:ext uri="{BB962C8B-B14F-4D97-AF65-F5344CB8AC3E}">
        <p14:creationId xmlns:p14="http://schemas.microsoft.com/office/powerpoint/2010/main" val="1114659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13</a:t>
            </a:fld>
            <a:endParaRPr kumimoji="1" lang="ja-JP" altLang="en-US" dirty="0"/>
          </a:p>
        </p:txBody>
      </p:sp>
    </p:spTree>
    <p:extLst>
      <p:ext uri="{BB962C8B-B14F-4D97-AF65-F5344CB8AC3E}">
        <p14:creationId xmlns:p14="http://schemas.microsoft.com/office/powerpoint/2010/main" val="130667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14</a:t>
            </a:fld>
            <a:endParaRPr kumimoji="1" lang="ja-JP" altLang="en-US" dirty="0"/>
          </a:p>
        </p:txBody>
      </p:sp>
    </p:spTree>
    <p:extLst>
      <p:ext uri="{BB962C8B-B14F-4D97-AF65-F5344CB8AC3E}">
        <p14:creationId xmlns:p14="http://schemas.microsoft.com/office/powerpoint/2010/main" val="4202637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15</a:t>
            </a:fld>
            <a:endParaRPr kumimoji="1" lang="ja-JP" altLang="en-US" dirty="0"/>
          </a:p>
        </p:txBody>
      </p:sp>
    </p:spTree>
    <p:extLst>
      <p:ext uri="{BB962C8B-B14F-4D97-AF65-F5344CB8AC3E}">
        <p14:creationId xmlns:p14="http://schemas.microsoft.com/office/powerpoint/2010/main" val="1491600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16</a:t>
            </a:fld>
            <a:endParaRPr kumimoji="1" lang="ja-JP" altLang="en-US" dirty="0"/>
          </a:p>
        </p:txBody>
      </p:sp>
    </p:spTree>
    <p:extLst>
      <p:ext uri="{BB962C8B-B14F-4D97-AF65-F5344CB8AC3E}">
        <p14:creationId xmlns:p14="http://schemas.microsoft.com/office/powerpoint/2010/main" val="3575032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17</a:t>
            </a:fld>
            <a:endParaRPr kumimoji="1" lang="ja-JP" altLang="en-US" dirty="0"/>
          </a:p>
        </p:txBody>
      </p:sp>
    </p:spTree>
    <p:extLst>
      <p:ext uri="{BB962C8B-B14F-4D97-AF65-F5344CB8AC3E}">
        <p14:creationId xmlns:p14="http://schemas.microsoft.com/office/powerpoint/2010/main" val="3842747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19</a:t>
            </a:fld>
            <a:endParaRPr kumimoji="1" lang="ja-JP" altLang="en-US" dirty="0"/>
          </a:p>
        </p:txBody>
      </p:sp>
    </p:spTree>
    <p:extLst>
      <p:ext uri="{BB962C8B-B14F-4D97-AF65-F5344CB8AC3E}">
        <p14:creationId xmlns:p14="http://schemas.microsoft.com/office/powerpoint/2010/main" val="1089920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3</a:t>
            </a:fld>
            <a:endParaRPr kumimoji="1" lang="ja-JP" altLang="en-US" dirty="0"/>
          </a:p>
        </p:txBody>
      </p:sp>
    </p:spTree>
    <p:extLst>
      <p:ext uri="{BB962C8B-B14F-4D97-AF65-F5344CB8AC3E}">
        <p14:creationId xmlns:p14="http://schemas.microsoft.com/office/powerpoint/2010/main" val="4227020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4</a:t>
            </a:fld>
            <a:endParaRPr kumimoji="1" lang="ja-JP" altLang="en-US" dirty="0"/>
          </a:p>
        </p:txBody>
      </p:sp>
    </p:spTree>
    <p:extLst>
      <p:ext uri="{BB962C8B-B14F-4D97-AF65-F5344CB8AC3E}">
        <p14:creationId xmlns:p14="http://schemas.microsoft.com/office/powerpoint/2010/main" val="333254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5</a:t>
            </a:fld>
            <a:endParaRPr kumimoji="1" lang="ja-JP" altLang="en-US" dirty="0"/>
          </a:p>
        </p:txBody>
      </p:sp>
    </p:spTree>
    <p:extLst>
      <p:ext uri="{BB962C8B-B14F-4D97-AF65-F5344CB8AC3E}">
        <p14:creationId xmlns:p14="http://schemas.microsoft.com/office/powerpoint/2010/main" val="383832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6</a:t>
            </a:fld>
            <a:endParaRPr kumimoji="1" lang="ja-JP" altLang="en-US" dirty="0"/>
          </a:p>
        </p:txBody>
      </p:sp>
    </p:spTree>
    <p:extLst>
      <p:ext uri="{BB962C8B-B14F-4D97-AF65-F5344CB8AC3E}">
        <p14:creationId xmlns:p14="http://schemas.microsoft.com/office/powerpoint/2010/main" val="388957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8</a:t>
            </a:fld>
            <a:endParaRPr kumimoji="1" lang="ja-JP" altLang="en-US" dirty="0"/>
          </a:p>
        </p:txBody>
      </p:sp>
    </p:spTree>
    <p:extLst>
      <p:ext uri="{BB962C8B-B14F-4D97-AF65-F5344CB8AC3E}">
        <p14:creationId xmlns:p14="http://schemas.microsoft.com/office/powerpoint/2010/main" val="39650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9</a:t>
            </a:fld>
            <a:endParaRPr kumimoji="1" lang="ja-JP" altLang="en-US" dirty="0"/>
          </a:p>
        </p:txBody>
      </p:sp>
    </p:spTree>
    <p:extLst>
      <p:ext uri="{BB962C8B-B14F-4D97-AF65-F5344CB8AC3E}">
        <p14:creationId xmlns:p14="http://schemas.microsoft.com/office/powerpoint/2010/main" val="186731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10</a:t>
            </a:fld>
            <a:endParaRPr kumimoji="1" lang="ja-JP" altLang="en-US" dirty="0"/>
          </a:p>
        </p:txBody>
      </p:sp>
    </p:spTree>
    <p:extLst>
      <p:ext uri="{BB962C8B-B14F-4D97-AF65-F5344CB8AC3E}">
        <p14:creationId xmlns:p14="http://schemas.microsoft.com/office/powerpoint/2010/main" val="1723061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12</a:t>
            </a:fld>
            <a:endParaRPr kumimoji="1" lang="ja-JP" altLang="en-US" dirty="0"/>
          </a:p>
        </p:txBody>
      </p:sp>
    </p:spTree>
    <p:extLst>
      <p:ext uri="{BB962C8B-B14F-4D97-AF65-F5344CB8AC3E}">
        <p14:creationId xmlns:p14="http://schemas.microsoft.com/office/powerpoint/2010/main" val="347631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708F9C0-B03E-4ABD-81EF-A8BB7439D621}"/>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3999" y="1116000"/>
            <a:ext cx="6575364"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3999" y="3067200"/>
            <a:ext cx="6575363" cy="1260000"/>
          </a:xfrm>
        </p:spPr>
        <p:txBody>
          <a:bodyPr anchor="t" anchorCtr="0">
            <a:no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altLang="ja-JP" dirty="0"/>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Tree>
    <p:extLst>
      <p:ext uri="{BB962C8B-B14F-4D97-AF65-F5344CB8AC3E}">
        <p14:creationId xmlns:p14="http://schemas.microsoft.com/office/powerpoint/2010/main" val="112964187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D431003-5452-43E8-91F6-5795452BC861}"/>
              </a:ext>
            </a:extLst>
          </p:cNvPr>
          <p:cNvSpPr/>
          <p:nvPr userDrawn="1"/>
        </p:nvSpPr>
        <p:spPr>
          <a:xfrm>
            <a:off x="0" y="0"/>
            <a:ext cx="9144000"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4000" y="1116000"/>
            <a:ext cx="8280000"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4000" y="2710800"/>
            <a:ext cx="8280000" cy="1447200"/>
          </a:xfrm>
        </p:spPr>
        <p:txBody>
          <a:bodyPr>
            <a:noAutofit/>
          </a:bodyPr>
          <a:lstStyle>
            <a:lvl1pPr marL="0" indent="0" algn="l">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11" name="Slide Number Placeholder 5">
            <a:extLst>
              <a:ext uri="{FF2B5EF4-FFF2-40B4-BE49-F238E27FC236}">
                <a16:creationId xmlns:a16="http://schemas.microsoft.com/office/drawing/2014/main" id="{67F34FAF-5899-4FCC-97CF-1CDD972A664B}"/>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64052983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C65141DF-701C-41EB-B436-0296F415C178}"/>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18197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92094" cy="6876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304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6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08B49C1F-04E6-4106-8F00-66058D90681A}"/>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5069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5" name="Slide Number Placeholder 5">
            <a:extLst>
              <a:ext uri="{FF2B5EF4-FFF2-40B4-BE49-F238E27FC236}">
                <a16:creationId xmlns:a16="http://schemas.microsoft.com/office/drawing/2014/main" id="{29DF87A6-DCE7-4D8E-9E35-54CD7B854EB9}"/>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233467769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8CA31111-72AC-4540-8598-6B2D0B11659B}"/>
              </a:ext>
            </a:extLst>
          </p:cNvPr>
          <p:cNvSpPr/>
          <p:nvPr userDrawn="1"/>
        </p:nvSpPr>
        <p:spPr>
          <a:xfrm>
            <a:off x="6880698" y="0"/>
            <a:ext cx="2263302"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
        <p:nvSpPr>
          <p:cNvPr id="14" name="テキスト ボックス 13">
            <a:extLst>
              <a:ext uri="{FF2B5EF4-FFF2-40B4-BE49-F238E27FC236}">
                <a16:creationId xmlns:a16="http://schemas.microsoft.com/office/drawing/2014/main" id="{E8D4A2A5-1915-4F3E-BD41-D723F919F40C}"/>
              </a:ext>
            </a:extLst>
          </p:cNvPr>
          <p:cNvSpPr txBox="1"/>
          <p:nvPr userDrawn="1"/>
        </p:nvSpPr>
        <p:spPr>
          <a:xfrm>
            <a:off x="6809362" y="4940177"/>
            <a:ext cx="2334638" cy="200055"/>
          </a:xfrm>
          <a:prstGeom prst="rect">
            <a:avLst/>
          </a:prstGeom>
          <a:noFill/>
        </p:spPr>
        <p:txBody>
          <a:bodyPr wrap="square" rtlCol="0">
            <a:spAutoFit/>
          </a:bodyPr>
          <a:lstStyle/>
          <a:p>
            <a:pPr algn="r"/>
            <a:r>
              <a:rPr lang="en-US" altLang="ja-JP" sz="700" dirty="0"/>
              <a:t>© 2023 Hiroshima Prefecture. All rights reserved.</a:t>
            </a:r>
            <a:endParaRPr kumimoji="1" lang="ja-JP" altLang="en-US" sz="700" dirty="0"/>
          </a:p>
        </p:txBody>
      </p:sp>
      <p:sp>
        <p:nvSpPr>
          <p:cNvPr id="9" name="正方形/長方形 8">
            <a:extLst>
              <a:ext uri="{FF2B5EF4-FFF2-40B4-BE49-F238E27FC236}">
                <a16:creationId xmlns:a16="http://schemas.microsoft.com/office/drawing/2014/main" id="{97C4AF0D-95A2-45DB-8885-315F831EDA20}"/>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pic>
        <p:nvPicPr>
          <p:cNvPr id="2" name="図 1">
            <a:extLst>
              <a:ext uri="{FF2B5EF4-FFF2-40B4-BE49-F238E27FC236}">
                <a16:creationId xmlns:a16="http://schemas.microsoft.com/office/drawing/2014/main" id="{45B73585-FD00-D04E-2C11-961BCD516F72}"/>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3343" y="209637"/>
            <a:ext cx="1690733" cy="304462"/>
          </a:xfrm>
          <a:prstGeom prst="rect">
            <a:avLst/>
          </a:prstGeom>
          <a:solidFill>
            <a:srgbClr val="00E7EF"/>
          </a:solidFill>
        </p:spPr>
      </p:pic>
    </p:spTree>
    <p:extLst>
      <p:ext uri="{BB962C8B-B14F-4D97-AF65-F5344CB8AC3E}">
        <p14:creationId xmlns:p14="http://schemas.microsoft.com/office/powerpoint/2010/main" val="1735700369"/>
      </p:ext>
    </p:extLst>
  </p:cSld>
  <p:clrMapOvr>
    <a:masterClrMapping/>
  </p:clrMapOvr>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AC9C8F6-653F-4247-8137-AAA15CB89CD8}"/>
              </a:ext>
            </a:extLst>
          </p:cNvPr>
          <p:cNvSpPr/>
          <p:nvPr userDrawn="1"/>
        </p:nvSpPr>
        <p:spPr>
          <a:xfrm>
            <a:off x="0" y="2204"/>
            <a:ext cx="9144000" cy="719328"/>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ln>
                <a:noFill/>
              </a:ln>
              <a:solidFill>
                <a:schemeClr val="tx1"/>
              </a:solidFill>
            </a:endParaRPr>
          </a:p>
        </p:txBody>
      </p:sp>
      <p:sp>
        <p:nvSpPr>
          <p:cNvPr id="2" name="Title Placeholder 1"/>
          <p:cNvSpPr>
            <a:spLocks noGrp="1"/>
          </p:cNvSpPr>
          <p:nvPr>
            <p:ph type="title"/>
          </p:nvPr>
        </p:nvSpPr>
        <p:spPr bwMode="gray">
          <a:xfrm>
            <a:off x="234000" y="0"/>
            <a:ext cx="6664823" cy="687600"/>
          </a:xfrm>
          <a:prstGeom prst="rect">
            <a:avLst/>
          </a:prstGeom>
        </p:spPr>
        <p:txBody>
          <a:bodyPr vert="horz" lIns="0" tIns="108000" rIns="0" bIns="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bwMode="gray">
          <a:xfrm>
            <a:off x="230400" y="950400"/>
            <a:ext cx="8679600" cy="3787200"/>
          </a:xfrm>
          <a:prstGeom prst="rect">
            <a:avLst/>
          </a:prstGeom>
        </p:spPr>
        <p:txBody>
          <a:bodyPr vert="horz" lIns="0" tIns="0" rIns="0" bIns="0" rtlCol="0">
            <a:noAutofit/>
          </a:bodyPr>
          <a:lstStyle/>
          <a:p>
            <a:pPr lvl="0"/>
            <a:r>
              <a:rPr lang="ja-JP" altLang="en-US" dirty="0"/>
              <a:t>マスター テキストの書式設定</a:t>
            </a:r>
          </a:p>
          <a:p>
            <a:pPr lvl="1"/>
            <a:r>
              <a:rPr lang="ja-JP" altLang="en-US" dirty="0"/>
              <a:t>第</a:t>
            </a:r>
            <a:r>
              <a:rPr lang="en-US" altLang="ja-JP" dirty="0"/>
              <a:t>2</a:t>
            </a:r>
            <a:r>
              <a:rPr lang="ja-JP" altLang="en-US" dirty="0"/>
              <a:t> レベル</a:t>
            </a:r>
          </a:p>
          <a:p>
            <a:pPr lvl="2"/>
            <a:r>
              <a:rPr lang="ja-JP" altLang="en-US" dirty="0"/>
              <a:t>第</a:t>
            </a:r>
            <a:r>
              <a:rPr lang="en-US" altLang="ja-JP" dirty="0"/>
              <a:t>3</a:t>
            </a:r>
            <a:r>
              <a:rPr lang="ja-JP" altLang="en-US" dirty="0"/>
              <a:t> レベル</a:t>
            </a:r>
          </a:p>
          <a:p>
            <a:pPr lvl="3"/>
            <a:r>
              <a:rPr lang="ja-JP" altLang="en-US" dirty="0"/>
              <a:t>第</a:t>
            </a:r>
            <a:r>
              <a:rPr lang="en-US" altLang="ja-JP" dirty="0"/>
              <a:t>4</a:t>
            </a:r>
            <a:r>
              <a:rPr lang="ja-JP" altLang="en-US" dirty="0"/>
              <a:t> レベル</a:t>
            </a:r>
          </a:p>
          <a:p>
            <a:pPr lvl="4"/>
            <a:r>
              <a:rPr lang="ja-JP" altLang="en-US" dirty="0"/>
              <a:t>第</a:t>
            </a:r>
            <a:r>
              <a:rPr lang="en-US" altLang="ja-JP" dirty="0"/>
              <a:t>5</a:t>
            </a:r>
            <a:r>
              <a:rPr lang="ja-JP" altLang="en-US" dirty="0"/>
              <a:t> レベル</a:t>
            </a:r>
            <a:endParaRPr lang="en-US" altLang="ja-JP" dirty="0"/>
          </a:p>
          <a:p>
            <a:pPr lvl="5"/>
            <a:r>
              <a:rPr lang="ja-JP" altLang="en-US" dirty="0"/>
              <a:t>テキスト</a:t>
            </a:r>
            <a:endParaRPr lang="en-US" altLang="ja-JP" dirty="0"/>
          </a:p>
          <a:p>
            <a:pPr lvl="6"/>
            <a:r>
              <a:rPr lang="ja-JP" altLang="en-US" dirty="0"/>
              <a:t>テキスト</a:t>
            </a:r>
            <a:endParaRPr lang="en-US" altLang="ja-JP" dirty="0"/>
          </a:p>
          <a:p>
            <a:pPr lvl="7"/>
            <a:r>
              <a:rPr lang="ja-JP" altLang="en-US" dirty="0"/>
              <a:t>テキスト</a:t>
            </a:r>
            <a:endParaRPr lang="en-US" altLang="ja-JP" dirty="0"/>
          </a:p>
          <a:p>
            <a:pPr lvl="8"/>
            <a:r>
              <a:rPr lang="ja-JP" altLang="en-US" dirty="0"/>
              <a:t>テキスト</a:t>
            </a:r>
            <a:endParaRPr lang="en-US" dirty="0"/>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Times New Roman" panose="02020603050405020304" pitchFamily="18"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4240899197"/>
      </p:ext>
    </p:extLst>
  </p:cSld>
  <p:clrMap bg1="lt1" tx1="dk1" bg2="lt2" tx2="dk2" accent1="accent1" accent2="accent2" accent3="accent3" accent4="accent4" accent5="accent5" accent6="accent6" hlink="hlink" folHlink="folHlink"/>
  <p:sldLayoutIdLst>
    <p:sldLayoutId id="2147483721" r:id="rId1"/>
    <p:sldLayoutId id="2147483699" r:id="rId2"/>
    <p:sldLayoutId id="2147483700" r:id="rId3"/>
    <p:sldLayoutId id="2147483701" r:id="rId4"/>
    <p:sldLayoutId id="2147483702" r:id="rId5"/>
    <p:sldLayoutId id="2147483722" r:id="rId6"/>
  </p:sldLayoutIdLst>
  <p:hf sldNum="0" hdr="0" dt="0"/>
  <p:txStyles>
    <p:titleStyle>
      <a:lvl1pPr algn="l" defTabSz="685800" rtl="0" eaLnBrk="1" latinLnBrk="0" hangingPunct="1">
        <a:lnSpc>
          <a:spcPct val="90000"/>
        </a:lnSpc>
        <a:spcBef>
          <a:spcPct val="0"/>
        </a:spcBef>
        <a:buNone/>
        <a:defRPr kumimoji="1" sz="2800" b="1" kern="1200" baseline="0">
          <a:solidFill>
            <a:schemeClr val="tx1"/>
          </a:solidFill>
          <a:latin typeface="Times New Roman" panose="02020603050405020304" pitchFamily="18" charset="0"/>
          <a:ea typeface="メイリオ" panose="020B0604030504040204" pitchFamily="50" charset="-128"/>
          <a:cs typeface="+mj-cs"/>
        </a:defRPr>
      </a:lvl1pPr>
    </p:titleStyle>
    <p:bodyStyle>
      <a:lvl1pPr marL="216000" indent="-216000" algn="l" defTabSz="685800" rtl="0" eaLnBrk="1" latinLnBrk="0" hangingPunct="1">
        <a:lnSpc>
          <a:spcPct val="100000"/>
        </a:lnSpc>
        <a:spcBef>
          <a:spcPts val="750"/>
        </a:spcBef>
        <a:buClr>
          <a:schemeClr val="accent4"/>
        </a:buClr>
        <a:buSzPct val="90000"/>
        <a:buFont typeface="Wingdings" panose="05000000000000000000" pitchFamily="2" charset="2"/>
        <a:buChar char="l"/>
        <a:defRPr kumimoji="1" sz="2200" kern="1200" baseline="0">
          <a:solidFill>
            <a:schemeClr val="tx1"/>
          </a:solidFill>
          <a:latin typeface="Times New Roman" panose="02020603050405020304" pitchFamily="18" charset="0"/>
          <a:ea typeface="メイリオ" panose="020B0604030504040204" pitchFamily="50" charset="-128"/>
          <a:cs typeface="+mn-cs"/>
        </a:defRPr>
      </a:lvl1pPr>
      <a:lvl2pPr marL="514350" indent="-171450" algn="l" defTabSz="685800" rtl="0" eaLnBrk="1" latinLnBrk="0" hangingPunct="1">
        <a:lnSpc>
          <a:spcPct val="100000"/>
        </a:lnSpc>
        <a:spcBef>
          <a:spcPts val="375"/>
        </a:spcBef>
        <a:buClr>
          <a:srgbClr val="6D6E70"/>
        </a:buClr>
        <a:buSzPct val="90000"/>
        <a:buFont typeface="Wingdings" panose="05000000000000000000" pitchFamily="2" charset="2"/>
        <a:buChar char="Ø"/>
        <a:defRPr kumimoji="1" sz="1800" kern="1200" baseline="0">
          <a:solidFill>
            <a:schemeClr val="tx1"/>
          </a:solidFill>
          <a:latin typeface="Times New Roman" panose="02020603050405020304" pitchFamily="18" charset="0"/>
          <a:ea typeface="メイリオ" panose="020B0604030504040204" pitchFamily="50" charset="-128"/>
          <a:cs typeface="+mn-cs"/>
        </a:defRPr>
      </a:lvl2pPr>
      <a:lvl3pPr marL="857250" indent="-171450" algn="l" defTabSz="685800" rtl="0" eaLnBrk="1" latinLnBrk="0" hangingPunct="1">
        <a:lnSpc>
          <a:spcPct val="100000"/>
        </a:lnSpc>
        <a:spcBef>
          <a:spcPts val="375"/>
        </a:spcBef>
        <a:buClr>
          <a:srgbClr val="6D6E70"/>
        </a:buClr>
        <a:buSzPct val="90000"/>
        <a:buFont typeface="Wingdings" panose="05000000000000000000" pitchFamily="2" charset="2"/>
        <a:buChar char="ü"/>
        <a:defRPr kumimoji="1" sz="1600" kern="1200" baseline="0">
          <a:solidFill>
            <a:schemeClr val="tx1"/>
          </a:solidFill>
          <a:latin typeface="Times New Roman" panose="02020603050405020304" pitchFamily="18" charset="0"/>
          <a:ea typeface="メイリオ" panose="020B0604030504040204" pitchFamily="50" charset="-128"/>
          <a:cs typeface="+mn-cs"/>
        </a:defRPr>
      </a:lvl3pPr>
      <a:lvl4pPr marL="12001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4pPr>
      <a:lvl5pPr marL="15430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5pPr>
      <a:lvl6pPr marL="18859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6pPr>
      <a:lvl7pPr marL="22288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7pPr>
      <a:lvl8pPr marL="25717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8pPr>
      <a:lvl9pPr marL="29146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A9657-0BCA-9C9B-0D22-4A47038F2E81}"/>
              </a:ext>
            </a:extLst>
          </p:cNvPr>
          <p:cNvSpPr>
            <a:spLocks noGrp="1"/>
          </p:cNvSpPr>
          <p:nvPr>
            <p:ph type="ctrTitle"/>
          </p:nvPr>
        </p:nvSpPr>
        <p:spPr/>
        <p:txBody>
          <a:bodyPr/>
          <a:lstStyle/>
          <a:p>
            <a:pPr algn="l"/>
            <a:r>
              <a:rPr kumimoji="1" lang="ja-JP" altLang="en-US" dirty="0"/>
              <a:t>センサ端末プログラム自動生成環境</a:t>
            </a:r>
          </a:p>
        </p:txBody>
      </p:sp>
      <p:sp>
        <p:nvSpPr>
          <p:cNvPr id="3" name="字幕 2">
            <a:extLst>
              <a:ext uri="{FF2B5EF4-FFF2-40B4-BE49-F238E27FC236}">
                <a16:creationId xmlns:a16="http://schemas.microsoft.com/office/drawing/2014/main" id="{E144C89F-5A53-AEC2-8774-F954F32C8933}"/>
              </a:ext>
            </a:extLst>
          </p:cNvPr>
          <p:cNvSpPr>
            <a:spLocks noGrp="1"/>
          </p:cNvSpPr>
          <p:nvPr>
            <p:ph type="subTitle" idx="1"/>
          </p:nvPr>
        </p:nvSpPr>
        <p:spPr/>
        <p:txBody>
          <a:bodyPr/>
          <a:lstStyle/>
          <a:p>
            <a:pPr algn="l"/>
            <a:endParaRPr kumimoji="1" lang="ja-JP" altLang="en-US" sz="2000" dirty="0"/>
          </a:p>
        </p:txBody>
      </p:sp>
    </p:spTree>
    <p:extLst>
      <p:ext uri="{BB962C8B-B14F-4D97-AF65-F5344CB8AC3E}">
        <p14:creationId xmlns:p14="http://schemas.microsoft.com/office/powerpoint/2010/main" val="377023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D296F-2C24-4E77-4629-8347302B9EF4}"/>
              </a:ext>
            </a:extLst>
          </p:cNvPr>
          <p:cNvSpPr>
            <a:spLocks noGrp="1"/>
          </p:cNvSpPr>
          <p:nvPr>
            <p:ph type="ctrTitle"/>
          </p:nvPr>
        </p:nvSpPr>
        <p:spPr/>
        <p:txBody>
          <a:bodyPr/>
          <a:lstStyle/>
          <a:p>
            <a:r>
              <a:rPr lang="ja-JP" altLang="en-US" dirty="0"/>
              <a:t>仕様定義ファイルの内容など</a:t>
            </a:r>
            <a:endParaRPr kumimoji="1" lang="ja-JP" altLang="en-US" dirty="0"/>
          </a:p>
        </p:txBody>
      </p:sp>
      <p:sp>
        <p:nvSpPr>
          <p:cNvPr id="3" name="字幕 2">
            <a:extLst>
              <a:ext uri="{FF2B5EF4-FFF2-40B4-BE49-F238E27FC236}">
                <a16:creationId xmlns:a16="http://schemas.microsoft.com/office/drawing/2014/main" id="{9219C3E9-6141-415A-C569-B54AFA29AF1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69227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A551F-F79B-B983-79B0-A43DD6D39EE2}"/>
              </a:ext>
            </a:extLst>
          </p:cNvPr>
          <p:cNvSpPr>
            <a:spLocks noGrp="1"/>
          </p:cNvSpPr>
          <p:nvPr>
            <p:ph type="title"/>
          </p:nvPr>
        </p:nvSpPr>
        <p:spPr/>
        <p:txBody>
          <a:bodyPr/>
          <a:lstStyle/>
          <a:p>
            <a:r>
              <a:rPr kumimoji="1" lang="ja-JP" altLang="en-US" dirty="0"/>
              <a:t>プログラム自動生成環境</a:t>
            </a:r>
          </a:p>
        </p:txBody>
      </p:sp>
      <p:sp>
        <p:nvSpPr>
          <p:cNvPr id="7" name="テキスト ボックス 6">
            <a:extLst>
              <a:ext uri="{FF2B5EF4-FFF2-40B4-BE49-F238E27FC236}">
                <a16:creationId xmlns:a16="http://schemas.microsoft.com/office/drawing/2014/main" id="{53BA9243-DD56-0AC8-3125-9D4852B117AC}"/>
              </a:ext>
            </a:extLst>
          </p:cNvPr>
          <p:cNvSpPr txBox="1"/>
          <p:nvPr/>
        </p:nvSpPr>
        <p:spPr>
          <a:xfrm>
            <a:off x="1329569" y="961731"/>
            <a:ext cx="1569660" cy="276999"/>
          </a:xfrm>
          <a:prstGeom prst="rect">
            <a:avLst/>
          </a:prstGeom>
          <a:noFill/>
        </p:spPr>
        <p:txBody>
          <a:bodyPr wrap="none" rtlCol="0">
            <a:spAutoFit/>
          </a:bodyPr>
          <a:lstStyle/>
          <a:p>
            <a:pPr algn="l"/>
            <a:r>
              <a:rPr kumimoji="1" lang="ja-JP" altLang="en-US" sz="1200" dirty="0"/>
              <a:t>端末仕様作成アプリ</a:t>
            </a:r>
          </a:p>
        </p:txBody>
      </p:sp>
      <p:pic>
        <p:nvPicPr>
          <p:cNvPr id="1028" name="Picture 4">
            <a:extLst>
              <a:ext uri="{FF2B5EF4-FFF2-40B4-BE49-F238E27FC236}">
                <a16:creationId xmlns:a16="http://schemas.microsoft.com/office/drawing/2014/main" id="{F4E3AF50-04AE-30F5-FA91-53BBCABF0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36" y="1408699"/>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4760356E-AAC1-D6E7-8183-9E00773C412F}"/>
              </a:ext>
            </a:extLst>
          </p:cNvPr>
          <p:cNvSpPr/>
          <p:nvPr/>
        </p:nvSpPr>
        <p:spPr>
          <a:xfrm>
            <a:off x="1009233" y="1767158"/>
            <a:ext cx="344859" cy="156754"/>
          </a:xfrm>
          <a:prstGeom prst="leftRightArrow">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9" name="テキスト ボックス 8">
            <a:extLst>
              <a:ext uri="{FF2B5EF4-FFF2-40B4-BE49-F238E27FC236}">
                <a16:creationId xmlns:a16="http://schemas.microsoft.com/office/drawing/2014/main" id="{7C5FCDEA-4C9D-F901-DFC3-2D46B744F81F}"/>
              </a:ext>
            </a:extLst>
          </p:cNvPr>
          <p:cNvSpPr txBox="1"/>
          <p:nvPr/>
        </p:nvSpPr>
        <p:spPr>
          <a:xfrm>
            <a:off x="924684" y="1490159"/>
            <a:ext cx="492443" cy="276999"/>
          </a:xfrm>
          <a:prstGeom prst="rect">
            <a:avLst/>
          </a:prstGeom>
          <a:noFill/>
        </p:spPr>
        <p:txBody>
          <a:bodyPr wrap="none" rtlCol="0">
            <a:spAutoFit/>
          </a:bodyPr>
          <a:lstStyle/>
          <a:p>
            <a:pPr algn="l"/>
            <a:r>
              <a:rPr kumimoji="1" lang="ja-JP" altLang="en-US" sz="1200" dirty="0"/>
              <a:t>対話</a:t>
            </a:r>
          </a:p>
        </p:txBody>
      </p:sp>
      <p:pic>
        <p:nvPicPr>
          <p:cNvPr id="1030" name="Picture 6">
            <a:extLst>
              <a:ext uri="{FF2B5EF4-FFF2-40B4-BE49-F238E27FC236}">
                <a16:creationId xmlns:a16="http://schemas.microsoft.com/office/drawing/2014/main" id="{30FD992F-8A5B-9C07-5B71-24616C087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827" y="1954964"/>
            <a:ext cx="380524" cy="3186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9102D929-BDEF-2260-D6F3-A2703A7FC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485" y="1924265"/>
            <a:ext cx="380524" cy="31861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9D4F1557-A789-81C7-FB5A-3D6F9111FB0F}"/>
              </a:ext>
            </a:extLst>
          </p:cNvPr>
          <p:cNvSpPr txBox="1"/>
          <p:nvPr/>
        </p:nvSpPr>
        <p:spPr>
          <a:xfrm>
            <a:off x="5757372" y="2201878"/>
            <a:ext cx="748923"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p>
        </p:txBody>
      </p:sp>
      <p:sp>
        <p:nvSpPr>
          <p:cNvPr id="18" name="テキスト ボックス 17">
            <a:extLst>
              <a:ext uri="{FF2B5EF4-FFF2-40B4-BE49-F238E27FC236}">
                <a16:creationId xmlns:a16="http://schemas.microsoft.com/office/drawing/2014/main" id="{D6747CBE-FF38-23DB-69F7-62D02ACA68A3}"/>
              </a:ext>
            </a:extLst>
          </p:cNvPr>
          <p:cNvSpPr txBox="1"/>
          <p:nvPr/>
        </p:nvSpPr>
        <p:spPr>
          <a:xfrm>
            <a:off x="3958068" y="929842"/>
            <a:ext cx="1569660" cy="276999"/>
          </a:xfrm>
          <a:prstGeom prst="rect">
            <a:avLst/>
          </a:prstGeom>
          <a:noFill/>
        </p:spPr>
        <p:txBody>
          <a:bodyPr wrap="none" rtlCol="0">
            <a:spAutoFit/>
          </a:bodyPr>
          <a:lstStyle/>
          <a:p>
            <a:pPr algn="l"/>
            <a:r>
              <a:rPr kumimoji="1" lang="ja-JP" altLang="en-US" sz="1200" dirty="0"/>
              <a:t>仕様チェックアプリ</a:t>
            </a:r>
          </a:p>
        </p:txBody>
      </p:sp>
      <p:sp>
        <p:nvSpPr>
          <p:cNvPr id="20" name="テキスト ボックス 19">
            <a:extLst>
              <a:ext uri="{FF2B5EF4-FFF2-40B4-BE49-F238E27FC236}">
                <a16:creationId xmlns:a16="http://schemas.microsoft.com/office/drawing/2014/main" id="{E4F9C5CF-A4FD-37AF-7788-D87D17C9D8CC}"/>
              </a:ext>
            </a:extLst>
          </p:cNvPr>
          <p:cNvSpPr txBox="1"/>
          <p:nvPr/>
        </p:nvSpPr>
        <p:spPr>
          <a:xfrm>
            <a:off x="-3276" y="976009"/>
            <a:ext cx="954107" cy="461665"/>
          </a:xfrm>
          <a:prstGeom prst="rect">
            <a:avLst/>
          </a:prstGeom>
          <a:noFill/>
        </p:spPr>
        <p:txBody>
          <a:bodyPr wrap="none" rtlCol="0">
            <a:spAutoFit/>
          </a:bodyPr>
          <a:lstStyle/>
          <a:p>
            <a:pPr algn="ctr"/>
            <a:r>
              <a:rPr kumimoji="1" lang="ja-JP" altLang="en-US" sz="1200" dirty="0"/>
              <a:t>センサ端末</a:t>
            </a:r>
            <a:endParaRPr kumimoji="1" lang="en-US" altLang="ja-JP" sz="1200" dirty="0"/>
          </a:p>
          <a:p>
            <a:pPr algn="ctr"/>
            <a:r>
              <a:rPr kumimoji="1" lang="ja-JP" altLang="en-US" sz="1200" dirty="0"/>
              <a:t>開発者</a:t>
            </a:r>
          </a:p>
        </p:txBody>
      </p:sp>
      <p:pic>
        <p:nvPicPr>
          <p:cNvPr id="21" name="Picture 4">
            <a:extLst>
              <a:ext uri="{FF2B5EF4-FFF2-40B4-BE49-F238E27FC236}">
                <a16:creationId xmlns:a16="http://schemas.microsoft.com/office/drawing/2014/main" id="{5BE3339E-AF5A-9821-0EB5-34C4E0A02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990" y="941971"/>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22" name="吹き出し: 四角形 21">
            <a:extLst>
              <a:ext uri="{FF2B5EF4-FFF2-40B4-BE49-F238E27FC236}">
                <a16:creationId xmlns:a16="http://schemas.microsoft.com/office/drawing/2014/main" id="{E091D52A-AB78-1D1B-CC2D-68A0FE78B07C}"/>
              </a:ext>
            </a:extLst>
          </p:cNvPr>
          <p:cNvSpPr/>
          <p:nvPr/>
        </p:nvSpPr>
        <p:spPr>
          <a:xfrm>
            <a:off x="7201323" y="1834764"/>
            <a:ext cx="1517413" cy="701157"/>
          </a:xfrm>
          <a:prstGeom prst="wedgeRectCallout">
            <a:avLst>
              <a:gd name="adj1" fmla="val -35961"/>
              <a:gd name="adj2" fmla="val -69814"/>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仕様修正</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・周辺機器の配線</a:t>
            </a:r>
            <a:endPar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a:t>
            </a:r>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MQTT</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のパラメータ</a:t>
            </a:r>
          </a:p>
        </p:txBody>
      </p:sp>
      <p:sp>
        <p:nvSpPr>
          <p:cNvPr id="23" name="フリーフォーム: 図形 22">
            <a:extLst>
              <a:ext uri="{FF2B5EF4-FFF2-40B4-BE49-F238E27FC236}">
                <a16:creationId xmlns:a16="http://schemas.microsoft.com/office/drawing/2014/main" id="{B43C35FF-1D84-18CA-5FE6-5E050E245C1C}"/>
              </a:ext>
            </a:extLst>
          </p:cNvPr>
          <p:cNvSpPr/>
          <p:nvPr/>
        </p:nvSpPr>
        <p:spPr>
          <a:xfrm flipH="1">
            <a:off x="6250263" y="1438998"/>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596D767D-25C1-2433-D80A-FADC75670F3C}"/>
              </a:ext>
            </a:extLst>
          </p:cNvPr>
          <p:cNvSpPr/>
          <p:nvPr/>
        </p:nvSpPr>
        <p:spPr>
          <a:xfrm flipV="1">
            <a:off x="6341672" y="1543654"/>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4F1BCC2F-A575-F647-B1FC-E44170A8CCCC}"/>
              </a:ext>
            </a:extLst>
          </p:cNvPr>
          <p:cNvPicPr>
            <a:picLocks noChangeAspect="1"/>
          </p:cNvPicPr>
          <p:nvPr/>
        </p:nvPicPr>
        <p:blipFill rotWithShape="1">
          <a:blip r:embed="rId4">
            <a:extLst>
              <a:ext uri="{28A0092B-C50C-407E-A947-70E740481C1C}">
                <a14:useLocalDpi xmlns:a14="http://schemas.microsoft.com/office/drawing/2010/main" val="0"/>
              </a:ext>
            </a:extLst>
          </a:blip>
          <a:srcRect r="29123" b="25859"/>
          <a:stretch/>
        </p:blipFill>
        <p:spPr>
          <a:xfrm>
            <a:off x="5553490" y="3376504"/>
            <a:ext cx="1044214" cy="1109251"/>
          </a:xfrm>
          <a:prstGeom prst="rect">
            <a:avLst/>
          </a:prstGeom>
        </p:spPr>
      </p:pic>
      <p:sp>
        <p:nvSpPr>
          <p:cNvPr id="27" name="テキスト ボックス 26">
            <a:extLst>
              <a:ext uri="{FF2B5EF4-FFF2-40B4-BE49-F238E27FC236}">
                <a16:creationId xmlns:a16="http://schemas.microsoft.com/office/drawing/2014/main" id="{3DA9B77F-79AD-A220-D801-E787B3CB44BB}"/>
              </a:ext>
            </a:extLst>
          </p:cNvPr>
          <p:cNvSpPr txBox="1"/>
          <p:nvPr/>
        </p:nvSpPr>
        <p:spPr>
          <a:xfrm>
            <a:off x="6634276" y="3797958"/>
            <a:ext cx="1261884" cy="461665"/>
          </a:xfrm>
          <a:prstGeom prst="rect">
            <a:avLst/>
          </a:prstGeom>
          <a:noFill/>
        </p:spPr>
        <p:txBody>
          <a:bodyPr wrap="none" rtlCol="0">
            <a:spAutoFit/>
          </a:bodyPr>
          <a:lstStyle/>
          <a:p>
            <a:pPr algn="l"/>
            <a:r>
              <a:rPr kumimoji="1" lang="ja-JP" altLang="en-US" sz="1200" dirty="0"/>
              <a:t>端末プログラム</a:t>
            </a:r>
            <a:endParaRPr kumimoji="1" lang="en-US" altLang="ja-JP" sz="1200" dirty="0"/>
          </a:p>
          <a:p>
            <a:pPr algn="l"/>
            <a:r>
              <a:rPr kumimoji="1" lang="ja-JP" altLang="en-US" sz="1200" dirty="0"/>
              <a:t>生成アプリ</a:t>
            </a:r>
          </a:p>
        </p:txBody>
      </p:sp>
      <p:cxnSp>
        <p:nvCxnSpPr>
          <p:cNvPr id="29" name="直線矢印コネクタ 28">
            <a:extLst>
              <a:ext uri="{FF2B5EF4-FFF2-40B4-BE49-F238E27FC236}">
                <a16:creationId xmlns:a16="http://schemas.microsoft.com/office/drawing/2014/main" id="{183D789B-F60B-F735-E6BB-B92C4C990032}"/>
              </a:ext>
            </a:extLst>
          </p:cNvPr>
          <p:cNvCxnSpPr>
            <a:cxnSpLocks/>
            <a:stCxn id="16" idx="2"/>
          </p:cNvCxnSpPr>
          <p:nvPr/>
        </p:nvCxnSpPr>
        <p:spPr>
          <a:xfrm flipH="1">
            <a:off x="6131833" y="2632765"/>
            <a:ext cx="1" cy="635656"/>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422A5C2F-BC15-7EE0-4DD9-E774994F001E}"/>
              </a:ext>
            </a:extLst>
          </p:cNvPr>
          <p:cNvCxnSpPr>
            <a:cxnSpLocks/>
          </p:cNvCxnSpPr>
          <p:nvPr/>
        </p:nvCxnSpPr>
        <p:spPr>
          <a:xfrm flipH="1">
            <a:off x="5013653" y="4029500"/>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4" name="図 33" descr="グラフィカル ユーザー インターフェイス, テキスト, アプリケーション&#10;&#10;自動的に生成された説明">
            <a:extLst>
              <a:ext uri="{FF2B5EF4-FFF2-40B4-BE49-F238E27FC236}">
                <a16:creationId xmlns:a16="http://schemas.microsoft.com/office/drawing/2014/main" id="{3577DECF-6E08-0996-C88B-0F4BE2F0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268" y="3373856"/>
            <a:ext cx="1899836" cy="1309870"/>
          </a:xfrm>
          <a:prstGeom prst="rect">
            <a:avLst/>
          </a:prstGeom>
        </p:spPr>
      </p:pic>
      <p:sp>
        <p:nvSpPr>
          <p:cNvPr id="35" name="テキスト ボックス 34">
            <a:extLst>
              <a:ext uri="{FF2B5EF4-FFF2-40B4-BE49-F238E27FC236}">
                <a16:creationId xmlns:a16="http://schemas.microsoft.com/office/drawing/2014/main" id="{BE4B11D8-05CF-54E6-8610-B21193C80CD6}"/>
              </a:ext>
            </a:extLst>
          </p:cNvPr>
          <p:cNvSpPr txBox="1"/>
          <p:nvPr/>
        </p:nvSpPr>
        <p:spPr>
          <a:xfrm>
            <a:off x="3138827" y="4714856"/>
            <a:ext cx="1380506" cy="276999"/>
          </a:xfrm>
          <a:prstGeom prst="rect">
            <a:avLst/>
          </a:prstGeom>
          <a:noFill/>
        </p:spPr>
        <p:txBody>
          <a:bodyPr wrap="none" rtlCol="0">
            <a:spAutoFit/>
          </a:bodyPr>
          <a:lstStyle/>
          <a:p>
            <a:pPr algn="l"/>
            <a:r>
              <a:rPr kumimoji="1" lang="en-US" altLang="ja-JP" sz="1200" dirty="0"/>
              <a:t>Arduino</a:t>
            </a:r>
            <a:r>
              <a:rPr kumimoji="1" lang="ja-JP" altLang="en-US" sz="1200" dirty="0"/>
              <a:t>スケッチ</a:t>
            </a:r>
          </a:p>
        </p:txBody>
      </p:sp>
      <p:pic>
        <p:nvPicPr>
          <p:cNvPr id="1032" name="Picture 8">
            <a:extLst>
              <a:ext uri="{FF2B5EF4-FFF2-40B4-BE49-F238E27FC236}">
                <a16:creationId xmlns:a16="http://schemas.microsoft.com/office/drawing/2014/main" id="{069D5687-416E-F0FD-39FC-04B984EBAD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958" y="3742976"/>
            <a:ext cx="606552" cy="606552"/>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847F8BF3-BB49-D670-F4B4-64D7C422D92F}"/>
              </a:ext>
            </a:extLst>
          </p:cNvPr>
          <p:cNvSpPr txBox="1"/>
          <p:nvPr/>
        </p:nvSpPr>
        <p:spPr>
          <a:xfrm>
            <a:off x="6483677" y="752353"/>
            <a:ext cx="1415773" cy="276999"/>
          </a:xfrm>
          <a:prstGeom prst="rect">
            <a:avLst/>
          </a:prstGeom>
          <a:noFill/>
        </p:spPr>
        <p:txBody>
          <a:bodyPr wrap="none" rtlCol="0">
            <a:spAutoFit/>
          </a:bodyPr>
          <a:lstStyle/>
          <a:p>
            <a:pPr algn="ctr"/>
            <a:r>
              <a:rPr kumimoji="1" lang="ja-JP" altLang="en-US" sz="1200" dirty="0"/>
              <a:t>センサ端末開発者</a:t>
            </a:r>
          </a:p>
        </p:txBody>
      </p:sp>
      <p:pic>
        <p:nvPicPr>
          <p:cNvPr id="38" name="Picture 4">
            <a:extLst>
              <a:ext uri="{FF2B5EF4-FFF2-40B4-BE49-F238E27FC236}">
                <a16:creationId xmlns:a16="http://schemas.microsoft.com/office/drawing/2014/main" id="{F0012037-7263-462D-96B3-A641DB9A6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602619" y="3610280"/>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3CC2237D-DE2A-4912-EC9F-53F2F8A0D855}"/>
              </a:ext>
            </a:extLst>
          </p:cNvPr>
          <p:cNvSpPr txBox="1"/>
          <p:nvPr/>
        </p:nvSpPr>
        <p:spPr>
          <a:xfrm>
            <a:off x="1322508" y="3339209"/>
            <a:ext cx="1415773" cy="276999"/>
          </a:xfrm>
          <a:prstGeom prst="rect">
            <a:avLst/>
          </a:prstGeom>
          <a:noFill/>
        </p:spPr>
        <p:txBody>
          <a:bodyPr wrap="none" rtlCol="0">
            <a:spAutoFit/>
          </a:bodyPr>
          <a:lstStyle/>
          <a:p>
            <a:pPr algn="ctr"/>
            <a:r>
              <a:rPr kumimoji="1" lang="ja-JP" altLang="en-US" sz="1200" dirty="0"/>
              <a:t>センサ端末開発者</a:t>
            </a:r>
          </a:p>
        </p:txBody>
      </p:sp>
      <p:cxnSp>
        <p:nvCxnSpPr>
          <p:cNvPr id="40" name="直線矢印コネクタ 39">
            <a:extLst>
              <a:ext uri="{FF2B5EF4-FFF2-40B4-BE49-F238E27FC236}">
                <a16:creationId xmlns:a16="http://schemas.microsoft.com/office/drawing/2014/main" id="{52BA03B9-97AF-2CEB-4D8E-8219130E73E9}"/>
              </a:ext>
            </a:extLst>
          </p:cNvPr>
          <p:cNvCxnSpPr>
            <a:cxnSpLocks/>
          </p:cNvCxnSpPr>
          <p:nvPr/>
        </p:nvCxnSpPr>
        <p:spPr>
          <a:xfrm flipH="1">
            <a:off x="2447333" y="4046252"/>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EB16DC8-B4FD-ADF8-36DF-38CC42A4D9F9}"/>
              </a:ext>
            </a:extLst>
          </p:cNvPr>
          <p:cNvCxnSpPr>
            <a:cxnSpLocks/>
          </p:cNvCxnSpPr>
          <p:nvPr/>
        </p:nvCxnSpPr>
        <p:spPr>
          <a:xfrm flipH="1">
            <a:off x="1040344" y="4049114"/>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F3D2027-A347-32CB-8485-3EBCDFF387F3}"/>
              </a:ext>
            </a:extLst>
          </p:cNvPr>
          <p:cNvSpPr txBox="1"/>
          <p:nvPr/>
        </p:nvSpPr>
        <p:spPr>
          <a:xfrm>
            <a:off x="329728" y="4343521"/>
            <a:ext cx="764953" cy="276999"/>
          </a:xfrm>
          <a:prstGeom prst="rect">
            <a:avLst/>
          </a:prstGeom>
          <a:noFill/>
        </p:spPr>
        <p:txBody>
          <a:bodyPr wrap="none" rtlCol="0">
            <a:spAutoFit/>
          </a:bodyPr>
          <a:lstStyle/>
          <a:p>
            <a:pPr algn="l"/>
            <a:r>
              <a:rPr kumimoji="1" lang="en-US" altLang="ja-JP" sz="1200" dirty="0"/>
              <a:t>Arduino</a:t>
            </a:r>
            <a:endParaRPr kumimoji="1" lang="ja-JP" altLang="en-US" sz="1200" dirty="0"/>
          </a:p>
        </p:txBody>
      </p:sp>
      <p:pic>
        <p:nvPicPr>
          <p:cNvPr id="4" name="図 3">
            <a:extLst>
              <a:ext uri="{FF2B5EF4-FFF2-40B4-BE49-F238E27FC236}">
                <a16:creationId xmlns:a16="http://schemas.microsoft.com/office/drawing/2014/main" id="{88593820-4D4E-A661-B9E9-476116237A76}"/>
              </a:ext>
            </a:extLst>
          </p:cNvPr>
          <p:cNvPicPr>
            <a:picLocks noChangeAspect="1"/>
          </p:cNvPicPr>
          <p:nvPr/>
        </p:nvPicPr>
        <p:blipFill>
          <a:blip r:embed="rId7"/>
          <a:stretch>
            <a:fillRect/>
          </a:stretch>
        </p:blipFill>
        <p:spPr>
          <a:xfrm>
            <a:off x="1382375" y="1263264"/>
            <a:ext cx="1441524" cy="1652056"/>
          </a:xfrm>
          <a:prstGeom prst="rect">
            <a:avLst/>
          </a:prstGeom>
        </p:spPr>
      </p:pic>
      <p:sp>
        <p:nvSpPr>
          <p:cNvPr id="10" name="フリーフォーム: 図形 9">
            <a:extLst>
              <a:ext uri="{FF2B5EF4-FFF2-40B4-BE49-F238E27FC236}">
                <a16:creationId xmlns:a16="http://schemas.microsoft.com/office/drawing/2014/main" id="{0A217F20-EAD4-F02D-9BB5-A84E139ADCDC}"/>
              </a:ext>
            </a:extLst>
          </p:cNvPr>
          <p:cNvSpPr/>
          <p:nvPr/>
        </p:nvSpPr>
        <p:spPr>
          <a:xfrm>
            <a:off x="2738281" y="1437674"/>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4C6BF37-05F2-9B96-930B-2004C805D081}"/>
              </a:ext>
            </a:extLst>
          </p:cNvPr>
          <p:cNvSpPr txBox="1"/>
          <p:nvPr/>
        </p:nvSpPr>
        <p:spPr>
          <a:xfrm>
            <a:off x="2905403" y="2320477"/>
            <a:ext cx="748923"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p>
        </p:txBody>
      </p:sp>
      <p:pic>
        <p:nvPicPr>
          <p:cNvPr id="19" name="図 18">
            <a:extLst>
              <a:ext uri="{FF2B5EF4-FFF2-40B4-BE49-F238E27FC236}">
                <a16:creationId xmlns:a16="http://schemas.microsoft.com/office/drawing/2014/main" id="{5EF08510-31C3-972D-7B00-76D74BBC0D71}"/>
              </a:ext>
            </a:extLst>
          </p:cNvPr>
          <p:cNvPicPr>
            <a:picLocks noChangeAspect="1"/>
          </p:cNvPicPr>
          <p:nvPr/>
        </p:nvPicPr>
        <p:blipFill>
          <a:blip r:embed="rId8"/>
          <a:stretch>
            <a:fillRect/>
          </a:stretch>
        </p:blipFill>
        <p:spPr>
          <a:xfrm>
            <a:off x="4084503" y="1206841"/>
            <a:ext cx="1386081" cy="1583752"/>
          </a:xfrm>
          <a:prstGeom prst="rect">
            <a:avLst/>
          </a:prstGeom>
        </p:spPr>
      </p:pic>
      <p:sp>
        <p:nvSpPr>
          <p:cNvPr id="25" name="フリーフォーム: 図形 24">
            <a:extLst>
              <a:ext uri="{FF2B5EF4-FFF2-40B4-BE49-F238E27FC236}">
                <a16:creationId xmlns:a16="http://schemas.microsoft.com/office/drawing/2014/main" id="{E9F71B02-2CD3-0FC6-BE19-B6B29CFC1587}"/>
              </a:ext>
            </a:extLst>
          </p:cNvPr>
          <p:cNvSpPr/>
          <p:nvPr/>
        </p:nvSpPr>
        <p:spPr>
          <a:xfrm flipH="1">
            <a:off x="3488600" y="1414223"/>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315C8F73-49BB-1BDB-A699-545ACC361023}"/>
              </a:ext>
            </a:extLst>
          </p:cNvPr>
          <p:cNvSpPr/>
          <p:nvPr/>
        </p:nvSpPr>
        <p:spPr>
          <a:xfrm>
            <a:off x="5501340" y="1371902"/>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78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8CE32-DF60-0EF3-6889-F390F2ED5AF1}"/>
              </a:ext>
            </a:extLst>
          </p:cNvPr>
          <p:cNvSpPr>
            <a:spLocks noGrp="1"/>
          </p:cNvSpPr>
          <p:nvPr>
            <p:ph type="title"/>
          </p:nvPr>
        </p:nvSpPr>
        <p:spPr/>
        <p:txBody>
          <a:bodyPr/>
          <a:lstStyle/>
          <a:p>
            <a:r>
              <a:rPr kumimoji="1" lang="ja-JP" altLang="en-US" dirty="0"/>
              <a:t>仕様定義</a:t>
            </a:r>
            <a:r>
              <a:rPr kumimoji="1" lang="en-US" altLang="ja-JP" dirty="0"/>
              <a:t>(</a:t>
            </a:r>
            <a:r>
              <a:rPr kumimoji="1" lang="en-US" altLang="ja-JP" dirty="0" err="1"/>
              <a:t>yaml</a:t>
            </a:r>
            <a:r>
              <a:rPr lang="ja-JP" altLang="en-US" dirty="0"/>
              <a:t>ファイル</a:t>
            </a:r>
            <a:r>
              <a:rPr lang="en-US" altLang="ja-JP" dirty="0"/>
              <a:t>)</a:t>
            </a:r>
            <a:endParaRPr kumimoji="1" lang="ja-JP" altLang="en-US" dirty="0"/>
          </a:p>
        </p:txBody>
      </p:sp>
      <p:sp>
        <p:nvSpPr>
          <p:cNvPr id="4" name="テキスト ボックス 3">
            <a:extLst>
              <a:ext uri="{FF2B5EF4-FFF2-40B4-BE49-F238E27FC236}">
                <a16:creationId xmlns:a16="http://schemas.microsoft.com/office/drawing/2014/main" id="{57211133-BA30-F446-5BEE-E472E2589906}"/>
              </a:ext>
            </a:extLst>
          </p:cNvPr>
          <p:cNvSpPr txBox="1"/>
          <p:nvPr/>
        </p:nvSpPr>
        <p:spPr>
          <a:xfrm>
            <a:off x="176518" y="1054298"/>
            <a:ext cx="8170827" cy="3600986"/>
          </a:xfrm>
          <a:prstGeom prst="rect">
            <a:avLst/>
          </a:prstGeom>
          <a:noFill/>
        </p:spPr>
        <p:txBody>
          <a:bodyPr wrap="none" rtlCol="0">
            <a:spAutoFit/>
          </a:bodyPr>
          <a:lstStyle/>
          <a:p>
            <a:r>
              <a:rPr lang="en-US" altLang="ja-JP" sz="1200" b="0" dirty="0">
                <a:solidFill>
                  <a:srgbClr val="569CD6"/>
                </a:solidFill>
                <a:effectLst/>
                <a:latin typeface="Consolas" panose="020B0609020204030204" pitchFamily="49" charset="0"/>
              </a:rPr>
              <a:t>platform</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network_hardware</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network_type</a:t>
            </a:r>
            <a:r>
              <a:rPr lang="en-US" altLang="ja-JP" sz="1200" b="0" dirty="0">
                <a:solidFill>
                  <a:srgbClr val="CCCCCC"/>
                </a:solidFill>
                <a:effectLst/>
                <a:latin typeface="Consolas" panose="020B0609020204030204" pitchFamily="49" charset="0"/>
              </a:rPr>
              <a:t>: </a:t>
            </a:r>
            <a:r>
              <a:rPr lang="en-US" altLang="ja-JP" sz="1200" b="0" dirty="0" err="1">
                <a:solidFill>
                  <a:srgbClr val="CE9178"/>
                </a:solidFill>
                <a:effectLst/>
                <a:latin typeface="Consolas" panose="020B0609020204030204" pitchFamily="49" charset="0"/>
              </a:rPr>
              <a:t>wifi</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wifi</a:t>
            </a:r>
            <a:r>
              <a:rPr lang="en-US" altLang="ja-JP" sz="1200" b="0" dirty="0">
                <a:solidFill>
                  <a:srgbClr val="6A9955"/>
                </a:solidFill>
                <a:effectLst/>
                <a:latin typeface="Consolas" panose="020B0609020204030204" pitchFamily="49" charset="0"/>
              </a:rPr>
              <a:t> , ethernet , none</a:t>
            </a:r>
            <a:endParaRPr lang="en-US" altLang="ja-JP" sz="1200" b="0" dirty="0">
              <a:solidFill>
                <a:srgbClr val="CCCCCC"/>
              </a:solidFill>
              <a:effectLst/>
              <a:latin typeface="Consolas" panose="020B0609020204030204" pitchFamily="49" charset="0"/>
            </a:endParaRP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ethernet_chip_select</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イーサネットのチップセレクトピン番号</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rtc</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rtc_type</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DS3231</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RTC8564NB , DS1307 , DS3231 , PCF8523 , RV8803 , RX8025 , RX8900 , none</a:t>
            </a:r>
            <a:endParaRPr lang="en-US" altLang="ja-JP" sz="1200" b="0" dirty="0">
              <a:solidFill>
                <a:srgbClr val="CCCCCC"/>
              </a:solidFill>
              <a:effectLst/>
              <a:latin typeface="Consolas" panose="020B0609020204030204" pitchFamily="49" charset="0"/>
            </a:endParaRP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rtc_int_pin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4</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ピン番号</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color_led</a:t>
            </a:r>
            <a:r>
              <a:rPr lang="en-US" altLang="ja-JP" sz="1200" b="0" dirty="0">
                <a:solidFill>
                  <a:srgbClr val="CCCCCC"/>
                </a:solidFill>
                <a:effectLst/>
                <a:latin typeface="Consolas" panose="020B0609020204030204" pitchFamily="49" charset="0"/>
              </a:rPr>
              <a:t>: </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use_led</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led_data_pin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21</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ピン番号</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led_clk_pin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ピン番号</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led_duration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3000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時間</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単位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ミリ秒</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led_short_duration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1000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時間</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単位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ミリ秒</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sd</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use_sd</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sd_chip_select</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4</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ピン番号</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wdt</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wdt_duration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20000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時間</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単位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ミリ秒</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wdt_short_duration</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500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時間</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単位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ミリ秒</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p:txBody>
      </p:sp>
      <p:sp>
        <p:nvSpPr>
          <p:cNvPr id="3" name="吹き出し: 四角形 2">
            <a:extLst>
              <a:ext uri="{FF2B5EF4-FFF2-40B4-BE49-F238E27FC236}">
                <a16:creationId xmlns:a16="http://schemas.microsoft.com/office/drawing/2014/main" id="{4A14513E-3C6A-2118-8683-44565527EE99}"/>
              </a:ext>
            </a:extLst>
          </p:cNvPr>
          <p:cNvSpPr/>
          <p:nvPr/>
        </p:nvSpPr>
        <p:spPr>
          <a:xfrm>
            <a:off x="2374281" y="1054298"/>
            <a:ext cx="1133690" cy="359796"/>
          </a:xfrm>
          <a:prstGeom prst="wedgeRectCallout">
            <a:avLst>
              <a:gd name="adj1" fmla="val -74237"/>
              <a:gd name="adj2" fmla="val 64940"/>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err="1">
                <a:solidFill>
                  <a:schemeClr val="tx1"/>
                </a:solidFill>
                <a:latin typeface="Arial" panose="020B0604020202020204" pitchFamily="34" charset="0"/>
                <a:ea typeface="メイリオ" panose="020B0604030504040204" pitchFamily="50" charset="-128"/>
                <a:cs typeface="Arial" panose="020B0604020202020204" pitchFamily="34" charset="0"/>
              </a:rPr>
              <a:t>WiFi</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を使う設定</a:t>
            </a:r>
          </a:p>
        </p:txBody>
      </p:sp>
      <p:sp>
        <p:nvSpPr>
          <p:cNvPr id="5" name="吹き出し: 四角形 4">
            <a:extLst>
              <a:ext uri="{FF2B5EF4-FFF2-40B4-BE49-F238E27FC236}">
                <a16:creationId xmlns:a16="http://schemas.microsoft.com/office/drawing/2014/main" id="{A099B40F-8BF1-ADBA-E905-6D2B072CE195}"/>
              </a:ext>
            </a:extLst>
          </p:cNvPr>
          <p:cNvSpPr/>
          <p:nvPr/>
        </p:nvSpPr>
        <p:spPr>
          <a:xfrm>
            <a:off x="2374281" y="1910992"/>
            <a:ext cx="1430177" cy="359796"/>
          </a:xfrm>
          <a:prstGeom prst="wedgeRectCallout">
            <a:avLst>
              <a:gd name="adj1" fmla="val -76562"/>
              <a:gd name="adj2" fmla="val 249"/>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RTC</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a:t>
            </a:r>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IC</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の種類定義</a:t>
            </a:r>
          </a:p>
        </p:txBody>
      </p:sp>
      <p:sp>
        <p:nvSpPr>
          <p:cNvPr id="6" name="吹き出し: 四角形 5">
            <a:extLst>
              <a:ext uri="{FF2B5EF4-FFF2-40B4-BE49-F238E27FC236}">
                <a16:creationId xmlns:a16="http://schemas.microsoft.com/office/drawing/2014/main" id="{F475C390-35B7-9F2D-5FD6-4CBBBE2C49EA}"/>
              </a:ext>
            </a:extLst>
          </p:cNvPr>
          <p:cNvSpPr/>
          <p:nvPr/>
        </p:nvSpPr>
        <p:spPr>
          <a:xfrm>
            <a:off x="3278982" y="2807382"/>
            <a:ext cx="1550712" cy="214295"/>
          </a:xfrm>
          <a:prstGeom prst="wedgeRectCallout">
            <a:avLst>
              <a:gd name="adj1" fmla="val -76562"/>
              <a:gd name="adj2" fmla="val 249"/>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LED</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の接続先ピン番号</a:t>
            </a:r>
          </a:p>
        </p:txBody>
      </p:sp>
      <p:sp>
        <p:nvSpPr>
          <p:cNvPr id="7" name="吹き出し: 四角形 6">
            <a:extLst>
              <a:ext uri="{FF2B5EF4-FFF2-40B4-BE49-F238E27FC236}">
                <a16:creationId xmlns:a16="http://schemas.microsoft.com/office/drawing/2014/main" id="{68C209FE-D2EC-6CB8-17B5-131444FBBCD3}"/>
              </a:ext>
            </a:extLst>
          </p:cNvPr>
          <p:cNvSpPr/>
          <p:nvPr/>
        </p:nvSpPr>
        <p:spPr>
          <a:xfrm>
            <a:off x="4572000" y="3193477"/>
            <a:ext cx="1252840" cy="214295"/>
          </a:xfrm>
          <a:prstGeom prst="wedgeRectCallout">
            <a:avLst>
              <a:gd name="adj1" fmla="val -76562"/>
              <a:gd name="adj2" fmla="val 249"/>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LED</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の点滅時間</a:t>
            </a:r>
          </a:p>
        </p:txBody>
      </p:sp>
      <p:sp>
        <p:nvSpPr>
          <p:cNvPr id="8" name="吹き出し: 四角形 7">
            <a:extLst>
              <a:ext uri="{FF2B5EF4-FFF2-40B4-BE49-F238E27FC236}">
                <a16:creationId xmlns:a16="http://schemas.microsoft.com/office/drawing/2014/main" id="{84A201C6-8FFC-9D2C-976E-16E5F0E469A1}"/>
              </a:ext>
            </a:extLst>
          </p:cNvPr>
          <p:cNvSpPr/>
          <p:nvPr/>
        </p:nvSpPr>
        <p:spPr>
          <a:xfrm>
            <a:off x="4329545" y="3667322"/>
            <a:ext cx="795251" cy="214295"/>
          </a:xfrm>
          <a:prstGeom prst="wedgeRectCallout">
            <a:avLst>
              <a:gd name="adj1" fmla="val -76562"/>
              <a:gd name="adj2" fmla="val 249"/>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SD</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の定義</a:t>
            </a:r>
          </a:p>
        </p:txBody>
      </p:sp>
      <p:sp>
        <p:nvSpPr>
          <p:cNvPr id="9" name="吹き出し: 四角形 8">
            <a:extLst>
              <a:ext uri="{FF2B5EF4-FFF2-40B4-BE49-F238E27FC236}">
                <a16:creationId xmlns:a16="http://schemas.microsoft.com/office/drawing/2014/main" id="{35C12BAD-E88F-CC93-C639-126BFECC860A}"/>
              </a:ext>
            </a:extLst>
          </p:cNvPr>
          <p:cNvSpPr/>
          <p:nvPr/>
        </p:nvSpPr>
        <p:spPr>
          <a:xfrm>
            <a:off x="4664823" y="4354531"/>
            <a:ext cx="2254785" cy="214295"/>
          </a:xfrm>
          <a:prstGeom prst="wedgeRectCallout">
            <a:avLst>
              <a:gd name="adj1" fmla="val -76562"/>
              <a:gd name="adj2" fmla="val 249"/>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ワッチドッグタイマのパラメータ</a:t>
            </a:r>
          </a:p>
        </p:txBody>
      </p:sp>
    </p:spTree>
    <p:extLst>
      <p:ext uri="{BB962C8B-B14F-4D97-AF65-F5344CB8AC3E}">
        <p14:creationId xmlns:p14="http://schemas.microsoft.com/office/powerpoint/2010/main" val="124854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5D593-F358-9D7F-6601-C6F21532205A}"/>
              </a:ext>
            </a:extLst>
          </p:cNvPr>
          <p:cNvSpPr>
            <a:spLocks noGrp="1"/>
          </p:cNvSpPr>
          <p:nvPr>
            <p:ph type="title"/>
          </p:nvPr>
        </p:nvSpPr>
        <p:spPr/>
        <p:txBody>
          <a:bodyPr/>
          <a:lstStyle/>
          <a:p>
            <a:r>
              <a:rPr kumimoji="1" lang="ja-JP" altLang="en-US" dirty="0"/>
              <a:t>仕様定義</a:t>
            </a:r>
            <a:r>
              <a:rPr kumimoji="1" lang="en-US" altLang="ja-JP" dirty="0"/>
              <a:t>(</a:t>
            </a:r>
            <a:r>
              <a:rPr kumimoji="1" lang="en-US" altLang="ja-JP" dirty="0" err="1"/>
              <a:t>yaml</a:t>
            </a:r>
            <a:r>
              <a:rPr lang="ja-JP" altLang="en-US" dirty="0"/>
              <a:t>ファイル</a:t>
            </a:r>
            <a:r>
              <a:rPr lang="en-US" altLang="ja-JP" dirty="0"/>
              <a:t>)</a:t>
            </a:r>
            <a:endParaRPr kumimoji="1" lang="ja-JP" altLang="en-US" dirty="0"/>
          </a:p>
        </p:txBody>
      </p:sp>
      <p:sp>
        <p:nvSpPr>
          <p:cNvPr id="3" name="テキスト ボックス 2">
            <a:extLst>
              <a:ext uri="{FF2B5EF4-FFF2-40B4-BE49-F238E27FC236}">
                <a16:creationId xmlns:a16="http://schemas.microsoft.com/office/drawing/2014/main" id="{ECB4BC0F-0F5C-1120-6EB9-57C193384968}"/>
              </a:ext>
            </a:extLst>
          </p:cNvPr>
          <p:cNvSpPr txBox="1"/>
          <p:nvPr/>
        </p:nvSpPr>
        <p:spPr>
          <a:xfrm>
            <a:off x="499213" y="1280160"/>
            <a:ext cx="5360763" cy="2862322"/>
          </a:xfrm>
          <a:prstGeom prst="rect">
            <a:avLst/>
          </a:prstGeom>
          <a:noFill/>
        </p:spPr>
        <p:txBody>
          <a:bodyPr wrap="none" rtlCol="0">
            <a:spAutoFit/>
          </a:bodyPr>
          <a:lstStyle/>
          <a:p>
            <a:r>
              <a:rPr lang="en-US" altLang="ja-JP" sz="1200" b="0" dirty="0">
                <a:solidFill>
                  <a:srgbClr val="569CD6"/>
                </a:solidFill>
                <a:effectLst/>
                <a:latin typeface="Consolas" panose="020B0609020204030204" pitchFamily="49" charset="0"/>
              </a:rPr>
              <a:t>common</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serial</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speed</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9600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コンソールのシリアル速度</a:t>
            </a:r>
            <a:r>
              <a:rPr lang="en-US" altLang="ja-JP" sz="1200" b="0" dirty="0">
                <a:solidFill>
                  <a:srgbClr val="6A9955"/>
                </a:solidFill>
                <a:effectLst/>
                <a:latin typeface="Consolas" panose="020B0609020204030204" pitchFamily="49" charset="0"/>
              </a:rPr>
              <a:t>(bps)</a:t>
            </a:r>
            <a:endParaRPr lang="en-US" altLang="ja-JP" sz="1200" b="0" dirty="0">
              <a:solidFill>
                <a:srgbClr val="CCCCCC"/>
              </a:solidFill>
              <a:effectLst/>
              <a:latin typeface="Consolas" panose="020B0609020204030204" pitchFamily="49" charset="0"/>
            </a:endParaRPr>
          </a:p>
          <a:p>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log</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host_name</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"MKR_WiFi1010"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ホスト名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文字列</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app_name</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a:t>
            </a:r>
            <a:r>
              <a:rPr lang="en-US" altLang="ja-JP" sz="1200" b="0" dirty="0" err="1">
                <a:solidFill>
                  <a:srgbClr val="CE9178"/>
                </a:solidFill>
                <a:effectLst/>
                <a:latin typeface="Consolas" panose="020B0609020204030204" pitchFamily="49" charset="0"/>
              </a:rPr>
              <a:t>AusEx_mqtt_client</a:t>
            </a:r>
            <a:r>
              <a:rPr lang="en-US" altLang="ja-JP" sz="1200" b="0" dirty="0">
                <a:solidFill>
                  <a:srgbClr val="CE9178"/>
                </a:solidFill>
                <a:effectLst/>
                <a:latin typeface="Consolas" panose="020B0609020204030204" pitchFamily="49" charset="0"/>
              </a:rPr>
              <a:t>"</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アプリ名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文字列</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use_logfile</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use_serial_log</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logfile_name_hdr</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"/syslog"</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ログファイル名</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logfile_size_max</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10000000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ログファイルの最大値</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バイト</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log_rotate</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false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現在未対応</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clock</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use_ntp</a:t>
            </a:r>
            <a:r>
              <a:rPr lang="en-US" altLang="ja-JP" sz="1200" b="0" dirty="0">
                <a:solidFill>
                  <a:srgbClr val="CCCCCC"/>
                </a:solidFill>
                <a:effectLst/>
                <a:latin typeface="Consolas" panose="020B0609020204030204" pitchFamily="49" charset="0"/>
              </a:rPr>
              <a:t> : </a:t>
            </a:r>
            <a:r>
              <a:rPr lang="en-US" altLang="ja-JP" sz="1200" b="0" dirty="0">
                <a:solidFill>
                  <a:srgbClr val="569CD6"/>
                </a:solidFill>
                <a:effectLst/>
                <a:latin typeface="Consolas" panose="020B0609020204030204" pitchFamily="49" charset="0"/>
              </a:rPr>
              <a:t>false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update_rtc_by_ntp</a:t>
            </a:r>
            <a:r>
              <a:rPr lang="en-US" altLang="ja-JP" sz="1200" b="0" dirty="0">
                <a:solidFill>
                  <a:srgbClr val="CCCCCC"/>
                </a:solidFill>
                <a:effectLst/>
                <a:latin typeface="Consolas" panose="020B0609020204030204" pitchFamily="49" charset="0"/>
              </a:rPr>
              <a:t> : </a:t>
            </a:r>
            <a:r>
              <a:rPr lang="en-US" altLang="ja-JP" sz="1200" b="0" dirty="0">
                <a:solidFill>
                  <a:srgbClr val="569CD6"/>
                </a:solidFill>
                <a:effectLst/>
                <a:latin typeface="Consolas" panose="020B0609020204030204" pitchFamily="49" charset="0"/>
              </a:rPr>
              <a:t>false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pPr algn="l"/>
            <a:endParaRPr kumimoji="1" lang="ja-JP" altLang="en-US" sz="1200" dirty="0"/>
          </a:p>
        </p:txBody>
      </p:sp>
      <p:sp>
        <p:nvSpPr>
          <p:cNvPr id="4" name="吹き出し: 四角形 3">
            <a:extLst>
              <a:ext uri="{FF2B5EF4-FFF2-40B4-BE49-F238E27FC236}">
                <a16:creationId xmlns:a16="http://schemas.microsoft.com/office/drawing/2014/main" id="{0CA27F19-603A-10FD-74AB-367493D8AAEF}"/>
              </a:ext>
            </a:extLst>
          </p:cNvPr>
          <p:cNvSpPr/>
          <p:nvPr/>
        </p:nvSpPr>
        <p:spPr>
          <a:xfrm>
            <a:off x="4926674" y="1677833"/>
            <a:ext cx="2254785" cy="214295"/>
          </a:xfrm>
          <a:prstGeom prst="wedgeRectCallout">
            <a:avLst>
              <a:gd name="adj1" fmla="val -76562"/>
              <a:gd name="adj2" fmla="val 249"/>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コンソールになるシリアルの速度</a:t>
            </a:r>
          </a:p>
        </p:txBody>
      </p:sp>
      <p:sp>
        <p:nvSpPr>
          <p:cNvPr id="5" name="右中かっこ 4">
            <a:extLst>
              <a:ext uri="{FF2B5EF4-FFF2-40B4-BE49-F238E27FC236}">
                <a16:creationId xmlns:a16="http://schemas.microsoft.com/office/drawing/2014/main" id="{158E7964-DF57-80B5-C6FC-46D04FF85A38}"/>
              </a:ext>
            </a:extLst>
          </p:cNvPr>
          <p:cNvSpPr/>
          <p:nvPr/>
        </p:nvSpPr>
        <p:spPr>
          <a:xfrm>
            <a:off x="5859976" y="2152996"/>
            <a:ext cx="320537" cy="1098377"/>
          </a:xfrm>
          <a:prstGeom prst="rightBrace">
            <a:avLst/>
          </a:prstGeom>
          <a:ln w="95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吹き出し: 四角形 5">
            <a:extLst>
              <a:ext uri="{FF2B5EF4-FFF2-40B4-BE49-F238E27FC236}">
                <a16:creationId xmlns:a16="http://schemas.microsoft.com/office/drawing/2014/main" id="{E6DBF59E-BDF7-4EBE-1935-D1BCACA38FE3}"/>
              </a:ext>
            </a:extLst>
          </p:cNvPr>
          <p:cNvSpPr/>
          <p:nvPr/>
        </p:nvSpPr>
        <p:spPr>
          <a:xfrm>
            <a:off x="6394770" y="2604173"/>
            <a:ext cx="2254785" cy="214295"/>
          </a:xfrm>
          <a:prstGeom prst="wedgeRectCallout">
            <a:avLst>
              <a:gd name="adj1" fmla="val -56833"/>
              <a:gd name="adj2" fmla="val -2058"/>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SD</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に出力するログのパラメータ</a:t>
            </a:r>
          </a:p>
        </p:txBody>
      </p:sp>
      <p:sp>
        <p:nvSpPr>
          <p:cNvPr id="7" name="右中かっこ 6">
            <a:extLst>
              <a:ext uri="{FF2B5EF4-FFF2-40B4-BE49-F238E27FC236}">
                <a16:creationId xmlns:a16="http://schemas.microsoft.com/office/drawing/2014/main" id="{28FBFA6D-677E-747C-67D9-4E228DC71A10}"/>
              </a:ext>
            </a:extLst>
          </p:cNvPr>
          <p:cNvSpPr/>
          <p:nvPr/>
        </p:nvSpPr>
        <p:spPr>
          <a:xfrm>
            <a:off x="5667243" y="3512242"/>
            <a:ext cx="192733" cy="331692"/>
          </a:xfrm>
          <a:prstGeom prst="rightBrace">
            <a:avLst/>
          </a:prstGeom>
          <a:ln w="95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7C74CDE-7842-93DA-BE6F-7E2F9E2777DE}"/>
              </a:ext>
            </a:extLst>
          </p:cNvPr>
          <p:cNvSpPr/>
          <p:nvPr/>
        </p:nvSpPr>
        <p:spPr>
          <a:xfrm>
            <a:off x="6054066" y="3589780"/>
            <a:ext cx="1127393" cy="214295"/>
          </a:xfrm>
          <a:prstGeom prst="wedgeRectCallout">
            <a:avLst>
              <a:gd name="adj1" fmla="val -56833"/>
              <a:gd name="adj2" fmla="val -2058"/>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NTP</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関係の定義</a:t>
            </a:r>
          </a:p>
        </p:txBody>
      </p:sp>
    </p:spTree>
    <p:extLst>
      <p:ext uri="{BB962C8B-B14F-4D97-AF65-F5344CB8AC3E}">
        <p14:creationId xmlns:p14="http://schemas.microsoft.com/office/powerpoint/2010/main" val="1999743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A9447-3D0E-82D4-6D51-E463869A6155}"/>
              </a:ext>
            </a:extLst>
          </p:cNvPr>
          <p:cNvSpPr>
            <a:spLocks noGrp="1"/>
          </p:cNvSpPr>
          <p:nvPr>
            <p:ph type="title"/>
          </p:nvPr>
        </p:nvSpPr>
        <p:spPr/>
        <p:txBody>
          <a:bodyPr/>
          <a:lstStyle/>
          <a:p>
            <a:r>
              <a:rPr kumimoji="1" lang="ja-JP" altLang="en-US" dirty="0"/>
              <a:t>仕様定義</a:t>
            </a:r>
            <a:r>
              <a:rPr kumimoji="1" lang="en-US" altLang="ja-JP" dirty="0"/>
              <a:t>(</a:t>
            </a:r>
            <a:r>
              <a:rPr kumimoji="1" lang="en-US" altLang="ja-JP" dirty="0" err="1"/>
              <a:t>yaml</a:t>
            </a:r>
            <a:r>
              <a:rPr lang="ja-JP" altLang="en-US" dirty="0"/>
              <a:t>ファイル</a:t>
            </a:r>
            <a:r>
              <a:rPr lang="en-US" altLang="ja-JP" dirty="0"/>
              <a:t>)</a:t>
            </a:r>
            <a:endParaRPr kumimoji="1" lang="ja-JP" altLang="en-US" dirty="0"/>
          </a:p>
        </p:txBody>
      </p:sp>
      <p:sp>
        <p:nvSpPr>
          <p:cNvPr id="3" name="テキスト ボックス 2">
            <a:extLst>
              <a:ext uri="{FF2B5EF4-FFF2-40B4-BE49-F238E27FC236}">
                <a16:creationId xmlns:a16="http://schemas.microsoft.com/office/drawing/2014/main" id="{2385FCBE-DD8F-6C73-5FC9-DB113C2A870C}"/>
              </a:ext>
            </a:extLst>
          </p:cNvPr>
          <p:cNvSpPr txBox="1"/>
          <p:nvPr/>
        </p:nvSpPr>
        <p:spPr>
          <a:xfrm>
            <a:off x="578471" y="731521"/>
            <a:ext cx="6747360" cy="4339650"/>
          </a:xfrm>
          <a:prstGeom prst="rect">
            <a:avLst/>
          </a:prstGeom>
          <a:noFill/>
        </p:spPr>
        <p:txBody>
          <a:bodyPr wrap="none" rtlCol="0">
            <a:spAutoFit/>
          </a:bodyPr>
          <a:lstStyle/>
          <a:p>
            <a:r>
              <a:rPr lang="en-US" altLang="ja-JP" sz="1200" b="0" dirty="0">
                <a:solidFill>
                  <a:srgbClr val="569CD6"/>
                </a:solidFill>
                <a:effectLst/>
                <a:latin typeface="Consolas" panose="020B0609020204030204" pitchFamily="49" charset="0"/>
              </a:rPr>
              <a:t>network</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wifi</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ssid</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“bar"</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ssid</a:t>
            </a:r>
            <a:r>
              <a:rPr lang="ja-JP" altLang="en-US" sz="1200" b="0" dirty="0">
                <a:solidFill>
                  <a:srgbClr val="6A9955"/>
                </a:solidFill>
                <a:effectLst/>
                <a:latin typeface="Consolas" panose="020B0609020204030204" pitchFamily="49" charset="0"/>
              </a:rPr>
              <a:t>名</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wifi_pass</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“foo"</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wifi</a:t>
            </a:r>
            <a:r>
              <a:rPr lang="ja-JP" altLang="en-US" sz="1200" b="0" dirty="0">
                <a:solidFill>
                  <a:srgbClr val="6A9955"/>
                </a:solidFill>
                <a:effectLst/>
                <a:latin typeface="Consolas" panose="020B0609020204030204" pitchFamily="49" charset="0"/>
              </a:rPr>
              <a:t>パスワード</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ethernet</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mac_addr</a:t>
            </a:r>
            <a:r>
              <a:rPr lang="en-US" altLang="ja-JP" sz="1200" b="0" dirty="0">
                <a:solidFill>
                  <a:srgbClr val="CCCCCC"/>
                </a:solidFill>
                <a:effectLst/>
                <a:latin typeface="Consolas" panose="020B0609020204030204" pitchFamily="49" charset="0"/>
              </a:rPr>
              <a:t>: [ </a:t>
            </a:r>
            <a:r>
              <a:rPr lang="en-US" altLang="ja-JP" sz="1200" b="0" dirty="0">
                <a:solidFill>
                  <a:srgbClr val="CE9178"/>
                </a:solidFill>
                <a:effectLst/>
                <a:latin typeface="Consolas" panose="020B0609020204030204" pitchFamily="49" charset="0"/>
              </a:rPr>
              <a:t>'0x90'</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'0xa2'</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'0xda'</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'0x10'</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'0x11'</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'0x51'</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mac</a:t>
            </a:r>
            <a:r>
              <a:rPr lang="ja-JP" altLang="en-US" sz="1200" b="0" dirty="0">
                <a:solidFill>
                  <a:srgbClr val="6A9955"/>
                </a:solidFill>
                <a:effectLst/>
                <a:latin typeface="Consolas" panose="020B0609020204030204" pitchFamily="49" charset="0"/>
              </a:rPr>
              <a:t>アドレス</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ip</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use_dhcp</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ip_addr</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192</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168</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111</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ip</a:t>
            </a:r>
            <a:r>
              <a:rPr lang="ja-JP" altLang="en-US" sz="1200" b="0" dirty="0">
                <a:solidFill>
                  <a:srgbClr val="6A9955"/>
                </a:solidFill>
                <a:effectLst/>
                <a:latin typeface="Consolas" panose="020B0609020204030204" pitchFamily="49" charset="0"/>
              </a:rPr>
              <a:t>アドレス</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dns_server</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192</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168</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254</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DNS</a:t>
            </a:r>
            <a:r>
              <a:rPr lang="ja-JP" altLang="en-US" sz="1200" b="0" dirty="0">
                <a:solidFill>
                  <a:srgbClr val="6A9955"/>
                </a:solidFill>
                <a:effectLst/>
                <a:latin typeface="Consolas" panose="020B0609020204030204" pitchFamily="49" charset="0"/>
              </a:rPr>
              <a:t>サーバ</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gateway</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192</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168</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254</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gateway</a:t>
            </a:r>
            <a:endParaRPr lang="en-US" altLang="ja-JP" sz="1200" b="0" dirty="0">
              <a:solidFill>
                <a:srgbClr val="CCCCCC"/>
              </a:solidFill>
              <a:effectLst/>
              <a:latin typeface="Consolas" panose="020B0609020204030204" pitchFamily="49" charset="0"/>
            </a:endParaRPr>
          </a:p>
          <a:p>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netmask</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255</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255</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255</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マスク</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mqtt_format</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plain</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plain, </a:t>
            </a:r>
            <a:r>
              <a:rPr lang="en-US" altLang="ja-JP" sz="1200" b="0" dirty="0" err="1">
                <a:solidFill>
                  <a:srgbClr val="6A9955"/>
                </a:solidFill>
                <a:effectLst/>
                <a:latin typeface="Consolas" panose="020B0609020204030204" pitchFamily="49" charset="0"/>
              </a:rPr>
              <a:t>json</a:t>
            </a:r>
            <a:r>
              <a:rPr lang="en-US" altLang="ja-JP" sz="1200" b="0" dirty="0">
                <a:solidFill>
                  <a:srgbClr val="6A9955"/>
                </a:solidFill>
                <a:effectLst/>
                <a:latin typeface="Consolas" panose="020B0609020204030204" pitchFamily="49" charset="0"/>
              </a:rPr>
              <a:t>, syslog</a:t>
            </a:r>
            <a:endParaRPr lang="en-US" altLang="ja-JP" sz="1200" b="0" dirty="0">
              <a:solidFill>
                <a:srgbClr val="CCCCCC"/>
              </a:solidFill>
              <a:effectLst/>
              <a:latin typeface="Consolas" panose="020B0609020204030204" pitchFamily="49" charset="0"/>
            </a:endParaRP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mqtt_auth</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false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mqtt_user</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"foo"</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ユーザ名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文字列</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mqtt_pass</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"bar"</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パスワード</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文字列</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mqtt_topic</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a:t>
            </a:r>
            <a:r>
              <a:rPr lang="en-US" altLang="ja-JP" sz="1200" b="0" dirty="0" err="1">
                <a:solidFill>
                  <a:srgbClr val="CE9178"/>
                </a:solidFill>
                <a:effectLst/>
                <a:latin typeface="Consolas" panose="020B0609020204030204" pitchFamily="49" charset="0"/>
              </a:rPr>
              <a:t>arduino</a:t>
            </a:r>
            <a:r>
              <a:rPr lang="en-US" altLang="ja-JP" sz="1200" b="0" dirty="0">
                <a:solidFill>
                  <a:srgbClr val="CE9178"/>
                </a:solidFill>
                <a:effectLst/>
                <a:latin typeface="Consolas" panose="020B0609020204030204" pitchFamily="49" charset="0"/>
              </a:rPr>
              <a:t>/echo"</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MQTT</a:t>
            </a:r>
            <a:r>
              <a:rPr lang="ja-JP" altLang="en-US" sz="1200" b="0" dirty="0">
                <a:solidFill>
                  <a:srgbClr val="6A9955"/>
                </a:solidFill>
                <a:effectLst/>
                <a:latin typeface="Consolas" panose="020B0609020204030204" pitchFamily="49" charset="0"/>
              </a:rPr>
              <a:t>トピック </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文字列</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mqtt_server</a:t>
            </a:r>
            <a:r>
              <a:rPr lang="en-US" altLang="ja-JP" sz="1200" b="0" dirty="0">
                <a:solidFill>
                  <a:srgbClr val="CCCCCC"/>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"192.168.1.254"</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mqtt</a:t>
            </a:r>
            <a:r>
              <a:rPr lang="ja-JP" altLang="en-US" sz="1200" b="0" dirty="0">
                <a:solidFill>
                  <a:srgbClr val="6A9955"/>
                </a:solidFill>
                <a:effectLst/>
                <a:latin typeface="Consolas" panose="020B0609020204030204" pitchFamily="49" charset="0"/>
              </a:rPr>
              <a:t>サーバ</a:t>
            </a:r>
            <a:r>
              <a:rPr lang="en-US" altLang="ja-JP" sz="1200" b="0" dirty="0">
                <a:solidFill>
                  <a:srgbClr val="6A9955"/>
                </a:solidFill>
                <a:effectLst/>
                <a:latin typeface="Consolas" panose="020B0609020204030204" pitchFamily="49" charset="0"/>
              </a:rPr>
              <a:t>IP</a:t>
            </a:r>
            <a:r>
              <a:rPr lang="ja-JP" altLang="en-US" sz="1200" b="0" dirty="0">
                <a:solidFill>
                  <a:srgbClr val="6A9955"/>
                </a:solidFill>
                <a:effectLst/>
                <a:latin typeface="Consolas" panose="020B0609020204030204" pitchFamily="49" charset="0"/>
              </a:rPr>
              <a:t>アドレス</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mqtt_port</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1883</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mqtt</a:t>
            </a:r>
            <a:r>
              <a:rPr lang="ja-JP" altLang="en-US" sz="1200" b="0" dirty="0">
                <a:solidFill>
                  <a:srgbClr val="6A9955"/>
                </a:solidFill>
                <a:effectLst/>
                <a:latin typeface="Consolas" panose="020B0609020204030204" pitchFamily="49" charset="0"/>
              </a:rPr>
              <a:t>ポート番号</a:t>
            </a:r>
            <a:endParaRPr lang="ja-JP" altLang="en-US" sz="1200" b="0" dirty="0">
              <a:solidFill>
                <a:srgbClr val="CCCCCC"/>
              </a:solidFill>
              <a:effectLst/>
              <a:latin typeface="Consolas" panose="020B0609020204030204" pitchFamily="49" charset="0"/>
            </a:endParaRPr>
          </a:p>
          <a:p>
            <a:br>
              <a:rPr lang="ja-JP" altLang="en-US" sz="1200" b="0" dirty="0">
                <a:solidFill>
                  <a:srgbClr val="CCCCCC"/>
                </a:solidFill>
                <a:effectLst/>
                <a:latin typeface="Consolas" panose="020B0609020204030204" pitchFamily="49" charset="0"/>
              </a:rPr>
            </a:br>
            <a:r>
              <a:rPr lang="en-US" altLang="ja-JP" sz="1200" b="0" dirty="0">
                <a:solidFill>
                  <a:srgbClr val="569CD6"/>
                </a:solidFill>
                <a:effectLst/>
                <a:latin typeface="Consolas" panose="020B0609020204030204" pitchFamily="49" charset="0"/>
              </a:rPr>
              <a:t>safety</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use_wdt</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084186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06D67-1940-679D-F04A-0B9A26D74F9C}"/>
              </a:ext>
            </a:extLst>
          </p:cNvPr>
          <p:cNvSpPr>
            <a:spLocks noGrp="1"/>
          </p:cNvSpPr>
          <p:nvPr>
            <p:ph type="title"/>
          </p:nvPr>
        </p:nvSpPr>
        <p:spPr/>
        <p:txBody>
          <a:bodyPr/>
          <a:lstStyle/>
          <a:p>
            <a:r>
              <a:rPr kumimoji="1" lang="ja-JP" altLang="en-US" dirty="0"/>
              <a:t>仕様定義</a:t>
            </a:r>
            <a:r>
              <a:rPr kumimoji="1" lang="en-US" altLang="ja-JP" dirty="0"/>
              <a:t>(</a:t>
            </a:r>
            <a:r>
              <a:rPr kumimoji="1" lang="en-US" altLang="ja-JP" dirty="0" err="1"/>
              <a:t>yaml</a:t>
            </a:r>
            <a:r>
              <a:rPr lang="ja-JP" altLang="en-US" dirty="0"/>
              <a:t>ファイル</a:t>
            </a:r>
            <a:r>
              <a:rPr lang="en-US" altLang="ja-JP" dirty="0"/>
              <a:t>)</a:t>
            </a:r>
            <a:endParaRPr kumimoji="1" lang="ja-JP" altLang="en-US" dirty="0"/>
          </a:p>
        </p:txBody>
      </p:sp>
      <p:sp>
        <p:nvSpPr>
          <p:cNvPr id="3" name="テキスト ボックス 2">
            <a:extLst>
              <a:ext uri="{FF2B5EF4-FFF2-40B4-BE49-F238E27FC236}">
                <a16:creationId xmlns:a16="http://schemas.microsoft.com/office/drawing/2014/main" id="{446E92F2-A205-B93F-2B2E-34AB86CFEE2D}"/>
              </a:ext>
            </a:extLst>
          </p:cNvPr>
          <p:cNvSpPr txBox="1"/>
          <p:nvPr/>
        </p:nvSpPr>
        <p:spPr>
          <a:xfrm>
            <a:off x="593124" y="1141764"/>
            <a:ext cx="6216766" cy="3231654"/>
          </a:xfrm>
          <a:prstGeom prst="rect">
            <a:avLst/>
          </a:prstGeom>
          <a:noFill/>
        </p:spPr>
        <p:txBody>
          <a:bodyPr wrap="none" rtlCol="0">
            <a:spAutoFit/>
          </a:bodyPr>
          <a:lstStyle/>
          <a:p>
            <a:r>
              <a:rPr lang="en-US" altLang="ja-JP" sz="1200" b="0" dirty="0">
                <a:solidFill>
                  <a:srgbClr val="569CD6"/>
                </a:solidFill>
                <a:effectLst/>
                <a:latin typeface="Consolas" panose="020B0609020204030204" pitchFamily="49" charset="0"/>
              </a:rPr>
              <a:t>sensor</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sensor_interval</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15000</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測定間の待ち時間 </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単位</a:t>
            </a:r>
            <a:r>
              <a:rPr lang="en-US" altLang="ja-JP" sz="1200" b="0" dirty="0">
                <a:solidFill>
                  <a:srgbClr val="6A9955"/>
                </a:solidFill>
                <a:effectLst/>
                <a:latin typeface="Consolas" panose="020B0609020204030204" pitchFamily="49" charset="0"/>
              </a:rPr>
              <a:t>:</a:t>
            </a:r>
            <a:r>
              <a:rPr lang="ja-JP" altLang="en-US" sz="1200" b="0" dirty="0">
                <a:solidFill>
                  <a:srgbClr val="6A9955"/>
                </a:solidFill>
                <a:effectLst/>
                <a:latin typeface="Consolas" panose="020B0609020204030204" pitchFamily="49" charset="0"/>
              </a:rPr>
              <a:t>ミリ秒</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low_power</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use_sleep</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false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a:t>
            </a:r>
            <a:r>
              <a:rPr lang="ja-JP" altLang="en-US" sz="1200" b="0" dirty="0">
                <a:solidFill>
                  <a:srgbClr val="6A9955"/>
                </a:solidFill>
                <a:effectLst/>
                <a:latin typeface="Consolas" panose="020B0609020204030204" pitchFamily="49" charset="0"/>
              </a:rPr>
              <a:t>待機中の</a:t>
            </a:r>
            <a:r>
              <a:rPr lang="en-US" altLang="ja-JP" sz="1200" b="0" dirty="0">
                <a:solidFill>
                  <a:srgbClr val="6A9955"/>
                </a:solidFill>
                <a:effectLst/>
                <a:latin typeface="Consolas" panose="020B0609020204030204" pitchFamily="49" charset="0"/>
              </a:rPr>
              <a:t>sleep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sleep_mode</a:t>
            </a:r>
            <a:r>
              <a:rPr lang="en-US" altLang="ja-JP" sz="1200" b="0" dirty="0">
                <a:solidFill>
                  <a:srgbClr val="CCCCCC"/>
                </a:solidFill>
                <a:effectLst/>
                <a:latin typeface="Consolas" panose="020B0609020204030204" pitchFamily="49" charset="0"/>
              </a:rPr>
              <a:t>: </a:t>
            </a:r>
            <a:r>
              <a:rPr lang="en-US" altLang="ja-JP" sz="1200" b="0" dirty="0" err="1">
                <a:solidFill>
                  <a:srgbClr val="CE9178"/>
                </a:solidFill>
                <a:effectLst/>
                <a:latin typeface="Consolas" panose="020B0609020204030204" pitchFamily="49" charset="0"/>
              </a:rPr>
              <a:t>power_down</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idle, </a:t>
            </a:r>
            <a:r>
              <a:rPr lang="en-US" altLang="ja-JP" sz="1200" b="0" dirty="0" err="1">
                <a:solidFill>
                  <a:srgbClr val="6A9955"/>
                </a:solidFill>
                <a:effectLst/>
                <a:latin typeface="Consolas" panose="020B0609020204030204" pitchFamily="49" charset="0"/>
              </a:rPr>
              <a:t>adc</a:t>
            </a:r>
            <a:r>
              <a:rPr lang="en-US" altLang="ja-JP" sz="1200" b="0" dirty="0">
                <a:solidFill>
                  <a:srgbClr val="6A9955"/>
                </a:solidFill>
                <a:effectLst/>
                <a:latin typeface="Consolas" panose="020B0609020204030204" pitchFamily="49" charset="0"/>
              </a:rPr>
              <a:t>, </a:t>
            </a:r>
            <a:r>
              <a:rPr lang="en-US" altLang="ja-JP" sz="1200" b="0" dirty="0" err="1">
                <a:solidFill>
                  <a:srgbClr val="6A9955"/>
                </a:solidFill>
                <a:effectLst/>
                <a:latin typeface="Consolas" panose="020B0609020204030204" pitchFamily="49" charset="0"/>
              </a:rPr>
              <a:t>power_save</a:t>
            </a:r>
            <a:r>
              <a:rPr lang="en-US" altLang="ja-JP" sz="1200" b="0" dirty="0">
                <a:solidFill>
                  <a:srgbClr val="6A9955"/>
                </a:solidFill>
                <a:effectLst/>
                <a:latin typeface="Consolas" panose="020B0609020204030204" pitchFamily="49" charset="0"/>
              </a:rPr>
              <a:t>, standby, </a:t>
            </a:r>
            <a:r>
              <a:rPr lang="en-US" altLang="ja-JP" sz="1200" b="0" dirty="0" err="1">
                <a:solidFill>
                  <a:srgbClr val="6A9955"/>
                </a:solidFill>
                <a:effectLst/>
                <a:latin typeface="Consolas" panose="020B0609020204030204" pitchFamily="49" charset="0"/>
              </a:rPr>
              <a:t>power_down</a:t>
            </a:r>
            <a:endParaRPr lang="en-US" altLang="ja-JP" sz="1200" b="0" dirty="0">
              <a:solidFill>
                <a:srgbClr val="CCCCCC"/>
              </a:solidFill>
              <a:effectLst/>
              <a:latin typeface="Consolas" panose="020B0609020204030204" pitchFamily="49" charset="0"/>
            </a:endParaRPr>
          </a:p>
          <a:p>
            <a:br>
              <a:rPr lang="en-US" altLang="ja-JP" sz="1200" b="0" dirty="0">
                <a:solidFill>
                  <a:srgbClr val="CCCCCC"/>
                </a:solidFill>
                <a:effectLst/>
                <a:latin typeface="Consolas" panose="020B0609020204030204" pitchFamily="49" charset="0"/>
              </a:rPr>
            </a:br>
            <a:br>
              <a:rPr lang="en-US" altLang="ja-JP" sz="1200" b="0" dirty="0">
                <a:solidFill>
                  <a:srgbClr val="CCCCCC"/>
                </a:solidFill>
                <a:effectLst/>
                <a:latin typeface="Consolas" panose="020B0609020204030204" pitchFamily="49" charset="0"/>
              </a:rPr>
            </a:br>
            <a:r>
              <a:rPr lang="en-US" altLang="ja-JP" sz="1200" b="0" dirty="0">
                <a:solidFill>
                  <a:srgbClr val="6A9955"/>
                </a:solidFill>
                <a:effectLst/>
                <a:latin typeface="Consolas" panose="020B0609020204030204" pitchFamily="49" charset="0"/>
              </a:rPr>
              <a:t>#</a:t>
            </a:r>
            <a:endParaRPr lang="en-US" altLang="ja-JP" sz="1200" b="0" dirty="0">
              <a:solidFill>
                <a:srgbClr val="CCCCCC"/>
              </a:solidFill>
              <a:effectLst/>
              <a:latin typeface="Consolas" panose="020B0609020204030204" pitchFamily="49" charset="0"/>
            </a:endParaRPr>
          </a:p>
          <a:p>
            <a:r>
              <a:rPr lang="en-US" altLang="ja-JP" sz="1200" b="0" dirty="0">
                <a:solidFill>
                  <a:srgbClr val="6A9955"/>
                </a:solidFill>
                <a:effectLst/>
                <a:latin typeface="Consolas" panose="020B0609020204030204" pitchFamily="49" charset="0"/>
              </a:rPr>
              <a:t># SHT31</a:t>
            </a:r>
            <a:endParaRPr lang="en-US" altLang="ja-JP" sz="1200" b="0" dirty="0">
              <a:solidFill>
                <a:srgbClr val="CCCCCC"/>
              </a:solidFill>
              <a:effectLst/>
              <a:latin typeface="Consolas" panose="020B0609020204030204" pitchFamily="49" charset="0"/>
            </a:endParaRPr>
          </a:p>
          <a:p>
            <a:r>
              <a:rPr lang="en-US" altLang="ja-JP" sz="1200" b="0" dirty="0">
                <a:solidFill>
                  <a:srgbClr val="6A9955"/>
                </a:solidFill>
                <a:effectLst/>
                <a:latin typeface="Consolas" panose="020B0609020204030204" pitchFamily="49" charset="0"/>
              </a:rPr>
              <a:t>#</a:t>
            </a:r>
            <a:endParaRPr lang="en-US" altLang="ja-JP" sz="1200" b="0" dirty="0">
              <a:solidFill>
                <a:srgbClr val="CCCCCC"/>
              </a:solidFill>
              <a:effectLst/>
              <a:latin typeface="Consolas" panose="020B0609020204030204" pitchFamily="49" charset="0"/>
            </a:endParaRPr>
          </a:p>
          <a:p>
            <a:r>
              <a:rPr lang="en-US" altLang="ja-JP" sz="1200" b="0" dirty="0">
                <a:solidFill>
                  <a:srgbClr val="569CD6"/>
                </a:solidFill>
                <a:effectLst/>
                <a:latin typeface="Consolas" panose="020B0609020204030204" pitchFamily="49" charset="0"/>
              </a:rPr>
              <a:t>sht31</a:t>
            </a:r>
            <a:r>
              <a:rPr lang="en-US" altLang="ja-JP" sz="1200" b="0" dirty="0">
                <a:solidFill>
                  <a:srgbClr val="CCCCCC"/>
                </a:solidFill>
                <a:effectLst/>
                <a:latin typeface="Consolas" panose="020B0609020204030204" pitchFamily="49" charset="0"/>
              </a:rPr>
              <a:t>:</a:t>
            </a:r>
          </a:p>
          <a:p>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use_sht31</a:t>
            </a:r>
            <a:r>
              <a:rPr lang="en-US" altLang="ja-JP" sz="1200" b="0" dirty="0">
                <a:solidFill>
                  <a:srgbClr val="CCCCCC"/>
                </a:solidFill>
                <a:effectLst/>
                <a:latin typeface="Consolas" panose="020B0609020204030204" pitchFamily="49" charset="0"/>
              </a:rPr>
              <a:t>: </a:t>
            </a:r>
            <a:r>
              <a:rPr lang="en-US" altLang="ja-JP" sz="1200" b="0" dirty="0">
                <a:solidFill>
                  <a:srgbClr val="569CD6"/>
                </a:solidFill>
                <a:effectLst/>
                <a:latin typeface="Consolas" panose="020B0609020204030204" pitchFamily="49" charset="0"/>
              </a:rPr>
              <a:t>true</a:t>
            </a:r>
            <a:r>
              <a:rPr lang="en-US" altLang="ja-JP" sz="1200" b="0" dirty="0">
                <a:solidFill>
                  <a:srgbClr val="CCCCCC"/>
                </a:solidFill>
                <a:effectLst/>
                <a:latin typeface="Consolas" panose="020B0609020204030204" pitchFamily="49" charset="0"/>
              </a:rPr>
              <a:t> </a:t>
            </a:r>
            <a:r>
              <a:rPr lang="en-US" altLang="ja-JP" sz="1200" b="0" dirty="0">
                <a:solidFill>
                  <a:srgbClr val="6A9955"/>
                </a:solidFill>
                <a:effectLst/>
                <a:latin typeface="Consolas" panose="020B0609020204030204" pitchFamily="49" charset="0"/>
              </a:rPr>
              <a:t># true(</a:t>
            </a:r>
            <a:r>
              <a:rPr lang="ja-JP" altLang="en-US" sz="1200" b="0" dirty="0">
                <a:solidFill>
                  <a:srgbClr val="6A9955"/>
                </a:solidFill>
                <a:effectLst/>
                <a:latin typeface="Consolas" panose="020B0609020204030204" pitchFamily="49" charset="0"/>
              </a:rPr>
              <a:t>使う</a:t>
            </a:r>
            <a:r>
              <a:rPr lang="en-US" altLang="ja-JP" sz="1200" b="0" dirty="0">
                <a:solidFill>
                  <a:srgbClr val="6A9955"/>
                </a:solidFill>
                <a:effectLst/>
                <a:latin typeface="Consolas" panose="020B0609020204030204" pitchFamily="49" charset="0"/>
              </a:rPr>
              <a:t>) , false(</a:t>
            </a:r>
            <a:r>
              <a:rPr lang="ja-JP" altLang="en-US" sz="1200" b="0" dirty="0">
                <a:solidFill>
                  <a:srgbClr val="6A9955"/>
                </a:solidFill>
                <a:effectLst/>
                <a:latin typeface="Consolas" panose="020B0609020204030204" pitchFamily="49" charset="0"/>
              </a:rPr>
              <a:t>使わない</a:t>
            </a:r>
            <a:r>
              <a:rPr lang="en-US" altLang="ja-JP" sz="1200" b="0" dirty="0">
                <a:solidFill>
                  <a:srgbClr val="6A9955"/>
                </a:solidFill>
                <a:effectLst/>
                <a:latin typeface="Consolas" panose="020B0609020204030204" pitchFamily="49" charset="0"/>
              </a:rPr>
              <a:t>)</a:t>
            </a:r>
            <a:endParaRPr lang="ja-JP" altLang="en-US" sz="1200" b="0" dirty="0">
              <a:solidFill>
                <a:srgbClr val="CCCCCC"/>
              </a:solidFill>
              <a:effectLst/>
              <a:latin typeface="Consolas" panose="020B0609020204030204" pitchFamily="49" charset="0"/>
            </a:endParaRPr>
          </a:p>
          <a:p>
            <a:r>
              <a:rPr lang="ja-JP" altLang="en-US"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temperature_sensor_id</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a:t>
            </a:r>
            <a:endParaRPr lang="en-US" altLang="ja-JP" sz="1200" b="0" dirty="0">
              <a:solidFill>
                <a:srgbClr val="CCCCCC"/>
              </a:solidFill>
              <a:effectLst/>
              <a:latin typeface="Consolas" panose="020B0609020204030204" pitchFamily="49" charset="0"/>
            </a:endParaRPr>
          </a:p>
          <a:p>
            <a:r>
              <a:rPr lang="en-US" altLang="ja-JP" sz="1200" b="0" dirty="0">
                <a:solidFill>
                  <a:srgbClr val="CCCCCC"/>
                </a:solidFill>
                <a:effectLst/>
                <a:latin typeface="Consolas" panose="020B0609020204030204" pitchFamily="49" charset="0"/>
              </a:rPr>
              <a:t>  </a:t>
            </a:r>
            <a:r>
              <a:rPr lang="en-US" altLang="ja-JP" sz="1200" b="0" dirty="0" err="1">
                <a:solidFill>
                  <a:srgbClr val="569CD6"/>
                </a:solidFill>
                <a:effectLst/>
                <a:latin typeface="Consolas" panose="020B0609020204030204" pitchFamily="49" charset="0"/>
              </a:rPr>
              <a:t>humidity_sensor_id</a:t>
            </a:r>
            <a:r>
              <a:rPr lang="en-US" altLang="ja-JP" sz="1200" b="0" dirty="0">
                <a:solidFill>
                  <a:srgbClr val="CCCCCC"/>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a:t>
            </a:r>
            <a:endParaRPr lang="en-US" altLang="ja-JP" sz="1200" b="0" dirty="0">
              <a:solidFill>
                <a:srgbClr val="CCCCCC"/>
              </a:solidFill>
              <a:effectLst/>
              <a:latin typeface="Consolas" panose="020B0609020204030204" pitchFamily="49" charset="0"/>
            </a:endParaRPr>
          </a:p>
          <a:p>
            <a:br>
              <a:rPr lang="en-US" altLang="ja-JP" sz="1200" b="0" dirty="0">
                <a:solidFill>
                  <a:srgbClr val="CCCCCC"/>
                </a:solidFill>
                <a:effectLst/>
                <a:latin typeface="Consolas" panose="020B0609020204030204" pitchFamily="49" charset="0"/>
              </a:rPr>
            </a:br>
            <a:endParaRPr lang="en-US" altLang="ja-JP" sz="1200" b="0" dirty="0">
              <a:solidFill>
                <a:srgbClr val="CCCCCC"/>
              </a:solidFill>
              <a:effectLst/>
              <a:latin typeface="Consolas" panose="020B0609020204030204" pitchFamily="49" charset="0"/>
            </a:endParaRPr>
          </a:p>
          <a:p>
            <a:pPr algn="l"/>
            <a:endParaRPr kumimoji="1" lang="ja-JP" altLang="en-US" sz="1200" dirty="0"/>
          </a:p>
        </p:txBody>
      </p:sp>
      <p:sp>
        <p:nvSpPr>
          <p:cNvPr id="4" name="テキスト ボックス 3">
            <a:extLst>
              <a:ext uri="{FF2B5EF4-FFF2-40B4-BE49-F238E27FC236}">
                <a16:creationId xmlns:a16="http://schemas.microsoft.com/office/drawing/2014/main" id="{3F0FA8FA-F2B1-E204-5925-C8F26819126C}"/>
              </a:ext>
            </a:extLst>
          </p:cNvPr>
          <p:cNvSpPr txBox="1"/>
          <p:nvPr/>
        </p:nvSpPr>
        <p:spPr>
          <a:xfrm>
            <a:off x="489328" y="4001736"/>
            <a:ext cx="3416320" cy="369332"/>
          </a:xfrm>
          <a:prstGeom prst="rect">
            <a:avLst/>
          </a:prstGeom>
          <a:noFill/>
        </p:spPr>
        <p:txBody>
          <a:bodyPr wrap="none" rtlCol="0">
            <a:spAutoFit/>
          </a:bodyPr>
          <a:lstStyle/>
          <a:p>
            <a:pPr algn="l"/>
            <a:r>
              <a:rPr kumimoji="1" lang="ja-JP" altLang="en-US" dirty="0">
                <a:solidFill>
                  <a:srgbClr val="FF0000"/>
                </a:solidFill>
              </a:rPr>
              <a:t>以下，使うセンサの定義が続く</a:t>
            </a:r>
          </a:p>
        </p:txBody>
      </p:sp>
    </p:spTree>
    <p:extLst>
      <p:ext uri="{BB962C8B-B14F-4D97-AF65-F5344CB8AC3E}">
        <p14:creationId xmlns:p14="http://schemas.microsoft.com/office/powerpoint/2010/main" val="79356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73267C-76F0-B8B8-418F-3558CF552FCE}"/>
              </a:ext>
            </a:extLst>
          </p:cNvPr>
          <p:cNvSpPr>
            <a:spLocks noGrp="1"/>
          </p:cNvSpPr>
          <p:nvPr>
            <p:ph type="title"/>
          </p:nvPr>
        </p:nvSpPr>
        <p:spPr/>
        <p:txBody>
          <a:bodyPr>
            <a:normAutofit/>
          </a:bodyPr>
          <a:lstStyle/>
          <a:p>
            <a:r>
              <a:rPr kumimoji="1" lang="ja-JP" altLang="en-US" dirty="0"/>
              <a:t>本環境の特徴 </a:t>
            </a:r>
            <a:r>
              <a:rPr kumimoji="1" lang="en-US" altLang="ja-JP" dirty="0"/>
              <a:t>: Arduino</a:t>
            </a:r>
            <a:r>
              <a:rPr kumimoji="1" lang="ja-JP" altLang="en-US" dirty="0"/>
              <a:t>のソフトウェア</a:t>
            </a:r>
          </a:p>
        </p:txBody>
      </p:sp>
      <p:sp>
        <p:nvSpPr>
          <p:cNvPr id="3" name="コンテンツ プレースホルダー 2">
            <a:extLst>
              <a:ext uri="{FF2B5EF4-FFF2-40B4-BE49-F238E27FC236}">
                <a16:creationId xmlns:a16="http://schemas.microsoft.com/office/drawing/2014/main" id="{E2605F6E-45C9-177C-924C-370CBEDC1D39}"/>
              </a:ext>
            </a:extLst>
          </p:cNvPr>
          <p:cNvSpPr>
            <a:spLocks noGrp="1"/>
          </p:cNvSpPr>
          <p:nvPr>
            <p:ph idx="1"/>
          </p:nvPr>
        </p:nvSpPr>
        <p:spPr/>
        <p:txBody>
          <a:bodyPr>
            <a:normAutofit/>
          </a:bodyPr>
          <a:lstStyle/>
          <a:p>
            <a:r>
              <a:rPr lang="ja-JP" altLang="en-US" dirty="0"/>
              <a:t>機種を自動判別するライブラリ </a:t>
            </a:r>
            <a:r>
              <a:rPr lang="en-US" altLang="ja-JP" dirty="0"/>
              <a:t>: </a:t>
            </a:r>
            <a:r>
              <a:rPr lang="ja-JP" altLang="en-US" dirty="0"/>
              <a:t>作成</a:t>
            </a:r>
            <a:endParaRPr lang="en-US" altLang="ja-JP" dirty="0"/>
          </a:p>
          <a:p>
            <a:pPr lvl="1"/>
            <a:r>
              <a:rPr lang="en-US" altLang="ja-JP" dirty="0"/>
              <a:t>MCU</a:t>
            </a:r>
            <a:r>
              <a:rPr lang="ja-JP" altLang="en-US" dirty="0"/>
              <a:t>のスリープライブラリ</a:t>
            </a:r>
            <a:endParaRPr lang="en-US" altLang="ja-JP" dirty="0"/>
          </a:p>
          <a:p>
            <a:pPr lvl="2"/>
            <a:r>
              <a:rPr lang="ja-JP" altLang="en-US" dirty="0"/>
              <a:t>機種自動判別を利用し，</a:t>
            </a:r>
            <a:r>
              <a:rPr lang="en-US" altLang="ja-JP" dirty="0"/>
              <a:t>MCU</a:t>
            </a:r>
            <a:r>
              <a:rPr lang="ja-JP" altLang="en-US" dirty="0"/>
              <a:t>アーキに関係なく，同じ</a:t>
            </a:r>
            <a:r>
              <a:rPr lang="en-US" altLang="ja-JP" dirty="0"/>
              <a:t>API</a:t>
            </a:r>
            <a:r>
              <a:rPr lang="ja-JP" altLang="en-US" dirty="0"/>
              <a:t>を利用できるものを開発</a:t>
            </a:r>
            <a:endParaRPr lang="en-US" altLang="ja-JP" dirty="0"/>
          </a:p>
          <a:p>
            <a:pPr lvl="2"/>
            <a:endParaRPr kumimoji="1" lang="en-US" altLang="ja-JP" dirty="0"/>
          </a:p>
          <a:p>
            <a:r>
              <a:rPr lang="en-US" altLang="ja-JP" dirty="0"/>
              <a:t>API</a:t>
            </a:r>
            <a:r>
              <a:rPr lang="ja-JP" altLang="en-US" dirty="0"/>
              <a:t>の統一</a:t>
            </a:r>
            <a:endParaRPr kumimoji="1" lang="en-US" altLang="ja-JP" dirty="0"/>
          </a:p>
          <a:p>
            <a:pPr lvl="1"/>
            <a:r>
              <a:rPr lang="ja-JP" altLang="en-US" dirty="0"/>
              <a:t>各種周辺回路の</a:t>
            </a:r>
            <a:r>
              <a:rPr lang="en-US" altLang="ja-JP" dirty="0"/>
              <a:t>API</a:t>
            </a:r>
            <a:r>
              <a:rPr lang="ja-JP" altLang="en-US" dirty="0"/>
              <a:t>を統一</a:t>
            </a:r>
            <a:endParaRPr lang="en-US" altLang="ja-JP" dirty="0"/>
          </a:p>
          <a:p>
            <a:pPr lvl="2"/>
            <a:r>
              <a:rPr lang="ja-JP" altLang="en-US" dirty="0"/>
              <a:t>センサ用統一</a:t>
            </a:r>
            <a:r>
              <a:rPr lang="en-US" altLang="ja-JP" dirty="0"/>
              <a:t>API</a:t>
            </a:r>
          </a:p>
          <a:p>
            <a:pPr lvl="3"/>
            <a:r>
              <a:rPr lang="en-US" altLang="ja-JP" dirty="0" err="1"/>
              <a:t>Adafuit</a:t>
            </a:r>
            <a:r>
              <a:rPr lang="ja-JP" altLang="en-US" dirty="0"/>
              <a:t>社の</a:t>
            </a:r>
            <a:r>
              <a:rPr lang="en-US" altLang="ja-JP" dirty="0"/>
              <a:t>API</a:t>
            </a:r>
            <a:r>
              <a:rPr lang="ja-JP" altLang="en-US" dirty="0"/>
              <a:t>を大幅拡張したもの</a:t>
            </a:r>
            <a:endParaRPr lang="en-US" altLang="ja-JP" dirty="0"/>
          </a:p>
          <a:p>
            <a:pPr lvl="2"/>
            <a:r>
              <a:rPr lang="en-US" altLang="ja-JP" dirty="0"/>
              <a:t>RTC</a:t>
            </a:r>
            <a:r>
              <a:rPr lang="ja-JP" altLang="en-US" dirty="0"/>
              <a:t>用</a:t>
            </a:r>
            <a:r>
              <a:rPr lang="en-US" altLang="ja-JP" dirty="0"/>
              <a:t>API</a:t>
            </a:r>
            <a:r>
              <a:rPr lang="ja-JP" altLang="en-US" dirty="0"/>
              <a:t> </a:t>
            </a:r>
            <a:r>
              <a:rPr lang="en-US" altLang="ja-JP" dirty="0"/>
              <a:t>(</a:t>
            </a:r>
            <a:r>
              <a:rPr lang="ja-JP" altLang="en-US" dirty="0"/>
              <a:t>自作</a:t>
            </a:r>
            <a:r>
              <a:rPr lang="en-US" altLang="ja-JP" dirty="0"/>
              <a:t>&amp;</a:t>
            </a:r>
            <a:r>
              <a:rPr lang="ja-JP" altLang="en-US" dirty="0"/>
              <a:t>新作</a:t>
            </a:r>
            <a:r>
              <a:rPr lang="en-US" altLang="ja-JP" dirty="0"/>
              <a:t>)</a:t>
            </a:r>
          </a:p>
          <a:p>
            <a:pPr lvl="3"/>
            <a:r>
              <a:rPr lang="en-US" altLang="ja-JP" dirty="0"/>
              <a:t>3</a:t>
            </a:r>
            <a:r>
              <a:rPr lang="ja-JP" altLang="en-US" dirty="0"/>
              <a:t>社ほどの</a:t>
            </a:r>
            <a:r>
              <a:rPr lang="en-US" altLang="ja-JP" dirty="0"/>
              <a:t>RTC(8</a:t>
            </a:r>
            <a:r>
              <a:rPr lang="ja-JP" altLang="en-US" dirty="0"/>
              <a:t>種類の</a:t>
            </a:r>
            <a:r>
              <a:rPr lang="en-US" altLang="ja-JP" dirty="0"/>
              <a:t>IC)</a:t>
            </a:r>
            <a:r>
              <a:rPr lang="ja-JP" altLang="en-US" dirty="0"/>
              <a:t>で使えることを確認</a:t>
            </a:r>
            <a:endParaRPr lang="en-US" altLang="ja-JP" dirty="0"/>
          </a:p>
          <a:p>
            <a:pPr lvl="1"/>
            <a:r>
              <a:rPr lang="ja-JP" altLang="en-US" dirty="0"/>
              <a:t>統一</a:t>
            </a:r>
            <a:r>
              <a:rPr lang="en-US" altLang="ja-JP" dirty="0"/>
              <a:t>API</a:t>
            </a:r>
            <a:r>
              <a:rPr lang="ja-JP" altLang="en-US" dirty="0"/>
              <a:t>に合わせたデバイスドライバ</a:t>
            </a:r>
            <a:endParaRPr lang="en-US" altLang="ja-JP" dirty="0"/>
          </a:p>
          <a:p>
            <a:pPr lvl="2"/>
            <a:r>
              <a:rPr lang="ja-JP" altLang="en-US" dirty="0"/>
              <a:t>既存の各</a:t>
            </a:r>
            <a:r>
              <a:rPr lang="en-US" altLang="ja-JP" dirty="0"/>
              <a:t>IC</a:t>
            </a:r>
            <a:r>
              <a:rPr lang="ja-JP" altLang="en-US"/>
              <a:t>用ドライバを参考に，作り直し</a:t>
            </a:r>
            <a:endParaRPr lang="en-US" altLang="ja-JP" dirty="0"/>
          </a:p>
        </p:txBody>
      </p:sp>
    </p:spTree>
    <p:extLst>
      <p:ext uri="{BB962C8B-B14F-4D97-AF65-F5344CB8AC3E}">
        <p14:creationId xmlns:p14="http://schemas.microsoft.com/office/powerpoint/2010/main" val="4609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73267C-76F0-B8B8-418F-3558CF552FCE}"/>
              </a:ext>
            </a:extLst>
          </p:cNvPr>
          <p:cNvSpPr>
            <a:spLocks noGrp="1"/>
          </p:cNvSpPr>
          <p:nvPr>
            <p:ph type="title"/>
          </p:nvPr>
        </p:nvSpPr>
        <p:spPr/>
        <p:txBody>
          <a:bodyPr/>
          <a:lstStyle/>
          <a:p>
            <a:r>
              <a:rPr kumimoji="1" lang="ja-JP" altLang="en-US" dirty="0"/>
              <a:t>本環境の特徴 </a:t>
            </a:r>
            <a:r>
              <a:rPr kumimoji="1" lang="en-US" altLang="ja-JP" dirty="0"/>
              <a:t>: </a:t>
            </a:r>
            <a:r>
              <a:rPr kumimoji="1" lang="ja-JP" altLang="en-US" dirty="0"/>
              <a:t>その他</a:t>
            </a:r>
          </a:p>
        </p:txBody>
      </p:sp>
      <p:sp>
        <p:nvSpPr>
          <p:cNvPr id="3" name="コンテンツ プレースホルダー 2">
            <a:extLst>
              <a:ext uri="{FF2B5EF4-FFF2-40B4-BE49-F238E27FC236}">
                <a16:creationId xmlns:a16="http://schemas.microsoft.com/office/drawing/2014/main" id="{E2605F6E-45C9-177C-924C-370CBEDC1D39}"/>
              </a:ext>
            </a:extLst>
          </p:cNvPr>
          <p:cNvSpPr>
            <a:spLocks noGrp="1"/>
          </p:cNvSpPr>
          <p:nvPr>
            <p:ph idx="1"/>
          </p:nvPr>
        </p:nvSpPr>
        <p:spPr/>
        <p:txBody>
          <a:bodyPr>
            <a:normAutofit/>
          </a:bodyPr>
          <a:lstStyle/>
          <a:p>
            <a:r>
              <a:rPr lang="ja-JP" altLang="en-US" dirty="0"/>
              <a:t>定義ファイル作成</a:t>
            </a:r>
            <a:r>
              <a:rPr lang="en-US" altLang="ja-JP" dirty="0"/>
              <a:t>/Arduino</a:t>
            </a:r>
            <a:r>
              <a:rPr lang="ja-JP" altLang="en-US" dirty="0"/>
              <a:t>スケッチ生成</a:t>
            </a:r>
            <a:endParaRPr lang="en-US" altLang="ja-JP" dirty="0"/>
          </a:p>
          <a:p>
            <a:pPr lvl="1"/>
            <a:r>
              <a:rPr lang="ja-JP" altLang="en-US" dirty="0"/>
              <a:t>ミス</a:t>
            </a:r>
            <a:r>
              <a:rPr lang="en-US" altLang="ja-JP" dirty="0"/>
              <a:t>/</a:t>
            </a:r>
            <a:r>
              <a:rPr lang="ja-JP" altLang="en-US" dirty="0"/>
              <a:t>間違いが発生しそうな作業は</a:t>
            </a:r>
            <a:r>
              <a:rPr lang="en-US" altLang="ja-JP" dirty="0"/>
              <a:t>GUI</a:t>
            </a:r>
            <a:r>
              <a:rPr lang="ja-JP" altLang="en-US" dirty="0"/>
              <a:t>アプリで</a:t>
            </a:r>
            <a:r>
              <a:rPr lang="en-US" altLang="ja-JP" dirty="0" err="1"/>
              <a:t>yaml</a:t>
            </a:r>
            <a:r>
              <a:rPr lang="ja-JP" altLang="en-US" dirty="0"/>
              <a:t>を生成</a:t>
            </a:r>
            <a:endParaRPr lang="en-US" altLang="ja-JP" dirty="0"/>
          </a:p>
          <a:p>
            <a:pPr lvl="1"/>
            <a:endParaRPr lang="en-US" altLang="ja-JP" dirty="0"/>
          </a:p>
          <a:p>
            <a:r>
              <a:rPr kumimoji="1" lang="ja-JP" altLang="en-US" dirty="0"/>
              <a:t>ドキュメント</a:t>
            </a:r>
            <a:endParaRPr kumimoji="1" lang="en-US" altLang="ja-JP" dirty="0"/>
          </a:p>
          <a:p>
            <a:pPr lvl="1"/>
            <a:r>
              <a:rPr kumimoji="1" lang="ja-JP" altLang="en-US" dirty="0"/>
              <a:t>マイコン素人でも理解</a:t>
            </a:r>
            <a:r>
              <a:rPr kumimoji="1" lang="ja-JP" altLang="en-US"/>
              <a:t>してもらえるよう工夫</a:t>
            </a:r>
            <a:endParaRPr kumimoji="1" lang="ja-JP" altLang="en-US" dirty="0"/>
          </a:p>
        </p:txBody>
      </p:sp>
    </p:spTree>
    <p:extLst>
      <p:ext uri="{BB962C8B-B14F-4D97-AF65-F5344CB8AC3E}">
        <p14:creationId xmlns:p14="http://schemas.microsoft.com/office/powerpoint/2010/main" val="104634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134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C31C7F-A67B-7FC1-8EF6-C3BC99619D5D}"/>
              </a:ext>
            </a:extLst>
          </p:cNvPr>
          <p:cNvSpPr>
            <a:spLocks noGrp="1"/>
          </p:cNvSpPr>
          <p:nvPr>
            <p:ph type="title"/>
          </p:nvPr>
        </p:nvSpPr>
        <p:spPr/>
        <p:txBody>
          <a:bodyPr/>
          <a:lstStyle/>
          <a:p>
            <a:r>
              <a:rPr lang="ja-JP" altLang="en-US" dirty="0"/>
              <a:t>相談事項</a:t>
            </a:r>
            <a:endParaRPr kumimoji="1" lang="ja-JP" altLang="en-US" dirty="0"/>
          </a:p>
        </p:txBody>
      </p:sp>
      <p:sp>
        <p:nvSpPr>
          <p:cNvPr id="3" name="コンテンツ プレースホルダー 2">
            <a:extLst>
              <a:ext uri="{FF2B5EF4-FFF2-40B4-BE49-F238E27FC236}">
                <a16:creationId xmlns:a16="http://schemas.microsoft.com/office/drawing/2014/main" id="{EBFC760D-1705-1823-6047-CC7C108BA120}"/>
              </a:ext>
            </a:extLst>
          </p:cNvPr>
          <p:cNvSpPr>
            <a:spLocks noGrp="1"/>
          </p:cNvSpPr>
          <p:nvPr>
            <p:ph idx="1"/>
          </p:nvPr>
        </p:nvSpPr>
        <p:spPr/>
        <p:txBody>
          <a:bodyPr/>
          <a:lstStyle/>
          <a:p>
            <a:r>
              <a:rPr lang="ja-JP" altLang="en-US" dirty="0"/>
              <a:t>被験者</a:t>
            </a:r>
            <a:r>
              <a:rPr lang="en-US" altLang="ja-JP" dirty="0"/>
              <a:t>(</a:t>
            </a:r>
            <a:r>
              <a:rPr lang="ja-JP" altLang="en-US" dirty="0"/>
              <a:t>端末開発者・管理者両方</a:t>
            </a:r>
            <a:r>
              <a:rPr lang="en-US" altLang="ja-JP" dirty="0"/>
              <a:t>)/</a:t>
            </a:r>
            <a:r>
              <a:rPr lang="ja-JP" altLang="en-US" dirty="0"/>
              <a:t>テスタの不足</a:t>
            </a:r>
            <a:endParaRPr lang="en-US" altLang="ja-JP" dirty="0"/>
          </a:p>
          <a:p>
            <a:pPr lvl="1"/>
            <a:r>
              <a:rPr lang="ja-JP" altLang="en-US" dirty="0"/>
              <a:t>共同研究先の確保</a:t>
            </a:r>
            <a:endParaRPr lang="en-US" altLang="ja-JP" dirty="0"/>
          </a:p>
          <a:p>
            <a:endParaRPr kumimoji="1" lang="en-US" altLang="ja-JP" dirty="0"/>
          </a:p>
          <a:p>
            <a:r>
              <a:rPr kumimoji="1" lang="ja-JP" altLang="en-US" dirty="0"/>
              <a:t>あまりお金がない</a:t>
            </a:r>
            <a:endParaRPr kumimoji="1" lang="en-US" altLang="ja-JP" dirty="0"/>
          </a:p>
          <a:p>
            <a:pPr lvl="1"/>
            <a:r>
              <a:rPr lang="ja-JP" altLang="en-US" dirty="0"/>
              <a:t>論文向けの評価で被験者をお金で集めるのが困難</a:t>
            </a:r>
            <a:r>
              <a:rPr lang="en-US" altLang="ja-JP" dirty="0"/>
              <a:t>(</a:t>
            </a:r>
            <a:r>
              <a:rPr lang="ja-JP" altLang="en-US" dirty="0"/>
              <a:t>来年度ならなんとか</a:t>
            </a:r>
            <a:r>
              <a:rPr lang="en-US" altLang="ja-JP" dirty="0"/>
              <a:t>)</a:t>
            </a:r>
            <a:endParaRPr kumimoji="1" lang="en-US" altLang="ja-JP" dirty="0"/>
          </a:p>
        </p:txBody>
      </p:sp>
      <p:sp>
        <p:nvSpPr>
          <p:cNvPr id="5" name="吹き出し: 四角形 4">
            <a:extLst>
              <a:ext uri="{FF2B5EF4-FFF2-40B4-BE49-F238E27FC236}">
                <a16:creationId xmlns:a16="http://schemas.microsoft.com/office/drawing/2014/main" id="{71AAF891-2BC9-A0B1-6B0A-127419197B79}"/>
              </a:ext>
            </a:extLst>
          </p:cNvPr>
          <p:cNvSpPr/>
          <p:nvPr/>
        </p:nvSpPr>
        <p:spPr>
          <a:xfrm>
            <a:off x="2926080" y="1340494"/>
            <a:ext cx="2382383" cy="508077"/>
          </a:xfrm>
          <a:prstGeom prst="wedgeRectCallout">
            <a:avLst>
              <a:gd name="adj1" fmla="val -62517"/>
              <a:gd name="adj2" fmla="val -20468"/>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Arial" panose="020B0604020202020204" pitchFamily="34" charset="0"/>
                <a:ea typeface="メイリオ" panose="020B0604030504040204" pitchFamily="50" charset="-128"/>
                <a:cs typeface="Arial" panose="020B0604020202020204" pitchFamily="34" charset="0"/>
              </a:rPr>
              <a:t>メインの相談事項</a:t>
            </a:r>
          </a:p>
        </p:txBody>
      </p:sp>
      <p:sp>
        <p:nvSpPr>
          <p:cNvPr id="6" name="四角形: 角を丸くする 5">
            <a:extLst>
              <a:ext uri="{FF2B5EF4-FFF2-40B4-BE49-F238E27FC236}">
                <a16:creationId xmlns:a16="http://schemas.microsoft.com/office/drawing/2014/main" id="{BCFA1514-4C77-1F16-3820-2B5EE8895AF1}"/>
              </a:ext>
            </a:extLst>
          </p:cNvPr>
          <p:cNvSpPr/>
          <p:nvPr/>
        </p:nvSpPr>
        <p:spPr>
          <a:xfrm>
            <a:off x="1171421" y="3479663"/>
            <a:ext cx="6054810" cy="713437"/>
          </a:xfrm>
          <a:prstGeom prst="roundRect">
            <a:avLst/>
          </a:prstGeom>
          <a:solidFill>
            <a:srgbClr val="FFE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自分一人でできる論文向けの評価があればなお良い．</a:t>
            </a:r>
          </a:p>
        </p:txBody>
      </p:sp>
    </p:spTree>
    <p:extLst>
      <p:ext uri="{BB962C8B-B14F-4D97-AF65-F5344CB8AC3E}">
        <p14:creationId xmlns:p14="http://schemas.microsoft.com/office/powerpoint/2010/main" val="176911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0E9739E-D92B-1A93-CF0B-29B1C343B83B}"/>
              </a:ext>
            </a:extLst>
          </p:cNvPr>
          <p:cNvSpPr>
            <a:spLocks noGrp="1"/>
          </p:cNvSpPr>
          <p:nvPr>
            <p:ph type="title"/>
          </p:nvPr>
        </p:nvSpPr>
        <p:spPr/>
        <p:txBody>
          <a:bodyPr/>
          <a:lstStyle/>
          <a:p>
            <a:r>
              <a:rPr lang="ja-JP" altLang="en-US" dirty="0"/>
              <a:t>背景</a:t>
            </a:r>
          </a:p>
        </p:txBody>
      </p:sp>
      <p:sp>
        <p:nvSpPr>
          <p:cNvPr id="27" name="コンテンツ プレースホルダー 26">
            <a:extLst>
              <a:ext uri="{FF2B5EF4-FFF2-40B4-BE49-F238E27FC236}">
                <a16:creationId xmlns:a16="http://schemas.microsoft.com/office/drawing/2014/main" id="{5BABAF0D-5E4A-D1AE-24D1-7EE7F74928A2}"/>
              </a:ext>
            </a:extLst>
          </p:cNvPr>
          <p:cNvSpPr>
            <a:spLocks noGrp="1"/>
          </p:cNvSpPr>
          <p:nvPr>
            <p:ph idx="1"/>
          </p:nvPr>
        </p:nvSpPr>
        <p:spPr/>
        <p:txBody>
          <a:bodyPr/>
          <a:lstStyle/>
          <a:p>
            <a:r>
              <a:rPr lang="en-US" altLang="ja-JP" dirty="0"/>
              <a:t>IoT</a:t>
            </a:r>
            <a:r>
              <a:rPr lang="ja-JP" altLang="en-US" dirty="0"/>
              <a:t>のアプリ開発</a:t>
            </a:r>
            <a:endParaRPr lang="en-US" altLang="ja-JP" dirty="0"/>
          </a:p>
          <a:p>
            <a:pPr lvl="1"/>
            <a:r>
              <a:rPr lang="ja-JP" altLang="en-US" dirty="0"/>
              <a:t>事前検証</a:t>
            </a:r>
            <a:endParaRPr lang="en-US" altLang="ja-JP" dirty="0"/>
          </a:p>
          <a:p>
            <a:pPr lvl="2"/>
            <a:r>
              <a:rPr lang="ja-JP" altLang="en-US" dirty="0"/>
              <a:t>データを集めるセンサの試作</a:t>
            </a:r>
            <a:endParaRPr lang="en-US" altLang="ja-JP" dirty="0"/>
          </a:p>
          <a:p>
            <a:pPr lvl="2"/>
            <a:r>
              <a:rPr lang="ja-JP" altLang="en-US" dirty="0"/>
              <a:t>テスト的なデータ収集</a:t>
            </a:r>
            <a:endParaRPr lang="en-US" altLang="ja-JP" dirty="0"/>
          </a:p>
          <a:p>
            <a:pPr lvl="2"/>
            <a:r>
              <a:rPr lang="ja-JP" altLang="en-US" dirty="0"/>
              <a:t>データの分析による効果の測定</a:t>
            </a:r>
            <a:endParaRPr lang="en-US" altLang="ja-JP" dirty="0"/>
          </a:p>
          <a:p>
            <a:pPr lvl="2"/>
            <a:endParaRPr lang="en-US" altLang="ja-JP" dirty="0"/>
          </a:p>
          <a:p>
            <a:pPr lvl="2"/>
            <a:endParaRPr lang="en-US" altLang="ja-JP" dirty="0"/>
          </a:p>
          <a:p>
            <a:pPr lvl="1"/>
            <a:r>
              <a:rPr lang="ja-JP" altLang="en-US" dirty="0"/>
              <a:t>実システム開発</a:t>
            </a:r>
            <a:endParaRPr lang="en-US" altLang="ja-JP" dirty="0"/>
          </a:p>
          <a:p>
            <a:pPr lvl="2"/>
            <a:r>
              <a:rPr lang="ja-JP" altLang="en-US" dirty="0"/>
              <a:t>センサの開発</a:t>
            </a:r>
            <a:endParaRPr lang="en-US" altLang="ja-JP" dirty="0"/>
          </a:p>
          <a:p>
            <a:pPr lvl="2"/>
            <a:r>
              <a:rPr lang="ja-JP" altLang="en-US" dirty="0"/>
              <a:t>サーバアプリの開発</a:t>
            </a:r>
            <a:endParaRPr lang="en-US" altLang="ja-JP" dirty="0"/>
          </a:p>
          <a:p>
            <a:pPr lvl="2"/>
            <a:r>
              <a:rPr lang="ja-JP" altLang="en-US" dirty="0"/>
              <a:t>配備</a:t>
            </a:r>
          </a:p>
        </p:txBody>
      </p:sp>
      <p:sp>
        <p:nvSpPr>
          <p:cNvPr id="5" name="雲 4">
            <a:extLst>
              <a:ext uri="{FF2B5EF4-FFF2-40B4-BE49-F238E27FC236}">
                <a16:creationId xmlns:a16="http://schemas.microsoft.com/office/drawing/2014/main" id="{4FCD534F-3281-0CC8-4CC8-EC1D49DF8F79}"/>
              </a:ext>
            </a:extLst>
          </p:cNvPr>
          <p:cNvSpPr/>
          <p:nvPr/>
        </p:nvSpPr>
        <p:spPr>
          <a:xfrm>
            <a:off x="5749754" y="3618561"/>
            <a:ext cx="1837268" cy="833967"/>
          </a:xfrm>
          <a:prstGeom prst="cloud">
            <a:avLst/>
          </a:prstGeom>
          <a:solidFill>
            <a:schemeClr val="bg1">
              <a:lumMod val="9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センサ専用</a:t>
            </a:r>
            <a:endParaRPr kumimoji="1"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ネットワーク</a:t>
            </a:r>
          </a:p>
        </p:txBody>
      </p:sp>
      <p:sp>
        <p:nvSpPr>
          <p:cNvPr id="6" name="雲 5">
            <a:extLst>
              <a:ext uri="{FF2B5EF4-FFF2-40B4-BE49-F238E27FC236}">
                <a16:creationId xmlns:a16="http://schemas.microsoft.com/office/drawing/2014/main" id="{5012DC24-49FA-B96E-8F9C-FEB5932587E1}"/>
              </a:ext>
            </a:extLst>
          </p:cNvPr>
          <p:cNvSpPr/>
          <p:nvPr/>
        </p:nvSpPr>
        <p:spPr>
          <a:xfrm>
            <a:off x="5749754" y="2376076"/>
            <a:ext cx="2189147" cy="1099819"/>
          </a:xfrm>
          <a:prstGeom prst="cloud">
            <a:avLst/>
          </a:prstGeom>
          <a:solidFill>
            <a:schemeClr val="bg1">
              <a:lumMod val="9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インターネット</a:t>
            </a:r>
          </a:p>
        </p:txBody>
      </p:sp>
      <p:sp>
        <p:nvSpPr>
          <p:cNvPr id="7" name="正方形/長方形 6">
            <a:extLst>
              <a:ext uri="{FF2B5EF4-FFF2-40B4-BE49-F238E27FC236}">
                <a16:creationId xmlns:a16="http://schemas.microsoft.com/office/drawing/2014/main" id="{F87F7B05-C140-B63B-4193-DBBC23F0492E}"/>
              </a:ext>
            </a:extLst>
          </p:cNvPr>
          <p:cNvSpPr/>
          <p:nvPr/>
        </p:nvSpPr>
        <p:spPr>
          <a:xfrm>
            <a:off x="6329721" y="3189726"/>
            <a:ext cx="1327573"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 GW</a:t>
            </a:r>
          </a:p>
          <a:p>
            <a:pPr algn="ct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r>
              <a:rPr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ゲートウェイ</a:t>
            </a: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9" name="正方形/長方形 8">
            <a:extLst>
              <a:ext uri="{FF2B5EF4-FFF2-40B4-BE49-F238E27FC236}">
                <a16:creationId xmlns:a16="http://schemas.microsoft.com/office/drawing/2014/main" id="{1DC40D64-94C9-B884-8E79-06FF7EC1A904}"/>
              </a:ext>
            </a:extLst>
          </p:cNvPr>
          <p:cNvSpPr/>
          <p:nvPr/>
        </p:nvSpPr>
        <p:spPr>
          <a:xfrm>
            <a:off x="6338877" y="1981877"/>
            <a:ext cx="1327573"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a:t>
            </a:r>
            <a:r>
              <a:rPr kumimoji="1" lang="ja-JP" altLang="en-US" sz="1400" dirty="0">
                <a:solidFill>
                  <a:schemeClr val="tx1"/>
                </a:solidFill>
                <a:latin typeface="メイリオ" panose="020B0604030504040204" pitchFamily="50" charset="-128"/>
                <a:ea typeface="メイリオ" panose="020B0604030504040204" pitchFamily="50" charset="-128"/>
              </a:rPr>
              <a:t>サーバ</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10" name="正方形/長方形 9">
            <a:extLst>
              <a:ext uri="{FF2B5EF4-FFF2-40B4-BE49-F238E27FC236}">
                <a16:creationId xmlns:a16="http://schemas.microsoft.com/office/drawing/2014/main" id="{B37D1080-3E2E-1402-0B4C-0E731EEFD205}"/>
              </a:ext>
            </a:extLst>
          </p:cNvPr>
          <p:cNvSpPr/>
          <p:nvPr/>
        </p:nvSpPr>
        <p:spPr>
          <a:xfrm>
            <a:off x="5353092" y="4055866"/>
            <a:ext cx="677334" cy="319195"/>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1" name="正方形/長方形 10">
            <a:extLst>
              <a:ext uri="{FF2B5EF4-FFF2-40B4-BE49-F238E27FC236}">
                <a16:creationId xmlns:a16="http://schemas.microsoft.com/office/drawing/2014/main" id="{BBF6BBCB-EA8D-58E6-90CC-E7663934BD56}"/>
              </a:ext>
            </a:extLst>
          </p:cNvPr>
          <p:cNvSpPr/>
          <p:nvPr/>
        </p:nvSpPr>
        <p:spPr>
          <a:xfrm>
            <a:off x="6196372" y="4329763"/>
            <a:ext cx="677334" cy="319195"/>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2" name="正方形/長方形 11">
            <a:extLst>
              <a:ext uri="{FF2B5EF4-FFF2-40B4-BE49-F238E27FC236}">
                <a16:creationId xmlns:a16="http://schemas.microsoft.com/office/drawing/2014/main" id="{3C3E3702-9E70-B9BC-BF27-699E547EB53A}"/>
              </a:ext>
            </a:extLst>
          </p:cNvPr>
          <p:cNvSpPr/>
          <p:nvPr/>
        </p:nvSpPr>
        <p:spPr>
          <a:xfrm>
            <a:off x="7152681" y="4170165"/>
            <a:ext cx="677334" cy="319195"/>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7" name="フリーフォーム: 図形 16">
            <a:extLst>
              <a:ext uri="{FF2B5EF4-FFF2-40B4-BE49-F238E27FC236}">
                <a16:creationId xmlns:a16="http://schemas.microsoft.com/office/drawing/2014/main" id="{5CEE8593-B76E-04C8-B4AF-39C4C0BC9353}"/>
              </a:ext>
            </a:extLst>
          </p:cNvPr>
          <p:cNvSpPr/>
          <p:nvPr/>
        </p:nvSpPr>
        <p:spPr>
          <a:xfrm flipH="1">
            <a:off x="5622334" y="3472088"/>
            <a:ext cx="663786" cy="602827"/>
          </a:xfrm>
          <a:custGeom>
            <a:avLst/>
            <a:gdLst>
              <a:gd name="connsiteX0" fmla="*/ 663786 w 663786"/>
              <a:gd name="connsiteY0" fmla="*/ 602827 h 602827"/>
              <a:gd name="connsiteX1" fmla="*/ 487680 w 663786"/>
              <a:gd name="connsiteY1" fmla="*/ 304800 h 602827"/>
              <a:gd name="connsiteX2" fmla="*/ 0 w 663786"/>
              <a:gd name="connsiteY2" fmla="*/ 0 h 602827"/>
            </a:gdLst>
            <a:ahLst/>
            <a:cxnLst>
              <a:cxn ang="0">
                <a:pos x="connsiteX0" y="connsiteY0"/>
              </a:cxn>
              <a:cxn ang="0">
                <a:pos x="connsiteX1" y="connsiteY1"/>
              </a:cxn>
              <a:cxn ang="0">
                <a:pos x="connsiteX2" y="connsiteY2"/>
              </a:cxn>
            </a:cxnLst>
            <a:rect l="l" t="t" r="r" b="b"/>
            <a:pathLst>
              <a:path w="663786" h="602827">
                <a:moveTo>
                  <a:pt x="663786" y="602827"/>
                </a:moveTo>
                <a:cubicBezTo>
                  <a:pt x="631048" y="504049"/>
                  <a:pt x="598311" y="405271"/>
                  <a:pt x="487680" y="304800"/>
                </a:cubicBezTo>
                <a:cubicBezTo>
                  <a:pt x="377049" y="204329"/>
                  <a:pt x="188524" y="102164"/>
                  <a:pt x="0" y="0"/>
                </a:cubicBezTo>
              </a:path>
            </a:pathLst>
          </a:custGeom>
          <a:noFill/>
          <a:ln w="3810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14EC7ED8-1BF7-120B-2557-F5A718280BF0}"/>
              </a:ext>
            </a:extLst>
          </p:cNvPr>
          <p:cNvSpPr txBox="1"/>
          <p:nvPr/>
        </p:nvSpPr>
        <p:spPr>
          <a:xfrm>
            <a:off x="5101679" y="3330791"/>
            <a:ext cx="954107" cy="461665"/>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データ送信</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(push)</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0" name="フリーフォーム: 図形 19">
            <a:extLst>
              <a:ext uri="{FF2B5EF4-FFF2-40B4-BE49-F238E27FC236}">
                <a16:creationId xmlns:a16="http://schemas.microsoft.com/office/drawing/2014/main" id="{44466FEE-8E19-FEC3-E81B-795339120F2E}"/>
              </a:ext>
            </a:extLst>
          </p:cNvPr>
          <p:cNvSpPr/>
          <p:nvPr/>
        </p:nvSpPr>
        <p:spPr>
          <a:xfrm>
            <a:off x="7657295" y="2271481"/>
            <a:ext cx="437850" cy="1148517"/>
          </a:xfrm>
          <a:custGeom>
            <a:avLst/>
            <a:gdLst>
              <a:gd name="connsiteX0" fmla="*/ 663786 w 663786"/>
              <a:gd name="connsiteY0" fmla="*/ 602827 h 602827"/>
              <a:gd name="connsiteX1" fmla="*/ 487680 w 663786"/>
              <a:gd name="connsiteY1" fmla="*/ 304800 h 602827"/>
              <a:gd name="connsiteX2" fmla="*/ 0 w 663786"/>
              <a:gd name="connsiteY2" fmla="*/ 0 h 602827"/>
              <a:gd name="connsiteX0" fmla="*/ 192490 w 505618"/>
              <a:gd name="connsiteY0" fmla="*/ 681765 h 681765"/>
              <a:gd name="connsiteX1" fmla="*/ 487680 w 505618"/>
              <a:gd name="connsiteY1" fmla="*/ 304800 h 681765"/>
              <a:gd name="connsiteX2" fmla="*/ 0 w 505618"/>
              <a:gd name="connsiteY2" fmla="*/ 0 h 681765"/>
              <a:gd name="connsiteX0" fmla="*/ 192490 w 521536"/>
              <a:gd name="connsiteY0" fmla="*/ 681765 h 681765"/>
              <a:gd name="connsiteX1" fmla="*/ 487680 w 521536"/>
              <a:gd name="connsiteY1" fmla="*/ 304800 h 681765"/>
              <a:gd name="connsiteX2" fmla="*/ 0 w 521536"/>
              <a:gd name="connsiteY2" fmla="*/ 0 h 681765"/>
              <a:gd name="connsiteX0" fmla="*/ 480 w 507905"/>
              <a:gd name="connsiteY0" fmla="*/ 687209 h 687209"/>
              <a:gd name="connsiteX1" fmla="*/ 487680 w 507905"/>
              <a:gd name="connsiteY1" fmla="*/ 304800 h 687209"/>
              <a:gd name="connsiteX2" fmla="*/ 0 w 507905"/>
              <a:gd name="connsiteY2" fmla="*/ 0 h 687209"/>
            </a:gdLst>
            <a:ahLst/>
            <a:cxnLst>
              <a:cxn ang="0">
                <a:pos x="connsiteX0" y="connsiteY0"/>
              </a:cxn>
              <a:cxn ang="0">
                <a:pos x="connsiteX1" y="connsiteY1"/>
              </a:cxn>
              <a:cxn ang="0">
                <a:pos x="connsiteX2" y="connsiteY2"/>
              </a:cxn>
            </a:cxnLst>
            <a:rect l="l" t="t" r="r" b="b"/>
            <a:pathLst>
              <a:path w="507905" h="687209">
                <a:moveTo>
                  <a:pt x="480" y="687209"/>
                </a:moveTo>
                <a:cubicBezTo>
                  <a:pt x="229572" y="596598"/>
                  <a:pt x="598311" y="405271"/>
                  <a:pt x="487680" y="304800"/>
                </a:cubicBezTo>
                <a:cubicBezTo>
                  <a:pt x="377049" y="204329"/>
                  <a:pt x="188524" y="102164"/>
                  <a:pt x="0" y="0"/>
                </a:cubicBezTo>
              </a:path>
            </a:pathLst>
          </a:custGeom>
          <a:noFill/>
          <a:ln w="38100">
            <a:solidFill>
              <a:schemeClr val="tx1"/>
            </a:solidFill>
            <a:headEnd type="triangle"/>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1BB15A2B-164A-E94E-706B-4E27B17C79B3}"/>
              </a:ext>
            </a:extLst>
          </p:cNvPr>
          <p:cNvSpPr txBox="1"/>
          <p:nvPr/>
        </p:nvSpPr>
        <p:spPr>
          <a:xfrm>
            <a:off x="7833720" y="2076647"/>
            <a:ext cx="800219" cy="646331"/>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データ</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アクセス</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(pull)</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5" name="吹き出し: 四角形 24">
            <a:extLst>
              <a:ext uri="{FF2B5EF4-FFF2-40B4-BE49-F238E27FC236}">
                <a16:creationId xmlns:a16="http://schemas.microsoft.com/office/drawing/2014/main" id="{AF5FB2DA-F61C-CAE2-E3A4-EC4ED0A18153}"/>
              </a:ext>
            </a:extLst>
          </p:cNvPr>
          <p:cNvSpPr/>
          <p:nvPr/>
        </p:nvSpPr>
        <p:spPr>
          <a:xfrm>
            <a:off x="8003289" y="3330791"/>
            <a:ext cx="677334" cy="657013"/>
          </a:xfrm>
          <a:prstGeom prst="wedgeRectCallout">
            <a:avLst>
              <a:gd name="adj1" fmla="val -115504"/>
              <a:gd name="adj2" fmla="val -21375"/>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センサ</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データ</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蓄積</a:t>
            </a:r>
          </a:p>
        </p:txBody>
      </p:sp>
      <p:sp>
        <p:nvSpPr>
          <p:cNvPr id="28" name="吹き出し: 四角形 27">
            <a:extLst>
              <a:ext uri="{FF2B5EF4-FFF2-40B4-BE49-F238E27FC236}">
                <a16:creationId xmlns:a16="http://schemas.microsoft.com/office/drawing/2014/main" id="{9834EC1E-60D9-8857-B177-3EB21E956DEB}"/>
              </a:ext>
            </a:extLst>
          </p:cNvPr>
          <p:cNvSpPr/>
          <p:nvPr/>
        </p:nvSpPr>
        <p:spPr>
          <a:xfrm>
            <a:off x="2112343" y="2604278"/>
            <a:ext cx="2759959" cy="321708"/>
          </a:xfrm>
          <a:prstGeom prst="wedgeRectCallout">
            <a:avLst>
              <a:gd name="adj1" fmla="val -20476"/>
              <a:gd name="adj2" fmla="val -99666"/>
            </a:avLst>
          </a:prstGeom>
          <a:solidFill>
            <a:srgbClr val="FFFFE5"/>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効果が見込める場合のみ次に進む</a:t>
            </a:r>
          </a:p>
        </p:txBody>
      </p:sp>
      <p:sp>
        <p:nvSpPr>
          <p:cNvPr id="29" name="フローチャート: 代替処理 28">
            <a:extLst>
              <a:ext uri="{FF2B5EF4-FFF2-40B4-BE49-F238E27FC236}">
                <a16:creationId xmlns:a16="http://schemas.microsoft.com/office/drawing/2014/main" id="{1312FA9C-B185-6ADC-A078-5B56095E241B}"/>
              </a:ext>
            </a:extLst>
          </p:cNvPr>
          <p:cNvSpPr/>
          <p:nvPr/>
        </p:nvSpPr>
        <p:spPr>
          <a:xfrm>
            <a:off x="2945791" y="875533"/>
            <a:ext cx="6022994" cy="571764"/>
          </a:xfrm>
          <a:prstGeom prst="flowChartAlternateProcess">
            <a:avLst/>
          </a:prstGeom>
          <a:solidFill>
            <a:srgbClr val="FFE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本分野の問題 </a:t>
            </a:r>
            <a:r>
              <a:rPr kumimoji="1" lang="en-US" altLang="ja-JP" sz="1600" dirty="0">
                <a:solidFill>
                  <a:schemeClr val="tx1"/>
                </a:solidFill>
              </a:rPr>
              <a:t>: </a:t>
            </a:r>
            <a:r>
              <a:rPr kumimoji="1" lang="ja-JP" altLang="en-US" sz="1600" dirty="0">
                <a:solidFill>
                  <a:schemeClr val="tx1"/>
                </a:solidFill>
              </a:rPr>
              <a:t>事前検証に必要なコスト</a:t>
            </a:r>
            <a:r>
              <a:rPr kumimoji="1" lang="en-US" altLang="ja-JP" sz="1600" dirty="0">
                <a:solidFill>
                  <a:schemeClr val="tx1"/>
                </a:solidFill>
              </a:rPr>
              <a:t>(</a:t>
            </a:r>
            <a:r>
              <a:rPr kumimoji="1" lang="ja-JP" altLang="en-US" sz="1600" dirty="0">
                <a:solidFill>
                  <a:schemeClr val="tx1"/>
                </a:solidFill>
              </a:rPr>
              <a:t>時間と費用</a:t>
            </a:r>
            <a:r>
              <a:rPr kumimoji="1" lang="en-US" altLang="ja-JP" sz="1600" dirty="0">
                <a:solidFill>
                  <a:schemeClr val="tx1"/>
                </a:solidFill>
              </a:rPr>
              <a:t>)</a:t>
            </a:r>
            <a:r>
              <a:rPr kumimoji="1" lang="ja-JP" altLang="en-US" sz="1600" dirty="0">
                <a:solidFill>
                  <a:schemeClr val="tx1"/>
                </a:solidFill>
              </a:rPr>
              <a:t>が大</a:t>
            </a:r>
          </a:p>
        </p:txBody>
      </p:sp>
      <p:sp>
        <p:nvSpPr>
          <p:cNvPr id="31" name="楕円 30">
            <a:extLst>
              <a:ext uri="{FF2B5EF4-FFF2-40B4-BE49-F238E27FC236}">
                <a16:creationId xmlns:a16="http://schemas.microsoft.com/office/drawing/2014/main" id="{AACC1F58-3130-229D-0B01-C73C955A1064}"/>
              </a:ext>
            </a:extLst>
          </p:cNvPr>
          <p:cNvSpPr/>
          <p:nvPr/>
        </p:nvSpPr>
        <p:spPr>
          <a:xfrm>
            <a:off x="4041222" y="1633892"/>
            <a:ext cx="158788" cy="73717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cxnSp>
        <p:nvCxnSpPr>
          <p:cNvPr id="33" name="直線矢印コネクタ 32">
            <a:extLst>
              <a:ext uri="{FF2B5EF4-FFF2-40B4-BE49-F238E27FC236}">
                <a16:creationId xmlns:a16="http://schemas.microsoft.com/office/drawing/2014/main" id="{64BC732A-F96F-5242-F4A0-3860F14EAA66}"/>
              </a:ext>
            </a:extLst>
          </p:cNvPr>
          <p:cNvCxnSpPr/>
          <p:nvPr/>
        </p:nvCxnSpPr>
        <p:spPr>
          <a:xfrm>
            <a:off x="4200010" y="1981441"/>
            <a:ext cx="0" cy="15630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5548C68-0389-24F3-FE9C-4413C4E09404}"/>
              </a:ext>
            </a:extLst>
          </p:cNvPr>
          <p:cNvCxnSpPr>
            <a:cxnSpLocks/>
          </p:cNvCxnSpPr>
          <p:nvPr/>
        </p:nvCxnSpPr>
        <p:spPr>
          <a:xfrm flipV="1">
            <a:off x="4041222" y="1903290"/>
            <a:ext cx="0" cy="15630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23FFA010-2337-1F8A-641C-C8FD8A6BB31F}"/>
              </a:ext>
            </a:extLst>
          </p:cNvPr>
          <p:cNvSpPr txBox="1"/>
          <p:nvPr/>
        </p:nvSpPr>
        <p:spPr>
          <a:xfrm>
            <a:off x="4233122" y="1766438"/>
            <a:ext cx="1441420" cy="523220"/>
          </a:xfrm>
          <a:prstGeom prst="rect">
            <a:avLst/>
          </a:prstGeom>
          <a:noFill/>
        </p:spPr>
        <p:txBody>
          <a:bodyPr wrap="none" rtlCol="0">
            <a:spAutoFit/>
          </a:bodyPr>
          <a:lstStyle/>
          <a:p>
            <a:pPr algn="l"/>
            <a:r>
              <a:rPr kumimoji="1" lang="ja-JP" altLang="en-US" sz="1400" dirty="0">
                <a:solidFill>
                  <a:srgbClr val="FF0000"/>
                </a:solidFill>
              </a:rPr>
              <a:t>一般的に</a:t>
            </a:r>
            <a:endParaRPr kumimoji="1" lang="en-US" altLang="ja-JP" sz="1400" dirty="0">
              <a:solidFill>
                <a:srgbClr val="FF0000"/>
              </a:solidFill>
            </a:endParaRPr>
          </a:p>
          <a:p>
            <a:pPr algn="l"/>
            <a:r>
              <a:rPr kumimoji="1" lang="ja-JP" altLang="en-US" sz="1400" dirty="0">
                <a:solidFill>
                  <a:srgbClr val="FF0000"/>
                </a:solidFill>
              </a:rPr>
              <a:t>リトライが発生</a:t>
            </a:r>
          </a:p>
        </p:txBody>
      </p:sp>
    </p:spTree>
    <p:extLst>
      <p:ext uri="{BB962C8B-B14F-4D97-AF65-F5344CB8AC3E}">
        <p14:creationId xmlns:p14="http://schemas.microsoft.com/office/powerpoint/2010/main" val="265942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C7568-5114-C4FD-7070-AAFF6C781040}"/>
              </a:ext>
            </a:extLst>
          </p:cNvPr>
          <p:cNvSpPr>
            <a:spLocks noGrp="1"/>
          </p:cNvSpPr>
          <p:nvPr>
            <p:ph type="title"/>
          </p:nvPr>
        </p:nvSpPr>
        <p:spPr/>
        <p:txBody>
          <a:bodyPr/>
          <a:lstStyle/>
          <a:p>
            <a:r>
              <a:rPr kumimoji="1" lang="ja-JP" altLang="en-US" dirty="0"/>
              <a:t>着目する分野 </a:t>
            </a:r>
            <a:r>
              <a:rPr kumimoji="1" lang="en-US" altLang="ja-JP" dirty="0"/>
              <a:t>: </a:t>
            </a:r>
            <a:r>
              <a:rPr kumimoji="1" lang="ja-JP" altLang="en-US" dirty="0"/>
              <a:t>センサ端末開発</a:t>
            </a:r>
          </a:p>
        </p:txBody>
      </p:sp>
      <p:sp>
        <p:nvSpPr>
          <p:cNvPr id="3" name="コンテンツ プレースホルダー 2">
            <a:extLst>
              <a:ext uri="{FF2B5EF4-FFF2-40B4-BE49-F238E27FC236}">
                <a16:creationId xmlns:a16="http://schemas.microsoft.com/office/drawing/2014/main" id="{F4C6C5F0-EE06-7778-8D45-27C6936DA1E4}"/>
              </a:ext>
            </a:extLst>
          </p:cNvPr>
          <p:cNvSpPr>
            <a:spLocks noGrp="1"/>
          </p:cNvSpPr>
          <p:nvPr>
            <p:ph idx="1"/>
          </p:nvPr>
        </p:nvSpPr>
        <p:spPr/>
        <p:txBody>
          <a:bodyPr/>
          <a:lstStyle/>
          <a:p>
            <a:r>
              <a:rPr kumimoji="1" lang="ja-JP" altLang="en-US" dirty="0"/>
              <a:t>センサ端末</a:t>
            </a:r>
            <a:r>
              <a:rPr kumimoji="1" lang="en-US" altLang="ja-JP" dirty="0"/>
              <a:t>(</a:t>
            </a:r>
            <a:r>
              <a:rPr kumimoji="1" lang="ja-JP" altLang="en-US" dirty="0"/>
              <a:t>屋内外に固定設置</a:t>
            </a:r>
            <a:r>
              <a:rPr kumimoji="1" lang="en-US" altLang="ja-JP" dirty="0"/>
              <a:t>)</a:t>
            </a:r>
            <a:r>
              <a:rPr lang="ja-JP" altLang="en-US" dirty="0"/>
              <a:t>の現状</a:t>
            </a:r>
            <a:endParaRPr kumimoji="1" lang="en-US" altLang="ja-JP" dirty="0"/>
          </a:p>
          <a:p>
            <a:pPr lvl="1"/>
            <a:r>
              <a:rPr kumimoji="1" lang="ja-JP" altLang="en-US" dirty="0"/>
              <a:t>独自の開発が必要</a:t>
            </a:r>
            <a:r>
              <a:rPr kumimoji="1" lang="en-US" altLang="ja-JP" dirty="0"/>
              <a:t>(</a:t>
            </a:r>
            <a:r>
              <a:rPr kumimoji="1" lang="ja-JP" altLang="en-US" dirty="0"/>
              <a:t>要望を満たす市販品がほとんど存在しない</a:t>
            </a:r>
            <a:r>
              <a:rPr kumimoji="1" lang="en-US" altLang="ja-JP" dirty="0"/>
              <a:t>)</a:t>
            </a:r>
          </a:p>
          <a:p>
            <a:pPr lvl="1"/>
            <a:endParaRPr kumimoji="1" lang="en-US" altLang="ja-JP" dirty="0"/>
          </a:p>
          <a:p>
            <a:r>
              <a:rPr lang="en-US" altLang="ja-JP" dirty="0"/>
              <a:t>IoT</a:t>
            </a:r>
            <a:r>
              <a:rPr lang="ja-JP" altLang="en-US" dirty="0"/>
              <a:t>のトライアル</a:t>
            </a:r>
            <a:r>
              <a:rPr lang="en-US" altLang="ja-JP" dirty="0"/>
              <a:t>(</a:t>
            </a:r>
            <a:r>
              <a:rPr lang="ja-JP" altLang="en-US" dirty="0"/>
              <a:t>効果の有無の事前検証</a:t>
            </a:r>
            <a:r>
              <a:rPr lang="en-US" altLang="ja-JP" dirty="0"/>
              <a:t>)</a:t>
            </a:r>
          </a:p>
          <a:p>
            <a:pPr lvl="1"/>
            <a:r>
              <a:rPr lang="ja-JP" altLang="en-US" dirty="0"/>
              <a:t>様々なセンサを取り付けたマイコンを試作する必要がある</a:t>
            </a:r>
            <a:endParaRPr lang="en-US" altLang="ja-JP" dirty="0"/>
          </a:p>
          <a:p>
            <a:pPr lvl="1"/>
            <a:endParaRPr kumimoji="1" lang="en-US" altLang="ja-JP" dirty="0"/>
          </a:p>
          <a:p>
            <a:r>
              <a:rPr kumimoji="1" lang="ja-JP" altLang="en-US" dirty="0"/>
              <a:t>本分野共通の問題解決に役立つもの</a:t>
            </a:r>
            <a:endParaRPr kumimoji="1" lang="en-US" altLang="ja-JP" dirty="0"/>
          </a:p>
          <a:p>
            <a:pPr lvl="1"/>
            <a:r>
              <a:rPr lang="ja-JP" altLang="en-US" dirty="0"/>
              <a:t>仕様からセンサ端末用マイコンプログラムを自動で生成する仕組み</a:t>
            </a:r>
            <a:endParaRPr lang="en-US" altLang="ja-JP" dirty="0"/>
          </a:p>
          <a:p>
            <a:pPr lvl="1"/>
            <a:endParaRPr lang="en-US" altLang="ja-JP" dirty="0"/>
          </a:p>
          <a:p>
            <a:r>
              <a:rPr kumimoji="1" lang="ja-JP" altLang="en-US" dirty="0"/>
              <a:t>効果</a:t>
            </a:r>
            <a:r>
              <a:rPr lang="en-US" altLang="ja-JP" dirty="0"/>
              <a:t> : </a:t>
            </a:r>
            <a:r>
              <a:rPr kumimoji="1" lang="ja-JP" altLang="en-US" dirty="0"/>
              <a:t>組み込みエンジニア無しでも，センサ端末が試作可能</a:t>
            </a:r>
            <a:endParaRPr kumimoji="1" lang="en-US" altLang="ja-JP" dirty="0"/>
          </a:p>
          <a:p>
            <a:pPr lvl="1"/>
            <a:r>
              <a:rPr kumimoji="1" lang="ja-JP" altLang="en-US" dirty="0"/>
              <a:t>一般の企業</a:t>
            </a:r>
            <a:r>
              <a:rPr lang="ja-JP" altLang="en-US" dirty="0"/>
              <a:t>の業務だけでなく，学生の実習にも使える</a:t>
            </a:r>
            <a:endParaRPr kumimoji="1" lang="ja-JP" altLang="en-US" dirty="0"/>
          </a:p>
        </p:txBody>
      </p:sp>
      <p:sp>
        <p:nvSpPr>
          <p:cNvPr id="4" name="吹き出し: 角を丸めた四角形 3">
            <a:extLst>
              <a:ext uri="{FF2B5EF4-FFF2-40B4-BE49-F238E27FC236}">
                <a16:creationId xmlns:a16="http://schemas.microsoft.com/office/drawing/2014/main" id="{4F142E00-E156-308A-66D5-FCA64341C1B1}"/>
              </a:ext>
            </a:extLst>
          </p:cNvPr>
          <p:cNvSpPr/>
          <p:nvPr/>
        </p:nvSpPr>
        <p:spPr>
          <a:xfrm>
            <a:off x="5853078" y="1875152"/>
            <a:ext cx="3101232" cy="411752"/>
          </a:xfrm>
          <a:prstGeom prst="wedgeRoundRectCallout">
            <a:avLst>
              <a:gd name="adj1" fmla="val -28697"/>
              <a:gd name="adj2" fmla="val 82447"/>
              <a:gd name="adj3" fmla="val 16667"/>
            </a:avLst>
          </a:prstGeom>
          <a:solidFill>
            <a:srgbClr val="FFE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プロに依頼すると非常に高価</a:t>
            </a:r>
          </a:p>
        </p:txBody>
      </p:sp>
    </p:spTree>
    <p:extLst>
      <p:ext uri="{BB962C8B-B14F-4D97-AF65-F5344CB8AC3E}">
        <p14:creationId xmlns:p14="http://schemas.microsoft.com/office/powerpoint/2010/main" val="91583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EAC30-DDB7-F14E-98B8-DB7A76ACBB99}"/>
              </a:ext>
            </a:extLst>
          </p:cNvPr>
          <p:cNvSpPr>
            <a:spLocks noGrp="1"/>
          </p:cNvSpPr>
          <p:nvPr>
            <p:ph type="title"/>
          </p:nvPr>
        </p:nvSpPr>
        <p:spPr/>
        <p:txBody>
          <a:bodyPr/>
          <a:lstStyle/>
          <a:p>
            <a:r>
              <a:rPr kumimoji="1" lang="ja-JP" altLang="en-US" dirty="0"/>
              <a:t>裏のきっかけ</a:t>
            </a:r>
          </a:p>
        </p:txBody>
      </p:sp>
      <p:sp>
        <p:nvSpPr>
          <p:cNvPr id="3" name="コンテンツ プレースホルダー 2">
            <a:extLst>
              <a:ext uri="{FF2B5EF4-FFF2-40B4-BE49-F238E27FC236}">
                <a16:creationId xmlns:a16="http://schemas.microsoft.com/office/drawing/2014/main" id="{71F9AA01-17E7-B2BA-0E67-E2A09C1B985A}"/>
              </a:ext>
            </a:extLst>
          </p:cNvPr>
          <p:cNvSpPr>
            <a:spLocks noGrp="1"/>
          </p:cNvSpPr>
          <p:nvPr>
            <p:ph idx="1"/>
          </p:nvPr>
        </p:nvSpPr>
        <p:spPr/>
        <p:txBody>
          <a:bodyPr/>
          <a:lstStyle/>
          <a:p>
            <a:r>
              <a:rPr kumimoji="1" lang="ja-JP" altLang="en-US" dirty="0"/>
              <a:t>会社で</a:t>
            </a:r>
            <a:r>
              <a:rPr kumimoji="1" lang="en-US" altLang="ja-JP" dirty="0"/>
              <a:t>IoT</a:t>
            </a:r>
            <a:r>
              <a:rPr kumimoji="1" lang="ja-JP" altLang="en-US" dirty="0"/>
              <a:t>の業務をしていた時に「似て非なる端末」の試作を繰り返すのに飽きた</a:t>
            </a:r>
            <a:endParaRPr kumimoji="1" lang="en-US" altLang="ja-JP" dirty="0"/>
          </a:p>
          <a:p>
            <a:pPr lvl="1"/>
            <a:r>
              <a:rPr lang="ja-JP" altLang="en-US" dirty="0"/>
              <a:t>バカバカしくて，「ささっと作り替え」できる手法を編み出したくなった</a:t>
            </a:r>
            <a:endParaRPr kumimoji="1" lang="ja-JP" altLang="en-US" dirty="0"/>
          </a:p>
        </p:txBody>
      </p:sp>
    </p:spTree>
    <p:extLst>
      <p:ext uri="{BB962C8B-B14F-4D97-AF65-F5344CB8AC3E}">
        <p14:creationId xmlns:p14="http://schemas.microsoft.com/office/powerpoint/2010/main" val="146607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386FF-D044-EB2A-86EA-FB39E46885EF}"/>
              </a:ext>
            </a:extLst>
          </p:cNvPr>
          <p:cNvSpPr>
            <a:spLocks noGrp="1"/>
          </p:cNvSpPr>
          <p:nvPr>
            <p:ph type="title"/>
          </p:nvPr>
        </p:nvSpPr>
        <p:spPr/>
        <p:txBody>
          <a:bodyPr/>
          <a:lstStyle/>
          <a:p>
            <a:r>
              <a:rPr kumimoji="1" lang="ja-JP" altLang="en-US" dirty="0"/>
              <a:t>対象とするセンサ端末</a:t>
            </a:r>
          </a:p>
        </p:txBody>
      </p:sp>
      <p:sp>
        <p:nvSpPr>
          <p:cNvPr id="26" name="コンテンツ プレースホルダー 25">
            <a:extLst>
              <a:ext uri="{FF2B5EF4-FFF2-40B4-BE49-F238E27FC236}">
                <a16:creationId xmlns:a16="http://schemas.microsoft.com/office/drawing/2014/main" id="{AD92D0D9-065A-14F0-E4B8-3A7BB41A460D}"/>
              </a:ext>
            </a:extLst>
          </p:cNvPr>
          <p:cNvSpPr>
            <a:spLocks noGrp="1"/>
          </p:cNvSpPr>
          <p:nvPr>
            <p:ph idx="1"/>
          </p:nvPr>
        </p:nvSpPr>
        <p:spPr/>
        <p:txBody>
          <a:bodyPr/>
          <a:lstStyle/>
          <a:p>
            <a:r>
              <a:rPr lang="ja-JP" altLang="en-US" dirty="0"/>
              <a:t>概要</a:t>
            </a:r>
            <a:endParaRPr lang="en-US" altLang="ja-JP" dirty="0"/>
          </a:p>
          <a:p>
            <a:pPr lvl="1"/>
            <a:r>
              <a:rPr lang="ja-JP" altLang="en-US" dirty="0"/>
              <a:t>一定周期で測定を繰り返す</a:t>
            </a:r>
            <a:r>
              <a:rPr lang="en-US" altLang="ja-JP" dirty="0"/>
              <a:t>MQTT</a:t>
            </a:r>
            <a:r>
              <a:rPr lang="ja-JP" altLang="en-US" dirty="0"/>
              <a:t>クライアント</a:t>
            </a:r>
            <a:endParaRPr lang="en-US" altLang="ja-JP" dirty="0"/>
          </a:p>
          <a:p>
            <a:pPr lvl="1"/>
            <a:endParaRPr lang="en-US" altLang="ja-JP" dirty="0"/>
          </a:p>
          <a:p>
            <a:r>
              <a:rPr lang="ja-JP" altLang="en-US" dirty="0"/>
              <a:t>要求</a:t>
            </a:r>
            <a:endParaRPr lang="en-US" altLang="ja-JP" dirty="0"/>
          </a:p>
          <a:p>
            <a:pPr lvl="1"/>
            <a:r>
              <a:rPr lang="ja-JP" altLang="en-US" dirty="0"/>
              <a:t>さまざまなセンサをとっかえひっかえできる</a:t>
            </a:r>
            <a:endParaRPr lang="en-US" altLang="ja-JP" dirty="0"/>
          </a:p>
          <a:p>
            <a:pPr lvl="2"/>
            <a:r>
              <a:rPr lang="ja-JP" altLang="en-US" dirty="0"/>
              <a:t>はんだ付け回避が重要</a:t>
            </a:r>
            <a:endParaRPr lang="en-US" altLang="ja-JP" dirty="0"/>
          </a:p>
          <a:p>
            <a:pPr lvl="1"/>
            <a:r>
              <a:rPr lang="ja-JP" altLang="en-US" dirty="0"/>
              <a:t>低価格</a:t>
            </a:r>
            <a:endParaRPr lang="en-US" altLang="ja-JP" dirty="0"/>
          </a:p>
          <a:p>
            <a:pPr lvl="1"/>
            <a:r>
              <a:rPr lang="ja-JP" altLang="en-US" dirty="0"/>
              <a:t>プログラム開発が容易</a:t>
            </a:r>
            <a:endParaRPr lang="en-US" altLang="ja-JP" dirty="0"/>
          </a:p>
          <a:p>
            <a:pPr lvl="2"/>
            <a:r>
              <a:rPr lang="ja-JP" altLang="en-US" dirty="0"/>
              <a:t>特別な開発環境が不要</a:t>
            </a:r>
            <a:endParaRPr lang="en-US" altLang="ja-JP" dirty="0"/>
          </a:p>
          <a:p>
            <a:pPr lvl="3"/>
            <a:r>
              <a:rPr lang="ja-JP" altLang="en-US" dirty="0"/>
              <a:t>特に有償のものはダメ</a:t>
            </a:r>
          </a:p>
        </p:txBody>
      </p:sp>
      <p:sp>
        <p:nvSpPr>
          <p:cNvPr id="6" name="正方形/長方形 5">
            <a:extLst>
              <a:ext uri="{FF2B5EF4-FFF2-40B4-BE49-F238E27FC236}">
                <a16:creationId xmlns:a16="http://schemas.microsoft.com/office/drawing/2014/main" id="{FB93799B-6916-F26E-E585-096329B56388}"/>
              </a:ext>
            </a:extLst>
          </p:cNvPr>
          <p:cNvSpPr/>
          <p:nvPr/>
        </p:nvSpPr>
        <p:spPr>
          <a:xfrm>
            <a:off x="7080757" y="1148888"/>
            <a:ext cx="1424392"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 GW</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rPr>
              <a:t>ゲートウェイ</a:t>
            </a:r>
            <a:r>
              <a:rPr kumimoji="1" lang="en-US" altLang="ja-JP" sz="1400" dirty="0">
                <a:solidFill>
                  <a:schemeClr val="tx1"/>
                </a:solidFill>
                <a:latin typeface="メイリオ" panose="020B0604030504040204" pitchFamily="50" charset="-128"/>
                <a:ea typeface="メイリオ" panose="020B0604030504040204" pitchFamily="50" charset="-128"/>
              </a:rPr>
              <a:t>)</a:t>
            </a:r>
          </a:p>
        </p:txBody>
      </p:sp>
      <p:sp>
        <p:nvSpPr>
          <p:cNvPr id="8" name="正方形/長方形 7">
            <a:extLst>
              <a:ext uri="{FF2B5EF4-FFF2-40B4-BE49-F238E27FC236}">
                <a16:creationId xmlns:a16="http://schemas.microsoft.com/office/drawing/2014/main" id="{17D98442-1A22-059E-9691-25AB0B89CC0D}"/>
              </a:ext>
            </a:extLst>
          </p:cNvPr>
          <p:cNvSpPr/>
          <p:nvPr/>
        </p:nvSpPr>
        <p:spPr>
          <a:xfrm>
            <a:off x="7315900" y="2483878"/>
            <a:ext cx="954107" cy="319195"/>
          </a:xfrm>
          <a:prstGeom prst="rect">
            <a:avLst/>
          </a:prstGeom>
          <a:solidFill>
            <a:srgbClr val="FFEFFF"/>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センサ端末</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cxnSp>
        <p:nvCxnSpPr>
          <p:cNvPr id="16" name="直線矢印コネクタ 15">
            <a:extLst>
              <a:ext uri="{FF2B5EF4-FFF2-40B4-BE49-F238E27FC236}">
                <a16:creationId xmlns:a16="http://schemas.microsoft.com/office/drawing/2014/main" id="{A18638CF-4958-9337-0DE3-D2C99144EC19}"/>
              </a:ext>
            </a:extLst>
          </p:cNvPr>
          <p:cNvCxnSpPr>
            <a:cxnSpLocks/>
            <a:stCxn id="8" idx="0"/>
            <a:endCxn id="6" idx="2"/>
          </p:cNvCxnSpPr>
          <p:nvPr/>
        </p:nvCxnSpPr>
        <p:spPr>
          <a:xfrm flipH="1" flipV="1">
            <a:off x="7792953" y="1751714"/>
            <a:ext cx="1" cy="732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FA84DD9-ABED-BCC4-1C85-58772E0DDE47}"/>
              </a:ext>
            </a:extLst>
          </p:cNvPr>
          <p:cNvSpPr txBox="1"/>
          <p:nvPr/>
        </p:nvSpPr>
        <p:spPr>
          <a:xfrm>
            <a:off x="6752884" y="1852736"/>
            <a:ext cx="1107996" cy="461665"/>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センサデータ</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(push)</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797F1FFC-61C9-8AEF-580C-567A2886610F}"/>
              </a:ext>
            </a:extLst>
          </p:cNvPr>
          <p:cNvSpPr txBox="1"/>
          <p:nvPr/>
        </p:nvSpPr>
        <p:spPr>
          <a:xfrm>
            <a:off x="7792953" y="1883114"/>
            <a:ext cx="954107" cy="461665"/>
          </a:xfrm>
          <a:prstGeom prst="rect">
            <a:avLst/>
          </a:prstGeom>
          <a:noFill/>
        </p:spPr>
        <p:txBody>
          <a:bodyPr wrap="none" rtlCol="0">
            <a:spAutoFit/>
          </a:bodyPr>
          <a:lstStyle/>
          <a:p>
            <a:pPr algn="l"/>
            <a:r>
              <a:rPr kumimoji="1" lang="en-US" altLang="ja-JP" sz="1200" dirty="0">
                <a:solidFill>
                  <a:srgbClr val="FF0000"/>
                </a:solidFill>
              </a:rPr>
              <a:t>MQTT</a:t>
            </a:r>
          </a:p>
          <a:p>
            <a:pPr algn="l"/>
            <a:r>
              <a:rPr kumimoji="1" lang="ja-JP" altLang="en-US" sz="1200" dirty="0">
                <a:solidFill>
                  <a:srgbClr val="FF0000"/>
                </a:solidFill>
              </a:rPr>
              <a:t>プロトコル</a:t>
            </a:r>
          </a:p>
        </p:txBody>
      </p:sp>
      <p:sp>
        <p:nvSpPr>
          <p:cNvPr id="21" name="吹き出し: 四角形 20">
            <a:extLst>
              <a:ext uri="{FF2B5EF4-FFF2-40B4-BE49-F238E27FC236}">
                <a16:creationId xmlns:a16="http://schemas.microsoft.com/office/drawing/2014/main" id="{9410A398-A8CA-0E80-4CB7-82CCA367A7D1}"/>
              </a:ext>
            </a:extLst>
          </p:cNvPr>
          <p:cNvSpPr/>
          <p:nvPr/>
        </p:nvSpPr>
        <p:spPr>
          <a:xfrm>
            <a:off x="7082238" y="2908023"/>
            <a:ext cx="1083265" cy="546265"/>
          </a:xfrm>
          <a:prstGeom prst="wedgeRectCallout">
            <a:avLst>
              <a:gd name="adj1" fmla="val 4601"/>
              <a:gd name="adj2" fmla="val -81636"/>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一定周期でデータ送信</a:t>
            </a:r>
          </a:p>
        </p:txBody>
      </p:sp>
    </p:spTree>
    <p:extLst>
      <p:ext uri="{BB962C8B-B14F-4D97-AF65-F5344CB8AC3E}">
        <p14:creationId xmlns:p14="http://schemas.microsoft.com/office/powerpoint/2010/main" val="218790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1185F-031F-4B5F-BB06-80CC6C3167B8}"/>
              </a:ext>
            </a:extLst>
          </p:cNvPr>
          <p:cNvSpPr>
            <a:spLocks noGrp="1"/>
          </p:cNvSpPr>
          <p:nvPr>
            <p:ph type="title"/>
          </p:nvPr>
        </p:nvSpPr>
        <p:spPr/>
        <p:txBody>
          <a:bodyPr/>
          <a:lstStyle/>
          <a:p>
            <a:r>
              <a:rPr kumimoji="1" lang="ja-JP" altLang="en-US" dirty="0"/>
              <a:t>できあがるセンサ端末</a:t>
            </a:r>
          </a:p>
        </p:txBody>
      </p:sp>
      <p:sp>
        <p:nvSpPr>
          <p:cNvPr id="3" name="コンテンツ プレースホルダー 2">
            <a:extLst>
              <a:ext uri="{FF2B5EF4-FFF2-40B4-BE49-F238E27FC236}">
                <a16:creationId xmlns:a16="http://schemas.microsoft.com/office/drawing/2014/main" id="{9876E499-F168-43A6-4FA2-FA4E04A36E73}"/>
              </a:ext>
            </a:extLst>
          </p:cNvPr>
          <p:cNvSpPr>
            <a:spLocks noGrp="1"/>
          </p:cNvSpPr>
          <p:nvPr>
            <p:ph sz="half" idx="1"/>
          </p:nvPr>
        </p:nvSpPr>
        <p:spPr/>
        <p:txBody>
          <a:bodyPr/>
          <a:lstStyle/>
          <a:p>
            <a:r>
              <a:rPr lang="ja-JP" altLang="en-US" dirty="0"/>
              <a:t>マイコン本体</a:t>
            </a:r>
            <a:endParaRPr kumimoji="1" lang="en-US" altLang="ja-JP" dirty="0"/>
          </a:p>
          <a:p>
            <a:pPr lvl="1"/>
            <a:r>
              <a:rPr lang="en-US" altLang="ja-JP" dirty="0"/>
              <a:t>Arduino (</a:t>
            </a:r>
            <a:r>
              <a:rPr lang="ja-JP" altLang="en-US" dirty="0"/>
              <a:t>および互換機</a:t>
            </a:r>
            <a:r>
              <a:rPr lang="en-US" altLang="ja-JP" dirty="0"/>
              <a:t>)</a:t>
            </a:r>
          </a:p>
          <a:p>
            <a:pPr lvl="1"/>
            <a:endParaRPr kumimoji="1" lang="en-US" altLang="ja-JP" dirty="0"/>
          </a:p>
          <a:p>
            <a:r>
              <a:rPr kumimoji="1" lang="ja-JP" altLang="en-US" dirty="0"/>
              <a:t>周辺回路接続</a:t>
            </a:r>
            <a:r>
              <a:rPr kumimoji="1" lang="en-US" altLang="ja-JP" dirty="0"/>
              <a:t>(</a:t>
            </a:r>
            <a:r>
              <a:rPr kumimoji="1" lang="ja-JP" altLang="en-US" dirty="0"/>
              <a:t>はんだ付け回避</a:t>
            </a:r>
            <a:r>
              <a:rPr kumimoji="1" lang="en-US" altLang="ja-JP" dirty="0"/>
              <a:t>)</a:t>
            </a:r>
          </a:p>
          <a:p>
            <a:pPr lvl="1"/>
            <a:r>
              <a:rPr lang="en-US" altLang="ja-JP" dirty="0" err="1"/>
              <a:t>Seeed</a:t>
            </a:r>
            <a:r>
              <a:rPr lang="en-US" altLang="ja-JP" dirty="0"/>
              <a:t> Studio</a:t>
            </a:r>
            <a:r>
              <a:rPr lang="ja-JP" altLang="en-US" dirty="0"/>
              <a:t>社の</a:t>
            </a:r>
            <a:r>
              <a:rPr lang="en-US" altLang="ja-JP" dirty="0"/>
              <a:t>Grove system</a:t>
            </a:r>
            <a:r>
              <a:rPr lang="ja-JP" altLang="en-US" dirty="0"/>
              <a:t>を活用</a:t>
            </a:r>
            <a:endParaRPr lang="en-US" altLang="ja-JP" dirty="0"/>
          </a:p>
          <a:p>
            <a:pPr lvl="1"/>
            <a:endParaRPr lang="en-US" altLang="ja-JP" dirty="0"/>
          </a:p>
          <a:p>
            <a:r>
              <a:rPr kumimoji="1" lang="ja-JP" altLang="en-US" dirty="0"/>
              <a:t>利用するセンサ</a:t>
            </a:r>
            <a:r>
              <a:rPr kumimoji="1" lang="en-US" altLang="ja-JP" dirty="0"/>
              <a:t>/</a:t>
            </a:r>
            <a:r>
              <a:rPr kumimoji="1" lang="ja-JP" altLang="en-US" dirty="0"/>
              <a:t>周辺回路</a:t>
            </a:r>
            <a:endParaRPr kumimoji="1" lang="en-US" altLang="ja-JP" dirty="0"/>
          </a:p>
          <a:p>
            <a:pPr lvl="1"/>
            <a:r>
              <a:rPr lang="en-US" altLang="ja-JP" dirty="0" err="1"/>
              <a:t>Seeed</a:t>
            </a:r>
            <a:r>
              <a:rPr lang="en-US" altLang="ja-JP" dirty="0"/>
              <a:t> Studio</a:t>
            </a:r>
            <a:r>
              <a:rPr lang="ja-JP" altLang="en-US" dirty="0"/>
              <a:t>社のセンサ</a:t>
            </a:r>
            <a:endParaRPr lang="en-US" altLang="ja-JP" dirty="0"/>
          </a:p>
          <a:p>
            <a:pPr lvl="1"/>
            <a:r>
              <a:rPr kumimoji="1" lang="en-US" altLang="ja-JP" dirty="0"/>
              <a:t>Arduino</a:t>
            </a:r>
            <a:r>
              <a:rPr kumimoji="1" lang="ja-JP" altLang="en-US" dirty="0"/>
              <a:t>公式のシールド</a:t>
            </a:r>
            <a:endParaRPr kumimoji="1" lang="en-US" altLang="ja-JP" dirty="0"/>
          </a:p>
          <a:p>
            <a:pPr lvl="1"/>
            <a:r>
              <a:rPr kumimoji="1" lang="ja-JP" altLang="en-US" dirty="0"/>
              <a:t>マイコン関連ベンダのモジュール</a:t>
            </a:r>
            <a:endParaRPr kumimoji="1" lang="en-US" altLang="ja-JP" dirty="0"/>
          </a:p>
          <a:p>
            <a:pPr lvl="2"/>
            <a:r>
              <a:rPr lang="en-US" altLang="ja-JP" dirty="0"/>
              <a:t>Adafruit, </a:t>
            </a:r>
            <a:r>
              <a:rPr lang="en-US" altLang="ja-JP" dirty="0" err="1"/>
              <a:t>Sparcfun</a:t>
            </a:r>
            <a:r>
              <a:rPr lang="en-US" altLang="ja-JP" dirty="0"/>
              <a:t>, </a:t>
            </a:r>
            <a:r>
              <a:rPr lang="ja-JP" altLang="en-US" dirty="0"/>
              <a:t>秋月電子など</a:t>
            </a:r>
            <a:endParaRPr kumimoji="1" lang="ja-JP" altLang="en-US" dirty="0"/>
          </a:p>
        </p:txBody>
      </p:sp>
      <p:sp>
        <p:nvSpPr>
          <p:cNvPr id="4" name="コンテンツ プレースホルダー 3">
            <a:extLst>
              <a:ext uri="{FF2B5EF4-FFF2-40B4-BE49-F238E27FC236}">
                <a16:creationId xmlns:a16="http://schemas.microsoft.com/office/drawing/2014/main" id="{234B2E61-2BE7-CB35-ED0D-AE083334140D}"/>
              </a:ext>
            </a:extLst>
          </p:cNvPr>
          <p:cNvSpPr>
            <a:spLocks noGrp="1"/>
          </p:cNvSpPr>
          <p:nvPr>
            <p:ph sz="half" idx="2"/>
          </p:nvPr>
        </p:nvSpPr>
        <p:spPr/>
        <p:txBody>
          <a:bodyPr>
            <a:normAutofit fontScale="85000" lnSpcReduction="20000"/>
          </a:bodyPr>
          <a:lstStyle/>
          <a:p>
            <a:r>
              <a:rPr kumimoji="1" lang="ja-JP" altLang="en-US" dirty="0"/>
              <a:t>端末のプログラム</a:t>
            </a:r>
            <a:r>
              <a:rPr lang="en-US" altLang="ja-JP" dirty="0"/>
              <a:t> : </a:t>
            </a:r>
            <a:r>
              <a:rPr kumimoji="1" lang="ja-JP" altLang="en-US" dirty="0"/>
              <a:t>自動生成</a:t>
            </a:r>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r>
              <a:rPr lang="ja-JP" altLang="en-US" dirty="0"/>
              <a:t>動作確認済み機種</a:t>
            </a:r>
            <a:endParaRPr lang="en-US" altLang="ja-JP" dirty="0"/>
          </a:p>
          <a:p>
            <a:pPr lvl="1"/>
            <a:r>
              <a:rPr kumimoji="1" lang="en-US" altLang="ja-JP" dirty="0"/>
              <a:t>MKR Zero, MKR </a:t>
            </a:r>
            <a:r>
              <a:rPr kumimoji="1" lang="en-US" altLang="ja-JP" dirty="0" err="1"/>
              <a:t>WiFi</a:t>
            </a:r>
            <a:r>
              <a:rPr kumimoji="1" lang="en-US" altLang="ja-JP" dirty="0"/>
              <a:t> 1010</a:t>
            </a:r>
          </a:p>
          <a:p>
            <a:pPr lvl="1"/>
            <a:r>
              <a:rPr lang="en-US" altLang="ja-JP" dirty="0"/>
              <a:t>Nano 33 IoT</a:t>
            </a:r>
          </a:p>
          <a:p>
            <a:pPr lvl="1"/>
            <a:r>
              <a:rPr lang="ja-JP" altLang="en-US" dirty="0"/>
              <a:t>一部機能限定</a:t>
            </a:r>
            <a:endParaRPr lang="en-US" altLang="ja-JP" dirty="0"/>
          </a:p>
          <a:p>
            <a:pPr lvl="2"/>
            <a:r>
              <a:rPr kumimoji="1" lang="en-US" altLang="ja-JP" dirty="0"/>
              <a:t>Uno </a:t>
            </a:r>
            <a:r>
              <a:rPr lang="en-US" altLang="ja-JP" dirty="0"/>
              <a:t>R4 minima, Uno R4 </a:t>
            </a:r>
            <a:r>
              <a:rPr lang="en-US" altLang="ja-JP" dirty="0" err="1"/>
              <a:t>WiFi</a:t>
            </a:r>
            <a:endParaRPr lang="en-US" altLang="ja-JP" dirty="0"/>
          </a:p>
          <a:p>
            <a:pPr lvl="3"/>
            <a:r>
              <a:rPr lang="en-US" altLang="ja-JP" dirty="0"/>
              <a:t>Sleep,</a:t>
            </a:r>
            <a:r>
              <a:rPr lang="ja-JP" altLang="en-US" dirty="0"/>
              <a:t> ウオッチドッグが未対応</a:t>
            </a:r>
            <a:endParaRPr lang="en-US" altLang="ja-JP" dirty="0"/>
          </a:p>
          <a:p>
            <a:pPr lvl="2"/>
            <a:r>
              <a:rPr kumimoji="1" lang="en-US" altLang="ja-JP" dirty="0"/>
              <a:t>Nano ESP32</a:t>
            </a:r>
          </a:p>
          <a:p>
            <a:pPr lvl="3"/>
            <a:r>
              <a:rPr kumimoji="1" lang="ja-JP" altLang="en-US" dirty="0"/>
              <a:t>スケッチは動くが配線に問題あり</a:t>
            </a:r>
          </a:p>
        </p:txBody>
      </p:sp>
      <p:sp>
        <p:nvSpPr>
          <p:cNvPr id="5" name="フローチャート: 代替処理 4">
            <a:extLst>
              <a:ext uri="{FF2B5EF4-FFF2-40B4-BE49-F238E27FC236}">
                <a16:creationId xmlns:a16="http://schemas.microsoft.com/office/drawing/2014/main" id="{8A3E470E-24FE-090E-D397-3F260E71FD41}"/>
              </a:ext>
            </a:extLst>
          </p:cNvPr>
          <p:cNvSpPr/>
          <p:nvPr/>
        </p:nvSpPr>
        <p:spPr>
          <a:xfrm>
            <a:off x="4959288" y="1410194"/>
            <a:ext cx="3621024" cy="1217459"/>
          </a:xfrm>
          <a:prstGeom prst="flowChartAlternateProcess">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機種限定</a:t>
            </a:r>
            <a:r>
              <a:rPr kumimoji="1" lang="en-US" altLang="ja-JP" dirty="0">
                <a:solidFill>
                  <a:schemeClr val="tx1"/>
                </a:solidFill>
              </a:rPr>
              <a:t>(</a:t>
            </a:r>
            <a:r>
              <a:rPr kumimoji="1" lang="ja-JP" altLang="en-US" dirty="0">
                <a:solidFill>
                  <a:schemeClr val="tx1"/>
                </a:solidFill>
              </a:rPr>
              <a:t>メモリ容量が足かせ</a:t>
            </a:r>
            <a:r>
              <a:rPr kumimoji="1" lang="en-US" altLang="ja-JP" dirty="0">
                <a:solidFill>
                  <a:schemeClr val="tx1"/>
                </a:solidFill>
              </a:rPr>
              <a:t>)</a:t>
            </a:r>
          </a:p>
          <a:p>
            <a:r>
              <a:rPr kumimoji="1" lang="ja-JP" altLang="en-US" sz="1200" dirty="0">
                <a:solidFill>
                  <a:schemeClr val="tx1"/>
                </a:solidFill>
              </a:rPr>
              <a:t>・</a:t>
            </a:r>
            <a:r>
              <a:rPr kumimoji="1" lang="en-US" altLang="ja-JP" sz="1200" dirty="0">
                <a:solidFill>
                  <a:schemeClr val="tx1"/>
                </a:solidFill>
              </a:rPr>
              <a:t>MKR</a:t>
            </a:r>
            <a:r>
              <a:rPr kumimoji="1" lang="ja-JP" altLang="en-US" sz="1200" dirty="0">
                <a:solidFill>
                  <a:schemeClr val="tx1"/>
                </a:solidFill>
              </a:rPr>
              <a:t>ファミリ</a:t>
            </a:r>
            <a:endParaRPr kumimoji="1" lang="en-US" altLang="ja-JP" sz="1200" dirty="0">
              <a:solidFill>
                <a:schemeClr val="tx1"/>
              </a:solidFill>
            </a:endParaRPr>
          </a:p>
          <a:p>
            <a:r>
              <a:rPr kumimoji="1" lang="ja-JP" altLang="en-US" sz="1200" dirty="0">
                <a:solidFill>
                  <a:schemeClr val="tx1"/>
                </a:solidFill>
              </a:rPr>
              <a:t>・</a:t>
            </a:r>
            <a:r>
              <a:rPr kumimoji="1" lang="en-US" altLang="ja-JP" sz="1200" dirty="0">
                <a:solidFill>
                  <a:schemeClr val="tx1"/>
                </a:solidFill>
              </a:rPr>
              <a:t>Nano</a:t>
            </a:r>
            <a:r>
              <a:rPr kumimoji="1" lang="ja-JP" altLang="en-US" sz="1200" dirty="0">
                <a:solidFill>
                  <a:schemeClr val="tx1"/>
                </a:solidFill>
              </a:rPr>
              <a:t>ファミリ </a:t>
            </a:r>
            <a:r>
              <a:rPr kumimoji="1" lang="en-US" altLang="ja-JP" sz="1200" dirty="0">
                <a:solidFill>
                  <a:schemeClr val="tx1"/>
                </a:solidFill>
              </a:rPr>
              <a:t>(SAMD</a:t>
            </a:r>
            <a:r>
              <a:rPr kumimoji="1" lang="ja-JP" altLang="en-US" sz="1200" dirty="0">
                <a:solidFill>
                  <a:schemeClr val="tx1"/>
                </a:solidFill>
              </a:rPr>
              <a:t>アーキテクチャの機種</a:t>
            </a:r>
            <a:r>
              <a:rPr kumimoji="1" lang="en-US" altLang="ja-JP" sz="1200" dirty="0">
                <a:solidFill>
                  <a:schemeClr val="tx1"/>
                </a:solidFill>
              </a:rPr>
              <a:t>)</a:t>
            </a:r>
          </a:p>
          <a:p>
            <a:r>
              <a:rPr kumimoji="1" lang="ja-JP" altLang="en-US" sz="1200" dirty="0">
                <a:solidFill>
                  <a:schemeClr val="tx1"/>
                </a:solidFill>
              </a:rPr>
              <a:t>・</a:t>
            </a:r>
            <a:r>
              <a:rPr kumimoji="1" lang="en-US" altLang="ja-JP" sz="1200" dirty="0">
                <a:solidFill>
                  <a:schemeClr val="tx1"/>
                </a:solidFill>
              </a:rPr>
              <a:t>Uno R4 (</a:t>
            </a:r>
            <a:r>
              <a:rPr kumimoji="1" lang="ja-JP" altLang="en-US" sz="1200" dirty="0">
                <a:solidFill>
                  <a:schemeClr val="tx1"/>
                </a:solidFill>
              </a:rPr>
              <a:t>今年発売 </a:t>
            </a:r>
            <a:r>
              <a:rPr kumimoji="1" lang="en-US" altLang="ja-JP" sz="1200" dirty="0">
                <a:solidFill>
                  <a:schemeClr val="tx1"/>
                </a:solidFill>
              </a:rPr>
              <a:t>: </a:t>
            </a:r>
            <a:r>
              <a:rPr kumimoji="1" lang="ja-JP" altLang="en-US" sz="1200" dirty="0">
                <a:solidFill>
                  <a:schemeClr val="tx1"/>
                </a:solidFill>
              </a:rPr>
              <a:t>ルネサス製</a:t>
            </a:r>
            <a:r>
              <a:rPr kumimoji="1" lang="en-US" altLang="ja-JP" sz="1200" dirty="0">
                <a:solidFill>
                  <a:schemeClr val="tx1"/>
                </a:solidFill>
              </a:rPr>
              <a:t>MCU)</a:t>
            </a:r>
            <a:endParaRPr kumimoji="1" lang="ja-JP" altLang="en-US" sz="1200" dirty="0">
              <a:solidFill>
                <a:schemeClr val="tx1"/>
              </a:solidFill>
            </a:endParaRPr>
          </a:p>
        </p:txBody>
      </p:sp>
      <p:sp>
        <p:nvSpPr>
          <p:cNvPr id="6" name="フローチャート: 代替処理 5">
            <a:extLst>
              <a:ext uri="{FF2B5EF4-FFF2-40B4-BE49-F238E27FC236}">
                <a16:creationId xmlns:a16="http://schemas.microsoft.com/office/drawing/2014/main" id="{FA2D12E6-EBF8-F0A2-8821-B11BA26DFF71}"/>
              </a:ext>
            </a:extLst>
          </p:cNvPr>
          <p:cNvSpPr/>
          <p:nvPr/>
        </p:nvSpPr>
        <p:spPr>
          <a:xfrm>
            <a:off x="4331303" y="79003"/>
            <a:ext cx="3621024" cy="653794"/>
          </a:xfrm>
          <a:prstGeom prst="flowChartAlternateProcess">
            <a:avLst/>
          </a:prstGeom>
          <a:solidFill>
            <a:srgbClr val="FFE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複数種類のセンサを搭載可能</a:t>
            </a:r>
            <a:endParaRPr kumimoji="1" lang="en-US" altLang="ja-JP" sz="1600" dirty="0">
              <a:solidFill>
                <a:schemeClr val="tx1"/>
              </a:solidFill>
            </a:endParaRPr>
          </a:p>
          <a:p>
            <a:r>
              <a:rPr kumimoji="1" lang="ja-JP" altLang="en-US" sz="1200" dirty="0">
                <a:solidFill>
                  <a:schemeClr val="tx1"/>
                </a:solidFill>
              </a:rPr>
              <a:t>・</a:t>
            </a:r>
            <a:r>
              <a:rPr kumimoji="1" lang="en-US" altLang="ja-JP" sz="1200" dirty="0">
                <a:solidFill>
                  <a:schemeClr val="tx1"/>
                </a:solidFill>
              </a:rPr>
              <a:t>Arduino</a:t>
            </a:r>
            <a:r>
              <a:rPr kumimoji="1" lang="ja-JP" altLang="en-US" sz="1200" dirty="0">
                <a:solidFill>
                  <a:schemeClr val="tx1"/>
                </a:solidFill>
              </a:rPr>
              <a:t>のメモリ容量の許容範囲内</a:t>
            </a:r>
            <a:endParaRPr kumimoji="1" lang="en-US" altLang="ja-JP" sz="1200" dirty="0">
              <a:solidFill>
                <a:schemeClr val="tx1"/>
              </a:solidFill>
            </a:endParaRPr>
          </a:p>
          <a:p>
            <a:r>
              <a:rPr kumimoji="1" lang="ja-JP" altLang="en-US" sz="1200" dirty="0">
                <a:solidFill>
                  <a:schemeClr val="tx1"/>
                </a:solidFill>
              </a:rPr>
              <a:t>・同一</a:t>
            </a:r>
            <a:r>
              <a:rPr kumimoji="1" lang="en-US" altLang="ja-JP" sz="1200" dirty="0">
                <a:solidFill>
                  <a:schemeClr val="tx1"/>
                </a:solidFill>
              </a:rPr>
              <a:t>IC</a:t>
            </a:r>
            <a:r>
              <a:rPr kumimoji="1" lang="ja-JP" altLang="en-US" sz="1200" dirty="0">
                <a:solidFill>
                  <a:schemeClr val="tx1"/>
                </a:solidFill>
              </a:rPr>
              <a:t>のセンサを複数は不可</a:t>
            </a:r>
          </a:p>
        </p:txBody>
      </p:sp>
    </p:spTree>
    <p:extLst>
      <p:ext uri="{BB962C8B-B14F-4D97-AF65-F5344CB8AC3E}">
        <p14:creationId xmlns:p14="http://schemas.microsoft.com/office/powerpoint/2010/main" val="280337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A551F-F79B-B983-79B0-A43DD6D39EE2}"/>
              </a:ext>
            </a:extLst>
          </p:cNvPr>
          <p:cNvSpPr>
            <a:spLocks noGrp="1"/>
          </p:cNvSpPr>
          <p:nvPr>
            <p:ph type="title"/>
          </p:nvPr>
        </p:nvSpPr>
        <p:spPr/>
        <p:txBody>
          <a:bodyPr/>
          <a:lstStyle/>
          <a:p>
            <a:r>
              <a:rPr kumimoji="1" lang="ja-JP" altLang="en-US" dirty="0"/>
              <a:t>プログラム自動生成環境</a:t>
            </a:r>
          </a:p>
        </p:txBody>
      </p:sp>
      <p:sp>
        <p:nvSpPr>
          <p:cNvPr id="7" name="テキスト ボックス 6">
            <a:extLst>
              <a:ext uri="{FF2B5EF4-FFF2-40B4-BE49-F238E27FC236}">
                <a16:creationId xmlns:a16="http://schemas.microsoft.com/office/drawing/2014/main" id="{53BA9243-DD56-0AC8-3125-9D4852B117AC}"/>
              </a:ext>
            </a:extLst>
          </p:cNvPr>
          <p:cNvSpPr txBox="1"/>
          <p:nvPr/>
        </p:nvSpPr>
        <p:spPr>
          <a:xfrm>
            <a:off x="1329569" y="961731"/>
            <a:ext cx="1569660" cy="276999"/>
          </a:xfrm>
          <a:prstGeom prst="rect">
            <a:avLst/>
          </a:prstGeom>
          <a:noFill/>
        </p:spPr>
        <p:txBody>
          <a:bodyPr wrap="none" rtlCol="0">
            <a:spAutoFit/>
          </a:bodyPr>
          <a:lstStyle/>
          <a:p>
            <a:pPr algn="l"/>
            <a:r>
              <a:rPr kumimoji="1" lang="ja-JP" altLang="en-US" sz="1200" dirty="0"/>
              <a:t>端末仕様作成アプリ</a:t>
            </a:r>
          </a:p>
        </p:txBody>
      </p:sp>
      <p:pic>
        <p:nvPicPr>
          <p:cNvPr id="1028" name="Picture 4">
            <a:extLst>
              <a:ext uri="{FF2B5EF4-FFF2-40B4-BE49-F238E27FC236}">
                <a16:creationId xmlns:a16="http://schemas.microsoft.com/office/drawing/2014/main" id="{F4E3AF50-04AE-30F5-FA91-53BBCABF0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36" y="1408699"/>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4760356E-AAC1-D6E7-8183-9E00773C412F}"/>
              </a:ext>
            </a:extLst>
          </p:cNvPr>
          <p:cNvSpPr/>
          <p:nvPr/>
        </p:nvSpPr>
        <p:spPr>
          <a:xfrm>
            <a:off x="1009233" y="1767158"/>
            <a:ext cx="344859" cy="156754"/>
          </a:xfrm>
          <a:prstGeom prst="leftRightArrow">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9" name="テキスト ボックス 8">
            <a:extLst>
              <a:ext uri="{FF2B5EF4-FFF2-40B4-BE49-F238E27FC236}">
                <a16:creationId xmlns:a16="http://schemas.microsoft.com/office/drawing/2014/main" id="{7C5FCDEA-4C9D-F901-DFC3-2D46B744F81F}"/>
              </a:ext>
            </a:extLst>
          </p:cNvPr>
          <p:cNvSpPr txBox="1"/>
          <p:nvPr/>
        </p:nvSpPr>
        <p:spPr>
          <a:xfrm>
            <a:off x="924684" y="1490159"/>
            <a:ext cx="492443" cy="276999"/>
          </a:xfrm>
          <a:prstGeom prst="rect">
            <a:avLst/>
          </a:prstGeom>
          <a:noFill/>
        </p:spPr>
        <p:txBody>
          <a:bodyPr wrap="none" rtlCol="0">
            <a:spAutoFit/>
          </a:bodyPr>
          <a:lstStyle/>
          <a:p>
            <a:pPr algn="l"/>
            <a:r>
              <a:rPr kumimoji="1" lang="ja-JP" altLang="en-US" sz="1200" dirty="0"/>
              <a:t>対話</a:t>
            </a:r>
          </a:p>
        </p:txBody>
      </p:sp>
      <p:pic>
        <p:nvPicPr>
          <p:cNvPr id="1030" name="Picture 6">
            <a:extLst>
              <a:ext uri="{FF2B5EF4-FFF2-40B4-BE49-F238E27FC236}">
                <a16:creationId xmlns:a16="http://schemas.microsoft.com/office/drawing/2014/main" id="{30FD992F-8A5B-9C07-5B71-24616C087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827" y="1954964"/>
            <a:ext cx="380524" cy="3186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9102D929-BDEF-2260-D6F3-A2703A7FC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485" y="1924265"/>
            <a:ext cx="380524" cy="31861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9D4F1557-A789-81C7-FB5A-3D6F9111FB0F}"/>
              </a:ext>
            </a:extLst>
          </p:cNvPr>
          <p:cNvSpPr txBox="1"/>
          <p:nvPr/>
        </p:nvSpPr>
        <p:spPr>
          <a:xfrm>
            <a:off x="5757372" y="2201878"/>
            <a:ext cx="748923"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p>
        </p:txBody>
      </p:sp>
      <p:sp>
        <p:nvSpPr>
          <p:cNvPr id="18" name="テキスト ボックス 17">
            <a:extLst>
              <a:ext uri="{FF2B5EF4-FFF2-40B4-BE49-F238E27FC236}">
                <a16:creationId xmlns:a16="http://schemas.microsoft.com/office/drawing/2014/main" id="{D6747CBE-FF38-23DB-69F7-62D02ACA68A3}"/>
              </a:ext>
            </a:extLst>
          </p:cNvPr>
          <p:cNvSpPr txBox="1"/>
          <p:nvPr/>
        </p:nvSpPr>
        <p:spPr>
          <a:xfrm>
            <a:off x="3958068" y="929842"/>
            <a:ext cx="1569660" cy="276999"/>
          </a:xfrm>
          <a:prstGeom prst="rect">
            <a:avLst/>
          </a:prstGeom>
          <a:noFill/>
        </p:spPr>
        <p:txBody>
          <a:bodyPr wrap="none" rtlCol="0">
            <a:spAutoFit/>
          </a:bodyPr>
          <a:lstStyle/>
          <a:p>
            <a:pPr algn="l"/>
            <a:r>
              <a:rPr kumimoji="1" lang="ja-JP" altLang="en-US" sz="1200" dirty="0"/>
              <a:t>仕様チェックアプリ</a:t>
            </a:r>
          </a:p>
        </p:txBody>
      </p:sp>
      <p:sp>
        <p:nvSpPr>
          <p:cNvPr id="20" name="テキスト ボックス 19">
            <a:extLst>
              <a:ext uri="{FF2B5EF4-FFF2-40B4-BE49-F238E27FC236}">
                <a16:creationId xmlns:a16="http://schemas.microsoft.com/office/drawing/2014/main" id="{E4F9C5CF-A4FD-37AF-7788-D87D17C9D8CC}"/>
              </a:ext>
            </a:extLst>
          </p:cNvPr>
          <p:cNvSpPr txBox="1"/>
          <p:nvPr/>
        </p:nvSpPr>
        <p:spPr>
          <a:xfrm>
            <a:off x="-3276" y="976009"/>
            <a:ext cx="954107" cy="461665"/>
          </a:xfrm>
          <a:prstGeom prst="rect">
            <a:avLst/>
          </a:prstGeom>
          <a:noFill/>
        </p:spPr>
        <p:txBody>
          <a:bodyPr wrap="none" rtlCol="0">
            <a:spAutoFit/>
          </a:bodyPr>
          <a:lstStyle/>
          <a:p>
            <a:pPr algn="ctr"/>
            <a:r>
              <a:rPr kumimoji="1" lang="ja-JP" altLang="en-US" sz="1200" dirty="0"/>
              <a:t>センサ端末</a:t>
            </a:r>
            <a:endParaRPr kumimoji="1" lang="en-US" altLang="ja-JP" sz="1200" dirty="0"/>
          </a:p>
          <a:p>
            <a:pPr algn="ctr"/>
            <a:r>
              <a:rPr kumimoji="1" lang="ja-JP" altLang="en-US" sz="1200" dirty="0"/>
              <a:t>開発者</a:t>
            </a:r>
          </a:p>
        </p:txBody>
      </p:sp>
      <p:pic>
        <p:nvPicPr>
          <p:cNvPr id="21" name="Picture 4">
            <a:extLst>
              <a:ext uri="{FF2B5EF4-FFF2-40B4-BE49-F238E27FC236}">
                <a16:creationId xmlns:a16="http://schemas.microsoft.com/office/drawing/2014/main" id="{5BE3339E-AF5A-9821-0EB5-34C4E0A02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990" y="941971"/>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22" name="吹き出し: 四角形 21">
            <a:extLst>
              <a:ext uri="{FF2B5EF4-FFF2-40B4-BE49-F238E27FC236}">
                <a16:creationId xmlns:a16="http://schemas.microsoft.com/office/drawing/2014/main" id="{E091D52A-AB78-1D1B-CC2D-68A0FE78B07C}"/>
              </a:ext>
            </a:extLst>
          </p:cNvPr>
          <p:cNvSpPr/>
          <p:nvPr/>
        </p:nvSpPr>
        <p:spPr>
          <a:xfrm>
            <a:off x="7201323" y="1834764"/>
            <a:ext cx="1517413" cy="701157"/>
          </a:xfrm>
          <a:prstGeom prst="wedgeRectCallout">
            <a:avLst>
              <a:gd name="adj1" fmla="val -35961"/>
              <a:gd name="adj2" fmla="val -69814"/>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仕様修正</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・周辺機器の配線</a:t>
            </a:r>
            <a:endPar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a:t>
            </a:r>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MQTT</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のパラメータ</a:t>
            </a:r>
          </a:p>
        </p:txBody>
      </p:sp>
      <p:sp>
        <p:nvSpPr>
          <p:cNvPr id="23" name="フリーフォーム: 図形 22">
            <a:extLst>
              <a:ext uri="{FF2B5EF4-FFF2-40B4-BE49-F238E27FC236}">
                <a16:creationId xmlns:a16="http://schemas.microsoft.com/office/drawing/2014/main" id="{B43C35FF-1D84-18CA-5FE6-5E050E245C1C}"/>
              </a:ext>
            </a:extLst>
          </p:cNvPr>
          <p:cNvSpPr/>
          <p:nvPr/>
        </p:nvSpPr>
        <p:spPr>
          <a:xfrm flipH="1">
            <a:off x="6250263" y="1438998"/>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596D767D-25C1-2433-D80A-FADC75670F3C}"/>
              </a:ext>
            </a:extLst>
          </p:cNvPr>
          <p:cNvSpPr/>
          <p:nvPr/>
        </p:nvSpPr>
        <p:spPr>
          <a:xfrm flipV="1">
            <a:off x="6341672" y="1543654"/>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4F1BCC2F-A575-F647-B1FC-E44170A8CCCC}"/>
              </a:ext>
            </a:extLst>
          </p:cNvPr>
          <p:cNvPicPr>
            <a:picLocks noChangeAspect="1"/>
          </p:cNvPicPr>
          <p:nvPr/>
        </p:nvPicPr>
        <p:blipFill rotWithShape="1">
          <a:blip r:embed="rId4">
            <a:extLst>
              <a:ext uri="{28A0092B-C50C-407E-A947-70E740481C1C}">
                <a14:useLocalDpi xmlns:a14="http://schemas.microsoft.com/office/drawing/2010/main" val="0"/>
              </a:ext>
            </a:extLst>
          </a:blip>
          <a:srcRect r="29123" b="25859"/>
          <a:stretch/>
        </p:blipFill>
        <p:spPr>
          <a:xfrm>
            <a:off x="5553490" y="3376504"/>
            <a:ext cx="1044214" cy="1109251"/>
          </a:xfrm>
          <a:prstGeom prst="rect">
            <a:avLst/>
          </a:prstGeom>
        </p:spPr>
      </p:pic>
      <p:sp>
        <p:nvSpPr>
          <p:cNvPr id="27" name="テキスト ボックス 26">
            <a:extLst>
              <a:ext uri="{FF2B5EF4-FFF2-40B4-BE49-F238E27FC236}">
                <a16:creationId xmlns:a16="http://schemas.microsoft.com/office/drawing/2014/main" id="{3DA9B77F-79AD-A220-D801-E787B3CB44BB}"/>
              </a:ext>
            </a:extLst>
          </p:cNvPr>
          <p:cNvSpPr txBox="1"/>
          <p:nvPr/>
        </p:nvSpPr>
        <p:spPr>
          <a:xfrm>
            <a:off x="6634276" y="3797958"/>
            <a:ext cx="1261884" cy="461665"/>
          </a:xfrm>
          <a:prstGeom prst="rect">
            <a:avLst/>
          </a:prstGeom>
          <a:noFill/>
        </p:spPr>
        <p:txBody>
          <a:bodyPr wrap="none" rtlCol="0">
            <a:spAutoFit/>
          </a:bodyPr>
          <a:lstStyle/>
          <a:p>
            <a:pPr algn="l"/>
            <a:r>
              <a:rPr kumimoji="1" lang="ja-JP" altLang="en-US" sz="1200" dirty="0"/>
              <a:t>端末プログラム</a:t>
            </a:r>
            <a:endParaRPr kumimoji="1" lang="en-US" altLang="ja-JP" sz="1200" dirty="0"/>
          </a:p>
          <a:p>
            <a:pPr algn="l"/>
            <a:r>
              <a:rPr kumimoji="1" lang="ja-JP" altLang="en-US" sz="1200" dirty="0"/>
              <a:t>生成アプリ</a:t>
            </a:r>
          </a:p>
        </p:txBody>
      </p:sp>
      <p:cxnSp>
        <p:nvCxnSpPr>
          <p:cNvPr id="29" name="直線矢印コネクタ 28">
            <a:extLst>
              <a:ext uri="{FF2B5EF4-FFF2-40B4-BE49-F238E27FC236}">
                <a16:creationId xmlns:a16="http://schemas.microsoft.com/office/drawing/2014/main" id="{183D789B-F60B-F735-E6BB-B92C4C990032}"/>
              </a:ext>
            </a:extLst>
          </p:cNvPr>
          <p:cNvCxnSpPr>
            <a:cxnSpLocks/>
            <a:stCxn id="16" idx="2"/>
          </p:cNvCxnSpPr>
          <p:nvPr/>
        </p:nvCxnSpPr>
        <p:spPr>
          <a:xfrm flipH="1">
            <a:off x="6131833" y="2632765"/>
            <a:ext cx="1" cy="635656"/>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422A5C2F-BC15-7EE0-4DD9-E774994F001E}"/>
              </a:ext>
            </a:extLst>
          </p:cNvPr>
          <p:cNvCxnSpPr>
            <a:cxnSpLocks/>
          </p:cNvCxnSpPr>
          <p:nvPr/>
        </p:nvCxnSpPr>
        <p:spPr>
          <a:xfrm flipH="1">
            <a:off x="5013653" y="4029500"/>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4" name="図 33" descr="グラフィカル ユーザー インターフェイス, テキスト, アプリケーション&#10;&#10;自動的に生成された説明">
            <a:extLst>
              <a:ext uri="{FF2B5EF4-FFF2-40B4-BE49-F238E27FC236}">
                <a16:creationId xmlns:a16="http://schemas.microsoft.com/office/drawing/2014/main" id="{3577DECF-6E08-0996-C88B-0F4BE2F0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268" y="3373856"/>
            <a:ext cx="1899836" cy="1309870"/>
          </a:xfrm>
          <a:prstGeom prst="rect">
            <a:avLst/>
          </a:prstGeom>
        </p:spPr>
      </p:pic>
      <p:sp>
        <p:nvSpPr>
          <p:cNvPr id="35" name="テキスト ボックス 34">
            <a:extLst>
              <a:ext uri="{FF2B5EF4-FFF2-40B4-BE49-F238E27FC236}">
                <a16:creationId xmlns:a16="http://schemas.microsoft.com/office/drawing/2014/main" id="{BE4B11D8-05CF-54E6-8610-B21193C80CD6}"/>
              </a:ext>
            </a:extLst>
          </p:cNvPr>
          <p:cNvSpPr txBox="1"/>
          <p:nvPr/>
        </p:nvSpPr>
        <p:spPr>
          <a:xfrm>
            <a:off x="3138827" y="4714856"/>
            <a:ext cx="1380506" cy="276999"/>
          </a:xfrm>
          <a:prstGeom prst="rect">
            <a:avLst/>
          </a:prstGeom>
          <a:noFill/>
        </p:spPr>
        <p:txBody>
          <a:bodyPr wrap="none" rtlCol="0">
            <a:spAutoFit/>
          </a:bodyPr>
          <a:lstStyle/>
          <a:p>
            <a:pPr algn="l"/>
            <a:r>
              <a:rPr kumimoji="1" lang="en-US" altLang="ja-JP" sz="1200" dirty="0"/>
              <a:t>Arduino</a:t>
            </a:r>
            <a:r>
              <a:rPr kumimoji="1" lang="ja-JP" altLang="en-US" sz="1200" dirty="0"/>
              <a:t>スケッチ</a:t>
            </a:r>
          </a:p>
        </p:txBody>
      </p:sp>
      <p:pic>
        <p:nvPicPr>
          <p:cNvPr id="1032" name="Picture 8">
            <a:extLst>
              <a:ext uri="{FF2B5EF4-FFF2-40B4-BE49-F238E27FC236}">
                <a16:creationId xmlns:a16="http://schemas.microsoft.com/office/drawing/2014/main" id="{069D5687-416E-F0FD-39FC-04B984EBAD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958" y="3742976"/>
            <a:ext cx="606552" cy="606552"/>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847F8BF3-BB49-D670-F4B4-64D7C422D92F}"/>
              </a:ext>
            </a:extLst>
          </p:cNvPr>
          <p:cNvSpPr txBox="1"/>
          <p:nvPr/>
        </p:nvSpPr>
        <p:spPr>
          <a:xfrm>
            <a:off x="6483677" y="752353"/>
            <a:ext cx="1415773" cy="276999"/>
          </a:xfrm>
          <a:prstGeom prst="rect">
            <a:avLst/>
          </a:prstGeom>
          <a:noFill/>
        </p:spPr>
        <p:txBody>
          <a:bodyPr wrap="none" rtlCol="0">
            <a:spAutoFit/>
          </a:bodyPr>
          <a:lstStyle/>
          <a:p>
            <a:pPr algn="ctr"/>
            <a:r>
              <a:rPr kumimoji="1" lang="ja-JP" altLang="en-US" sz="1200" dirty="0"/>
              <a:t>センサ端末開発者</a:t>
            </a:r>
          </a:p>
        </p:txBody>
      </p:sp>
      <p:pic>
        <p:nvPicPr>
          <p:cNvPr id="38" name="Picture 4">
            <a:extLst>
              <a:ext uri="{FF2B5EF4-FFF2-40B4-BE49-F238E27FC236}">
                <a16:creationId xmlns:a16="http://schemas.microsoft.com/office/drawing/2014/main" id="{F0012037-7263-462D-96B3-A641DB9A6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602619" y="3610280"/>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3CC2237D-DE2A-4912-EC9F-53F2F8A0D855}"/>
              </a:ext>
            </a:extLst>
          </p:cNvPr>
          <p:cNvSpPr txBox="1"/>
          <p:nvPr/>
        </p:nvSpPr>
        <p:spPr>
          <a:xfrm>
            <a:off x="1322508" y="3339209"/>
            <a:ext cx="1415773" cy="276999"/>
          </a:xfrm>
          <a:prstGeom prst="rect">
            <a:avLst/>
          </a:prstGeom>
          <a:noFill/>
        </p:spPr>
        <p:txBody>
          <a:bodyPr wrap="none" rtlCol="0">
            <a:spAutoFit/>
          </a:bodyPr>
          <a:lstStyle/>
          <a:p>
            <a:pPr algn="ctr"/>
            <a:r>
              <a:rPr kumimoji="1" lang="ja-JP" altLang="en-US" sz="1200" dirty="0"/>
              <a:t>センサ端末開発者</a:t>
            </a:r>
          </a:p>
        </p:txBody>
      </p:sp>
      <p:cxnSp>
        <p:nvCxnSpPr>
          <p:cNvPr id="40" name="直線矢印コネクタ 39">
            <a:extLst>
              <a:ext uri="{FF2B5EF4-FFF2-40B4-BE49-F238E27FC236}">
                <a16:creationId xmlns:a16="http://schemas.microsoft.com/office/drawing/2014/main" id="{52BA03B9-97AF-2CEB-4D8E-8219130E73E9}"/>
              </a:ext>
            </a:extLst>
          </p:cNvPr>
          <p:cNvCxnSpPr>
            <a:cxnSpLocks/>
          </p:cNvCxnSpPr>
          <p:nvPr/>
        </p:nvCxnSpPr>
        <p:spPr>
          <a:xfrm flipH="1">
            <a:off x="2447333" y="4046252"/>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EB16DC8-B4FD-ADF8-36DF-38CC42A4D9F9}"/>
              </a:ext>
            </a:extLst>
          </p:cNvPr>
          <p:cNvCxnSpPr>
            <a:cxnSpLocks/>
          </p:cNvCxnSpPr>
          <p:nvPr/>
        </p:nvCxnSpPr>
        <p:spPr>
          <a:xfrm flipH="1">
            <a:off x="1040344" y="4049114"/>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F3D2027-A347-32CB-8485-3EBCDFF387F3}"/>
              </a:ext>
            </a:extLst>
          </p:cNvPr>
          <p:cNvSpPr txBox="1"/>
          <p:nvPr/>
        </p:nvSpPr>
        <p:spPr>
          <a:xfrm>
            <a:off x="329728" y="4343521"/>
            <a:ext cx="764953" cy="276999"/>
          </a:xfrm>
          <a:prstGeom prst="rect">
            <a:avLst/>
          </a:prstGeom>
          <a:noFill/>
        </p:spPr>
        <p:txBody>
          <a:bodyPr wrap="none" rtlCol="0">
            <a:spAutoFit/>
          </a:bodyPr>
          <a:lstStyle/>
          <a:p>
            <a:pPr algn="l"/>
            <a:r>
              <a:rPr kumimoji="1" lang="en-US" altLang="ja-JP" sz="1200" dirty="0"/>
              <a:t>Arduino</a:t>
            </a:r>
            <a:endParaRPr kumimoji="1" lang="ja-JP" altLang="en-US" sz="1200" dirty="0"/>
          </a:p>
        </p:txBody>
      </p:sp>
      <p:pic>
        <p:nvPicPr>
          <p:cNvPr id="4" name="図 3">
            <a:extLst>
              <a:ext uri="{FF2B5EF4-FFF2-40B4-BE49-F238E27FC236}">
                <a16:creationId xmlns:a16="http://schemas.microsoft.com/office/drawing/2014/main" id="{88593820-4D4E-A661-B9E9-476116237A76}"/>
              </a:ext>
            </a:extLst>
          </p:cNvPr>
          <p:cNvPicPr>
            <a:picLocks noChangeAspect="1"/>
          </p:cNvPicPr>
          <p:nvPr/>
        </p:nvPicPr>
        <p:blipFill>
          <a:blip r:embed="rId7"/>
          <a:stretch>
            <a:fillRect/>
          </a:stretch>
        </p:blipFill>
        <p:spPr>
          <a:xfrm>
            <a:off x="1382375" y="1263264"/>
            <a:ext cx="1441524" cy="1652056"/>
          </a:xfrm>
          <a:prstGeom prst="rect">
            <a:avLst/>
          </a:prstGeom>
        </p:spPr>
      </p:pic>
      <p:sp>
        <p:nvSpPr>
          <p:cNvPr id="10" name="フリーフォーム: 図形 9">
            <a:extLst>
              <a:ext uri="{FF2B5EF4-FFF2-40B4-BE49-F238E27FC236}">
                <a16:creationId xmlns:a16="http://schemas.microsoft.com/office/drawing/2014/main" id="{0A217F20-EAD4-F02D-9BB5-A84E139ADCDC}"/>
              </a:ext>
            </a:extLst>
          </p:cNvPr>
          <p:cNvSpPr/>
          <p:nvPr/>
        </p:nvSpPr>
        <p:spPr>
          <a:xfrm>
            <a:off x="2738281" y="1437674"/>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4C6BF37-05F2-9B96-930B-2004C805D081}"/>
              </a:ext>
            </a:extLst>
          </p:cNvPr>
          <p:cNvSpPr txBox="1"/>
          <p:nvPr/>
        </p:nvSpPr>
        <p:spPr>
          <a:xfrm>
            <a:off x="2905403" y="2320477"/>
            <a:ext cx="748923"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p>
        </p:txBody>
      </p:sp>
      <p:pic>
        <p:nvPicPr>
          <p:cNvPr id="19" name="図 18">
            <a:extLst>
              <a:ext uri="{FF2B5EF4-FFF2-40B4-BE49-F238E27FC236}">
                <a16:creationId xmlns:a16="http://schemas.microsoft.com/office/drawing/2014/main" id="{5EF08510-31C3-972D-7B00-76D74BBC0D71}"/>
              </a:ext>
            </a:extLst>
          </p:cNvPr>
          <p:cNvPicPr>
            <a:picLocks noChangeAspect="1"/>
          </p:cNvPicPr>
          <p:nvPr/>
        </p:nvPicPr>
        <p:blipFill>
          <a:blip r:embed="rId8"/>
          <a:stretch>
            <a:fillRect/>
          </a:stretch>
        </p:blipFill>
        <p:spPr>
          <a:xfrm>
            <a:off x="4084503" y="1206841"/>
            <a:ext cx="1386081" cy="1583752"/>
          </a:xfrm>
          <a:prstGeom prst="rect">
            <a:avLst/>
          </a:prstGeom>
        </p:spPr>
      </p:pic>
      <p:sp>
        <p:nvSpPr>
          <p:cNvPr id="25" name="フリーフォーム: 図形 24">
            <a:extLst>
              <a:ext uri="{FF2B5EF4-FFF2-40B4-BE49-F238E27FC236}">
                <a16:creationId xmlns:a16="http://schemas.microsoft.com/office/drawing/2014/main" id="{E9F71B02-2CD3-0FC6-BE19-B6B29CFC1587}"/>
              </a:ext>
            </a:extLst>
          </p:cNvPr>
          <p:cNvSpPr/>
          <p:nvPr/>
        </p:nvSpPr>
        <p:spPr>
          <a:xfrm flipH="1">
            <a:off x="3488600" y="1414223"/>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315C8F73-49BB-1BDB-A699-545ACC361023}"/>
              </a:ext>
            </a:extLst>
          </p:cNvPr>
          <p:cNvSpPr/>
          <p:nvPr/>
        </p:nvSpPr>
        <p:spPr>
          <a:xfrm>
            <a:off x="5501340" y="1371902"/>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556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雲 10">
            <a:extLst>
              <a:ext uri="{FF2B5EF4-FFF2-40B4-BE49-F238E27FC236}">
                <a16:creationId xmlns:a16="http://schemas.microsoft.com/office/drawing/2014/main" id="{EA71CD94-3182-0A17-7B24-260383B250AD}"/>
              </a:ext>
            </a:extLst>
          </p:cNvPr>
          <p:cNvSpPr/>
          <p:nvPr/>
        </p:nvSpPr>
        <p:spPr>
          <a:xfrm>
            <a:off x="5861552" y="1968699"/>
            <a:ext cx="1154757" cy="804672"/>
          </a:xfrm>
          <a:prstGeom prst="cloud">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センサ用</a:t>
            </a:r>
            <a:endParaRPr kumimoji="1" lang="en-US" altLang="ja-JP" sz="1100" dirty="0">
              <a:solidFill>
                <a:schemeClr val="tx1"/>
              </a:solidFill>
            </a:endParaRPr>
          </a:p>
          <a:p>
            <a:pPr algn="ctr"/>
            <a:r>
              <a:rPr kumimoji="1" lang="en-US" altLang="ja-JP" sz="1100" dirty="0">
                <a:solidFill>
                  <a:schemeClr val="tx1"/>
                </a:solidFill>
              </a:rPr>
              <a:t>IP</a:t>
            </a:r>
            <a:r>
              <a:rPr kumimoji="1" lang="ja-JP" altLang="en-US" sz="1100" dirty="0">
                <a:solidFill>
                  <a:schemeClr val="tx1"/>
                </a:solidFill>
              </a:rPr>
              <a:t>網</a:t>
            </a:r>
          </a:p>
        </p:txBody>
      </p:sp>
      <p:sp>
        <p:nvSpPr>
          <p:cNvPr id="2" name="タイトル 1">
            <a:extLst>
              <a:ext uri="{FF2B5EF4-FFF2-40B4-BE49-F238E27FC236}">
                <a16:creationId xmlns:a16="http://schemas.microsoft.com/office/drawing/2014/main" id="{16B09375-8E36-C640-4753-9A0B62AD897A}"/>
              </a:ext>
            </a:extLst>
          </p:cNvPr>
          <p:cNvSpPr>
            <a:spLocks noGrp="1"/>
          </p:cNvSpPr>
          <p:nvPr>
            <p:ph type="title"/>
          </p:nvPr>
        </p:nvSpPr>
        <p:spPr/>
        <p:txBody>
          <a:bodyPr/>
          <a:lstStyle/>
          <a:p>
            <a:r>
              <a:rPr kumimoji="1" lang="ja-JP" altLang="en-US" dirty="0"/>
              <a:t>想定する人材</a:t>
            </a:r>
          </a:p>
        </p:txBody>
      </p:sp>
      <p:sp>
        <p:nvSpPr>
          <p:cNvPr id="16" name="コンテンツ プレースホルダー 15">
            <a:extLst>
              <a:ext uri="{FF2B5EF4-FFF2-40B4-BE49-F238E27FC236}">
                <a16:creationId xmlns:a16="http://schemas.microsoft.com/office/drawing/2014/main" id="{C892717E-B1F0-FC80-4BA7-B37C371695BF}"/>
              </a:ext>
            </a:extLst>
          </p:cNvPr>
          <p:cNvSpPr>
            <a:spLocks noGrp="1"/>
          </p:cNvSpPr>
          <p:nvPr>
            <p:ph idx="1"/>
          </p:nvPr>
        </p:nvSpPr>
        <p:spPr>
          <a:xfrm>
            <a:off x="230400" y="950400"/>
            <a:ext cx="5406904" cy="3787200"/>
          </a:xfrm>
        </p:spPr>
        <p:txBody>
          <a:bodyPr>
            <a:normAutofit fontScale="92500" lnSpcReduction="20000"/>
          </a:bodyPr>
          <a:lstStyle/>
          <a:p>
            <a:r>
              <a:rPr lang="ja-JP" altLang="en-US" dirty="0"/>
              <a:t>システム管理者</a:t>
            </a:r>
            <a:endParaRPr lang="en-US" altLang="ja-JP" dirty="0"/>
          </a:p>
          <a:p>
            <a:pPr lvl="1"/>
            <a:r>
              <a:rPr lang="ja-JP" altLang="en-US" dirty="0"/>
              <a:t>組み込み</a:t>
            </a:r>
            <a:r>
              <a:rPr lang="en-US" altLang="ja-JP" dirty="0"/>
              <a:t>UNIX</a:t>
            </a:r>
            <a:r>
              <a:rPr lang="ja-JP" altLang="en-US" dirty="0"/>
              <a:t>マシンを設定</a:t>
            </a:r>
            <a:r>
              <a:rPr lang="en-US" altLang="ja-JP" dirty="0"/>
              <a:t>/</a:t>
            </a:r>
            <a:r>
              <a:rPr lang="ja-JP" altLang="en-US" dirty="0"/>
              <a:t>運用可能</a:t>
            </a:r>
            <a:endParaRPr lang="en-US" altLang="ja-JP" dirty="0"/>
          </a:p>
          <a:p>
            <a:pPr lvl="2"/>
            <a:r>
              <a:rPr lang="en-US" altLang="ja-JP" dirty="0"/>
              <a:t>Raspberry Pi, OpenBlocks</a:t>
            </a:r>
            <a:r>
              <a:rPr lang="ja-JP" altLang="en-US" dirty="0"/>
              <a:t>等</a:t>
            </a:r>
            <a:endParaRPr lang="en-US" altLang="ja-JP" dirty="0"/>
          </a:p>
          <a:p>
            <a:pPr lvl="1"/>
            <a:r>
              <a:rPr lang="ja-JP" altLang="en-US" dirty="0"/>
              <a:t>ネットワークを敷設可能</a:t>
            </a:r>
            <a:endParaRPr lang="en-US" altLang="ja-JP" dirty="0"/>
          </a:p>
          <a:p>
            <a:pPr lvl="2"/>
            <a:r>
              <a:rPr lang="ja-JP" altLang="en-US" dirty="0"/>
              <a:t>イーサネット</a:t>
            </a:r>
            <a:r>
              <a:rPr lang="en-US" altLang="ja-JP" dirty="0"/>
              <a:t>, </a:t>
            </a:r>
            <a:r>
              <a:rPr lang="en-US" altLang="ja-JP" dirty="0" err="1"/>
              <a:t>WiFi</a:t>
            </a:r>
            <a:endParaRPr lang="en-US" altLang="ja-JP" dirty="0"/>
          </a:p>
          <a:p>
            <a:pPr lvl="2"/>
            <a:endParaRPr lang="en-US" altLang="ja-JP" dirty="0"/>
          </a:p>
          <a:p>
            <a:r>
              <a:rPr lang="ja-JP" altLang="en-US" dirty="0"/>
              <a:t>端末開発者</a:t>
            </a:r>
            <a:endParaRPr lang="en-US" altLang="ja-JP" dirty="0"/>
          </a:p>
          <a:p>
            <a:pPr lvl="1"/>
            <a:r>
              <a:rPr lang="ja-JP" altLang="en-US" dirty="0"/>
              <a:t>ハードウェア</a:t>
            </a:r>
            <a:endParaRPr lang="en-US" altLang="ja-JP" dirty="0"/>
          </a:p>
          <a:p>
            <a:pPr lvl="2"/>
            <a:r>
              <a:rPr lang="ja-JP" altLang="en-US" dirty="0"/>
              <a:t>専用ケーブルでセンサを</a:t>
            </a:r>
            <a:r>
              <a:rPr lang="en-US" altLang="ja-JP" dirty="0"/>
              <a:t>Arduino</a:t>
            </a:r>
            <a:r>
              <a:rPr lang="ja-JP" altLang="en-US" dirty="0"/>
              <a:t>に接続</a:t>
            </a:r>
            <a:endParaRPr lang="en-US" altLang="ja-JP" dirty="0"/>
          </a:p>
          <a:p>
            <a:pPr lvl="2"/>
            <a:endParaRPr lang="en-US" altLang="ja-JP" dirty="0"/>
          </a:p>
          <a:p>
            <a:pPr lvl="1"/>
            <a:r>
              <a:rPr lang="ja-JP" altLang="en-US" dirty="0"/>
              <a:t>ソフトウェア</a:t>
            </a:r>
            <a:endParaRPr lang="en-US" altLang="ja-JP" dirty="0"/>
          </a:p>
          <a:p>
            <a:pPr lvl="2"/>
            <a:r>
              <a:rPr lang="ja-JP" altLang="en-US" dirty="0"/>
              <a:t>専用アプリでセンサ端末の仕様定義ファイルを生成</a:t>
            </a:r>
            <a:endParaRPr lang="en-US" altLang="ja-JP" dirty="0"/>
          </a:p>
          <a:p>
            <a:pPr lvl="2"/>
            <a:r>
              <a:rPr lang="ja-JP" altLang="en-US" dirty="0"/>
              <a:t>仕様定義ファイル</a:t>
            </a:r>
            <a:r>
              <a:rPr lang="en-US" altLang="ja-JP" dirty="0"/>
              <a:t>(</a:t>
            </a:r>
            <a:r>
              <a:rPr lang="en-US" altLang="ja-JP" dirty="0" err="1"/>
              <a:t>yaml</a:t>
            </a:r>
            <a:r>
              <a:rPr lang="ja-JP" altLang="en-US" dirty="0"/>
              <a:t>形式</a:t>
            </a:r>
            <a:r>
              <a:rPr lang="en-US" altLang="ja-JP" dirty="0"/>
              <a:t>)</a:t>
            </a:r>
            <a:r>
              <a:rPr lang="ja-JP" altLang="en-US" dirty="0"/>
              <a:t>の編集</a:t>
            </a:r>
            <a:endParaRPr lang="en-US" altLang="ja-JP" dirty="0"/>
          </a:p>
          <a:p>
            <a:pPr lvl="2"/>
            <a:r>
              <a:rPr lang="en-US" altLang="ja-JP" dirty="0"/>
              <a:t>IDE</a:t>
            </a:r>
            <a:r>
              <a:rPr lang="ja-JP" altLang="en-US" dirty="0"/>
              <a:t>で</a:t>
            </a:r>
            <a:r>
              <a:rPr lang="en-US" altLang="ja-JP" dirty="0"/>
              <a:t>Arduino</a:t>
            </a:r>
            <a:r>
              <a:rPr lang="ja-JP" altLang="en-US" dirty="0"/>
              <a:t>にプログラムをインストール</a:t>
            </a:r>
            <a:endParaRPr lang="en-US" altLang="ja-JP" dirty="0"/>
          </a:p>
        </p:txBody>
      </p:sp>
      <p:sp>
        <p:nvSpPr>
          <p:cNvPr id="5" name="正方形/長方形 4">
            <a:extLst>
              <a:ext uri="{FF2B5EF4-FFF2-40B4-BE49-F238E27FC236}">
                <a16:creationId xmlns:a16="http://schemas.microsoft.com/office/drawing/2014/main" id="{01935340-89C5-1255-D9F1-B6240B606FB7}"/>
              </a:ext>
            </a:extLst>
          </p:cNvPr>
          <p:cNvSpPr/>
          <p:nvPr/>
        </p:nvSpPr>
        <p:spPr>
          <a:xfrm>
            <a:off x="5778769" y="1365873"/>
            <a:ext cx="1327573"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 GW</a:t>
            </a:r>
          </a:p>
          <a:p>
            <a:pPr algn="ct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r>
              <a:rPr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ゲートウェイ</a:t>
            </a: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6" name="正方形/長方形 5">
            <a:extLst>
              <a:ext uri="{FF2B5EF4-FFF2-40B4-BE49-F238E27FC236}">
                <a16:creationId xmlns:a16="http://schemas.microsoft.com/office/drawing/2014/main" id="{70905D45-4708-922C-1EF3-E31930D98050}"/>
              </a:ext>
            </a:extLst>
          </p:cNvPr>
          <p:cNvSpPr/>
          <p:nvPr/>
        </p:nvSpPr>
        <p:spPr>
          <a:xfrm>
            <a:off x="5965502" y="2709690"/>
            <a:ext cx="954107" cy="319195"/>
          </a:xfrm>
          <a:prstGeom prst="rect">
            <a:avLst/>
          </a:prstGeom>
          <a:solidFill>
            <a:srgbClr val="FFEFFF"/>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センサ端末</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2" name="右中かっこ 11">
            <a:extLst>
              <a:ext uri="{FF2B5EF4-FFF2-40B4-BE49-F238E27FC236}">
                <a16:creationId xmlns:a16="http://schemas.microsoft.com/office/drawing/2014/main" id="{88A938A7-CEB5-7CA1-B4DF-384DBDDFE1C3}"/>
              </a:ext>
            </a:extLst>
          </p:cNvPr>
          <p:cNvSpPr/>
          <p:nvPr/>
        </p:nvSpPr>
        <p:spPr>
          <a:xfrm>
            <a:off x="7157774" y="1499616"/>
            <a:ext cx="135854" cy="1159982"/>
          </a:xfrm>
          <a:prstGeom prst="rightBrace">
            <a:avLst/>
          </a:prstGeom>
          <a:ln w="95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2E7ABF4-19AD-4EA3-4751-5E47C35AE314}"/>
              </a:ext>
            </a:extLst>
          </p:cNvPr>
          <p:cNvSpPr txBox="1"/>
          <p:nvPr/>
        </p:nvSpPr>
        <p:spPr>
          <a:xfrm>
            <a:off x="7345060" y="1941107"/>
            <a:ext cx="1723549" cy="276999"/>
          </a:xfrm>
          <a:prstGeom prst="rect">
            <a:avLst/>
          </a:prstGeom>
          <a:noFill/>
        </p:spPr>
        <p:txBody>
          <a:bodyPr wrap="none" rtlCol="0">
            <a:spAutoFit/>
          </a:bodyPr>
          <a:lstStyle/>
          <a:p>
            <a:pPr algn="l"/>
            <a:r>
              <a:rPr kumimoji="1" lang="ja-JP" altLang="en-US" sz="1200" dirty="0">
                <a:solidFill>
                  <a:srgbClr val="FF0000"/>
                </a:solidFill>
              </a:rPr>
              <a:t>システム管理者が担当</a:t>
            </a:r>
          </a:p>
        </p:txBody>
      </p:sp>
      <p:sp>
        <p:nvSpPr>
          <p:cNvPr id="14" name="テキスト ボックス 13">
            <a:extLst>
              <a:ext uri="{FF2B5EF4-FFF2-40B4-BE49-F238E27FC236}">
                <a16:creationId xmlns:a16="http://schemas.microsoft.com/office/drawing/2014/main" id="{868506B1-5787-3624-177C-DB8B9DC40AF2}"/>
              </a:ext>
            </a:extLst>
          </p:cNvPr>
          <p:cNvSpPr txBox="1"/>
          <p:nvPr/>
        </p:nvSpPr>
        <p:spPr>
          <a:xfrm>
            <a:off x="6901200" y="2730787"/>
            <a:ext cx="1415772" cy="276999"/>
          </a:xfrm>
          <a:prstGeom prst="rect">
            <a:avLst/>
          </a:prstGeom>
          <a:noFill/>
        </p:spPr>
        <p:txBody>
          <a:bodyPr wrap="none" rtlCol="0">
            <a:spAutoFit/>
          </a:bodyPr>
          <a:lstStyle/>
          <a:p>
            <a:pPr algn="l"/>
            <a:r>
              <a:rPr kumimoji="1" lang="ja-JP" altLang="en-US" sz="1200" dirty="0">
                <a:solidFill>
                  <a:srgbClr val="FF0000"/>
                </a:solidFill>
              </a:rPr>
              <a:t>端末開発者が担当</a:t>
            </a:r>
          </a:p>
        </p:txBody>
      </p:sp>
      <p:sp>
        <p:nvSpPr>
          <p:cNvPr id="15" name="吹き出し: 四角形 14">
            <a:extLst>
              <a:ext uri="{FF2B5EF4-FFF2-40B4-BE49-F238E27FC236}">
                <a16:creationId xmlns:a16="http://schemas.microsoft.com/office/drawing/2014/main" id="{15C49E13-6532-C871-AC4F-84C1666ED3A5}"/>
              </a:ext>
            </a:extLst>
          </p:cNvPr>
          <p:cNvSpPr/>
          <p:nvPr/>
        </p:nvSpPr>
        <p:spPr>
          <a:xfrm>
            <a:off x="6653852" y="3172279"/>
            <a:ext cx="2280086" cy="546265"/>
          </a:xfrm>
          <a:prstGeom prst="wedgeRectCallout">
            <a:avLst>
              <a:gd name="adj1" fmla="val 4601"/>
              <a:gd name="adj2" fmla="val -81636"/>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「端末開発者」の負荷低減が</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本プロジェクトの主目的</a:t>
            </a:r>
          </a:p>
        </p:txBody>
      </p:sp>
    </p:spTree>
    <p:extLst>
      <p:ext uri="{BB962C8B-B14F-4D97-AF65-F5344CB8AC3E}">
        <p14:creationId xmlns:p14="http://schemas.microsoft.com/office/powerpoint/2010/main" val="52591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20C61F-79A6-B644-4C8A-3C6A5DAF7A7B}"/>
              </a:ext>
            </a:extLst>
          </p:cNvPr>
          <p:cNvSpPr>
            <a:spLocks noGrp="1"/>
          </p:cNvSpPr>
          <p:nvPr>
            <p:ph type="title"/>
          </p:nvPr>
        </p:nvSpPr>
        <p:spPr/>
        <p:txBody>
          <a:bodyPr/>
          <a:lstStyle/>
          <a:p>
            <a:r>
              <a:rPr kumimoji="1" lang="ja-JP" altLang="en-US" dirty="0"/>
              <a:t>用意したドキュメント</a:t>
            </a:r>
          </a:p>
        </p:txBody>
      </p:sp>
      <p:sp>
        <p:nvSpPr>
          <p:cNvPr id="3" name="コンテンツ プレースホルダー 2">
            <a:extLst>
              <a:ext uri="{FF2B5EF4-FFF2-40B4-BE49-F238E27FC236}">
                <a16:creationId xmlns:a16="http://schemas.microsoft.com/office/drawing/2014/main" id="{7889F729-BAD1-7041-7D3E-C2EA82294FE3}"/>
              </a:ext>
            </a:extLst>
          </p:cNvPr>
          <p:cNvSpPr>
            <a:spLocks noGrp="1"/>
          </p:cNvSpPr>
          <p:nvPr>
            <p:ph idx="1"/>
          </p:nvPr>
        </p:nvSpPr>
        <p:spPr/>
        <p:txBody>
          <a:bodyPr/>
          <a:lstStyle/>
          <a:p>
            <a:r>
              <a:rPr kumimoji="1" lang="en-US" altLang="ja-JP" dirty="0"/>
              <a:t>Arduino</a:t>
            </a:r>
            <a:r>
              <a:rPr kumimoji="1" lang="ja-JP" altLang="en-US" dirty="0"/>
              <a:t>等の組み込みマイコンの基礎知識</a:t>
            </a:r>
            <a:endParaRPr kumimoji="1" lang="en-US" altLang="ja-JP" dirty="0"/>
          </a:p>
          <a:p>
            <a:r>
              <a:rPr kumimoji="1" lang="en-US" altLang="ja-JP" dirty="0"/>
              <a:t>IoT</a:t>
            </a:r>
            <a:r>
              <a:rPr kumimoji="1" lang="ja-JP" altLang="en-US" dirty="0"/>
              <a:t>向けセンサネットワークの基礎</a:t>
            </a:r>
            <a:endParaRPr kumimoji="1" lang="en-US" altLang="ja-JP" dirty="0"/>
          </a:p>
          <a:p>
            <a:r>
              <a:rPr kumimoji="1" lang="ja-JP" altLang="en-US" dirty="0"/>
              <a:t>仕様定義の方法</a:t>
            </a:r>
            <a:endParaRPr kumimoji="1" lang="en-US" altLang="ja-JP" dirty="0"/>
          </a:p>
          <a:p>
            <a:r>
              <a:rPr lang="en-US" altLang="ja-JP" dirty="0"/>
              <a:t>Arduino</a:t>
            </a:r>
            <a:r>
              <a:rPr lang="ja-JP" altLang="en-US" dirty="0"/>
              <a:t>用スケッチ合成プログラムの使い方</a:t>
            </a:r>
            <a:endParaRPr lang="en-US" altLang="ja-JP" dirty="0"/>
          </a:p>
          <a:p>
            <a:r>
              <a:rPr lang="en-US" altLang="ja-JP" dirty="0"/>
              <a:t>Arduino IDE</a:t>
            </a:r>
            <a:r>
              <a:rPr lang="ja-JP" altLang="en-US" dirty="0"/>
              <a:t>の使い方</a:t>
            </a:r>
            <a:endParaRPr lang="en-US" altLang="ja-JP" dirty="0"/>
          </a:p>
        </p:txBody>
      </p:sp>
      <p:sp>
        <p:nvSpPr>
          <p:cNvPr id="4" name="四角形: 角を丸くする 3">
            <a:extLst>
              <a:ext uri="{FF2B5EF4-FFF2-40B4-BE49-F238E27FC236}">
                <a16:creationId xmlns:a16="http://schemas.microsoft.com/office/drawing/2014/main" id="{42534CB8-2FC5-A33B-B1D3-F8FB0C1943F2}"/>
              </a:ext>
            </a:extLst>
          </p:cNvPr>
          <p:cNvSpPr/>
          <p:nvPr/>
        </p:nvSpPr>
        <p:spPr>
          <a:xfrm>
            <a:off x="1196558" y="3592208"/>
            <a:ext cx="5899186" cy="600892"/>
          </a:xfrm>
          <a:prstGeom prst="roundRect">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電子回路・</a:t>
            </a:r>
            <a:r>
              <a:rPr kumimoji="1" lang="en-US" altLang="ja-JP" dirty="0">
                <a:solidFill>
                  <a:schemeClr val="tx1"/>
                </a:solidFill>
              </a:rPr>
              <a:t>C++</a:t>
            </a:r>
            <a:r>
              <a:rPr kumimoji="1" lang="ja-JP" altLang="en-US" dirty="0">
                <a:solidFill>
                  <a:schemeClr val="tx1"/>
                </a:solidFill>
              </a:rPr>
              <a:t>の知識がなくても理解できる</a:t>
            </a:r>
          </a:p>
        </p:txBody>
      </p:sp>
      <p:sp>
        <p:nvSpPr>
          <p:cNvPr id="5" name="テキスト ボックス 4">
            <a:extLst>
              <a:ext uri="{FF2B5EF4-FFF2-40B4-BE49-F238E27FC236}">
                <a16:creationId xmlns:a16="http://schemas.microsoft.com/office/drawing/2014/main" id="{07DDBCBE-8112-048E-9063-109CB104BEE8}"/>
              </a:ext>
            </a:extLst>
          </p:cNvPr>
          <p:cNvSpPr txBox="1"/>
          <p:nvPr/>
        </p:nvSpPr>
        <p:spPr>
          <a:xfrm>
            <a:off x="344013" y="4346045"/>
            <a:ext cx="7943200" cy="369332"/>
          </a:xfrm>
          <a:prstGeom prst="rect">
            <a:avLst/>
          </a:prstGeom>
          <a:noFill/>
        </p:spPr>
        <p:txBody>
          <a:bodyPr wrap="none" rtlCol="0">
            <a:spAutoFit/>
          </a:bodyPr>
          <a:lstStyle/>
          <a:p>
            <a:pPr algn="l"/>
            <a:r>
              <a:rPr kumimoji="1" lang="ja-JP" altLang="en-US" dirty="0">
                <a:solidFill>
                  <a:srgbClr val="FF0000"/>
                </a:solidFill>
              </a:rPr>
              <a:t>「</a:t>
            </a:r>
            <a:r>
              <a:rPr kumimoji="1" lang="en-US" altLang="ja-JP" dirty="0">
                <a:solidFill>
                  <a:srgbClr val="FF0000"/>
                </a:solidFill>
              </a:rPr>
              <a:t>PC</a:t>
            </a:r>
            <a:r>
              <a:rPr kumimoji="1" lang="ja-JP" altLang="en-US" dirty="0">
                <a:solidFill>
                  <a:srgbClr val="FF0000"/>
                </a:solidFill>
              </a:rPr>
              <a:t>を使えない」「小中学 理科実験レベルの配線もできない」人は想定外</a:t>
            </a:r>
          </a:p>
        </p:txBody>
      </p:sp>
    </p:spTree>
    <p:extLst>
      <p:ext uri="{BB962C8B-B14F-4D97-AF65-F5344CB8AC3E}">
        <p14:creationId xmlns:p14="http://schemas.microsoft.com/office/powerpoint/2010/main" val="823133133"/>
      </p:ext>
    </p:extLst>
  </p:cSld>
  <p:clrMapOvr>
    <a:masterClrMapping/>
  </p:clrMapOvr>
</p:sld>
</file>

<file path=ppt/theme/theme1.xml><?xml version="1.0" encoding="utf-8"?>
<a:theme xmlns:a="http://schemas.openxmlformats.org/drawingml/2006/main" name="デジタルリテラシ">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プレゼンテーション1" id="{89D5AA51-82D9-46A9-B088-81940A62FD39}" vid="{9DA0BA57-D874-448D-82DD-D6F8E40BAE5A}"/>
    </a:ext>
  </a:extLst>
</a:theme>
</file>

<file path=ppt/theme/theme2.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個人</Template>
  <TotalTime>447</TotalTime>
  <Words>1716</Words>
  <Application>Microsoft Office PowerPoint</Application>
  <PresentationFormat>画面に合わせる (16:9)</PresentationFormat>
  <Paragraphs>297</Paragraphs>
  <Slides>19</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メイリオ</vt:lpstr>
      <vt:lpstr>Arial</vt:lpstr>
      <vt:lpstr>Consolas</vt:lpstr>
      <vt:lpstr>Times New Roman</vt:lpstr>
      <vt:lpstr>Wingdings</vt:lpstr>
      <vt:lpstr>デジタルリテラシ</vt:lpstr>
      <vt:lpstr>センサ端末プログラム自動生成環境</vt:lpstr>
      <vt:lpstr>背景</vt:lpstr>
      <vt:lpstr>着目する分野 : センサ端末開発</vt:lpstr>
      <vt:lpstr>裏のきっかけ</vt:lpstr>
      <vt:lpstr>対象とするセンサ端末</vt:lpstr>
      <vt:lpstr>できあがるセンサ端末</vt:lpstr>
      <vt:lpstr>プログラム自動生成環境</vt:lpstr>
      <vt:lpstr>想定する人材</vt:lpstr>
      <vt:lpstr>用意したドキュメント</vt:lpstr>
      <vt:lpstr>仕様定義ファイルの内容など</vt:lpstr>
      <vt:lpstr>プログラム自動生成環境</vt:lpstr>
      <vt:lpstr>仕様定義(yamlファイル)</vt:lpstr>
      <vt:lpstr>仕様定義(yamlファイル)</vt:lpstr>
      <vt:lpstr>仕様定義(yamlファイル)</vt:lpstr>
      <vt:lpstr>仕様定義(yamlファイル)</vt:lpstr>
      <vt:lpstr>本環境の特徴 : Arduinoのソフトウェア</vt:lpstr>
      <vt:lpstr>本環境の特徴 : その他</vt:lpstr>
      <vt:lpstr>PowerPoint プレゼンテーション</vt:lpstr>
      <vt:lpstr>相談事項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野呂　正明</dc:creator>
  <cp:lastModifiedBy>り ぶ</cp:lastModifiedBy>
  <cp:revision>1</cp:revision>
  <cp:lastPrinted>2022-11-21T08:07:27Z</cp:lastPrinted>
  <dcterms:created xsi:type="dcterms:W3CDTF">2023-12-11T02:17:30Z</dcterms:created>
  <dcterms:modified xsi:type="dcterms:W3CDTF">2024-01-07T06:15:23Z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2021-10-28T00:05:04Z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2213c45c-f659-4547-b6fb-40f3bd2d3676</vt:lpwstr>
  </property>
  <property fmtid="{D5CDD505-2E9C-101B-9397-08002B2CF9AE}" pid="8" name="MSIP_Label_a7295cc1-d279-42ac-ab4d-3b0f4fece050_ContentBits">
    <vt:lpwstr>0</vt:lpwstr>
  </property>
</Properties>
</file>