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9"/>
  </p:notesMasterIdLst>
  <p:handoutMasterIdLst>
    <p:handoutMasterId r:id="rId10"/>
  </p:handoutMasterIdLst>
  <p:sldIdLst>
    <p:sldId id="535" r:id="rId2"/>
    <p:sldId id="540" r:id="rId3"/>
    <p:sldId id="541" r:id="rId4"/>
    <p:sldId id="539" r:id="rId5"/>
    <p:sldId id="536" r:id="rId6"/>
    <p:sldId id="487" r:id="rId7"/>
    <p:sldId id="537" r:id="rId8"/>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kumimoji="1" kern="1200">
        <a:solidFill>
          <a:srgbClr val="000000"/>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kumimoji="1" kern="1200">
        <a:solidFill>
          <a:srgbClr val="000000"/>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kumimoji="1" kern="1200">
        <a:solidFill>
          <a:srgbClr val="000000"/>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kumimoji="1" kern="1200">
        <a:solidFill>
          <a:srgbClr val="000000"/>
        </a:solidFill>
        <a:latin typeface="ＭＳ Ｐゴシック" panose="020B0600070205080204" pitchFamily="50" charset="-128"/>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6ABA"/>
    <a:srgbClr val="1782DB"/>
    <a:srgbClr val="1BA12B"/>
    <a:srgbClr val="8B8807"/>
    <a:srgbClr val="C07000"/>
    <a:srgbClr val="E73440"/>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98" autoAdjust="0"/>
    <p:restoredTop sz="97239" autoAdjust="0"/>
  </p:normalViewPr>
  <p:slideViewPr>
    <p:cSldViewPr>
      <p:cViewPr varScale="1">
        <p:scale>
          <a:sx n="95" d="100"/>
          <a:sy n="95" d="100"/>
        </p:scale>
        <p:origin x="852" y="78"/>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91" d="100"/>
          <a:sy n="91" d="100"/>
        </p:scale>
        <p:origin x="-2808"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panose="020B0604020202020204" pitchFamily="34"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GB" altLang="ja-JP"/>
              <a:t>Copyright 2010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B194C4EA-ED69-4BE3-947C-3093BAC16779}" type="slidenum">
              <a:rPr lang="en-GB" altLang="ja-JP"/>
              <a:pPr/>
              <a:t>‹#›</a:t>
            </a:fld>
            <a:endParaRPr lang="en-GB" altLang="ja-JP"/>
          </a:p>
        </p:txBody>
      </p:sp>
      <p:pic>
        <p:nvPicPr>
          <p:cNvPr id="393227" name="Picture 11" descr="SD_INTERNAL USE ONLY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53975" y="53975"/>
            <a:ext cx="1597025" cy="190500"/>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Tree>
    <p:extLst>
      <p:ext uri="{BB962C8B-B14F-4D97-AF65-F5344CB8AC3E}">
        <p14:creationId xmlns:p14="http://schemas.microsoft.com/office/powerpoint/2010/main" val="3845432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panose="020B0604020202020204" pitchFamily="34"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US" altLang="ja-JP"/>
              <a:t>Copyright 2010 FUJITSU LIMITED</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1B785F49-6DD2-4254-9B61-6D5F2EE25C37}" type="slidenum">
              <a:rPr lang="en-US" altLang="ja-JP"/>
              <a:pPr/>
              <a:t>‹#›</a:t>
            </a:fld>
            <a:endParaRPr lang="en-US" altLang="ja-JP"/>
          </a:p>
        </p:txBody>
      </p:sp>
      <p:pic>
        <p:nvPicPr>
          <p:cNvPr id="167949" name="Picture 13" descr="SD_INTERNAL USE ONLY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53975" y="53975"/>
            <a:ext cx="1597025" cy="190500"/>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Tree>
    <p:extLst>
      <p:ext uri="{BB962C8B-B14F-4D97-AF65-F5344CB8AC3E}">
        <p14:creationId xmlns:p14="http://schemas.microsoft.com/office/powerpoint/2010/main" val="3538847911"/>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461A1727-6328-4838-9656-A9E728216388}"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GB" altLang="ja-JP"/>
          </a:p>
        </p:txBody>
      </p:sp>
    </p:spTree>
    <p:extLst>
      <p:ext uri="{BB962C8B-B14F-4D97-AF65-F5344CB8AC3E}">
        <p14:creationId xmlns:p14="http://schemas.microsoft.com/office/powerpoint/2010/main" val="729641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B45812C3-EA81-4A23-9912-35810DD90F78}" type="slidenum">
              <a:rPr lang="en-US" altLang="ja-JP"/>
              <a:pPr/>
              <a:t>5</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anose="05000000000000000000" pitchFamily="2" charset="2"/>
              <a:buNone/>
            </a:pPr>
            <a:endParaRPr lang="en-GB" altLang="ja-JP"/>
          </a:p>
        </p:txBody>
      </p:sp>
    </p:spTree>
    <p:extLst>
      <p:ext uri="{BB962C8B-B14F-4D97-AF65-F5344CB8AC3E}">
        <p14:creationId xmlns:p14="http://schemas.microsoft.com/office/powerpoint/2010/main" val="2445461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anose="05000000000000000000"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ja-JP" altLang="en-US" noProof="0" smtClean="0"/>
              <a:t>マスター タイトルの書式設定</a:t>
            </a:r>
          </a:p>
        </p:txBody>
      </p:sp>
      <p:sp>
        <p:nvSpPr>
          <p:cNvPr id="647215" name="Rectangle 47"/>
          <p:cNvSpPr>
            <a:spLocks noGrp="1" noChangeArrowheads="1"/>
          </p:cNvSpPr>
          <p:nvPr>
            <p:ph type="ftr" sz="quarter" idx="3"/>
          </p:nvPr>
        </p:nvSpPr>
        <p:spPr/>
        <p:txBody>
          <a:bodyPr/>
          <a:lstStyle>
            <a:lvl1pPr>
              <a:defRPr/>
            </a:lvl1pPr>
          </a:lstStyle>
          <a:p>
            <a:r>
              <a:rPr lang="en-US" altLang="ja-JP" smtClean="0"/>
              <a:t>Copyright 2010 FUJITSU LIMITED</a:t>
            </a:r>
            <a:endParaRPr lang="en-US" altLang="ja-JP"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2448A795-B827-43B7-9E98-3F0BD4B3DBFD}" type="slidenum">
              <a:rPr lang="en-US" altLang="ja-JP" smtClean="0"/>
              <a:pPr/>
              <a:t>‹#›</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97326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8CFD0A7F-AE5C-41BA-A0AF-94BBB55B2827}" type="slidenum">
              <a:rPr lang="en-US" altLang="ja-JP" smtClean="0"/>
              <a:pPr/>
              <a:t>‹#›</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32895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D63D55C7-90CE-4E43-AC31-835AC4FDA763}" type="slidenum">
              <a:rPr lang="en-US" altLang="ja-JP" smtClean="0"/>
              <a:pPr/>
              <a:t>‹#›</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217723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fld id="{6359DC2A-E49E-40C9-AEAA-1242A15CF40B}" type="slidenum">
              <a:rPr lang="en-US" altLang="ja-JP" smtClean="0"/>
              <a:pPr/>
              <a:t>‹#›</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240118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fld id="{E2CD0B7F-2FA5-433E-8B30-6533B047938B}" type="slidenum">
              <a:rPr lang="en-US" altLang="ja-JP" smtClean="0"/>
              <a:pPr/>
              <a:t>‹#›</a:t>
            </a:fld>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205662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fld id="{D8F1567F-FE4C-4F5D-A20E-93A54D70AF14}" type="slidenum">
              <a:rPr lang="en-US" altLang="ja-JP" smtClean="0"/>
              <a:pPr/>
              <a:t>‹#›</a:t>
            </a:fld>
            <a:endParaRPr lang="en-US" altLang="ja-JP"/>
          </a:p>
        </p:txBody>
      </p:sp>
      <p:sp>
        <p:nvSpPr>
          <p:cNvPr id="8" name="フッター プレースホルダー 7"/>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412339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fld id="{0B6933C3-2999-4037-844E-09B1FC209F0E}" type="slidenum">
              <a:rPr lang="en-US" altLang="ja-JP" smtClean="0"/>
              <a:pPr/>
              <a:t>‹#›</a:t>
            </a:fld>
            <a:endParaRPr lang="en-US" altLang="ja-JP"/>
          </a:p>
        </p:txBody>
      </p:sp>
      <p:sp>
        <p:nvSpPr>
          <p:cNvPr id="4" name="フッター プレースホルダー 3"/>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4033162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3570B49D-7192-407D-AAC3-128820E45BAE}" type="slidenum">
              <a:rPr lang="en-US" altLang="ja-JP" smtClean="0"/>
              <a:pPr/>
              <a:t>‹#›</a:t>
            </a:fld>
            <a:endParaRPr lang="en-US" altLang="ja-JP"/>
          </a:p>
        </p:txBody>
      </p:sp>
      <p:sp>
        <p:nvSpPr>
          <p:cNvPr id="3" name="フッター プレースホルダー 2"/>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1219230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23FB97DF-D20E-4FA6-925B-D26E0CCED87C}" type="slidenum">
              <a:rPr lang="en-US" altLang="ja-JP" smtClean="0"/>
              <a:pPr/>
              <a:t>‹#›</a:t>
            </a:fld>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89529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6E914ABA-C392-4285-8570-1BDA893C8DCE}" type="slidenum">
              <a:rPr lang="en-US" altLang="ja-JP" smtClean="0"/>
              <a:pPr/>
              <a:t>‹#›</a:t>
            </a:fld>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168586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AAF01010-6CA8-447A-8D35-CC3A0F095AF0}" type="slidenum">
              <a:rPr lang="en-US" altLang="ja-JP" smtClean="0"/>
              <a:pPr/>
              <a:t>‹#›</a:t>
            </a:fld>
            <a:endParaRPr lang="en-US"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en-US" altLang="ja-JP" smtClean="0"/>
              <a:t>Copyright 2010 FUJITSU LIMITED</a:t>
            </a:r>
            <a:endParaRPr lang="en-US" altLang="ja-JP" dirty="0"/>
          </a:p>
        </p:txBody>
      </p:sp>
      <p:cxnSp>
        <p:nvCxnSpPr>
          <p:cNvPr id="3" name="直線コネクタ 2"/>
          <p:cNvCxnSpPr/>
          <p:nvPr userDrawn="1"/>
        </p:nvCxnSpPr>
        <p:spPr bwMode="auto">
          <a:xfrm>
            <a:off x="73818" y="764704"/>
            <a:ext cx="8975725" cy="0"/>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lvl1pPr algn="l" rtl="0" eaLnBrk="1" fontAlgn="base" hangingPunct="1">
        <a:spcBef>
          <a:spcPct val="0"/>
        </a:spcBef>
        <a:spcAft>
          <a:spcPct val="0"/>
        </a:spcAft>
        <a:tabLst>
          <a:tab pos="3676650" algn="l"/>
        </a:tabLst>
        <a:defRPr kumimoji="1" sz="3200" kern="1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anose="05000000000000000000" pitchFamily="2" charset="2"/>
        <a:buChar char="n"/>
        <a:defRPr kumimoji="1" sz="2400" kern="12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anose="05000000000000000000" pitchFamily="2" charset="2"/>
        <a:buChar char="n"/>
        <a:defRPr kumimoji="1" sz="2000" kern="12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kern="12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kern="12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3"/>
        </a:buBlip>
        <a:defRPr kumimoji="1"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ctrTitle"/>
          </p:nvPr>
        </p:nvSpPr>
        <p:spPr/>
        <p:txBody>
          <a:bodyPr/>
          <a:lstStyle/>
          <a:p>
            <a:r>
              <a:rPr lang="ja-JP" altLang="en-US"/>
              <a:t>プレゼンテーション用</a:t>
            </a:r>
            <a:br>
              <a:rPr lang="ja-JP" altLang="en-US"/>
            </a:br>
            <a:r>
              <a:rPr lang="ja-JP" altLang="en-US"/>
              <a:t>タイトル</a:t>
            </a:r>
            <a:r>
              <a:rPr lang="en-US" altLang="ja-JP"/>
              <a:t>44pt</a:t>
            </a:r>
            <a:r>
              <a:rPr lang="ja-JP" altLang="en-US"/>
              <a:t>（左揃え）</a:t>
            </a:r>
          </a:p>
        </p:txBody>
      </p:sp>
      <p:sp>
        <p:nvSpPr>
          <p:cNvPr id="551939" name="Rectangle 3"/>
          <p:cNvSpPr>
            <a:spLocks noGrp="1" noChangeArrowheads="1"/>
          </p:cNvSpPr>
          <p:nvPr>
            <p:ph type="subTitle" idx="1"/>
            <p:custDataLst>
              <p:tags r:id="rId1"/>
            </p:custDataLst>
          </p:nvPr>
        </p:nvSpPr>
        <p:spPr/>
        <p:txBody>
          <a:bodyPr/>
          <a:lstStyle/>
          <a:p>
            <a:r>
              <a:rPr lang="ja-JP" altLang="en-US"/>
              <a:t>サブタイトル</a:t>
            </a:r>
            <a:r>
              <a:rPr lang="en-US" altLang="zh-CN"/>
              <a:t>28</a:t>
            </a:r>
            <a:r>
              <a:rPr lang="en-US" altLang="ja-JP"/>
              <a:t>pt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単純なセンサの場合 </a:t>
            </a:r>
            <a:r>
              <a:rPr kumimoji="1" lang="en-US" altLang="ja-JP" dirty="0" smtClean="0"/>
              <a:t>: </a:t>
            </a:r>
            <a:r>
              <a:rPr kumimoji="1" lang="en-US" altLang="ja-JP" dirty="0" err="1" smtClean="0"/>
              <a:t>Xbee</a:t>
            </a:r>
            <a:r>
              <a:rPr lang="ja-JP" altLang="en-US" dirty="0"/>
              <a:t>単独</a:t>
            </a:r>
            <a:endParaRPr kumimoji="1" lang="ja-JP" altLang="en-US" dirty="0"/>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0204" y="980728"/>
            <a:ext cx="5144164" cy="5480014"/>
          </a:xfrm>
          <a:prstGeom prst="rect">
            <a:avLst/>
          </a:prstGeom>
        </p:spPr>
      </p:pic>
      <p:sp>
        <p:nvSpPr>
          <p:cNvPr id="4" name="角丸四角形吹き出し 3"/>
          <p:cNvSpPr/>
          <p:nvPr/>
        </p:nvSpPr>
        <p:spPr bwMode="auto">
          <a:xfrm>
            <a:off x="1732092" y="3573016"/>
            <a:ext cx="2232248" cy="1080120"/>
          </a:xfrm>
          <a:prstGeom prst="wedgeRoundRectCallout">
            <a:avLst>
              <a:gd name="adj1" fmla="val 61182"/>
              <a:gd name="adj2" fmla="val -125220"/>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smtClean="0"/>
              <a:t>信号レベルの</a:t>
            </a:r>
            <a:endParaRPr lang="en-US" altLang="ja-JP" dirty="0" smtClean="0"/>
          </a:p>
          <a:p>
            <a:r>
              <a:rPr lang="ja-JP" altLang="en-US" dirty="0" smtClean="0"/>
              <a:t>変換や測定範囲を</a:t>
            </a:r>
            <a:endParaRPr lang="en-US" altLang="ja-JP" dirty="0" smtClean="0"/>
          </a:p>
          <a:p>
            <a:r>
              <a:rPr lang="ja-JP" altLang="en-US" dirty="0" smtClean="0"/>
              <a:t>増幅する回路が必要</a:t>
            </a:r>
            <a:endParaRPr lang="en-US" altLang="ja-JP" dirty="0" smtClean="0"/>
          </a:p>
        </p:txBody>
      </p:sp>
      <p:sp>
        <p:nvSpPr>
          <p:cNvPr id="5" name="角丸四角形吹き出し 4"/>
          <p:cNvSpPr/>
          <p:nvPr/>
        </p:nvSpPr>
        <p:spPr bwMode="auto">
          <a:xfrm>
            <a:off x="608260" y="1844824"/>
            <a:ext cx="2232248" cy="1296144"/>
          </a:xfrm>
          <a:prstGeom prst="wedgeRoundRectCallout">
            <a:avLst>
              <a:gd name="adj1" fmla="val 70796"/>
              <a:gd name="adj2" fmla="val -32356"/>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smtClean="0"/>
              <a:t>アナログセンサや</a:t>
            </a:r>
            <a:endParaRPr lang="en-US" altLang="ja-JP" dirty="0" smtClean="0"/>
          </a:p>
          <a:p>
            <a:r>
              <a:rPr lang="en-US" altLang="ja-JP" dirty="0" smtClean="0"/>
              <a:t>HIGH,LOW</a:t>
            </a:r>
            <a:r>
              <a:rPr lang="ja-JP" altLang="en-US" dirty="0" smtClean="0"/>
              <a:t>出力の</a:t>
            </a:r>
            <a:endParaRPr lang="en-US" altLang="ja-JP" dirty="0" smtClean="0"/>
          </a:p>
          <a:p>
            <a:r>
              <a:rPr lang="ja-JP" altLang="en-US" dirty="0"/>
              <a:t>単純</a:t>
            </a:r>
            <a:r>
              <a:rPr lang="ja-JP" altLang="en-US" dirty="0" smtClean="0"/>
              <a:t>なセンサのみ</a:t>
            </a:r>
            <a:endParaRPr lang="en-US" altLang="ja-JP" dirty="0" smtClean="0"/>
          </a:p>
          <a:p>
            <a:r>
              <a:rPr lang="ja-JP" altLang="en-US" dirty="0" smtClean="0"/>
              <a:t>接続可能</a:t>
            </a:r>
            <a:endParaRPr lang="en-US" altLang="ja-JP" dirty="0" smtClean="0"/>
          </a:p>
        </p:txBody>
      </p:sp>
      <p:sp>
        <p:nvSpPr>
          <p:cNvPr id="6" name="角丸四角形吹き出し 5"/>
          <p:cNvSpPr/>
          <p:nvPr/>
        </p:nvSpPr>
        <p:spPr bwMode="auto">
          <a:xfrm>
            <a:off x="6516216" y="4365104"/>
            <a:ext cx="1800200" cy="1080120"/>
          </a:xfrm>
          <a:prstGeom prst="wedgeRoundRectCallout">
            <a:avLst>
              <a:gd name="adj1" fmla="val -61023"/>
              <a:gd name="adj2" fmla="val -61295"/>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smtClean="0"/>
              <a:t>端末側ソフトの</a:t>
            </a:r>
            <a:endParaRPr lang="en-US" altLang="ja-JP" dirty="0" smtClean="0"/>
          </a:p>
          <a:p>
            <a:r>
              <a:rPr lang="ja-JP" altLang="en-US" dirty="0" smtClean="0"/>
              <a:t>開発は不要</a:t>
            </a:r>
            <a:r>
              <a:rPr lang="en-US" altLang="ja-JP" baseline="30000" dirty="0" smtClean="0"/>
              <a:t>*1</a:t>
            </a:r>
          </a:p>
        </p:txBody>
      </p:sp>
      <p:sp>
        <p:nvSpPr>
          <p:cNvPr id="7" name="テキスト ボックス 6"/>
          <p:cNvSpPr txBox="1"/>
          <p:nvPr/>
        </p:nvSpPr>
        <p:spPr>
          <a:xfrm>
            <a:off x="0" y="6306853"/>
            <a:ext cx="3640740" cy="307777"/>
          </a:xfrm>
          <a:prstGeom prst="rect">
            <a:avLst/>
          </a:prstGeom>
          <a:noFill/>
        </p:spPr>
        <p:txBody>
          <a:bodyPr wrap="none" rtlCol="0">
            <a:spAutoFit/>
          </a:bodyPr>
          <a:lstStyle/>
          <a:p>
            <a:r>
              <a:rPr kumimoji="1" lang="en-US" altLang="ja-JP" sz="1400" dirty="0" smtClean="0"/>
              <a:t>*1 : </a:t>
            </a:r>
            <a:r>
              <a:rPr kumimoji="1" lang="ja-JP" altLang="en-US" sz="1400" dirty="0" smtClean="0"/>
              <a:t>受信サーバ側でパケット解析ソフトが必要</a:t>
            </a:r>
            <a:endParaRPr kumimoji="1" lang="ja-JP" altLang="en-US" sz="1400" dirty="0"/>
          </a:p>
        </p:txBody>
      </p:sp>
      <p:sp>
        <p:nvSpPr>
          <p:cNvPr id="9" name="角丸四角形吹き出し 8"/>
          <p:cNvSpPr/>
          <p:nvPr/>
        </p:nvSpPr>
        <p:spPr bwMode="auto">
          <a:xfrm>
            <a:off x="6543194" y="1268760"/>
            <a:ext cx="2160240" cy="936104"/>
          </a:xfrm>
          <a:prstGeom prst="wedgeRoundRectCallout">
            <a:avLst>
              <a:gd name="adj1" fmla="val -62079"/>
              <a:gd name="adj2" fmla="val 38114"/>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smtClean="0"/>
              <a:t>常時電流が流れる</a:t>
            </a:r>
            <a:endParaRPr lang="en-US" altLang="ja-JP" dirty="0" smtClean="0"/>
          </a:p>
          <a:p>
            <a:r>
              <a:rPr lang="ja-JP" altLang="en-US" dirty="0" smtClean="0"/>
              <a:t>ため，センサに</a:t>
            </a:r>
            <a:endParaRPr lang="en-US" altLang="ja-JP" dirty="0" smtClean="0"/>
          </a:p>
          <a:p>
            <a:r>
              <a:rPr lang="ja-JP" altLang="en-US" dirty="0" smtClean="0"/>
              <a:t>よっては電力が大</a:t>
            </a:r>
            <a:endParaRPr lang="en-US" altLang="ja-JP" dirty="0" smtClean="0"/>
          </a:p>
        </p:txBody>
      </p:sp>
    </p:spTree>
    <p:extLst>
      <p:ext uri="{BB962C8B-B14F-4D97-AF65-F5344CB8AC3E}">
        <p14:creationId xmlns:p14="http://schemas.microsoft.com/office/powerpoint/2010/main" val="4156560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Xbee</a:t>
            </a:r>
            <a:r>
              <a:rPr lang="en-US" altLang="ja-JP" dirty="0"/>
              <a:t>-Arduino</a:t>
            </a:r>
            <a:r>
              <a:rPr lang="ja-JP" altLang="en-US" dirty="0"/>
              <a:t>連携</a:t>
            </a:r>
            <a:endParaRPr kumimoji="1" lang="ja-JP" altLang="en-US" dirty="0"/>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980728"/>
            <a:ext cx="5458608" cy="5143748"/>
          </a:xfrm>
          <a:prstGeom prst="rect">
            <a:avLst/>
          </a:prstGeom>
        </p:spPr>
      </p:pic>
      <p:sp>
        <p:nvSpPr>
          <p:cNvPr id="4" name="角丸四角形吹き出し 3"/>
          <p:cNvSpPr/>
          <p:nvPr/>
        </p:nvSpPr>
        <p:spPr bwMode="auto">
          <a:xfrm>
            <a:off x="7020272" y="908720"/>
            <a:ext cx="1746941" cy="936104"/>
          </a:xfrm>
          <a:prstGeom prst="wedgeRoundRectCallout">
            <a:avLst>
              <a:gd name="adj1" fmla="val -80413"/>
              <a:gd name="adj2" fmla="val -32947"/>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smtClean="0"/>
              <a:t>消費</a:t>
            </a:r>
            <a:r>
              <a:rPr lang="ja-JP" altLang="en-US" dirty="0"/>
              <a:t>電力</a:t>
            </a:r>
            <a:r>
              <a:rPr lang="ja-JP" altLang="en-US" dirty="0" smtClean="0"/>
              <a:t>が</a:t>
            </a:r>
            <a:endParaRPr lang="en-US" altLang="ja-JP" dirty="0" smtClean="0"/>
          </a:p>
          <a:p>
            <a:r>
              <a:rPr lang="ja-JP" altLang="en-US" dirty="0" smtClean="0"/>
              <a:t>大きい端末</a:t>
            </a:r>
            <a:endParaRPr lang="ja-JP" altLang="en-US" dirty="0"/>
          </a:p>
        </p:txBody>
      </p:sp>
      <p:sp>
        <p:nvSpPr>
          <p:cNvPr id="5" name="角丸四角形吹き出し 4"/>
          <p:cNvSpPr/>
          <p:nvPr/>
        </p:nvSpPr>
        <p:spPr bwMode="auto">
          <a:xfrm>
            <a:off x="899592" y="5157192"/>
            <a:ext cx="3096344" cy="720080"/>
          </a:xfrm>
          <a:prstGeom prst="wedgeRoundRectCallout">
            <a:avLst>
              <a:gd name="adj1" fmla="val 17932"/>
              <a:gd name="adj2" fmla="val -187417"/>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smtClean="0"/>
              <a:t>一定周期で外部に電力を供給</a:t>
            </a:r>
            <a:r>
              <a:rPr lang="en-US" altLang="ja-JP" baseline="30000" dirty="0" smtClean="0"/>
              <a:t>*1</a:t>
            </a:r>
          </a:p>
        </p:txBody>
      </p:sp>
      <p:sp>
        <p:nvSpPr>
          <p:cNvPr id="6" name="テキスト ボックス 5"/>
          <p:cNvSpPr txBox="1"/>
          <p:nvPr/>
        </p:nvSpPr>
        <p:spPr>
          <a:xfrm>
            <a:off x="54625" y="6259165"/>
            <a:ext cx="8300670" cy="307777"/>
          </a:xfrm>
          <a:prstGeom prst="rect">
            <a:avLst/>
          </a:prstGeom>
          <a:noFill/>
        </p:spPr>
        <p:txBody>
          <a:bodyPr wrap="none" rtlCol="0">
            <a:spAutoFit/>
          </a:bodyPr>
          <a:lstStyle/>
          <a:p>
            <a:r>
              <a:rPr kumimoji="1" lang="en-US" altLang="ja-JP" sz="1400" dirty="0" smtClean="0"/>
              <a:t>*1 : </a:t>
            </a:r>
            <a:r>
              <a:rPr kumimoji="1" lang="ja-JP" altLang="en-US" sz="1400" dirty="0" smtClean="0"/>
              <a:t>周期が</a:t>
            </a:r>
            <a:r>
              <a:rPr kumimoji="1" lang="en-US" altLang="ja-JP" sz="1400" dirty="0" smtClean="0"/>
              <a:t>30</a:t>
            </a:r>
            <a:r>
              <a:rPr kumimoji="1" lang="ja-JP" altLang="en-US" sz="1400" dirty="0" smtClean="0"/>
              <a:t>秒以上の場合はネットワークへの再接続が発生するため，接続トラブルが発生する危険がある</a:t>
            </a:r>
            <a:endParaRPr kumimoji="1" lang="ja-JP" altLang="en-US" sz="1400" dirty="0"/>
          </a:p>
        </p:txBody>
      </p:sp>
    </p:spTree>
    <p:extLst>
      <p:ext uri="{BB962C8B-B14F-4D97-AF65-F5344CB8AC3E}">
        <p14:creationId xmlns:p14="http://schemas.microsoft.com/office/powerpoint/2010/main" val="3760907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908720"/>
            <a:ext cx="5756010" cy="5483339"/>
          </a:xfrm>
          <a:prstGeom prst="rect">
            <a:avLst/>
          </a:prstGeom>
        </p:spPr>
      </p:pic>
      <p:sp>
        <p:nvSpPr>
          <p:cNvPr id="8" name="タイトル 7"/>
          <p:cNvSpPr>
            <a:spLocks noGrp="1"/>
          </p:cNvSpPr>
          <p:nvPr>
            <p:ph type="title"/>
          </p:nvPr>
        </p:nvSpPr>
        <p:spPr/>
        <p:txBody>
          <a:bodyPr>
            <a:normAutofit fontScale="90000"/>
          </a:bodyPr>
          <a:lstStyle/>
          <a:p>
            <a:r>
              <a:rPr kumimoji="1" lang="ja-JP" altLang="en-US" dirty="0" smtClean="0"/>
              <a:t>複雑な処理が必要な場合 </a:t>
            </a:r>
            <a:r>
              <a:rPr kumimoji="1" lang="en-US" altLang="ja-JP" dirty="0" smtClean="0"/>
              <a:t>: Arduino</a:t>
            </a:r>
            <a:r>
              <a:rPr kumimoji="1" lang="ja-JP" altLang="en-US" dirty="0" smtClean="0"/>
              <a:t>連携システム</a:t>
            </a:r>
            <a:endParaRPr kumimoji="1" lang="ja-JP" altLang="en-US" dirty="0"/>
          </a:p>
        </p:txBody>
      </p:sp>
      <p:sp>
        <p:nvSpPr>
          <p:cNvPr id="2" name="角丸四角形吹き出し 1"/>
          <p:cNvSpPr/>
          <p:nvPr/>
        </p:nvSpPr>
        <p:spPr bwMode="auto">
          <a:xfrm>
            <a:off x="7217547" y="836712"/>
            <a:ext cx="1746941" cy="936104"/>
          </a:xfrm>
          <a:prstGeom prst="wedgeRoundRectCallout">
            <a:avLst>
              <a:gd name="adj1" fmla="val -80413"/>
              <a:gd name="adj2" fmla="val -32947"/>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smtClean="0"/>
              <a:t>消費</a:t>
            </a:r>
            <a:r>
              <a:rPr lang="ja-JP" altLang="en-US" dirty="0"/>
              <a:t>電力</a:t>
            </a:r>
            <a:r>
              <a:rPr lang="ja-JP" altLang="en-US" dirty="0" smtClean="0"/>
              <a:t>が</a:t>
            </a:r>
            <a:endParaRPr lang="en-US" altLang="ja-JP" dirty="0" smtClean="0"/>
          </a:p>
          <a:p>
            <a:r>
              <a:rPr lang="ja-JP" altLang="en-US" dirty="0" smtClean="0"/>
              <a:t>大きい端末</a:t>
            </a:r>
            <a:endParaRPr lang="ja-JP" altLang="en-US" dirty="0"/>
          </a:p>
        </p:txBody>
      </p:sp>
      <p:sp>
        <p:nvSpPr>
          <p:cNvPr id="6" name="角丸四角形吹き出し 5"/>
          <p:cNvSpPr/>
          <p:nvPr/>
        </p:nvSpPr>
        <p:spPr bwMode="auto">
          <a:xfrm>
            <a:off x="251520" y="4005064"/>
            <a:ext cx="1746941" cy="576064"/>
          </a:xfrm>
          <a:prstGeom prst="wedgeRoundRectCallout">
            <a:avLst>
              <a:gd name="adj1" fmla="val 67379"/>
              <a:gd name="adj2" fmla="val 29301"/>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smtClean="0"/>
              <a:t>一定周期で</a:t>
            </a:r>
            <a:endParaRPr lang="en-US" altLang="ja-JP" dirty="0" smtClean="0"/>
          </a:p>
          <a:p>
            <a:r>
              <a:rPr lang="en-US" altLang="ja-JP" dirty="0" smtClean="0"/>
              <a:t>Keep alive</a:t>
            </a:r>
          </a:p>
        </p:txBody>
      </p:sp>
      <p:sp>
        <p:nvSpPr>
          <p:cNvPr id="10" name="角丸四角形吹き出し 9"/>
          <p:cNvSpPr/>
          <p:nvPr/>
        </p:nvSpPr>
        <p:spPr bwMode="auto">
          <a:xfrm>
            <a:off x="3923928" y="5373216"/>
            <a:ext cx="2880320" cy="720080"/>
          </a:xfrm>
          <a:prstGeom prst="wedgeRoundRectCallout">
            <a:avLst>
              <a:gd name="adj1" fmla="val -70663"/>
              <a:gd name="adj2" fmla="val -50065"/>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altLang="ja-JP" dirty="0" smtClean="0"/>
              <a:t>RTC</a:t>
            </a:r>
            <a:r>
              <a:rPr lang="ja-JP" altLang="en-US" dirty="0" smtClean="0"/>
              <a:t>で時間が来たら目覚め，</a:t>
            </a:r>
            <a:endParaRPr lang="en-US" altLang="ja-JP" dirty="0" smtClean="0"/>
          </a:p>
          <a:p>
            <a:r>
              <a:rPr lang="ja-JP" altLang="en-US" dirty="0" smtClean="0"/>
              <a:t>外部に電力を供給</a:t>
            </a:r>
            <a:endParaRPr lang="en-US" altLang="ja-JP" dirty="0" smtClean="0"/>
          </a:p>
        </p:txBody>
      </p:sp>
    </p:spTree>
    <p:extLst>
      <p:ext uri="{BB962C8B-B14F-4D97-AF65-F5344CB8AC3E}">
        <p14:creationId xmlns:p14="http://schemas.microsoft.com/office/powerpoint/2010/main" val="2535459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278" name="Rectangle 86"/>
          <p:cNvSpPr>
            <a:spLocks noGrp="1" noChangeArrowheads="1"/>
          </p:cNvSpPr>
          <p:nvPr>
            <p:ph type="body" idx="1"/>
          </p:nvPr>
        </p:nvSpPr>
        <p:spPr>
          <a:xfrm>
            <a:off x="323850" y="3695700"/>
            <a:ext cx="7921625" cy="2595563"/>
          </a:xfrm>
          <a:noFill/>
          <a:ln/>
        </p:spPr>
        <p:txBody>
          <a:bodyPr/>
          <a:lstStyle/>
          <a:p>
            <a:pPr marL="304800" indent="-304800">
              <a:lnSpc>
                <a:spcPct val="100000"/>
              </a:lnSpc>
              <a:spcBef>
                <a:spcPct val="10000"/>
              </a:spcBef>
              <a:buClr>
                <a:srgbClr val="87867E"/>
              </a:buClr>
            </a:pPr>
            <a:r>
              <a:rPr lang="ja-JP" altLang="de-DE"/>
              <a:t>中表紙サブタイトル</a:t>
            </a:r>
            <a:r>
              <a:rPr lang="de-DE" altLang="ja-JP"/>
              <a:t>24pt</a:t>
            </a:r>
          </a:p>
          <a:p>
            <a:pPr marL="304800" indent="-304800">
              <a:lnSpc>
                <a:spcPct val="100000"/>
              </a:lnSpc>
              <a:spcBef>
                <a:spcPct val="10000"/>
              </a:spcBef>
              <a:buClr>
                <a:srgbClr val="87867E"/>
              </a:buClr>
            </a:pPr>
            <a:r>
              <a:rPr lang="ja-JP" altLang="de-DE"/>
              <a:t>○○○○○○○○○○○○○○○○○○○</a:t>
            </a:r>
          </a:p>
          <a:p>
            <a:pPr marL="304800" indent="-304800">
              <a:lnSpc>
                <a:spcPct val="100000"/>
              </a:lnSpc>
              <a:spcBef>
                <a:spcPct val="10000"/>
              </a:spcBef>
              <a:buClr>
                <a:srgbClr val="87867E"/>
              </a:buClr>
            </a:pPr>
            <a:r>
              <a:rPr lang="ja-JP" altLang="de-DE"/>
              <a:t>○○○○○○○○○○○○○○○○○○○</a:t>
            </a:r>
          </a:p>
          <a:p>
            <a:pPr marL="304800" indent="-304800">
              <a:lnSpc>
                <a:spcPct val="100000"/>
              </a:lnSpc>
              <a:spcBef>
                <a:spcPct val="10000"/>
              </a:spcBef>
              <a:buClr>
                <a:srgbClr val="87867E"/>
              </a:buClr>
            </a:pPr>
            <a:r>
              <a:rPr lang="ja-JP" altLang="de-DE"/>
              <a:t>○○○○○○○○○○○○○○○○○○○</a:t>
            </a:r>
          </a:p>
          <a:p>
            <a:pPr marL="304800" indent="-304800">
              <a:lnSpc>
                <a:spcPct val="100000"/>
              </a:lnSpc>
              <a:spcBef>
                <a:spcPct val="10000"/>
              </a:spcBef>
              <a:buClr>
                <a:srgbClr val="87867E"/>
              </a:buClr>
            </a:pPr>
            <a:r>
              <a:rPr lang="de-DE" altLang="ja-JP"/>
              <a:t>○○○○○○○○○○○○○○○○○○○</a:t>
            </a:r>
          </a:p>
        </p:txBody>
      </p:sp>
      <p:sp>
        <p:nvSpPr>
          <p:cNvPr id="648277" name="Rectangle 85"/>
          <p:cNvSpPr>
            <a:spLocks noGrp="1" noChangeArrowheads="1"/>
          </p:cNvSpPr>
          <p:nvPr>
            <p:ph type="title"/>
          </p:nvPr>
        </p:nvSpPr>
        <p:spPr>
          <a:xfrm>
            <a:off x="323850" y="1773238"/>
            <a:ext cx="7921625" cy="1439862"/>
          </a:xfrm>
          <a:noFill/>
          <a:ln/>
        </p:spPr>
        <p:txBody>
          <a:bodyPr anchor="b"/>
          <a:lstStyle/>
          <a:p>
            <a:r>
              <a:rPr lang="ja-JP" altLang="en-GB" sz="4400">
                <a:solidFill>
                  <a:schemeClr val="tx1"/>
                </a:solidFill>
              </a:rPr>
              <a:t>中表紙タイトル</a:t>
            </a:r>
            <a:r>
              <a:rPr lang="en-GB" altLang="ja-JP" sz="4400">
                <a:solidFill>
                  <a:schemeClr val="tx1"/>
                </a:solidFill>
              </a:rPr>
              <a:t>44pt</a:t>
            </a:r>
            <a:endParaRPr lang="en-US" altLang="ja-JP" sz="440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0" name="Rectangle 32"/>
          <p:cNvSpPr>
            <a:spLocks noGrp="1" noChangeArrowheads="1"/>
          </p:cNvSpPr>
          <p:nvPr>
            <p:ph type="body" idx="1"/>
          </p:nvPr>
        </p:nvSpPr>
        <p:spPr/>
        <p:txBody>
          <a:bodyPr/>
          <a:lstStyle/>
          <a:p>
            <a:r>
              <a:rPr lang="ja-JP" altLang="en-US"/>
              <a:t>大見出し</a:t>
            </a:r>
            <a:r>
              <a:rPr lang="en-US" altLang="ja-JP"/>
              <a:t>24pt</a:t>
            </a:r>
          </a:p>
          <a:p>
            <a:pPr lvl="1"/>
            <a:r>
              <a:rPr lang="ja-JP" altLang="en-US"/>
              <a:t>中見出し</a:t>
            </a:r>
            <a:r>
              <a:rPr lang="en-US" altLang="ja-JP"/>
              <a:t>20pt</a:t>
            </a:r>
          </a:p>
          <a:p>
            <a:pPr lvl="2"/>
            <a:r>
              <a:rPr lang="ja-JP" altLang="en-US"/>
              <a:t>小見出し</a:t>
            </a:r>
            <a:r>
              <a:rPr lang="en-US" altLang="ja-JP"/>
              <a:t>18pt</a:t>
            </a:r>
          </a:p>
          <a:p>
            <a:pPr lvl="3"/>
            <a:r>
              <a:rPr lang="ja-JP" altLang="en-US"/>
              <a:t>テキスト</a:t>
            </a:r>
            <a:r>
              <a:rPr lang="en-US" altLang="ja-JP"/>
              <a:t>16pt</a:t>
            </a:r>
          </a:p>
        </p:txBody>
      </p:sp>
      <p:sp>
        <p:nvSpPr>
          <p:cNvPr id="386089" name="Rectangle 41"/>
          <p:cNvSpPr>
            <a:spLocks noGrp="1" noChangeArrowheads="1"/>
          </p:cNvSpPr>
          <p:nvPr>
            <p:ph type="title"/>
          </p:nvPr>
        </p:nvSpPr>
        <p:spPr/>
        <p:txBody>
          <a:bodyPr/>
          <a:lstStyle/>
          <a:p>
            <a:r>
              <a:rPr lang="ja-JP" altLang="en-US"/>
              <a:t>タイトル</a:t>
            </a:r>
            <a:r>
              <a:rPr lang="en-US" altLang="ja-JP"/>
              <a:t>32pt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771800" y="2420888"/>
            <a:ext cx="3498073" cy="1569660"/>
          </a:xfrm>
          <a:prstGeom prst="rect">
            <a:avLst/>
          </a:prstGeom>
          <a:noFill/>
        </p:spPr>
        <p:txBody>
          <a:bodyPr wrap="none" rtlCol="0">
            <a:spAutoFit/>
          </a:bodyPr>
          <a:lstStyle/>
          <a:p>
            <a:r>
              <a:rPr lang="ja-JP" altLang="en-US" sz="9600" dirty="0"/>
              <a:t>おわり</a:t>
            </a:r>
            <a:endParaRPr kumimoji="1" lang="ja-JP" altLang="en-US" sz="96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G">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defRPr>
        </a:defPPr>
      </a:lstStyle>
    </a:ln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プレゼンテーション1" id="{51B12123-A2E8-4A8C-88FF-488AF1561D83}" vid="{30DB31AF-0868-416C-B797-07FA39205970}"/>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下書き用</Template>
  <TotalTime>0</TotalTime>
  <Words>230</Words>
  <Application>Microsoft Office PowerPoint</Application>
  <PresentationFormat>画面に合わせる (4:3)</PresentationFormat>
  <Paragraphs>44</Paragraphs>
  <Slides>7</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ＭＳ Ｐゴシック</vt:lpstr>
      <vt:lpstr>Arial</vt:lpstr>
      <vt:lpstr>Wingdings</vt:lpstr>
      <vt:lpstr>F_Tool_2_JA_G</vt:lpstr>
      <vt:lpstr>プレゼンテーション用 タイトル44pt（左揃え）</vt:lpstr>
      <vt:lpstr>単純なセンサの場合 : Xbee単独</vt:lpstr>
      <vt:lpstr>Xbee-Arduino連携</vt:lpstr>
      <vt:lpstr>複雑な処理が必要な場合 : Arduino連携システム</vt:lpstr>
      <vt:lpstr>中表紙タイトル44pt</vt:lpstr>
      <vt:lpstr>タイトル32pt</vt:lpstr>
      <vt:lpstr>PowerPoint プレゼンテーション</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2016-04-01T15:41:47Z</dcterms:created>
  <dcterms:modified xsi:type="dcterms:W3CDTF">2016-05-10T11:32:46Z</dcterms:modified>
</cp:coreProperties>
</file>