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removePersonalInfoOnSave="1" saveSubsetFonts="1">
  <p:sldMasterIdLst>
    <p:sldMasterId id="2147483652" r:id="rId1"/>
  </p:sldMasterIdLst>
  <p:notesMasterIdLst>
    <p:notesMasterId r:id="rId9"/>
  </p:notesMasterIdLst>
  <p:handoutMasterIdLst>
    <p:handoutMasterId r:id="rId10"/>
  </p:handoutMasterIdLst>
  <p:sldIdLst>
    <p:sldId id="535" r:id="rId2"/>
    <p:sldId id="540" r:id="rId3"/>
    <p:sldId id="541" r:id="rId4"/>
    <p:sldId id="539" r:id="rId5"/>
    <p:sldId id="536" r:id="rId6"/>
    <p:sldId id="487" r:id="rId7"/>
    <p:sldId id="537" r:id="rId8"/>
  </p:sldIdLst>
  <p:sldSz cx="9144000" cy="6858000" type="screen4x3"/>
  <p:notesSz cx="6805613" cy="9939338"/>
  <p:defaultTextStyle>
    <a:defPPr>
      <a:defRPr lang="ja-JP"/>
    </a:defPPr>
    <a:lvl1pPr algn="ctr" rtl="0" fontAlgn="ctr">
      <a:spcBef>
        <a:spcPct val="0"/>
      </a:spcBef>
      <a:spcAft>
        <a:spcPct val="0"/>
      </a:spcAft>
      <a:defRPr kumimoji="1" kern="1200">
        <a:solidFill>
          <a:srgbClr val="000000"/>
        </a:solidFill>
        <a:latin typeface="ＭＳ Ｐゴシック" panose="020B0600070205080204" pitchFamily="50" charset="-128"/>
        <a:ea typeface="ＭＳ Ｐゴシック" panose="020B0600070205080204" pitchFamily="50" charset="-128"/>
        <a:cs typeface="+mn-cs"/>
      </a:defRPr>
    </a:lvl1pPr>
    <a:lvl2pPr marL="457200" algn="ctr" rtl="0" fontAlgn="ctr">
      <a:spcBef>
        <a:spcPct val="0"/>
      </a:spcBef>
      <a:spcAft>
        <a:spcPct val="0"/>
      </a:spcAft>
      <a:defRPr kumimoji="1" kern="1200">
        <a:solidFill>
          <a:srgbClr val="000000"/>
        </a:solidFill>
        <a:latin typeface="ＭＳ Ｐゴシック" panose="020B0600070205080204" pitchFamily="50" charset="-128"/>
        <a:ea typeface="ＭＳ Ｐゴシック" panose="020B0600070205080204" pitchFamily="50" charset="-128"/>
        <a:cs typeface="+mn-cs"/>
      </a:defRPr>
    </a:lvl2pPr>
    <a:lvl3pPr marL="914400" algn="ctr" rtl="0" fontAlgn="ctr">
      <a:spcBef>
        <a:spcPct val="0"/>
      </a:spcBef>
      <a:spcAft>
        <a:spcPct val="0"/>
      </a:spcAft>
      <a:defRPr kumimoji="1" kern="1200">
        <a:solidFill>
          <a:srgbClr val="000000"/>
        </a:solidFill>
        <a:latin typeface="ＭＳ Ｐゴシック" panose="020B0600070205080204" pitchFamily="50" charset="-128"/>
        <a:ea typeface="ＭＳ Ｐゴシック" panose="020B0600070205080204" pitchFamily="50" charset="-128"/>
        <a:cs typeface="+mn-cs"/>
      </a:defRPr>
    </a:lvl3pPr>
    <a:lvl4pPr marL="1371600" algn="ctr" rtl="0" fontAlgn="ctr">
      <a:spcBef>
        <a:spcPct val="0"/>
      </a:spcBef>
      <a:spcAft>
        <a:spcPct val="0"/>
      </a:spcAft>
      <a:defRPr kumimoji="1" kern="1200">
        <a:solidFill>
          <a:srgbClr val="000000"/>
        </a:solidFill>
        <a:latin typeface="ＭＳ Ｐゴシック" panose="020B0600070205080204" pitchFamily="50" charset="-128"/>
        <a:ea typeface="ＭＳ Ｐゴシック" panose="020B0600070205080204" pitchFamily="50" charset="-128"/>
        <a:cs typeface="+mn-cs"/>
      </a:defRPr>
    </a:lvl4pPr>
    <a:lvl5pPr marL="1828800" algn="ctr" rtl="0" fontAlgn="ctr">
      <a:spcBef>
        <a:spcPct val="0"/>
      </a:spcBef>
      <a:spcAft>
        <a:spcPct val="0"/>
      </a:spcAft>
      <a:defRPr kumimoji="1" kern="1200">
        <a:solidFill>
          <a:srgbClr val="000000"/>
        </a:solidFill>
        <a:latin typeface="ＭＳ Ｐゴシック" panose="020B0600070205080204" pitchFamily="50" charset="-128"/>
        <a:ea typeface="ＭＳ Ｐゴシック" panose="020B0600070205080204" pitchFamily="50" charset="-128"/>
        <a:cs typeface="+mn-cs"/>
      </a:defRPr>
    </a:lvl5pPr>
    <a:lvl6pPr marL="2286000" algn="l" defTabSz="914400" rtl="0" eaLnBrk="1" latinLnBrk="0" hangingPunct="1">
      <a:defRPr kumimoji="1" kern="1200">
        <a:solidFill>
          <a:srgbClr val="000000"/>
        </a:solidFill>
        <a:latin typeface="ＭＳ Ｐゴシック" panose="020B0600070205080204" pitchFamily="50" charset="-128"/>
        <a:ea typeface="ＭＳ Ｐゴシック" panose="020B0600070205080204" pitchFamily="50" charset="-128"/>
        <a:cs typeface="+mn-cs"/>
      </a:defRPr>
    </a:lvl6pPr>
    <a:lvl7pPr marL="2743200" algn="l" defTabSz="914400" rtl="0" eaLnBrk="1" latinLnBrk="0" hangingPunct="1">
      <a:defRPr kumimoji="1" kern="1200">
        <a:solidFill>
          <a:srgbClr val="000000"/>
        </a:solidFill>
        <a:latin typeface="ＭＳ Ｐゴシック" panose="020B0600070205080204" pitchFamily="50" charset="-128"/>
        <a:ea typeface="ＭＳ Ｐゴシック" panose="020B0600070205080204" pitchFamily="50" charset="-128"/>
        <a:cs typeface="+mn-cs"/>
      </a:defRPr>
    </a:lvl7pPr>
    <a:lvl8pPr marL="3200400" algn="l" defTabSz="914400" rtl="0" eaLnBrk="1" latinLnBrk="0" hangingPunct="1">
      <a:defRPr kumimoji="1" kern="1200">
        <a:solidFill>
          <a:srgbClr val="000000"/>
        </a:solidFill>
        <a:latin typeface="ＭＳ Ｐゴシック" panose="020B0600070205080204" pitchFamily="50" charset="-128"/>
        <a:ea typeface="ＭＳ Ｐゴシック" panose="020B0600070205080204" pitchFamily="50" charset="-128"/>
        <a:cs typeface="+mn-cs"/>
      </a:defRPr>
    </a:lvl8pPr>
    <a:lvl9pPr marL="3657600" algn="l" defTabSz="914400" rtl="0" eaLnBrk="1" latinLnBrk="0" hangingPunct="1">
      <a:defRPr kumimoji="1" kern="1200">
        <a:solidFill>
          <a:srgbClr val="000000"/>
        </a:solidFill>
        <a:latin typeface="ＭＳ Ｐゴシック" panose="020B0600070205080204" pitchFamily="50" charset="-128"/>
        <a:ea typeface="ＭＳ Ｐゴシック" panose="020B0600070205080204" pitchFamily="50" charset="-128"/>
        <a:cs typeface="+mn-cs"/>
      </a:defRPr>
    </a:lvl9pPr>
  </p:defaultTextStyle>
  <p:extLst>
    <p:ext uri="{EFAFB233-063F-42B5-8137-9DF3F51BA10A}">
      <p15:sldGuideLst xmlns:p15="http://schemas.microsoft.com/office/powerpoint/2012/main">
        <p15:guide id="1" orient="horz" pos="4073">
          <p15:clr>
            <a:srgbClr val="A4A3A4"/>
          </p15:clr>
        </p15:guide>
        <p15:guide id="2" orient="horz" pos="551">
          <p15:clr>
            <a:srgbClr val="A4A3A4"/>
          </p15:clr>
        </p15:guide>
        <p15:guide id="3" pos="5641">
          <p15:clr>
            <a:srgbClr val="A4A3A4"/>
          </p15:clr>
        </p15:guide>
        <p15:guide id="4" pos="122">
          <p15:clr>
            <a:srgbClr val="A4A3A4"/>
          </p15:clr>
        </p15:guide>
        <p15:guide id="5" pos="2880">
          <p15:clr>
            <a:srgbClr val="A4A3A4"/>
          </p15:clr>
        </p15:guide>
      </p15:sldGuideLst>
    </p:ext>
    <p:ext uri="{2D200454-40CA-4A62-9FC3-DE9A4176ACB9}">
      <p15:notesGuideLst xmlns:p15="http://schemas.microsoft.com/office/powerpoint/2012/main">
        <p15:guide id="1" orient="horz" pos="3130">
          <p15:clr>
            <a:srgbClr val="A4A3A4"/>
          </p15:clr>
        </p15:guide>
        <p15:guide id="2" pos="214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06ABA"/>
    <a:srgbClr val="1782DB"/>
    <a:srgbClr val="1BA12B"/>
    <a:srgbClr val="8B8807"/>
    <a:srgbClr val="C07000"/>
    <a:srgbClr val="E73440"/>
    <a:srgbClr val="7E7D76"/>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7" autoAdjust="0"/>
    <p:restoredTop sz="97239" autoAdjust="0"/>
  </p:normalViewPr>
  <p:slideViewPr>
    <p:cSldViewPr>
      <p:cViewPr varScale="1">
        <p:scale>
          <a:sx n="103" d="100"/>
          <a:sy n="103" d="100"/>
        </p:scale>
        <p:origin x="120" y="258"/>
      </p:cViewPr>
      <p:guideLst>
        <p:guide orient="horz" pos="4073"/>
        <p:guide orient="horz" pos="551"/>
        <p:guide pos="5641"/>
        <p:guide pos="122"/>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0"/>
    </p:cViewPr>
  </p:sorterViewPr>
  <p:notesViewPr>
    <p:cSldViewPr>
      <p:cViewPr varScale="1">
        <p:scale>
          <a:sx n="91" d="100"/>
          <a:sy n="91" d="100"/>
        </p:scale>
        <p:origin x="-2808" y="-102"/>
      </p:cViewPr>
      <p:guideLst>
        <p:guide orient="horz" pos="3130"/>
        <p:guide pos="214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3218" name="Rectangle 2"/>
          <p:cNvSpPr>
            <a:spLocks noGrp="1" noChangeArrowheads="1"/>
          </p:cNvSpPr>
          <p:nvPr>
            <p:ph type="hdr" sz="quarter"/>
          </p:nvPr>
        </p:nvSpPr>
        <p:spPr bwMode="auto">
          <a:xfrm>
            <a:off x="3856038" y="0"/>
            <a:ext cx="2949575"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20" tIns="46110" rIns="92220" bIns="46110" numCol="1" anchor="t" anchorCtr="0" compatLnSpc="1">
            <a:prstTxWarp prst="textNoShape">
              <a:avLst/>
            </a:prstTxWarp>
          </a:bodyPr>
          <a:lstStyle>
            <a:lvl1pPr algn="r" defTabSz="922338" fontAlgn="base">
              <a:defRPr sz="1200">
                <a:solidFill>
                  <a:schemeClr val="tx1"/>
                </a:solidFill>
                <a:latin typeface="Arial" panose="020B0604020202020204" pitchFamily="34" charset="0"/>
              </a:defRPr>
            </a:lvl1pPr>
          </a:lstStyle>
          <a:p>
            <a:endParaRPr lang="en-GB" altLang="ja-JP"/>
          </a:p>
        </p:txBody>
      </p:sp>
      <p:sp>
        <p:nvSpPr>
          <p:cNvPr id="393219" name="Rectangle 3"/>
          <p:cNvSpPr>
            <a:spLocks noGrp="1" noChangeArrowheads="1"/>
          </p:cNvSpPr>
          <p:nvPr>
            <p:ph type="dt" sz="quarter" idx="1"/>
          </p:nvPr>
        </p:nvSpPr>
        <p:spPr bwMode="auto">
          <a:xfrm>
            <a:off x="0" y="0"/>
            <a:ext cx="2949575"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20" tIns="46110" rIns="92220" bIns="46110" numCol="1" anchor="t" anchorCtr="0" compatLnSpc="1">
            <a:prstTxWarp prst="textNoShape">
              <a:avLst/>
            </a:prstTxWarp>
          </a:bodyPr>
          <a:lstStyle>
            <a:lvl1pPr algn="l" defTabSz="922338" fontAlgn="base">
              <a:defRPr sz="1200">
                <a:solidFill>
                  <a:schemeClr val="tx1"/>
                </a:solidFill>
                <a:latin typeface="Arial" panose="020B0604020202020204" pitchFamily="34" charset="0"/>
              </a:defRPr>
            </a:lvl1pPr>
          </a:lstStyle>
          <a:p>
            <a:endParaRPr lang="en-GB" altLang="ja-JP"/>
          </a:p>
        </p:txBody>
      </p:sp>
      <p:sp>
        <p:nvSpPr>
          <p:cNvPr id="393220" name="Rectangle 4"/>
          <p:cNvSpPr>
            <a:spLocks noGrp="1" noChangeArrowheads="1"/>
          </p:cNvSpPr>
          <p:nvPr>
            <p:ph type="ftr" sz="quarter" idx="2"/>
          </p:nvPr>
        </p:nvSpPr>
        <p:spPr bwMode="auto">
          <a:xfrm>
            <a:off x="0" y="9440863"/>
            <a:ext cx="2949575"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20" tIns="46110" rIns="92220" bIns="46110" numCol="1" anchor="b" anchorCtr="0" compatLnSpc="1">
            <a:prstTxWarp prst="textNoShape">
              <a:avLst/>
            </a:prstTxWarp>
          </a:bodyPr>
          <a:lstStyle>
            <a:lvl1pPr algn="l" defTabSz="922338" fontAlgn="base">
              <a:defRPr sz="1000">
                <a:solidFill>
                  <a:schemeClr val="tx1"/>
                </a:solidFill>
                <a:latin typeface="Arial" panose="020B0604020202020204" pitchFamily="34" charset="0"/>
              </a:defRPr>
            </a:lvl1pPr>
          </a:lstStyle>
          <a:p>
            <a:r>
              <a:rPr lang="en-GB" altLang="ja-JP"/>
              <a:t>Copyright 2010 FUJITSU LIMITED</a:t>
            </a:r>
          </a:p>
        </p:txBody>
      </p:sp>
      <p:sp>
        <p:nvSpPr>
          <p:cNvPr id="393221" name="Rectangle 5"/>
          <p:cNvSpPr>
            <a:spLocks noGrp="1" noChangeArrowheads="1"/>
          </p:cNvSpPr>
          <p:nvPr>
            <p:ph type="sldNum" sz="quarter" idx="3"/>
          </p:nvPr>
        </p:nvSpPr>
        <p:spPr bwMode="auto">
          <a:xfrm>
            <a:off x="3854450" y="9440863"/>
            <a:ext cx="2949575"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220" tIns="46110" rIns="92220" bIns="46110" numCol="1" anchor="b" anchorCtr="0" compatLnSpc="1">
            <a:prstTxWarp prst="textNoShape">
              <a:avLst/>
            </a:prstTxWarp>
          </a:bodyPr>
          <a:lstStyle>
            <a:lvl1pPr algn="r" defTabSz="922338" fontAlgn="base">
              <a:defRPr sz="1000">
                <a:solidFill>
                  <a:schemeClr val="tx1"/>
                </a:solidFill>
                <a:latin typeface="Arial" panose="020B0604020202020204" pitchFamily="34" charset="0"/>
              </a:defRPr>
            </a:lvl1pPr>
          </a:lstStyle>
          <a:p>
            <a:fld id="{B194C4EA-ED69-4BE3-947C-3093BAC16779}" type="slidenum">
              <a:rPr lang="en-GB" altLang="ja-JP"/>
              <a:pPr/>
              <a:t>‹#›</a:t>
            </a:fld>
            <a:endParaRPr lang="en-GB" altLang="ja-JP"/>
          </a:p>
        </p:txBody>
      </p:sp>
      <p:pic>
        <p:nvPicPr>
          <p:cNvPr id="393227" name="Picture 11" descr="SD_INTERNAL USE ONLY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gray">
          <a:xfrm>
            <a:off x="53975" y="53975"/>
            <a:ext cx="1597025" cy="190500"/>
          </a:xfrm>
          <a:prstGeom prst="rect">
            <a:avLst/>
          </a:prstGeom>
          <a:noFill/>
          <a:ln>
            <a:noFill/>
          </a:ln>
          <a:effectLst/>
          <a:extLst>
            <a:ext uri="{909E8E84-426E-40DD-AFC4-6F175D3DCCD1}">
              <a14:hiddenFill xmlns:a14="http://schemas.microsoft.com/office/drawing/2010/main">
                <a:gradFill rotWithShape="1">
                  <a:gsLst>
                    <a:gs pos="0">
                      <a:srgbClr val="FFFFFF"/>
                    </a:gs>
                    <a:gs pos="100000">
                      <a:srgbClr val="C8C8C8"/>
                    </a:gs>
                  </a:gsLst>
                  <a:lin ang="5400000" scaled="1"/>
                </a:gradFill>
              </a14:hiddenFill>
            </a:ext>
            <a:ext uri="{91240B29-F687-4F45-9708-019B960494DF}">
              <a14:hiddenLine xmlns:a14="http://schemas.microsoft.com/office/drawing/2010/main" w="9525" algn="ctr">
                <a:solidFill>
                  <a:srgbClr val="505050"/>
                </a:solidFill>
                <a:miter lim="800000"/>
                <a:headEnd/>
                <a:tailEnd/>
              </a14:hiddenLine>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pic>
    </p:spTree>
    <p:extLst>
      <p:ext uri="{BB962C8B-B14F-4D97-AF65-F5344CB8AC3E}">
        <p14:creationId xmlns:p14="http://schemas.microsoft.com/office/powerpoint/2010/main" val="38454321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7938" name="Rectangle 2"/>
          <p:cNvSpPr>
            <a:spLocks noGrp="1" noChangeArrowheads="1"/>
          </p:cNvSpPr>
          <p:nvPr>
            <p:ph type="hdr" sz="quarter"/>
          </p:nvPr>
        </p:nvSpPr>
        <p:spPr bwMode="auto">
          <a:xfrm>
            <a:off x="3856038" y="0"/>
            <a:ext cx="2949575"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20" tIns="46110" rIns="92220" bIns="46110" numCol="1" anchor="t" anchorCtr="0" compatLnSpc="1">
            <a:prstTxWarp prst="textNoShape">
              <a:avLst/>
            </a:prstTxWarp>
          </a:bodyPr>
          <a:lstStyle>
            <a:lvl1pPr algn="r" defTabSz="922338" fontAlgn="base">
              <a:defRPr sz="1200">
                <a:solidFill>
                  <a:schemeClr val="tx1"/>
                </a:solidFill>
                <a:latin typeface="Arial" panose="020B0604020202020204" pitchFamily="34" charset="0"/>
              </a:defRPr>
            </a:lvl1pPr>
          </a:lstStyle>
          <a:p>
            <a:endParaRPr lang="en-US" altLang="ja-JP"/>
          </a:p>
        </p:txBody>
      </p:sp>
      <p:sp>
        <p:nvSpPr>
          <p:cNvPr id="167939" name="Rectangle 3"/>
          <p:cNvSpPr>
            <a:spLocks noGrp="1" noChangeArrowheads="1"/>
          </p:cNvSpPr>
          <p:nvPr>
            <p:ph type="dt" idx="1"/>
          </p:nvPr>
        </p:nvSpPr>
        <p:spPr bwMode="auto">
          <a:xfrm>
            <a:off x="0" y="0"/>
            <a:ext cx="2949575"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20" tIns="46110" rIns="92220" bIns="46110" numCol="1" anchor="t" anchorCtr="0" compatLnSpc="1">
            <a:prstTxWarp prst="textNoShape">
              <a:avLst/>
            </a:prstTxWarp>
          </a:bodyPr>
          <a:lstStyle>
            <a:lvl1pPr algn="l" defTabSz="922338" fontAlgn="base">
              <a:defRPr sz="1200">
                <a:solidFill>
                  <a:schemeClr val="tx1"/>
                </a:solidFill>
                <a:latin typeface="Arial" panose="020B0604020202020204" pitchFamily="34" charset="0"/>
              </a:defRPr>
            </a:lvl1pPr>
          </a:lstStyle>
          <a:p>
            <a:endParaRPr lang="en-US" altLang="ja-JP"/>
          </a:p>
        </p:txBody>
      </p:sp>
      <p:sp>
        <p:nvSpPr>
          <p:cNvPr id="167940" name="Rectangle 4"/>
          <p:cNvSpPr>
            <a:spLocks noGrp="1" noRot="1" noChangeAspect="1" noChangeArrowheads="1" noTextEdit="1"/>
          </p:cNvSpPr>
          <p:nvPr>
            <p:ph type="sldImg" idx="2"/>
          </p:nvPr>
        </p:nvSpPr>
        <p:spPr bwMode="auto">
          <a:xfrm>
            <a:off x="917575" y="744538"/>
            <a:ext cx="4972050" cy="3729037"/>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67941" name="Rectangle 5"/>
          <p:cNvSpPr>
            <a:spLocks noGrp="1" noChangeArrowheads="1"/>
          </p:cNvSpPr>
          <p:nvPr>
            <p:ph type="body" sz="quarter" idx="3"/>
          </p:nvPr>
        </p:nvSpPr>
        <p:spPr bwMode="auto">
          <a:xfrm>
            <a:off x="679450" y="4721225"/>
            <a:ext cx="5446713" cy="447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20" tIns="46110" rIns="92220" bIns="46110" numCol="1" anchor="t" anchorCtr="0" compatLnSpc="1">
            <a:prstTxWarp prst="textNoShape">
              <a:avLst/>
            </a:prstTxWarp>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
        <p:nvSpPr>
          <p:cNvPr id="167942" name="Rectangle 6"/>
          <p:cNvSpPr>
            <a:spLocks noGrp="1" noChangeArrowheads="1"/>
          </p:cNvSpPr>
          <p:nvPr>
            <p:ph type="ftr" sz="quarter" idx="4"/>
          </p:nvPr>
        </p:nvSpPr>
        <p:spPr bwMode="auto">
          <a:xfrm>
            <a:off x="0" y="9440863"/>
            <a:ext cx="2949575"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20" tIns="46110" rIns="92220" bIns="46110" numCol="1" anchor="b" anchorCtr="0" compatLnSpc="1">
            <a:prstTxWarp prst="textNoShape">
              <a:avLst/>
            </a:prstTxWarp>
          </a:bodyPr>
          <a:lstStyle>
            <a:lvl1pPr algn="l" defTabSz="922338" fontAlgn="base">
              <a:defRPr sz="1000">
                <a:solidFill>
                  <a:schemeClr val="tx1"/>
                </a:solidFill>
                <a:latin typeface="Arial" panose="020B0604020202020204" pitchFamily="34" charset="0"/>
              </a:defRPr>
            </a:lvl1pPr>
          </a:lstStyle>
          <a:p>
            <a:r>
              <a:rPr lang="en-US" altLang="ja-JP"/>
              <a:t>Copyright 2010 FUJITSU LIMITED</a:t>
            </a:r>
          </a:p>
        </p:txBody>
      </p:sp>
      <p:sp>
        <p:nvSpPr>
          <p:cNvPr id="167943" name="Rectangle 7"/>
          <p:cNvSpPr>
            <a:spLocks noGrp="1" noChangeArrowheads="1"/>
          </p:cNvSpPr>
          <p:nvPr>
            <p:ph type="sldNum" sz="quarter" idx="5"/>
          </p:nvPr>
        </p:nvSpPr>
        <p:spPr bwMode="auto">
          <a:xfrm>
            <a:off x="3854450" y="9440863"/>
            <a:ext cx="2949575"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220" tIns="46110" rIns="92220" bIns="46110" numCol="1" anchor="b" anchorCtr="0" compatLnSpc="1">
            <a:prstTxWarp prst="textNoShape">
              <a:avLst/>
            </a:prstTxWarp>
          </a:bodyPr>
          <a:lstStyle>
            <a:lvl1pPr algn="r" defTabSz="922338" fontAlgn="base">
              <a:defRPr sz="1000">
                <a:solidFill>
                  <a:schemeClr val="tx1"/>
                </a:solidFill>
                <a:latin typeface="Arial" panose="020B0604020202020204" pitchFamily="34" charset="0"/>
              </a:defRPr>
            </a:lvl1pPr>
          </a:lstStyle>
          <a:p>
            <a:fld id="{1B785F49-6DD2-4254-9B61-6D5F2EE25C37}" type="slidenum">
              <a:rPr lang="en-US" altLang="ja-JP"/>
              <a:pPr/>
              <a:t>‹#›</a:t>
            </a:fld>
            <a:endParaRPr lang="en-US" altLang="ja-JP"/>
          </a:p>
        </p:txBody>
      </p:sp>
      <p:pic>
        <p:nvPicPr>
          <p:cNvPr id="167949" name="Picture 13" descr="SD_INTERNAL USE ONLY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53975" y="53975"/>
            <a:ext cx="1597025" cy="190500"/>
          </a:xfrm>
          <a:prstGeom prst="rect">
            <a:avLst/>
          </a:prstGeom>
          <a:noFill/>
          <a:ln>
            <a:noFill/>
          </a:ln>
          <a:effectLst/>
          <a:extLst>
            <a:ext uri="{909E8E84-426E-40DD-AFC4-6F175D3DCCD1}">
              <a14:hiddenFill xmlns:a14="http://schemas.microsoft.com/office/drawing/2010/main">
                <a:gradFill rotWithShape="1">
                  <a:gsLst>
                    <a:gs pos="0">
                      <a:srgbClr val="FFFFFF"/>
                    </a:gs>
                    <a:gs pos="100000">
                      <a:srgbClr val="C8C8C8"/>
                    </a:gs>
                  </a:gsLst>
                  <a:lin ang="5400000" scaled="1"/>
                </a:gradFill>
              </a14:hiddenFill>
            </a:ext>
            <a:ext uri="{91240B29-F687-4F45-9708-019B960494DF}">
              <a14:hiddenLine xmlns:a14="http://schemas.microsoft.com/office/drawing/2010/main" w="9525" algn="ctr">
                <a:solidFill>
                  <a:srgbClr val="505050"/>
                </a:solidFill>
                <a:miter lim="800000"/>
                <a:headEnd/>
                <a:tailEnd/>
              </a14:hiddenLine>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pic>
    </p:spTree>
    <p:extLst>
      <p:ext uri="{BB962C8B-B14F-4D97-AF65-F5344CB8AC3E}">
        <p14:creationId xmlns:p14="http://schemas.microsoft.com/office/powerpoint/2010/main" val="3538847911"/>
      </p:ext>
    </p:extLst>
  </p:cSld>
  <p:clrMap bg1="lt1" tx1="dk1" bg2="lt2" tx2="dk2" accent1="accent1" accent2="accent2" accent3="accent3" accent4="accent4" accent5="accent5" accent6="accent6" hlink="hlink" folHlink="folHlink"/>
  <p:hf hdr="0" dt="0"/>
  <p:notesStyle>
    <a:lvl1pPr algn="l" rtl="0" fontAlgn="base">
      <a:spcBef>
        <a:spcPct val="30000"/>
      </a:spcBef>
      <a:spcAft>
        <a:spcPct val="0"/>
      </a:spcAft>
      <a:defRPr kumimoji="1" sz="1200" kern="1200">
        <a:solidFill>
          <a:schemeClr val="tx1"/>
        </a:solidFill>
        <a:latin typeface="Arial" panose="020B0604020202020204" pitchFamily="34" charset="0"/>
        <a:ea typeface="ＭＳ Ｐゴシック" panose="020B0600070205080204" pitchFamily="50" charset="-128"/>
        <a:cs typeface="+mn-cs"/>
      </a:defRPr>
    </a:lvl1pPr>
    <a:lvl2pPr marL="457200" algn="l" rtl="0" fontAlgn="base">
      <a:spcBef>
        <a:spcPct val="30000"/>
      </a:spcBef>
      <a:spcAft>
        <a:spcPct val="0"/>
      </a:spcAft>
      <a:defRPr kumimoji="1" sz="1200" kern="1200">
        <a:solidFill>
          <a:schemeClr val="tx1"/>
        </a:solidFill>
        <a:latin typeface="Arial" panose="020B0604020202020204" pitchFamily="34" charset="0"/>
        <a:ea typeface="ＭＳ Ｐゴシック" panose="020B0600070205080204" pitchFamily="50" charset="-128"/>
        <a:cs typeface="+mn-cs"/>
      </a:defRPr>
    </a:lvl2pPr>
    <a:lvl3pPr marL="914400" algn="l" rtl="0" fontAlgn="base">
      <a:spcBef>
        <a:spcPct val="30000"/>
      </a:spcBef>
      <a:spcAft>
        <a:spcPct val="0"/>
      </a:spcAft>
      <a:defRPr kumimoji="1" sz="1200" kern="1200">
        <a:solidFill>
          <a:schemeClr val="tx1"/>
        </a:solidFill>
        <a:latin typeface="Arial" panose="020B0604020202020204" pitchFamily="34" charset="0"/>
        <a:ea typeface="ＭＳ Ｐゴシック" panose="020B0600070205080204" pitchFamily="50" charset="-128"/>
        <a:cs typeface="+mn-cs"/>
      </a:defRPr>
    </a:lvl3pPr>
    <a:lvl4pPr marL="1371600" algn="l" rtl="0" fontAlgn="base">
      <a:spcBef>
        <a:spcPct val="30000"/>
      </a:spcBef>
      <a:spcAft>
        <a:spcPct val="0"/>
      </a:spcAft>
      <a:defRPr kumimoji="1" sz="1200" kern="1200">
        <a:solidFill>
          <a:schemeClr val="tx1"/>
        </a:solidFill>
        <a:latin typeface="Arial" panose="020B0604020202020204" pitchFamily="34" charset="0"/>
        <a:ea typeface="ＭＳ Ｐゴシック" panose="020B0600070205080204" pitchFamily="50" charset="-128"/>
        <a:cs typeface="+mn-cs"/>
      </a:defRPr>
    </a:lvl4pPr>
    <a:lvl5pPr marL="1828800" algn="l" rtl="0" fontAlgn="base">
      <a:spcBef>
        <a:spcPct val="30000"/>
      </a:spcBef>
      <a:spcAft>
        <a:spcPct val="0"/>
      </a:spcAft>
      <a:defRPr kumimoji="1" sz="1200" kern="1200">
        <a:solidFill>
          <a:schemeClr val="tx1"/>
        </a:solidFill>
        <a:latin typeface="Arial" panose="020B0604020202020204" pitchFamily="34" charset="0"/>
        <a:ea typeface="ＭＳ Ｐゴシック" panose="020B0600070205080204" pitchFamily="50"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ln/>
        </p:spPr>
        <p:txBody>
          <a:bodyPr/>
          <a:lstStyle/>
          <a:p>
            <a:r>
              <a:rPr lang="en-US" altLang="ja-JP"/>
              <a:t>Copyright 2010 FUJITSU LIMITED</a:t>
            </a:r>
          </a:p>
        </p:txBody>
      </p:sp>
      <p:sp>
        <p:nvSpPr>
          <p:cNvPr id="7" name="Rectangle 7"/>
          <p:cNvSpPr>
            <a:spLocks noGrp="1" noChangeArrowheads="1"/>
          </p:cNvSpPr>
          <p:nvPr>
            <p:ph type="sldNum" sz="quarter" idx="5"/>
          </p:nvPr>
        </p:nvSpPr>
        <p:spPr>
          <a:ln/>
        </p:spPr>
        <p:txBody>
          <a:bodyPr/>
          <a:lstStyle/>
          <a:p>
            <a:fld id="{461A1727-6328-4838-9656-A9E728216388}" type="slidenum">
              <a:rPr lang="en-US" altLang="ja-JP"/>
              <a:pPr/>
              <a:t>0</a:t>
            </a:fld>
            <a:endParaRPr lang="en-US" altLang="ja-JP"/>
          </a:p>
        </p:txBody>
      </p:sp>
      <p:sp>
        <p:nvSpPr>
          <p:cNvPr id="620546" name="Rectangle 2"/>
          <p:cNvSpPr>
            <a:spLocks noGrp="1" noRot="1" noChangeAspect="1" noChangeArrowheads="1" noTextEdit="1"/>
          </p:cNvSpPr>
          <p:nvPr>
            <p:ph type="sldImg"/>
          </p:nvPr>
        </p:nvSpPr>
        <p:spPr>
          <a:ln/>
        </p:spPr>
      </p:sp>
      <p:sp>
        <p:nvSpPr>
          <p:cNvPr id="620547" name="Rectangle 3"/>
          <p:cNvSpPr>
            <a:spLocks noGrp="1" noChangeArrowheads="1"/>
          </p:cNvSpPr>
          <p:nvPr>
            <p:ph type="body" idx="1"/>
          </p:nvPr>
        </p:nvSpPr>
        <p:spPr/>
        <p:txBody>
          <a:bodyPr/>
          <a:lstStyle/>
          <a:p>
            <a:endParaRPr lang="en-GB" altLang="ja-JP"/>
          </a:p>
        </p:txBody>
      </p:sp>
    </p:spTree>
    <p:extLst>
      <p:ext uri="{BB962C8B-B14F-4D97-AF65-F5344CB8AC3E}">
        <p14:creationId xmlns:p14="http://schemas.microsoft.com/office/powerpoint/2010/main" val="7296419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ln/>
        </p:spPr>
        <p:txBody>
          <a:bodyPr/>
          <a:lstStyle/>
          <a:p>
            <a:r>
              <a:rPr lang="en-US" altLang="ja-JP"/>
              <a:t>Copyright 2010 FUJITSU LIMITED</a:t>
            </a:r>
          </a:p>
        </p:txBody>
      </p:sp>
      <p:sp>
        <p:nvSpPr>
          <p:cNvPr id="7" name="Rectangle 7"/>
          <p:cNvSpPr>
            <a:spLocks noGrp="1" noChangeArrowheads="1"/>
          </p:cNvSpPr>
          <p:nvPr>
            <p:ph type="sldNum" sz="quarter" idx="5"/>
          </p:nvPr>
        </p:nvSpPr>
        <p:spPr>
          <a:ln/>
        </p:spPr>
        <p:txBody>
          <a:bodyPr/>
          <a:lstStyle/>
          <a:p>
            <a:fld id="{B45812C3-EA81-4A23-9912-35810DD90F78}" type="slidenum">
              <a:rPr lang="en-US" altLang="ja-JP"/>
              <a:pPr/>
              <a:t>5</a:t>
            </a:fld>
            <a:endParaRPr lang="en-US" altLang="ja-JP"/>
          </a:p>
        </p:txBody>
      </p:sp>
      <p:sp>
        <p:nvSpPr>
          <p:cNvPr id="387074" name="Rectangle 2"/>
          <p:cNvSpPr>
            <a:spLocks noGrp="1" noRot="1" noChangeAspect="1" noChangeArrowheads="1" noTextEdit="1"/>
          </p:cNvSpPr>
          <p:nvPr>
            <p:ph type="sldImg"/>
          </p:nvPr>
        </p:nvSpPr>
        <p:spPr>
          <a:ln/>
        </p:spPr>
      </p:sp>
      <p:sp>
        <p:nvSpPr>
          <p:cNvPr id="387075" name="Rectangle 3"/>
          <p:cNvSpPr>
            <a:spLocks noGrp="1" noChangeArrowheads="1"/>
          </p:cNvSpPr>
          <p:nvPr>
            <p:ph type="body" idx="1"/>
          </p:nvPr>
        </p:nvSpPr>
        <p:spPr>
          <a:xfrm>
            <a:off x="679450" y="4721225"/>
            <a:ext cx="5626100" cy="4891088"/>
          </a:xfrm>
        </p:spPr>
        <p:txBody>
          <a:bodyPr/>
          <a:lstStyle/>
          <a:p>
            <a:pPr>
              <a:spcBef>
                <a:spcPct val="20000"/>
              </a:spcBef>
              <a:buClr>
                <a:srgbClr val="FF0000"/>
              </a:buClr>
              <a:buSzPct val="80000"/>
              <a:buFont typeface="Wingdings" panose="05000000000000000000" pitchFamily="2" charset="2"/>
              <a:buNone/>
            </a:pPr>
            <a:endParaRPr lang="en-GB" altLang="ja-JP"/>
          </a:p>
        </p:txBody>
      </p:sp>
    </p:spTree>
    <p:extLst>
      <p:ext uri="{BB962C8B-B14F-4D97-AF65-F5344CB8AC3E}">
        <p14:creationId xmlns:p14="http://schemas.microsoft.com/office/powerpoint/2010/main" val="24454616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647173" name="Rectangle 5"/>
          <p:cNvSpPr>
            <a:spLocks noGrp="1" noChangeArrowheads="1"/>
          </p:cNvSpPr>
          <p:nvPr>
            <p:ph type="subTitle" idx="1"/>
          </p:nvPr>
        </p:nvSpPr>
        <p:spPr>
          <a:xfrm>
            <a:off x="323850" y="4572000"/>
            <a:ext cx="7920038" cy="1784350"/>
          </a:xfrm>
        </p:spPr>
        <p:txBody>
          <a:bodyPr/>
          <a:lstStyle>
            <a:lvl1pPr marL="0" indent="0">
              <a:lnSpc>
                <a:spcPct val="100000"/>
              </a:lnSpc>
              <a:spcBef>
                <a:spcPct val="0"/>
              </a:spcBef>
              <a:spcAft>
                <a:spcPct val="0"/>
              </a:spcAft>
              <a:buFont typeface="Wingdings" panose="05000000000000000000" pitchFamily="2" charset="2"/>
              <a:buNone/>
              <a:defRPr sz="2800"/>
            </a:lvl1pPr>
          </a:lstStyle>
          <a:p>
            <a:pPr lvl="0"/>
            <a:r>
              <a:rPr lang="ja-JP" altLang="en-US" noProof="0" smtClean="0"/>
              <a:t>マスター サブタイトルの書式設定</a:t>
            </a:r>
          </a:p>
        </p:txBody>
      </p:sp>
      <p:sp>
        <p:nvSpPr>
          <p:cNvPr id="647174" name="Rectangle 6"/>
          <p:cNvSpPr>
            <a:spLocks noGrp="1" noChangeArrowheads="1"/>
          </p:cNvSpPr>
          <p:nvPr>
            <p:ph type="ctrTitle"/>
          </p:nvPr>
        </p:nvSpPr>
        <p:spPr>
          <a:xfrm>
            <a:off x="323850" y="1738313"/>
            <a:ext cx="7920038" cy="2360612"/>
          </a:xfrm>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4400">
                <a:solidFill>
                  <a:srgbClr val="000000"/>
                </a:solidFill>
              </a:defRPr>
            </a:lvl1pPr>
          </a:lstStyle>
          <a:p>
            <a:pPr lvl="0"/>
            <a:r>
              <a:rPr lang="ja-JP" altLang="en-US" noProof="0" smtClean="0"/>
              <a:t>マスター タイトルの書式設定</a:t>
            </a:r>
          </a:p>
        </p:txBody>
      </p:sp>
      <p:sp>
        <p:nvSpPr>
          <p:cNvPr id="647215" name="Rectangle 47"/>
          <p:cNvSpPr>
            <a:spLocks noGrp="1" noChangeArrowheads="1"/>
          </p:cNvSpPr>
          <p:nvPr>
            <p:ph type="ftr" sz="quarter" idx="3"/>
          </p:nvPr>
        </p:nvSpPr>
        <p:spPr/>
        <p:txBody>
          <a:bodyPr/>
          <a:lstStyle>
            <a:lvl1pPr>
              <a:defRPr/>
            </a:lvl1pPr>
          </a:lstStyle>
          <a:p>
            <a:r>
              <a:rPr lang="en-US" altLang="ja-JP" smtClean="0"/>
              <a:t>Copyright 2010 FUJITSU LIMITED</a:t>
            </a:r>
            <a:endParaRPr lang="en-US" altLang="ja-JP"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スライド番号プレースホルダー 3"/>
          <p:cNvSpPr>
            <a:spLocks noGrp="1"/>
          </p:cNvSpPr>
          <p:nvPr>
            <p:ph type="sldNum" sz="quarter" idx="10"/>
          </p:nvPr>
        </p:nvSpPr>
        <p:spPr/>
        <p:txBody>
          <a:bodyPr/>
          <a:lstStyle>
            <a:lvl1pPr>
              <a:defRPr/>
            </a:lvl1pPr>
          </a:lstStyle>
          <a:p>
            <a:fld id="{2448A795-B827-43B7-9E98-3F0BD4B3DBFD}" type="slidenum">
              <a:rPr lang="en-US" altLang="ja-JP" smtClean="0"/>
              <a:pPr/>
              <a:t>‹#›</a:t>
            </a:fld>
            <a:endParaRPr lang="en-US" altLang="ja-JP"/>
          </a:p>
        </p:txBody>
      </p:sp>
      <p:sp>
        <p:nvSpPr>
          <p:cNvPr id="5" name="フッター プレースホルダー 4"/>
          <p:cNvSpPr>
            <a:spLocks noGrp="1"/>
          </p:cNvSpPr>
          <p:nvPr>
            <p:ph type="ftr" sz="quarter" idx="11"/>
          </p:nvPr>
        </p:nvSpPr>
        <p:spPr/>
        <p:txBody>
          <a:bodyPr/>
          <a:lstStyle>
            <a:lvl1pPr>
              <a:defRPr/>
            </a:lvl1pPr>
          </a:lstStyle>
          <a:p>
            <a:r>
              <a:rPr lang="en-US" altLang="ja-JP" smtClean="0"/>
              <a:t>Copyright 2010 FUJITSU LIMITED</a:t>
            </a:r>
            <a:endParaRPr lang="en-US" altLang="ja-JP" dirty="0"/>
          </a:p>
        </p:txBody>
      </p:sp>
    </p:spTree>
    <p:extLst>
      <p:ext uri="{BB962C8B-B14F-4D97-AF65-F5344CB8AC3E}">
        <p14:creationId xmlns:p14="http://schemas.microsoft.com/office/powerpoint/2010/main" val="29732648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759575" y="-1588"/>
            <a:ext cx="2195513" cy="6464301"/>
          </a:xfrm>
        </p:spPr>
        <p:txBody>
          <a:bodyPr vert="eaVert"/>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a:xfrm>
            <a:off x="168275" y="-1588"/>
            <a:ext cx="6438900" cy="6464301"/>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スライド番号プレースホルダー 3"/>
          <p:cNvSpPr>
            <a:spLocks noGrp="1"/>
          </p:cNvSpPr>
          <p:nvPr>
            <p:ph type="sldNum" sz="quarter" idx="10"/>
          </p:nvPr>
        </p:nvSpPr>
        <p:spPr/>
        <p:txBody>
          <a:bodyPr/>
          <a:lstStyle>
            <a:lvl1pPr>
              <a:defRPr/>
            </a:lvl1pPr>
          </a:lstStyle>
          <a:p>
            <a:fld id="{8CFD0A7F-AE5C-41BA-A0AF-94BBB55B2827}" type="slidenum">
              <a:rPr lang="en-US" altLang="ja-JP" smtClean="0"/>
              <a:pPr/>
              <a:t>‹#›</a:t>
            </a:fld>
            <a:endParaRPr lang="en-US" altLang="ja-JP"/>
          </a:p>
        </p:txBody>
      </p:sp>
      <p:sp>
        <p:nvSpPr>
          <p:cNvPr id="5" name="フッター プレースホルダー 4"/>
          <p:cNvSpPr>
            <a:spLocks noGrp="1"/>
          </p:cNvSpPr>
          <p:nvPr>
            <p:ph type="ftr" sz="quarter" idx="11"/>
          </p:nvPr>
        </p:nvSpPr>
        <p:spPr/>
        <p:txBody>
          <a:bodyPr/>
          <a:lstStyle>
            <a:lvl1pPr>
              <a:defRPr/>
            </a:lvl1pPr>
          </a:lstStyle>
          <a:p>
            <a:r>
              <a:rPr lang="en-US" altLang="ja-JP" smtClean="0"/>
              <a:t>Copyright 2010 FUJITSU LIMITED</a:t>
            </a:r>
            <a:endParaRPr lang="en-US" altLang="ja-JP" dirty="0"/>
          </a:p>
        </p:txBody>
      </p:sp>
    </p:spTree>
    <p:extLst>
      <p:ext uri="{BB962C8B-B14F-4D97-AF65-F5344CB8AC3E}">
        <p14:creationId xmlns:p14="http://schemas.microsoft.com/office/powerpoint/2010/main" val="23289565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スライド番号プレースホルダー 3"/>
          <p:cNvSpPr>
            <a:spLocks noGrp="1"/>
          </p:cNvSpPr>
          <p:nvPr>
            <p:ph type="sldNum" sz="quarter" idx="10"/>
          </p:nvPr>
        </p:nvSpPr>
        <p:spPr/>
        <p:txBody>
          <a:bodyPr/>
          <a:lstStyle>
            <a:lvl1pPr>
              <a:defRPr/>
            </a:lvl1pPr>
          </a:lstStyle>
          <a:p>
            <a:fld id="{D63D55C7-90CE-4E43-AC31-835AC4FDA763}" type="slidenum">
              <a:rPr lang="en-US" altLang="ja-JP" smtClean="0"/>
              <a:pPr/>
              <a:t>‹#›</a:t>
            </a:fld>
            <a:endParaRPr lang="en-US" altLang="ja-JP"/>
          </a:p>
        </p:txBody>
      </p:sp>
      <p:sp>
        <p:nvSpPr>
          <p:cNvPr id="5" name="フッター プレースホルダー 4"/>
          <p:cNvSpPr>
            <a:spLocks noGrp="1"/>
          </p:cNvSpPr>
          <p:nvPr>
            <p:ph type="ftr" sz="quarter" idx="11"/>
          </p:nvPr>
        </p:nvSpPr>
        <p:spPr/>
        <p:txBody>
          <a:bodyPr/>
          <a:lstStyle>
            <a:lvl1pPr>
              <a:defRPr/>
            </a:lvl1pPr>
          </a:lstStyle>
          <a:p>
            <a:r>
              <a:rPr lang="en-US" altLang="ja-JP" smtClean="0"/>
              <a:t>Copyright 2010 FUJITSU LIMITED</a:t>
            </a:r>
            <a:endParaRPr lang="en-US" altLang="ja-JP" dirty="0"/>
          </a:p>
        </p:txBody>
      </p:sp>
    </p:spTree>
    <p:extLst>
      <p:ext uri="{BB962C8B-B14F-4D97-AF65-F5344CB8AC3E}">
        <p14:creationId xmlns:p14="http://schemas.microsoft.com/office/powerpoint/2010/main" val="22177236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623888" y="1709738"/>
            <a:ext cx="7886700" cy="2852737"/>
          </a:xfrm>
        </p:spPr>
        <p:txBody>
          <a:bodyPr anchor="b"/>
          <a:lstStyle>
            <a:lvl1pPr>
              <a:defRPr sz="6000"/>
            </a:lvl1p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ja-JP" altLang="en-US" smtClean="0"/>
              <a:t>マスター テキストの書式設定</a:t>
            </a:r>
          </a:p>
        </p:txBody>
      </p:sp>
      <p:sp>
        <p:nvSpPr>
          <p:cNvPr id="4" name="スライド番号プレースホルダー 3"/>
          <p:cNvSpPr>
            <a:spLocks noGrp="1"/>
          </p:cNvSpPr>
          <p:nvPr>
            <p:ph type="sldNum" sz="quarter" idx="10"/>
          </p:nvPr>
        </p:nvSpPr>
        <p:spPr/>
        <p:txBody>
          <a:bodyPr/>
          <a:lstStyle>
            <a:lvl1pPr>
              <a:defRPr/>
            </a:lvl1pPr>
          </a:lstStyle>
          <a:p>
            <a:fld id="{6359DC2A-E49E-40C9-AEAA-1242A15CF40B}" type="slidenum">
              <a:rPr lang="en-US" altLang="ja-JP" smtClean="0"/>
              <a:pPr/>
              <a:t>‹#›</a:t>
            </a:fld>
            <a:endParaRPr lang="en-US" altLang="ja-JP"/>
          </a:p>
        </p:txBody>
      </p:sp>
      <p:sp>
        <p:nvSpPr>
          <p:cNvPr id="5" name="フッター プレースホルダー 4"/>
          <p:cNvSpPr>
            <a:spLocks noGrp="1"/>
          </p:cNvSpPr>
          <p:nvPr>
            <p:ph type="ftr" sz="quarter" idx="11"/>
          </p:nvPr>
        </p:nvSpPr>
        <p:spPr/>
        <p:txBody>
          <a:bodyPr/>
          <a:lstStyle>
            <a:lvl1pPr>
              <a:defRPr/>
            </a:lvl1pPr>
          </a:lstStyle>
          <a:p>
            <a:r>
              <a:rPr lang="en-US" altLang="ja-JP" smtClean="0"/>
              <a:t>Copyright 2010 FUJITSU LIMITED</a:t>
            </a:r>
            <a:endParaRPr lang="en-US" altLang="ja-JP" dirty="0"/>
          </a:p>
        </p:txBody>
      </p:sp>
    </p:spTree>
    <p:extLst>
      <p:ext uri="{BB962C8B-B14F-4D97-AF65-F5344CB8AC3E}">
        <p14:creationId xmlns:p14="http://schemas.microsoft.com/office/powerpoint/2010/main" val="22401180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ー 2"/>
          <p:cNvSpPr>
            <a:spLocks noGrp="1"/>
          </p:cNvSpPr>
          <p:nvPr>
            <p:ph sz="half" idx="1"/>
          </p:nvPr>
        </p:nvSpPr>
        <p:spPr>
          <a:xfrm>
            <a:off x="168275" y="869950"/>
            <a:ext cx="4316413" cy="5592763"/>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ー 3"/>
          <p:cNvSpPr>
            <a:spLocks noGrp="1"/>
          </p:cNvSpPr>
          <p:nvPr>
            <p:ph sz="half" idx="2"/>
          </p:nvPr>
        </p:nvSpPr>
        <p:spPr>
          <a:xfrm>
            <a:off x="4637088" y="869950"/>
            <a:ext cx="4318000" cy="5592763"/>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スライド番号プレースホルダー 4"/>
          <p:cNvSpPr>
            <a:spLocks noGrp="1"/>
          </p:cNvSpPr>
          <p:nvPr>
            <p:ph type="sldNum" sz="quarter" idx="10"/>
          </p:nvPr>
        </p:nvSpPr>
        <p:spPr/>
        <p:txBody>
          <a:bodyPr/>
          <a:lstStyle>
            <a:lvl1pPr>
              <a:defRPr/>
            </a:lvl1pPr>
          </a:lstStyle>
          <a:p>
            <a:fld id="{E2CD0B7F-2FA5-433E-8B30-6533B047938B}" type="slidenum">
              <a:rPr lang="en-US" altLang="ja-JP" smtClean="0"/>
              <a:pPr/>
              <a:t>‹#›</a:t>
            </a:fld>
            <a:endParaRPr lang="en-US" altLang="ja-JP"/>
          </a:p>
        </p:txBody>
      </p:sp>
      <p:sp>
        <p:nvSpPr>
          <p:cNvPr id="6" name="フッター プレースホルダー 5"/>
          <p:cNvSpPr>
            <a:spLocks noGrp="1"/>
          </p:cNvSpPr>
          <p:nvPr>
            <p:ph type="ftr" sz="quarter" idx="11"/>
          </p:nvPr>
        </p:nvSpPr>
        <p:spPr/>
        <p:txBody>
          <a:bodyPr/>
          <a:lstStyle>
            <a:lvl1pPr>
              <a:defRPr/>
            </a:lvl1pPr>
          </a:lstStyle>
          <a:p>
            <a:r>
              <a:rPr lang="en-US" altLang="ja-JP" smtClean="0"/>
              <a:t>Copyright 2010 FUJITSU LIMITED</a:t>
            </a:r>
            <a:endParaRPr lang="en-US" altLang="ja-JP" dirty="0"/>
          </a:p>
        </p:txBody>
      </p:sp>
    </p:spTree>
    <p:extLst>
      <p:ext uri="{BB962C8B-B14F-4D97-AF65-F5344CB8AC3E}">
        <p14:creationId xmlns:p14="http://schemas.microsoft.com/office/powerpoint/2010/main" val="22056626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630238" y="365125"/>
            <a:ext cx="7886700" cy="1325563"/>
          </a:xfrm>
        </p:spPr>
        <p:txBody>
          <a:body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コンテンツ プレースホルダー 3"/>
          <p:cNvSpPr>
            <a:spLocks noGrp="1"/>
          </p:cNvSpPr>
          <p:nvPr>
            <p:ph sz="half" idx="2"/>
          </p:nvPr>
        </p:nvSpPr>
        <p:spPr>
          <a:xfrm>
            <a:off x="630238" y="2505075"/>
            <a:ext cx="3868737"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ー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コンテンツ プレースホルダー 5"/>
          <p:cNvSpPr>
            <a:spLocks noGrp="1"/>
          </p:cNvSpPr>
          <p:nvPr>
            <p:ph sz="quarter" idx="4"/>
          </p:nvPr>
        </p:nvSpPr>
        <p:spPr>
          <a:xfrm>
            <a:off x="4629150" y="2505075"/>
            <a:ext cx="3887788"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スライド番号プレースホルダー 6"/>
          <p:cNvSpPr>
            <a:spLocks noGrp="1"/>
          </p:cNvSpPr>
          <p:nvPr>
            <p:ph type="sldNum" sz="quarter" idx="10"/>
          </p:nvPr>
        </p:nvSpPr>
        <p:spPr/>
        <p:txBody>
          <a:bodyPr/>
          <a:lstStyle>
            <a:lvl1pPr>
              <a:defRPr/>
            </a:lvl1pPr>
          </a:lstStyle>
          <a:p>
            <a:fld id="{D8F1567F-FE4C-4F5D-A20E-93A54D70AF14}" type="slidenum">
              <a:rPr lang="en-US" altLang="ja-JP" smtClean="0"/>
              <a:pPr/>
              <a:t>‹#›</a:t>
            </a:fld>
            <a:endParaRPr lang="en-US" altLang="ja-JP"/>
          </a:p>
        </p:txBody>
      </p:sp>
      <p:sp>
        <p:nvSpPr>
          <p:cNvPr id="8" name="フッター プレースホルダー 7"/>
          <p:cNvSpPr>
            <a:spLocks noGrp="1"/>
          </p:cNvSpPr>
          <p:nvPr>
            <p:ph type="ftr" sz="quarter" idx="11"/>
          </p:nvPr>
        </p:nvSpPr>
        <p:spPr/>
        <p:txBody>
          <a:bodyPr/>
          <a:lstStyle>
            <a:lvl1pPr>
              <a:defRPr/>
            </a:lvl1pPr>
          </a:lstStyle>
          <a:p>
            <a:r>
              <a:rPr lang="en-US" altLang="ja-JP" smtClean="0"/>
              <a:t>Copyright 2010 FUJITSU LIMITED</a:t>
            </a:r>
            <a:endParaRPr lang="en-US" altLang="ja-JP" dirty="0"/>
          </a:p>
        </p:txBody>
      </p:sp>
    </p:spTree>
    <p:extLst>
      <p:ext uri="{BB962C8B-B14F-4D97-AF65-F5344CB8AC3E}">
        <p14:creationId xmlns:p14="http://schemas.microsoft.com/office/powerpoint/2010/main" val="41233977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スライド番号プレースホルダー 2"/>
          <p:cNvSpPr>
            <a:spLocks noGrp="1"/>
          </p:cNvSpPr>
          <p:nvPr>
            <p:ph type="sldNum" sz="quarter" idx="10"/>
          </p:nvPr>
        </p:nvSpPr>
        <p:spPr/>
        <p:txBody>
          <a:bodyPr/>
          <a:lstStyle>
            <a:lvl1pPr>
              <a:defRPr/>
            </a:lvl1pPr>
          </a:lstStyle>
          <a:p>
            <a:fld id="{0B6933C3-2999-4037-844E-09B1FC209F0E}" type="slidenum">
              <a:rPr lang="en-US" altLang="ja-JP" smtClean="0"/>
              <a:pPr/>
              <a:t>‹#›</a:t>
            </a:fld>
            <a:endParaRPr lang="en-US" altLang="ja-JP"/>
          </a:p>
        </p:txBody>
      </p:sp>
      <p:sp>
        <p:nvSpPr>
          <p:cNvPr id="4" name="フッター プレースホルダー 3"/>
          <p:cNvSpPr>
            <a:spLocks noGrp="1"/>
          </p:cNvSpPr>
          <p:nvPr>
            <p:ph type="ftr" sz="quarter" idx="11"/>
          </p:nvPr>
        </p:nvSpPr>
        <p:spPr/>
        <p:txBody>
          <a:bodyPr/>
          <a:lstStyle>
            <a:lvl1pPr>
              <a:defRPr/>
            </a:lvl1pPr>
          </a:lstStyle>
          <a:p>
            <a:r>
              <a:rPr lang="en-US" altLang="ja-JP" smtClean="0"/>
              <a:t>Copyright 2010 FUJITSU LIMITED</a:t>
            </a:r>
            <a:endParaRPr lang="en-US" altLang="ja-JP" dirty="0"/>
          </a:p>
        </p:txBody>
      </p:sp>
    </p:spTree>
    <p:extLst>
      <p:ext uri="{BB962C8B-B14F-4D97-AF65-F5344CB8AC3E}">
        <p14:creationId xmlns:p14="http://schemas.microsoft.com/office/powerpoint/2010/main" val="40331627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0"/>
          </p:nvPr>
        </p:nvSpPr>
        <p:spPr/>
        <p:txBody>
          <a:bodyPr/>
          <a:lstStyle>
            <a:lvl1pPr>
              <a:defRPr/>
            </a:lvl1pPr>
          </a:lstStyle>
          <a:p>
            <a:fld id="{3570B49D-7192-407D-AAC3-128820E45BAE}" type="slidenum">
              <a:rPr lang="en-US" altLang="ja-JP" smtClean="0"/>
              <a:pPr/>
              <a:t>‹#›</a:t>
            </a:fld>
            <a:endParaRPr lang="en-US" altLang="ja-JP"/>
          </a:p>
        </p:txBody>
      </p:sp>
      <p:sp>
        <p:nvSpPr>
          <p:cNvPr id="3" name="フッター プレースホルダー 2"/>
          <p:cNvSpPr>
            <a:spLocks noGrp="1"/>
          </p:cNvSpPr>
          <p:nvPr>
            <p:ph type="ftr" sz="quarter" idx="11"/>
          </p:nvPr>
        </p:nvSpPr>
        <p:spPr/>
        <p:txBody>
          <a:bodyPr/>
          <a:lstStyle>
            <a:lvl1pPr>
              <a:defRPr/>
            </a:lvl1pPr>
          </a:lstStyle>
          <a:p>
            <a:r>
              <a:rPr lang="en-US" altLang="ja-JP" smtClean="0"/>
              <a:t>Copyright 2010 FUJITSU LIMITED</a:t>
            </a:r>
            <a:endParaRPr lang="en-US" altLang="ja-JP" dirty="0"/>
          </a:p>
        </p:txBody>
      </p:sp>
    </p:spTree>
    <p:extLst>
      <p:ext uri="{BB962C8B-B14F-4D97-AF65-F5344CB8AC3E}">
        <p14:creationId xmlns:p14="http://schemas.microsoft.com/office/powerpoint/2010/main" val="12192307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30238" y="457200"/>
            <a:ext cx="2949575" cy="1600200"/>
          </a:xfrm>
        </p:spPr>
        <p:txBody>
          <a:bodyPr anchor="b"/>
          <a:lstStyle>
            <a:lvl1pPr>
              <a:defRPr sz="3200"/>
            </a:lvl1p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ー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スライド番号プレースホルダー 4"/>
          <p:cNvSpPr>
            <a:spLocks noGrp="1"/>
          </p:cNvSpPr>
          <p:nvPr>
            <p:ph type="sldNum" sz="quarter" idx="10"/>
          </p:nvPr>
        </p:nvSpPr>
        <p:spPr/>
        <p:txBody>
          <a:bodyPr/>
          <a:lstStyle>
            <a:lvl1pPr>
              <a:defRPr/>
            </a:lvl1pPr>
          </a:lstStyle>
          <a:p>
            <a:fld id="{23FB97DF-D20E-4FA6-925B-D26E0CCED87C}" type="slidenum">
              <a:rPr lang="en-US" altLang="ja-JP" smtClean="0"/>
              <a:pPr/>
              <a:t>‹#›</a:t>
            </a:fld>
            <a:endParaRPr lang="en-US" altLang="ja-JP"/>
          </a:p>
        </p:txBody>
      </p:sp>
      <p:sp>
        <p:nvSpPr>
          <p:cNvPr id="6" name="フッター プレースホルダー 5"/>
          <p:cNvSpPr>
            <a:spLocks noGrp="1"/>
          </p:cNvSpPr>
          <p:nvPr>
            <p:ph type="ftr" sz="quarter" idx="11"/>
          </p:nvPr>
        </p:nvSpPr>
        <p:spPr/>
        <p:txBody>
          <a:bodyPr/>
          <a:lstStyle>
            <a:lvl1pPr>
              <a:defRPr/>
            </a:lvl1pPr>
          </a:lstStyle>
          <a:p>
            <a:r>
              <a:rPr lang="en-US" altLang="ja-JP" smtClean="0"/>
              <a:t>Copyright 2010 FUJITSU LIMITED</a:t>
            </a:r>
            <a:endParaRPr lang="en-US" altLang="ja-JP" dirty="0"/>
          </a:p>
        </p:txBody>
      </p:sp>
    </p:spTree>
    <p:extLst>
      <p:ext uri="{BB962C8B-B14F-4D97-AF65-F5344CB8AC3E}">
        <p14:creationId xmlns:p14="http://schemas.microsoft.com/office/powerpoint/2010/main" val="28952993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630238" y="457200"/>
            <a:ext cx="2949575" cy="1600200"/>
          </a:xfrm>
        </p:spPr>
        <p:txBody>
          <a:bodyPr anchor="b"/>
          <a:lstStyle>
            <a:lvl1pPr>
              <a:defRPr sz="3200"/>
            </a:lvl1pPr>
          </a:lstStyle>
          <a:p>
            <a:r>
              <a:rPr lang="ja-JP" altLang="en-US" smtClean="0"/>
              <a:t>マスター タイトルの書式設定</a:t>
            </a:r>
            <a:endParaRPr lang="ja-JP" altLang="en-US"/>
          </a:p>
        </p:txBody>
      </p:sp>
      <p:sp>
        <p:nvSpPr>
          <p:cNvPr id="3" name="図プレースホルダー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ja-JP" altLang="en-US"/>
          </a:p>
        </p:txBody>
      </p:sp>
      <p:sp>
        <p:nvSpPr>
          <p:cNvPr id="4" name="テキスト プレースホルダー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スライド番号プレースホルダー 4"/>
          <p:cNvSpPr>
            <a:spLocks noGrp="1"/>
          </p:cNvSpPr>
          <p:nvPr>
            <p:ph type="sldNum" sz="quarter" idx="10"/>
          </p:nvPr>
        </p:nvSpPr>
        <p:spPr/>
        <p:txBody>
          <a:bodyPr/>
          <a:lstStyle>
            <a:lvl1pPr>
              <a:defRPr/>
            </a:lvl1pPr>
          </a:lstStyle>
          <a:p>
            <a:fld id="{6E914ABA-C392-4285-8570-1BDA893C8DCE}" type="slidenum">
              <a:rPr lang="en-US" altLang="ja-JP" smtClean="0"/>
              <a:pPr/>
              <a:t>‹#›</a:t>
            </a:fld>
            <a:endParaRPr lang="en-US" altLang="ja-JP"/>
          </a:p>
        </p:txBody>
      </p:sp>
      <p:sp>
        <p:nvSpPr>
          <p:cNvPr id="6" name="フッター プレースホルダー 5"/>
          <p:cNvSpPr>
            <a:spLocks noGrp="1"/>
          </p:cNvSpPr>
          <p:nvPr>
            <p:ph type="ftr" sz="quarter" idx="11"/>
          </p:nvPr>
        </p:nvSpPr>
        <p:spPr/>
        <p:txBody>
          <a:bodyPr/>
          <a:lstStyle>
            <a:lvl1pPr>
              <a:defRPr/>
            </a:lvl1pPr>
          </a:lstStyle>
          <a:p>
            <a:r>
              <a:rPr lang="en-US" altLang="ja-JP" smtClean="0"/>
              <a:t>Copyright 2010 FUJITSU LIMITED</a:t>
            </a:r>
            <a:endParaRPr lang="en-US" altLang="ja-JP" dirty="0"/>
          </a:p>
        </p:txBody>
      </p:sp>
    </p:spTree>
    <p:extLst>
      <p:ext uri="{BB962C8B-B14F-4D97-AF65-F5344CB8AC3E}">
        <p14:creationId xmlns:p14="http://schemas.microsoft.com/office/powerpoint/2010/main" val="16858600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sp>
        <p:nvSpPr>
          <p:cNvPr id="646148" name="Line 4"/>
          <p:cNvSpPr>
            <a:spLocks noChangeShapeType="1"/>
          </p:cNvSpPr>
          <p:nvPr userDrawn="1"/>
        </p:nvSpPr>
        <p:spPr bwMode="gray">
          <a:xfrm>
            <a:off x="0" y="6632575"/>
            <a:ext cx="9144000" cy="0"/>
          </a:xfrm>
          <a:prstGeom prst="line">
            <a:avLst/>
          </a:prstGeom>
          <a:noFill/>
          <a:ln w="12700">
            <a:solidFill>
              <a:srgbClr val="87867E"/>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646151" name="Rectangle 7"/>
          <p:cNvSpPr>
            <a:spLocks noGrp="1" noChangeArrowheads="1"/>
          </p:cNvSpPr>
          <p:nvPr>
            <p:ph type="title"/>
          </p:nvPr>
        </p:nvSpPr>
        <p:spPr bwMode="gray">
          <a:xfrm>
            <a:off x="169863" y="-1588"/>
            <a:ext cx="7858125" cy="693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C0C0C0">
                      <a:alpha val="50000"/>
                    </a:srgbClr>
                  </a:outerShdw>
                </a:effectLst>
              </a14:hiddenEffects>
            </a:ext>
          </a:extLst>
        </p:spPr>
        <p:txBody>
          <a:bodyPr vert="horz" wrap="square" lIns="0" tIns="0" rIns="0" bIns="0" numCol="1" anchor="ctr" anchorCtr="0" compatLnSpc="1">
            <a:prstTxWarp prst="textNoShape">
              <a:avLst/>
            </a:prstTxWarp>
          </a:bodyPr>
          <a:lstStyle/>
          <a:p>
            <a:pPr lvl="0"/>
            <a:r>
              <a:rPr lang="ja-JP" altLang="en-US" smtClean="0"/>
              <a:t>マスタ タイトルの書式設定</a:t>
            </a:r>
          </a:p>
        </p:txBody>
      </p:sp>
      <p:sp>
        <p:nvSpPr>
          <p:cNvPr id="646152" name="Rectangle 8"/>
          <p:cNvSpPr>
            <a:spLocks noGrp="1" noChangeArrowheads="1"/>
          </p:cNvSpPr>
          <p:nvPr>
            <p:ph type="body" idx="1"/>
          </p:nvPr>
        </p:nvSpPr>
        <p:spPr bwMode="gray">
          <a:xfrm>
            <a:off x="168275" y="869950"/>
            <a:ext cx="8786813" cy="5592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ja-JP" altLang="en-US" smtClean="0"/>
              <a:t>マスタテキスト</a:t>
            </a:r>
            <a:r>
              <a:rPr lang="en-US" altLang="ja-JP" smtClean="0"/>
              <a:t>24</a:t>
            </a:r>
            <a:r>
              <a:rPr lang="ja-JP" altLang="en-US" smtClean="0"/>
              <a:t>ｐああああああああああああああああああああああああああああああああああああああああああああああああああ</a:t>
            </a:r>
          </a:p>
          <a:p>
            <a:pPr lvl="1"/>
            <a:r>
              <a:rPr lang="ja-JP" altLang="en-US" smtClean="0"/>
              <a:t>マスタテキスト</a:t>
            </a:r>
            <a:r>
              <a:rPr lang="en-US" altLang="ja-JP" smtClean="0"/>
              <a:t>20</a:t>
            </a:r>
            <a:r>
              <a:rPr lang="ja-JP" altLang="en-US" smtClean="0"/>
              <a:t>ｐああああああああああああああああああああああああああああああああああああああああああああ</a:t>
            </a:r>
          </a:p>
          <a:p>
            <a:pPr lvl="2"/>
            <a:r>
              <a:rPr lang="ja-JP" altLang="en-US" smtClean="0"/>
              <a:t>マスタテキスト</a:t>
            </a:r>
            <a:r>
              <a:rPr lang="en-US" altLang="ja-JP" smtClean="0"/>
              <a:t>18</a:t>
            </a:r>
            <a:r>
              <a:rPr lang="ja-JP" altLang="en-US" smtClean="0"/>
              <a:t>ｐああああああああああああああああああああああああああああああああああああああああああああああ</a:t>
            </a:r>
          </a:p>
          <a:p>
            <a:pPr lvl="3"/>
            <a:r>
              <a:rPr lang="ja-JP" altLang="en-US" smtClean="0"/>
              <a:t>マスタテキスト</a:t>
            </a:r>
            <a:r>
              <a:rPr lang="en-US" altLang="ja-JP" smtClean="0"/>
              <a:t>16</a:t>
            </a:r>
            <a:r>
              <a:rPr lang="ja-JP" altLang="en-US" smtClean="0"/>
              <a:t>ｐあああああああああああああああああああああああああああああああああああああああああああああああ</a:t>
            </a:r>
          </a:p>
        </p:txBody>
      </p:sp>
      <p:sp>
        <p:nvSpPr>
          <p:cNvPr id="646173" name="Rectangle 29"/>
          <p:cNvSpPr>
            <a:spLocks noGrp="1" noChangeArrowheads="1"/>
          </p:cNvSpPr>
          <p:nvPr>
            <p:ph type="sldNum" sz="quarter" idx="4"/>
          </p:nvPr>
        </p:nvSpPr>
        <p:spPr bwMode="gray">
          <a:xfrm>
            <a:off x="4300538" y="6653213"/>
            <a:ext cx="539750"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fontAlgn="base">
              <a:defRPr kumimoji="0" sz="800">
                <a:solidFill>
                  <a:schemeClr val="tx1"/>
                </a:solidFill>
                <a:latin typeface="+mn-lt"/>
              </a:defRPr>
            </a:lvl1pPr>
          </a:lstStyle>
          <a:p>
            <a:fld id="{AAF01010-6CA8-447A-8D35-CC3A0F095AF0}" type="slidenum">
              <a:rPr lang="en-US" altLang="ja-JP" smtClean="0"/>
              <a:pPr/>
              <a:t>‹#›</a:t>
            </a:fld>
            <a:endParaRPr lang="en-US" altLang="ja-JP"/>
          </a:p>
        </p:txBody>
      </p:sp>
      <p:sp>
        <p:nvSpPr>
          <p:cNvPr id="646174" name="Rectangle 30"/>
          <p:cNvSpPr>
            <a:spLocks noGrp="1" noChangeArrowheads="1"/>
          </p:cNvSpPr>
          <p:nvPr>
            <p:ph type="ftr" sz="quarter" idx="3"/>
          </p:nvPr>
        </p:nvSpPr>
        <p:spPr bwMode="gray">
          <a:xfrm>
            <a:off x="4935538" y="6653213"/>
            <a:ext cx="4022725"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r" fontAlgn="base">
              <a:defRPr kumimoji="0" sz="800">
                <a:solidFill>
                  <a:schemeClr val="tx1"/>
                </a:solidFill>
                <a:latin typeface="+mn-lt"/>
              </a:defRPr>
            </a:lvl1pPr>
          </a:lstStyle>
          <a:p>
            <a:r>
              <a:rPr lang="en-US" altLang="ja-JP" smtClean="0"/>
              <a:t>Copyright 2010 FUJITSU LIMITED</a:t>
            </a:r>
            <a:endParaRPr lang="en-US" altLang="ja-JP" dirty="0"/>
          </a:p>
        </p:txBody>
      </p:sp>
      <p:cxnSp>
        <p:nvCxnSpPr>
          <p:cNvPr id="3" name="直線コネクタ 2"/>
          <p:cNvCxnSpPr/>
          <p:nvPr userDrawn="1"/>
        </p:nvCxnSpPr>
        <p:spPr bwMode="auto">
          <a:xfrm>
            <a:off x="73818" y="764704"/>
            <a:ext cx="8975725" cy="0"/>
          </a:xfrm>
          <a:prstGeom prst="line">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Tree>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Lst>
  <p:hf sldNum="0" hdr="0" ftr="0" dt="0"/>
  <p:txStyles>
    <p:titleStyle>
      <a:lvl1pPr algn="l" rtl="0" eaLnBrk="1" fontAlgn="base" hangingPunct="1">
        <a:spcBef>
          <a:spcPct val="0"/>
        </a:spcBef>
        <a:spcAft>
          <a:spcPct val="0"/>
        </a:spcAft>
        <a:tabLst>
          <a:tab pos="3676650" algn="l"/>
        </a:tabLst>
        <a:defRPr kumimoji="1" sz="3200" kern="1200">
          <a:solidFill>
            <a:schemeClr val="tx2"/>
          </a:solidFill>
          <a:latin typeface="+mj-lt"/>
          <a:ea typeface="+mj-ea"/>
          <a:cs typeface="+mj-cs"/>
        </a:defRPr>
      </a:lvl1pPr>
      <a:lvl2pPr algn="l" rtl="0" eaLnBrk="1" fontAlgn="base" hangingPunct="1">
        <a:spcBef>
          <a:spcPct val="0"/>
        </a:spcBef>
        <a:spcAft>
          <a:spcPct val="0"/>
        </a:spcAft>
        <a:tabLst>
          <a:tab pos="3676650" algn="l"/>
        </a:tabLst>
        <a:defRPr kumimoji="1" sz="3200">
          <a:solidFill>
            <a:schemeClr val="tx2"/>
          </a:solidFill>
          <a:latin typeface="Arial" panose="020B0604020202020204" pitchFamily="34" charset="0"/>
          <a:ea typeface="ＭＳ Ｐゴシック" panose="020B0600070205080204" pitchFamily="50" charset="-128"/>
        </a:defRPr>
      </a:lvl2pPr>
      <a:lvl3pPr algn="l" rtl="0" eaLnBrk="1" fontAlgn="base" hangingPunct="1">
        <a:spcBef>
          <a:spcPct val="0"/>
        </a:spcBef>
        <a:spcAft>
          <a:spcPct val="0"/>
        </a:spcAft>
        <a:tabLst>
          <a:tab pos="3676650" algn="l"/>
        </a:tabLst>
        <a:defRPr kumimoji="1" sz="3200">
          <a:solidFill>
            <a:schemeClr val="tx2"/>
          </a:solidFill>
          <a:latin typeface="Arial" panose="020B0604020202020204" pitchFamily="34" charset="0"/>
          <a:ea typeface="ＭＳ Ｐゴシック" panose="020B0600070205080204" pitchFamily="50" charset="-128"/>
        </a:defRPr>
      </a:lvl3pPr>
      <a:lvl4pPr algn="l" rtl="0" eaLnBrk="1" fontAlgn="base" hangingPunct="1">
        <a:spcBef>
          <a:spcPct val="0"/>
        </a:spcBef>
        <a:spcAft>
          <a:spcPct val="0"/>
        </a:spcAft>
        <a:tabLst>
          <a:tab pos="3676650" algn="l"/>
        </a:tabLst>
        <a:defRPr kumimoji="1" sz="3200">
          <a:solidFill>
            <a:schemeClr val="tx2"/>
          </a:solidFill>
          <a:latin typeface="Arial" panose="020B0604020202020204" pitchFamily="34" charset="0"/>
          <a:ea typeface="ＭＳ Ｐゴシック" panose="020B0600070205080204" pitchFamily="50" charset="-128"/>
        </a:defRPr>
      </a:lvl4pPr>
      <a:lvl5pPr algn="l" rtl="0" eaLnBrk="1" fontAlgn="base" hangingPunct="1">
        <a:spcBef>
          <a:spcPct val="0"/>
        </a:spcBef>
        <a:spcAft>
          <a:spcPct val="0"/>
        </a:spcAft>
        <a:tabLst>
          <a:tab pos="3676650" algn="l"/>
        </a:tabLst>
        <a:defRPr kumimoji="1" sz="3200">
          <a:solidFill>
            <a:schemeClr val="tx2"/>
          </a:solidFill>
          <a:latin typeface="Arial" panose="020B0604020202020204" pitchFamily="34" charset="0"/>
          <a:ea typeface="ＭＳ Ｐゴシック" panose="020B0600070205080204" pitchFamily="50" charset="-128"/>
        </a:defRPr>
      </a:lvl5pPr>
      <a:lvl6pPr marL="457200" algn="l" rtl="0" eaLnBrk="1" fontAlgn="base" hangingPunct="1">
        <a:spcBef>
          <a:spcPct val="0"/>
        </a:spcBef>
        <a:spcAft>
          <a:spcPct val="0"/>
        </a:spcAft>
        <a:tabLst>
          <a:tab pos="3676650" algn="l"/>
        </a:tabLst>
        <a:defRPr kumimoji="1" sz="3200">
          <a:solidFill>
            <a:schemeClr val="tx2"/>
          </a:solidFill>
          <a:latin typeface="Arial" panose="020B0604020202020204" pitchFamily="34" charset="0"/>
          <a:ea typeface="ＭＳ Ｐゴシック" panose="020B0600070205080204" pitchFamily="50" charset="-128"/>
        </a:defRPr>
      </a:lvl6pPr>
      <a:lvl7pPr marL="914400" algn="l" rtl="0" eaLnBrk="1" fontAlgn="base" hangingPunct="1">
        <a:spcBef>
          <a:spcPct val="0"/>
        </a:spcBef>
        <a:spcAft>
          <a:spcPct val="0"/>
        </a:spcAft>
        <a:tabLst>
          <a:tab pos="3676650" algn="l"/>
        </a:tabLst>
        <a:defRPr kumimoji="1" sz="3200">
          <a:solidFill>
            <a:schemeClr val="tx2"/>
          </a:solidFill>
          <a:latin typeface="Arial" panose="020B0604020202020204" pitchFamily="34" charset="0"/>
          <a:ea typeface="ＭＳ Ｐゴシック" panose="020B0600070205080204" pitchFamily="50" charset="-128"/>
        </a:defRPr>
      </a:lvl7pPr>
      <a:lvl8pPr marL="1371600" algn="l" rtl="0" eaLnBrk="1" fontAlgn="base" hangingPunct="1">
        <a:spcBef>
          <a:spcPct val="0"/>
        </a:spcBef>
        <a:spcAft>
          <a:spcPct val="0"/>
        </a:spcAft>
        <a:tabLst>
          <a:tab pos="3676650" algn="l"/>
        </a:tabLst>
        <a:defRPr kumimoji="1" sz="3200">
          <a:solidFill>
            <a:schemeClr val="tx2"/>
          </a:solidFill>
          <a:latin typeface="Arial" panose="020B0604020202020204" pitchFamily="34" charset="0"/>
          <a:ea typeface="ＭＳ Ｐゴシック" panose="020B0600070205080204" pitchFamily="50" charset="-128"/>
        </a:defRPr>
      </a:lvl8pPr>
      <a:lvl9pPr marL="1828800" algn="l" rtl="0" eaLnBrk="1" fontAlgn="base" hangingPunct="1">
        <a:spcBef>
          <a:spcPct val="0"/>
        </a:spcBef>
        <a:spcAft>
          <a:spcPct val="0"/>
        </a:spcAft>
        <a:tabLst>
          <a:tab pos="3676650" algn="l"/>
        </a:tabLst>
        <a:defRPr kumimoji="1" sz="3200">
          <a:solidFill>
            <a:schemeClr val="tx2"/>
          </a:solidFill>
          <a:latin typeface="Arial" panose="020B0604020202020204" pitchFamily="34" charset="0"/>
          <a:ea typeface="ＭＳ Ｐゴシック" panose="020B0600070205080204" pitchFamily="50" charset="-128"/>
        </a:defRPr>
      </a:lvl9pPr>
    </p:titleStyle>
    <p:bodyStyle>
      <a:lvl1pPr marL="290513" indent="-290513" algn="l" defTabSz="457200" rtl="0" eaLnBrk="1" fontAlgn="base" hangingPunct="1">
        <a:lnSpc>
          <a:spcPct val="95000"/>
        </a:lnSpc>
        <a:spcBef>
          <a:spcPct val="20000"/>
        </a:spcBef>
        <a:spcAft>
          <a:spcPct val="10000"/>
        </a:spcAft>
        <a:buClr>
          <a:srgbClr val="A30B1A"/>
        </a:buClr>
        <a:buFont typeface="Wingdings" panose="05000000000000000000" pitchFamily="2" charset="2"/>
        <a:buChar char="n"/>
        <a:defRPr kumimoji="1" sz="2400" kern="1200">
          <a:solidFill>
            <a:srgbClr val="000000"/>
          </a:solidFill>
          <a:latin typeface="+mn-lt"/>
          <a:ea typeface="+mn-ea"/>
          <a:cs typeface="+mn-cs"/>
        </a:defRPr>
      </a:lvl1pPr>
      <a:lvl2pPr marL="581025" indent="-242888" algn="l" defTabSz="457200" rtl="0" eaLnBrk="1" fontAlgn="base" hangingPunct="1">
        <a:lnSpc>
          <a:spcPct val="95000"/>
        </a:lnSpc>
        <a:spcBef>
          <a:spcPct val="20000"/>
        </a:spcBef>
        <a:spcAft>
          <a:spcPct val="10000"/>
        </a:spcAft>
        <a:buClr>
          <a:srgbClr val="87867E"/>
        </a:buClr>
        <a:buFont typeface="Wingdings" panose="05000000000000000000" pitchFamily="2" charset="2"/>
        <a:buChar char="n"/>
        <a:defRPr kumimoji="1" sz="2000" kern="1200">
          <a:solidFill>
            <a:srgbClr val="000000"/>
          </a:solidFill>
          <a:latin typeface="+mn-lt"/>
          <a:ea typeface="+mn-ea"/>
          <a:cs typeface="+mn-cs"/>
        </a:defRPr>
      </a:lvl2pPr>
      <a:lvl3pPr marL="795338" indent="-138113" algn="l" defTabSz="457200" rtl="0" eaLnBrk="1" fontAlgn="base" hangingPunct="1">
        <a:lnSpc>
          <a:spcPct val="95000"/>
        </a:lnSpc>
        <a:spcBef>
          <a:spcPct val="20000"/>
        </a:spcBef>
        <a:spcAft>
          <a:spcPct val="10000"/>
        </a:spcAft>
        <a:buClr>
          <a:srgbClr val="87867E"/>
        </a:buClr>
        <a:buSzPct val="100000"/>
        <a:buChar char="•"/>
        <a:defRPr kumimoji="1" kern="1200">
          <a:solidFill>
            <a:srgbClr val="000000"/>
          </a:solidFill>
          <a:latin typeface="+mn-lt"/>
          <a:ea typeface="+mn-ea"/>
          <a:cs typeface="+mn-cs"/>
        </a:defRPr>
      </a:lvl3pPr>
      <a:lvl4pPr marL="1014413" indent="-134938" algn="l" defTabSz="457200" rtl="0" eaLnBrk="1" fontAlgn="base" hangingPunct="1">
        <a:lnSpc>
          <a:spcPct val="95000"/>
        </a:lnSpc>
        <a:spcBef>
          <a:spcPct val="20000"/>
        </a:spcBef>
        <a:spcAft>
          <a:spcPct val="10000"/>
        </a:spcAft>
        <a:buClr>
          <a:srgbClr val="87867E"/>
        </a:buClr>
        <a:buSzPct val="100000"/>
        <a:buChar char="•"/>
        <a:defRPr kumimoji="1" sz="1600" kern="1200">
          <a:solidFill>
            <a:srgbClr val="000000"/>
          </a:solidFill>
          <a:latin typeface="+mn-lt"/>
          <a:ea typeface="+mn-ea"/>
          <a:cs typeface="+mn-cs"/>
        </a:defRPr>
      </a:lvl4pPr>
      <a:lvl5pPr marL="2305050" indent="365125" algn="l" defTabSz="457200" rtl="0" eaLnBrk="1" fontAlgn="base" hangingPunct="1">
        <a:spcBef>
          <a:spcPct val="0"/>
        </a:spcBef>
        <a:spcAft>
          <a:spcPct val="0"/>
        </a:spcAft>
        <a:buBlip>
          <a:blip r:embed="rId13"/>
        </a:buBlip>
        <a:defRPr kumimoji="1"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1938" name="Rectangle 2"/>
          <p:cNvSpPr>
            <a:spLocks noGrp="1" noChangeArrowheads="1"/>
          </p:cNvSpPr>
          <p:nvPr>
            <p:ph type="ctrTitle"/>
          </p:nvPr>
        </p:nvSpPr>
        <p:spPr/>
        <p:txBody>
          <a:bodyPr/>
          <a:lstStyle/>
          <a:p>
            <a:r>
              <a:rPr lang="ja-JP" altLang="en-US"/>
              <a:t>プレゼンテーション用</a:t>
            </a:r>
            <a:br>
              <a:rPr lang="ja-JP" altLang="en-US"/>
            </a:br>
            <a:r>
              <a:rPr lang="ja-JP" altLang="en-US"/>
              <a:t>タイトル</a:t>
            </a:r>
            <a:r>
              <a:rPr lang="en-US" altLang="ja-JP"/>
              <a:t>44pt</a:t>
            </a:r>
            <a:r>
              <a:rPr lang="ja-JP" altLang="en-US"/>
              <a:t>（左揃え）</a:t>
            </a:r>
          </a:p>
        </p:txBody>
      </p:sp>
      <p:sp>
        <p:nvSpPr>
          <p:cNvPr id="551939" name="Rectangle 3"/>
          <p:cNvSpPr>
            <a:spLocks noGrp="1" noChangeArrowheads="1"/>
          </p:cNvSpPr>
          <p:nvPr>
            <p:ph type="subTitle" idx="1"/>
            <p:custDataLst>
              <p:tags r:id="rId1"/>
            </p:custDataLst>
          </p:nvPr>
        </p:nvSpPr>
        <p:spPr/>
        <p:txBody>
          <a:bodyPr/>
          <a:lstStyle/>
          <a:p>
            <a:r>
              <a:rPr lang="ja-JP" altLang="en-US"/>
              <a:t>サブタイトル</a:t>
            </a:r>
            <a:r>
              <a:rPr lang="en-US" altLang="zh-CN"/>
              <a:t>28</a:t>
            </a:r>
            <a:r>
              <a:rPr lang="en-US" altLang="ja-JP"/>
              <a:t>pt</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単純なセンサの場合 </a:t>
            </a:r>
            <a:r>
              <a:rPr kumimoji="1" lang="en-US" altLang="ja-JP" dirty="0" smtClean="0"/>
              <a:t>: </a:t>
            </a:r>
            <a:r>
              <a:rPr kumimoji="1" lang="en-US" altLang="ja-JP" dirty="0" err="1" smtClean="0"/>
              <a:t>Xbee</a:t>
            </a:r>
            <a:r>
              <a:rPr lang="ja-JP" altLang="en-US" dirty="0"/>
              <a:t>単独</a:t>
            </a:r>
            <a:endParaRPr kumimoji="1" lang="ja-JP" altLang="en-US" dirty="0"/>
          </a:p>
        </p:txBody>
      </p:sp>
      <p:pic>
        <p:nvPicPr>
          <p:cNvPr id="3" name="図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40204" y="980728"/>
            <a:ext cx="5144164" cy="5480014"/>
          </a:xfrm>
          <a:prstGeom prst="rect">
            <a:avLst/>
          </a:prstGeom>
        </p:spPr>
      </p:pic>
      <p:sp>
        <p:nvSpPr>
          <p:cNvPr id="4" name="角丸四角形吹き出し 3"/>
          <p:cNvSpPr/>
          <p:nvPr/>
        </p:nvSpPr>
        <p:spPr bwMode="auto">
          <a:xfrm>
            <a:off x="1732092" y="3573016"/>
            <a:ext cx="2232248" cy="1080120"/>
          </a:xfrm>
          <a:prstGeom prst="wedgeRoundRectCallout">
            <a:avLst>
              <a:gd name="adj1" fmla="val 61182"/>
              <a:gd name="adj2" fmla="val -125220"/>
              <a:gd name="adj3" fmla="val 16667"/>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r>
              <a:rPr lang="ja-JP" altLang="en-US" dirty="0" smtClean="0"/>
              <a:t>信号レベルの</a:t>
            </a:r>
            <a:endParaRPr lang="en-US" altLang="ja-JP" dirty="0" smtClean="0"/>
          </a:p>
          <a:p>
            <a:r>
              <a:rPr lang="ja-JP" altLang="en-US" dirty="0" smtClean="0"/>
              <a:t>変換や</a:t>
            </a:r>
            <a:r>
              <a:rPr lang="ja-JP" altLang="en-US" dirty="0" smtClean="0"/>
              <a:t>測定範囲を</a:t>
            </a:r>
            <a:endParaRPr lang="en-US" altLang="ja-JP" dirty="0" smtClean="0"/>
          </a:p>
          <a:p>
            <a:r>
              <a:rPr lang="ja-JP" altLang="en-US" dirty="0" smtClean="0"/>
              <a:t>増幅する回路が必要</a:t>
            </a:r>
            <a:endParaRPr lang="en-US" altLang="ja-JP" dirty="0" smtClean="0"/>
          </a:p>
        </p:txBody>
      </p:sp>
      <p:sp>
        <p:nvSpPr>
          <p:cNvPr id="5" name="角丸四角形吹き出し 4"/>
          <p:cNvSpPr/>
          <p:nvPr/>
        </p:nvSpPr>
        <p:spPr bwMode="auto">
          <a:xfrm>
            <a:off x="608260" y="1844824"/>
            <a:ext cx="2232248" cy="1296144"/>
          </a:xfrm>
          <a:prstGeom prst="wedgeRoundRectCallout">
            <a:avLst>
              <a:gd name="adj1" fmla="val 70796"/>
              <a:gd name="adj2" fmla="val -32356"/>
              <a:gd name="adj3" fmla="val 16667"/>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r>
              <a:rPr lang="ja-JP" altLang="en-US" dirty="0" smtClean="0"/>
              <a:t>アナログセンサや</a:t>
            </a:r>
            <a:endParaRPr lang="en-US" altLang="ja-JP" dirty="0" smtClean="0"/>
          </a:p>
          <a:p>
            <a:r>
              <a:rPr lang="en-US" altLang="ja-JP" dirty="0" smtClean="0"/>
              <a:t>HIGH,LOW</a:t>
            </a:r>
            <a:r>
              <a:rPr lang="ja-JP" altLang="en-US" dirty="0" smtClean="0"/>
              <a:t>出力の</a:t>
            </a:r>
            <a:endParaRPr lang="en-US" altLang="ja-JP" dirty="0" smtClean="0"/>
          </a:p>
          <a:p>
            <a:r>
              <a:rPr lang="ja-JP" altLang="en-US" dirty="0"/>
              <a:t>単純</a:t>
            </a:r>
            <a:r>
              <a:rPr lang="ja-JP" altLang="en-US" dirty="0" smtClean="0"/>
              <a:t>なセンサのみ</a:t>
            </a:r>
            <a:endParaRPr lang="en-US" altLang="ja-JP" dirty="0" smtClean="0"/>
          </a:p>
          <a:p>
            <a:r>
              <a:rPr lang="ja-JP" altLang="en-US" dirty="0" smtClean="0"/>
              <a:t>接続可能</a:t>
            </a:r>
            <a:endParaRPr lang="en-US" altLang="ja-JP" dirty="0" smtClean="0"/>
          </a:p>
        </p:txBody>
      </p:sp>
      <p:sp>
        <p:nvSpPr>
          <p:cNvPr id="6" name="角丸四角形吹き出し 5"/>
          <p:cNvSpPr/>
          <p:nvPr/>
        </p:nvSpPr>
        <p:spPr bwMode="auto">
          <a:xfrm>
            <a:off x="6516216" y="4365104"/>
            <a:ext cx="1800200" cy="1080120"/>
          </a:xfrm>
          <a:prstGeom prst="wedgeRoundRectCallout">
            <a:avLst>
              <a:gd name="adj1" fmla="val -61023"/>
              <a:gd name="adj2" fmla="val -61295"/>
              <a:gd name="adj3" fmla="val 16667"/>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r>
              <a:rPr lang="ja-JP" altLang="en-US" dirty="0" smtClean="0"/>
              <a:t>端末側ソフトの</a:t>
            </a:r>
            <a:endParaRPr lang="en-US" altLang="ja-JP" dirty="0" smtClean="0"/>
          </a:p>
          <a:p>
            <a:r>
              <a:rPr lang="ja-JP" altLang="en-US" dirty="0" smtClean="0"/>
              <a:t>開発は不要</a:t>
            </a:r>
            <a:r>
              <a:rPr lang="en-US" altLang="ja-JP" baseline="30000" dirty="0" smtClean="0"/>
              <a:t>*1</a:t>
            </a:r>
            <a:endParaRPr lang="en-US" altLang="ja-JP" baseline="30000" dirty="0" smtClean="0"/>
          </a:p>
        </p:txBody>
      </p:sp>
      <p:sp>
        <p:nvSpPr>
          <p:cNvPr id="7" name="テキスト ボックス 6"/>
          <p:cNvSpPr txBox="1"/>
          <p:nvPr/>
        </p:nvSpPr>
        <p:spPr>
          <a:xfrm>
            <a:off x="0" y="6306853"/>
            <a:ext cx="3640740" cy="307777"/>
          </a:xfrm>
          <a:prstGeom prst="rect">
            <a:avLst/>
          </a:prstGeom>
          <a:noFill/>
        </p:spPr>
        <p:txBody>
          <a:bodyPr wrap="none" rtlCol="0">
            <a:spAutoFit/>
          </a:bodyPr>
          <a:lstStyle/>
          <a:p>
            <a:r>
              <a:rPr kumimoji="1" lang="en-US" altLang="ja-JP" sz="1400" dirty="0" smtClean="0"/>
              <a:t>*1 : </a:t>
            </a:r>
            <a:r>
              <a:rPr kumimoji="1" lang="ja-JP" altLang="en-US" sz="1400" dirty="0" smtClean="0"/>
              <a:t>受信サーバ側でパケット解析ソフトが必要</a:t>
            </a:r>
            <a:endParaRPr kumimoji="1" lang="ja-JP" altLang="en-US" sz="1400" dirty="0"/>
          </a:p>
        </p:txBody>
      </p:sp>
      <p:sp>
        <p:nvSpPr>
          <p:cNvPr id="9" name="角丸四角形吹き出し 8"/>
          <p:cNvSpPr/>
          <p:nvPr/>
        </p:nvSpPr>
        <p:spPr bwMode="auto">
          <a:xfrm>
            <a:off x="6543194" y="1268760"/>
            <a:ext cx="2160240" cy="936104"/>
          </a:xfrm>
          <a:prstGeom prst="wedgeRoundRectCallout">
            <a:avLst>
              <a:gd name="adj1" fmla="val -62079"/>
              <a:gd name="adj2" fmla="val 38114"/>
              <a:gd name="adj3" fmla="val 16667"/>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r>
              <a:rPr lang="ja-JP" altLang="en-US" dirty="0" smtClean="0"/>
              <a:t>常時電流が流れる</a:t>
            </a:r>
            <a:endParaRPr lang="en-US" altLang="ja-JP" dirty="0" smtClean="0"/>
          </a:p>
          <a:p>
            <a:r>
              <a:rPr lang="ja-JP" altLang="en-US" dirty="0" smtClean="0"/>
              <a:t>ため，</a:t>
            </a:r>
            <a:r>
              <a:rPr lang="ja-JP" altLang="en-US" dirty="0" smtClean="0"/>
              <a:t>センサに</a:t>
            </a:r>
            <a:endParaRPr lang="en-US" altLang="ja-JP" dirty="0" smtClean="0"/>
          </a:p>
          <a:p>
            <a:r>
              <a:rPr lang="ja-JP" altLang="en-US" dirty="0" smtClean="0"/>
              <a:t>よっては</a:t>
            </a:r>
            <a:r>
              <a:rPr lang="ja-JP" altLang="en-US" dirty="0" smtClean="0"/>
              <a:t>電力が</a:t>
            </a:r>
            <a:r>
              <a:rPr lang="ja-JP" altLang="en-US" dirty="0" smtClean="0"/>
              <a:t>大</a:t>
            </a:r>
            <a:endParaRPr lang="en-US" altLang="ja-JP" dirty="0" smtClean="0"/>
          </a:p>
        </p:txBody>
      </p:sp>
    </p:spTree>
    <p:extLst>
      <p:ext uri="{BB962C8B-B14F-4D97-AF65-F5344CB8AC3E}">
        <p14:creationId xmlns:p14="http://schemas.microsoft.com/office/powerpoint/2010/main" val="41565606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単純なセンサの場合 </a:t>
            </a:r>
            <a:r>
              <a:rPr kumimoji="1" lang="en-US" altLang="ja-JP" dirty="0" smtClean="0"/>
              <a:t>: </a:t>
            </a:r>
            <a:r>
              <a:rPr kumimoji="1" lang="en-US" altLang="ja-JP" dirty="0" err="1" smtClean="0"/>
              <a:t>Xbee</a:t>
            </a:r>
            <a:r>
              <a:rPr lang="ja-JP" altLang="en-US" dirty="0"/>
              <a:t>単独</a:t>
            </a:r>
            <a:endParaRPr kumimoji="1" lang="ja-JP" altLang="en-US" dirty="0"/>
          </a:p>
        </p:txBody>
      </p:sp>
      <p:pic>
        <p:nvPicPr>
          <p:cNvPr id="3" name="図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75656" y="980728"/>
            <a:ext cx="5458608" cy="5143748"/>
          </a:xfrm>
          <a:prstGeom prst="rect">
            <a:avLst/>
          </a:prstGeom>
        </p:spPr>
      </p:pic>
      <p:sp>
        <p:nvSpPr>
          <p:cNvPr id="4" name="角丸四角形吹き出し 3"/>
          <p:cNvSpPr/>
          <p:nvPr/>
        </p:nvSpPr>
        <p:spPr bwMode="auto">
          <a:xfrm>
            <a:off x="7020272" y="908720"/>
            <a:ext cx="1746941" cy="936104"/>
          </a:xfrm>
          <a:prstGeom prst="wedgeRoundRectCallout">
            <a:avLst>
              <a:gd name="adj1" fmla="val -80413"/>
              <a:gd name="adj2" fmla="val -32947"/>
              <a:gd name="adj3" fmla="val 16667"/>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r>
              <a:rPr lang="ja-JP" altLang="en-US" dirty="0" smtClean="0"/>
              <a:t>消費</a:t>
            </a:r>
            <a:r>
              <a:rPr lang="ja-JP" altLang="en-US" dirty="0"/>
              <a:t>電力</a:t>
            </a:r>
            <a:r>
              <a:rPr lang="ja-JP" altLang="en-US" dirty="0" smtClean="0"/>
              <a:t>が</a:t>
            </a:r>
            <a:endParaRPr lang="en-US" altLang="ja-JP" dirty="0" smtClean="0"/>
          </a:p>
          <a:p>
            <a:r>
              <a:rPr lang="ja-JP" altLang="en-US" dirty="0" smtClean="0"/>
              <a:t>大きい端末</a:t>
            </a:r>
            <a:endParaRPr lang="ja-JP" altLang="en-US" dirty="0"/>
          </a:p>
        </p:txBody>
      </p:sp>
      <p:sp>
        <p:nvSpPr>
          <p:cNvPr id="5" name="角丸四角形吹き出し 4"/>
          <p:cNvSpPr/>
          <p:nvPr/>
        </p:nvSpPr>
        <p:spPr bwMode="auto">
          <a:xfrm>
            <a:off x="899592" y="5157192"/>
            <a:ext cx="3096344" cy="720080"/>
          </a:xfrm>
          <a:prstGeom prst="wedgeRoundRectCallout">
            <a:avLst>
              <a:gd name="adj1" fmla="val 17932"/>
              <a:gd name="adj2" fmla="val -187417"/>
              <a:gd name="adj3" fmla="val 16667"/>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r>
              <a:rPr lang="ja-JP" altLang="en-US" dirty="0" smtClean="0"/>
              <a:t>一定周期で外部に電力を供給</a:t>
            </a:r>
            <a:r>
              <a:rPr lang="en-US" altLang="ja-JP" baseline="30000" dirty="0" smtClean="0"/>
              <a:t>*1</a:t>
            </a:r>
            <a:endParaRPr lang="en-US" altLang="ja-JP" baseline="30000" dirty="0" smtClean="0"/>
          </a:p>
        </p:txBody>
      </p:sp>
      <p:sp>
        <p:nvSpPr>
          <p:cNvPr id="6" name="テキスト ボックス 5"/>
          <p:cNvSpPr txBox="1"/>
          <p:nvPr/>
        </p:nvSpPr>
        <p:spPr>
          <a:xfrm>
            <a:off x="54625" y="6259165"/>
            <a:ext cx="8300670" cy="307777"/>
          </a:xfrm>
          <a:prstGeom prst="rect">
            <a:avLst/>
          </a:prstGeom>
          <a:noFill/>
        </p:spPr>
        <p:txBody>
          <a:bodyPr wrap="none" rtlCol="0">
            <a:spAutoFit/>
          </a:bodyPr>
          <a:lstStyle/>
          <a:p>
            <a:r>
              <a:rPr kumimoji="1" lang="en-US" altLang="ja-JP" sz="1400" dirty="0" smtClean="0"/>
              <a:t>*1 : </a:t>
            </a:r>
            <a:r>
              <a:rPr kumimoji="1" lang="ja-JP" altLang="en-US" sz="1400" dirty="0" smtClean="0"/>
              <a:t>周期が</a:t>
            </a:r>
            <a:r>
              <a:rPr kumimoji="1" lang="en-US" altLang="ja-JP" sz="1400" dirty="0" smtClean="0"/>
              <a:t>30</a:t>
            </a:r>
            <a:r>
              <a:rPr kumimoji="1" lang="ja-JP" altLang="en-US" sz="1400" dirty="0" smtClean="0"/>
              <a:t>秒以上の場合はネットワークへの再接続が発生するため，接続トラブルが発生する危険がある</a:t>
            </a:r>
            <a:endParaRPr kumimoji="1" lang="ja-JP" altLang="en-US" sz="1400" dirty="0"/>
          </a:p>
        </p:txBody>
      </p:sp>
    </p:spTree>
    <p:extLst>
      <p:ext uri="{BB962C8B-B14F-4D97-AF65-F5344CB8AC3E}">
        <p14:creationId xmlns:p14="http://schemas.microsoft.com/office/powerpoint/2010/main" val="37609071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75656" y="908720"/>
            <a:ext cx="5756010" cy="5483339"/>
          </a:xfrm>
          <a:prstGeom prst="rect">
            <a:avLst/>
          </a:prstGeom>
        </p:spPr>
      </p:pic>
      <p:sp>
        <p:nvSpPr>
          <p:cNvPr id="8" name="タイトル 7"/>
          <p:cNvSpPr>
            <a:spLocks noGrp="1"/>
          </p:cNvSpPr>
          <p:nvPr>
            <p:ph type="title"/>
          </p:nvPr>
        </p:nvSpPr>
        <p:spPr/>
        <p:txBody>
          <a:bodyPr>
            <a:normAutofit fontScale="90000"/>
          </a:bodyPr>
          <a:lstStyle/>
          <a:p>
            <a:r>
              <a:rPr kumimoji="1" lang="ja-JP" altLang="en-US" dirty="0" smtClean="0"/>
              <a:t>複雑な処理が必要な場合 </a:t>
            </a:r>
            <a:r>
              <a:rPr kumimoji="1" lang="en-US" altLang="ja-JP" dirty="0" smtClean="0"/>
              <a:t>: Arduino</a:t>
            </a:r>
            <a:r>
              <a:rPr kumimoji="1" lang="ja-JP" altLang="en-US" dirty="0" smtClean="0"/>
              <a:t>連携システム</a:t>
            </a:r>
            <a:endParaRPr kumimoji="1" lang="ja-JP" altLang="en-US" dirty="0"/>
          </a:p>
        </p:txBody>
      </p:sp>
      <p:sp>
        <p:nvSpPr>
          <p:cNvPr id="2" name="角丸四角形吹き出し 1"/>
          <p:cNvSpPr/>
          <p:nvPr/>
        </p:nvSpPr>
        <p:spPr bwMode="auto">
          <a:xfrm>
            <a:off x="7217547" y="836712"/>
            <a:ext cx="1746941" cy="936104"/>
          </a:xfrm>
          <a:prstGeom prst="wedgeRoundRectCallout">
            <a:avLst>
              <a:gd name="adj1" fmla="val -80413"/>
              <a:gd name="adj2" fmla="val -32947"/>
              <a:gd name="adj3" fmla="val 16667"/>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r>
              <a:rPr lang="ja-JP" altLang="en-US" dirty="0" smtClean="0"/>
              <a:t>消費</a:t>
            </a:r>
            <a:r>
              <a:rPr lang="ja-JP" altLang="en-US" dirty="0"/>
              <a:t>電力</a:t>
            </a:r>
            <a:r>
              <a:rPr lang="ja-JP" altLang="en-US" dirty="0" smtClean="0"/>
              <a:t>が</a:t>
            </a:r>
            <a:endParaRPr lang="en-US" altLang="ja-JP" dirty="0" smtClean="0"/>
          </a:p>
          <a:p>
            <a:r>
              <a:rPr lang="ja-JP" altLang="en-US" dirty="0" smtClean="0"/>
              <a:t>大きい端末</a:t>
            </a:r>
            <a:endParaRPr lang="ja-JP" altLang="en-US" dirty="0"/>
          </a:p>
        </p:txBody>
      </p:sp>
      <p:sp>
        <p:nvSpPr>
          <p:cNvPr id="6" name="角丸四角形吹き出し 5"/>
          <p:cNvSpPr/>
          <p:nvPr/>
        </p:nvSpPr>
        <p:spPr bwMode="auto">
          <a:xfrm>
            <a:off x="251520" y="4005064"/>
            <a:ext cx="1746941" cy="576064"/>
          </a:xfrm>
          <a:prstGeom prst="wedgeRoundRectCallout">
            <a:avLst>
              <a:gd name="adj1" fmla="val 67379"/>
              <a:gd name="adj2" fmla="val 29301"/>
              <a:gd name="adj3" fmla="val 16667"/>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r>
              <a:rPr lang="ja-JP" altLang="en-US" dirty="0" smtClean="0"/>
              <a:t>一定周期で</a:t>
            </a:r>
            <a:endParaRPr lang="en-US" altLang="ja-JP" dirty="0" smtClean="0"/>
          </a:p>
          <a:p>
            <a:r>
              <a:rPr lang="en-US" altLang="ja-JP" dirty="0" smtClean="0"/>
              <a:t>Keep alive</a:t>
            </a:r>
          </a:p>
        </p:txBody>
      </p:sp>
      <p:sp>
        <p:nvSpPr>
          <p:cNvPr id="10" name="角丸四角形吹き出し 9"/>
          <p:cNvSpPr/>
          <p:nvPr/>
        </p:nvSpPr>
        <p:spPr bwMode="auto">
          <a:xfrm>
            <a:off x="3923928" y="5373216"/>
            <a:ext cx="2880320" cy="720080"/>
          </a:xfrm>
          <a:prstGeom prst="wedgeRoundRectCallout">
            <a:avLst>
              <a:gd name="adj1" fmla="val -70663"/>
              <a:gd name="adj2" fmla="val -50065"/>
              <a:gd name="adj3" fmla="val 16667"/>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r>
              <a:rPr lang="en-US" altLang="ja-JP" dirty="0" smtClean="0"/>
              <a:t>RTC</a:t>
            </a:r>
            <a:r>
              <a:rPr lang="ja-JP" altLang="en-US" dirty="0" smtClean="0"/>
              <a:t>で時間が来たら目覚め，</a:t>
            </a:r>
            <a:endParaRPr lang="en-US" altLang="ja-JP" dirty="0" smtClean="0"/>
          </a:p>
          <a:p>
            <a:r>
              <a:rPr lang="ja-JP" altLang="en-US" dirty="0" smtClean="0"/>
              <a:t>外部に電力を供給</a:t>
            </a:r>
            <a:endParaRPr lang="en-US" altLang="ja-JP" dirty="0" smtClean="0"/>
          </a:p>
        </p:txBody>
      </p:sp>
    </p:spTree>
    <p:extLst>
      <p:ext uri="{BB962C8B-B14F-4D97-AF65-F5344CB8AC3E}">
        <p14:creationId xmlns:p14="http://schemas.microsoft.com/office/powerpoint/2010/main" val="25354595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8278" name="Rectangle 86"/>
          <p:cNvSpPr>
            <a:spLocks noGrp="1" noChangeArrowheads="1"/>
          </p:cNvSpPr>
          <p:nvPr>
            <p:ph type="body" idx="1"/>
          </p:nvPr>
        </p:nvSpPr>
        <p:spPr>
          <a:xfrm>
            <a:off x="323850" y="3695700"/>
            <a:ext cx="7921625" cy="2595563"/>
          </a:xfrm>
          <a:noFill/>
          <a:ln/>
        </p:spPr>
        <p:txBody>
          <a:bodyPr/>
          <a:lstStyle/>
          <a:p>
            <a:pPr marL="304800" indent="-304800">
              <a:lnSpc>
                <a:spcPct val="100000"/>
              </a:lnSpc>
              <a:spcBef>
                <a:spcPct val="10000"/>
              </a:spcBef>
              <a:buClr>
                <a:srgbClr val="87867E"/>
              </a:buClr>
            </a:pPr>
            <a:r>
              <a:rPr lang="ja-JP" altLang="de-DE"/>
              <a:t>中表紙サブタイトル</a:t>
            </a:r>
            <a:r>
              <a:rPr lang="de-DE" altLang="ja-JP"/>
              <a:t>24pt</a:t>
            </a:r>
          </a:p>
          <a:p>
            <a:pPr marL="304800" indent="-304800">
              <a:lnSpc>
                <a:spcPct val="100000"/>
              </a:lnSpc>
              <a:spcBef>
                <a:spcPct val="10000"/>
              </a:spcBef>
              <a:buClr>
                <a:srgbClr val="87867E"/>
              </a:buClr>
            </a:pPr>
            <a:r>
              <a:rPr lang="ja-JP" altLang="de-DE"/>
              <a:t>○○○○○○○○○○○○○○○○○○○</a:t>
            </a:r>
          </a:p>
          <a:p>
            <a:pPr marL="304800" indent="-304800">
              <a:lnSpc>
                <a:spcPct val="100000"/>
              </a:lnSpc>
              <a:spcBef>
                <a:spcPct val="10000"/>
              </a:spcBef>
              <a:buClr>
                <a:srgbClr val="87867E"/>
              </a:buClr>
            </a:pPr>
            <a:r>
              <a:rPr lang="ja-JP" altLang="de-DE"/>
              <a:t>○○○○○○○○○○○○○○○○○○○</a:t>
            </a:r>
          </a:p>
          <a:p>
            <a:pPr marL="304800" indent="-304800">
              <a:lnSpc>
                <a:spcPct val="100000"/>
              </a:lnSpc>
              <a:spcBef>
                <a:spcPct val="10000"/>
              </a:spcBef>
              <a:buClr>
                <a:srgbClr val="87867E"/>
              </a:buClr>
            </a:pPr>
            <a:r>
              <a:rPr lang="ja-JP" altLang="de-DE"/>
              <a:t>○○○○○○○○○○○○○○○○○○○</a:t>
            </a:r>
          </a:p>
          <a:p>
            <a:pPr marL="304800" indent="-304800">
              <a:lnSpc>
                <a:spcPct val="100000"/>
              </a:lnSpc>
              <a:spcBef>
                <a:spcPct val="10000"/>
              </a:spcBef>
              <a:buClr>
                <a:srgbClr val="87867E"/>
              </a:buClr>
            </a:pPr>
            <a:r>
              <a:rPr lang="de-DE" altLang="ja-JP"/>
              <a:t>○○○○○○○○○○○○○○○○○○○</a:t>
            </a:r>
          </a:p>
        </p:txBody>
      </p:sp>
      <p:sp>
        <p:nvSpPr>
          <p:cNvPr id="648277" name="Rectangle 85"/>
          <p:cNvSpPr>
            <a:spLocks noGrp="1" noChangeArrowheads="1"/>
          </p:cNvSpPr>
          <p:nvPr>
            <p:ph type="title"/>
          </p:nvPr>
        </p:nvSpPr>
        <p:spPr>
          <a:xfrm>
            <a:off x="323850" y="1773238"/>
            <a:ext cx="7921625" cy="1439862"/>
          </a:xfrm>
          <a:noFill/>
          <a:ln/>
        </p:spPr>
        <p:txBody>
          <a:bodyPr anchor="b"/>
          <a:lstStyle/>
          <a:p>
            <a:r>
              <a:rPr lang="ja-JP" altLang="en-GB" sz="4400">
                <a:solidFill>
                  <a:schemeClr val="tx1"/>
                </a:solidFill>
              </a:rPr>
              <a:t>中表紙タイトル</a:t>
            </a:r>
            <a:r>
              <a:rPr lang="en-GB" altLang="ja-JP" sz="4400">
                <a:solidFill>
                  <a:schemeClr val="tx1"/>
                </a:solidFill>
              </a:rPr>
              <a:t>44pt</a:t>
            </a:r>
            <a:endParaRPr lang="en-US" altLang="ja-JP" sz="4400">
              <a:solidFill>
                <a:schemeClr val="tx1"/>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080" name="Rectangle 32"/>
          <p:cNvSpPr>
            <a:spLocks noGrp="1" noChangeArrowheads="1"/>
          </p:cNvSpPr>
          <p:nvPr>
            <p:ph type="body" idx="1"/>
          </p:nvPr>
        </p:nvSpPr>
        <p:spPr/>
        <p:txBody>
          <a:bodyPr/>
          <a:lstStyle/>
          <a:p>
            <a:r>
              <a:rPr lang="ja-JP" altLang="en-US"/>
              <a:t>大見出し</a:t>
            </a:r>
            <a:r>
              <a:rPr lang="en-US" altLang="ja-JP"/>
              <a:t>24pt</a:t>
            </a:r>
          </a:p>
          <a:p>
            <a:pPr lvl="1"/>
            <a:r>
              <a:rPr lang="ja-JP" altLang="en-US"/>
              <a:t>中見出し</a:t>
            </a:r>
            <a:r>
              <a:rPr lang="en-US" altLang="ja-JP"/>
              <a:t>20pt</a:t>
            </a:r>
          </a:p>
          <a:p>
            <a:pPr lvl="2"/>
            <a:r>
              <a:rPr lang="ja-JP" altLang="en-US"/>
              <a:t>小見出し</a:t>
            </a:r>
            <a:r>
              <a:rPr lang="en-US" altLang="ja-JP"/>
              <a:t>18pt</a:t>
            </a:r>
          </a:p>
          <a:p>
            <a:pPr lvl="3"/>
            <a:r>
              <a:rPr lang="ja-JP" altLang="en-US"/>
              <a:t>テキスト</a:t>
            </a:r>
            <a:r>
              <a:rPr lang="en-US" altLang="ja-JP"/>
              <a:t>16pt</a:t>
            </a:r>
          </a:p>
        </p:txBody>
      </p:sp>
      <p:sp>
        <p:nvSpPr>
          <p:cNvPr id="386089" name="Rectangle 41"/>
          <p:cNvSpPr>
            <a:spLocks noGrp="1" noChangeArrowheads="1"/>
          </p:cNvSpPr>
          <p:nvPr>
            <p:ph type="title"/>
          </p:nvPr>
        </p:nvSpPr>
        <p:spPr/>
        <p:txBody>
          <a:bodyPr/>
          <a:lstStyle/>
          <a:p>
            <a:r>
              <a:rPr lang="ja-JP" altLang="en-US"/>
              <a:t>タイトル</a:t>
            </a:r>
            <a:r>
              <a:rPr lang="en-US" altLang="ja-JP"/>
              <a:t>32pt</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2771800" y="2420888"/>
            <a:ext cx="3498073" cy="1569660"/>
          </a:xfrm>
          <a:prstGeom prst="rect">
            <a:avLst/>
          </a:prstGeom>
          <a:noFill/>
        </p:spPr>
        <p:txBody>
          <a:bodyPr wrap="none" rtlCol="0">
            <a:spAutoFit/>
          </a:bodyPr>
          <a:lstStyle/>
          <a:p>
            <a:r>
              <a:rPr lang="ja-JP" altLang="en-US" sz="9600" dirty="0"/>
              <a:t>おわり</a:t>
            </a:r>
            <a:endParaRPr kumimoji="1" lang="ja-JP" altLang="en-US" sz="9600" dirty="0"/>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DATEFORMAT" val="-1"/>
</p:tagLst>
</file>

<file path=ppt/theme/theme1.xml><?xml version="1.0" encoding="utf-8"?>
<a:theme xmlns:a="http://schemas.openxmlformats.org/drawingml/2006/main" name="F_Tool_2_JA_G">
  <a:themeElements>
    <a:clrScheme name="F_Tool_2_JA_G 1">
      <a:dk1>
        <a:srgbClr val="000000"/>
      </a:dk1>
      <a:lt1>
        <a:srgbClr val="FFFFFF"/>
      </a:lt1>
      <a:dk2>
        <a:srgbClr val="000000"/>
      </a:dk2>
      <a:lt2>
        <a:srgbClr val="B1B1AC"/>
      </a:lt2>
      <a:accent1>
        <a:srgbClr val="F8C6C5"/>
      </a:accent1>
      <a:accent2>
        <a:srgbClr val="B22B30"/>
      </a:accent2>
      <a:accent3>
        <a:srgbClr val="FFFFFF"/>
      </a:accent3>
      <a:accent4>
        <a:srgbClr val="000000"/>
      </a:accent4>
      <a:accent5>
        <a:srgbClr val="FBDFDF"/>
      </a:accent5>
      <a:accent6>
        <a:srgbClr val="A1262A"/>
      </a:accent6>
      <a:hlink>
        <a:srgbClr val="105D9C"/>
      </a:hlink>
      <a:folHlink>
        <a:srgbClr val="4B4595"/>
      </a:folHlink>
    </a:clrScheme>
    <a:fontScheme name="F_Tool_2_JA_G">
      <a:majorFont>
        <a:latin typeface="Arial"/>
        <a:ea typeface="ＭＳ Ｐゴシック"/>
        <a:cs typeface=""/>
      </a:majorFont>
      <a:minorFont>
        <a:latin typeface="Arial"/>
        <a:ea typeface="ＭＳ Ｐゴシック"/>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ctr"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rgbClr val="000000"/>
            </a:solidFill>
            <a:effectLst/>
            <a:latin typeface="ＭＳ Ｐゴシック" panose="020B0600070205080204" pitchFamily="50" charset="-128"/>
            <a:ea typeface="ＭＳ Ｐゴシック" panose="020B0600070205080204" pitchFamily="50" charset="-128"/>
          </a:defRPr>
        </a:defPPr>
      </a:lstStyle>
    </a:spDef>
    <a:lnDef>
      <a:spPr bwMode="auto">
        <a:xfrm>
          <a:off x="0" y="0"/>
          <a:ext cx="1" cy="1"/>
        </a:xfrm>
        <a:custGeom>
          <a:avLst/>
          <a:gdLst/>
          <a:ahLst/>
          <a:cxnLst/>
          <a:rect l="0" t="0" r="0" b="0"/>
          <a:pathLst/>
        </a:cu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ctr"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rgbClr val="000000"/>
            </a:solidFill>
            <a:effectLst/>
            <a:latin typeface="ＭＳ Ｐゴシック" panose="020B0600070205080204" pitchFamily="50" charset="-128"/>
            <a:ea typeface="ＭＳ Ｐゴシック" panose="020B0600070205080204" pitchFamily="50" charset="-128"/>
          </a:defRPr>
        </a:defPPr>
      </a:lstStyle>
    </a:lnDef>
  </a:objectDefaults>
  <a:extraClrSchemeLst>
    <a:extraClrScheme>
      <a:clrScheme name="F_Tool_2_JA_G 1">
        <a:dk1>
          <a:srgbClr val="000000"/>
        </a:dk1>
        <a:lt1>
          <a:srgbClr val="FFFFFF"/>
        </a:lt1>
        <a:dk2>
          <a:srgbClr val="000000"/>
        </a:dk2>
        <a:lt2>
          <a:srgbClr val="B1B1AC"/>
        </a:lt2>
        <a:accent1>
          <a:srgbClr val="F8C6C5"/>
        </a:accent1>
        <a:accent2>
          <a:srgbClr val="B22B30"/>
        </a:accent2>
        <a:accent3>
          <a:srgbClr val="FFFFFF"/>
        </a:accent3>
        <a:accent4>
          <a:srgbClr val="000000"/>
        </a:accent4>
        <a:accent5>
          <a:srgbClr val="FBDFDF"/>
        </a:accent5>
        <a:accent6>
          <a:srgbClr val="A1262A"/>
        </a:accent6>
        <a:hlink>
          <a:srgbClr val="105D9C"/>
        </a:hlink>
        <a:folHlink>
          <a:srgbClr val="4B4595"/>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プレゼンテーション1" id="{51B12123-A2E8-4A8C-88FF-488AF1561D83}" vid="{30DB31AF-0868-416C-B797-07FA39205970}"/>
    </a:ext>
  </a:extLst>
</a:theme>
</file>

<file path=ppt/theme/theme2.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下書き用</Template>
  <TotalTime>0</TotalTime>
  <Words>236</Words>
  <Application>Microsoft Office PowerPoint</Application>
  <PresentationFormat>画面に合わせる (4:3)</PresentationFormat>
  <Paragraphs>44</Paragraphs>
  <Slides>7</Slides>
  <Notes>2</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7</vt:i4>
      </vt:variant>
    </vt:vector>
  </HeadingPairs>
  <TitlesOfParts>
    <vt:vector size="11" baseType="lpstr">
      <vt:lpstr>ＭＳ Ｐゴシック</vt:lpstr>
      <vt:lpstr>Arial</vt:lpstr>
      <vt:lpstr>Wingdings</vt:lpstr>
      <vt:lpstr>F_Tool_2_JA_G</vt:lpstr>
      <vt:lpstr>プレゼンテーション用 タイトル44pt（左揃え）</vt:lpstr>
      <vt:lpstr>単純なセンサの場合 : Xbee単独</vt:lpstr>
      <vt:lpstr>単純なセンサの場合 : Xbee単独</vt:lpstr>
      <vt:lpstr>複雑な処理が必要な場合 : Arduino連携システム</vt:lpstr>
      <vt:lpstr>中表紙タイトル44pt</vt:lpstr>
      <vt:lpstr>タイトル32pt</vt:lpstr>
      <vt:lpstr>PowerPoint プレゼンテーション</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2016-04-01T15:41:47Z</dcterms:created>
  <dcterms:modified xsi:type="dcterms:W3CDTF">2016-04-02T02:15:39Z</dcterms:modified>
</cp:coreProperties>
</file>