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9"/>
  </p:notesMasterIdLst>
  <p:handoutMasterIdLst>
    <p:handoutMasterId r:id="rId10"/>
  </p:handoutMasterIdLst>
  <p:sldIdLst>
    <p:sldId id="535" r:id="rId2"/>
    <p:sldId id="541" r:id="rId3"/>
    <p:sldId id="542" r:id="rId4"/>
    <p:sldId id="536" r:id="rId5"/>
    <p:sldId id="487" r:id="rId6"/>
    <p:sldId id="537" r:id="rId7"/>
    <p:sldId id="540" r:id="rId8"/>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63" autoAdjust="0"/>
    <p:restoredTop sz="97239" autoAdjust="0"/>
  </p:normalViewPr>
  <p:slideViewPr>
    <p:cSldViewPr>
      <p:cViewPr varScale="1">
        <p:scale>
          <a:sx n="86" d="100"/>
          <a:sy n="86" d="100"/>
        </p:scale>
        <p:origin x="108" y="438"/>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280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B194C4EA-ED69-4BE3-947C-3093BAC16779}" type="slidenum">
              <a:rPr lang="en-GB" altLang="ja-JP"/>
              <a:pPr/>
              <a:t>‹#›</a:t>
            </a:fld>
            <a:endParaRPr lang="en-GB" altLang="ja-JP"/>
          </a:p>
        </p:txBody>
      </p:sp>
      <p:pic>
        <p:nvPicPr>
          <p:cNvPr id="393227" name="Picture 11" descr="SD_INTERNAL USE ONLY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53975" y="53975"/>
            <a:ext cx="1597025" cy="190500"/>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3845432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a:t>Copyright 2010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1B785F49-6DD2-4254-9B61-6D5F2EE25C37}" type="slidenum">
              <a:rPr lang="en-US" altLang="ja-JP"/>
              <a:pPr/>
              <a:t>‹#›</a:t>
            </a:fld>
            <a:endParaRPr lang="en-US" altLang="ja-JP"/>
          </a:p>
        </p:txBody>
      </p:sp>
      <p:pic>
        <p:nvPicPr>
          <p:cNvPr id="167949" name="Picture 13" descr="SD_INTERNAL USE ONL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3975" y="53975"/>
            <a:ext cx="1597025" cy="190500"/>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3538847911"/>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461A1727-6328-4838-9656-A9E728216388}"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72964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B45812C3-EA81-4A23-9912-35810DD90F78}" type="slidenum">
              <a:rPr lang="en-US" altLang="ja-JP"/>
              <a:pPr/>
              <a:t>4</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anose="05000000000000000000" pitchFamily="2" charset="2"/>
              <a:buNone/>
            </a:pPr>
            <a:endParaRPr lang="en-GB" altLang="ja-JP"/>
          </a:p>
        </p:txBody>
      </p:sp>
    </p:spTree>
    <p:extLst>
      <p:ext uri="{BB962C8B-B14F-4D97-AF65-F5344CB8AC3E}">
        <p14:creationId xmlns:p14="http://schemas.microsoft.com/office/powerpoint/2010/main" val="244546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p>
        </p:txBody>
      </p:sp>
      <p:sp>
        <p:nvSpPr>
          <p:cNvPr id="647215" name="Rectangle 47"/>
          <p:cNvSpPr>
            <a:spLocks noGrp="1" noChangeArrowheads="1"/>
          </p:cNvSpPr>
          <p:nvPr>
            <p:ph type="ftr" sz="quarter" idx="3"/>
          </p:nvPr>
        </p:nvSpPr>
        <p:spPr/>
        <p:txBody>
          <a:bodyPr/>
          <a:lstStyle>
            <a:lvl1pPr>
              <a:defRPr/>
            </a:lvl1pPr>
          </a:lstStyle>
          <a:p>
            <a:r>
              <a:rPr lang="en-US" altLang="ja-JP" smtClean="0"/>
              <a:t>Copyright 2010 FUJITSU LIMITED</a:t>
            </a:r>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2448A795-B827-43B7-9E98-3F0BD4B3DBFD}"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97326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8CFD0A7F-AE5C-41BA-A0AF-94BBB55B2827}"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32895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63D55C7-90CE-4E43-AC31-835AC4FDA763}"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1772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6359DC2A-E49E-40C9-AEAA-1242A15CF40B}"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4011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E2CD0B7F-2FA5-433E-8B30-6533B047938B}"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0566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D8F1567F-FE4C-4F5D-A20E-93A54D70AF14}" type="slidenum">
              <a:rPr lang="en-US" altLang="ja-JP" smtClean="0"/>
              <a:pPr/>
              <a:t>‹#›</a:t>
            </a:fld>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412339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0B6933C3-2999-4037-844E-09B1FC209F0E}" type="slidenum">
              <a:rPr lang="en-US" altLang="ja-JP" smtClean="0"/>
              <a:pPr/>
              <a:t>‹#›</a:t>
            </a:fld>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403316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3570B49D-7192-407D-AAC3-128820E45BAE}" type="slidenum">
              <a:rPr lang="en-US" altLang="ja-JP" smtClean="0"/>
              <a:pPr/>
              <a:t>‹#›</a:t>
            </a:fld>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121923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23FB97DF-D20E-4FA6-925B-D26E0CCED87C}"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89529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6E914ABA-C392-4285-8570-1BDA893C8DCE}"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168586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AF01010-6CA8-447A-8D35-CC3A0F095AF0}" type="slidenum">
              <a:rPr lang="en-US" altLang="ja-JP" smtClean="0"/>
              <a:pPr/>
              <a:t>‹#›</a:t>
            </a:fld>
            <a:endParaRPr lang="en-US"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smtClean="0"/>
              <a:t>Copyright 2010 FUJITSU LIMITED</a:t>
            </a:r>
            <a:endParaRPr lang="en-US" altLang="ja-JP" dirty="0"/>
          </a:p>
        </p:txBody>
      </p:sp>
      <p:cxnSp>
        <p:nvCxnSpPr>
          <p:cNvPr id="3" name="直線コネクタ 2"/>
          <p:cNvCxnSpPr/>
          <p:nvPr userDrawn="1"/>
        </p:nvCxnSpPr>
        <p:spPr bwMode="auto">
          <a:xfrm>
            <a:off x="73818" y="764704"/>
            <a:ext cx="8975725"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fontAlgn="base" hangingPunct="1">
        <a:spcBef>
          <a:spcPct val="0"/>
        </a:spcBef>
        <a:spcAft>
          <a:spcPct val="0"/>
        </a:spcAft>
        <a:tabLst>
          <a:tab pos="3676650" algn="l"/>
        </a:tabLst>
        <a:defRPr kumimoji="1" sz="3200" kern="1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kern="12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kern="12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3"/>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p:txBody>
          <a:bodyPr/>
          <a:lstStyle/>
          <a:p>
            <a:r>
              <a:rPr lang="ja-JP" altLang="en-US"/>
              <a:t>プレゼンテーション用</a:t>
            </a:r>
            <a:br>
              <a:rPr lang="ja-JP" altLang="en-US"/>
            </a:br>
            <a:r>
              <a:rPr lang="ja-JP" altLang="en-US"/>
              <a:t>タイトル</a:t>
            </a:r>
            <a:r>
              <a:rPr lang="en-US" altLang="ja-JP"/>
              <a:t>44pt</a:t>
            </a:r>
            <a:r>
              <a:rPr lang="ja-JP" altLang="en-US"/>
              <a:t>（左揃え）</a:t>
            </a:r>
          </a:p>
        </p:txBody>
      </p:sp>
      <p:sp>
        <p:nvSpPr>
          <p:cNvPr id="551939" name="Rectangle 3"/>
          <p:cNvSpPr>
            <a:spLocks noGrp="1" noChangeArrowheads="1"/>
          </p:cNvSpPr>
          <p:nvPr>
            <p:ph type="subTitle" idx="1"/>
            <p:custDataLst>
              <p:tags r:id="rId1"/>
            </p:custDataLst>
          </p:nvPr>
        </p:nvSpPr>
        <p:spPr/>
        <p:txBody>
          <a:bodyPr/>
          <a:lstStyle/>
          <a:p>
            <a:r>
              <a:rPr lang="ja-JP" altLang="en-US"/>
              <a:t>サブタイトル</a:t>
            </a:r>
            <a:r>
              <a:rPr lang="en-US" altLang="zh-CN"/>
              <a:t>28</a:t>
            </a:r>
            <a:r>
              <a:rPr lang="en-US" altLang="ja-JP"/>
              <a:t>pt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本体</a:t>
            </a:r>
            <a:r>
              <a:rPr lang="ja-JP" altLang="en-US" dirty="0"/>
              <a:t>構成</a:t>
            </a:r>
            <a:endParaRPr kumimoji="1" lang="ja-JP" altLang="en-US" dirty="0"/>
          </a:p>
        </p:txBody>
      </p:sp>
      <p:sp>
        <p:nvSpPr>
          <p:cNvPr id="18" name="コンテンツ プレースホルダー 17"/>
          <p:cNvSpPr>
            <a:spLocks noGrp="1"/>
          </p:cNvSpPr>
          <p:nvPr>
            <p:ph idx="1"/>
          </p:nvPr>
        </p:nvSpPr>
        <p:spPr/>
        <p:txBody>
          <a:bodyPr/>
          <a:lstStyle/>
          <a:p>
            <a:r>
              <a:rPr kumimoji="1" lang="en-US" altLang="ja-JP" dirty="0" smtClean="0"/>
              <a:t>2</a:t>
            </a:r>
            <a:r>
              <a:rPr kumimoji="1" lang="ja-JP" altLang="en-US" dirty="0" smtClean="0"/>
              <a:t>段目 </a:t>
            </a:r>
            <a:r>
              <a:rPr kumimoji="1" lang="en-US" altLang="ja-JP" dirty="0" smtClean="0"/>
              <a:t>(</a:t>
            </a:r>
            <a:r>
              <a:rPr kumimoji="1" lang="ja-JP" altLang="en-US" dirty="0" smtClean="0"/>
              <a:t>上部</a:t>
            </a:r>
            <a:r>
              <a:rPr kumimoji="1" lang="en-US" altLang="ja-JP" dirty="0" smtClean="0"/>
              <a:t>)</a:t>
            </a:r>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en-US" altLang="ja-JP" dirty="0" smtClean="0"/>
              <a:t>1</a:t>
            </a:r>
            <a:r>
              <a:rPr kumimoji="1" lang="ja-JP" altLang="en-US" dirty="0" smtClean="0"/>
              <a:t>段目</a:t>
            </a:r>
            <a:r>
              <a:rPr kumimoji="1" lang="en-US" altLang="ja-JP" dirty="0" smtClean="0"/>
              <a:t>(</a:t>
            </a:r>
            <a:r>
              <a:rPr kumimoji="1" lang="ja-JP" altLang="en-US" dirty="0" smtClean="0"/>
              <a:t>下部</a:t>
            </a:r>
            <a:r>
              <a:rPr kumimoji="1" lang="en-US" altLang="ja-JP" dirty="0" smtClean="0"/>
              <a:t>)</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3383" y="3524077"/>
            <a:ext cx="3640667" cy="303784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128" y="1255589"/>
            <a:ext cx="2573867" cy="2015067"/>
          </a:xfrm>
          <a:prstGeom prst="rect">
            <a:avLst/>
          </a:prstGeom>
        </p:spPr>
      </p:pic>
      <p:sp>
        <p:nvSpPr>
          <p:cNvPr id="9" name="テキスト ボックス 8"/>
          <p:cNvSpPr txBox="1"/>
          <p:nvPr/>
        </p:nvSpPr>
        <p:spPr>
          <a:xfrm>
            <a:off x="786308" y="4364666"/>
            <a:ext cx="1257075" cy="369332"/>
          </a:xfrm>
          <a:prstGeom prst="rect">
            <a:avLst/>
          </a:prstGeom>
          <a:noFill/>
        </p:spPr>
        <p:txBody>
          <a:bodyPr wrap="none" rtlCol="0">
            <a:spAutoFit/>
          </a:bodyPr>
          <a:lstStyle/>
          <a:p>
            <a:r>
              <a:rPr kumimoji="1" lang="ja-JP" altLang="en-US" dirty="0" smtClean="0"/>
              <a:t>マイクロ</a:t>
            </a:r>
            <a:r>
              <a:rPr lang="en-US" altLang="ja-JP" dirty="0" smtClean="0"/>
              <a:t>SD</a:t>
            </a:r>
            <a:endParaRPr kumimoji="1" lang="ja-JP" altLang="en-US" dirty="0"/>
          </a:p>
        </p:txBody>
      </p:sp>
      <p:sp>
        <p:nvSpPr>
          <p:cNvPr id="11" name="テキスト ボックス 10"/>
          <p:cNvSpPr txBox="1"/>
          <p:nvPr/>
        </p:nvSpPr>
        <p:spPr>
          <a:xfrm>
            <a:off x="908512" y="5205271"/>
            <a:ext cx="1116011" cy="646331"/>
          </a:xfrm>
          <a:prstGeom prst="rect">
            <a:avLst/>
          </a:prstGeom>
          <a:noFill/>
        </p:spPr>
        <p:txBody>
          <a:bodyPr wrap="none" rtlCol="0">
            <a:spAutoFit/>
          </a:bodyPr>
          <a:lstStyle/>
          <a:p>
            <a:r>
              <a:rPr lang="en-US" altLang="ja-JP" dirty="0" smtClean="0"/>
              <a:t>DC</a:t>
            </a:r>
            <a:r>
              <a:rPr lang="ja-JP" altLang="en-US" dirty="0" smtClean="0"/>
              <a:t>入力</a:t>
            </a:r>
            <a:endParaRPr lang="en-US" altLang="ja-JP" dirty="0" smtClean="0"/>
          </a:p>
          <a:p>
            <a:r>
              <a:rPr kumimoji="1" lang="en-US" altLang="ja-JP" dirty="0" smtClean="0"/>
              <a:t>1.1V</a:t>
            </a:r>
            <a:r>
              <a:rPr kumimoji="1" lang="ja-JP" altLang="en-US" dirty="0" smtClean="0"/>
              <a:t>～</a:t>
            </a:r>
            <a:r>
              <a:rPr kumimoji="1" lang="en-US" altLang="ja-JP" dirty="0" smtClean="0"/>
              <a:t>3.3</a:t>
            </a:r>
            <a:endParaRPr kumimoji="1" lang="ja-JP" altLang="en-US" dirty="0"/>
          </a:p>
        </p:txBody>
      </p:sp>
      <p:sp>
        <p:nvSpPr>
          <p:cNvPr id="12" name="テキスト ボックス 11"/>
          <p:cNvSpPr txBox="1"/>
          <p:nvPr/>
        </p:nvSpPr>
        <p:spPr>
          <a:xfrm>
            <a:off x="5684050" y="4180000"/>
            <a:ext cx="1462260" cy="369332"/>
          </a:xfrm>
          <a:prstGeom prst="rect">
            <a:avLst/>
          </a:prstGeom>
          <a:noFill/>
        </p:spPr>
        <p:txBody>
          <a:bodyPr wrap="none" rtlCol="0">
            <a:spAutoFit/>
          </a:bodyPr>
          <a:lstStyle/>
          <a:p>
            <a:r>
              <a:rPr lang="ja-JP" altLang="en-US" dirty="0" smtClean="0"/>
              <a:t>シリアル入力</a:t>
            </a:r>
            <a:endParaRPr kumimoji="1" lang="ja-JP" altLang="en-US" dirty="0"/>
          </a:p>
        </p:txBody>
      </p:sp>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3870" y="5022244"/>
            <a:ext cx="1209040" cy="660400"/>
          </a:xfrm>
          <a:prstGeom prst="rect">
            <a:avLst/>
          </a:prstGeom>
        </p:spPr>
      </p:pic>
      <p:sp>
        <p:nvSpPr>
          <p:cNvPr id="14" name="テキスト ボックス 13"/>
          <p:cNvSpPr txBox="1"/>
          <p:nvPr/>
        </p:nvSpPr>
        <p:spPr>
          <a:xfrm>
            <a:off x="5684050" y="5042997"/>
            <a:ext cx="2332690" cy="646331"/>
          </a:xfrm>
          <a:prstGeom prst="rect">
            <a:avLst/>
          </a:prstGeom>
          <a:noFill/>
        </p:spPr>
        <p:txBody>
          <a:bodyPr wrap="none" rtlCol="0">
            <a:spAutoFit/>
          </a:bodyPr>
          <a:lstStyle/>
          <a:p>
            <a:r>
              <a:rPr kumimoji="1" lang="ja-JP" altLang="en-US" dirty="0" smtClean="0"/>
              <a:t>マイコン本体</a:t>
            </a:r>
            <a:endParaRPr kumimoji="1" lang="en-US" altLang="ja-JP" dirty="0" smtClean="0"/>
          </a:p>
          <a:p>
            <a:r>
              <a:rPr lang="en-US" altLang="ja-JP" dirty="0" smtClean="0"/>
              <a:t>(</a:t>
            </a:r>
            <a:r>
              <a:rPr lang="ja-JP" altLang="en-US" dirty="0" smtClean="0"/>
              <a:t>ルネサス </a:t>
            </a:r>
            <a:r>
              <a:rPr lang="en-US" altLang="ja-JP" dirty="0" smtClean="0"/>
              <a:t>GR-</a:t>
            </a:r>
            <a:r>
              <a:rPr lang="en-US" altLang="ja-JP" dirty="0" err="1" smtClean="0"/>
              <a:t>kurumi</a:t>
            </a:r>
            <a:r>
              <a:rPr lang="en-US" altLang="ja-JP" dirty="0" smtClean="0"/>
              <a:t>)</a:t>
            </a:r>
          </a:p>
        </p:txBody>
      </p:sp>
      <p:sp>
        <p:nvSpPr>
          <p:cNvPr id="15" name="テキスト ボックス 14"/>
          <p:cNvSpPr txBox="1"/>
          <p:nvPr/>
        </p:nvSpPr>
        <p:spPr>
          <a:xfrm>
            <a:off x="385179" y="1538571"/>
            <a:ext cx="619079" cy="369332"/>
          </a:xfrm>
          <a:prstGeom prst="rect">
            <a:avLst/>
          </a:prstGeom>
          <a:noFill/>
        </p:spPr>
        <p:txBody>
          <a:bodyPr wrap="none" rtlCol="0">
            <a:spAutoFit/>
          </a:bodyPr>
          <a:lstStyle/>
          <a:p>
            <a:r>
              <a:rPr kumimoji="1" lang="en-US" altLang="ja-JP" dirty="0" smtClean="0"/>
              <a:t>RTC</a:t>
            </a:r>
            <a:endParaRPr lang="en-US" altLang="ja-JP" dirty="0"/>
          </a:p>
        </p:txBody>
      </p:sp>
      <p:sp>
        <p:nvSpPr>
          <p:cNvPr id="16" name="テキスト ボックス 15"/>
          <p:cNvSpPr txBox="1"/>
          <p:nvPr/>
        </p:nvSpPr>
        <p:spPr>
          <a:xfrm>
            <a:off x="194734" y="2035281"/>
            <a:ext cx="646332" cy="369332"/>
          </a:xfrm>
          <a:prstGeom prst="rect">
            <a:avLst/>
          </a:prstGeom>
          <a:noFill/>
        </p:spPr>
        <p:txBody>
          <a:bodyPr wrap="none" rtlCol="0">
            <a:spAutoFit/>
          </a:bodyPr>
          <a:lstStyle/>
          <a:p>
            <a:r>
              <a:rPr lang="ja-JP" altLang="en-US" dirty="0" smtClean="0"/>
              <a:t>電池</a:t>
            </a:r>
            <a:endParaRPr lang="en-US" altLang="ja-JP" dirty="0"/>
          </a:p>
        </p:txBody>
      </p:sp>
      <p:sp>
        <p:nvSpPr>
          <p:cNvPr id="17" name="テキスト ボックス 16"/>
          <p:cNvSpPr txBox="1"/>
          <p:nvPr/>
        </p:nvSpPr>
        <p:spPr>
          <a:xfrm>
            <a:off x="2498990" y="2531895"/>
            <a:ext cx="1864613" cy="369332"/>
          </a:xfrm>
          <a:prstGeom prst="rect">
            <a:avLst/>
          </a:prstGeom>
          <a:noFill/>
        </p:spPr>
        <p:txBody>
          <a:bodyPr wrap="none" rtlCol="0">
            <a:spAutoFit/>
          </a:bodyPr>
          <a:lstStyle/>
          <a:p>
            <a:r>
              <a:rPr lang="ja-JP" altLang="en-US" dirty="0" smtClean="0"/>
              <a:t>温度・湿度センサ</a:t>
            </a:r>
            <a:endParaRPr lang="en-US" altLang="ja-JP" dirty="0"/>
          </a:p>
        </p:txBody>
      </p:sp>
    </p:spTree>
    <p:extLst>
      <p:ext uri="{BB962C8B-B14F-4D97-AF65-F5344CB8AC3E}">
        <p14:creationId xmlns:p14="http://schemas.microsoft.com/office/powerpoint/2010/main" val="270216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使用上の注意など</a:t>
            </a:r>
            <a:endParaRPr kumimoji="1" lang="ja-JP" altLang="en-US" dirty="0"/>
          </a:p>
        </p:txBody>
      </p:sp>
      <p:sp>
        <p:nvSpPr>
          <p:cNvPr id="3" name="コンテンツ プレースホルダー 2"/>
          <p:cNvSpPr>
            <a:spLocks noGrp="1"/>
          </p:cNvSpPr>
          <p:nvPr>
            <p:ph idx="1"/>
          </p:nvPr>
        </p:nvSpPr>
        <p:spPr>
          <a:xfrm>
            <a:off x="168275" y="869950"/>
            <a:ext cx="8786813" cy="5655393"/>
          </a:xfrm>
        </p:spPr>
        <p:txBody>
          <a:bodyPr>
            <a:normAutofit lnSpcReduction="10000"/>
          </a:bodyPr>
          <a:lstStyle/>
          <a:p>
            <a:r>
              <a:rPr kumimoji="1" lang="ja-JP" altLang="en-US" dirty="0" smtClean="0"/>
              <a:t>マイクロ</a:t>
            </a:r>
            <a:r>
              <a:rPr kumimoji="1" lang="en-US" altLang="ja-JP" dirty="0" smtClean="0"/>
              <a:t>SD</a:t>
            </a:r>
            <a:r>
              <a:rPr kumimoji="1" lang="ja-JP" altLang="en-US" dirty="0" smtClean="0"/>
              <a:t>を抜き挿しする前に，電源を落とす</a:t>
            </a:r>
            <a:endParaRPr kumimoji="1" lang="en-US" altLang="ja-JP" dirty="0" smtClean="0"/>
          </a:p>
          <a:p>
            <a:pPr lvl="1"/>
            <a:endParaRPr kumimoji="1" lang="en-US" altLang="ja-JP" dirty="0" smtClean="0"/>
          </a:p>
          <a:p>
            <a:r>
              <a:rPr lang="ja-JP" altLang="en-US" dirty="0" smtClean="0"/>
              <a:t>動作中の装置</a:t>
            </a:r>
            <a:r>
              <a:rPr lang="en-US" altLang="ja-JP" dirty="0" smtClean="0"/>
              <a:t>(</a:t>
            </a:r>
            <a:r>
              <a:rPr lang="ja-JP" altLang="en-US" dirty="0" smtClean="0"/>
              <a:t>無線ノード</a:t>
            </a:r>
            <a:r>
              <a:rPr lang="en-US" altLang="ja-JP" dirty="0" smtClean="0"/>
              <a:t>)</a:t>
            </a:r>
            <a:r>
              <a:rPr lang="ja-JP" altLang="en-US" dirty="0" smtClean="0"/>
              <a:t>とシリアルを接続した状態で電池を接続してもマイコンは動作しない．</a:t>
            </a:r>
            <a:endParaRPr lang="en-US" altLang="ja-JP" dirty="0" smtClean="0"/>
          </a:p>
          <a:p>
            <a:pPr lvl="1"/>
            <a:r>
              <a:rPr lang="ja-JP" altLang="en-US" dirty="0" smtClean="0"/>
              <a:t>原因 </a:t>
            </a:r>
            <a:r>
              <a:rPr lang="en-US" altLang="ja-JP" dirty="0" smtClean="0"/>
              <a:t>: </a:t>
            </a:r>
            <a:r>
              <a:rPr lang="ja-JP" altLang="en-US" dirty="0" smtClean="0"/>
              <a:t>接続相手から中途半端な電力が供給される</a:t>
            </a:r>
            <a:endParaRPr lang="en-US" altLang="ja-JP" dirty="0" smtClean="0"/>
          </a:p>
          <a:p>
            <a:pPr lvl="1"/>
            <a:r>
              <a:rPr kumimoji="1" lang="ja-JP" altLang="en-US" dirty="0" smtClean="0"/>
              <a:t>対策 </a:t>
            </a:r>
            <a:r>
              <a:rPr kumimoji="1" lang="en-US" altLang="ja-JP" dirty="0" smtClean="0"/>
              <a:t>: </a:t>
            </a:r>
            <a:r>
              <a:rPr kumimoji="1" lang="ja-JP" altLang="en-US" dirty="0" smtClean="0"/>
              <a:t>下記</a:t>
            </a:r>
            <a:r>
              <a:rPr kumimoji="1" lang="en-US" altLang="ja-JP" dirty="0" smtClean="0"/>
              <a:t>2</a:t>
            </a:r>
            <a:r>
              <a:rPr kumimoji="1" lang="ja-JP" altLang="en-US" dirty="0" smtClean="0"/>
              <a:t>つのうち，どちらかを</a:t>
            </a:r>
            <a:r>
              <a:rPr lang="ja-JP" altLang="en-US" dirty="0"/>
              <a:t>実施</a:t>
            </a:r>
            <a:endParaRPr kumimoji="1" lang="en-US" altLang="ja-JP" dirty="0" smtClean="0"/>
          </a:p>
          <a:p>
            <a:pPr lvl="2"/>
            <a:r>
              <a:rPr kumimoji="1" lang="ja-JP" altLang="en-US" dirty="0" smtClean="0"/>
              <a:t>電池を接続してからシリアルをつなぐ</a:t>
            </a:r>
            <a:endParaRPr kumimoji="1" lang="en-US" altLang="ja-JP" dirty="0" smtClean="0"/>
          </a:p>
          <a:p>
            <a:pPr lvl="2"/>
            <a:r>
              <a:rPr kumimoji="1" lang="ja-JP" altLang="en-US" dirty="0" smtClean="0"/>
              <a:t>すべて接続してから，マイコン</a:t>
            </a:r>
            <a:r>
              <a:rPr kumimoji="1" lang="en-US" altLang="ja-JP" dirty="0" smtClean="0"/>
              <a:t>(GR-</a:t>
            </a:r>
            <a:r>
              <a:rPr kumimoji="1" lang="en-US" altLang="ja-JP" dirty="0" err="1" smtClean="0"/>
              <a:t>kurumi</a:t>
            </a:r>
            <a:r>
              <a:rPr kumimoji="1" lang="en-US" altLang="ja-JP" dirty="0" smtClean="0"/>
              <a:t>)</a:t>
            </a:r>
            <a:r>
              <a:rPr kumimoji="1" lang="ja-JP" altLang="en-US" dirty="0" smtClean="0"/>
              <a:t>のリセットボタンを押す</a:t>
            </a:r>
            <a:endParaRPr kumimoji="1" lang="en-US" altLang="ja-JP" dirty="0" smtClean="0"/>
          </a:p>
          <a:p>
            <a:pPr lvl="2"/>
            <a:endParaRPr lang="en-US" altLang="ja-JP" dirty="0"/>
          </a:p>
          <a:p>
            <a:pPr lvl="2"/>
            <a:endParaRPr kumimoji="1" lang="en-US" altLang="ja-JP" dirty="0" smtClean="0"/>
          </a:p>
          <a:p>
            <a:pPr lvl="2"/>
            <a:endParaRPr lang="en-US" altLang="ja-JP" dirty="0"/>
          </a:p>
          <a:p>
            <a:r>
              <a:rPr lang="ja-JP" altLang="en-US" dirty="0" smtClean="0"/>
              <a:t>マイコンは</a:t>
            </a:r>
            <a:r>
              <a:rPr lang="en-US" altLang="ja-JP" dirty="0" smtClean="0"/>
              <a:t>DC</a:t>
            </a:r>
            <a:r>
              <a:rPr lang="ja-JP" altLang="en-US" dirty="0" smtClean="0"/>
              <a:t>端子から</a:t>
            </a:r>
            <a:r>
              <a:rPr lang="en-US" altLang="ja-JP" dirty="0" smtClean="0"/>
              <a:t>1.1V</a:t>
            </a:r>
            <a:r>
              <a:rPr lang="ja-JP" altLang="en-US" dirty="0" smtClean="0"/>
              <a:t>以上 </a:t>
            </a:r>
            <a:r>
              <a:rPr lang="en-US" altLang="ja-JP" dirty="0" smtClean="0"/>
              <a:t>(</a:t>
            </a:r>
            <a:r>
              <a:rPr lang="ja-JP" altLang="en-US" dirty="0" smtClean="0"/>
              <a:t>もしくは一定以上の電流</a:t>
            </a:r>
            <a:r>
              <a:rPr lang="en-US" altLang="ja-JP" dirty="0" smtClean="0"/>
              <a:t>)</a:t>
            </a:r>
            <a:r>
              <a:rPr lang="ja-JP" altLang="en-US" dirty="0" smtClean="0"/>
              <a:t>が入力されている状態でのみ動作するため，減った電池は使わない</a:t>
            </a:r>
            <a:endParaRPr lang="en-US" altLang="ja-JP" dirty="0" smtClean="0"/>
          </a:p>
          <a:p>
            <a:pPr lvl="1"/>
            <a:endParaRPr lang="en-US" altLang="ja-JP" dirty="0" smtClean="0"/>
          </a:p>
          <a:p>
            <a:r>
              <a:rPr kumimoji="1" lang="ja-JP" altLang="en-US" dirty="0" smtClean="0"/>
              <a:t>単</a:t>
            </a:r>
            <a:r>
              <a:rPr kumimoji="1" lang="en-US" altLang="ja-JP" dirty="0" smtClean="0"/>
              <a:t>1</a:t>
            </a:r>
            <a:r>
              <a:rPr lang="en-US" altLang="ja-JP" dirty="0" smtClean="0"/>
              <a:t>×2</a:t>
            </a:r>
            <a:r>
              <a:rPr lang="ja-JP" altLang="en-US" dirty="0" smtClean="0"/>
              <a:t>本でログ収集マイコンは最低</a:t>
            </a:r>
            <a:r>
              <a:rPr lang="en-US" altLang="ja-JP" dirty="0" smtClean="0"/>
              <a:t>1</a:t>
            </a:r>
            <a:r>
              <a:rPr lang="ja-JP" altLang="en-US" dirty="0" smtClean="0"/>
              <a:t>週間</a:t>
            </a:r>
            <a:r>
              <a:rPr lang="en-US" altLang="ja-JP" dirty="0" smtClean="0"/>
              <a:t>,</a:t>
            </a:r>
            <a:r>
              <a:rPr lang="ja-JP" altLang="en-US" dirty="0" smtClean="0"/>
              <a:t>最大</a:t>
            </a:r>
            <a:r>
              <a:rPr lang="en-US" altLang="ja-JP" dirty="0" smtClean="0"/>
              <a:t>2</a:t>
            </a:r>
            <a:r>
              <a:rPr lang="ja-JP" altLang="en-US" dirty="0" smtClean="0"/>
              <a:t>週間</a:t>
            </a:r>
            <a:r>
              <a:rPr lang="en-US" altLang="ja-JP" dirty="0" smtClean="0"/>
              <a:t>+α</a:t>
            </a:r>
            <a:r>
              <a:rPr lang="ja-JP" altLang="en-US" dirty="0" smtClean="0"/>
              <a:t>動作する見込み </a:t>
            </a:r>
            <a:r>
              <a:rPr lang="en-US" altLang="ja-JP" dirty="0" smtClean="0"/>
              <a:t>(</a:t>
            </a:r>
            <a:r>
              <a:rPr lang="ja-JP" altLang="en-US" dirty="0" smtClean="0"/>
              <a:t>水濡れ，低温は除く</a:t>
            </a:r>
            <a:r>
              <a:rPr lang="en-US" altLang="ja-JP" dirty="0" smtClean="0"/>
              <a:t>, </a:t>
            </a:r>
            <a:r>
              <a:rPr lang="ja-JP" altLang="en-US" dirty="0"/>
              <a:t>ログ</a:t>
            </a:r>
            <a:r>
              <a:rPr lang="ja-JP" altLang="en-US" dirty="0" smtClean="0"/>
              <a:t>出力が</a:t>
            </a:r>
            <a:r>
              <a:rPr lang="en-US" altLang="ja-JP" dirty="0" smtClean="0"/>
              <a:t>1</a:t>
            </a:r>
            <a:r>
              <a:rPr lang="ja-JP" altLang="en-US" dirty="0" smtClean="0"/>
              <a:t>回</a:t>
            </a:r>
            <a:r>
              <a:rPr lang="en-US" altLang="ja-JP" dirty="0" smtClean="0"/>
              <a:t>/</a:t>
            </a:r>
            <a:r>
              <a:rPr lang="ja-JP" altLang="en-US" dirty="0" smtClean="0"/>
              <a:t>秒の場合</a:t>
            </a:r>
            <a:r>
              <a:rPr lang="en-US" altLang="ja-JP" dirty="0" smtClean="0"/>
              <a:t>)</a:t>
            </a:r>
            <a:endParaRPr kumimoji="1" lang="ja-JP" altLang="en-US" dirty="0"/>
          </a:p>
        </p:txBody>
      </p:sp>
      <p:grpSp>
        <p:nvGrpSpPr>
          <p:cNvPr id="7" name="グループ化 6"/>
          <p:cNvGrpSpPr/>
          <p:nvPr/>
        </p:nvGrpSpPr>
        <p:grpSpPr>
          <a:xfrm>
            <a:off x="1700037" y="3717032"/>
            <a:ext cx="2861644" cy="660400"/>
            <a:chOff x="831164" y="4322936"/>
            <a:chExt cx="2861644" cy="66040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768" y="4322936"/>
              <a:ext cx="1209040" cy="660400"/>
            </a:xfrm>
            <a:prstGeom prst="rect">
              <a:avLst/>
            </a:prstGeom>
          </p:spPr>
        </p:pic>
        <p:sp>
          <p:nvSpPr>
            <p:cNvPr id="5" name="テキスト ボックス 4"/>
            <p:cNvSpPr txBox="1"/>
            <p:nvPr/>
          </p:nvSpPr>
          <p:spPr>
            <a:xfrm>
              <a:off x="831164" y="4500096"/>
              <a:ext cx="1481496" cy="369332"/>
            </a:xfrm>
            <a:prstGeom prst="rect">
              <a:avLst/>
            </a:prstGeom>
            <a:noFill/>
          </p:spPr>
          <p:txBody>
            <a:bodyPr wrap="none" rtlCol="0">
              <a:spAutoFit/>
            </a:bodyPr>
            <a:lstStyle/>
            <a:p>
              <a:r>
                <a:rPr kumimoji="1" lang="ja-JP" altLang="en-US" dirty="0" smtClean="0"/>
                <a:t>リセットボタン</a:t>
              </a:r>
              <a:endParaRPr kumimoji="1" lang="ja-JP" altLang="en-US" dirty="0"/>
            </a:p>
          </p:txBody>
        </p:sp>
        <p:sp>
          <p:nvSpPr>
            <p:cNvPr id="6" name="右矢印 5"/>
            <p:cNvSpPr/>
            <p:nvPr/>
          </p:nvSpPr>
          <p:spPr bwMode="auto">
            <a:xfrm>
              <a:off x="2305764" y="4509120"/>
              <a:ext cx="144016" cy="288032"/>
            </a:xfrm>
            <a:prstGeom prst="rightArrow">
              <a:avLst/>
            </a:prstGeom>
            <a:solidFill>
              <a:srgbClr val="FFFF00"/>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235107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278" name="Rectangle 86"/>
          <p:cNvSpPr>
            <a:spLocks noGrp="1" noChangeArrowheads="1"/>
          </p:cNvSpPr>
          <p:nvPr>
            <p:ph type="body" idx="1"/>
          </p:nvPr>
        </p:nvSpPr>
        <p:spPr>
          <a:xfrm>
            <a:off x="323850" y="3695700"/>
            <a:ext cx="7921625" cy="2595563"/>
          </a:xfrm>
          <a:noFill/>
          <a:ln/>
        </p:spPr>
        <p:txBody>
          <a:bodyPr/>
          <a:lstStyle/>
          <a:p>
            <a:pPr marL="304800" indent="-304800">
              <a:lnSpc>
                <a:spcPct val="100000"/>
              </a:lnSpc>
              <a:spcBef>
                <a:spcPct val="10000"/>
              </a:spcBef>
              <a:buClr>
                <a:srgbClr val="87867E"/>
              </a:buClr>
            </a:pPr>
            <a:r>
              <a:rPr lang="ja-JP" altLang="de-DE"/>
              <a:t>中表紙サブタイトル</a:t>
            </a:r>
            <a:r>
              <a:rPr lang="de-DE" altLang="ja-JP"/>
              <a:t>24pt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de-DE" altLang="ja-JP"/>
              <a:t>○○○○○○○○○○○○○○○○○○○</a:t>
            </a:r>
          </a:p>
        </p:txBody>
      </p:sp>
      <p:sp>
        <p:nvSpPr>
          <p:cNvPr id="648277" name="Rectangle 85"/>
          <p:cNvSpPr>
            <a:spLocks noGrp="1" noChangeArrowheads="1"/>
          </p:cNvSpPr>
          <p:nvPr>
            <p:ph type="title"/>
          </p:nvPr>
        </p:nvSpPr>
        <p:spPr>
          <a:xfrm>
            <a:off x="323850" y="1773238"/>
            <a:ext cx="7921625" cy="1439862"/>
          </a:xfrm>
          <a:noFill/>
          <a:ln/>
        </p:spPr>
        <p:txBody>
          <a:bodyPr anchor="b"/>
          <a:lstStyle/>
          <a:p>
            <a:r>
              <a:rPr lang="ja-JP" altLang="en-GB" sz="4400">
                <a:solidFill>
                  <a:schemeClr val="tx1"/>
                </a:solidFill>
              </a:rPr>
              <a:t>中表紙タイトル</a:t>
            </a:r>
            <a:r>
              <a:rPr lang="en-GB" altLang="ja-JP" sz="4400">
                <a:solidFill>
                  <a:schemeClr val="tx1"/>
                </a:solidFill>
              </a:rPr>
              <a:t>44pt</a:t>
            </a:r>
            <a:endParaRPr lang="en-US" altLang="ja-JP" sz="440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0" name="Rectangle 32"/>
          <p:cNvSpPr>
            <a:spLocks noGrp="1" noChangeArrowheads="1"/>
          </p:cNvSpPr>
          <p:nvPr>
            <p:ph type="body" idx="1"/>
          </p:nvPr>
        </p:nvSpPr>
        <p:spPr/>
        <p:txBody>
          <a:bodyPr/>
          <a:lstStyle/>
          <a:p>
            <a:r>
              <a:rPr lang="ja-JP" altLang="en-US"/>
              <a:t>大見出し</a:t>
            </a:r>
            <a:r>
              <a:rPr lang="en-US" altLang="ja-JP"/>
              <a:t>24pt</a:t>
            </a:r>
          </a:p>
          <a:p>
            <a:pPr lvl="1"/>
            <a:r>
              <a:rPr lang="ja-JP" altLang="en-US"/>
              <a:t>中見出し</a:t>
            </a:r>
            <a:r>
              <a:rPr lang="en-US" altLang="ja-JP"/>
              <a:t>20pt</a:t>
            </a:r>
          </a:p>
          <a:p>
            <a:pPr lvl="2"/>
            <a:r>
              <a:rPr lang="ja-JP" altLang="en-US"/>
              <a:t>小見出し</a:t>
            </a:r>
            <a:r>
              <a:rPr lang="en-US" altLang="ja-JP"/>
              <a:t>18pt</a:t>
            </a:r>
          </a:p>
          <a:p>
            <a:pPr lvl="3"/>
            <a:r>
              <a:rPr lang="ja-JP" altLang="en-US"/>
              <a:t>テキスト</a:t>
            </a:r>
            <a:r>
              <a:rPr lang="en-US" altLang="ja-JP"/>
              <a:t>16pt</a:t>
            </a:r>
          </a:p>
        </p:txBody>
      </p:sp>
      <p:sp>
        <p:nvSpPr>
          <p:cNvPr id="386089" name="Rectangle 41"/>
          <p:cNvSpPr>
            <a:spLocks noGrp="1" noChangeArrowheads="1"/>
          </p:cNvSpPr>
          <p:nvPr>
            <p:ph type="title"/>
          </p:nvPr>
        </p:nvSpPr>
        <p:spPr/>
        <p:txBody>
          <a:bodyPr/>
          <a:lstStyle/>
          <a:p>
            <a:r>
              <a:rPr lang="ja-JP" altLang="en-US"/>
              <a:t>タイトル</a:t>
            </a:r>
            <a:r>
              <a:rPr lang="en-US" altLang="ja-JP"/>
              <a:t>32pt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71800" y="2420888"/>
            <a:ext cx="3498073" cy="1569660"/>
          </a:xfrm>
          <a:prstGeom prst="rect">
            <a:avLst/>
          </a:prstGeom>
          <a:noFill/>
        </p:spPr>
        <p:txBody>
          <a:bodyPr wrap="none" rtlCol="0">
            <a:spAutoFit/>
          </a:bodyPr>
          <a:lstStyle/>
          <a:p>
            <a:r>
              <a:rPr lang="ja-JP" altLang="en-US" sz="9600" dirty="0"/>
              <a:t>おわり</a:t>
            </a:r>
            <a:endParaRPr kumimoji="1" lang="ja-JP" altLang="en-US" sz="9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059797129"/>
              </p:ext>
            </p:extLst>
          </p:nvPr>
        </p:nvGraphicFramePr>
        <p:xfrm>
          <a:off x="1524000" y="1397000"/>
          <a:ext cx="4572000" cy="222504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endParaRPr kumimoji="1" lang="ja-JP" altLang="en-US" dirty="0"/>
                    </a:p>
                  </a:txBody>
                  <a:tcPr/>
                </a:tc>
                <a:tc>
                  <a:txBody>
                    <a:bodyPr/>
                    <a:lstStyle/>
                    <a:p>
                      <a:r>
                        <a:rPr kumimoji="1" lang="ja-JP" altLang="en-US" dirty="0" smtClean="0"/>
                        <a:t>単</a:t>
                      </a:r>
                      <a:r>
                        <a:rPr kumimoji="1" lang="en-US" altLang="ja-JP" dirty="0" smtClean="0"/>
                        <a:t>3</a:t>
                      </a:r>
                      <a:r>
                        <a:rPr kumimoji="1" lang="ja-JP" altLang="en-US" dirty="0" smtClean="0"/>
                        <a:t>並列</a:t>
                      </a:r>
                      <a:r>
                        <a:rPr kumimoji="1" lang="en-US" altLang="ja-JP" dirty="0" smtClean="0"/>
                        <a:t>2</a:t>
                      </a:r>
                      <a:r>
                        <a:rPr kumimoji="1" lang="ja-JP" altLang="en-US" dirty="0" smtClean="0"/>
                        <a:t>本</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単</a:t>
                      </a:r>
                      <a:r>
                        <a:rPr kumimoji="1" lang="en-US" altLang="ja-JP" dirty="0" smtClean="0"/>
                        <a:t>3</a:t>
                      </a:r>
                      <a:r>
                        <a:rPr kumimoji="1" lang="ja-JP" altLang="en-US" dirty="0" smtClean="0"/>
                        <a:t>直列</a:t>
                      </a:r>
                      <a:r>
                        <a:rPr kumimoji="1" lang="en-US" altLang="ja-JP" dirty="0" smtClean="0"/>
                        <a:t>2</a:t>
                      </a:r>
                      <a:r>
                        <a:rPr kumimoji="1" lang="ja-JP" altLang="en-US" dirty="0" smtClean="0"/>
                        <a:t>本</a:t>
                      </a:r>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3696704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1" id="{51B12123-A2E8-4A8C-88FF-488AF1561D83}" vid="{30DB31AF-0868-416C-B797-07FA39205970}"/>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下書き用</Template>
  <TotalTime>0</TotalTime>
  <Words>281</Words>
  <Application>Microsoft Office PowerPoint</Application>
  <PresentationFormat>画面に合わせる (4:3)</PresentationFormat>
  <Paragraphs>52</Paragraphs>
  <Slides>7</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ＭＳ Ｐゴシック</vt:lpstr>
      <vt:lpstr>Arial</vt:lpstr>
      <vt:lpstr>Wingdings</vt:lpstr>
      <vt:lpstr>F_Tool_2_JA_G</vt:lpstr>
      <vt:lpstr>プレゼンテーション用 タイトル44pt（左揃え）</vt:lpstr>
      <vt:lpstr>本体構成</vt:lpstr>
      <vt:lpstr>使用上の注意など</vt:lpstr>
      <vt:lpstr>中表紙タイトル44pt</vt:lpstr>
      <vt:lpstr>タイトル32pt</vt:lpstr>
      <vt:lpstr>PowerPoint プレゼンテーション</vt:lpstr>
      <vt:lpstr>PowerPoint プレゼンテーション</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2016-01-07T11:55:22Z</dcterms:created>
  <dcterms:modified xsi:type="dcterms:W3CDTF">2016-01-25T03:45:46Z</dcterms:modified>
</cp:coreProperties>
</file>