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535" r:id="rId2"/>
    <p:sldId id="538" r:id="rId3"/>
    <p:sldId id="539" r:id="rId4"/>
    <p:sldId id="536" r:id="rId5"/>
    <p:sldId id="487" r:id="rId6"/>
    <p:sldId id="537" r:id="rId7"/>
    <p:sldId id="540"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3" autoAdjust="0"/>
    <p:restoredTop sz="97239" autoAdjust="0"/>
  </p:normalViewPr>
  <p:slideViewPr>
    <p:cSldViewPr>
      <p:cViewPr varScale="1">
        <p:scale>
          <a:sx n="120" d="100"/>
          <a:sy n="120" d="100"/>
        </p:scale>
        <p:origin x="546" y="11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280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B194C4EA-ED69-4BE3-947C-3093BAC16779}" type="slidenum">
              <a:rPr lang="en-GB" altLang="ja-JP"/>
              <a:pPr/>
              <a:t>‹#›</a:t>
            </a:fld>
            <a:endParaRPr lang="en-GB" altLang="ja-JP"/>
          </a:p>
        </p:txBody>
      </p:sp>
      <p:pic>
        <p:nvPicPr>
          <p:cNvPr id="393227" name="Picture 11" descr="SD_INTERNAL USE ONL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84543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a:t>Copyright 2010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1B785F49-6DD2-4254-9B61-6D5F2EE25C37}" type="slidenum">
              <a:rPr lang="en-US" altLang="ja-JP"/>
              <a:pPr/>
              <a:t>‹#›</a:t>
            </a:fld>
            <a:endParaRPr lang="en-US" altLang="ja-JP"/>
          </a:p>
        </p:txBody>
      </p:sp>
      <p:pic>
        <p:nvPicPr>
          <p:cNvPr id="167949" name="Picture 13"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53884791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461A1727-6328-4838-9656-A9E728216388}"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72964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B45812C3-EA81-4A23-9912-35810DD90F78}"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anose="05000000000000000000" pitchFamily="2" charset="2"/>
              <a:buNone/>
            </a:pPr>
            <a:endParaRPr lang="en-GB" altLang="ja-JP"/>
          </a:p>
        </p:txBody>
      </p:sp>
    </p:spTree>
    <p:extLst>
      <p:ext uri="{BB962C8B-B14F-4D97-AF65-F5344CB8AC3E}">
        <p14:creationId xmlns:p14="http://schemas.microsoft.com/office/powerpoint/2010/main" val="244546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p>
        </p:txBody>
      </p:sp>
      <p:sp>
        <p:nvSpPr>
          <p:cNvPr id="647215" name="Rectangle 47"/>
          <p:cNvSpPr>
            <a:spLocks noGrp="1" noChangeArrowheads="1"/>
          </p:cNvSpPr>
          <p:nvPr>
            <p:ph type="ftr" sz="quarter" idx="3"/>
          </p:nvPr>
        </p:nvSpPr>
        <p:spPr/>
        <p:txBody>
          <a:bodyPr/>
          <a:lstStyle>
            <a:lvl1pPr>
              <a:defRPr/>
            </a:lvl1pPr>
          </a:lstStyle>
          <a:p>
            <a:r>
              <a:rPr lang="en-US" altLang="ja-JP" smtClean="0"/>
              <a:t>Copyright 2010 FUJITSU LIMITED</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2448A795-B827-43B7-9E98-3F0BD4B3DBFD}"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9732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CFD0A7F-AE5C-41BA-A0AF-94BBB55B2827}"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32895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63D55C7-90CE-4E43-AC31-835AC4FDA763}"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1772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6359DC2A-E49E-40C9-AEAA-1242A15CF40B}"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4011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E2CD0B7F-2FA5-433E-8B30-6533B047938B}"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0566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8F1567F-FE4C-4F5D-A20E-93A54D70AF14}" type="slidenum">
              <a:rPr lang="en-US" altLang="ja-JP" smtClean="0"/>
              <a:pPr/>
              <a:t>‹#›</a:t>
            </a:fld>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1233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B6933C3-2999-4037-844E-09B1FC209F0E}" type="slidenum">
              <a:rPr lang="en-US" altLang="ja-JP" smtClean="0"/>
              <a:pPr/>
              <a:t>‹#›</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0331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570B49D-7192-407D-AAC3-128820E45BAE}" type="slidenum">
              <a:rPr lang="en-US" altLang="ja-JP" smtClean="0"/>
              <a:pPr/>
              <a:t>‹#›</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2192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23FB97DF-D20E-4FA6-925B-D26E0CCED87C}"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8952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6E914ABA-C392-4285-8570-1BDA893C8DCE}"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6858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AF01010-6CA8-447A-8D35-CC3A0F095AF0}" type="slidenum">
              <a:rPr lang="en-US" altLang="ja-JP" smtClean="0"/>
              <a:pPr/>
              <a:t>‹#›</a:t>
            </a:fld>
            <a:endParaRPr lang="en-US"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smtClean="0"/>
              <a:t>Copyright 2010 FUJITSU LIMITED</a:t>
            </a:r>
            <a:endParaRPr lang="en-US" altLang="ja-JP" dirty="0"/>
          </a:p>
        </p:txBody>
      </p:sp>
      <p:cxnSp>
        <p:nvCxnSpPr>
          <p:cNvPr id="3" name="直線コネクタ 2"/>
          <p:cNvCxnSpPr/>
          <p:nvPr userDrawn="1"/>
        </p:nvCxnSpPr>
        <p:spPr bwMode="auto">
          <a:xfrm>
            <a:off x="73818" y="764704"/>
            <a:ext cx="8975725"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tabLst>
          <a:tab pos="3676650" algn="l"/>
        </a:tabLst>
        <a:defRPr kumimoji="1" sz="3200" kern="1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kern="12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kern="12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3"/>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p:txBody>
          <a:bodyPr/>
          <a:lstStyle/>
          <a:p>
            <a:r>
              <a:rPr lang="ja-JP" altLang="en-US"/>
              <a:t>プレゼンテーション用</a:t>
            </a:r>
            <a:br>
              <a:rPr lang="ja-JP" altLang="en-US"/>
            </a:br>
            <a:r>
              <a:rPr lang="ja-JP" altLang="en-US"/>
              <a:t>タイトル</a:t>
            </a:r>
            <a:r>
              <a:rPr lang="en-US" altLang="ja-JP"/>
              <a:t>44pt</a:t>
            </a:r>
            <a:r>
              <a:rPr lang="ja-JP" altLang="en-US"/>
              <a:t>（左揃え）</a:t>
            </a:r>
          </a:p>
        </p:txBody>
      </p:sp>
      <p:sp>
        <p:nvSpPr>
          <p:cNvPr id="551939" name="Rectangle 3"/>
          <p:cNvSpPr>
            <a:spLocks noGrp="1" noChangeArrowheads="1"/>
          </p:cNvSpPr>
          <p:nvPr>
            <p:ph type="subTitle" idx="1"/>
            <p:custDataLst>
              <p:tags r:id="rId1"/>
            </p:custDataLst>
          </p:nvPr>
        </p:nvSpPr>
        <p:spPr/>
        <p:txBody>
          <a:bodyPr/>
          <a:lstStyle/>
          <a:p>
            <a:r>
              <a:rPr lang="ja-JP" altLang="en-US"/>
              <a:t>サブタイトル</a:t>
            </a:r>
            <a:r>
              <a:rPr lang="en-US" altLang="zh-CN"/>
              <a:t>28</a:t>
            </a:r>
            <a:r>
              <a:rPr lang="en-US" altLang="ja-JP"/>
              <a:t>pt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1412776"/>
            <a:ext cx="5825560" cy="4861283"/>
          </a:xfrm>
          <a:prstGeom prst="rect">
            <a:avLst/>
          </a:prstGeom>
        </p:spPr>
      </p:pic>
      <p:sp>
        <p:nvSpPr>
          <p:cNvPr id="3" name="線吹き出し 2 (枠付き) 2"/>
          <p:cNvSpPr/>
          <p:nvPr/>
        </p:nvSpPr>
        <p:spPr bwMode="auto">
          <a:xfrm>
            <a:off x="7224771" y="3429000"/>
            <a:ext cx="223112" cy="216024"/>
          </a:xfrm>
          <a:prstGeom prst="borderCallout2">
            <a:avLst>
              <a:gd name="adj1" fmla="val 18750"/>
              <a:gd name="adj2" fmla="val 737"/>
              <a:gd name="adj3" fmla="val 18750"/>
              <a:gd name="adj4" fmla="val -42728"/>
              <a:gd name="adj5" fmla="val 48533"/>
              <a:gd name="adj6" fmla="val -10115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t>1</a:t>
            </a:r>
            <a:endParaRPr kumimoji="1" lang="ja-JP" altLang="en-US" sz="1200" b="0" i="0" u="none" strike="noStrike" cap="none" normalizeH="0" baseline="0" dirty="0" smtClean="0">
              <a:ln>
                <a:noFill/>
              </a:ln>
              <a:solidFill>
                <a:srgbClr val="000000"/>
              </a:solidFill>
              <a:effectLst/>
            </a:endParaRPr>
          </a:p>
        </p:txBody>
      </p:sp>
      <p:sp>
        <p:nvSpPr>
          <p:cNvPr id="5" name="線吹き出し 2 (枠付き) 4"/>
          <p:cNvSpPr/>
          <p:nvPr/>
        </p:nvSpPr>
        <p:spPr bwMode="auto">
          <a:xfrm>
            <a:off x="7315530" y="3735405"/>
            <a:ext cx="223112" cy="216024"/>
          </a:xfrm>
          <a:prstGeom prst="borderCallout2">
            <a:avLst>
              <a:gd name="adj1" fmla="val 18750"/>
              <a:gd name="adj2" fmla="val 737"/>
              <a:gd name="adj3" fmla="val 18750"/>
              <a:gd name="adj4" fmla="val -42728"/>
              <a:gd name="adj5" fmla="val -29385"/>
              <a:gd name="adj6" fmla="val -103197"/>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a:t>
            </a:r>
            <a:endParaRPr kumimoji="1" lang="ja-JP" altLang="en-US" sz="1200" b="0" i="0" u="none" strike="noStrike" cap="none" normalizeH="0" baseline="0" dirty="0" smtClean="0">
              <a:ln>
                <a:noFill/>
              </a:ln>
              <a:solidFill>
                <a:srgbClr val="000000"/>
              </a:solidFill>
              <a:effectLst/>
            </a:endParaRPr>
          </a:p>
        </p:txBody>
      </p:sp>
      <p:sp>
        <p:nvSpPr>
          <p:cNvPr id="2" name="線吹き出し 1 (枠付き) 1"/>
          <p:cNvSpPr/>
          <p:nvPr/>
        </p:nvSpPr>
        <p:spPr bwMode="auto">
          <a:xfrm>
            <a:off x="6445987" y="3843416"/>
            <a:ext cx="228671" cy="202887"/>
          </a:xfrm>
          <a:prstGeom prst="borderCallout1">
            <a:avLst>
              <a:gd name="adj1" fmla="val 3028"/>
              <a:gd name="adj2" fmla="val 42814"/>
              <a:gd name="adj3" fmla="val -89264"/>
              <a:gd name="adj4" fmla="val 2908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5</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9" name="線吹き出し 1 (枠付き) 8"/>
          <p:cNvSpPr/>
          <p:nvPr/>
        </p:nvSpPr>
        <p:spPr bwMode="auto">
          <a:xfrm>
            <a:off x="6891956" y="3741973"/>
            <a:ext cx="228671" cy="202887"/>
          </a:xfrm>
          <a:prstGeom prst="borderCallout1">
            <a:avLst>
              <a:gd name="adj1" fmla="val 3028"/>
              <a:gd name="adj2" fmla="val 42814"/>
              <a:gd name="adj3" fmla="val -39478"/>
              <a:gd name="adj4" fmla="val -3135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3</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1" name="線吹き出し 2 (枠付き) 10"/>
          <p:cNvSpPr/>
          <p:nvPr/>
        </p:nvSpPr>
        <p:spPr bwMode="auto">
          <a:xfrm>
            <a:off x="6897515" y="3991062"/>
            <a:ext cx="223112" cy="216024"/>
          </a:xfrm>
          <a:prstGeom prst="borderCallout2">
            <a:avLst>
              <a:gd name="adj1" fmla="val 18750"/>
              <a:gd name="adj2" fmla="val 737"/>
              <a:gd name="adj3" fmla="val 16289"/>
              <a:gd name="adj4" fmla="val -26048"/>
              <a:gd name="adj5" fmla="val -140129"/>
              <a:gd name="adj6" fmla="val -105580"/>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4</a:t>
            </a:r>
            <a:endParaRPr kumimoji="1" lang="ja-JP" altLang="en-US" sz="1200" b="0" i="0" u="none" strike="noStrike" cap="none" normalizeH="0" baseline="0" dirty="0" smtClean="0">
              <a:ln>
                <a:noFill/>
              </a:ln>
              <a:solidFill>
                <a:srgbClr val="000000"/>
              </a:solidFill>
              <a:effectLst/>
            </a:endParaRPr>
          </a:p>
        </p:txBody>
      </p:sp>
      <p:sp>
        <p:nvSpPr>
          <p:cNvPr id="12" name="線吹き出し 2 (枠付き) 11"/>
          <p:cNvSpPr/>
          <p:nvPr/>
        </p:nvSpPr>
        <p:spPr bwMode="auto">
          <a:xfrm>
            <a:off x="6461661" y="4117229"/>
            <a:ext cx="223112" cy="216024"/>
          </a:xfrm>
          <a:prstGeom prst="borderCallout2">
            <a:avLst>
              <a:gd name="adj1" fmla="val 18750"/>
              <a:gd name="adj2" fmla="val 737"/>
              <a:gd name="adj3" fmla="val 18750"/>
              <a:gd name="adj4" fmla="val -16516"/>
              <a:gd name="adj5" fmla="val -216419"/>
              <a:gd name="adj6" fmla="val -36480"/>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t>6</a:t>
            </a:r>
            <a:endParaRPr kumimoji="1" lang="ja-JP" altLang="en-US" sz="1200" b="0" i="0" u="none" strike="noStrike" cap="none" normalizeH="0" baseline="0" dirty="0" smtClean="0">
              <a:ln>
                <a:noFill/>
              </a:ln>
              <a:solidFill>
                <a:srgbClr val="000000"/>
              </a:solidFill>
              <a:effectLst/>
            </a:endParaRPr>
          </a:p>
        </p:txBody>
      </p:sp>
      <p:sp>
        <p:nvSpPr>
          <p:cNvPr id="14" name="線吹き出し 1 (枠付き) 13"/>
          <p:cNvSpPr/>
          <p:nvPr/>
        </p:nvSpPr>
        <p:spPr bwMode="auto">
          <a:xfrm>
            <a:off x="6136748" y="3843415"/>
            <a:ext cx="228671" cy="202887"/>
          </a:xfrm>
          <a:prstGeom prst="borderCallout1">
            <a:avLst>
              <a:gd name="adj1" fmla="val 3028"/>
              <a:gd name="adj2" fmla="val 42814"/>
              <a:gd name="adj3" fmla="val -91884"/>
              <a:gd name="adj4" fmla="val 36063"/>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7</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5" name="線吹き出し 2 (枠付き) 14"/>
          <p:cNvSpPr/>
          <p:nvPr/>
        </p:nvSpPr>
        <p:spPr bwMode="auto">
          <a:xfrm>
            <a:off x="6125526" y="4117229"/>
            <a:ext cx="223112" cy="216024"/>
          </a:xfrm>
          <a:prstGeom prst="borderCallout2">
            <a:avLst>
              <a:gd name="adj1" fmla="val 18750"/>
              <a:gd name="adj2" fmla="val 737"/>
              <a:gd name="adj3" fmla="val 18750"/>
              <a:gd name="adj4" fmla="val -16516"/>
              <a:gd name="adj5" fmla="val -201653"/>
              <a:gd name="adj6" fmla="val -19800"/>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8</a:t>
            </a:r>
            <a:endParaRPr kumimoji="1" lang="ja-JP" altLang="en-US" sz="1200" b="0" i="0" u="none" strike="noStrike" cap="none" normalizeH="0" baseline="0" dirty="0" smtClean="0">
              <a:ln>
                <a:noFill/>
              </a:ln>
              <a:solidFill>
                <a:srgbClr val="000000"/>
              </a:solidFill>
              <a:effectLst/>
            </a:endParaRPr>
          </a:p>
        </p:txBody>
      </p:sp>
      <p:sp>
        <p:nvSpPr>
          <p:cNvPr id="16" name="線吹き出し 2 (枠付き) 15"/>
          <p:cNvSpPr/>
          <p:nvPr/>
        </p:nvSpPr>
        <p:spPr bwMode="auto">
          <a:xfrm>
            <a:off x="5807263" y="4099074"/>
            <a:ext cx="223112" cy="216024"/>
          </a:xfrm>
          <a:prstGeom prst="borderCallout2">
            <a:avLst>
              <a:gd name="adj1" fmla="val 18750"/>
              <a:gd name="adj2" fmla="val 737"/>
              <a:gd name="adj3" fmla="val 18750"/>
              <a:gd name="adj4" fmla="val -16516"/>
              <a:gd name="adj5" fmla="val -201653"/>
              <a:gd name="adj6" fmla="val -19800"/>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10</a:t>
            </a:r>
            <a:endParaRPr kumimoji="1" lang="ja-JP" altLang="en-US" sz="1200" b="0" i="0" u="none" strike="noStrike" cap="none" normalizeH="0" baseline="0" dirty="0" smtClean="0">
              <a:ln>
                <a:noFill/>
              </a:ln>
              <a:solidFill>
                <a:srgbClr val="000000"/>
              </a:solidFill>
              <a:effectLst/>
            </a:endParaRPr>
          </a:p>
        </p:txBody>
      </p:sp>
      <p:sp>
        <p:nvSpPr>
          <p:cNvPr id="17" name="線吹き出し 1 (枠付き) 16"/>
          <p:cNvSpPr/>
          <p:nvPr/>
        </p:nvSpPr>
        <p:spPr bwMode="auto">
          <a:xfrm>
            <a:off x="5814673" y="3843414"/>
            <a:ext cx="228671" cy="202887"/>
          </a:xfrm>
          <a:prstGeom prst="borderCallout1">
            <a:avLst>
              <a:gd name="adj1" fmla="val 3028"/>
              <a:gd name="adj2" fmla="val 42814"/>
              <a:gd name="adj3" fmla="val -91884"/>
              <a:gd name="adj4" fmla="val 50012"/>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9</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8" name="線吹き出し 1 (枠付き) 17"/>
          <p:cNvSpPr/>
          <p:nvPr/>
        </p:nvSpPr>
        <p:spPr bwMode="auto">
          <a:xfrm>
            <a:off x="5499016" y="3849985"/>
            <a:ext cx="228671" cy="202887"/>
          </a:xfrm>
          <a:prstGeom prst="borderCallout1">
            <a:avLst>
              <a:gd name="adj1" fmla="val 3028"/>
              <a:gd name="adj2" fmla="val 42814"/>
              <a:gd name="adj3" fmla="val -91884"/>
              <a:gd name="adj4" fmla="val 50012"/>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11</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9" name="線吹き出し 1 (枠付き) 18"/>
          <p:cNvSpPr/>
          <p:nvPr/>
        </p:nvSpPr>
        <p:spPr bwMode="auto">
          <a:xfrm>
            <a:off x="7198415" y="4269689"/>
            <a:ext cx="228671" cy="202887"/>
          </a:xfrm>
          <a:prstGeom prst="borderCallout1">
            <a:avLst>
              <a:gd name="adj1" fmla="val 100052"/>
              <a:gd name="adj2" fmla="val 42814"/>
              <a:gd name="adj3" fmla="val 137980"/>
              <a:gd name="adj4" fmla="val -45805"/>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12</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0" name="線吹き出し 1 (枠付き) 19"/>
          <p:cNvSpPr/>
          <p:nvPr/>
        </p:nvSpPr>
        <p:spPr bwMode="auto">
          <a:xfrm>
            <a:off x="6807027" y="4610343"/>
            <a:ext cx="228671" cy="202887"/>
          </a:xfrm>
          <a:prstGeom prst="borderCallout1">
            <a:avLst>
              <a:gd name="adj1" fmla="val 100052"/>
              <a:gd name="adj2" fmla="val 65029"/>
              <a:gd name="adj3" fmla="val 189800"/>
              <a:gd name="adj4" fmla="val 58343"/>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13</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2" name="線吹き出し 1 (枠付き) 21"/>
          <p:cNvSpPr/>
          <p:nvPr/>
        </p:nvSpPr>
        <p:spPr bwMode="auto">
          <a:xfrm>
            <a:off x="6711419" y="4359478"/>
            <a:ext cx="228671" cy="202887"/>
          </a:xfrm>
          <a:prstGeom prst="borderCallout1">
            <a:avLst>
              <a:gd name="adj1" fmla="val 104747"/>
              <a:gd name="adj2" fmla="val 15044"/>
              <a:gd name="adj3" fmla="val 300127"/>
              <a:gd name="adj4" fmla="val 3751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14</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3" name="線吹き出し 1 (枠付き) 22"/>
          <p:cNvSpPr/>
          <p:nvPr/>
        </p:nvSpPr>
        <p:spPr bwMode="auto">
          <a:xfrm>
            <a:off x="6482748" y="4597819"/>
            <a:ext cx="228671" cy="202887"/>
          </a:xfrm>
          <a:prstGeom prst="borderCallout1">
            <a:avLst>
              <a:gd name="adj1" fmla="val 100052"/>
              <a:gd name="adj2" fmla="val 65029"/>
              <a:gd name="adj3" fmla="val 189800"/>
              <a:gd name="adj4" fmla="val 81253"/>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15</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5" name="線吹き出し 1 (枠付き) 24"/>
          <p:cNvSpPr/>
          <p:nvPr/>
        </p:nvSpPr>
        <p:spPr bwMode="auto">
          <a:xfrm>
            <a:off x="6368412" y="4368707"/>
            <a:ext cx="228671" cy="202887"/>
          </a:xfrm>
          <a:prstGeom prst="borderCallout1">
            <a:avLst>
              <a:gd name="adj1" fmla="val 104747"/>
              <a:gd name="adj2" fmla="val 15044"/>
              <a:gd name="adj3" fmla="val 300127"/>
              <a:gd name="adj4" fmla="val 6042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16</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6" name="線吹き出し 1 (枠付き) 25"/>
          <p:cNvSpPr/>
          <p:nvPr/>
        </p:nvSpPr>
        <p:spPr bwMode="auto">
          <a:xfrm>
            <a:off x="6136747" y="4597819"/>
            <a:ext cx="228671" cy="202887"/>
          </a:xfrm>
          <a:prstGeom prst="borderCallout1">
            <a:avLst>
              <a:gd name="adj1" fmla="val 100052"/>
              <a:gd name="adj2" fmla="val 65029"/>
              <a:gd name="adj3" fmla="val 189800"/>
              <a:gd name="adj4" fmla="val 9791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17</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1" name="線吹き出し 1 (枠付き) 20"/>
          <p:cNvSpPr/>
          <p:nvPr/>
        </p:nvSpPr>
        <p:spPr bwMode="auto">
          <a:xfrm>
            <a:off x="7258124" y="5170430"/>
            <a:ext cx="228671" cy="202887"/>
          </a:xfrm>
          <a:prstGeom prst="borderCallout1">
            <a:avLst>
              <a:gd name="adj1" fmla="val 33428"/>
              <a:gd name="adj2" fmla="val 5917"/>
              <a:gd name="adj3" fmla="val -84536"/>
              <a:gd name="adj4" fmla="val -51754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19</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4" name="線吹き出し 1 (枠付き) 23"/>
          <p:cNvSpPr/>
          <p:nvPr/>
        </p:nvSpPr>
        <p:spPr bwMode="auto">
          <a:xfrm>
            <a:off x="6010578" y="4355329"/>
            <a:ext cx="228671" cy="202887"/>
          </a:xfrm>
          <a:prstGeom prst="borderCallout1">
            <a:avLst>
              <a:gd name="adj1" fmla="val 104747"/>
              <a:gd name="adj2" fmla="val 15044"/>
              <a:gd name="adj3" fmla="val 300127"/>
              <a:gd name="adj4" fmla="val 77812"/>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18</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7" name="線吹き出し 1 (枠付き) 26"/>
          <p:cNvSpPr/>
          <p:nvPr/>
        </p:nvSpPr>
        <p:spPr bwMode="auto">
          <a:xfrm>
            <a:off x="7258123" y="5413393"/>
            <a:ext cx="228671" cy="202887"/>
          </a:xfrm>
          <a:prstGeom prst="borderCallout1">
            <a:avLst>
              <a:gd name="adj1" fmla="val 37347"/>
              <a:gd name="adj2" fmla="val 12871"/>
              <a:gd name="adj3" fmla="val -213865"/>
              <a:gd name="adj4" fmla="val -580135"/>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20</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8" name="線吹き出し 1 (枠付き) 27"/>
          <p:cNvSpPr/>
          <p:nvPr/>
        </p:nvSpPr>
        <p:spPr bwMode="auto">
          <a:xfrm>
            <a:off x="5812468" y="4597819"/>
            <a:ext cx="228671" cy="202887"/>
          </a:xfrm>
          <a:prstGeom prst="borderCallout1">
            <a:avLst>
              <a:gd name="adj1" fmla="val 5994"/>
              <a:gd name="adj2" fmla="val 12871"/>
              <a:gd name="adj3" fmla="val -45345"/>
              <a:gd name="adj4" fmla="val -37695"/>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21</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9" name="線吹き出し 1 (枠付き) 28"/>
          <p:cNvSpPr/>
          <p:nvPr/>
        </p:nvSpPr>
        <p:spPr bwMode="auto">
          <a:xfrm>
            <a:off x="7258123" y="5663505"/>
            <a:ext cx="228671" cy="202887"/>
          </a:xfrm>
          <a:prstGeom prst="borderCallout1">
            <a:avLst>
              <a:gd name="adj1" fmla="val 37347"/>
              <a:gd name="adj2" fmla="val 12871"/>
              <a:gd name="adj3" fmla="val -331437"/>
              <a:gd name="adj4" fmla="val -71226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22</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0" name="線吹き出し 1 (枠付き) 29"/>
          <p:cNvSpPr/>
          <p:nvPr/>
        </p:nvSpPr>
        <p:spPr bwMode="auto">
          <a:xfrm>
            <a:off x="6777620" y="2139549"/>
            <a:ext cx="228671" cy="202887"/>
          </a:xfrm>
          <a:prstGeom prst="borderCallout1">
            <a:avLst>
              <a:gd name="adj1" fmla="val 37347"/>
              <a:gd name="adj2" fmla="val 12871"/>
              <a:gd name="adj3" fmla="val 29118"/>
              <a:gd name="adj4" fmla="val -4812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23</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1" name="線吹き出し 1 (枠付き) 30"/>
          <p:cNvSpPr/>
          <p:nvPr/>
        </p:nvSpPr>
        <p:spPr bwMode="auto">
          <a:xfrm>
            <a:off x="6777620" y="1784270"/>
            <a:ext cx="228671" cy="202887"/>
          </a:xfrm>
          <a:prstGeom prst="borderCallout1">
            <a:avLst>
              <a:gd name="adj1" fmla="val 37347"/>
              <a:gd name="adj2" fmla="val 12871"/>
              <a:gd name="adj3" fmla="val 33037"/>
              <a:gd name="adj4" fmla="val -10723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24</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2" name="線吹き出し 1 (枠付き) 31"/>
          <p:cNvSpPr/>
          <p:nvPr/>
        </p:nvSpPr>
        <p:spPr bwMode="auto">
          <a:xfrm>
            <a:off x="6623421" y="1497080"/>
            <a:ext cx="228671" cy="202887"/>
          </a:xfrm>
          <a:prstGeom prst="borderCallout1">
            <a:avLst>
              <a:gd name="adj1" fmla="val 37347"/>
              <a:gd name="adj2" fmla="val 12871"/>
              <a:gd name="adj3" fmla="val 33037"/>
              <a:gd name="adj4" fmla="val -10723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25</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3" name="線吹き出し 1 (枠付き) 32"/>
          <p:cNvSpPr/>
          <p:nvPr/>
        </p:nvSpPr>
        <p:spPr bwMode="auto">
          <a:xfrm>
            <a:off x="3995936" y="5395726"/>
            <a:ext cx="228671" cy="202887"/>
          </a:xfrm>
          <a:prstGeom prst="borderCallout1">
            <a:avLst>
              <a:gd name="adj1" fmla="val -1843"/>
              <a:gd name="adj2" fmla="val 49768"/>
              <a:gd name="adj3" fmla="val -54055"/>
              <a:gd name="adj4" fmla="val 48079"/>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26</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4" name="線吹き出し 1 (枠付き) 33"/>
          <p:cNvSpPr/>
          <p:nvPr/>
        </p:nvSpPr>
        <p:spPr bwMode="auto">
          <a:xfrm>
            <a:off x="3203848" y="5820860"/>
            <a:ext cx="228671" cy="202887"/>
          </a:xfrm>
          <a:prstGeom prst="borderCallout1">
            <a:avLst>
              <a:gd name="adj1" fmla="val -1843"/>
              <a:gd name="adj2" fmla="val 49768"/>
              <a:gd name="adj3" fmla="val -54055"/>
              <a:gd name="adj4" fmla="val 48079"/>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27</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5" name="線吹き出し 1 (枠付き) 34"/>
          <p:cNvSpPr/>
          <p:nvPr/>
        </p:nvSpPr>
        <p:spPr bwMode="auto">
          <a:xfrm>
            <a:off x="4418116" y="4225241"/>
            <a:ext cx="228671" cy="202887"/>
          </a:xfrm>
          <a:prstGeom prst="borderCallout1">
            <a:avLst>
              <a:gd name="adj1" fmla="val 41267"/>
              <a:gd name="adj2" fmla="val 1088"/>
              <a:gd name="adj3" fmla="val 75274"/>
              <a:gd name="adj4" fmla="val -73622"/>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28</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6" name="線吹き出し 1 (枠付き) 35"/>
          <p:cNvSpPr/>
          <p:nvPr/>
        </p:nvSpPr>
        <p:spPr bwMode="auto">
          <a:xfrm>
            <a:off x="3964949" y="4206680"/>
            <a:ext cx="228671" cy="202887"/>
          </a:xfrm>
          <a:prstGeom prst="borderCallout1">
            <a:avLst>
              <a:gd name="adj1" fmla="val 93673"/>
              <a:gd name="adj2" fmla="val 61534"/>
              <a:gd name="adj3" fmla="val 159124"/>
              <a:gd name="adj4" fmla="val 37971"/>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29</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7" name="線吹き出し 1 (枠付き) 36"/>
          <p:cNvSpPr/>
          <p:nvPr/>
        </p:nvSpPr>
        <p:spPr bwMode="auto">
          <a:xfrm>
            <a:off x="2943409" y="4273876"/>
            <a:ext cx="228671" cy="202887"/>
          </a:xfrm>
          <a:prstGeom prst="borderCallout1">
            <a:avLst>
              <a:gd name="adj1" fmla="val 46507"/>
              <a:gd name="adj2" fmla="val 3412"/>
              <a:gd name="adj3" fmla="val 33349"/>
              <a:gd name="adj4" fmla="val -3642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30</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8" name="線吹き出し 1 (枠付き) 37"/>
          <p:cNvSpPr/>
          <p:nvPr/>
        </p:nvSpPr>
        <p:spPr bwMode="auto">
          <a:xfrm>
            <a:off x="3057744" y="4003518"/>
            <a:ext cx="228671" cy="202887"/>
          </a:xfrm>
          <a:prstGeom prst="borderCallout1">
            <a:avLst>
              <a:gd name="adj1" fmla="val 56988"/>
              <a:gd name="adj2" fmla="val 98731"/>
              <a:gd name="adj3" fmla="val 25488"/>
              <a:gd name="adj4" fmla="val 13096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31</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9" name="線吹き出し 1 (枠付き) 38"/>
          <p:cNvSpPr/>
          <p:nvPr/>
        </p:nvSpPr>
        <p:spPr bwMode="auto">
          <a:xfrm>
            <a:off x="3438345" y="3515375"/>
            <a:ext cx="228671" cy="202887"/>
          </a:xfrm>
          <a:prstGeom prst="borderCallout1">
            <a:avLst>
              <a:gd name="adj1" fmla="val 43886"/>
              <a:gd name="adj2" fmla="val 1087"/>
              <a:gd name="adj3" fmla="val 62173"/>
              <a:gd name="adj4" fmla="val -3642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32</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0" name="線吹き出し 1 (枠付き) 39"/>
          <p:cNvSpPr/>
          <p:nvPr/>
        </p:nvSpPr>
        <p:spPr bwMode="auto">
          <a:xfrm>
            <a:off x="3667016" y="3192272"/>
            <a:ext cx="228671" cy="202887"/>
          </a:xfrm>
          <a:prstGeom prst="borderCallout1">
            <a:avLst>
              <a:gd name="adj1" fmla="val 43886"/>
              <a:gd name="adj2" fmla="val 1087"/>
              <a:gd name="adj3" fmla="val 62173"/>
              <a:gd name="adj4" fmla="val -3642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33</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1" name="線吹き出し 1 (枠付き) 40"/>
          <p:cNvSpPr/>
          <p:nvPr/>
        </p:nvSpPr>
        <p:spPr bwMode="auto">
          <a:xfrm>
            <a:off x="3736278" y="1885713"/>
            <a:ext cx="228671" cy="202887"/>
          </a:xfrm>
          <a:prstGeom prst="borderCallout1">
            <a:avLst>
              <a:gd name="adj1" fmla="val 98913"/>
              <a:gd name="adj2" fmla="val 66183"/>
              <a:gd name="adj3" fmla="val 298001"/>
              <a:gd name="adj4" fmla="val 27510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34</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2" name="線吹き出し 1 (枠付き) 41"/>
          <p:cNvSpPr/>
          <p:nvPr/>
        </p:nvSpPr>
        <p:spPr bwMode="auto">
          <a:xfrm>
            <a:off x="3466044" y="1885712"/>
            <a:ext cx="228671" cy="202887"/>
          </a:xfrm>
          <a:prstGeom prst="borderCallout1">
            <a:avLst>
              <a:gd name="adj1" fmla="val 98913"/>
              <a:gd name="adj2" fmla="val 63858"/>
              <a:gd name="adj3" fmla="val 275694"/>
              <a:gd name="adj4" fmla="val 3568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35</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3" name="線吹き出し 1 (枠付き) 42"/>
          <p:cNvSpPr/>
          <p:nvPr/>
        </p:nvSpPr>
        <p:spPr bwMode="auto">
          <a:xfrm>
            <a:off x="3203847" y="1877639"/>
            <a:ext cx="228671" cy="202887"/>
          </a:xfrm>
          <a:prstGeom prst="borderCallout1">
            <a:avLst>
              <a:gd name="adj1" fmla="val 98913"/>
              <a:gd name="adj2" fmla="val 63858"/>
              <a:gd name="adj3" fmla="val 263937"/>
              <a:gd name="adj4" fmla="val 9144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37</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4" name="線吹き出し 1 (枠付き) 43"/>
          <p:cNvSpPr/>
          <p:nvPr/>
        </p:nvSpPr>
        <p:spPr bwMode="auto">
          <a:xfrm>
            <a:off x="2915816" y="2408936"/>
            <a:ext cx="228671" cy="202887"/>
          </a:xfrm>
          <a:prstGeom prst="borderCallout1">
            <a:avLst>
              <a:gd name="adj1" fmla="val 98913"/>
              <a:gd name="adj2" fmla="val 63858"/>
              <a:gd name="adj3" fmla="val 263937"/>
              <a:gd name="adj4" fmla="val 91444"/>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36</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5" name="線吹き出し 1 (枠付き) 44"/>
          <p:cNvSpPr/>
          <p:nvPr/>
        </p:nvSpPr>
        <p:spPr bwMode="auto">
          <a:xfrm>
            <a:off x="3272789" y="4711786"/>
            <a:ext cx="228671" cy="202887"/>
          </a:xfrm>
          <a:prstGeom prst="borderCallout1">
            <a:avLst>
              <a:gd name="adj1" fmla="val 56988"/>
              <a:gd name="adj2" fmla="val 98731"/>
              <a:gd name="adj3" fmla="val -50501"/>
              <a:gd name="adj4" fmla="val 207686"/>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38</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 name="タイトル 5"/>
          <p:cNvSpPr>
            <a:spLocks noGrp="1"/>
          </p:cNvSpPr>
          <p:nvPr>
            <p:ph type="title"/>
          </p:nvPr>
        </p:nvSpPr>
        <p:spPr/>
        <p:txBody>
          <a:bodyPr/>
          <a:lstStyle/>
          <a:p>
            <a:r>
              <a:rPr kumimoji="1" lang="ja-JP" altLang="en-US" dirty="0" smtClean="0"/>
              <a:t>本体基板 </a:t>
            </a:r>
            <a:r>
              <a:rPr kumimoji="1" lang="en-US" altLang="ja-JP" dirty="0" smtClean="0"/>
              <a:t>: </a:t>
            </a:r>
            <a:r>
              <a:rPr kumimoji="1" lang="ja-JP" altLang="en-US" dirty="0" smtClean="0"/>
              <a:t>配線番号</a:t>
            </a:r>
            <a:endParaRPr kumimoji="1" lang="ja-JP" altLang="en-US" dirty="0"/>
          </a:p>
        </p:txBody>
      </p:sp>
    </p:spTree>
    <p:extLst>
      <p:ext uri="{BB962C8B-B14F-4D97-AF65-F5344CB8AC3E}">
        <p14:creationId xmlns:p14="http://schemas.microsoft.com/office/powerpoint/2010/main" val="4571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1268760"/>
            <a:ext cx="6431973" cy="5039590"/>
          </a:xfrm>
          <a:prstGeom prst="rect">
            <a:avLst/>
          </a:prstGeom>
        </p:spPr>
      </p:pic>
      <p:sp>
        <p:nvSpPr>
          <p:cNvPr id="3" name="タイトル 2"/>
          <p:cNvSpPr>
            <a:spLocks noGrp="1"/>
          </p:cNvSpPr>
          <p:nvPr>
            <p:ph type="title"/>
          </p:nvPr>
        </p:nvSpPr>
        <p:spPr/>
        <p:txBody>
          <a:bodyPr/>
          <a:lstStyle/>
          <a:p>
            <a:r>
              <a:rPr kumimoji="1" lang="ja-JP" altLang="en-US" dirty="0" smtClean="0"/>
              <a:t>シールド基板 </a:t>
            </a:r>
            <a:r>
              <a:rPr kumimoji="1" lang="en-US" altLang="ja-JP" dirty="0" smtClean="0"/>
              <a:t>: </a:t>
            </a:r>
            <a:r>
              <a:rPr kumimoji="1" lang="ja-JP" altLang="en-US" dirty="0" smtClean="0"/>
              <a:t>配線番号</a:t>
            </a:r>
            <a:endParaRPr kumimoji="1" lang="ja-JP" altLang="en-US" dirty="0"/>
          </a:p>
        </p:txBody>
      </p:sp>
      <p:sp>
        <p:nvSpPr>
          <p:cNvPr id="4" name="線吹き出し 2 (枠付き) 3"/>
          <p:cNvSpPr/>
          <p:nvPr/>
        </p:nvSpPr>
        <p:spPr bwMode="auto">
          <a:xfrm>
            <a:off x="5820232" y="5877272"/>
            <a:ext cx="223112" cy="216024"/>
          </a:xfrm>
          <a:prstGeom prst="borderCallout2">
            <a:avLst>
              <a:gd name="adj1" fmla="val 18750"/>
              <a:gd name="adj2" fmla="val 737"/>
              <a:gd name="adj3" fmla="val 18750"/>
              <a:gd name="adj4" fmla="val -42728"/>
              <a:gd name="adj5" fmla="val -124462"/>
              <a:gd name="adj6" fmla="val -79775"/>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t>1</a:t>
            </a:r>
            <a:endParaRPr kumimoji="1" lang="ja-JP" altLang="en-US" sz="1200" b="0" i="0" u="none" strike="noStrike" cap="none" normalizeH="0" baseline="0" dirty="0" smtClean="0">
              <a:ln>
                <a:noFill/>
              </a:ln>
              <a:solidFill>
                <a:srgbClr val="000000"/>
              </a:solidFill>
              <a:effectLst/>
            </a:endParaRPr>
          </a:p>
        </p:txBody>
      </p:sp>
      <p:sp>
        <p:nvSpPr>
          <p:cNvPr id="5" name="線吹き出し 2 (枠付き) 4"/>
          <p:cNvSpPr/>
          <p:nvPr/>
        </p:nvSpPr>
        <p:spPr bwMode="auto">
          <a:xfrm>
            <a:off x="5292080" y="5985284"/>
            <a:ext cx="223112" cy="216024"/>
          </a:xfrm>
          <a:prstGeom prst="borderCallout2">
            <a:avLst>
              <a:gd name="adj1" fmla="val 346"/>
              <a:gd name="adj2" fmla="val 57758"/>
              <a:gd name="adj3" fmla="val -58545"/>
              <a:gd name="adj4" fmla="val -7090"/>
              <a:gd name="adj5" fmla="val -180296"/>
              <a:gd name="adj6" fmla="val -24793"/>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2</a:t>
            </a:r>
            <a:endParaRPr kumimoji="1" lang="ja-JP" altLang="en-US" sz="1200" b="0" i="0" u="none" strike="noStrike" cap="none" normalizeH="0" baseline="0" dirty="0" smtClean="0">
              <a:ln>
                <a:noFill/>
              </a:ln>
              <a:solidFill>
                <a:srgbClr val="000000"/>
              </a:solidFill>
              <a:effectLst/>
            </a:endParaRPr>
          </a:p>
        </p:txBody>
      </p:sp>
      <p:sp>
        <p:nvSpPr>
          <p:cNvPr id="6" name="線吹き出し 1 (枠付き) 5"/>
          <p:cNvSpPr/>
          <p:nvPr/>
        </p:nvSpPr>
        <p:spPr bwMode="auto">
          <a:xfrm>
            <a:off x="6712141" y="2204864"/>
            <a:ext cx="228671" cy="202887"/>
          </a:xfrm>
          <a:prstGeom prst="borderCallout1">
            <a:avLst>
              <a:gd name="adj1" fmla="val 57895"/>
              <a:gd name="adj2" fmla="val -5867"/>
              <a:gd name="adj3" fmla="val 63580"/>
              <a:gd name="adj4" fmla="val -85659"/>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5</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 name="線吹き出し 1 (枠付き) 6"/>
          <p:cNvSpPr/>
          <p:nvPr/>
        </p:nvSpPr>
        <p:spPr bwMode="auto">
          <a:xfrm>
            <a:off x="5187126" y="4581128"/>
            <a:ext cx="228671" cy="202887"/>
          </a:xfrm>
          <a:prstGeom prst="borderCallout1">
            <a:avLst>
              <a:gd name="adj1" fmla="val 69652"/>
              <a:gd name="adj2" fmla="val 101926"/>
              <a:gd name="adj3" fmla="val 97690"/>
              <a:gd name="adj4" fmla="val 14597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3</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8" name="線吹き出し 2 (枠付き) 7"/>
          <p:cNvSpPr/>
          <p:nvPr/>
        </p:nvSpPr>
        <p:spPr bwMode="auto">
          <a:xfrm>
            <a:off x="4396522" y="5589240"/>
            <a:ext cx="223112" cy="216024"/>
          </a:xfrm>
          <a:prstGeom prst="borderCallout2">
            <a:avLst>
              <a:gd name="adj1" fmla="val 11389"/>
              <a:gd name="adj2" fmla="val 36375"/>
              <a:gd name="adj3" fmla="val -68368"/>
              <a:gd name="adj4" fmla="val 66611"/>
              <a:gd name="adj5" fmla="val -125406"/>
              <a:gd name="adj6" fmla="val 133195"/>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4</a:t>
            </a:r>
            <a:endParaRPr kumimoji="1" lang="ja-JP" altLang="en-US" sz="1200" b="0" i="0" u="none" strike="noStrike" cap="none" normalizeH="0" baseline="0" dirty="0" smtClean="0">
              <a:ln>
                <a:noFill/>
              </a:ln>
              <a:solidFill>
                <a:srgbClr val="000000"/>
              </a:solidFill>
              <a:effectLst/>
            </a:endParaRPr>
          </a:p>
        </p:txBody>
      </p:sp>
      <p:sp>
        <p:nvSpPr>
          <p:cNvPr id="9" name="線吹き出し 2 (枠付き) 8"/>
          <p:cNvSpPr/>
          <p:nvPr/>
        </p:nvSpPr>
        <p:spPr bwMode="auto">
          <a:xfrm>
            <a:off x="5591561" y="1988840"/>
            <a:ext cx="223112" cy="216024"/>
          </a:xfrm>
          <a:prstGeom prst="borderCallout2">
            <a:avLst>
              <a:gd name="adj1" fmla="val 18750"/>
              <a:gd name="adj2" fmla="val 737"/>
              <a:gd name="adj3" fmla="val 18750"/>
              <a:gd name="adj4" fmla="val -16516"/>
              <a:gd name="adj5" fmla="val -6616"/>
              <a:gd name="adj6" fmla="val -221798"/>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t>6</a:t>
            </a:r>
            <a:endParaRPr kumimoji="1" lang="ja-JP" altLang="en-US" sz="1200" b="0" i="0" u="none" strike="noStrike" cap="none" normalizeH="0" baseline="0" dirty="0" smtClean="0">
              <a:ln>
                <a:noFill/>
              </a:ln>
              <a:solidFill>
                <a:srgbClr val="000000"/>
              </a:solidFill>
              <a:effectLst/>
            </a:endParaRPr>
          </a:p>
        </p:txBody>
      </p:sp>
      <p:sp>
        <p:nvSpPr>
          <p:cNvPr id="10" name="線吹き出し 1 (枠付き) 9"/>
          <p:cNvSpPr/>
          <p:nvPr/>
        </p:nvSpPr>
        <p:spPr bwMode="auto">
          <a:xfrm>
            <a:off x="4716016" y="1412776"/>
            <a:ext cx="228671" cy="202887"/>
          </a:xfrm>
          <a:prstGeom prst="borderCallout1">
            <a:avLst>
              <a:gd name="adj1" fmla="val 97086"/>
              <a:gd name="adj2" fmla="val 49768"/>
              <a:gd name="adj3" fmla="val 303943"/>
              <a:gd name="adj4" fmla="val -5663"/>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7</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1" name="線吹き出し 2 (枠付き) 10"/>
          <p:cNvSpPr/>
          <p:nvPr/>
        </p:nvSpPr>
        <p:spPr bwMode="auto">
          <a:xfrm>
            <a:off x="4372357" y="1399639"/>
            <a:ext cx="223112" cy="216024"/>
          </a:xfrm>
          <a:prstGeom prst="borderCallout2">
            <a:avLst>
              <a:gd name="adj1" fmla="val 85004"/>
              <a:gd name="adj2" fmla="val 39939"/>
              <a:gd name="adj3" fmla="val 169661"/>
              <a:gd name="adj4" fmla="val 54760"/>
              <a:gd name="adj5" fmla="val 295248"/>
              <a:gd name="adj6" fmla="val 72859"/>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smtClean="0"/>
              <a:t>8</a:t>
            </a:r>
            <a:endParaRPr kumimoji="1" lang="ja-JP" altLang="en-US" sz="1200" b="0" i="0" u="none" strike="noStrike" cap="none" normalizeH="0" baseline="0" dirty="0" smtClean="0">
              <a:ln>
                <a:noFill/>
              </a:ln>
              <a:solidFill>
                <a:srgbClr val="000000"/>
              </a:solidFill>
              <a:effectLst/>
            </a:endParaRPr>
          </a:p>
        </p:txBody>
      </p:sp>
      <p:sp>
        <p:nvSpPr>
          <p:cNvPr id="12" name="線吹き出し 1 (枠付き) 11"/>
          <p:cNvSpPr/>
          <p:nvPr/>
        </p:nvSpPr>
        <p:spPr bwMode="auto">
          <a:xfrm>
            <a:off x="3993284" y="1412775"/>
            <a:ext cx="228671" cy="202887"/>
          </a:xfrm>
          <a:prstGeom prst="borderCallout1">
            <a:avLst>
              <a:gd name="adj1" fmla="val 85328"/>
              <a:gd name="adj2" fmla="val 46291"/>
              <a:gd name="adj3" fmla="val 252995"/>
              <a:gd name="adj4" fmla="val 126510"/>
            </a:avLst>
          </a:prstGeom>
          <a:gradFill rotWithShape="0">
            <a:gsLst>
              <a:gs pos="0">
                <a:srgbClr val="FFFFFF"/>
              </a:gs>
              <a:gs pos="100000">
                <a:srgbClr val="CACAC7"/>
              </a:gs>
            </a:gsLst>
            <a:lin ang="5400000" scaled="1"/>
          </a:gradFill>
          <a:ln w="19050" cap="flat" cmpd="sng" algn="ctr">
            <a:solidFill>
              <a:srgbClr val="FFCC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9</a:t>
            </a:r>
            <a:endParaRPr kumimoji="1" lang="ja-JP" altLang="en-US" sz="12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5043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78" name="Rectangle 86"/>
          <p:cNvSpPr>
            <a:spLocks noGrp="1" noChangeArrowheads="1"/>
          </p:cNvSpPr>
          <p:nvPr>
            <p:ph type="body" idx="1"/>
          </p:nvPr>
        </p:nvSpPr>
        <p:spPr>
          <a:xfrm>
            <a:off x="323850" y="3695700"/>
            <a:ext cx="7921625" cy="2595563"/>
          </a:xfrm>
          <a:noFill/>
          <a:ln/>
        </p:spPr>
        <p:txBody>
          <a:bodyPr/>
          <a:lstStyle/>
          <a:p>
            <a:pPr marL="304800" indent="-304800">
              <a:lnSpc>
                <a:spcPct val="100000"/>
              </a:lnSpc>
              <a:spcBef>
                <a:spcPct val="10000"/>
              </a:spcBef>
              <a:buClr>
                <a:srgbClr val="87867E"/>
              </a:buClr>
            </a:pPr>
            <a:r>
              <a:rPr lang="ja-JP" altLang="de-DE"/>
              <a:t>中表紙サブタイトル</a:t>
            </a:r>
            <a:r>
              <a:rPr lang="de-DE" altLang="ja-JP"/>
              <a:t>24pt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de-DE" altLang="ja-JP"/>
              <a:t>○○○○○○○○○○○○○○○○○○○</a:t>
            </a:r>
          </a:p>
        </p:txBody>
      </p:sp>
      <p:sp>
        <p:nvSpPr>
          <p:cNvPr id="648277" name="Rectangle 85"/>
          <p:cNvSpPr>
            <a:spLocks noGrp="1" noChangeArrowheads="1"/>
          </p:cNvSpPr>
          <p:nvPr>
            <p:ph type="title"/>
          </p:nvPr>
        </p:nvSpPr>
        <p:spPr>
          <a:xfrm>
            <a:off x="323850" y="1773238"/>
            <a:ext cx="7921625" cy="1439862"/>
          </a:xfrm>
          <a:noFill/>
          <a:ln/>
        </p:spPr>
        <p:txBody>
          <a:bodyPr anchor="b"/>
          <a:lstStyle/>
          <a:p>
            <a:r>
              <a:rPr lang="ja-JP" altLang="en-GB" sz="4400">
                <a:solidFill>
                  <a:schemeClr val="tx1"/>
                </a:solidFill>
              </a:rPr>
              <a:t>中表紙タイトル</a:t>
            </a:r>
            <a:r>
              <a:rPr lang="en-GB" altLang="ja-JP" sz="4400">
                <a:solidFill>
                  <a:schemeClr val="tx1"/>
                </a:solidFill>
              </a:rPr>
              <a:t>44pt</a:t>
            </a:r>
            <a:endParaRPr lang="en-US" altLang="ja-JP" sz="44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0" name="Rectangle 32"/>
          <p:cNvSpPr>
            <a:spLocks noGrp="1" noChangeArrowheads="1"/>
          </p:cNvSpPr>
          <p:nvPr>
            <p:ph type="body" idx="1"/>
          </p:nvPr>
        </p:nvSpPr>
        <p:spPr/>
        <p:txBody>
          <a:bodyPr/>
          <a:lstStyle/>
          <a:p>
            <a:r>
              <a:rPr lang="ja-JP" altLang="en-US"/>
              <a:t>大見出し</a:t>
            </a:r>
            <a:r>
              <a:rPr lang="en-US" altLang="ja-JP"/>
              <a:t>24pt</a:t>
            </a:r>
          </a:p>
          <a:p>
            <a:pPr lvl="1"/>
            <a:r>
              <a:rPr lang="ja-JP" altLang="en-US"/>
              <a:t>中見出し</a:t>
            </a:r>
            <a:r>
              <a:rPr lang="en-US" altLang="ja-JP"/>
              <a:t>20pt</a:t>
            </a:r>
          </a:p>
          <a:p>
            <a:pPr lvl="2"/>
            <a:r>
              <a:rPr lang="ja-JP" altLang="en-US"/>
              <a:t>小見出し</a:t>
            </a:r>
            <a:r>
              <a:rPr lang="en-US" altLang="ja-JP"/>
              <a:t>18pt</a:t>
            </a:r>
          </a:p>
          <a:p>
            <a:pPr lvl="3"/>
            <a:r>
              <a:rPr lang="ja-JP" altLang="en-US"/>
              <a:t>テキスト</a:t>
            </a:r>
            <a:r>
              <a:rPr lang="en-US" altLang="ja-JP"/>
              <a:t>16pt</a:t>
            </a:r>
          </a:p>
        </p:txBody>
      </p:sp>
      <p:sp>
        <p:nvSpPr>
          <p:cNvPr id="386089" name="Rectangle 41"/>
          <p:cNvSpPr>
            <a:spLocks noGrp="1" noChangeArrowheads="1"/>
          </p:cNvSpPr>
          <p:nvPr>
            <p:ph type="title"/>
          </p:nvPr>
        </p:nvSpPr>
        <p:spPr/>
        <p:txBody>
          <a:bodyPr/>
          <a:lstStyle/>
          <a:p>
            <a:r>
              <a:rPr lang="ja-JP" altLang="en-US"/>
              <a:t>タイトル</a:t>
            </a:r>
            <a:r>
              <a:rPr lang="en-US" altLang="ja-JP"/>
              <a:t>32pt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71800" y="2420888"/>
            <a:ext cx="3498073" cy="1569660"/>
          </a:xfrm>
          <a:prstGeom prst="rect">
            <a:avLst/>
          </a:prstGeom>
          <a:noFill/>
        </p:spPr>
        <p:txBody>
          <a:bodyPr wrap="none" rtlCol="0">
            <a:spAutoFit/>
          </a:bodyPr>
          <a:lstStyle/>
          <a:p>
            <a:r>
              <a:rPr lang="ja-JP" altLang="en-US" sz="9600" dirty="0"/>
              <a:t>おわり</a:t>
            </a:r>
            <a:endParaRPr kumimoji="1" lang="ja-JP" altLang="en-US" sz="9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059797129"/>
              </p:ext>
            </p:extLst>
          </p:nvPr>
        </p:nvGraphicFramePr>
        <p:xfrm>
          <a:off x="1524000" y="1397000"/>
          <a:ext cx="4572000" cy="222504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endParaRPr kumimoji="1" lang="ja-JP" altLang="en-US" dirty="0"/>
                    </a:p>
                  </a:txBody>
                  <a:tcPr/>
                </a:tc>
                <a:tc>
                  <a:txBody>
                    <a:bodyPr/>
                    <a:lstStyle/>
                    <a:p>
                      <a:r>
                        <a:rPr kumimoji="1" lang="ja-JP" altLang="en-US" dirty="0" smtClean="0"/>
                        <a:t>単</a:t>
                      </a:r>
                      <a:r>
                        <a:rPr kumimoji="1" lang="en-US" altLang="ja-JP" dirty="0" smtClean="0"/>
                        <a:t>3</a:t>
                      </a:r>
                      <a:r>
                        <a:rPr kumimoji="1" lang="ja-JP" altLang="en-US" dirty="0" smtClean="0"/>
                        <a:t>並列</a:t>
                      </a:r>
                      <a:r>
                        <a:rPr kumimoji="1" lang="en-US" altLang="ja-JP" dirty="0" smtClean="0"/>
                        <a:t>2</a:t>
                      </a:r>
                      <a:r>
                        <a:rPr kumimoji="1" lang="ja-JP" altLang="en-US" dirty="0" smtClean="0"/>
                        <a:t>本</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単</a:t>
                      </a:r>
                      <a:r>
                        <a:rPr kumimoji="1" lang="en-US" altLang="ja-JP" dirty="0" smtClean="0"/>
                        <a:t>3</a:t>
                      </a:r>
                      <a:r>
                        <a:rPr kumimoji="1" lang="ja-JP" altLang="en-US" dirty="0" smtClean="0"/>
                        <a:t>直列</a:t>
                      </a:r>
                      <a:r>
                        <a:rPr kumimoji="1" lang="en-US" altLang="ja-JP" dirty="0" smtClean="0"/>
                        <a:t>2</a:t>
                      </a:r>
                      <a:r>
                        <a:rPr kumimoji="1" lang="ja-JP" altLang="en-US" dirty="0" smtClean="0"/>
                        <a:t>本</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3696704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51B12123-A2E8-4A8C-88FF-488AF1561D83}" vid="{30DB31AF-0868-416C-B797-07FA39205970}"/>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下書き用</Template>
  <TotalTime>0</TotalTime>
  <Words>155</Words>
  <Application>Microsoft Office PowerPoint</Application>
  <PresentationFormat>画面に合わせる (4:3)</PresentationFormat>
  <Paragraphs>69</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Wingdings</vt:lpstr>
      <vt:lpstr>F_Tool_2_JA_G</vt:lpstr>
      <vt:lpstr>プレゼンテーション用 タイトル44pt（左揃え）</vt:lpstr>
      <vt:lpstr>本体基板 : 配線番号</vt:lpstr>
      <vt:lpstr>シールド基板 : 配線番号</vt:lpstr>
      <vt:lpstr>中表紙タイトル44pt</vt:lpstr>
      <vt:lpstr>タイトル32pt</vt:lpstr>
      <vt:lpstr>PowerPoint プレゼンテーション</vt:lpstr>
      <vt:lpstr>PowerPoint プレゼンテーション</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2016-01-07T11:55:22Z</dcterms:created>
  <dcterms:modified xsi:type="dcterms:W3CDTF">2016-01-10T02:12:52Z</dcterms:modified>
</cp:coreProperties>
</file>