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46"/>
  </p:notesMasterIdLst>
  <p:sldIdLst>
    <p:sldId id="256" r:id="rId2"/>
    <p:sldId id="257" r:id="rId3"/>
    <p:sldId id="258" r:id="rId4"/>
    <p:sldId id="285" r:id="rId5"/>
    <p:sldId id="321" r:id="rId6"/>
    <p:sldId id="322" r:id="rId7"/>
    <p:sldId id="323" r:id="rId8"/>
    <p:sldId id="324" r:id="rId9"/>
    <p:sldId id="325" r:id="rId10"/>
    <p:sldId id="327" r:id="rId11"/>
    <p:sldId id="261" r:id="rId12"/>
    <p:sldId id="328" r:id="rId13"/>
    <p:sldId id="329" r:id="rId14"/>
    <p:sldId id="260" r:id="rId15"/>
    <p:sldId id="333" r:id="rId16"/>
    <p:sldId id="335" r:id="rId17"/>
    <p:sldId id="337" r:id="rId18"/>
    <p:sldId id="338" r:id="rId19"/>
    <p:sldId id="342" r:id="rId20"/>
    <p:sldId id="340" r:id="rId21"/>
    <p:sldId id="341" r:id="rId22"/>
    <p:sldId id="339" r:id="rId23"/>
    <p:sldId id="346" r:id="rId24"/>
    <p:sldId id="344" r:id="rId25"/>
    <p:sldId id="347" r:id="rId26"/>
    <p:sldId id="348" r:id="rId27"/>
    <p:sldId id="349" r:id="rId28"/>
    <p:sldId id="345" r:id="rId29"/>
    <p:sldId id="343" r:id="rId30"/>
    <p:sldId id="350" r:id="rId31"/>
    <p:sldId id="351" r:id="rId32"/>
    <p:sldId id="352" r:id="rId33"/>
    <p:sldId id="353" r:id="rId34"/>
    <p:sldId id="354" r:id="rId35"/>
    <p:sldId id="359" r:id="rId36"/>
    <p:sldId id="355" r:id="rId37"/>
    <p:sldId id="356" r:id="rId38"/>
    <p:sldId id="357" r:id="rId39"/>
    <p:sldId id="358" r:id="rId40"/>
    <p:sldId id="360" r:id="rId41"/>
    <p:sldId id="361" r:id="rId42"/>
    <p:sldId id="362" r:id="rId43"/>
    <p:sldId id="363" r:id="rId44"/>
    <p:sldId id="334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61F4E36-D50A-4F8E-B36F-7B441FCD4F6A}">
  <a:tblStyle styleId="{761F4E36-D50A-4F8E-B36F-7B441FCD4F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0" autoAdjust="0"/>
    <p:restoredTop sz="78087" autoAdjust="0"/>
  </p:normalViewPr>
  <p:slideViewPr>
    <p:cSldViewPr>
      <p:cViewPr varScale="1">
        <p:scale>
          <a:sx n="91" d="100"/>
          <a:sy n="91" d="100"/>
        </p:scale>
        <p:origin x="-124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endParaRPr lang="en-PH" sz="11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 - what if we introduce new tool? Do we need to add another “else if” condition</a:t>
            </a:r>
            <a:r>
              <a:rPr lang="en-PH" baseline="0" dirty="0" smtClean="0"/>
              <a:t> for that? If yes, it is not maintainable then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the more tools we support, the longer the decision make it’s going to be. And it makes the code difficult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lack of extensibility, or it’s not easy to extend this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we’re going to solve this problem using Polymorphism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PH" baseline="0" dirty="0" smtClean="0"/>
              <a:t>Somewhere in Shape Class, we have a reference to the Document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State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Interface </a:t>
            </a:r>
            <a:r>
              <a:rPr lang="en-PH" baseline="0" dirty="0" err="1" smtClean="0"/>
              <a:t>vs</a:t>
            </a:r>
            <a:r>
              <a:rPr lang="en-PH" baseline="0" dirty="0" smtClean="0"/>
              <a:t> Abstract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you want to use or implement common code, use Abstract, otherwise use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create </a:t>
            </a:r>
            <a:r>
              <a:rPr lang="en-PH" baseline="0" dirty="0" err="1" smtClean="0"/>
              <a:t>SelectionTool</a:t>
            </a:r>
            <a:r>
              <a:rPr lang="en-PH" baseline="0" dirty="0" smtClean="0"/>
              <a:t> &amp; </a:t>
            </a:r>
            <a:r>
              <a:rPr lang="en-PH" baseline="0" dirty="0" err="1" smtClean="0"/>
              <a:t>BrushTool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then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tomorrow the requirement is to add Eraser Tool, we just need to create the class and pass the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* It brings us to a very important principle of Object Oriented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* Open Closed Principle - Open for extension, but Closed for modification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with this principle, we can add new functionality without changing the existing code. We can support new function by adding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this pattern helps you to prevent crashing the existing code with your new 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makes our application extensible and more robust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Abusing Patterns: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is okay to use design pattern but sometimes they get misused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Every pattern has a context, it’s there to solve a particular problem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Over Engineering - programmers that write a code without understanding the problem they are trying to solve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“Keep things simple”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Scenario:</a:t>
            </a:r>
            <a:r>
              <a:rPr lang="en-PH" baseline="0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want to create an application that has the ability to store images uploaded by the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need to compress the file, and we need to have a capability to apply filter  before storing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just like state pattern, what if we want to add more compressors or more filters?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</a:t>
            </a:r>
            <a:r>
              <a:rPr lang="en-PH" baseline="0" dirty="0" err="1" smtClean="0"/>
              <a:t>ImageStorage</a:t>
            </a:r>
            <a:r>
              <a:rPr lang="en-PH" baseline="0" dirty="0" smtClean="0"/>
              <a:t> class is responsible for compressing an image as well as applying filters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State Pattern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Strategy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In State Pattern, Canvas behave differently depending on the current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In Strategy Pattern, we don’t have a single state. Different behaviors are represented using different strategy objects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we’re going to build a Banking Application, and we are suppose to record all the user’s activity within our audit trail.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so every time the user performs a task, we should record who did what and when within an audit trail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Code duplication, every time we need to create a new task, we need to follow that code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No one is forcing us to follow that code design. What if a newly hired engineer missed to follow that structure, our application will not work as expected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PH" baseline="0" dirty="0" smtClean="0"/>
              <a:t> - to solve that code duplication because of repetitive tasks, we will use the template method pattern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endParaRPr lang="en-PH" sz="110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 - if we want to represent a hierarchy</a:t>
            </a:r>
            <a:r>
              <a:rPr lang="en-PH" baseline="0" dirty="0" smtClean="0"/>
              <a:t> of an object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Another example: File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a folder can contains files and folders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we move that folder, this will impact all of the files/folders inside that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Description: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use this pattern whenever we want to represent a hierarchy and we want to treat that object in this hierarchy the same way,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  whether they are containers or parts, we want to treat them the same 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File System: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if we delete the folder containing files/folders, all of them will be deleted too the same way we delete the parent folder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c94c3d533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c94c3d533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Adapter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use this pattern to convert an interface of a class to different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Example: Plug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want to make a mobile application that applying pretty filters to our photos, so we can capture or upload a photo and then apply various filters to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what if we downloaded a third-party library for filters, and we want to use it in our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it won’t match the required interface to apply that filter in our </a:t>
            </a:r>
            <a:r>
              <a:rPr lang="en-PH" baseline="0" dirty="0" err="1" smtClean="0"/>
              <a:t>ImageView</a:t>
            </a:r>
            <a:r>
              <a:rPr lang="en-PH" baseline="0" dirty="0" smtClean="0"/>
              <a:t>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our </a:t>
            </a:r>
            <a:r>
              <a:rPr lang="en-PH" baseline="0" dirty="0" err="1" smtClean="0"/>
              <a:t>ImageView</a:t>
            </a:r>
            <a:r>
              <a:rPr lang="en-PH" baseline="0" dirty="0" smtClean="0"/>
              <a:t> class is expecting a Filter interface, and Caramel class is not implementing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adapter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with adapter pattern, we can convert Caramel to a different form that matches on what we need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will going to use Composition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 - We can also apply Inheritance but it is not flexible as Composition, because in Java, it can only have a Single Parent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Project: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We want to build a universal remote control mobile application.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With this mobile application, we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able to control various brands of TV and potentially other devices in the future.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 smtClean="0"/>
              <a:t>RemoteControl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Basic Remote Control (</a:t>
            </a:r>
            <a:r>
              <a:rPr lang="en-US" baseline="0" dirty="0" err="1" smtClean="0"/>
              <a:t>turnOn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turnOff</a:t>
            </a:r>
            <a:r>
              <a:rPr lang="en-US" baseline="0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Advanced Remote Control (</a:t>
            </a:r>
            <a:r>
              <a:rPr lang="en-US" baseline="0" dirty="0" err="1" smtClean="0"/>
              <a:t>setChannel</a:t>
            </a:r>
            <a:r>
              <a:rPr lang="en-US" baseline="0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Movie Remote Control (play, pause, rewind)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 since we don't know how to </a:t>
            </a:r>
            <a:r>
              <a:rPr lang="en-US" baseline="0" dirty="0" err="1" smtClean="0"/>
              <a:t>turnOn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turnOff</a:t>
            </a:r>
            <a:r>
              <a:rPr lang="en-US" baseline="0" dirty="0" smtClean="0"/>
              <a:t> a specific brand of TV, we need to make it an abstract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* if we are communicating with Sony TV, we need a library from Sony in able to communicate with that TV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</a:t>
            </a:r>
            <a:r>
              <a:rPr lang="en-PH" baseline="0" dirty="0" err="1" smtClean="0"/>
              <a:t>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</a:t>
            </a:r>
            <a:r>
              <a:rPr lang="en-PH" baseline="0" dirty="0" err="1" smtClean="0"/>
              <a:t>SonyRemoteControl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	</a:t>
            </a:r>
            <a:r>
              <a:rPr lang="en-PH" baseline="0" dirty="0" err="1" smtClean="0"/>
              <a:t>SamsungRemoteControl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</a:t>
            </a:r>
            <a:r>
              <a:rPr lang="en-PH" baseline="0" dirty="0" err="1" smtClean="0"/>
              <a:t>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 		</a:t>
            </a:r>
            <a:r>
              <a:rPr lang="en-PH" baseline="0" dirty="0" err="1" smtClean="0"/>
              <a:t>SonyAdvancedRemoteControl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&gt;		</a:t>
            </a:r>
            <a:r>
              <a:rPr lang="en-PH" baseline="0" dirty="0" err="1" smtClean="0"/>
              <a:t>SamsungAdvancedRemoteControl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 - currently we have 2 types of remote controls -&gt; 2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PH" baseline="0" dirty="0" smtClean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so every time we want to support a new TV brand, we have to create 2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if tomorrow we implement a new type of remote control (ex. Movie Remote Control), for supporting every new brand, we have to create 3 new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aseline="0" dirty="0" smtClean="0"/>
              <a:t> - so in reality, as we support more types of remote controls and more </a:t>
            </a:r>
            <a:r>
              <a:rPr lang="en-US" baseline="0" dirty="0" err="1" smtClean="0"/>
              <a:t>tv</a:t>
            </a:r>
            <a:r>
              <a:rPr lang="en-US" baseline="0" dirty="0" smtClean="0"/>
              <a:t> brands, our hierarchy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get more complex</a:t>
            </a: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</a:t>
            </a:r>
            <a:r>
              <a:rPr lang="en-US" baseline="0" smtClean="0"/>
              <a:t>implementation hierarchy</a:t>
            </a:r>
            <a:r>
              <a:rPr lang="en-US" baseline="0" dirty="0" smtClean="0"/>
              <a:t>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ca1a8d16bc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ca1a8d16bc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PH" sz="1100" dirty="0" smtClean="0"/>
              <a:t>“+” means public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PH" sz="1100" dirty="0" smtClean="0"/>
              <a:t>“-” means private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c8f6cc2c49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4" name="Google Shape;2694;gc8f6cc2c49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Scenario: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Cloud Hosting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your job is to implement a class for storing data in the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if tomorrow your manager says you need to compress the data before storing it to the cloud (ex. Large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are we going to create </a:t>
            </a:r>
            <a:r>
              <a:rPr lang="en-PH" baseline="0" dirty="0" err="1" smtClean="0"/>
              <a:t>CompressedCloudStream</a:t>
            </a:r>
            <a:r>
              <a:rPr lang="en-PH" baseline="0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then what if tomorrow your manager tells you that you need to compress and encrypt the data before storing it to cloud?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  are you </a:t>
            </a:r>
            <a:r>
              <a:rPr lang="en-PH" baseline="0" dirty="0" err="1" smtClean="0"/>
              <a:t>gonna</a:t>
            </a:r>
            <a:r>
              <a:rPr lang="en-PH" baseline="0" dirty="0" smtClean="0"/>
              <a:t> create another class?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PH" baseline="0" dirty="0" smtClean="0"/>
              <a:t> - so for every feature that we want to add, or combine to an existing feature, we need to create a separate class for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PH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with decorator pattern, you can add an additional behavior to an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the difference of this approach to the existing code (problem) is that we are not using inheritance here, there is no base class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	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* Adapter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Decorator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In Adapter Pattern, we change the interface of a class to a different 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- In Decorator Pattern, we add an additional behavior to an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 smtClean="0"/>
              <a:t>	</a:t>
            </a:r>
            <a:endParaRPr lang="en-PH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aseline="0" dirty="0" smtClean="0"/>
              <a:t>Solution:</a:t>
            </a:r>
            <a:br>
              <a:rPr lang="en-PH" baseline="0" dirty="0" smtClean="0"/>
            </a:br>
            <a:r>
              <a:rPr lang="en-US" baseline="0" dirty="0" smtClean="0"/>
              <a:t> - with the help of Bridge Pattern, we can build flexible hierarchies that can grow independent on each 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 - we separated the problem into 2 hierarchies (feature hierarchy, implementation hierarchy)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On the following lectures, we will assume that all fields/variables are private, and methods are public, so we will remove these identifier to avoid confusion</a:t>
            </a:r>
            <a:r>
              <a:rPr lang="en-PH" sz="1100" baseline="0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In some diagrams, they are using an empty arrow instead of solid black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Shape Class is composed of Size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Somewhere in Shape Class, we have a reference to the Document Class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-</a:t>
            </a:r>
            <a:r>
              <a:rPr lang="en-PH" baseline="0" dirty="0" smtClean="0"/>
              <a:t> Somewhere in Shape Class, we have a reference to the </a:t>
            </a:r>
            <a:r>
              <a:rPr lang="en-PH" baseline="0" smtClean="0"/>
              <a:t>Document Class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47" name="Google Shape;647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9"/>
          <p:cNvSpPr/>
          <p:nvPr/>
        </p:nvSpPr>
        <p:spPr>
          <a:xfrm rot="1888520">
            <a:off x="806999" y="808085"/>
            <a:ext cx="1884485" cy="141955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08" name="Google Shape;708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0" name="Google Shape;710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2" name="Google Shape;712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3" name="Google Shape;713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4" name="Google Shape;714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5" name="Google Shape;715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6" name="Google Shape;716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17" name="Google Shape;717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8" name="Google Shape;718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19" name="Google Shape;719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0" name="Google Shape;720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1" name="Google Shape;721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3" name="Google Shape;723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25" name="Google Shape;725;p9"/>
          <p:cNvSpPr/>
          <p:nvPr/>
        </p:nvSpPr>
        <p:spPr>
          <a:xfrm rot="7854059" flipH="1">
            <a:off x="6410582" y="3145827"/>
            <a:ext cx="1891661" cy="13862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9"/>
          <p:cNvSpPr/>
          <p:nvPr/>
        </p:nvSpPr>
        <p:spPr>
          <a:xfrm rot="-1540137">
            <a:off x="513092" y="1647646"/>
            <a:ext cx="1484106" cy="1848219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7319300" y="1068675"/>
            <a:ext cx="878768" cy="75758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29" name="Google Shape;729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9"/>
          <p:cNvSpPr/>
          <p:nvPr/>
        </p:nvSpPr>
        <p:spPr>
          <a:xfrm rot="-1472198">
            <a:off x="1016804" y="1972493"/>
            <a:ext cx="1026939" cy="1198498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9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736" name="Google Shape;736;p9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64" name="Google Shape;964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025" name="Google Shape;1025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034" name="Google Shape;1034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035" name="Google Shape;1035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036" name="Google Shape;1036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7" name="Google Shape;1037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043" name="Google Shape;1043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4" name="Google Shape;1044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045" name="Google Shape;1045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6" name="Google Shape;1046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047" name="Google Shape;1047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048" name="Google Shape;1048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049" name="Google Shape;1049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050" name="Google Shape;1050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051" name="Google Shape;1051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052" name="Google Shape;1052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053" name="Google Shape;1053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054" name="Google Shape;1054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055" name="Google Shape;1055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56" name="Google Shape;1056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057" name="Google Shape;1057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058" name="Google Shape;1058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0" name="Google Shape;1060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061" name="Google Shape;1061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062" name="Google Shape;1062;p14"/>
          <p:cNvSpPr txBox="1">
            <a:spLocks noGrp="1"/>
          </p:cNvSpPr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1063" name="Google Shape;1063;p14"/>
          <p:cNvSpPr txBox="1">
            <a:spLocks noGrp="1"/>
          </p:cNvSpPr>
          <p:nvPr>
            <p:ph type="title" idx="2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862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63" name="Google Shape;1863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1" name="Google Shape;1921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23"/>
          <p:cNvSpPr/>
          <p:nvPr/>
        </p:nvSpPr>
        <p:spPr>
          <a:xfrm rot="-5866075">
            <a:off x="6892300" y="1894477"/>
            <a:ext cx="1848385" cy="1354542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23"/>
          <p:cNvSpPr/>
          <p:nvPr/>
        </p:nvSpPr>
        <p:spPr>
          <a:xfrm>
            <a:off x="608675" y="965300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1925" name="Google Shape;1925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926" name="Google Shape;1926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927" name="Google Shape;1927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8" name="Google Shape;1928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3" name="Google Shape;193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5" name="Google Shape;1935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6" name="Google Shape;1936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7" name="Google Shape;1937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9" name="Google Shape;1939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40" name="Google Shape;1940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41" name="Google Shape;1941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2" name="Google Shape;1942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4" name="Google Shape;1944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5" name="Google Shape;1945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46" name="Google Shape;1946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7" name="Google Shape;1947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8" name="Google Shape;1948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0" name="Google Shape;1950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51" name="Google Shape;1951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52" name="Google Shape;19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3" name="Google Shape;1953;p23"/>
          <p:cNvSpPr txBox="1">
            <a:spLocks noGrp="1"/>
          </p:cNvSpPr>
          <p:nvPr>
            <p:ph type="subTitle" idx="1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54" name="Google Shape;1954;p23"/>
          <p:cNvSpPr/>
          <p:nvPr/>
        </p:nvSpPr>
        <p:spPr>
          <a:xfrm>
            <a:off x="764475" y="1311300"/>
            <a:ext cx="388372" cy="46115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5" name="Google Shape;1955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1956" name="Google Shape;1956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3" name="Google Shape;2353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54" name="Google Shape;2354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2" name="Google Shape;2412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3" name="Google Shape;2413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414" name="Google Shape;2414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423" name="Google Shape;2423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6" name="Google Shape;2426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7" name="Google Shape;2427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8" name="Google Shape;2428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9" name="Google Shape;2429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30" name="Google Shape;2430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31" name="Google Shape;2431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32" name="Google Shape;2432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" name="Google Shape;2434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5" name="Google Shape;2435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6" name="Google Shape;2436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437" name="Google Shape;2437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8" name="Google Shape;2438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9" name="Google Shape;2439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1" name="Google Shape;2441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42" name="Google Shape;2442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443" name="Google Shape;2443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444" name="Google Shape;2444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8" name="Google Shape;2448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oogle Shape;2451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52" name="Google Shape;2452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11" name="Google Shape;2511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9" name="Google Shape;2569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571" name="Google Shape;2571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572" name="Google Shape;2572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76" name="Google Shape;2576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7" name="Google Shape;2577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78" name="Google Shape;2578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79" name="Google Shape;2579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80" name="Google Shape;2580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81" name="Google Shape;2581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82" name="Google Shape;2582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83" name="Google Shape;2583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4" name="Google Shape;2584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85" name="Google Shape;2585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86" name="Google Shape;2586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87" name="Google Shape;2587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88" name="Google Shape;2588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89" name="Google Shape;2589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1" name="Google Shape;2591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92" name="Google Shape;2592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593" name="Google Shape;2593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9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32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32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32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32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2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2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2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2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2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32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2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2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2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2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2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2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2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2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2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2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2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2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2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2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2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2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2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2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2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2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2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2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2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2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2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2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2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2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2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2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2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2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2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Design Pattern?</a:t>
            </a:r>
            <a:endParaRPr/>
          </a:p>
        </p:txBody>
      </p:sp>
      <p:sp>
        <p:nvSpPr>
          <p:cNvPr id="2647" name="Google Shape;2647;p32"/>
          <p:cNvSpPr txBox="1">
            <a:spLocks noGrp="1"/>
          </p:cNvSpPr>
          <p:nvPr>
            <p:ph type="ctrTitle"/>
          </p:nvPr>
        </p:nvSpPr>
        <p:spPr>
          <a:xfrm>
            <a:off x="1643042" y="1428742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Pattern</a:t>
            </a:r>
            <a:endParaRPr b="1"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648" name="Google Shape;2648;p32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650" name="Google Shape;2650;p32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32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2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>
              <a:buNone/>
            </a:pPr>
            <a:r>
              <a:rPr lang="en-PH" dirty="0" smtClean="0"/>
              <a:t>Examples:</a:t>
            </a:r>
          </a:p>
          <a:p>
            <a:pPr marL="0" lvl="0" indent="0">
              <a:buNone/>
            </a:pPr>
            <a:endParaRPr lang="en-PH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State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Strategy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Template Pattern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  <p:sp>
        <p:nvSpPr>
          <p:cNvPr id="4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Behavioral </a:t>
            </a:r>
            <a:r>
              <a:rPr lang="en-PH" dirty="0" smtClean="0"/>
              <a:t>Patterns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714480" y="2143122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State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6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9715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Photoshop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we have palette of tools available </a:t>
            </a:r>
            <a:r>
              <a:rPr lang="en-PH" i="1" dirty="0" smtClean="0"/>
              <a:t>(selection tool, brush tool)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basically, the canvas is responding on the mouse events depending on the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</p:txBody>
      </p:sp>
      <p:pic>
        <p:nvPicPr>
          <p:cNvPr id="4" name="Picture 3" descr="2-Selection To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00246"/>
            <a:ext cx="4643470" cy="2608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97151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Photoshop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we have palette of tools available </a:t>
            </a:r>
            <a:r>
              <a:rPr lang="en-PH" i="1" dirty="0" smtClean="0"/>
              <a:t>(selection tool, brush tool)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 basically, the canvas is responding on the mouse events depending on the tool selected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PH" dirty="0" smtClean="0"/>
          </a:p>
        </p:txBody>
      </p:sp>
      <p:pic>
        <p:nvPicPr>
          <p:cNvPr id="6" name="Picture 5" descr="3-Brush Too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00248"/>
            <a:ext cx="4593840" cy="2571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State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State Pattern</a:t>
            </a:r>
            <a:endParaRPr/>
          </a:p>
        </p:txBody>
      </p:sp>
      <p:pic>
        <p:nvPicPr>
          <p:cNvPr id="4" name="Picture 3" descr="5-Implementation U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1142990"/>
            <a:ext cx="5643602" cy="3452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500166" y="2143122"/>
            <a:ext cx="607223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Strategy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Strategy Pattern</a:t>
            </a:r>
            <a:endParaRPr/>
          </a:p>
        </p:txBody>
      </p:sp>
      <p:pic>
        <p:nvPicPr>
          <p:cNvPr id="5" name="Picture 4" descr="1-Solution 1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071552"/>
            <a:ext cx="6324396" cy="35501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Strategy Pattern</a:t>
            </a:r>
            <a:endParaRPr/>
          </a:p>
        </p:txBody>
      </p:sp>
      <p:pic>
        <p:nvPicPr>
          <p:cNvPr id="4" name="Picture 3" descr="2-Solution 1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071552"/>
            <a:ext cx="6072230" cy="3507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3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Design Patern?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     It’s an elegant solution to repeating problems in Software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b="1" dirty="0" smtClean="0"/>
              <a:t>     Book:</a:t>
            </a:r>
            <a:r>
              <a:rPr lang="en" dirty="0" smtClean="0"/>
              <a:t> Design Patterns: Elements of Reusable Object-Oriented Software -by GoF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 Categories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Creational - about different ways of creating an object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Structural - about relationships </a:t>
            </a:r>
            <a:r>
              <a:rPr lang="en-PH" dirty="0" smtClean="0"/>
              <a:t>between objects</a:t>
            </a:r>
            <a:endParaRPr lang="en-PH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PH" dirty="0" smtClean="0"/>
              <a:t>Behavioral </a:t>
            </a:r>
            <a:r>
              <a:rPr lang="en-PH" dirty="0" smtClean="0"/>
              <a:t>- about interactions or communications between </a:t>
            </a:r>
            <a:r>
              <a:rPr lang="en-PH" dirty="0" smtClean="0"/>
              <a:t>objects</a:t>
            </a:r>
            <a:endParaRPr lang="en-PH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Benefits of Design Patterns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helps us to communicate with other developers in a more abstract level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makes you a better designer. Using design pattern, you will able learn how to build a reusable, extensible and maintainable software. No matter what programming language you use.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PH" dirty="0" smtClean="0"/>
              <a:t>It helps you to learn and use new frameworks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Template Pattern</a:t>
            </a:r>
            <a:endParaRPr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Template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Template Pattern</a:t>
            </a:r>
            <a:endParaRPr/>
          </a:p>
        </p:txBody>
      </p:sp>
      <p:pic>
        <p:nvPicPr>
          <p:cNvPr id="6" name="Picture 5" descr="2-Solution via Template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069303" cy="3405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>
              <a:buNone/>
            </a:pPr>
            <a:r>
              <a:rPr lang="en-PH" dirty="0" smtClean="0"/>
              <a:t>Examples:</a:t>
            </a:r>
          </a:p>
          <a:p>
            <a:pPr marL="0" lvl="0" indent="0">
              <a:buNone/>
            </a:pPr>
            <a:endParaRPr lang="en-PH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Composite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Adapter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Bridge Pattern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PH" sz="1400" dirty="0" smtClean="0"/>
              <a:t>Decorator Pattern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  <p:sp>
        <p:nvSpPr>
          <p:cNvPr id="4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Structural Patterns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Composite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1-Intro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142990"/>
            <a:ext cx="6875426" cy="3429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5" name="Picture 4" descr="2-Introduction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285866"/>
            <a:ext cx="7489931" cy="307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3-Introduction par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142990"/>
            <a:ext cx="3445937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Composite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Composite Pattern</a:t>
            </a:r>
            <a:endParaRPr/>
          </a:p>
        </p:txBody>
      </p:sp>
      <p:pic>
        <p:nvPicPr>
          <p:cNvPr id="4" name="Picture 3" descr="4-Solution via Composite 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1142990"/>
            <a:ext cx="4976355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34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spcFirstLastPara="1" wrap="square" lIns="91425" tIns="91425" rIns="91425" bIns="25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NOTE!</a:t>
            </a:r>
            <a:endParaRPr/>
          </a:p>
        </p:txBody>
      </p:sp>
      <p:sp>
        <p:nvSpPr>
          <p:cNvPr id="2665" name="Google Shape;2665;p34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There are so many Design Patterns out there (official / non-official), what we are going to discuss are just an examples.</a:t>
            </a:r>
            <a:endParaRPr/>
          </a:p>
        </p:txBody>
      </p:sp>
      <p:sp>
        <p:nvSpPr>
          <p:cNvPr id="2666" name="Google Shape;2666;p34"/>
          <p:cNvSpPr/>
          <p:nvPr/>
        </p:nvSpPr>
        <p:spPr>
          <a:xfrm>
            <a:off x="1775325" y="3530275"/>
            <a:ext cx="430483" cy="426290"/>
          </a:xfrm>
          <a:custGeom>
            <a:avLst/>
            <a:gdLst/>
            <a:ahLst/>
            <a:cxnLst/>
            <a:rect l="l" t="t" r="r" b="b"/>
            <a:pathLst>
              <a:path w="13040" h="12913" extrusionOk="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Adapter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Adapter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Adapter Pattern</a:t>
            </a:r>
            <a:endParaRPr/>
          </a:p>
        </p:txBody>
      </p:sp>
      <p:sp>
        <p:nvSpPr>
          <p:cNvPr id="6" name="Google Shape;3749;p61"/>
          <p:cNvSpPr/>
          <p:nvPr/>
        </p:nvSpPr>
        <p:spPr>
          <a:xfrm>
            <a:off x="1285852" y="1285866"/>
            <a:ext cx="7072362" cy="314327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1-Sol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5" y="1357304"/>
            <a:ext cx="5807515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Bridge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Bridge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Bridge Pattern</a:t>
            </a:r>
            <a:endParaRPr/>
          </a:p>
        </p:txBody>
      </p:sp>
      <p:pic>
        <p:nvPicPr>
          <p:cNvPr id="5" name="Picture 4" descr="3-Solution Par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356103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6" name="Picture 5" descr="2-Problem Structure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143668" cy="3472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4" name="Picture 3" descr="4-Solution Par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429420" cy="3498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5" name="Picture 4" descr="5-Solution Part 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42990"/>
            <a:ext cx="6259909" cy="34290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PH" dirty="0" smtClean="0"/>
              <a:t>Bridge Pattern</a:t>
            </a:r>
            <a:endParaRPr/>
          </a:p>
        </p:txBody>
      </p:sp>
      <p:pic>
        <p:nvPicPr>
          <p:cNvPr id="4" name="Picture 3" descr="6-Solution Part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1142990"/>
            <a:ext cx="6377170" cy="3500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61"/>
          <p:cNvSpPr/>
          <p:nvPr/>
        </p:nvSpPr>
        <p:spPr>
          <a:xfrm>
            <a:off x="1643042" y="1714494"/>
            <a:ext cx="5962200" cy="1857388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61"/>
          <p:cNvSpPr txBox="1">
            <a:spLocks noGrp="1"/>
          </p:cNvSpPr>
          <p:nvPr>
            <p:ph type="subTitle" idx="1"/>
          </p:nvPr>
        </p:nvSpPr>
        <p:spPr>
          <a:xfrm>
            <a:off x="1857356" y="1714494"/>
            <a:ext cx="5643602" cy="18573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PH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PH" b="1" dirty="0" smtClean="0"/>
              <a:t>UML</a:t>
            </a:r>
          </a:p>
          <a:p>
            <a:pPr marL="0" indent="0">
              <a:buClr>
                <a:srgbClr val="273D40"/>
              </a:buClr>
              <a:buSzPts val="600"/>
            </a:pPr>
            <a:r>
              <a:rPr lang="en-PH" dirty="0" smtClean="0"/>
              <a:t>   </a:t>
            </a:r>
            <a:r>
              <a:rPr lang="en-PH" sz="1400" dirty="0" smtClean="0"/>
              <a:t>Unified Modelling Language is </a:t>
            </a:r>
            <a:r>
              <a:rPr lang="en-US" sz="1400" dirty="0" smtClean="0"/>
              <a:t>a general-purpose, developmental, modeling language in the field of software engineering that is intended to provide a standard way to visualize the design of a system</a:t>
            </a:r>
            <a:r>
              <a:rPr lang="en-PH" sz="1400" dirty="0" smtClean="0"/>
              <a:t>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PH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7"/>
          <p:cNvSpPr txBox="1">
            <a:spLocks noGrp="1"/>
          </p:cNvSpPr>
          <p:nvPr>
            <p:ph type="title"/>
          </p:nvPr>
        </p:nvSpPr>
        <p:spPr>
          <a:xfrm>
            <a:off x="1428728" y="2143122"/>
            <a:ext cx="6286544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Decorator Pattern</a:t>
            </a:r>
            <a:endParaRPr sz="5400"/>
          </a:p>
        </p:txBody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r>
              <a:rPr lang="en" dirty="0" smtClean="0">
                <a:solidFill>
                  <a:schemeClr val="tx2">
                    <a:lumMod val="65000"/>
                  </a:schemeClr>
                </a:solidFill>
              </a:rPr>
              <a:t>Search...</a:t>
            </a:r>
            <a:endParaRPr>
              <a:solidFill>
                <a:schemeClr val="tx2">
                  <a:lumMod val="65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36"/>
          <p:cNvSpPr txBox="1">
            <a:spLocks noGrp="1"/>
          </p:cNvSpPr>
          <p:nvPr>
            <p:ph type="title"/>
          </p:nvPr>
        </p:nvSpPr>
        <p:spPr>
          <a:xfrm>
            <a:off x="1428728" y="1857370"/>
            <a:ext cx="6357982" cy="1467600"/>
          </a:xfrm>
          <a:prstGeom prst="rect">
            <a:avLst/>
          </a:prstGeom>
        </p:spPr>
        <p:txBody>
          <a:bodyPr spcFirstLastPara="1" wrap="square" lIns="91425" tIns="9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Let’s demonstrate a sample problem (scenario), </a:t>
            </a:r>
            <a:br>
              <a:rPr lang="en" sz="1800" dirty="0" smtClean="0"/>
            </a:br>
            <a:r>
              <a:rPr lang="en" sz="1800" dirty="0" smtClean="0"/>
              <a:t>and how to solve that problem using </a:t>
            </a:r>
            <a:br>
              <a:rPr lang="en" sz="1800" dirty="0" smtClean="0"/>
            </a:br>
            <a:r>
              <a:rPr lang="en" sz="1800" dirty="0" smtClean="0"/>
              <a:t>Decorator Pattern in Java</a:t>
            </a:r>
            <a:endParaRPr sz="1800"/>
          </a:p>
        </p:txBody>
      </p:sp>
      <p:sp>
        <p:nvSpPr>
          <p:cNvPr id="2698" name="Google Shape;2698;p36"/>
          <p:cNvSpPr/>
          <p:nvPr/>
        </p:nvSpPr>
        <p:spPr>
          <a:xfrm>
            <a:off x="7520275" y="3518675"/>
            <a:ext cx="385328" cy="45752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Decorator Pattern</a:t>
            </a:r>
            <a:endParaRPr/>
          </a:p>
        </p:txBody>
      </p:sp>
      <p:pic>
        <p:nvPicPr>
          <p:cNvPr id="4" name="Picture 3" descr="1-Probl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214428"/>
            <a:ext cx="7268752" cy="3357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Decorator Pattern</a:t>
            </a:r>
            <a:endParaRPr/>
          </a:p>
        </p:txBody>
      </p:sp>
      <p:pic>
        <p:nvPicPr>
          <p:cNvPr id="3" name="Picture 2" descr="2-Sol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7" y="1142990"/>
            <a:ext cx="6145973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827;p67"/>
          <p:cNvSpPr/>
          <p:nvPr/>
        </p:nvSpPr>
        <p:spPr>
          <a:xfrm flipH="1">
            <a:off x="5072066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5" name="Google Shape;3827;p67"/>
          <p:cNvSpPr/>
          <p:nvPr/>
        </p:nvSpPr>
        <p:spPr>
          <a:xfrm flipH="1">
            <a:off x="4643438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4" name="Google Shape;3827;p67"/>
          <p:cNvSpPr/>
          <p:nvPr/>
        </p:nvSpPr>
        <p:spPr>
          <a:xfrm flipH="1">
            <a:off x="3714744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04" name="Google Shape;2704;p37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tx2">
                    <a:lumMod val="50000"/>
                  </a:schemeClr>
                </a:solidFill>
              </a:rPr>
              <a:t>  Search...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05" name="Google Shape;2705;p37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706;p37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707" name="Google Shape;2707;p37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709;p37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710" name="Google Shape;2710;p37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8" name="Google Shape;2718;p37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819;p67"/>
          <p:cNvSpPr txBox="1">
            <a:spLocks noGrp="1"/>
          </p:cNvSpPr>
          <p:nvPr>
            <p:ph type="title"/>
          </p:nvPr>
        </p:nvSpPr>
        <p:spPr>
          <a:xfrm>
            <a:off x="714348" y="1142990"/>
            <a:ext cx="7704000" cy="759300"/>
          </a:xfrm>
          <a:prstGeom prst="rect">
            <a:avLst/>
          </a:prstGeom>
        </p:spPr>
        <p:txBody>
          <a:bodyPr spcFirstLastPara="1" wrap="square" lIns="91425" tIns="91425" rIns="91425" bIns="18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/>
          </a:p>
        </p:txBody>
      </p:sp>
      <p:grpSp>
        <p:nvGrpSpPr>
          <p:cNvPr id="70" name="Google Shape;3823;p67"/>
          <p:cNvGrpSpPr/>
          <p:nvPr/>
        </p:nvGrpSpPr>
        <p:grpSpPr>
          <a:xfrm>
            <a:off x="3773216" y="2174917"/>
            <a:ext cx="239517" cy="216285"/>
            <a:chOff x="1846340" y="2678006"/>
            <a:chExt cx="381336" cy="344348"/>
          </a:xfrm>
        </p:grpSpPr>
        <p:sp>
          <p:nvSpPr>
            <p:cNvPr id="71" name="Google Shape;3824;p67"/>
            <p:cNvSpPr/>
            <p:nvPr/>
          </p:nvSpPr>
          <p:spPr>
            <a:xfrm>
              <a:off x="1880709" y="2683595"/>
              <a:ext cx="317378" cy="333310"/>
            </a:xfrm>
            <a:custGeom>
              <a:avLst/>
              <a:gdLst/>
              <a:ahLst/>
              <a:cxnLst/>
              <a:rect l="l" t="t" r="r" b="b"/>
              <a:pathLst>
                <a:path w="13686" h="14373" extrusionOk="0">
                  <a:moveTo>
                    <a:pt x="6843" y="1"/>
                  </a:moveTo>
                  <a:cubicBezTo>
                    <a:pt x="3060" y="1"/>
                    <a:pt x="1" y="3078"/>
                    <a:pt x="1" y="6870"/>
                  </a:cubicBezTo>
                  <a:cubicBezTo>
                    <a:pt x="1" y="10670"/>
                    <a:pt x="3060" y="13739"/>
                    <a:pt x="6843" y="13739"/>
                  </a:cubicBezTo>
                  <a:cubicBezTo>
                    <a:pt x="7637" y="13739"/>
                    <a:pt x="8395" y="13605"/>
                    <a:pt x="9109" y="13355"/>
                  </a:cubicBezTo>
                  <a:lnTo>
                    <a:pt x="11196" y="14372"/>
                  </a:lnTo>
                  <a:lnTo>
                    <a:pt x="11196" y="12178"/>
                  </a:lnTo>
                  <a:cubicBezTo>
                    <a:pt x="12713" y="10911"/>
                    <a:pt x="13685" y="9002"/>
                    <a:pt x="13685" y="6870"/>
                  </a:cubicBezTo>
                  <a:cubicBezTo>
                    <a:pt x="13685" y="3078"/>
                    <a:pt x="10626" y="1"/>
                    <a:pt x="6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25;p67"/>
            <p:cNvSpPr/>
            <p:nvPr/>
          </p:nvSpPr>
          <p:spPr>
            <a:xfrm>
              <a:off x="1853830" y="2746767"/>
              <a:ext cx="370715" cy="197092"/>
            </a:xfrm>
            <a:custGeom>
              <a:avLst/>
              <a:gdLst/>
              <a:ahLst/>
              <a:cxnLst/>
              <a:rect l="l" t="t" r="r" b="b"/>
              <a:pathLst>
                <a:path w="15986" h="8499" extrusionOk="0">
                  <a:moveTo>
                    <a:pt x="7408" y="1"/>
                  </a:moveTo>
                  <a:cubicBezTo>
                    <a:pt x="7299" y="1"/>
                    <a:pt x="7191" y="43"/>
                    <a:pt x="7110" y="131"/>
                  </a:cubicBezTo>
                  <a:lnTo>
                    <a:pt x="276" y="7339"/>
                  </a:lnTo>
                  <a:cubicBezTo>
                    <a:pt x="0" y="7631"/>
                    <a:pt x="243" y="8072"/>
                    <a:pt x="580" y="8072"/>
                  </a:cubicBezTo>
                  <a:cubicBezTo>
                    <a:pt x="646" y="8072"/>
                    <a:pt x="715" y="8055"/>
                    <a:pt x="785" y="8017"/>
                  </a:cubicBezTo>
                  <a:lnTo>
                    <a:pt x="5968" y="5279"/>
                  </a:lnTo>
                  <a:cubicBezTo>
                    <a:pt x="6033" y="5245"/>
                    <a:pt x="6102" y="5229"/>
                    <a:pt x="6169" y="5229"/>
                  </a:cubicBezTo>
                  <a:cubicBezTo>
                    <a:pt x="6317" y="5229"/>
                    <a:pt x="6459" y="5305"/>
                    <a:pt x="6539" y="5439"/>
                  </a:cubicBezTo>
                  <a:lnTo>
                    <a:pt x="8198" y="8285"/>
                  </a:lnTo>
                  <a:cubicBezTo>
                    <a:pt x="8279" y="8426"/>
                    <a:pt x="8421" y="8499"/>
                    <a:pt x="8566" y="8499"/>
                  </a:cubicBezTo>
                  <a:cubicBezTo>
                    <a:pt x="8678" y="8499"/>
                    <a:pt x="8791" y="8455"/>
                    <a:pt x="8876" y="8365"/>
                  </a:cubicBezTo>
                  <a:lnTo>
                    <a:pt x="15701" y="1157"/>
                  </a:lnTo>
                  <a:cubicBezTo>
                    <a:pt x="15986" y="865"/>
                    <a:pt x="15735" y="428"/>
                    <a:pt x="15394" y="428"/>
                  </a:cubicBezTo>
                  <a:cubicBezTo>
                    <a:pt x="15329" y="428"/>
                    <a:pt x="15261" y="444"/>
                    <a:pt x="15192" y="479"/>
                  </a:cubicBezTo>
                  <a:lnTo>
                    <a:pt x="10009" y="3218"/>
                  </a:lnTo>
                  <a:cubicBezTo>
                    <a:pt x="9945" y="3252"/>
                    <a:pt x="9876" y="3268"/>
                    <a:pt x="9808" y="3268"/>
                  </a:cubicBezTo>
                  <a:cubicBezTo>
                    <a:pt x="9660" y="3268"/>
                    <a:pt x="9518" y="3192"/>
                    <a:pt x="9438" y="3057"/>
                  </a:cubicBezTo>
                  <a:lnTo>
                    <a:pt x="7779" y="212"/>
                  </a:lnTo>
                  <a:cubicBezTo>
                    <a:pt x="7698" y="74"/>
                    <a:pt x="7553" y="1"/>
                    <a:pt x="7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26;p67"/>
            <p:cNvSpPr/>
            <p:nvPr/>
          </p:nvSpPr>
          <p:spPr>
            <a:xfrm>
              <a:off x="1846340" y="2678006"/>
              <a:ext cx="381336" cy="344348"/>
            </a:xfrm>
            <a:custGeom>
              <a:avLst/>
              <a:gdLst/>
              <a:ahLst/>
              <a:cxnLst/>
              <a:rect l="l" t="t" r="r" b="b"/>
              <a:pathLst>
                <a:path w="16444" h="14849" extrusionOk="0">
                  <a:moveTo>
                    <a:pt x="7736" y="3206"/>
                  </a:moveTo>
                  <a:cubicBezTo>
                    <a:pt x="7800" y="3206"/>
                    <a:pt x="7862" y="3237"/>
                    <a:pt x="7897" y="3301"/>
                  </a:cubicBezTo>
                  <a:lnTo>
                    <a:pt x="9556" y="6138"/>
                  </a:lnTo>
                  <a:cubicBezTo>
                    <a:pt x="9679" y="6353"/>
                    <a:pt x="9903" y="6471"/>
                    <a:pt x="10133" y="6471"/>
                  </a:cubicBezTo>
                  <a:cubicBezTo>
                    <a:pt x="10237" y="6471"/>
                    <a:pt x="10342" y="6447"/>
                    <a:pt x="10439" y="6397"/>
                  </a:cubicBezTo>
                  <a:lnTo>
                    <a:pt x="15622" y="3658"/>
                  </a:lnTo>
                  <a:cubicBezTo>
                    <a:pt x="15655" y="3641"/>
                    <a:pt x="15686" y="3633"/>
                    <a:pt x="15716" y="3633"/>
                  </a:cubicBezTo>
                  <a:cubicBezTo>
                    <a:pt x="15868" y="3633"/>
                    <a:pt x="15972" y="3835"/>
                    <a:pt x="15845" y="3962"/>
                  </a:cubicBezTo>
                  <a:lnTo>
                    <a:pt x="11376" y="8681"/>
                  </a:lnTo>
                  <a:cubicBezTo>
                    <a:pt x="11220" y="8851"/>
                    <a:pt x="11379" y="9077"/>
                    <a:pt x="11558" y="9077"/>
                  </a:cubicBezTo>
                  <a:cubicBezTo>
                    <a:pt x="11615" y="9077"/>
                    <a:pt x="11673" y="9055"/>
                    <a:pt x="11724" y="9002"/>
                  </a:cubicBezTo>
                  <a:lnTo>
                    <a:pt x="14784" y="5782"/>
                  </a:lnTo>
                  <a:cubicBezTo>
                    <a:pt x="14873" y="6219"/>
                    <a:pt x="14918" y="6665"/>
                    <a:pt x="14918" y="7111"/>
                  </a:cubicBezTo>
                  <a:cubicBezTo>
                    <a:pt x="14918" y="9100"/>
                    <a:pt x="14034" y="10965"/>
                    <a:pt x="12509" y="12231"/>
                  </a:cubicBezTo>
                  <a:cubicBezTo>
                    <a:pt x="12455" y="12276"/>
                    <a:pt x="12420" y="12347"/>
                    <a:pt x="12420" y="12419"/>
                  </a:cubicBezTo>
                  <a:lnTo>
                    <a:pt x="12420" y="14239"/>
                  </a:lnTo>
                  <a:lnTo>
                    <a:pt x="10680" y="13382"/>
                  </a:lnTo>
                  <a:cubicBezTo>
                    <a:pt x="10646" y="13367"/>
                    <a:pt x="10611" y="13361"/>
                    <a:pt x="10577" y="13361"/>
                  </a:cubicBezTo>
                  <a:cubicBezTo>
                    <a:pt x="10549" y="13361"/>
                    <a:pt x="10521" y="13365"/>
                    <a:pt x="10493" y="13373"/>
                  </a:cubicBezTo>
                  <a:cubicBezTo>
                    <a:pt x="9797" y="13623"/>
                    <a:pt x="9057" y="13748"/>
                    <a:pt x="8307" y="13748"/>
                  </a:cubicBezTo>
                  <a:cubicBezTo>
                    <a:pt x="5961" y="13748"/>
                    <a:pt x="3793" y="12490"/>
                    <a:pt x="2607" y="10456"/>
                  </a:cubicBezTo>
                  <a:lnTo>
                    <a:pt x="6398" y="8449"/>
                  </a:lnTo>
                  <a:cubicBezTo>
                    <a:pt x="6424" y="8436"/>
                    <a:pt x="6452" y="8430"/>
                    <a:pt x="6481" y="8430"/>
                  </a:cubicBezTo>
                  <a:cubicBezTo>
                    <a:pt x="6550" y="8430"/>
                    <a:pt x="6619" y="8466"/>
                    <a:pt x="6657" y="8529"/>
                  </a:cubicBezTo>
                  <a:lnTo>
                    <a:pt x="8316" y="11366"/>
                  </a:lnTo>
                  <a:cubicBezTo>
                    <a:pt x="8442" y="11583"/>
                    <a:pt x="8666" y="11697"/>
                    <a:pt x="8891" y="11697"/>
                  </a:cubicBezTo>
                  <a:cubicBezTo>
                    <a:pt x="9064" y="11697"/>
                    <a:pt x="9237" y="11630"/>
                    <a:pt x="9369" y="11491"/>
                  </a:cubicBezTo>
                  <a:lnTo>
                    <a:pt x="10867" y="9912"/>
                  </a:lnTo>
                  <a:cubicBezTo>
                    <a:pt x="11025" y="9741"/>
                    <a:pt x="10862" y="9511"/>
                    <a:pt x="10680" y="9511"/>
                  </a:cubicBezTo>
                  <a:cubicBezTo>
                    <a:pt x="10626" y="9511"/>
                    <a:pt x="10569" y="9532"/>
                    <a:pt x="10520" y="9582"/>
                  </a:cubicBezTo>
                  <a:lnTo>
                    <a:pt x="9021" y="11170"/>
                  </a:lnTo>
                  <a:cubicBezTo>
                    <a:pt x="8986" y="11208"/>
                    <a:pt x="8938" y="11227"/>
                    <a:pt x="8890" y="11227"/>
                  </a:cubicBezTo>
                  <a:cubicBezTo>
                    <a:pt x="8826" y="11227"/>
                    <a:pt x="8762" y="11195"/>
                    <a:pt x="8726" y="11134"/>
                  </a:cubicBezTo>
                  <a:lnTo>
                    <a:pt x="7058" y="8288"/>
                  </a:lnTo>
                  <a:cubicBezTo>
                    <a:pt x="6937" y="8076"/>
                    <a:pt x="6720" y="7958"/>
                    <a:pt x="6496" y="7958"/>
                  </a:cubicBezTo>
                  <a:cubicBezTo>
                    <a:pt x="6391" y="7958"/>
                    <a:pt x="6284" y="7984"/>
                    <a:pt x="6184" y="8039"/>
                  </a:cubicBezTo>
                  <a:lnTo>
                    <a:pt x="992" y="10777"/>
                  </a:lnTo>
                  <a:cubicBezTo>
                    <a:pt x="961" y="10794"/>
                    <a:pt x="930" y="10802"/>
                    <a:pt x="901" y="10802"/>
                  </a:cubicBezTo>
                  <a:cubicBezTo>
                    <a:pt x="749" y="10802"/>
                    <a:pt x="649" y="10592"/>
                    <a:pt x="769" y="10465"/>
                  </a:cubicBezTo>
                  <a:lnTo>
                    <a:pt x="7593" y="3266"/>
                  </a:lnTo>
                  <a:cubicBezTo>
                    <a:pt x="7633" y="3226"/>
                    <a:pt x="7685" y="3206"/>
                    <a:pt x="7736" y="3206"/>
                  </a:cubicBezTo>
                  <a:close/>
                  <a:moveTo>
                    <a:pt x="8314" y="0"/>
                  </a:moveTo>
                  <a:cubicBezTo>
                    <a:pt x="8291" y="0"/>
                    <a:pt x="8268" y="0"/>
                    <a:pt x="8245" y="1"/>
                  </a:cubicBezTo>
                  <a:cubicBezTo>
                    <a:pt x="6505" y="19"/>
                    <a:pt x="4810" y="688"/>
                    <a:pt x="3534" y="1865"/>
                  </a:cubicBezTo>
                  <a:cubicBezTo>
                    <a:pt x="3359" y="2026"/>
                    <a:pt x="3520" y="2276"/>
                    <a:pt x="3705" y="2276"/>
                  </a:cubicBezTo>
                  <a:cubicBezTo>
                    <a:pt x="3755" y="2276"/>
                    <a:pt x="3808" y="2257"/>
                    <a:pt x="3856" y="2213"/>
                  </a:cubicBezTo>
                  <a:cubicBezTo>
                    <a:pt x="5051" y="1116"/>
                    <a:pt x="6630" y="491"/>
                    <a:pt x="8254" y="474"/>
                  </a:cubicBezTo>
                  <a:cubicBezTo>
                    <a:pt x="8265" y="473"/>
                    <a:pt x="8277" y="473"/>
                    <a:pt x="8289" y="473"/>
                  </a:cubicBezTo>
                  <a:cubicBezTo>
                    <a:pt x="9927" y="473"/>
                    <a:pt x="11536" y="1088"/>
                    <a:pt x="12750" y="2204"/>
                  </a:cubicBezTo>
                  <a:cubicBezTo>
                    <a:pt x="13294" y="2704"/>
                    <a:pt x="13749" y="3275"/>
                    <a:pt x="14106" y="3926"/>
                  </a:cubicBezTo>
                  <a:lnTo>
                    <a:pt x="10216" y="5978"/>
                  </a:lnTo>
                  <a:cubicBezTo>
                    <a:pt x="10188" y="5992"/>
                    <a:pt x="10158" y="5999"/>
                    <a:pt x="10128" y="5999"/>
                  </a:cubicBezTo>
                  <a:cubicBezTo>
                    <a:pt x="10064" y="5999"/>
                    <a:pt x="10003" y="5967"/>
                    <a:pt x="9966" y="5906"/>
                  </a:cubicBezTo>
                  <a:lnTo>
                    <a:pt x="8307" y="3061"/>
                  </a:lnTo>
                  <a:cubicBezTo>
                    <a:pt x="8181" y="2848"/>
                    <a:pt x="7953" y="2736"/>
                    <a:pt x="7727" y="2736"/>
                  </a:cubicBezTo>
                  <a:cubicBezTo>
                    <a:pt x="7554" y="2736"/>
                    <a:pt x="7382" y="2801"/>
                    <a:pt x="7254" y="2936"/>
                  </a:cubicBezTo>
                  <a:lnTo>
                    <a:pt x="1875" y="8609"/>
                  </a:lnTo>
                  <a:cubicBezTo>
                    <a:pt x="1679" y="7771"/>
                    <a:pt x="1652" y="6888"/>
                    <a:pt x="1795" y="6022"/>
                  </a:cubicBezTo>
                  <a:cubicBezTo>
                    <a:pt x="1955" y="5005"/>
                    <a:pt x="2357" y="4051"/>
                    <a:pt x="2937" y="3248"/>
                  </a:cubicBezTo>
                  <a:cubicBezTo>
                    <a:pt x="3066" y="3068"/>
                    <a:pt x="2906" y="2873"/>
                    <a:pt x="2737" y="2873"/>
                  </a:cubicBezTo>
                  <a:cubicBezTo>
                    <a:pt x="2672" y="2873"/>
                    <a:pt x="2605" y="2902"/>
                    <a:pt x="2553" y="2971"/>
                  </a:cubicBezTo>
                  <a:cubicBezTo>
                    <a:pt x="1929" y="3828"/>
                    <a:pt x="1500" y="4854"/>
                    <a:pt x="1322" y="5942"/>
                  </a:cubicBezTo>
                  <a:cubicBezTo>
                    <a:pt x="1161" y="6968"/>
                    <a:pt x="1215" y="8030"/>
                    <a:pt x="1491" y="9020"/>
                  </a:cubicBezTo>
                  <a:lnTo>
                    <a:pt x="430" y="10144"/>
                  </a:lnTo>
                  <a:cubicBezTo>
                    <a:pt x="1" y="10588"/>
                    <a:pt x="391" y="11273"/>
                    <a:pt x="914" y="11273"/>
                  </a:cubicBezTo>
                  <a:cubicBezTo>
                    <a:pt x="1011" y="11273"/>
                    <a:pt x="1113" y="11250"/>
                    <a:pt x="1215" y="11197"/>
                  </a:cubicBezTo>
                  <a:lnTo>
                    <a:pt x="2187" y="10679"/>
                  </a:lnTo>
                  <a:cubicBezTo>
                    <a:pt x="3454" y="12865"/>
                    <a:pt x="5782" y="14221"/>
                    <a:pt x="8307" y="14221"/>
                  </a:cubicBezTo>
                  <a:cubicBezTo>
                    <a:pt x="9074" y="14221"/>
                    <a:pt x="9833" y="14096"/>
                    <a:pt x="10555" y="13855"/>
                  </a:cubicBezTo>
                  <a:lnTo>
                    <a:pt x="12554" y="14827"/>
                  </a:lnTo>
                  <a:cubicBezTo>
                    <a:pt x="12587" y="14842"/>
                    <a:pt x="12620" y="14849"/>
                    <a:pt x="12653" y="14849"/>
                  </a:cubicBezTo>
                  <a:cubicBezTo>
                    <a:pt x="12780" y="14849"/>
                    <a:pt x="12893" y="14748"/>
                    <a:pt x="12893" y="14613"/>
                  </a:cubicBezTo>
                  <a:lnTo>
                    <a:pt x="12893" y="12526"/>
                  </a:lnTo>
                  <a:cubicBezTo>
                    <a:pt x="14481" y="11170"/>
                    <a:pt x="15390" y="9207"/>
                    <a:pt x="15390" y="7111"/>
                  </a:cubicBezTo>
                  <a:cubicBezTo>
                    <a:pt x="15390" y="6522"/>
                    <a:pt x="15319" y="5933"/>
                    <a:pt x="15176" y="5362"/>
                  </a:cubicBezTo>
                  <a:lnTo>
                    <a:pt x="16193" y="4292"/>
                  </a:lnTo>
                  <a:cubicBezTo>
                    <a:pt x="16425" y="4042"/>
                    <a:pt x="16443" y="3685"/>
                    <a:pt x="16238" y="3417"/>
                  </a:cubicBezTo>
                  <a:cubicBezTo>
                    <a:pt x="16110" y="3249"/>
                    <a:pt x="15918" y="3156"/>
                    <a:pt x="15721" y="3156"/>
                  </a:cubicBezTo>
                  <a:cubicBezTo>
                    <a:pt x="15615" y="3156"/>
                    <a:pt x="15508" y="3183"/>
                    <a:pt x="15408" y="3239"/>
                  </a:cubicBezTo>
                  <a:lnTo>
                    <a:pt x="14525" y="3703"/>
                  </a:lnTo>
                  <a:cubicBezTo>
                    <a:pt x="14142" y="3007"/>
                    <a:pt x="13660" y="2392"/>
                    <a:pt x="13071" y="1856"/>
                  </a:cubicBezTo>
                  <a:cubicBezTo>
                    <a:pt x="11777" y="668"/>
                    <a:pt x="10065" y="0"/>
                    <a:pt x="8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3844;p67"/>
          <p:cNvGrpSpPr/>
          <p:nvPr/>
        </p:nvGrpSpPr>
        <p:grpSpPr>
          <a:xfrm>
            <a:off x="4686069" y="2162155"/>
            <a:ext cx="223768" cy="241528"/>
            <a:chOff x="5006155" y="2072861"/>
            <a:chExt cx="346551" cy="374056"/>
          </a:xfrm>
        </p:grpSpPr>
        <p:sp>
          <p:nvSpPr>
            <p:cNvPr id="76" name="Google Shape;3845;p67"/>
            <p:cNvSpPr/>
            <p:nvPr/>
          </p:nvSpPr>
          <p:spPr>
            <a:xfrm>
              <a:off x="5166498" y="2124391"/>
              <a:ext cx="84226" cy="121933"/>
            </a:xfrm>
            <a:custGeom>
              <a:avLst/>
              <a:gdLst/>
              <a:ahLst/>
              <a:cxnLst/>
              <a:rect l="l" t="t" r="r" b="b"/>
              <a:pathLst>
                <a:path w="3632" h="5258" extrusionOk="0">
                  <a:moveTo>
                    <a:pt x="536" y="0"/>
                  </a:moveTo>
                  <a:cubicBezTo>
                    <a:pt x="206" y="0"/>
                    <a:pt x="1" y="268"/>
                    <a:pt x="1" y="562"/>
                  </a:cubicBezTo>
                  <a:lnTo>
                    <a:pt x="1" y="4719"/>
                  </a:lnTo>
                  <a:cubicBezTo>
                    <a:pt x="1" y="4960"/>
                    <a:pt x="188" y="5201"/>
                    <a:pt x="429" y="5246"/>
                  </a:cubicBezTo>
                  <a:cubicBezTo>
                    <a:pt x="467" y="5254"/>
                    <a:pt x="505" y="5258"/>
                    <a:pt x="542" y="5258"/>
                  </a:cubicBezTo>
                  <a:cubicBezTo>
                    <a:pt x="833" y="5258"/>
                    <a:pt x="1071" y="5022"/>
                    <a:pt x="1071" y="4737"/>
                  </a:cubicBezTo>
                  <a:lnTo>
                    <a:pt x="1071" y="1035"/>
                  </a:lnTo>
                  <a:lnTo>
                    <a:pt x="3087" y="1035"/>
                  </a:lnTo>
                  <a:cubicBezTo>
                    <a:pt x="3391" y="1035"/>
                    <a:pt x="3631" y="803"/>
                    <a:pt x="3631" y="518"/>
                  </a:cubicBezTo>
                  <a:cubicBezTo>
                    <a:pt x="3631" y="232"/>
                    <a:pt x="3391" y="0"/>
                    <a:pt x="3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46;p67"/>
            <p:cNvSpPr/>
            <p:nvPr/>
          </p:nvSpPr>
          <p:spPr>
            <a:xfrm>
              <a:off x="5226493" y="2106186"/>
              <a:ext cx="59204" cy="58972"/>
            </a:xfrm>
            <a:custGeom>
              <a:avLst/>
              <a:gdLst/>
              <a:ahLst/>
              <a:cxnLst/>
              <a:rect l="l" t="t" r="r" b="b"/>
              <a:pathLst>
                <a:path w="2553" h="2543" extrusionOk="0">
                  <a:moveTo>
                    <a:pt x="1276" y="0"/>
                  </a:moveTo>
                  <a:cubicBezTo>
                    <a:pt x="572" y="0"/>
                    <a:pt x="1" y="571"/>
                    <a:pt x="1" y="1267"/>
                  </a:cubicBezTo>
                  <a:cubicBezTo>
                    <a:pt x="1" y="1972"/>
                    <a:pt x="572" y="2543"/>
                    <a:pt x="1276" y="2543"/>
                  </a:cubicBezTo>
                  <a:cubicBezTo>
                    <a:pt x="1981" y="2543"/>
                    <a:pt x="2552" y="1972"/>
                    <a:pt x="2552" y="1267"/>
                  </a:cubicBezTo>
                  <a:cubicBezTo>
                    <a:pt x="2552" y="571"/>
                    <a:pt x="1981" y="0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47;p67"/>
            <p:cNvSpPr/>
            <p:nvPr/>
          </p:nvSpPr>
          <p:spPr>
            <a:xfrm>
              <a:off x="5011745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48;p67"/>
            <p:cNvSpPr/>
            <p:nvPr/>
          </p:nvSpPr>
          <p:spPr>
            <a:xfrm>
              <a:off x="5268283" y="2198022"/>
              <a:ext cx="78846" cy="79055"/>
            </a:xfrm>
            <a:custGeom>
              <a:avLst/>
              <a:gdLst/>
              <a:ahLst/>
              <a:cxnLst/>
              <a:rect l="l" t="t" r="r" b="b"/>
              <a:pathLst>
                <a:path w="3400" h="3409" extrusionOk="0">
                  <a:moveTo>
                    <a:pt x="1696" y="1"/>
                  </a:moveTo>
                  <a:cubicBezTo>
                    <a:pt x="759" y="1"/>
                    <a:pt x="1" y="759"/>
                    <a:pt x="1" y="1705"/>
                  </a:cubicBezTo>
                  <a:cubicBezTo>
                    <a:pt x="1" y="2642"/>
                    <a:pt x="759" y="3409"/>
                    <a:pt x="1696" y="3409"/>
                  </a:cubicBezTo>
                  <a:cubicBezTo>
                    <a:pt x="2641" y="3409"/>
                    <a:pt x="3400" y="2642"/>
                    <a:pt x="3400" y="1705"/>
                  </a:cubicBezTo>
                  <a:cubicBezTo>
                    <a:pt x="3400" y="759"/>
                    <a:pt x="2641" y="1"/>
                    <a:pt x="16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49;p67"/>
            <p:cNvSpPr/>
            <p:nvPr/>
          </p:nvSpPr>
          <p:spPr>
            <a:xfrm>
              <a:off x="5026239" y="2187285"/>
              <a:ext cx="306409" cy="254255"/>
            </a:xfrm>
            <a:custGeom>
              <a:avLst/>
              <a:gdLst/>
              <a:ahLst/>
              <a:cxnLst/>
              <a:rect l="l" t="t" r="r" b="b"/>
              <a:pathLst>
                <a:path w="13213" h="10964" extrusionOk="0">
                  <a:moveTo>
                    <a:pt x="6602" y="0"/>
                  </a:moveTo>
                  <a:cubicBezTo>
                    <a:pt x="2953" y="0"/>
                    <a:pt x="0" y="2453"/>
                    <a:pt x="0" y="5478"/>
                  </a:cubicBezTo>
                  <a:cubicBezTo>
                    <a:pt x="0" y="8511"/>
                    <a:pt x="2953" y="10964"/>
                    <a:pt x="6602" y="10964"/>
                  </a:cubicBezTo>
                  <a:cubicBezTo>
                    <a:pt x="10250" y="10964"/>
                    <a:pt x="13212" y="8511"/>
                    <a:pt x="13212" y="5478"/>
                  </a:cubicBezTo>
                  <a:cubicBezTo>
                    <a:pt x="13212" y="2453"/>
                    <a:pt x="10250" y="0"/>
                    <a:pt x="6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50;p67"/>
            <p:cNvSpPr/>
            <p:nvPr/>
          </p:nvSpPr>
          <p:spPr>
            <a:xfrm>
              <a:off x="5115408" y="2267618"/>
              <a:ext cx="30634" cy="98558"/>
            </a:xfrm>
            <a:custGeom>
              <a:avLst/>
              <a:gdLst/>
              <a:ahLst/>
              <a:cxnLst/>
              <a:rect l="l" t="t" r="r" b="b"/>
              <a:pathLst>
                <a:path w="1321" h="4250" extrusionOk="0">
                  <a:moveTo>
                    <a:pt x="654" y="0"/>
                  </a:moveTo>
                  <a:cubicBezTo>
                    <a:pt x="624" y="0"/>
                    <a:pt x="593" y="2"/>
                    <a:pt x="562" y="6"/>
                  </a:cubicBezTo>
                  <a:cubicBezTo>
                    <a:pt x="232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32" y="4199"/>
                    <a:pt x="562" y="4244"/>
                  </a:cubicBezTo>
                  <a:cubicBezTo>
                    <a:pt x="593" y="4248"/>
                    <a:pt x="624" y="4250"/>
                    <a:pt x="654" y="4250"/>
                  </a:cubicBezTo>
                  <a:cubicBezTo>
                    <a:pt x="1023" y="4250"/>
                    <a:pt x="1320" y="3955"/>
                    <a:pt x="1320" y="3584"/>
                  </a:cubicBezTo>
                  <a:lnTo>
                    <a:pt x="1320" y="667"/>
                  </a:lnTo>
                  <a:cubicBezTo>
                    <a:pt x="1320" y="295"/>
                    <a:pt x="1023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51;p67"/>
            <p:cNvSpPr/>
            <p:nvPr/>
          </p:nvSpPr>
          <p:spPr>
            <a:xfrm>
              <a:off x="5212439" y="2267618"/>
              <a:ext cx="30843" cy="98558"/>
            </a:xfrm>
            <a:custGeom>
              <a:avLst/>
              <a:gdLst/>
              <a:ahLst/>
              <a:cxnLst/>
              <a:rect l="l" t="t" r="r" b="b"/>
              <a:pathLst>
                <a:path w="1330" h="4250" extrusionOk="0">
                  <a:moveTo>
                    <a:pt x="661" y="0"/>
                  </a:moveTo>
                  <a:cubicBezTo>
                    <a:pt x="631" y="0"/>
                    <a:pt x="601" y="2"/>
                    <a:pt x="571" y="6"/>
                  </a:cubicBezTo>
                  <a:cubicBezTo>
                    <a:pt x="241" y="60"/>
                    <a:pt x="0" y="345"/>
                    <a:pt x="0" y="675"/>
                  </a:cubicBezTo>
                  <a:lnTo>
                    <a:pt x="0" y="3575"/>
                  </a:lnTo>
                  <a:cubicBezTo>
                    <a:pt x="0" y="3905"/>
                    <a:pt x="241" y="4199"/>
                    <a:pt x="571" y="4244"/>
                  </a:cubicBezTo>
                  <a:cubicBezTo>
                    <a:pt x="601" y="4248"/>
                    <a:pt x="631" y="4250"/>
                    <a:pt x="661" y="4250"/>
                  </a:cubicBezTo>
                  <a:cubicBezTo>
                    <a:pt x="1024" y="4250"/>
                    <a:pt x="1329" y="3955"/>
                    <a:pt x="1329" y="3584"/>
                  </a:cubicBezTo>
                  <a:lnTo>
                    <a:pt x="1329" y="667"/>
                  </a:lnTo>
                  <a:cubicBezTo>
                    <a:pt x="1329" y="295"/>
                    <a:pt x="1024" y="0"/>
                    <a:pt x="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52;p67"/>
            <p:cNvSpPr/>
            <p:nvPr/>
          </p:nvSpPr>
          <p:spPr>
            <a:xfrm>
              <a:off x="5109402" y="2262238"/>
              <a:ext cx="41812" cy="109364"/>
            </a:xfrm>
            <a:custGeom>
              <a:avLst/>
              <a:gdLst/>
              <a:ahLst/>
              <a:cxnLst/>
              <a:rect l="l" t="t" r="r" b="b"/>
              <a:pathLst>
                <a:path w="1803" h="4716" extrusionOk="0">
                  <a:moveTo>
                    <a:pt x="896" y="471"/>
                  </a:moveTo>
                  <a:cubicBezTo>
                    <a:pt x="924" y="471"/>
                    <a:pt x="953" y="473"/>
                    <a:pt x="982" y="479"/>
                  </a:cubicBezTo>
                  <a:cubicBezTo>
                    <a:pt x="1187" y="515"/>
                    <a:pt x="1330" y="693"/>
                    <a:pt x="1330" y="907"/>
                  </a:cubicBezTo>
                  <a:lnTo>
                    <a:pt x="1330" y="3816"/>
                  </a:lnTo>
                  <a:cubicBezTo>
                    <a:pt x="1330" y="4021"/>
                    <a:pt x="1187" y="4199"/>
                    <a:pt x="982" y="4235"/>
                  </a:cubicBezTo>
                  <a:cubicBezTo>
                    <a:pt x="953" y="4241"/>
                    <a:pt x="924" y="4244"/>
                    <a:pt x="896" y="4244"/>
                  </a:cubicBezTo>
                  <a:cubicBezTo>
                    <a:pt x="665" y="4244"/>
                    <a:pt x="473" y="4055"/>
                    <a:pt x="473" y="3825"/>
                  </a:cubicBezTo>
                  <a:lnTo>
                    <a:pt x="473" y="899"/>
                  </a:lnTo>
                  <a:cubicBezTo>
                    <a:pt x="473" y="660"/>
                    <a:pt x="665" y="471"/>
                    <a:pt x="896" y="471"/>
                  </a:cubicBezTo>
                  <a:close/>
                  <a:moveTo>
                    <a:pt x="908" y="0"/>
                  </a:moveTo>
                  <a:cubicBezTo>
                    <a:pt x="405" y="0"/>
                    <a:pt x="0" y="399"/>
                    <a:pt x="0" y="899"/>
                  </a:cubicBezTo>
                  <a:lnTo>
                    <a:pt x="0" y="3816"/>
                  </a:lnTo>
                  <a:cubicBezTo>
                    <a:pt x="0" y="4312"/>
                    <a:pt x="399" y="4716"/>
                    <a:pt x="897" y="4716"/>
                  </a:cubicBezTo>
                  <a:cubicBezTo>
                    <a:pt x="936" y="4716"/>
                    <a:pt x="977" y="4713"/>
                    <a:pt x="1017" y="4708"/>
                  </a:cubicBezTo>
                  <a:cubicBezTo>
                    <a:pt x="1463" y="4654"/>
                    <a:pt x="1802" y="4262"/>
                    <a:pt x="1802" y="3798"/>
                  </a:cubicBezTo>
                  <a:lnTo>
                    <a:pt x="1802" y="916"/>
                  </a:lnTo>
                  <a:cubicBezTo>
                    <a:pt x="1802" y="461"/>
                    <a:pt x="1463" y="60"/>
                    <a:pt x="1017" y="6"/>
                  </a:cubicBezTo>
                  <a:cubicBezTo>
                    <a:pt x="981" y="2"/>
                    <a:pt x="944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53;p67"/>
            <p:cNvSpPr/>
            <p:nvPr/>
          </p:nvSpPr>
          <p:spPr>
            <a:xfrm>
              <a:off x="5207453" y="2262238"/>
              <a:ext cx="41626" cy="109364"/>
            </a:xfrm>
            <a:custGeom>
              <a:avLst/>
              <a:gdLst/>
              <a:ahLst/>
              <a:cxnLst/>
              <a:rect l="l" t="t" r="r" b="b"/>
              <a:pathLst>
                <a:path w="1795" h="4716" extrusionOk="0">
                  <a:moveTo>
                    <a:pt x="902" y="0"/>
                  </a:moveTo>
                  <a:cubicBezTo>
                    <a:pt x="405" y="0"/>
                    <a:pt x="1" y="399"/>
                    <a:pt x="1" y="899"/>
                  </a:cubicBezTo>
                  <a:lnTo>
                    <a:pt x="1" y="3798"/>
                  </a:lnTo>
                  <a:cubicBezTo>
                    <a:pt x="1" y="4262"/>
                    <a:pt x="331" y="4654"/>
                    <a:pt x="786" y="4708"/>
                  </a:cubicBezTo>
                  <a:cubicBezTo>
                    <a:pt x="826" y="4713"/>
                    <a:pt x="866" y="4716"/>
                    <a:pt x="905" y="4716"/>
                  </a:cubicBezTo>
                  <a:cubicBezTo>
                    <a:pt x="1396" y="4716"/>
                    <a:pt x="1794" y="4312"/>
                    <a:pt x="1794" y="3816"/>
                  </a:cubicBezTo>
                  <a:lnTo>
                    <a:pt x="1794" y="3521"/>
                  </a:lnTo>
                  <a:cubicBezTo>
                    <a:pt x="1794" y="3370"/>
                    <a:pt x="1676" y="3294"/>
                    <a:pt x="1558" y="3294"/>
                  </a:cubicBezTo>
                  <a:cubicBezTo>
                    <a:pt x="1439" y="3294"/>
                    <a:pt x="1321" y="3370"/>
                    <a:pt x="1321" y="3521"/>
                  </a:cubicBezTo>
                  <a:lnTo>
                    <a:pt x="1321" y="3816"/>
                  </a:lnTo>
                  <a:cubicBezTo>
                    <a:pt x="1321" y="4021"/>
                    <a:pt x="1179" y="4199"/>
                    <a:pt x="973" y="4235"/>
                  </a:cubicBezTo>
                  <a:cubicBezTo>
                    <a:pt x="944" y="4241"/>
                    <a:pt x="916" y="4244"/>
                    <a:pt x="888" y="4244"/>
                  </a:cubicBezTo>
                  <a:cubicBezTo>
                    <a:pt x="658" y="4244"/>
                    <a:pt x="474" y="4055"/>
                    <a:pt x="474" y="3825"/>
                  </a:cubicBezTo>
                  <a:lnTo>
                    <a:pt x="474" y="907"/>
                  </a:lnTo>
                  <a:cubicBezTo>
                    <a:pt x="474" y="693"/>
                    <a:pt x="617" y="515"/>
                    <a:pt x="813" y="479"/>
                  </a:cubicBezTo>
                  <a:cubicBezTo>
                    <a:pt x="843" y="473"/>
                    <a:pt x="872" y="471"/>
                    <a:pt x="900" y="471"/>
                  </a:cubicBezTo>
                  <a:cubicBezTo>
                    <a:pt x="1137" y="471"/>
                    <a:pt x="1321" y="660"/>
                    <a:pt x="1321" y="899"/>
                  </a:cubicBezTo>
                  <a:lnTo>
                    <a:pt x="1321" y="2263"/>
                  </a:lnTo>
                  <a:cubicBezTo>
                    <a:pt x="1321" y="2397"/>
                    <a:pt x="1428" y="2495"/>
                    <a:pt x="1553" y="2495"/>
                  </a:cubicBezTo>
                  <a:cubicBezTo>
                    <a:pt x="1687" y="2495"/>
                    <a:pt x="1794" y="2397"/>
                    <a:pt x="1794" y="2263"/>
                  </a:cubicBezTo>
                  <a:lnTo>
                    <a:pt x="1794" y="916"/>
                  </a:lnTo>
                  <a:cubicBezTo>
                    <a:pt x="1794" y="461"/>
                    <a:pt x="1464" y="60"/>
                    <a:pt x="1009" y="6"/>
                  </a:cubicBezTo>
                  <a:cubicBezTo>
                    <a:pt x="973" y="2"/>
                    <a:pt x="937" y="0"/>
                    <a:pt x="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54;p67"/>
            <p:cNvSpPr/>
            <p:nvPr/>
          </p:nvSpPr>
          <p:spPr>
            <a:xfrm>
              <a:off x="5220162" y="2079795"/>
              <a:ext cx="19155" cy="19596"/>
            </a:xfrm>
            <a:custGeom>
              <a:avLst/>
              <a:gdLst/>
              <a:ahLst/>
              <a:cxnLst/>
              <a:rect l="l" t="t" r="r" b="b"/>
              <a:pathLst>
                <a:path w="826" h="845" extrusionOk="0">
                  <a:moveTo>
                    <a:pt x="321" y="0"/>
                  </a:moveTo>
                  <a:cubicBezTo>
                    <a:pt x="162" y="0"/>
                    <a:pt x="1" y="162"/>
                    <a:pt x="104" y="344"/>
                  </a:cubicBezTo>
                  <a:lnTo>
                    <a:pt x="309" y="728"/>
                  </a:lnTo>
                  <a:cubicBezTo>
                    <a:pt x="355" y="810"/>
                    <a:pt x="428" y="845"/>
                    <a:pt x="503" y="845"/>
                  </a:cubicBezTo>
                  <a:cubicBezTo>
                    <a:pt x="662" y="845"/>
                    <a:pt x="826" y="687"/>
                    <a:pt x="729" y="505"/>
                  </a:cubicBezTo>
                  <a:lnTo>
                    <a:pt x="515" y="121"/>
                  </a:lnTo>
                  <a:cubicBezTo>
                    <a:pt x="469" y="36"/>
                    <a:pt x="395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55;p67"/>
            <p:cNvSpPr/>
            <p:nvPr/>
          </p:nvSpPr>
          <p:spPr>
            <a:xfrm>
              <a:off x="5250704" y="2072861"/>
              <a:ext cx="11294" cy="20917"/>
            </a:xfrm>
            <a:custGeom>
              <a:avLst/>
              <a:gdLst/>
              <a:ahLst/>
              <a:cxnLst/>
              <a:rect l="l" t="t" r="r" b="b"/>
              <a:pathLst>
                <a:path w="487" h="902" extrusionOk="0">
                  <a:moveTo>
                    <a:pt x="247" y="1"/>
                  </a:moveTo>
                  <a:cubicBezTo>
                    <a:pt x="131" y="1"/>
                    <a:pt x="14" y="74"/>
                    <a:pt x="9" y="224"/>
                  </a:cubicBezTo>
                  <a:lnTo>
                    <a:pt x="0" y="661"/>
                  </a:lnTo>
                  <a:cubicBezTo>
                    <a:pt x="0" y="786"/>
                    <a:pt x="99" y="902"/>
                    <a:pt x="232" y="902"/>
                  </a:cubicBezTo>
                  <a:cubicBezTo>
                    <a:pt x="348" y="902"/>
                    <a:pt x="473" y="786"/>
                    <a:pt x="473" y="670"/>
                  </a:cubicBezTo>
                  <a:lnTo>
                    <a:pt x="482" y="233"/>
                  </a:lnTo>
                  <a:cubicBezTo>
                    <a:pt x="487" y="79"/>
                    <a:pt x="367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56;p67"/>
            <p:cNvSpPr/>
            <p:nvPr/>
          </p:nvSpPr>
          <p:spPr>
            <a:xfrm>
              <a:off x="5273663" y="2081302"/>
              <a:ext cx="18784" cy="19503"/>
            </a:xfrm>
            <a:custGeom>
              <a:avLst/>
              <a:gdLst/>
              <a:ahLst/>
              <a:cxnLst/>
              <a:rect l="l" t="t" r="r" b="b"/>
              <a:pathLst>
                <a:path w="810" h="841" extrusionOk="0">
                  <a:moveTo>
                    <a:pt x="482" y="1"/>
                  </a:moveTo>
                  <a:cubicBezTo>
                    <a:pt x="412" y="1"/>
                    <a:pt x="343" y="33"/>
                    <a:pt x="295" y="110"/>
                  </a:cubicBezTo>
                  <a:lnTo>
                    <a:pt x="72" y="484"/>
                  </a:lnTo>
                  <a:cubicBezTo>
                    <a:pt x="1" y="591"/>
                    <a:pt x="36" y="743"/>
                    <a:pt x="143" y="805"/>
                  </a:cubicBezTo>
                  <a:cubicBezTo>
                    <a:pt x="180" y="830"/>
                    <a:pt x="222" y="840"/>
                    <a:pt x="265" y="840"/>
                  </a:cubicBezTo>
                  <a:cubicBezTo>
                    <a:pt x="348" y="840"/>
                    <a:pt x="432" y="799"/>
                    <a:pt x="473" y="734"/>
                  </a:cubicBezTo>
                  <a:lnTo>
                    <a:pt x="697" y="359"/>
                  </a:lnTo>
                  <a:cubicBezTo>
                    <a:pt x="809" y="178"/>
                    <a:pt x="645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57;p67"/>
            <p:cNvSpPr/>
            <p:nvPr/>
          </p:nvSpPr>
          <p:spPr>
            <a:xfrm>
              <a:off x="5272712" y="2170889"/>
              <a:ext cx="19735" cy="19456"/>
            </a:xfrm>
            <a:custGeom>
              <a:avLst/>
              <a:gdLst/>
              <a:ahLst/>
              <a:cxnLst/>
              <a:rect l="l" t="t" r="r" b="b"/>
              <a:pathLst>
                <a:path w="851" h="839" extrusionOk="0">
                  <a:moveTo>
                    <a:pt x="328" y="0"/>
                  </a:moveTo>
                  <a:cubicBezTo>
                    <a:pt x="165" y="0"/>
                    <a:pt x="0" y="178"/>
                    <a:pt x="113" y="359"/>
                  </a:cubicBezTo>
                  <a:lnTo>
                    <a:pt x="336" y="734"/>
                  </a:lnTo>
                  <a:cubicBezTo>
                    <a:pt x="384" y="808"/>
                    <a:pt x="453" y="839"/>
                    <a:pt x="522" y="839"/>
                  </a:cubicBezTo>
                  <a:cubicBezTo>
                    <a:pt x="686" y="839"/>
                    <a:pt x="850" y="666"/>
                    <a:pt x="738" y="484"/>
                  </a:cubicBezTo>
                  <a:lnTo>
                    <a:pt x="514" y="109"/>
                  </a:lnTo>
                  <a:cubicBezTo>
                    <a:pt x="467" y="32"/>
                    <a:pt x="397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58;p67"/>
            <p:cNvSpPr/>
            <p:nvPr/>
          </p:nvSpPr>
          <p:spPr>
            <a:xfrm>
              <a:off x="5289387" y="2103009"/>
              <a:ext cx="24373" cy="15816"/>
            </a:xfrm>
            <a:custGeom>
              <a:avLst/>
              <a:gdLst/>
              <a:ahLst/>
              <a:cxnLst/>
              <a:rect l="l" t="t" r="r" b="b"/>
              <a:pathLst>
                <a:path w="1051" h="682" extrusionOk="0">
                  <a:moveTo>
                    <a:pt x="710" y="0"/>
                  </a:moveTo>
                  <a:cubicBezTo>
                    <a:pt x="675" y="0"/>
                    <a:pt x="637" y="9"/>
                    <a:pt x="598" y="30"/>
                  </a:cubicBezTo>
                  <a:lnTo>
                    <a:pt x="215" y="235"/>
                  </a:lnTo>
                  <a:cubicBezTo>
                    <a:pt x="1" y="351"/>
                    <a:pt x="99" y="681"/>
                    <a:pt x="331" y="681"/>
                  </a:cubicBezTo>
                  <a:cubicBezTo>
                    <a:pt x="366" y="681"/>
                    <a:pt x="402" y="672"/>
                    <a:pt x="438" y="654"/>
                  </a:cubicBezTo>
                  <a:lnTo>
                    <a:pt x="821" y="449"/>
                  </a:lnTo>
                  <a:cubicBezTo>
                    <a:pt x="1050" y="320"/>
                    <a:pt x="920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59;p67"/>
            <p:cNvSpPr/>
            <p:nvPr/>
          </p:nvSpPr>
          <p:spPr>
            <a:xfrm>
              <a:off x="5297040" y="2131835"/>
              <a:ext cx="22726" cy="11409"/>
            </a:xfrm>
            <a:custGeom>
              <a:avLst/>
              <a:gdLst/>
              <a:ahLst/>
              <a:cxnLst/>
              <a:rect l="l" t="t" r="r" b="b"/>
              <a:pathLst>
                <a:path w="980" h="492" extrusionOk="0">
                  <a:moveTo>
                    <a:pt x="251" y="0"/>
                  </a:moveTo>
                  <a:cubicBezTo>
                    <a:pt x="126" y="0"/>
                    <a:pt x="10" y="98"/>
                    <a:pt x="10" y="232"/>
                  </a:cubicBezTo>
                  <a:cubicBezTo>
                    <a:pt x="1" y="366"/>
                    <a:pt x="108" y="473"/>
                    <a:pt x="242" y="473"/>
                  </a:cubicBezTo>
                  <a:lnTo>
                    <a:pt x="679" y="491"/>
                  </a:lnTo>
                  <a:cubicBezTo>
                    <a:pt x="682" y="491"/>
                    <a:pt x="684" y="491"/>
                    <a:pt x="687" y="491"/>
                  </a:cubicBezTo>
                  <a:cubicBezTo>
                    <a:pt x="973" y="491"/>
                    <a:pt x="979" y="27"/>
                    <a:pt x="688" y="18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60;p67"/>
            <p:cNvSpPr/>
            <p:nvPr/>
          </p:nvSpPr>
          <p:spPr>
            <a:xfrm>
              <a:off x="5287671" y="2155583"/>
              <a:ext cx="24605" cy="16349"/>
            </a:xfrm>
            <a:custGeom>
              <a:avLst/>
              <a:gdLst/>
              <a:ahLst/>
              <a:cxnLst/>
              <a:rect l="l" t="t" r="r" b="b"/>
              <a:pathLst>
                <a:path w="1061" h="705" extrusionOk="0">
                  <a:moveTo>
                    <a:pt x="345" y="1"/>
                  </a:moveTo>
                  <a:cubicBezTo>
                    <a:pt x="141" y="1"/>
                    <a:pt x="0" y="305"/>
                    <a:pt x="217" y="439"/>
                  </a:cubicBezTo>
                  <a:lnTo>
                    <a:pt x="592" y="671"/>
                  </a:lnTo>
                  <a:cubicBezTo>
                    <a:pt x="631" y="695"/>
                    <a:pt x="669" y="705"/>
                    <a:pt x="706" y="705"/>
                  </a:cubicBezTo>
                  <a:cubicBezTo>
                    <a:pt x="909" y="705"/>
                    <a:pt x="1061" y="397"/>
                    <a:pt x="842" y="261"/>
                  </a:cubicBezTo>
                  <a:lnTo>
                    <a:pt x="467" y="38"/>
                  </a:lnTo>
                  <a:cubicBezTo>
                    <a:pt x="425" y="12"/>
                    <a:pt x="384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61;p67"/>
            <p:cNvSpPr/>
            <p:nvPr/>
          </p:nvSpPr>
          <p:spPr>
            <a:xfrm>
              <a:off x="5006155" y="2100597"/>
              <a:ext cx="346551" cy="346319"/>
            </a:xfrm>
            <a:custGeom>
              <a:avLst/>
              <a:gdLst/>
              <a:ahLst/>
              <a:cxnLst/>
              <a:rect l="l" t="t" r="r" b="b"/>
              <a:pathLst>
                <a:path w="14944" h="14934" extrusionOk="0">
                  <a:moveTo>
                    <a:pt x="10777" y="473"/>
                  </a:moveTo>
                  <a:cubicBezTo>
                    <a:pt x="11348" y="473"/>
                    <a:pt x="11812" y="937"/>
                    <a:pt x="11812" y="1508"/>
                  </a:cubicBezTo>
                  <a:cubicBezTo>
                    <a:pt x="11812" y="2079"/>
                    <a:pt x="11348" y="2543"/>
                    <a:pt x="10777" y="2543"/>
                  </a:cubicBezTo>
                  <a:cubicBezTo>
                    <a:pt x="10206" y="2543"/>
                    <a:pt x="9743" y="2079"/>
                    <a:pt x="9743" y="1508"/>
                  </a:cubicBezTo>
                  <a:cubicBezTo>
                    <a:pt x="9743" y="937"/>
                    <a:pt x="10206" y="473"/>
                    <a:pt x="10777" y="473"/>
                  </a:cubicBezTo>
                  <a:close/>
                  <a:moveTo>
                    <a:pt x="9341" y="1276"/>
                  </a:moveTo>
                  <a:cubicBezTo>
                    <a:pt x="9305" y="1463"/>
                    <a:pt x="9314" y="1660"/>
                    <a:pt x="9359" y="1847"/>
                  </a:cubicBezTo>
                  <a:lnTo>
                    <a:pt x="8003" y="1847"/>
                  </a:lnTo>
                  <a:cubicBezTo>
                    <a:pt x="7869" y="1847"/>
                    <a:pt x="7762" y="1954"/>
                    <a:pt x="7762" y="2079"/>
                  </a:cubicBezTo>
                  <a:lnTo>
                    <a:pt x="7762" y="3470"/>
                  </a:lnTo>
                  <a:cubicBezTo>
                    <a:pt x="7664" y="3466"/>
                    <a:pt x="7564" y="3464"/>
                    <a:pt x="7463" y="3464"/>
                  </a:cubicBezTo>
                  <a:cubicBezTo>
                    <a:pt x="7363" y="3464"/>
                    <a:pt x="7263" y="3466"/>
                    <a:pt x="7164" y="3470"/>
                  </a:cubicBezTo>
                  <a:lnTo>
                    <a:pt x="7164" y="1606"/>
                  </a:lnTo>
                  <a:cubicBezTo>
                    <a:pt x="7164" y="1445"/>
                    <a:pt x="7271" y="1276"/>
                    <a:pt x="7468" y="1276"/>
                  </a:cubicBezTo>
                  <a:close/>
                  <a:moveTo>
                    <a:pt x="1937" y="4434"/>
                  </a:moveTo>
                  <a:cubicBezTo>
                    <a:pt x="2338" y="4434"/>
                    <a:pt x="2722" y="4603"/>
                    <a:pt x="2998" y="4889"/>
                  </a:cubicBezTo>
                  <a:cubicBezTo>
                    <a:pt x="2490" y="5255"/>
                    <a:pt x="2044" y="5683"/>
                    <a:pt x="1687" y="6165"/>
                  </a:cubicBezTo>
                  <a:cubicBezTo>
                    <a:pt x="1455" y="6468"/>
                    <a:pt x="1268" y="6780"/>
                    <a:pt x="1107" y="7110"/>
                  </a:cubicBezTo>
                  <a:cubicBezTo>
                    <a:pt x="714" y="6843"/>
                    <a:pt x="474" y="6388"/>
                    <a:pt x="474" y="5906"/>
                  </a:cubicBezTo>
                  <a:cubicBezTo>
                    <a:pt x="474" y="5094"/>
                    <a:pt x="1134" y="4434"/>
                    <a:pt x="1937" y="4434"/>
                  </a:cubicBezTo>
                  <a:close/>
                  <a:moveTo>
                    <a:pt x="12999" y="4434"/>
                  </a:moveTo>
                  <a:cubicBezTo>
                    <a:pt x="13811" y="4434"/>
                    <a:pt x="14471" y="5094"/>
                    <a:pt x="14471" y="5906"/>
                  </a:cubicBezTo>
                  <a:cubicBezTo>
                    <a:pt x="14471" y="6388"/>
                    <a:pt x="14221" y="6843"/>
                    <a:pt x="13837" y="7110"/>
                  </a:cubicBezTo>
                  <a:cubicBezTo>
                    <a:pt x="13489" y="6388"/>
                    <a:pt x="12972" y="5727"/>
                    <a:pt x="12294" y="5157"/>
                  </a:cubicBezTo>
                  <a:cubicBezTo>
                    <a:pt x="12178" y="5067"/>
                    <a:pt x="12062" y="4978"/>
                    <a:pt x="11946" y="4889"/>
                  </a:cubicBezTo>
                  <a:cubicBezTo>
                    <a:pt x="12223" y="4603"/>
                    <a:pt x="12597" y="4434"/>
                    <a:pt x="12999" y="4434"/>
                  </a:cubicBezTo>
                  <a:close/>
                  <a:moveTo>
                    <a:pt x="10777" y="0"/>
                  </a:moveTo>
                  <a:cubicBezTo>
                    <a:pt x="10215" y="0"/>
                    <a:pt x="9716" y="321"/>
                    <a:pt x="9457" y="803"/>
                  </a:cubicBezTo>
                  <a:lnTo>
                    <a:pt x="7459" y="803"/>
                  </a:lnTo>
                  <a:cubicBezTo>
                    <a:pt x="7448" y="803"/>
                    <a:pt x="7438" y="802"/>
                    <a:pt x="7427" y="802"/>
                  </a:cubicBezTo>
                  <a:cubicBezTo>
                    <a:pt x="7014" y="802"/>
                    <a:pt x="6692" y="1144"/>
                    <a:pt x="6692" y="1588"/>
                  </a:cubicBezTo>
                  <a:lnTo>
                    <a:pt x="6692" y="3533"/>
                  </a:lnTo>
                  <a:cubicBezTo>
                    <a:pt x="6335" y="3569"/>
                    <a:pt x="5978" y="3631"/>
                    <a:pt x="5630" y="3711"/>
                  </a:cubicBezTo>
                  <a:cubicBezTo>
                    <a:pt x="5348" y="3769"/>
                    <a:pt x="5421" y="4174"/>
                    <a:pt x="5675" y="4174"/>
                  </a:cubicBezTo>
                  <a:cubicBezTo>
                    <a:pt x="5695" y="4174"/>
                    <a:pt x="5715" y="4171"/>
                    <a:pt x="5737" y="4166"/>
                  </a:cubicBezTo>
                  <a:cubicBezTo>
                    <a:pt x="6299" y="4041"/>
                    <a:pt x="6879" y="3970"/>
                    <a:pt x="7468" y="3970"/>
                  </a:cubicBezTo>
                  <a:cubicBezTo>
                    <a:pt x="10983" y="3970"/>
                    <a:pt x="13837" y="6325"/>
                    <a:pt x="13837" y="9216"/>
                  </a:cubicBezTo>
                  <a:cubicBezTo>
                    <a:pt x="13837" y="12115"/>
                    <a:pt x="10983" y="14461"/>
                    <a:pt x="7468" y="14461"/>
                  </a:cubicBezTo>
                  <a:cubicBezTo>
                    <a:pt x="3962" y="14461"/>
                    <a:pt x="1098" y="12115"/>
                    <a:pt x="1098" y="9216"/>
                  </a:cubicBezTo>
                  <a:cubicBezTo>
                    <a:pt x="1098" y="8234"/>
                    <a:pt x="1437" y="7280"/>
                    <a:pt x="2062" y="6450"/>
                  </a:cubicBezTo>
                  <a:cubicBezTo>
                    <a:pt x="2677" y="5638"/>
                    <a:pt x="3551" y="4978"/>
                    <a:pt x="4586" y="4541"/>
                  </a:cubicBezTo>
                  <a:cubicBezTo>
                    <a:pt x="4831" y="4438"/>
                    <a:pt x="4719" y="4084"/>
                    <a:pt x="4493" y="4084"/>
                  </a:cubicBezTo>
                  <a:cubicBezTo>
                    <a:pt x="4463" y="4084"/>
                    <a:pt x="4432" y="4090"/>
                    <a:pt x="4399" y="4104"/>
                  </a:cubicBezTo>
                  <a:cubicBezTo>
                    <a:pt x="4051" y="4256"/>
                    <a:pt x="3712" y="4425"/>
                    <a:pt x="3391" y="4621"/>
                  </a:cubicBezTo>
                  <a:cubicBezTo>
                    <a:pt x="3025" y="4211"/>
                    <a:pt x="2499" y="3961"/>
                    <a:pt x="1937" y="3961"/>
                  </a:cubicBezTo>
                  <a:cubicBezTo>
                    <a:pt x="866" y="3961"/>
                    <a:pt x="1" y="4835"/>
                    <a:pt x="1" y="5906"/>
                  </a:cubicBezTo>
                  <a:cubicBezTo>
                    <a:pt x="1" y="6575"/>
                    <a:pt x="358" y="7208"/>
                    <a:pt x="920" y="7556"/>
                  </a:cubicBezTo>
                  <a:cubicBezTo>
                    <a:pt x="732" y="8092"/>
                    <a:pt x="625" y="8654"/>
                    <a:pt x="625" y="9216"/>
                  </a:cubicBezTo>
                  <a:cubicBezTo>
                    <a:pt x="625" y="10750"/>
                    <a:pt x="1348" y="12195"/>
                    <a:pt x="2650" y="13275"/>
                  </a:cubicBezTo>
                  <a:cubicBezTo>
                    <a:pt x="3935" y="14345"/>
                    <a:pt x="5648" y="14934"/>
                    <a:pt x="7468" y="14934"/>
                  </a:cubicBezTo>
                  <a:cubicBezTo>
                    <a:pt x="9288" y="14934"/>
                    <a:pt x="11000" y="14345"/>
                    <a:pt x="12294" y="13275"/>
                  </a:cubicBezTo>
                  <a:cubicBezTo>
                    <a:pt x="13596" y="12195"/>
                    <a:pt x="14310" y="10750"/>
                    <a:pt x="14310" y="9216"/>
                  </a:cubicBezTo>
                  <a:cubicBezTo>
                    <a:pt x="14310" y="8645"/>
                    <a:pt x="14212" y="8083"/>
                    <a:pt x="14016" y="7556"/>
                  </a:cubicBezTo>
                  <a:cubicBezTo>
                    <a:pt x="14587" y="7199"/>
                    <a:pt x="14944" y="6575"/>
                    <a:pt x="14944" y="5906"/>
                  </a:cubicBezTo>
                  <a:cubicBezTo>
                    <a:pt x="14944" y="4835"/>
                    <a:pt x="14069" y="3961"/>
                    <a:pt x="12999" y="3961"/>
                  </a:cubicBezTo>
                  <a:cubicBezTo>
                    <a:pt x="12437" y="3961"/>
                    <a:pt x="11919" y="4202"/>
                    <a:pt x="11545" y="4621"/>
                  </a:cubicBezTo>
                  <a:cubicBezTo>
                    <a:pt x="10572" y="4015"/>
                    <a:pt x="9430" y="3640"/>
                    <a:pt x="8235" y="3533"/>
                  </a:cubicBezTo>
                  <a:lnTo>
                    <a:pt x="8235" y="2320"/>
                  </a:lnTo>
                  <a:lnTo>
                    <a:pt x="9502" y="2320"/>
                  </a:lnTo>
                  <a:cubicBezTo>
                    <a:pt x="9769" y="2730"/>
                    <a:pt x="10242" y="3016"/>
                    <a:pt x="10777" y="3016"/>
                  </a:cubicBezTo>
                  <a:cubicBezTo>
                    <a:pt x="11607" y="3016"/>
                    <a:pt x="12285" y="2338"/>
                    <a:pt x="12285" y="1508"/>
                  </a:cubicBezTo>
                  <a:cubicBezTo>
                    <a:pt x="12285" y="678"/>
                    <a:pt x="11607" y="0"/>
                    <a:pt x="10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3863;p67"/>
          <p:cNvGrpSpPr/>
          <p:nvPr/>
        </p:nvGrpSpPr>
        <p:grpSpPr>
          <a:xfrm>
            <a:off x="5131102" y="2163402"/>
            <a:ext cx="239208" cy="239208"/>
            <a:chOff x="5539225" y="1680900"/>
            <a:chExt cx="403250" cy="403250"/>
          </a:xfrm>
        </p:grpSpPr>
        <p:sp>
          <p:nvSpPr>
            <p:cNvPr id="94" name="Google Shape;3864;p67"/>
            <p:cNvSpPr/>
            <p:nvPr/>
          </p:nvSpPr>
          <p:spPr>
            <a:xfrm>
              <a:off x="5545025" y="1686700"/>
              <a:ext cx="391650" cy="391650"/>
            </a:xfrm>
            <a:custGeom>
              <a:avLst/>
              <a:gdLst/>
              <a:ahLst/>
              <a:cxnLst/>
              <a:rect l="l" t="t" r="r" b="b"/>
              <a:pathLst>
                <a:path w="15666" h="15666" extrusionOk="0">
                  <a:moveTo>
                    <a:pt x="7833" y="1"/>
                  </a:moveTo>
                  <a:cubicBezTo>
                    <a:pt x="3506" y="1"/>
                    <a:pt x="0" y="3507"/>
                    <a:pt x="0" y="7833"/>
                  </a:cubicBezTo>
                  <a:cubicBezTo>
                    <a:pt x="0" y="12160"/>
                    <a:pt x="3506" y="15666"/>
                    <a:pt x="7833" y="15666"/>
                  </a:cubicBezTo>
                  <a:cubicBezTo>
                    <a:pt x="12160" y="15666"/>
                    <a:pt x="15666" y="12160"/>
                    <a:pt x="15666" y="7833"/>
                  </a:cubicBezTo>
                  <a:cubicBezTo>
                    <a:pt x="15666" y="3507"/>
                    <a:pt x="12160" y="1"/>
                    <a:pt x="7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65;p67"/>
            <p:cNvSpPr/>
            <p:nvPr/>
          </p:nvSpPr>
          <p:spPr>
            <a:xfrm>
              <a:off x="5583600" y="1725300"/>
              <a:ext cx="314500" cy="314475"/>
            </a:xfrm>
            <a:custGeom>
              <a:avLst/>
              <a:gdLst/>
              <a:ahLst/>
              <a:cxnLst/>
              <a:rect l="l" t="t" r="r" b="b"/>
              <a:pathLst>
                <a:path w="12580" h="12579" extrusionOk="0">
                  <a:moveTo>
                    <a:pt x="6290" y="0"/>
                  </a:moveTo>
                  <a:cubicBezTo>
                    <a:pt x="2820" y="0"/>
                    <a:pt x="1" y="2819"/>
                    <a:pt x="1" y="6289"/>
                  </a:cubicBezTo>
                  <a:cubicBezTo>
                    <a:pt x="1" y="9769"/>
                    <a:pt x="2820" y="12579"/>
                    <a:pt x="6290" y="12579"/>
                  </a:cubicBezTo>
                  <a:cubicBezTo>
                    <a:pt x="9769" y="12579"/>
                    <a:pt x="12579" y="9769"/>
                    <a:pt x="12579" y="6289"/>
                  </a:cubicBezTo>
                  <a:cubicBezTo>
                    <a:pt x="12579" y="2819"/>
                    <a:pt x="9769" y="0"/>
                    <a:pt x="6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66;p67"/>
            <p:cNvSpPr/>
            <p:nvPr/>
          </p:nvSpPr>
          <p:spPr>
            <a:xfrm>
              <a:off x="5636225" y="1777475"/>
              <a:ext cx="209900" cy="210375"/>
            </a:xfrm>
            <a:custGeom>
              <a:avLst/>
              <a:gdLst/>
              <a:ahLst/>
              <a:cxnLst/>
              <a:rect l="l" t="t" r="r" b="b"/>
              <a:pathLst>
                <a:path w="8396" h="8415" extrusionOk="0">
                  <a:moveTo>
                    <a:pt x="4161" y="0"/>
                  </a:moveTo>
                  <a:cubicBezTo>
                    <a:pt x="2686" y="0"/>
                    <a:pt x="1491" y="1207"/>
                    <a:pt x="1491" y="2686"/>
                  </a:cubicBezTo>
                  <a:lnTo>
                    <a:pt x="1491" y="3292"/>
                  </a:lnTo>
                  <a:lnTo>
                    <a:pt x="964" y="2820"/>
                  </a:lnTo>
                  <a:cubicBezTo>
                    <a:pt x="855" y="2726"/>
                    <a:pt x="719" y="2679"/>
                    <a:pt x="586" y="2679"/>
                  </a:cubicBezTo>
                  <a:cubicBezTo>
                    <a:pt x="427" y="2679"/>
                    <a:pt x="272" y="2746"/>
                    <a:pt x="170" y="2882"/>
                  </a:cubicBezTo>
                  <a:cubicBezTo>
                    <a:pt x="1" y="3105"/>
                    <a:pt x="28" y="3417"/>
                    <a:pt x="233" y="3605"/>
                  </a:cubicBezTo>
                  <a:lnTo>
                    <a:pt x="1491" y="4738"/>
                  </a:lnTo>
                  <a:lnTo>
                    <a:pt x="1491" y="6647"/>
                  </a:lnTo>
                  <a:cubicBezTo>
                    <a:pt x="1491" y="7155"/>
                    <a:pt x="1910" y="7548"/>
                    <a:pt x="2410" y="7548"/>
                  </a:cubicBezTo>
                  <a:cubicBezTo>
                    <a:pt x="2820" y="7548"/>
                    <a:pt x="3213" y="7726"/>
                    <a:pt x="3462" y="8056"/>
                  </a:cubicBezTo>
                  <a:cubicBezTo>
                    <a:pt x="3631" y="8275"/>
                    <a:pt x="3894" y="8415"/>
                    <a:pt x="4171" y="8415"/>
                  </a:cubicBezTo>
                  <a:cubicBezTo>
                    <a:pt x="4188" y="8415"/>
                    <a:pt x="4204" y="8414"/>
                    <a:pt x="4221" y="8413"/>
                  </a:cubicBezTo>
                  <a:cubicBezTo>
                    <a:pt x="4506" y="8413"/>
                    <a:pt x="4765" y="8270"/>
                    <a:pt x="4934" y="8056"/>
                  </a:cubicBezTo>
                  <a:cubicBezTo>
                    <a:pt x="5184" y="7726"/>
                    <a:pt x="5577" y="7548"/>
                    <a:pt x="5987" y="7548"/>
                  </a:cubicBezTo>
                  <a:cubicBezTo>
                    <a:pt x="6487" y="7548"/>
                    <a:pt x="6906" y="7155"/>
                    <a:pt x="6906" y="6647"/>
                  </a:cubicBezTo>
                  <a:lnTo>
                    <a:pt x="6906" y="4738"/>
                  </a:lnTo>
                  <a:lnTo>
                    <a:pt x="8155" y="3605"/>
                  </a:lnTo>
                  <a:cubicBezTo>
                    <a:pt x="8378" y="3408"/>
                    <a:pt x="8396" y="3069"/>
                    <a:pt x="8199" y="2855"/>
                  </a:cubicBezTo>
                  <a:cubicBezTo>
                    <a:pt x="8094" y="2735"/>
                    <a:pt x="7947" y="2675"/>
                    <a:pt x="7800" y="2675"/>
                  </a:cubicBezTo>
                  <a:cubicBezTo>
                    <a:pt x="7672" y="2675"/>
                    <a:pt x="7544" y="2720"/>
                    <a:pt x="7441" y="2811"/>
                  </a:cubicBezTo>
                  <a:lnTo>
                    <a:pt x="6906" y="3292"/>
                  </a:lnTo>
                  <a:lnTo>
                    <a:pt x="6906" y="2686"/>
                  </a:lnTo>
                  <a:cubicBezTo>
                    <a:pt x="6906" y="1207"/>
                    <a:pt x="5710" y="0"/>
                    <a:pt x="4227" y="0"/>
                  </a:cubicBezTo>
                  <a:cubicBezTo>
                    <a:pt x="4216" y="0"/>
                    <a:pt x="4205" y="0"/>
                    <a:pt x="4194" y="1"/>
                  </a:cubicBezTo>
                  <a:cubicBezTo>
                    <a:pt x="4183" y="0"/>
                    <a:pt x="4172" y="0"/>
                    <a:pt x="4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67;p67"/>
            <p:cNvSpPr/>
            <p:nvPr/>
          </p:nvSpPr>
          <p:spPr>
            <a:xfrm>
              <a:off x="5539225" y="16809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8065" y="1"/>
                  </a:moveTo>
                  <a:cubicBezTo>
                    <a:pt x="6566" y="1"/>
                    <a:pt x="5103" y="411"/>
                    <a:pt x="3836" y="1196"/>
                  </a:cubicBezTo>
                  <a:cubicBezTo>
                    <a:pt x="3619" y="1331"/>
                    <a:pt x="3760" y="1635"/>
                    <a:pt x="3964" y="1635"/>
                  </a:cubicBezTo>
                  <a:cubicBezTo>
                    <a:pt x="4003" y="1635"/>
                    <a:pt x="4044" y="1624"/>
                    <a:pt x="4086" y="1598"/>
                  </a:cubicBezTo>
                  <a:cubicBezTo>
                    <a:pt x="5282" y="866"/>
                    <a:pt x="6655" y="474"/>
                    <a:pt x="8065" y="474"/>
                  </a:cubicBezTo>
                  <a:cubicBezTo>
                    <a:pt x="10090" y="474"/>
                    <a:pt x="11999" y="1268"/>
                    <a:pt x="13435" y="2695"/>
                  </a:cubicBezTo>
                  <a:cubicBezTo>
                    <a:pt x="14872" y="4131"/>
                    <a:pt x="15657" y="6040"/>
                    <a:pt x="15657" y="8065"/>
                  </a:cubicBezTo>
                  <a:cubicBezTo>
                    <a:pt x="15657" y="10099"/>
                    <a:pt x="14872" y="12000"/>
                    <a:pt x="13435" y="13436"/>
                  </a:cubicBezTo>
                  <a:cubicBezTo>
                    <a:pt x="11999" y="14872"/>
                    <a:pt x="10090" y="15657"/>
                    <a:pt x="8065" y="15657"/>
                  </a:cubicBezTo>
                  <a:cubicBezTo>
                    <a:pt x="6040" y="15657"/>
                    <a:pt x="4131" y="14872"/>
                    <a:pt x="2694" y="13436"/>
                  </a:cubicBezTo>
                  <a:cubicBezTo>
                    <a:pt x="1258" y="12000"/>
                    <a:pt x="473" y="10099"/>
                    <a:pt x="473" y="8065"/>
                  </a:cubicBezTo>
                  <a:cubicBezTo>
                    <a:pt x="473" y="5853"/>
                    <a:pt x="1437" y="3757"/>
                    <a:pt x="3105" y="2311"/>
                  </a:cubicBezTo>
                  <a:cubicBezTo>
                    <a:pt x="3289" y="2155"/>
                    <a:pt x="3135" y="1897"/>
                    <a:pt x="2948" y="1897"/>
                  </a:cubicBezTo>
                  <a:cubicBezTo>
                    <a:pt x="2899" y="1897"/>
                    <a:pt x="2849" y="1914"/>
                    <a:pt x="2802" y="1954"/>
                  </a:cubicBezTo>
                  <a:cubicBezTo>
                    <a:pt x="1017" y="3489"/>
                    <a:pt x="0" y="5719"/>
                    <a:pt x="0" y="8065"/>
                  </a:cubicBezTo>
                  <a:cubicBezTo>
                    <a:pt x="0" y="10224"/>
                    <a:pt x="839" y="12249"/>
                    <a:pt x="2364" y="13775"/>
                  </a:cubicBezTo>
                  <a:cubicBezTo>
                    <a:pt x="3881" y="15291"/>
                    <a:pt x="5915" y="16130"/>
                    <a:pt x="8065" y="16130"/>
                  </a:cubicBezTo>
                  <a:cubicBezTo>
                    <a:pt x="10224" y="16130"/>
                    <a:pt x="12249" y="15291"/>
                    <a:pt x="13766" y="13775"/>
                  </a:cubicBezTo>
                  <a:cubicBezTo>
                    <a:pt x="15291" y="12249"/>
                    <a:pt x="16130" y="10224"/>
                    <a:pt x="16130" y="8065"/>
                  </a:cubicBezTo>
                  <a:cubicBezTo>
                    <a:pt x="16130" y="5915"/>
                    <a:pt x="15291" y="3890"/>
                    <a:pt x="13766" y="2365"/>
                  </a:cubicBezTo>
                  <a:cubicBezTo>
                    <a:pt x="12249" y="839"/>
                    <a:pt x="10224" y="1"/>
                    <a:pt x="8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68;p67"/>
            <p:cNvSpPr/>
            <p:nvPr/>
          </p:nvSpPr>
          <p:spPr>
            <a:xfrm>
              <a:off x="5577575" y="1719275"/>
              <a:ext cx="326550" cy="326525"/>
            </a:xfrm>
            <a:custGeom>
              <a:avLst/>
              <a:gdLst/>
              <a:ahLst/>
              <a:cxnLst/>
              <a:rect l="l" t="t" r="r" b="b"/>
              <a:pathLst>
                <a:path w="13062" h="13061" extrusionOk="0">
                  <a:moveTo>
                    <a:pt x="6531" y="473"/>
                  </a:moveTo>
                  <a:cubicBezTo>
                    <a:pt x="9867" y="473"/>
                    <a:pt x="12588" y="3194"/>
                    <a:pt x="12588" y="6530"/>
                  </a:cubicBezTo>
                  <a:cubicBezTo>
                    <a:pt x="12588" y="9876"/>
                    <a:pt x="9867" y="12588"/>
                    <a:pt x="6531" y="12588"/>
                  </a:cubicBezTo>
                  <a:cubicBezTo>
                    <a:pt x="3194" y="12588"/>
                    <a:pt x="474" y="9876"/>
                    <a:pt x="474" y="6530"/>
                  </a:cubicBezTo>
                  <a:cubicBezTo>
                    <a:pt x="474" y="3194"/>
                    <a:pt x="3194" y="473"/>
                    <a:pt x="6531" y="473"/>
                  </a:cubicBezTo>
                  <a:close/>
                  <a:moveTo>
                    <a:pt x="6531" y="0"/>
                  </a:moveTo>
                  <a:cubicBezTo>
                    <a:pt x="2936" y="0"/>
                    <a:pt x="1" y="2935"/>
                    <a:pt x="1" y="6530"/>
                  </a:cubicBezTo>
                  <a:cubicBezTo>
                    <a:pt x="1" y="10134"/>
                    <a:pt x="2936" y="13061"/>
                    <a:pt x="6531" y="13061"/>
                  </a:cubicBezTo>
                  <a:cubicBezTo>
                    <a:pt x="10135" y="13061"/>
                    <a:pt x="13061" y="10134"/>
                    <a:pt x="13061" y="6530"/>
                  </a:cubicBezTo>
                  <a:cubicBezTo>
                    <a:pt x="13061" y="2935"/>
                    <a:pt x="10135" y="0"/>
                    <a:pt x="6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69;p67"/>
            <p:cNvSpPr/>
            <p:nvPr/>
          </p:nvSpPr>
          <p:spPr>
            <a:xfrm>
              <a:off x="5629100" y="1771450"/>
              <a:ext cx="223049" cy="222375"/>
            </a:xfrm>
            <a:custGeom>
              <a:avLst/>
              <a:gdLst/>
              <a:ahLst/>
              <a:cxnLst/>
              <a:rect l="l" t="t" r="r" b="b"/>
              <a:pathLst>
                <a:path w="8922" h="8895" extrusionOk="0">
                  <a:moveTo>
                    <a:pt x="4436" y="1"/>
                  </a:moveTo>
                  <a:cubicBezTo>
                    <a:pt x="3664" y="1"/>
                    <a:pt x="2936" y="303"/>
                    <a:pt x="2382" y="848"/>
                  </a:cubicBezTo>
                  <a:cubicBezTo>
                    <a:pt x="1811" y="1419"/>
                    <a:pt x="1508" y="2195"/>
                    <a:pt x="1517" y="3007"/>
                  </a:cubicBezTo>
                  <a:cubicBezTo>
                    <a:pt x="1324" y="2809"/>
                    <a:pt x="1070" y="2680"/>
                    <a:pt x="820" y="2680"/>
                  </a:cubicBezTo>
                  <a:cubicBezTo>
                    <a:pt x="631" y="2680"/>
                    <a:pt x="443" y="2754"/>
                    <a:pt x="286" y="2927"/>
                  </a:cubicBezTo>
                  <a:cubicBezTo>
                    <a:pt x="1" y="3248"/>
                    <a:pt x="27" y="3730"/>
                    <a:pt x="348" y="4015"/>
                  </a:cubicBezTo>
                  <a:lnTo>
                    <a:pt x="1517" y="5077"/>
                  </a:lnTo>
                  <a:lnTo>
                    <a:pt x="1517" y="6897"/>
                  </a:lnTo>
                  <a:cubicBezTo>
                    <a:pt x="1517" y="7521"/>
                    <a:pt x="2061" y="8030"/>
                    <a:pt x="2677" y="8030"/>
                  </a:cubicBezTo>
                  <a:cubicBezTo>
                    <a:pt x="3025" y="8030"/>
                    <a:pt x="3346" y="8190"/>
                    <a:pt x="3542" y="8449"/>
                  </a:cubicBezTo>
                  <a:cubicBezTo>
                    <a:pt x="3756" y="8725"/>
                    <a:pt x="4095" y="8895"/>
                    <a:pt x="4443" y="8895"/>
                  </a:cubicBezTo>
                  <a:cubicBezTo>
                    <a:pt x="4809" y="8895"/>
                    <a:pt x="5166" y="8743"/>
                    <a:pt x="5389" y="8449"/>
                  </a:cubicBezTo>
                  <a:cubicBezTo>
                    <a:pt x="5585" y="8190"/>
                    <a:pt x="5915" y="8030"/>
                    <a:pt x="6254" y="8030"/>
                  </a:cubicBezTo>
                  <a:cubicBezTo>
                    <a:pt x="6259" y="8030"/>
                    <a:pt x="6265" y="8030"/>
                    <a:pt x="6270" y="8030"/>
                  </a:cubicBezTo>
                  <a:cubicBezTo>
                    <a:pt x="6879" y="8030"/>
                    <a:pt x="7414" y="7516"/>
                    <a:pt x="7414" y="6897"/>
                  </a:cubicBezTo>
                  <a:lnTo>
                    <a:pt x="7414" y="6709"/>
                  </a:lnTo>
                  <a:cubicBezTo>
                    <a:pt x="7414" y="6558"/>
                    <a:pt x="7296" y="6482"/>
                    <a:pt x="7177" y="6482"/>
                  </a:cubicBezTo>
                  <a:cubicBezTo>
                    <a:pt x="7059" y="6482"/>
                    <a:pt x="6941" y="6558"/>
                    <a:pt x="6941" y="6709"/>
                  </a:cubicBezTo>
                  <a:lnTo>
                    <a:pt x="6941" y="6897"/>
                  </a:lnTo>
                  <a:cubicBezTo>
                    <a:pt x="6941" y="6897"/>
                    <a:pt x="6633" y="7557"/>
                    <a:pt x="6270" y="7557"/>
                  </a:cubicBezTo>
                  <a:cubicBezTo>
                    <a:pt x="6268" y="7557"/>
                    <a:pt x="6266" y="7557"/>
                    <a:pt x="6263" y="7557"/>
                  </a:cubicBezTo>
                  <a:cubicBezTo>
                    <a:pt x="5772" y="7557"/>
                    <a:pt x="5309" y="7789"/>
                    <a:pt x="5023" y="8163"/>
                  </a:cubicBezTo>
                  <a:cubicBezTo>
                    <a:pt x="4889" y="8337"/>
                    <a:pt x="4682" y="8424"/>
                    <a:pt x="4474" y="8424"/>
                  </a:cubicBezTo>
                  <a:cubicBezTo>
                    <a:pt x="4267" y="8424"/>
                    <a:pt x="4060" y="8337"/>
                    <a:pt x="3926" y="8163"/>
                  </a:cubicBezTo>
                  <a:cubicBezTo>
                    <a:pt x="3631" y="7789"/>
                    <a:pt x="3167" y="7557"/>
                    <a:pt x="2677" y="7557"/>
                  </a:cubicBezTo>
                  <a:cubicBezTo>
                    <a:pt x="2320" y="7557"/>
                    <a:pt x="1990" y="7271"/>
                    <a:pt x="1990" y="6897"/>
                  </a:cubicBezTo>
                  <a:lnTo>
                    <a:pt x="1990" y="4979"/>
                  </a:lnTo>
                  <a:cubicBezTo>
                    <a:pt x="1990" y="4916"/>
                    <a:pt x="1963" y="4845"/>
                    <a:pt x="1910" y="4800"/>
                  </a:cubicBezTo>
                  <a:lnTo>
                    <a:pt x="661" y="3667"/>
                  </a:lnTo>
                  <a:cubicBezTo>
                    <a:pt x="536" y="3560"/>
                    <a:pt x="527" y="3373"/>
                    <a:pt x="634" y="3248"/>
                  </a:cubicBezTo>
                  <a:cubicBezTo>
                    <a:pt x="705" y="3182"/>
                    <a:pt x="778" y="3148"/>
                    <a:pt x="853" y="3148"/>
                  </a:cubicBezTo>
                  <a:cubicBezTo>
                    <a:pt x="921" y="3148"/>
                    <a:pt x="990" y="3175"/>
                    <a:pt x="1062" y="3230"/>
                  </a:cubicBezTo>
                  <a:lnTo>
                    <a:pt x="1597" y="3712"/>
                  </a:lnTo>
                  <a:cubicBezTo>
                    <a:pt x="1644" y="3753"/>
                    <a:pt x="1698" y="3771"/>
                    <a:pt x="1752" y="3771"/>
                  </a:cubicBezTo>
                  <a:cubicBezTo>
                    <a:pt x="1874" y="3771"/>
                    <a:pt x="1990" y="3676"/>
                    <a:pt x="1990" y="3533"/>
                  </a:cubicBezTo>
                  <a:lnTo>
                    <a:pt x="1990" y="2927"/>
                  </a:lnTo>
                  <a:cubicBezTo>
                    <a:pt x="1990" y="2267"/>
                    <a:pt x="2249" y="1642"/>
                    <a:pt x="2721" y="1178"/>
                  </a:cubicBezTo>
                  <a:cubicBezTo>
                    <a:pt x="3163" y="737"/>
                    <a:pt x="3749" y="489"/>
                    <a:pt x="4374" y="489"/>
                  </a:cubicBezTo>
                  <a:cubicBezTo>
                    <a:pt x="4406" y="489"/>
                    <a:pt x="4438" y="490"/>
                    <a:pt x="4470" y="491"/>
                  </a:cubicBezTo>
                  <a:lnTo>
                    <a:pt x="4488" y="456"/>
                  </a:lnTo>
                  <a:cubicBezTo>
                    <a:pt x="4488" y="456"/>
                    <a:pt x="5764" y="714"/>
                    <a:pt x="6227" y="1178"/>
                  </a:cubicBezTo>
                  <a:cubicBezTo>
                    <a:pt x="6691" y="1642"/>
                    <a:pt x="6950" y="2267"/>
                    <a:pt x="6968" y="2927"/>
                  </a:cubicBezTo>
                  <a:lnTo>
                    <a:pt x="6968" y="3533"/>
                  </a:lnTo>
                  <a:cubicBezTo>
                    <a:pt x="6955" y="3676"/>
                    <a:pt x="7072" y="3771"/>
                    <a:pt x="7192" y="3771"/>
                  </a:cubicBezTo>
                  <a:cubicBezTo>
                    <a:pt x="7245" y="3771"/>
                    <a:pt x="7299" y="3753"/>
                    <a:pt x="7343" y="3712"/>
                  </a:cubicBezTo>
                  <a:lnTo>
                    <a:pt x="7887" y="3230"/>
                  </a:lnTo>
                  <a:cubicBezTo>
                    <a:pt x="7941" y="3175"/>
                    <a:pt x="8014" y="3148"/>
                    <a:pt x="8087" y="3148"/>
                  </a:cubicBezTo>
                  <a:cubicBezTo>
                    <a:pt x="8168" y="3148"/>
                    <a:pt x="8250" y="3182"/>
                    <a:pt x="8306" y="3248"/>
                  </a:cubicBezTo>
                  <a:cubicBezTo>
                    <a:pt x="8413" y="3373"/>
                    <a:pt x="8404" y="3560"/>
                    <a:pt x="8279" y="3667"/>
                  </a:cubicBezTo>
                  <a:lnTo>
                    <a:pt x="7030" y="4800"/>
                  </a:lnTo>
                  <a:cubicBezTo>
                    <a:pt x="6977" y="4845"/>
                    <a:pt x="6941" y="4979"/>
                    <a:pt x="6941" y="4979"/>
                  </a:cubicBezTo>
                  <a:lnTo>
                    <a:pt x="6941" y="5460"/>
                  </a:lnTo>
                  <a:cubicBezTo>
                    <a:pt x="6941" y="5612"/>
                    <a:pt x="7059" y="5688"/>
                    <a:pt x="7177" y="5688"/>
                  </a:cubicBezTo>
                  <a:cubicBezTo>
                    <a:pt x="7296" y="5688"/>
                    <a:pt x="7414" y="5612"/>
                    <a:pt x="7414" y="5460"/>
                  </a:cubicBezTo>
                  <a:lnTo>
                    <a:pt x="7414" y="5077"/>
                  </a:lnTo>
                  <a:lnTo>
                    <a:pt x="8583" y="4015"/>
                  </a:lnTo>
                  <a:cubicBezTo>
                    <a:pt x="8886" y="3748"/>
                    <a:pt x="8922" y="3284"/>
                    <a:pt x="8681" y="2971"/>
                  </a:cubicBezTo>
                  <a:cubicBezTo>
                    <a:pt x="8526" y="2779"/>
                    <a:pt x="8304" y="2682"/>
                    <a:pt x="8079" y="2682"/>
                  </a:cubicBezTo>
                  <a:cubicBezTo>
                    <a:pt x="7888" y="2682"/>
                    <a:pt x="7695" y="2752"/>
                    <a:pt x="7539" y="2891"/>
                  </a:cubicBezTo>
                  <a:lnTo>
                    <a:pt x="7414" y="3007"/>
                  </a:lnTo>
                  <a:cubicBezTo>
                    <a:pt x="7423" y="2195"/>
                    <a:pt x="7120" y="1419"/>
                    <a:pt x="6549" y="848"/>
                  </a:cubicBezTo>
                  <a:cubicBezTo>
                    <a:pt x="5995" y="303"/>
                    <a:pt x="5276" y="1"/>
                    <a:pt x="4504" y="1"/>
                  </a:cubicBezTo>
                  <a:cubicBezTo>
                    <a:pt x="4492" y="1"/>
                    <a:pt x="4481" y="1"/>
                    <a:pt x="4470" y="1"/>
                  </a:cubicBezTo>
                  <a:cubicBezTo>
                    <a:pt x="4459" y="1"/>
                    <a:pt x="4448" y="1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57554" y="2643188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Do you have any questions?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643306" y="292894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houwaey@gmail.com</a:t>
            </a:r>
            <a:endParaRPr lang="en-US" dirty="0"/>
          </a:p>
        </p:txBody>
      </p:sp>
      <p:sp>
        <p:nvSpPr>
          <p:cNvPr id="118" name="Google Shape;3827;p67"/>
          <p:cNvSpPr/>
          <p:nvPr/>
        </p:nvSpPr>
        <p:spPr>
          <a:xfrm flipH="1">
            <a:off x="4214810" y="2143122"/>
            <a:ext cx="324674" cy="34559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119" name="Google Shape;3828;p67"/>
          <p:cNvGrpSpPr/>
          <p:nvPr/>
        </p:nvGrpSpPr>
        <p:grpSpPr>
          <a:xfrm>
            <a:off x="4286248" y="2214560"/>
            <a:ext cx="214852" cy="214892"/>
            <a:chOff x="3767275" y="2333700"/>
            <a:chExt cx="403250" cy="403250"/>
          </a:xfrm>
        </p:grpSpPr>
        <p:sp>
          <p:nvSpPr>
            <p:cNvPr id="120" name="Google Shape;3829;p67"/>
            <p:cNvSpPr/>
            <p:nvPr/>
          </p:nvSpPr>
          <p:spPr>
            <a:xfrm>
              <a:off x="3772850" y="2339275"/>
              <a:ext cx="391450" cy="391425"/>
            </a:xfrm>
            <a:custGeom>
              <a:avLst/>
              <a:gdLst/>
              <a:ahLst/>
              <a:cxnLst/>
              <a:rect l="l" t="t" r="r" b="b"/>
              <a:pathLst>
                <a:path w="15658" h="15657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13801"/>
                  </a:lnTo>
                  <a:cubicBezTo>
                    <a:pt x="1" y="14827"/>
                    <a:pt x="830" y="15657"/>
                    <a:pt x="1856" y="15657"/>
                  </a:cubicBezTo>
                  <a:lnTo>
                    <a:pt x="13802" y="15657"/>
                  </a:lnTo>
                  <a:cubicBezTo>
                    <a:pt x="14827" y="15657"/>
                    <a:pt x="15657" y="14827"/>
                    <a:pt x="15657" y="13801"/>
                  </a:cubicBez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30;p67"/>
            <p:cNvSpPr/>
            <p:nvPr/>
          </p:nvSpPr>
          <p:spPr>
            <a:xfrm>
              <a:off x="3772850" y="2339275"/>
              <a:ext cx="391450" cy="94375"/>
            </a:xfrm>
            <a:custGeom>
              <a:avLst/>
              <a:gdLst/>
              <a:ahLst/>
              <a:cxnLst/>
              <a:rect l="l" t="t" r="r" b="b"/>
              <a:pathLst>
                <a:path w="15658" h="3775" extrusionOk="0">
                  <a:moveTo>
                    <a:pt x="1856" y="1"/>
                  </a:moveTo>
                  <a:cubicBezTo>
                    <a:pt x="830" y="1"/>
                    <a:pt x="1" y="830"/>
                    <a:pt x="1" y="1856"/>
                  </a:cubicBezTo>
                  <a:lnTo>
                    <a:pt x="1" y="3774"/>
                  </a:lnTo>
                  <a:lnTo>
                    <a:pt x="15657" y="3774"/>
                  </a:lnTo>
                  <a:lnTo>
                    <a:pt x="15657" y="1856"/>
                  </a:lnTo>
                  <a:cubicBezTo>
                    <a:pt x="15657" y="830"/>
                    <a:pt x="14827" y="1"/>
                    <a:pt x="13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31;p67"/>
            <p:cNvSpPr/>
            <p:nvPr/>
          </p:nvSpPr>
          <p:spPr>
            <a:xfrm>
              <a:off x="4035125" y="2369825"/>
              <a:ext cx="92150" cy="33250"/>
            </a:xfrm>
            <a:custGeom>
              <a:avLst/>
              <a:gdLst/>
              <a:ahLst/>
              <a:cxnLst/>
              <a:rect l="l" t="t" r="r" b="b"/>
              <a:pathLst>
                <a:path w="3686" h="1330" extrusionOk="0">
                  <a:moveTo>
                    <a:pt x="661" y="1"/>
                  </a:moveTo>
                  <a:cubicBezTo>
                    <a:pt x="295" y="1"/>
                    <a:pt x="1" y="295"/>
                    <a:pt x="1" y="661"/>
                  </a:cubicBezTo>
                  <a:lnTo>
                    <a:pt x="1" y="670"/>
                  </a:lnTo>
                  <a:cubicBezTo>
                    <a:pt x="1" y="1036"/>
                    <a:pt x="295" y="1330"/>
                    <a:pt x="661" y="1330"/>
                  </a:cubicBezTo>
                  <a:lnTo>
                    <a:pt x="3025" y="1330"/>
                  </a:lnTo>
                  <a:cubicBezTo>
                    <a:pt x="3391" y="1330"/>
                    <a:pt x="3685" y="1036"/>
                    <a:pt x="3685" y="670"/>
                  </a:cubicBezTo>
                  <a:lnTo>
                    <a:pt x="3685" y="661"/>
                  </a:lnTo>
                  <a:cubicBezTo>
                    <a:pt x="3685" y="295"/>
                    <a:pt x="3391" y="1"/>
                    <a:pt x="3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32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33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34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rgbClr val="FFD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35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rgbClr val="59A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36;p67"/>
            <p:cNvSpPr/>
            <p:nvPr/>
          </p:nvSpPr>
          <p:spPr>
            <a:xfrm>
              <a:off x="3826600" y="2416450"/>
              <a:ext cx="284175" cy="284375"/>
            </a:xfrm>
            <a:custGeom>
              <a:avLst/>
              <a:gdLst/>
              <a:ahLst/>
              <a:cxnLst/>
              <a:rect l="l" t="t" r="r" b="b"/>
              <a:pathLst>
                <a:path w="11367" h="11375" extrusionOk="0">
                  <a:moveTo>
                    <a:pt x="5683" y="0"/>
                  </a:moveTo>
                  <a:cubicBezTo>
                    <a:pt x="2543" y="0"/>
                    <a:pt x="1" y="2552"/>
                    <a:pt x="1" y="5683"/>
                  </a:cubicBezTo>
                  <a:cubicBezTo>
                    <a:pt x="1" y="8823"/>
                    <a:pt x="2543" y="11375"/>
                    <a:pt x="5683" y="11375"/>
                  </a:cubicBezTo>
                  <a:cubicBezTo>
                    <a:pt x="8824" y="11375"/>
                    <a:pt x="11366" y="8823"/>
                    <a:pt x="11366" y="5683"/>
                  </a:cubicBezTo>
                  <a:cubicBezTo>
                    <a:pt x="11366" y="2552"/>
                    <a:pt x="8824" y="0"/>
                    <a:pt x="5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37;p67"/>
            <p:cNvSpPr/>
            <p:nvPr/>
          </p:nvSpPr>
          <p:spPr>
            <a:xfrm>
              <a:off x="3871875" y="2461725"/>
              <a:ext cx="193825" cy="193825"/>
            </a:xfrm>
            <a:custGeom>
              <a:avLst/>
              <a:gdLst/>
              <a:ahLst/>
              <a:cxnLst/>
              <a:rect l="l" t="t" r="r" b="b"/>
              <a:pathLst>
                <a:path w="7753" h="7753" extrusionOk="0">
                  <a:moveTo>
                    <a:pt x="3872" y="0"/>
                  </a:moveTo>
                  <a:cubicBezTo>
                    <a:pt x="1731" y="0"/>
                    <a:pt x="1" y="1740"/>
                    <a:pt x="1" y="3872"/>
                  </a:cubicBezTo>
                  <a:cubicBezTo>
                    <a:pt x="1" y="6013"/>
                    <a:pt x="1731" y="7753"/>
                    <a:pt x="3872" y="7753"/>
                  </a:cubicBezTo>
                  <a:cubicBezTo>
                    <a:pt x="6013" y="7753"/>
                    <a:pt x="7753" y="6013"/>
                    <a:pt x="7753" y="3872"/>
                  </a:cubicBezTo>
                  <a:cubicBezTo>
                    <a:pt x="7753" y="1740"/>
                    <a:pt x="6013" y="0"/>
                    <a:pt x="3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38;p67"/>
            <p:cNvSpPr/>
            <p:nvPr/>
          </p:nvSpPr>
          <p:spPr>
            <a:xfrm>
              <a:off x="3912925" y="2519475"/>
              <a:ext cx="111525" cy="89900"/>
            </a:xfrm>
            <a:custGeom>
              <a:avLst/>
              <a:gdLst/>
              <a:ahLst/>
              <a:cxnLst/>
              <a:rect l="l" t="t" r="r" b="b"/>
              <a:pathLst>
                <a:path w="4461" h="3596" extrusionOk="0">
                  <a:moveTo>
                    <a:pt x="1267" y="1"/>
                  </a:moveTo>
                  <a:cubicBezTo>
                    <a:pt x="571" y="1"/>
                    <a:pt x="0" y="572"/>
                    <a:pt x="0" y="1268"/>
                  </a:cubicBezTo>
                  <a:cubicBezTo>
                    <a:pt x="0" y="2775"/>
                    <a:pt x="2230" y="3596"/>
                    <a:pt x="2230" y="3596"/>
                  </a:cubicBezTo>
                  <a:cubicBezTo>
                    <a:pt x="2230" y="3596"/>
                    <a:pt x="4461" y="2775"/>
                    <a:pt x="4461" y="1268"/>
                  </a:cubicBezTo>
                  <a:cubicBezTo>
                    <a:pt x="4461" y="572"/>
                    <a:pt x="3890" y="1"/>
                    <a:pt x="3194" y="1"/>
                  </a:cubicBezTo>
                  <a:cubicBezTo>
                    <a:pt x="2810" y="1"/>
                    <a:pt x="2462" y="179"/>
                    <a:pt x="2230" y="447"/>
                  </a:cubicBezTo>
                  <a:cubicBezTo>
                    <a:pt x="1998" y="179"/>
                    <a:pt x="1650" y="1"/>
                    <a:pt x="1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39;p67"/>
            <p:cNvSpPr/>
            <p:nvPr/>
          </p:nvSpPr>
          <p:spPr>
            <a:xfrm>
              <a:off x="3767275" y="2333700"/>
              <a:ext cx="403250" cy="403250"/>
            </a:xfrm>
            <a:custGeom>
              <a:avLst/>
              <a:gdLst/>
              <a:ahLst/>
              <a:cxnLst/>
              <a:rect l="l" t="t" r="r" b="b"/>
              <a:pathLst>
                <a:path w="16130" h="16130" extrusionOk="0">
                  <a:moveTo>
                    <a:pt x="2097" y="1"/>
                  </a:moveTo>
                  <a:cubicBezTo>
                    <a:pt x="1593" y="1"/>
                    <a:pt x="1130" y="178"/>
                    <a:pt x="769" y="473"/>
                  </a:cubicBezTo>
                  <a:lnTo>
                    <a:pt x="3221" y="473"/>
                  </a:lnTo>
                  <a:cubicBezTo>
                    <a:pt x="3230" y="473"/>
                    <a:pt x="3239" y="464"/>
                    <a:pt x="3248" y="464"/>
                  </a:cubicBezTo>
                  <a:cubicBezTo>
                    <a:pt x="3471" y="259"/>
                    <a:pt x="3328" y="1"/>
                    <a:pt x="3123" y="1"/>
                  </a:cubicBezTo>
                  <a:close/>
                  <a:moveTo>
                    <a:pt x="723" y="473"/>
                  </a:moveTo>
                  <a:cubicBezTo>
                    <a:pt x="580" y="473"/>
                    <a:pt x="473" y="580"/>
                    <a:pt x="473" y="723"/>
                  </a:cubicBezTo>
                  <a:lnTo>
                    <a:pt x="473" y="769"/>
                  </a:lnTo>
                  <a:lnTo>
                    <a:pt x="473" y="769"/>
                  </a:lnTo>
                  <a:cubicBezTo>
                    <a:pt x="562" y="661"/>
                    <a:pt x="661" y="562"/>
                    <a:pt x="769" y="473"/>
                  </a:cubicBezTo>
                  <a:close/>
                  <a:moveTo>
                    <a:pt x="8056" y="3551"/>
                  </a:moveTo>
                  <a:cubicBezTo>
                    <a:pt x="11063" y="3551"/>
                    <a:pt x="13507" y="5995"/>
                    <a:pt x="13507" y="8993"/>
                  </a:cubicBezTo>
                  <a:cubicBezTo>
                    <a:pt x="13507" y="11999"/>
                    <a:pt x="11063" y="14444"/>
                    <a:pt x="8056" y="14444"/>
                  </a:cubicBezTo>
                  <a:cubicBezTo>
                    <a:pt x="5050" y="14444"/>
                    <a:pt x="2606" y="11999"/>
                    <a:pt x="2606" y="8993"/>
                  </a:cubicBezTo>
                  <a:cubicBezTo>
                    <a:pt x="2606" y="5995"/>
                    <a:pt x="5050" y="3551"/>
                    <a:pt x="8056" y="3551"/>
                  </a:cubicBezTo>
                  <a:close/>
                  <a:moveTo>
                    <a:pt x="15657" y="4193"/>
                  </a:moveTo>
                  <a:lnTo>
                    <a:pt x="15657" y="14033"/>
                  </a:lnTo>
                  <a:cubicBezTo>
                    <a:pt x="15657" y="14934"/>
                    <a:pt x="14934" y="15657"/>
                    <a:pt x="14033" y="15657"/>
                  </a:cubicBezTo>
                  <a:lnTo>
                    <a:pt x="2097" y="15657"/>
                  </a:lnTo>
                  <a:cubicBezTo>
                    <a:pt x="1196" y="15657"/>
                    <a:pt x="473" y="14934"/>
                    <a:pt x="473" y="14033"/>
                  </a:cubicBezTo>
                  <a:lnTo>
                    <a:pt x="473" y="4193"/>
                  </a:lnTo>
                  <a:lnTo>
                    <a:pt x="4613" y="4193"/>
                  </a:lnTo>
                  <a:cubicBezTo>
                    <a:pt x="3025" y="5335"/>
                    <a:pt x="2026" y="7253"/>
                    <a:pt x="2160" y="9385"/>
                  </a:cubicBezTo>
                  <a:cubicBezTo>
                    <a:pt x="2347" y="12365"/>
                    <a:pt x="4747" y="14756"/>
                    <a:pt x="7726" y="14925"/>
                  </a:cubicBezTo>
                  <a:cubicBezTo>
                    <a:pt x="7842" y="14932"/>
                    <a:pt x="7957" y="14935"/>
                    <a:pt x="8072" y="14935"/>
                  </a:cubicBezTo>
                  <a:cubicBezTo>
                    <a:pt x="11333" y="14935"/>
                    <a:pt x="13989" y="12268"/>
                    <a:pt x="13989" y="9002"/>
                  </a:cubicBezTo>
                  <a:cubicBezTo>
                    <a:pt x="13989" y="7021"/>
                    <a:pt x="13016" y="5264"/>
                    <a:pt x="11527" y="4193"/>
                  </a:cubicBezTo>
                  <a:close/>
                  <a:moveTo>
                    <a:pt x="4363" y="1"/>
                  </a:moveTo>
                  <a:cubicBezTo>
                    <a:pt x="4238" y="1"/>
                    <a:pt x="4140" y="90"/>
                    <a:pt x="4131" y="215"/>
                  </a:cubicBezTo>
                  <a:cubicBezTo>
                    <a:pt x="4131" y="340"/>
                    <a:pt x="4229" y="438"/>
                    <a:pt x="4354" y="438"/>
                  </a:cubicBezTo>
                  <a:lnTo>
                    <a:pt x="14033" y="438"/>
                  </a:lnTo>
                  <a:cubicBezTo>
                    <a:pt x="14934" y="438"/>
                    <a:pt x="15657" y="1169"/>
                    <a:pt x="15657" y="2061"/>
                  </a:cubicBezTo>
                  <a:lnTo>
                    <a:pt x="15657" y="3721"/>
                  </a:lnTo>
                  <a:lnTo>
                    <a:pt x="10750" y="3721"/>
                  </a:lnTo>
                  <a:cubicBezTo>
                    <a:pt x="9948" y="3301"/>
                    <a:pt x="9029" y="3069"/>
                    <a:pt x="8065" y="3069"/>
                  </a:cubicBezTo>
                  <a:cubicBezTo>
                    <a:pt x="7102" y="3069"/>
                    <a:pt x="6192" y="3301"/>
                    <a:pt x="5380" y="3721"/>
                  </a:cubicBezTo>
                  <a:lnTo>
                    <a:pt x="473" y="3721"/>
                  </a:lnTo>
                  <a:lnTo>
                    <a:pt x="473" y="769"/>
                  </a:lnTo>
                  <a:lnTo>
                    <a:pt x="473" y="769"/>
                  </a:lnTo>
                  <a:cubicBezTo>
                    <a:pt x="178" y="1130"/>
                    <a:pt x="1" y="1593"/>
                    <a:pt x="1" y="2097"/>
                  </a:cubicBezTo>
                  <a:lnTo>
                    <a:pt x="1" y="14033"/>
                  </a:lnTo>
                  <a:cubicBezTo>
                    <a:pt x="1" y="15193"/>
                    <a:pt x="937" y="16130"/>
                    <a:pt x="2097" y="16130"/>
                  </a:cubicBezTo>
                  <a:lnTo>
                    <a:pt x="14033" y="16130"/>
                  </a:lnTo>
                  <a:cubicBezTo>
                    <a:pt x="15193" y="16130"/>
                    <a:pt x="16130" y="15193"/>
                    <a:pt x="16130" y="14033"/>
                  </a:cubicBezTo>
                  <a:lnTo>
                    <a:pt x="16130" y="2097"/>
                  </a:lnTo>
                  <a:cubicBezTo>
                    <a:pt x="16130" y="937"/>
                    <a:pt x="15193" y="1"/>
                    <a:pt x="1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40;p67"/>
            <p:cNvSpPr/>
            <p:nvPr/>
          </p:nvSpPr>
          <p:spPr>
            <a:xfrm>
              <a:off x="4029550" y="2364475"/>
              <a:ext cx="103950" cy="44850"/>
            </a:xfrm>
            <a:custGeom>
              <a:avLst/>
              <a:gdLst/>
              <a:ahLst/>
              <a:cxnLst/>
              <a:rect l="l" t="t" r="r" b="b"/>
              <a:pathLst>
                <a:path w="4158" h="1794" extrusionOk="0">
                  <a:moveTo>
                    <a:pt x="3266" y="473"/>
                  </a:moveTo>
                  <a:cubicBezTo>
                    <a:pt x="3498" y="473"/>
                    <a:pt x="3685" y="661"/>
                    <a:pt x="3685" y="893"/>
                  </a:cubicBezTo>
                  <a:lnTo>
                    <a:pt x="3685" y="902"/>
                  </a:lnTo>
                  <a:cubicBezTo>
                    <a:pt x="3685" y="1134"/>
                    <a:pt x="3498" y="1321"/>
                    <a:pt x="3266" y="1321"/>
                  </a:cubicBezTo>
                  <a:lnTo>
                    <a:pt x="902" y="1321"/>
                  </a:lnTo>
                  <a:cubicBezTo>
                    <a:pt x="670" y="1321"/>
                    <a:pt x="474" y="1134"/>
                    <a:pt x="474" y="902"/>
                  </a:cubicBezTo>
                  <a:lnTo>
                    <a:pt x="474" y="893"/>
                  </a:lnTo>
                  <a:cubicBezTo>
                    <a:pt x="474" y="661"/>
                    <a:pt x="661" y="473"/>
                    <a:pt x="902" y="473"/>
                  </a:cubicBezTo>
                  <a:close/>
                  <a:moveTo>
                    <a:pt x="902" y="1"/>
                  </a:moveTo>
                  <a:cubicBezTo>
                    <a:pt x="402" y="1"/>
                    <a:pt x="1" y="402"/>
                    <a:pt x="1" y="893"/>
                  </a:cubicBezTo>
                  <a:lnTo>
                    <a:pt x="1" y="902"/>
                  </a:lnTo>
                  <a:cubicBezTo>
                    <a:pt x="1" y="1392"/>
                    <a:pt x="402" y="1794"/>
                    <a:pt x="902" y="1794"/>
                  </a:cubicBezTo>
                  <a:lnTo>
                    <a:pt x="3266" y="1794"/>
                  </a:lnTo>
                  <a:cubicBezTo>
                    <a:pt x="3757" y="1794"/>
                    <a:pt x="4158" y="1392"/>
                    <a:pt x="4158" y="902"/>
                  </a:cubicBezTo>
                  <a:lnTo>
                    <a:pt x="4158" y="893"/>
                  </a:lnTo>
                  <a:cubicBezTo>
                    <a:pt x="4158" y="402"/>
                    <a:pt x="3757" y="1"/>
                    <a:pt x="3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41;p67"/>
            <p:cNvSpPr/>
            <p:nvPr/>
          </p:nvSpPr>
          <p:spPr>
            <a:xfrm>
              <a:off x="3865850" y="2455700"/>
              <a:ext cx="205650" cy="205650"/>
            </a:xfrm>
            <a:custGeom>
              <a:avLst/>
              <a:gdLst/>
              <a:ahLst/>
              <a:cxnLst/>
              <a:rect l="l" t="t" r="r" b="b"/>
              <a:pathLst>
                <a:path w="8226" h="8226" extrusionOk="0">
                  <a:moveTo>
                    <a:pt x="4113" y="473"/>
                  </a:moveTo>
                  <a:cubicBezTo>
                    <a:pt x="6121" y="473"/>
                    <a:pt x="7753" y="2106"/>
                    <a:pt x="7753" y="4113"/>
                  </a:cubicBezTo>
                  <a:cubicBezTo>
                    <a:pt x="7753" y="6120"/>
                    <a:pt x="6121" y="7753"/>
                    <a:pt x="4113" y="7753"/>
                  </a:cubicBezTo>
                  <a:cubicBezTo>
                    <a:pt x="2106" y="7753"/>
                    <a:pt x="474" y="6120"/>
                    <a:pt x="474" y="4113"/>
                  </a:cubicBezTo>
                  <a:cubicBezTo>
                    <a:pt x="474" y="2106"/>
                    <a:pt x="2106" y="473"/>
                    <a:pt x="4113" y="473"/>
                  </a:cubicBezTo>
                  <a:close/>
                  <a:moveTo>
                    <a:pt x="4113" y="0"/>
                  </a:moveTo>
                  <a:cubicBezTo>
                    <a:pt x="1847" y="0"/>
                    <a:pt x="1" y="1847"/>
                    <a:pt x="1" y="4113"/>
                  </a:cubicBezTo>
                  <a:cubicBezTo>
                    <a:pt x="1" y="6388"/>
                    <a:pt x="1847" y="8225"/>
                    <a:pt x="4113" y="8225"/>
                  </a:cubicBezTo>
                  <a:cubicBezTo>
                    <a:pt x="6379" y="8225"/>
                    <a:pt x="8226" y="6388"/>
                    <a:pt x="8226" y="4113"/>
                  </a:cubicBezTo>
                  <a:cubicBezTo>
                    <a:pt x="8226" y="1847"/>
                    <a:pt x="6379" y="0"/>
                    <a:pt x="4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42;p67"/>
            <p:cNvSpPr/>
            <p:nvPr/>
          </p:nvSpPr>
          <p:spPr>
            <a:xfrm>
              <a:off x="3907125" y="2513675"/>
              <a:ext cx="123125" cy="101625"/>
            </a:xfrm>
            <a:custGeom>
              <a:avLst/>
              <a:gdLst/>
              <a:ahLst/>
              <a:cxnLst/>
              <a:rect l="l" t="t" r="r" b="b"/>
              <a:pathLst>
                <a:path w="4925" h="4065" extrusionOk="0">
                  <a:moveTo>
                    <a:pt x="1499" y="1"/>
                  </a:moveTo>
                  <a:cubicBezTo>
                    <a:pt x="669" y="1"/>
                    <a:pt x="0" y="670"/>
                    <a:pt x="0" y="1500"/>
                  </a:cubicBezTo>
                  <a:cubicBezTo>
                    <a:pt x="0" y="2195"/>
                    <a:pt x="419" y="2864"/>
                    <a:pt x="1213" y="3426"/>
                  </a:cubicBezTo>
                  <a:cubicBezTo>
                    <a:pt x="1784" y="3828"/>
                    <a:pt x="2355" y="4042"/>
                    <a:pt x="2382" y="4051"/>
                  </a:cubicBezTo>
                  <a:cubicBezTo>
                    <a:pt x="2409" y="4060"/>
                    <a:pt x="2436" y="4064"/>
                    <a:pt x="2462" y="4064"/>
                  </a:cubicBezTo>
                  <a:cubicBezTo>
                    <a:pt x="2489" y="4064"/>
                    <a:pt x="2516" y="4060"/>
                    <a:pt x="2543" y="4051"/>
                  </a:cubicBezTo>
                  <a:cubicBezTo>
                    <a:pt x="2569" y="4042"/>
                    <a:pt x="3221" y="3801"/>
                    <a:pt x="3827" y="3337"/>
                  </a:cubicBezTo>
                  <a:cubicBezTo>
                    <a:pt x="4022" y="3186"/>
                    <a:pt x="3872" y="2912"/>
                    <a:pt x="3681" y="2912"/>
                  </a:cubicBezTo>
                  <a:cubicBezTo>
                    <a:pt x="3635" y="2912"/>
                    <a:pt x="3588" y="2927"/>
                    <a:pt x="3542" y="2963"/>
                  </a:cubicBezTo>
                  <a:cubicBezTo>
                    <a:pt x="3114" y="3284"/>
                    <a:pt x="2650" y="3498"/>
                    <a:pt x="2462" y="3578"/>
                  </a:cubicBezTo>
                  <a:cubicBezTo>
                    <a:pt x="2293" y="3507"/>
                    <a:pt x="1891" y="3319"/>
                    <a:pt x="1490" y="3034"/>
                  </a:cubicBezTo>
                  <a:cubicBezTo>
                    <a:pt x="651" y="2445"/>
                    <a:pt x="473" y="1874"/>
                    <a:pt x="473" y="1500"/>
                  </a:cubicBezTo>
                  <a:cubicBezTo>
                    <a:pt x="473" y="937"/>
                    <a:pt x="937" y="474"/>
                    <a:pt x="1499" y="474"/>
                  </a:cubicBezTo>
                  <a:cubicBezTo>
                    <a:pt x="1802" y="474"/>
                    <a:pt x="2088" y="607"/>
                    <a:pt x="2284" y="830"/>
                  </a:cubicBezTo>
                  <a:cubicBezTo>
                    <a:pt x="2342" y="884"/>
                    <a:pt x="2402" y="911"/>
                    <a:pt x="2462" y="911"/>
                  </a:cubicBezTo>
                  <a:cubicBezTo>
                    <a:pt x="2523" y="911"/>
                    <a:pt x="2583" y="884"/>
                    <a:pt x="2641" y="830"/>
                  </a:cubicBezTo>
                  <a:cubicBezTo>
                    <a:pt x="2837" y="607"/>
                    <a:pt x="3122" y="474"/>
                    <a:pt x="3426" y="474"/>
                  </a:cubicBezTo>
                  <a:cubicBezTo>
                    <a:pt x="3988" y="474"/>
                    <a:pt x="4452" y="937"/>
                    <a:pt x="4452" y="1500"/>
                  </a:cubicBezTo>
                  <a:cubicBezTo>
                    <a:pt x="4452" y="1705"/>
                    <a:pt x="4398" y="1910"/>
                    <a:pt x="4300" y="2106"/>
                  </a:cubicBezTo>
                  <a:cubicBezTo>
                    <a:pt x="4210" y="2292"/>
                    <a:pt x="4369" y="2449"/>
                    <a:pt x="4527" y="2449"/>
                  </a:cubicBezTo>
                  <a:cubicBezTo>
                    <a:pt x="4604" y="2449"/>
                    <a:pt x="4681" y="2411"/>
                    <a:pt x="4728" y="2320"/>
                  </a:cubicBezTo>
                  <a:cubicBezTo>
                    <a:pt x="4862" y="2053"/>
                    <a:pt x="4925" y="1785"/>
                    <a:pt x="4925" y="1500"/>
                  </a:cubicBezTo>
                  <a:cubicBezTo>
                    <a:pt x="4925" y="670"/>
                    <a:pt x="4255" y="1"/>
                    <a:pt x="3426" y="1"/>
                  </a:cubicBezTo>
                  <a:cubicBezTo>
                    <a:pt x="3069" y="1"/>
                    <a:pt x="2730" y="126"/>
                    <a:pt x="2462" y="349"/>
                  </a:cubicBezTo>
                  <a:cubicBezTo>
                    <a:pt x="2195" y="126"/>
                    <a:pt x="1856" y="1"/>
                    <a:pt x="1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</a:t>
            </a:r>
            <a:endParaRPr/>
          </a:p>
        </p:txBody>
      </p:sp>
      <p:pic>
        <p:nvPicPr>
          <p:cNvPr id="5" name="Picture 4" descr="1-Intro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214428"/>
            <a:ext cx="7095276" cy="33575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Inheritance Relationship</a:t>
            </a:r>
            <a:endParaRPr/>
          </a:p>
        </p:txBody>
      </p:sp>
      <p:pic>
        <p:nvPicPr>
          <p:cNvPr id="4" name="Picture 3" descr="2-Inheritance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142990"/>
            <a:ext cx="7212078" cy="350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Composition Relationship</a:t>
            </a:r>
            <a:endParaRPr/>
          </a:p>
        </p:txBody>
      </p:sp>
      <p:pic>
        <p:nvPicPr>
          <p:cNvPr id="5" name="Picture 4" descr="3-Composition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142990"/>
            <a:ext cx="7429552" cy="3519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Dependency Relationship</a:t>
            </a:r>
            <a:endParaRPr/>
          </a:p>
        </p:txBody>
      </p:sp>
      <p:pic>
        <p:nvPicPr>
          <p:cNvPr id="4" name="Picture 3" descr="4-Dependency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071552"/>
            <a:ext cx="7429520" cy="3545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3 Types of Relationships</a:t>
            </a:r>
            <a:endParaRPr/>
          </a:p>
        </p:txBody>
      </p:sp>
      <p:pic>
        <p:nvPicPr>
          <p:cNvPr id="5" name="Picture 4" descr="5-Three types of Relationsh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214428"/>
            <a:ext cx="5794417" cy="3293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1613</Words>
  <PresentationFormat>On-screen Show (16:9)</PresentationFormat>
  <Paragraphs>237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Kawaii Interface for Marketing by Slidesgo</vt:lpstr>
      <vt:lpstr>Design Pattern</vt:lpstr>
      <vt:lpstr>Slide 2</vt:lpstr>
      <vt:lpstr>NOTE!</vt:lpstr>
      <vt:lpstr>Slide 4</vt:lpstr>
      <vt:lpstr>Example</vt:lpstr>
      <vt:lpstr>Inheritance Relationship</vt:lpstr>
      <vt:lpstr>Composition Relationship</vt:lpstr>
      <vt:lpstr>Dependency Relationship</vt:lpstr>
      <vt:lpstr>3 Types of Relationships</vt:lpstr>
      <vt:lpstr>Behavioral Patterns</vt:lpstr>
      <vt:lpstr>State Pattern</vt:lpstr>
      <vt:lpstr>State Pattern</vt:lpstr>
      <vt:lpstr>State Pattern</vt:lpstr>
      <vt:lpstr>Let’s demonstrate a sample problem (scenario),  and how to solve that problem using State Pattern in Java</vt:lpstr>
      <vt:lpstr>State Pattern</vt:lpstr>
      <vt:lpstr>Strategy Pattern</vt:lpstr>
      <vt:lpstr>Let’s demonstrate a sample problem (scenario),  and how to solve that problem using Strategy Pattern in Java</vt:lpstr>
      <vt:lpstr>Strategy Pattern</vt:lpstr>
      <vt:lpstr>Strategy Pattern</vt:lpstr>
      <vt:lpstr>Template Pattern</vt:lpstr>
      <vt:lpstr>Let’s demonstrate a sample problem (scenario),  and how to solve that problem using  Template Pattern in Java</vt:lpstr>
      <vt:lpstr>Template Pattern</vt:lpstr>
      <vt:lpstr>Structural Patterns</vt:lpstr>
      <vt:lpstr>Composite Pattern</vt:lpstr>
      <vt:lpstr>Composite Pattern</vt:lpstr>
      <vt:lpstr>Composite Pattern</vt:lpstr>
      <vt:lpstr>Composite Pattern</vt:lpstr>
      <vt:lpstr>Let’s demonstrate a sample problem (scenario),  and how to solve that problem using  Composite Pattern in Java</vt:lpstr>
      <vt:lpstr>Composite Pattern</vt:lpstr>
      <vt:lpstr>Adapter Pattern</vt:lpstr>
      <vt:lpstr>Let’s demonstrate a sample problem (scenario),  and how to solve that problem using  Adapter Pattern in Java</vt:lpstr>
      <vt:lpstr>Adapter Pattern</vt:lpstr>
      <vt:lpstr>Bridge Pattern</vt:lpstr>
      <vt:lpstr>Let’s demonstrate a sample problem (scenario),  and how to solve that problem using  Bridge Pattern in Java</vt:lpstr>
      <vt:lpstr>Bridge Pattern</vt:lpstr>
      <vt:lpstr>Bridge Pattern</vt:lpstr>
      <vt:lpstr>Bridge Pattern</vt:lpstr>
      <vt:lpstr>Bridge Pattern</vt:lpstr>
      <vt:lpstr>Bridge Pattern</vt:lpstr>
      <vt:lpstr>Decorator Pattern</vt:lpstr>
      <vt:lpstr>Let’s demonstrate a sample problem (scenario),  and how to solve that problem using  Decorator Pattern in Java</vt:lpstr>
      <vt:lpstr>Decorator Pattern</vt:lpstr>
      <vt:lpstr>Decorator Pattern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cp:lastModifiedBy>Houwaey-</cp:lastModifiedBy>
  <cp:revision>140</cp:revision>
  <dcterms:modified xsi:type="dcterms:W3CDTF">2022-04-30T17:06:04Z</dcterms:modified>
</cp:coreProperties>
</file>