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56"/>
  </p:notesMasterIdLst>
  <p:sldIdLst>
    <p:sldId id="256" r:id="rId2"/>
    <p:sldId id="257" r:id="rId3"/>
    <p:sldId id="307" r:id="rId4"/>
    <p:sldId id="260" r:id="rId5"/>
    <p:sldId id="308" r:id="rId6"/>
    <p:sldId id="265" r:id="rId7"/>
    <p:sldId id="305" r:id="rId8"/>
    <p:sldId id="310" r:id="rId9"/>
    <p:sldId id="309" r:id="rId10"/>
    <p:sldId id="312" r:id="rId11"/>
    <p:sldId id="258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66" r:id="rId21"/>
    <p:sldId id="324" r:id="rId22"/>
    <p:sldId id="325" r:id="rId23"/>
    <p:sldId id="326" r:id="rId24"/>
    <p:sldId id="327" r:id="rId25"/>
    <p:sldId id="328" r:id="rId26"/>
    <p:sldId id="311" r:id="rId27"/>
    <p:sldId id="331" r:id="rId28"/>
    <p:sldId id="334" r:id="rId29"/>
    <p:sldId id="333" r:id="rId30"/>
    <p:sldId id="332" r:id="rId31"/>
    <p:sldId id="335" r:id="rId32"/>
    <p:sldId id="336" r:id="rId33"/>
    <p:sldId id="337" r:id="rId34"/>
    <p:sldId id="338" r:id="rId35"/>
    <p:sldId id="339" r:id="rId36"/>
    <p:sldId id="329" r:id="rId37"/>
    <p:sldId id="340" r:id="rId38"/>
    <p:sldId id="341" r:id="rId39"/>
    <p:sldId id="342" r:id="rId40"/>
    <p:sldId id="343" r:id="rId41"/>
    <p:sldId id="344" r:id="rId42"/>
    <p:sldId id="348" r:id="rId43"/>
    <p:sldId id="349" r:id="rId44"/>
    <p:sldId id="345" r:id="rId45"/>
    <p:sldId id="262" r:id="rId46"/>
    <p:sldId id="259" r:id="rId47"/>
    <p:sldId id="277" r:id="rId48"/>
    <p:sldId id="350" r:id="rId49"/>
    <p:sldId id="351" r:id="rId50"/>
    <p:sldId id="352" r:id="rId51"/>
    <p:sldId id="353" r:id="rId52"/>
    <p:sldId id="354" r:id="rId53"/>
    <p:sldId id="355" r:id="rId54"/>
    <p:sldId id="346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4E6529-5157-45DB-8FA0-FE0669C4FB9E}">
  <a:tblStyle styleId="{CC4E6529-5157-45DB-8FA0-FE0669C4F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71" autoAdjust="0"/>
    <p:restoredTop sz="83656" autoAdjust="0"/>
  </p:normalViewPr>
  <p:slideViewPr>
    <p:cSldViewPr>
      <p:cViewPr varScale="1">
        <p:scale>
          <a:sx n="98" d="100"/>
          <a:sy n="98" d="100"/>
        </p:scale>
        <p:origin x="-1104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the files, use wildcard or use “.” to add all in the current working directory recursively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are fixing a bug and accidentally saw a typo in the existing code, you have to make 2 separate commits. One for the</a:t>
            </a:r>
            <a:r>
              <a:rPr lang="en-US" baseline="0" dirty="0" smtClean="0"/>
              <a:t> </a:t>
            </a:r>
            <a:r>
              <a:rPr lang="en-US" dirty="0" smtClean="0"/>
              <a:t>bug, and one for the typo.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accidentally staged them using "</a:t>
            </a:r>
            <a:r>
              <a:rPr lang="en-US" dirty="0" err="1" smtClean="0"/>
              <a:t>git</a:t>
            </a:r>
            <a:r>
              <a:rPr lang="en-US" dirty="0" smtClean="0"/>
              <a:t> add .", we can still</a:t>
            </a:r>
            <a:r>
              <a:rPr lang="en-US" baseline="0" dirty="0" smtClean="0"/>
              <a:t> </a:t>
            </a:r>
            <a:r>
              <a:rPr lang="en-US" dirty="0" err="1" smtClean="0"/>
              <a:t>unstage</a:t>
            </a:r>
            <a:r>
              <a:rPr lang="en-US" dirty="0" smtClean="0"/>
              <a:t> them and we'll talk about it later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-a means all modified files (only</a:t>
            </a:r>
            <a:r>
              <a:rPr lang="en-US" baseline="0" dirty="0" smtClean="0"/>
              <a:t> for staged)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bg2"/>
                </a:solidFill>
              </a:rPr>
              <a:t>NOTE</a:t>
            </a:r>
            <a:r>
              <a:rPr lang="en-US" dirty="0" smtClean="0">
                <a:solidFill>
                  <a:schemeClr val="bg2"/>
                </a:solidFill>
              </a:rPr>
              <a:t>: </a:t>
            </a:r>
            <a:r>
              <a:rPr lang="en-US" dirty="0" err="1" smtClean="0">
                <a:solidFill>
                  <a:schemeClr val="bg2"/>
                </a:solidFill>
              </a:rPr>
              <a:t>Difftool</a:t>
            </a:r>
            <a:r>
              <a:rPr lang="en-US" dirty="0" smtClean="0">
                <a:solidFill>
                  <a:schemeClr val="bg2"/>
                </a:solidFill>
              </a:rPr>
              <a:t> is not common used nowadays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itchFamily="49" charset="0"/>
              <a:buNone/>
            </a:pP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master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main branch</a:t>
            </a:r>
          </a:p>
          <a:p>
            <a:pPr>
              <a:buFont typeface="Courier New" pitchFamily="49" charset="0"/>
              <a:buNone/>
            </a:pP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reference to the current branch</a:t>
            </a:r>
          </a:p>
          <a:p>
            <a:pPr>
              <a:buFont typeface="Courier New" pitchFamily="49" charset="0"/>
              <a:buNone/>
            </a:pP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None/>
            </a:pP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~1 (tilde 1) is to say how many steps we want</a:t>
            </a:r>
            <a:r>
              <a:rPr lang="en-US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to</a:t>
            </a:r>
            <a:r>
              <a:rPr lang="en-US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go back</a:t>
            </a: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We can specify</a:t>
            </a:r>
            <a:r>
              <a:rPr lang="en-PH" baseline="0" dirty="0" smtClean="0"/>
              <a:t> all the files we want to unstage, use wildcard, or use “.” to unstage all in the current working directory recursively.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restore” won’t restore the untracked files because it’s not yet existing in the staging area. To remove those untracked files, use “git clean”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err="1" smtClean="0"/>
              <a:t>Ooops</a:t>
            </a:r>
            <a:r>
              <a:rPr lang="en-PH" dirty="0" smtClean="0"/>
              <a:t>!</a:t>
            </a:r>
            <a:r>
              <a:rPr lang="en-PH" baseline="0" dirty="0" smtClean="0"/>
              <a:t> We shouldn’t have deleted that file!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</a:t>
            </a:r>
            <a:r>
              <a:rPr lang="en-PH" baseline="0" dirty="0" smtClean="0"/>
              <a:t>after=“one week ago”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--after=“one month ago”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GREP - Global Regular Expression Print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HEAD~2 = from HEAD, go 2 steps back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HEAD pointer will then change to specified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/>
            </a:r>
            <a:br>
              <a:rPr lang="en-PH" baseline="0" dirty="0" smtClean="0"/>
            </a:br>
            <a:r>
              <a:rPr lang="en-PH" baseline="0" dirty="0" smtClean="0"/>
              <a:t>NOTE: do not make any changes/commits, just look around and experiment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Checkout the initial commit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-e is to display email instead of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-L 1,2 is to show lines 1 to 2 (for large files)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You can also checkout using a tag same as commit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“git tag” is to view all the tags you have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“-n” is to see all the messages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“-d” is to delete tag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sz="1100" b="1" dirty="0" smtClean="0"/>
              <a:t>Work with Branches</a:t>
            </a:r>
            <a:endParaRPr lang="en-PH" b="1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 - You won't be able to see the commits made in the </a:t>
            </a:r>
            <a:r>
              <a:rPr lang="en-US" baseline="0" dirty="0" err="1" smtClean="0"/>
              <a:t>bugfix</a:t>
            </a:r>
            <a:r>
              <a:rPr lang="en-US" baseline="0" dirty="0" smtClean="0"/>
              <a:t> branch because it is ahead of the master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r>
              <a:rPr lang="en-PH" i="1" dirty="0" smtClean="0">
                <a:solidFill>
                  <a:srgbClr val="002060"/>
                </a:solidFill>
              </a:rPr>
              <a:t> --all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baseline="0" dirty="0" smtClean="0"/>
              <a:t>Use “--all” to see it regardless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branch -d feature/login-form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 By default,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preventing us to delete the branch unless we are 100% sure that we want to delete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baseline="0" dirty="0" smtClean="0"/>
              <a:t>We will not delete this branch since we will going to use that in the next lecture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Comparing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Branches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master..feature/login-form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show me the commits that are in feature branch and not yet existing in master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master..feature/login-form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show the difference between master and feature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feature/login-form</a:t>
            </a:r>
            <a:endParaRPr lang="en-PH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since we are already in master branch, we can simply remove the "master.." in the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But it will be on a reverse diff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Stashing</a:t>
            </a: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You can’t just simply change your branch if you have code changes that haven’t committed 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Either you commit them, or use stash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But you can’t just simply commit it if you are not sure yet about the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i="0" baseline="0" dirty="0" smtClean="0"/>
              <a:t> Stashing means storing it to a safe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NOTE: By default, untracked files will not be included in stash command. We can use “--all”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0" baseline="0" dirty="0" smtClean="0"/>
              <a:t> “--all -m”, “-a -m”, “-am” are all the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show 1</a:t>
            </a: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0" baseline="0" dirty="0" smtClean="0"/>
              <a:t>   - We can now apply the changes saved in stash, but first we need to check the changes made on those stashes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PH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pop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   - same as apply, but it will remove that stash from the list of stashes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0" baseline="0" dirty="0" smtClean="0"/>
              <a:t>- After merging in Fast-forward, both branches are now pointed on the same commit.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/>
              <a:t>- The problem with fast-forward is you will not be able to see what are the commits made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3-way Merges</a:t>
            </a: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1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feature/registration</a:t>
            </a:r>
            <a:r>
              <a:rPr lang="en-PH" i="0" baseline="0" dirty="0" smtClean="0"/>
              <a:t> - is now ahead of master by 1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master</a:t>
            </a:r>
            <a:r>
              <a:rPr lang="en-PH" i="0" baseline="0" dirty="0" smtClean="0"/>
              <a:t> - after a new commit made in master directly, both branches are now diverged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merge feature/registration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baseline="0" dirty="0" smtClean="0">
                <a:solidFill>
                  <a:srgbClr val="002060"/>
                </a:solidFill>
              </a:rPr>
              <a:t>   </a:t>
            </a:r>
            <a:r>
              <a:rPr lang="en-PH" i="0" baseline="0" dirty="0" smtClean="0">
                <a:solidFill>
                  <a:srgbClr val="002060"/>
                </a:solidFill>
              </a:rPr>
              <a:t>- this will automatically use no-ff as we configured it already using “git </a:t>
            </a:r>
            <a:r>
              <a:rPr lang="en-PH" i="0" baseline="0" dirty="0" err="1" smtClean="0">
                <a:solidFill>
                  <a:srgbClr val="002060"/>
                </a:solidFill>
              </a:rPr>
              <a:t>config</a:t>
            </a:r>
            <a:r>
              <a:rPr lang="en-PH" i="0" baseline="0" dirty="0" smtClean="0">
                <a:solidFill>
                  <a:srgbClr val="002060"/>
                </a:solidFill>
              </a:rPr>
              <a:t> --global </a:t>
            </a:r>
            <a:r>
              <a:rPr lang="en-PH" i="0" baseline="0" dirty="0" err="1" smtClean="0">
                <a:solidFill>
                  <a:srgbClr val="002060"/>
                </a:solidFill>
              </a:rPr>
              <a:t>merge.ff</a:t>
            </a:r>
            <a:r>
              <a:rPr lang="en-PH" i="0" baseline="0" dirty="0" smtClean="0">
                <a:solidFill>
                  <a:srgbClr val="002060"/>
                </a:solidFill>
              </a:rPr>
              <a:t> 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>
                <a:solidFill>
                  <a:srgbClr val="002060"/>
                </a:solidFill>
              </a:rPr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Merged Branches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--merged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>
                <a:solidFill>
                  <a:srgbClr val="002060"/>
                </a:solidFill>
              </a:rPr>
              <a:t>   - this command is to view the list of branches that you have merged to the current branch </a:t>
            </a:r>
            <a:r>
              <a:rPr lang="en-PH" b="0" i="1" baseline="0" dirty="0" smtClean="0">
                <a:solidFill>
                  <a:srgbClr val="002060"/>
                </a:solidFill>
              </a:rPr>
              <a:t>(master)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0" baseline="0" dirty="0" smtClean="0">
                <a:solidFill>
                  <a:srgbClr val="002060"/>
                </a:solidFill>
              </a:rPr>
              <a:t>   - as a best practice, once you’ve merged your branch to the master, delete it. </a:t>
            </a:r>
            <a:r>
              <a:rPr lang="en-PH" i="1" baseline="0" dirty="0" smtClean="0">
                <a:solidFill>
                  <a:srgbClr val="002060"/>
                </a:solidFill>
              </a:rPr>
              <a:t>(to avoid confusion)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--no-merge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 command is to view the list of branches that are not yet merged to the current branch </a:t>
            </a: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(master)</a:t>
            </a: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i="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Merge Conflicts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create </a:t>
            </a:r>
            <a:r>
              <a:rPr lang="en-PH" b="0" i="0" baseline="0" dirty="0" err="1" smtClean="0"/>
              <a:t>bugfix</a:t>
            </a:r>
            <a:r>
              <a:rPr lang="en-PH" b="0" i="0" baseline="0" dirty="0" smtClean="0"/>
              <a:t>/registration branch from master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Add some changes in registration.txt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PH" b="0" i="0" baseline="0" dirty="0" smtClean="0"/>
              <a:t>Switch back to master, and add some changes too in registration.txt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after this command you will see that we have merge conflict in registration.txt as both branches made separate changes in same file</a:t>
            </a: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1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Visual Merge Tools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mergetool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once executed, p4merge will be opened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resolve the merge conflict using p4merge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i="0" baseline="0" dirty="0" smtClean="0"/>
              <a:t>Abort a 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--abort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0" i="0" baseline="0" dirty="0" smtClean="0"/>
              <a:t>   - if you are not sure yet about the merge conflict, you can abort the merging and will reset as if you never merged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Undoing a Faulty Merge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b="0" i="0" baseline="0" dirty="0" smtClean="0"/>
              <a:t>Removing commits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baseline="0" dirty="0" smtClean="0"/>
              <a:t>NOTE</a:t>
            </a:r>
            <a:r>
              <a:rPr lang="en" sz="1100" b="0" i="0" baseline="0" dirty="0" smtClean="0"/>
              <a:t>: </a:t>
            </a:r>
            <a:r>
              <a:rPr lang="en-US" sz="1100" b="0" i="0" baseline="0" dirty="0" smtClean="0"/>
              <a:t>But you need to be careful on removing commits, and do this only if you haven't shared yet your changes with others.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	- It’s not possible when code has been pushed already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- Copy the latest commit id and paste it somewhere so we can revert to that state later 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e33aa11)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 Reverting commits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must have an error since you are reverting a merge 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-m 1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means the first parent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the target commit which is the last 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If we want to merge again the </a:t>
            </a:r>
            <a:r>
              <a:rPr lang="en-PH" sz="1100" b="0" i="0" baseline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branch after reverting it, we don’t have to use “git merge” command again.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We can just simply revert the revert commit.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/>
              <a:t>Local</a:t>
            </a:r>
            <a:r>
              <a:rPr lang="en-PH" b="1" baseline="0" dirty="0" smtClean="0"/>
              <a:t> Repositories </a:t>
            </a:r>
            <a:r>
              <a:rPr lang="en-PH" baseline="0" dirty="0" smtClean="0"/>
              <a:t>won’t be updated automatically if there’s a changes uploaded to the Centralized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By practice, we need to create first an empty Repository to the centralized repository before doing any codes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1" dirty="0" smtClean="0"/>
              <a:t>Creating a GitHub Repository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baseline="0" dirty="0" smtClean="0"/>
              <a:t>- D</a:t>
            </a:r>
            <a:r>
              <a:rPr lang="en" sz="1100" b="0" i="0" baseline="0" dirty="0" smtClean="0"/>
              <a:t>emonstrate how to create a repository in GitHub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0" i="0" baseline="0" dirty="0" smtClean="0"/>
              <a:t>===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Adding Collaborators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Demonstrate how to add collaborators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" sz="1100" b="1" dirty="0" smtClean="0"/>
              <a:t>Cloning a Repository</a:t>
            </a:r>
            <a:endParaRPr lang="en-PH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1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/>
              <a:t>Origin</a:t>
            </a:r>
            <a:r>
              <a:rPr lang="en-PH" sz="1100" b="0" i="0" baseline="0" dirty="0" smtClean="0"/>
              <a:t> - remote tracking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/>
              <a:t>-v - </a:t>
            </a:r>
            <a:r>
              <a:rPr lang="en-PH" sz="1100" b="0" i="0" baseline="0" dirty="0" smtClean="0"/>
              <a:t>to get more details about the remote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Pulling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this will merge the updated code in the centralized repo and our changes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By practice, we only merge master-&gt;release branch (vice versa), then push your feature branch to centralized server then create a pull request to release</a:t>
            </a:r>
            <a:endParaRPr lang="en-PH" sz="1100" b="0" i="1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Pushing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Send your commits to centralized repository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If there’s new changes made in same branch (by others), Git will not allow you to push. You need to pull first to update your local repo.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push -u origin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   - if the branch you are trying to push is not yet existing in the centralized repo (origin)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1" i="0" baseline="0" dirty="0" smtClean="0"/>
              <a:t>Storing Credentials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credential.helper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cache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this will store your credentials for 15mins</a:t>
            </a: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Sharing Tags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push origin --delete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this will delete the tag from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but it will not be deleted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tag -d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to delete tag in local repo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Sharing Branches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push -D origin feature/sample-branch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</a:rPr>
              <a:t>- to delete the branch from the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   - there’s a scenario where you need to delete your branch from the origin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===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Collaboration Workflow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fetch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to fetch the new branch created in </a:t>
            </a:r>
            <a:r>
              <a:rPr lang="en-PH" sz="1100" b="0" i="0" baseline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>
                <a:solidFill>
                  <a:srgbClr val="002060"/>
                </a:solidFill>
              </a:rPr>
              <a:t>   - you won’t be able to see it as it is only a remote tracking branch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>
              <a:solidFill>
                <a:srgbClr val="00206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1" i="0" baseline="0" dirty="0" smtClean="0"/>
              <a:t>Pull Requests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Quite often as part of implementing a new feature or fixing a bug, we would like the other team members to have feedback about our code.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This is where we use pull request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baseline="0" dirty="0" smtClean="0"/>
              <a:t>- With pull request, we open a discussion with the team before merging our changes to the master / release branch.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100" b="0" i="0" baseline="0" dirty="0" smtClean="0"/>
              <a:t>Create branch protection rule, require at least 1 approver (pattern: release/*, master)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100" b="0" i="0" baseline="0" dirty="0" smtClean="0"/>
              <a:t>Create release/account-maintenance in </a:t>
            </a:r>
            <a:r>
              <a:rPr lang="en-PH" sz="1100" b="0" i="0" baseline="0" dirty="0" err="1" smtClean="0"/>
              <a:t>github</a:t>
            </a:r>
            <a:r>
              <a:rPr lang="en-PH" sz="1100" b="0" i="0" baseline="0" dirty="0" smtClean="0"/>
              <a:t> from master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PH" sz="1100" b="0" i="0" baseline="0" dirty="0" smtClean="0"/>
              <a:t>---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baseline="0" dirty="0" smtClean="0"/>
              <a:t>NOTE</a:t>
            </a:r>
            <a:r>
              <a:rPr lang="en-US" sz="1100" b="0" i="0" baseline="0" dirty="0" smtClean="0"/>
              <a:t>: there's a discussion whether who should merge the pull request, if the requestor or some other person. But it’s actually depends on your team’s culture.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0" i="0" baseline="0" dirty="0" smtClean="0"/>
              <a:t>There's no right or wrong answer with that.</a:t>
            </a: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8bca512db4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8bca512db4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* Once</a:t>
            </a:r>
            <a:r>
              <a:rPr lang="en-PH" baseline="0" dirty="0" smtClean="0"/>
              <a:t> you have pushed your code, it’s final.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Example of Bad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Rendered restaurants the map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missing “on”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Fixed a typo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common issue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it’s a noise in our history because we shouldn’t have a</a:t>
            </a:r>
            <a:r>
              <a:rPr lang="en" baseline="0" dirty="0" smtClean="0"/>
              <a:t> typo on the first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we can just simply merge this commit on the commit before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</a:t>
            </a:r>
            <a:r>
              <a:rPr lang="en-US" baseline="0" dirty="0" smtClean="0"/>
              <a:t>Changed the color of restaurants color</a:t>
            </a:r>
            <a:r>
              <a:rPr lang="en" baseline="0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this is part of rendering restaurants’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we can merge this also to that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SUMMARY: Ideally, we should combine those 3 commits into 1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</a:t>
            </a:r>
            <a:r>
              <a:rPr lang="en-US" baseline="0" dirty="0" smtClean="0"/>
              <a:t>Added a reference to Google Map SDK</a:t>
            </a:r>
            <a:r>
              <a:rPr lang="en" baseline="0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-US" baseline="0" dirty="0" smtClean="0"/>
              <a:t>the problem is the position of this commit to the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should be placed before rendering restaurants on Google Map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</a:pPr>
            <a:r>
              <a:rPr lang="en-PH" baseline="0" dirty="0" smtClean="0"/>
              <a:t> Scenario: If we checkout our code to “Rendered restaurants on the map”, our application will not going to work,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	because, that that point of the time, we don’t have a reference to Google Map	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Either</a:t>
            </a:r>
            <a:r>
              <a:rPr lang="en" baseline="0" dirty="0" smtClean="0"/>
              <a:t> we move this commit before that rendering or we combine this commit to that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“WIP”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it doesn’t makes any sense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in the future, we’re not gonna be able to extract any information from this commit on WHAT was changed and WHY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We either drop this commit or change its message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en-US" dirty="0" smtClean="0"/>
              <a:t>Updated terms of service and Google Map SDK version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this commit combined</a:t>
            </a:r>
            <a:r>
              <a:rPr lang="en" baseline="0" dirty="0" smtClean="0"/>
              <a:t> 2 separate kinds of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updating the terms of service has nothing to do with updating google map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We should separate that commit into 2 commits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 - </a:t>
            </a:r>
            <a:r>
              <a:rPr lang="en" dirty="0" smtClean="0"/>
              <a:t>what is this??</a:t>
            </a:r>
            <a:r>
              <a:rPr lang="en" baseline="0" dirty="0" smtClean="0"/>
              <a:t> </a:t>
            </a:r>
            <a:r>
              <a:rPr lang="en-US" baseline="0" dirty="0" smtClean="0"/>
              <a:t>N</a:t>
            </a:r>
            <a:r>
              <a:rPr lang="en" baseline="0" dirty="0" smtClean="0"/>
              <a:t>obody knows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either drop this commit or change its message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HEAD~3..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it’s so ugly and adding so much noise in our commit history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0" baseline="0" dirty="0" smtClean="0"/>
              <a:t>   - we need to reset and revert again with our own message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sz="1100" b="0" i="0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--abort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if we encounter issue</a:t>
            </a: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" sz="1100" b="1" dirty="0" smtClean="0"/>
              <a:t>Recovering Lost Commits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reset --hard HEAD~6</a:t>
            </a:r>
            <a:endParaRPr lang="en-PH" dirty="0" smtClean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</a:t>
            </a:r>
            <a:r>
              <a:rPr lang="en-PH" sz="1100" b="0" i="0" baseline="0" dirty="0" err="1" smtClean="0"/>
              <a:t>Ooops</a:t>
            </a:r>
            <a:r>
              <a:rPr lang="en-PH" sz="1100" b="0" i="0" baseline="0" dirty="0" smtClean="0"/>
              <a:t>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don’t worry it’s not actually lost, it’s all stored somewhere in our repository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dirty="0" smtClean="0">
              <a:solidFill>
                <a:srgbClr val="00206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commit on HEAD@{0} is the same as the HEAD in our current branch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to recover lost commit, we can use the commit id or the unique identifier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===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PH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Amending</a:t>
            </a:r>
            <a:r>
              <a:rPr kumimoji="0" lang="en-PH" sz="11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the Last Commit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sym typeface="Itim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sym typeface="Itim"/>
              </a:rPr>
              <a:t> - There are cases that you made a commit but then you realized you made a mistake (ex. Typo, or accidentally included unnecessary files)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but then you realized that we should have echoed “blue cafes” on map.txt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code map.txt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1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change “cafes” to “blue cafes”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- we didn’t actually edited the old commit, instead, Git created a new commit with our changes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NOTE: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case you forgot to include a file with our last commit, you can just simply do what we did earlier.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What if we accidentally included unnecessary file to our last commit?</a:t>
            </a: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HEAD~1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PH" sz="1100" b="0" i="0" baseline="0" dirty="0" smtClean="0"/>
              <a:t>   - default is mixed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PH" sz="1100" b="0" i="0" baseline="0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b="1" dirty="0" smtClean="0"/>
              <a:t>Amending an Earlier Commit</a:t>
            </a: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 - In this interactive rebasing, Git will actually re-create all subsequent commits event if we didn’t touch anything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 - Rebasing</a:t>
            </a:r>
            <a:r>
              <a:rPr lang="en-PH" baseline="0" dirty="0" smtClean="0">
                <a:solidFill>
                  <a:schemeClr val="bg2"/>
                </a:solidFill>
              </a:rPr>
              <a:t> rewrites the history, so you should only use this if you haven’t shared your commits with others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SCENARIO: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We forgot to add license in “Added A reference to Google Map SDK”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baseline="0" dirty="0" smtClean="0">
                <a:solidFill>
                  <a:schemeClr val="bg2"/>
                </a:solidFill>
              </a:rPr>
              <a:t>* 2bf6059 Changed the color of restaurant icons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baseline="0" dirty="0" smtClean="0">
                <a:solidFill>
                  <a:schemeClr val="bg2"/>
                </a:solidFill>
              </a:rPr>
              <a:t>* or 5cf0c85^ Added a reference to Google Map SDK</a:t>
            </a: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aseline="0" dirty="0" smtClean="0">
                <a:solidFill>
                  <a:schemeClr val="bg2"/>
                </a:solidFill>
              </a:rPr>
              <a:t>===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sz="11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Dropping Commits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show 85ea84f WIP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show bee8d96 Updated terms of service and Google Map SDK version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Dropping a commit is deleting the commit as if it never happened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- We introduced the file in “85ea84f WIP”, we’re going to have a merge conflict if we delete that commit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SOLUTION: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Resolve the merge conflict using </a:t>
            </a:r>
            <a:r>
              <a:rPr kumimoji="0" lang="en-PH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mergetool</a:t>
            </a: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---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I want to drop the 2</a:t>
            </a:r>
            <a:r>
              <a:rPr kumimoji="0" lang="en-PH" sz="11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nd</a:t>
            </a: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and 3</a:t>
            </a:r>
            <a:r>
              <a:rPr kumimoji="0" lang="en-PH" sz="11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rd</a:t>
            </a:r>
            <a:r>
              <a:rPr kumimoji="0" lang="en-PH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commits from HEAD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endParaRPr kumimoji="0" lang="en-PH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HEAD~3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kumimoji="0" lang="en-PH" sz="1100" b="0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Itim"/>
                <a:cs typeface="Arial" pitchFamily="34" charset="0"/>
                <a:sym typeface="Itim"/>
              </a:rPr>
              <a:t>   - last 3 commits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aseline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b="1" dirty="0" smtClean="0"/>
              <a:t>Squashing Commits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" sz="110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c3406b8 Changed the color of restaurant icons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e9bde06 Fixed a typo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dirty="0" smtClean="0">
                <a:solidFill>
                  <a:schemeClr val="bg2"/>
                </a:solidFill>
              </a:rPr>
              <a:t>b25b1c1 Rendered restaurants on the map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* Those 3 commits should be encapsulated into 1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===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Splitting a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1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US" sz="1100" b="0" dirty="0" smtClean="0">
                <a:solidFill>
                  <a:schemeClr val="dk1"/>
                </a:solidFill>
                <a:latin typeface="Itim"/>
                <a:sym typeface="Itim"/>
              </a:rPr>
              <a:t>8ba6b1d Updated terms of service and Google Map SDK version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dirty="0" smtClean="0">
                <a:solidFill>
                  <a:schemeClr val="dk1"/>
                </a:solidFill>
                <a:latin typeface="Itim"/>
                <a:sym typeface="Itim"/>
              </a:rPr>
              <a:t>- Now we want to split that commit into 2 separate commits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itchFamily="34" charset="0"/>
              <a:buNone/>
              <a:tabLst/>
              <a:defRPr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8ba6b1d^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dirty="0" smtClean="0">
                <a:solidFill>
                  <a:schemeClr val="dk1"/>
                </a:solidFill>
                <a:latin typeface="Itim"/>
                <a:sym typeface="Itim"/>
              </a:rPr>
              <a:t>   - after</a:t>
            </a:r>
            <a:r>
              <a:rPr lang="en-PH" sz="1100" b="0" baseline="0" dirty="0" smtClean="0">
                <a:solidFill>
                  <a:schemeClr val="dk1"/>
                </a:solidFill>
                <a:latin typeface="Itim"/>
                <a:sym typeface="Itim"/>
              </a:rPr>
              <a:t> this command, we select edit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sz="1100" b="0" baseline="0" dirty="0" smtClean="0">
                <a:solidFill>
                  <a:schemeClr val="dk1"/>
                </a:solidFill>
                <a:latin typeface="Itim"/>
                <a:sym typeface="Itim"/>
              </a:rPr>
              <a:t>   - then we want to use reset command to go back to the state before we made that commit</a:t>
            </a:r>
            <a:endParaRPr lang="en-PH" sz="1100" b="0" dirty="0" smtClean="0">
              <a:solidFill>
                <a:schemeClr val="dk1"/>
              </a:solidFill>
              <a:latin typeface="Itim"/>
              <a:sym typeface="Itim"/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b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="0" dirty="0" smtClean="0">
                <a:solidFill>
                  <a:schemeClr val="bg2"/>
                </a:solidFill>
              </a:rPr>
              <a:t>NOTE: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b="0" dirty="0" smtClean="0">
                <a:solidFill>
                  <a:schemeClr val="bg2"/>
                </a:solidFill>
              </a:rPr>
              <a:t>We</a:t>
            </a:r>
            <a:r>
              <a:rPr lang="en-PH" b="0" baseline="0" dirty="0" smtClean="0">
                <a:solidFill>
                  <a:schemeClr val="bg2"/>
                </a:solidFill>
              </a:rPr>
              <a:t> didn’t use “--amend” because we don’t want to </a:t>
            </a:r>
            <a:r>
              <a:rPr lang="en-PH" b="0" baseline="0" dirty="0" err="1" smtClean="0">
                <a:solidFill>
                  <a:schemeClr val="bg2"/>
                </a:solidFill>
              </a:rPr>
              <a:t>ammend</a:t>
            </a:r>
            <a:r>
              <a:rPr lang="en-PH" b="0" baseline="0" dirty="0" smtClean="0">
                <a:solidFill>
                  <a:schemeClr val="bg2"/>
                </a:solidFill>
              </a:rPr>
              <a:t> our commit, what we want is to create 2 separate commits</a:t>
            </a:r>
            <a:endParaRPr lang="en-PH" b="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" sz="1100" dirty="0" smtClean="0"/>
              <a:t>Re-Order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" sz="1100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r>
              <a:rPr lang="en-PH" dirty="0" smtClean="0">
                <a:solidFill>
                  <a:schemeClr val="bg2"/>
                </a:solidFill>
              </a:rPr>
              <a:t>a099f66 Initial commit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None/>
            </a:pPr>
            <a:endParaRPr lang="en-PH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 txBox="1">
            <a:spLocks noGrp="1"/>
          </p:cNvSpPr>
          <p:nvPr>
            <p:ph type="title" hasCustomPrompt="1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>
            <a:spLocks noGrp="1"/>
          </p:cNvSpPr>
          <p:nvPr>
            <p:ph type="body" idx="1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5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47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9" r:id="rId7"/>
    <p:sldLayoutId id="2147483660" r:id="rId8"/>
    <p:sldLayoutId id="2147483664" r:id="rId9"/>
    <p:sldLayoutId id="2147483667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hoj11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285984" y="1928808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Git</a:t>
            </a:r>
            <a:endParaRPr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 Workflow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Staging Area / Index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add to staging area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review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make a snapshot / commit</a:t>
            </a:r>
          </a:p>
          <a:p>
            <a:pPr marL="0" indent="0"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0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Commit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unique id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message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date / time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author</a:t>
            </a:r>
          </a:p>
          <a:p>
            <a:pPr marL="457200" lvl="1" indent="0"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complete snapshot</a:t>
            </a:r>
          </a:p>
          <a:p>
            <a:pPr marL="457200" lvl="1" indent="0"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812;p59"/>
          <p:cNvGrpSpPr/>
          <p:nvPr/>
        </p:nvGrpSpPr>
        <p:grpSpPr>
          <a:xfrm>
            <a:off x="4000496" y="1714494"/>
            <a:ext cx="1428760" cy="857256"/>
            <a:chOff x="1970787" y="2547138"/>
            <a:chExt cx="809652" cy="477139"/>
          </a:xfrm>
        </p:grpSpPr>
        <p:sp>
          <p:nvSpPr>
            <p:cNvPr id="32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 rot="288788">
            <a:off x="4371647" y="1964651"/>
            <a:ext cx="86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Stage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Google Shape;2812;p59"/>
          <p:cNvGrpSpPr/>
          <p:nvPr/>
        </p:nvGrpSpPr>
        <p:grpSpPr>
          <a:xfrm>
            <a:off x="6786578" y="2214560"/>
            <a:ext cx="1428760" cy="857256"/>
            <a:chOff x="1970787" y="2547138"/>
            <a:chExt cx="809652" cy="477139"/>
          </a:xfrm>
        </p:grpSpPr>
        <p:sp>
          <p:nvSpPr>
            <p:cNvPr id="37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 rot="288788">
            <a:off x="7086080" y="2469744"/>
            <a:ext cx="9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Review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Google Shape;2812;p59"/>
          <p:cNvGrpSpPr/>
          <p:nvPr/>
        </p:nvGrpSpPr>
        <p:grpSpPr>
          <a:xfrm>
            <a:off x="4643438" y="3429006"/>
            <a:ext cx="1428760" cy="857256"/>
            <a:chOff x="1970787" y="2547138"/>
            <a:chExt cx="809652" cy="477139"/>
          </a:xfrm>
        </p:grpSpPr>
        <p:sp>
          <p:nvSpPr>
            <p:cNvPr id="42" name="Google Shape;2813;p59"/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14;p59"/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15;p59"/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TextBox 44"/>
          <p:cNvSpPr txBox="1"/>
          <p:nvPr/>
        </p:nvSpPr>
        <p:spPr>
          <a:xfrm rot="288788">
            <a:off x="4942940" y="3684190"/>
            <a:ext cx="9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Commit</a:t>
            </a: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oogle Shape;2731;p59"/>
          <p:cNvGrpSpPr/>
          <p:nvPr/>
        </p:nvGrpSpPr>
        <p:grpSpPr>
          <a:xfrm rot="1046536">
            <a:off x="5829335" y="1772387"/>
            <a:ext cx="928694" cy="428628"/>
            <a:chOff x="-583650" y="3109250"/>
            <a:chExt cx="570275" cy="272025"/>
          </a:xfrm>
        </p:grpSpPr>
        <p:sp>
          <p:nvSpPr>
            <p:cNvPr id="47" name="Google Shape;2732;p59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3;p59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34;p59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35;p59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36;p59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37;p59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8;p59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9;p59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40;p59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41;p59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42;p59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43;p59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44;p59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731;p59"/>
          <p:cNvGrpSpPr/>
          <p:nvPr/>
        </p:nvGrpSpPr>
        <p:grpSpPr>
          <a:xfrm rot="8970681">
            <a:off x="6473919" y="3563530"/>
            <a:ext cx="928694" cy="428628"/>
            <a:chOff x="-583650" y="3109250"/>
            <a:chExt cx="570275" cy="272025"/>
          </a:xfrm>
        </p:grpSpPr>
        <p:sp>
          <p:nvSpPr>
            <p:cNvPr id="61" name="Google Shape;2732;p59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3;p59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4;p59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5;p59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6;p59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7;p59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8;p59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9;p59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40;p59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1;p59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2;p59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3;p59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4;p59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1500166" y="571486"/>
            <a:ext cx="1285884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Staging</a:t>
            </a:r>
            <a:endParaRPr sz="240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1285852" y="928676"/>
            <a:ext cx="1785950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596" y="1142990"/>
            <a:ext cx="32861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file1 &gt; file1.txt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echo file2 &gt; file2.txt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add file1.txt file2.txt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add *.txt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echo append &gt;&gt; file1.txt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status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500694" y="571486"/>
            <a:ext cx="3286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Committing Changes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60" name="Google Shape;851;p31"/>
          <p:cNvGrpSpPr/>
          <p:nvPr/>
        </p:nvGrpSpPr>
        <p:grpSpPr>
          <a:xfrm>
            <a:off x="5643570" y="928676"/>
            <a:ext cx="2960453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commit -m “Initial commit”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commit</a:t>
            </a:r>
          </a:p>
          <a:p>
            <a:endParaRPr lang="en-PH" i="1" dirty="0" smtClean="0">
              <a:solidFill>
                <a:srgbClr val="002060"/>
              </a:solidFill>
            </a:endParaRPr>
          </a:p>
          <a:p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52;p35"/>
          <p:cNvGrpSpPr/>
          <p:nvPr/>
        </p:nvGrpSpPr>
        <p:grpSpPr>
          <a:xfrm>
            <a:off x="5857884" y="78580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000628" y="428610"/>
            <a:ext cx="285186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Commiting</a:t>
            </a:r>
            <a:br>
              <a:rPr lang="en" dirty="0" smtClean="0"/>
            </a:br>
            <a:r>
              <a:rPr lang="en" dirty="0" smtClean="0"/>
              <a:t>Best Practices</a:t>
            </a:r>
            <a:endParaRPr/>
          </a:p>
        </p:txBody>
      </p:sp>
      <p:grpSp>
        <p:nvGrpSpPr>
          <p:cNvPr id="3" name="Google Shape;1057;p35"/>
          <p:cNvGrpSpPr/>
          <p:nvPr/>
        </p:nvGrpSpPr>
        <p:grpSpPr>
          <a:xfrm>
            <a:off x="4929190" y="1285866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1472" y="1571618"/>
            <a:ext cx="73741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Not too Big, not too Small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Commit often, 5 to 10 times a day or more? Depending on the kind of work you are doing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Always make a meaningful commit message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Verb Tenses</a:t>
            </a:r>
          </a:p>
          <a:p>
            <a:pPr marL="0" indent="0">
              <a:buFont typeface="Arial" pitchFamily="34" charset="0"/>
              <a:buChar char="•"/>
            </a:pPr>
            <a:endParaRPr lang="en-US" dirty="0" smtClean="0"/>
          </a:p>
          <a:p>
            <a:pPr lvl="4">
              <a:buFont typeface="Courier New" pitchFamily="49" charset="0"/>
              <a:buChar char="o"/>
            </a:pPr>
            <a:r>
              <a:rPr lang="en-PH" dirty="0" smtClean="0"/>
              <a:t> </a:t>
            </a:r>
            <a:r>
              <a:rPr lang="en-PH" b="1" dirty="0" smtClean="0"/>
              <a:t>Present</a:t>
            </a:r>
            <a:r>
              <a:rPr lang="en-PH" dirty="0" smtClean="0"/>
              <a:t>: Fix the bug</a:t>
            </a:r>
          </a:p>
          <a:p>
            <a:pPr lvl="4">
              <a:buFont typeface="Courier New" pitchFamily="49" charset="0"/>
              <a:buChar char="o"/>
            </a:pPr>
            <a:r>
              <a:rPr lang="en-PH" dirty="0" smtClean="0"/>
              <a:t> </a:t>
            </a:r>
            <a:r>
              <a:rPr lang="en-PH" b="1" u="sng" dirty="0" smtClean="0"/>
              <a:t>Past</a:t>
            </a:r>
            <a:r>
              <a:rPr lang="en-PH" dirty="0" smtClean="0"/>
              <a:t>: Fixed the bug</a:t>
            </a:r>
          </a:p>
          <a:p>
            <a:pPr lvl="5">
              <a:buFont typeface="Arial" pitchFamily="34" charset="0"/>
              <a:buChar char="•"/>
            </a:pPr>
            <a:endParaRPr lang="en-US" dirty="0" smtClean="0"/>
          </a:p>
          <a:p>
            <a:pPr lvl="4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52;p35"/>
          <p:cNvGrpSpPr/>
          <p:nvPr/>
        </p:nvGrpSpPr>
        <p:grpSpPr>
          <a:xfrm>
            <a:off x="5857884" y="78580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5000628" y="428610"/>
            <a:ext cx="285186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Skipping</a:t>
            </a:r>
            <a:br>
              <a:rPr lang="en" dirty="0" smtClean="0"/>
            </a:br>
            <a:r>
              <a:rPr lang="en" dirty="0" smtClean="0"/>
              <a:t>the Stage Area</a:t>
            </a:r>
            <a:endParaRPr/>
          </a:p>
        </p:txBody>
      </p:sp>
      <p:grpSp>
        <p:nvGrpSpPr>
          <p:cNvPr id="3" name="Google Shape;1057;p35"/>
          <p:cNvGrpSpPr/>
          <p:nvPr/>
        </p:nvGrpSpPr>
        <p:grpSpPr>
          <a:xfrm>
            <a:off x="4929190" y="1285866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1472" y="1571618"/>
            <a:ext cx="7374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smtClean="0"/>
              <a:t> Only skip the stage area if you are 100% sure and you know what you are doing</a:t>
            </a:r>
          </a:p>
          <a:p>
            <a:pPr marL="0" indent="0">
              <a:buFont typeface="Arial" pitchFamily="34" charset="0"/>
              <a:buChar char="•"/>
            </a:pPr>
            <a:endParaRPr lang="en-PH" dirty="0" smtClean="0"/>
          </a:p>
          <a:p>
            <a:pPr marL="0" indent="0"/>
            <a:r>
              <a:rPr lang="en-PH" i="1" dirty="0" smtClean="0">
                <a:solidFill>
                  <a:srgbClr val="002060"/>
                </a:solidFill>
              </a:rPr>
              <a:t>$ echo test &gt;&gt; file1.txt</a:t>
            </a:r>
          </a:p>
          <a:p>
            <a:pPr marL="0" indent="0"/>
            <a:endParaRPr lang="en-PH" i="1" dirty="0" smtClean="0">
              <a:solidFill>
                <a:srgbClr val="002060"/>
              </a:solidFill>
            </a:endParaRPr>
          </a:p>
          <a:p>
            <a:pPr marL="0" indent="0"/>
            <a:r>
              <a:rPr lang="en-PH" i="1" dirty="0" smtClean="0">
                <a:solidFill>
                  <a:srgbClr val="002060"/>
                </a:solidFill>
              </a:rPr>
              <a:t>$ git commit -am “&lt;message&gt;”</a:t>
            </a:r>
          </a:p>
          <a:p>
            <a:pPr marL="0" indent="0"/>
            <a:endParaRPr lang="en-PH" i="1" dirty="0" smtClean="0">
              <a:solidFill>
                <a:srgbClr val="002060"/>
              </a:solidFill>
            </a:endParaRPr>
          </a:p>
          <a:p>
            <a:pPr marL="0" indent="0"/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commit -a -m “&lt;message&gt;”</a:t>
            </a:r>
          </a:p>
          <a:p>
            <a:pPr marL="0" indent="0"/>
            <a:endParaRPr lang="en-PH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99% of the time, you need to stage and review your code before committing to the repository area</a:t>
            </a:r>
            <a:endParaRPr lang="en-US" dirty="0" smtClean="0">
              <a:solidFill>
                <a:schemeClr val="bg2"/>
              </a:solidFill>
            </a:endParaRPr>
          </a:p>
          <a:p>
            <a:pPr lvl="4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Renaming / Moving Files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286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hello.txt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mv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hello.txt newhello.txt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“Renamed hello.txt” 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6072198" y="571486"/>
            <a:ext cx="21431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Ignoring Files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928676"/>
            <a:ext cx="2428892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Some files are meant to be ignored by Git.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(ex. Log files, Binaries)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If the file you want to ignore is already in the repository, .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gitignore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won’t work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mkdir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logs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logs/dev.log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logs/ &gt;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.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gitignore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Short Status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285866"/>
            <a:ext cx="3286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sky &gt;&gt;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sky &gt; file3.txt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ocean &gt;&gt;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Left Column: </a:t>
            </a:r>
            <a:r>
              <a:rPr lang="en-PH" u="sng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Staging Area</a:t>
            </a:r>
          </a:p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Right Column: </a:t>
            </a:r>
            <a:r>
              <a:rPr lang="en-PH" u="sng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Working Directory</a:t>
            </a:r>
          </a:p>
          <a:p>
            <a:endParaRPr lang="en-PH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Added</a:t>
            </a: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Modified</a:t>
            </a: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Deleted</a:t>
            </a: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- Untracked</a:t>
            </a: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642924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Staged and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Unstaged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Changes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643570" y="1357304"/>
            <a:ext cx="2960453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143504" y="1714494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Always review what you in the staging area before you commit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--staged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1071538" y="928676"/>
            <a:ext cx="2143140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1000114"/>
            <a:ext cx="2943687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 Diff Tools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71618"/>
            <a:ext cx="7704000" cy="232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Examples: KDiff3, P4Merge, </a:t>
            </a:r>
            <a:r>
              <a:rPr lang="en-PH" dirty="0" err="1" smtClean="0">
                <a:solidFill>
                  <a:schemeClr val="bg2"/>
                </a:solidFill>
              </a:rPr>
              <a:t>WinMerge</a:t>
            </a:r>
            <a:r>
              <a:rPr lang="en-PH" dirty="0" smtClean="0">
                <a:solidFill>
                  <a:schemeClr val="bg2"/>
                </a:solidFill>
              </a:rPr>
              <a:t>, </a:t>
            </a:r>
            <a:r>
              <a:rPr lang="en-PH" b="1" u="sng" dirty="0" err="1" smtClean="0">
                <a:solidFill>
                  <a:schemeClr val="bg2"/>
                </a:solidFill>
              </a:rPr>
              <a:t>VSCode</a:t>
            </a: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</a:pPr>
            <a:endParaRPr lang="en-PH" b="1" u="sng" dirty="0" smtClean="0">
              <a:solidFill>
                <a:schemeClr val="bg2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diff.tool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err="1" smtClean="0">
                <a:solidFill>
                  <a:srgbClr val="002060"/>
                </a:solidFill>
              </a:rPr>
              <a:t>vscode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difftool.vscode.cmd</a:t>
            </a:r>
            <a:r>
              <a:rPr lang="en-PH" i="1" dirty="0" smtClean="0">
                <a:solidFill>
                  <a:srgbClr val="002060"/>
                </a:solidFill>
              </a:rPr>
              <a:t> “code --wait --diff $LOCAL $REMOTE”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-e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difftool</a:t>
            </a:r>
            <a:r>
              <a:rPr lang="en-PH" i="1" dirty="0" smtClean="0">
                <a:solidFill>
                  <a:srgbClr val="002060"/>
                </a:solidFill>
              </a:rPr>
              <a:t> --staged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difftool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Viewing the History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</a:t>
            </a: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--reverse</a:t>
            </a: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357818" y="571486"/>
            <a:ext cx="3286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a Commit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857884" y="928676"/>
            <a:ext cx="2428892" cy="176025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HEAD~1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Unstaging Files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restore --staged file3.txt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restore --staged *.txt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$ git restore --staged .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Discarding Local Chan</a:t>
            </a:r>
            <a:r>
              <a:rPr lang="en-US" sz="2400" b="1" dirty="0" err="1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72066" y="928676"/>
            <a:ext cx="3929090" cy="214314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restore .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-help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status -s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176025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42910" y="928676"/>
            <a:ext cx="6713934" cy="214314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Restoring a File to an Earlier Version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357304"/>
            <a:ext cx="7704000" cy="325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rm</a:t>
            </a:r>
            <a:r>
              <a:rPr lang="en-PH" i="1" dirty="0" smtClean="0">
                <a:solidFill>
                  <a:srgbClr val="002060"/>
                </a:solidFill>
              </a:rPr>
              <a:t> newhello.txt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status -s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commit -m “Deleted newhello.txt”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restore -help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restore --source=HEAD~1 newhello.txt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status -s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commit -m “Restored newhello.txt”</a:t>
            </a: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2372183" cy="160577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Git?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071552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Most popular Version Control </a:t>
            </a:r>
            <a:r>
              <a:rPr lang="en-PH" dirty="0" smtClean="0"/>
              <a:t>System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is an open-source software used for tracking project changes and revisions across different teams. </a:t>
            </a:r>
            <a:r>
              <a:rPr lang="en-US" dirty="0" err="1" smtClean="0"/>
              <a:t>Git</a:t>
            </a:r>
            <a:r>
              <a:rPr lang="en-US" dirty="0" smtClean="0"/>
              <a:t> saves </a:t>
            </a:r>
            <a:r>
              <a:rPr lang="en-US" dirty="0" smtClean="0"/>
              <a:t>different versions of projects in a folder known as a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Repository</a:t>
            </a:r>
            <a:r>
              <a:rPr lang="en-US" dirty="0" smtClean="0"/>
              <a:t>.</a:t>
            </a: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</a:t>
            </a:r>
            <a:r>
              <a:rPr lang="en-US" dirty="0" smtClean="0"/>
              <a:t>A 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Repository</a:t>
            </a:r>
            <a:r>
              <a:rPr lang="en-US" dirty="0" smtClean="0"/>
              <a:t> tracks and saves the history of all changes made to the files in a </a:t>
            </a:r>
            <a:r>
              <a:rPr lang="en-US" dirty="0" err="1" smtClean="0"/>
              <a:t>Git</a:t>
            </a:r>
            <a:r>
              <a:rPr lang="en-US" dirty="0" smtClean="0"/>
              <a:t> project. It saves this data in a directory called </a:t>
            </a:r>
            <a:r>
              <a:rPr lang="en-US" b="1" dirty="0" smtClean="0"/>
              <a:t>.</a:t>
            </a:r>
            <a:r>
              <a:rPr lang="en-US" b="1" dirty="0" err="1" smtClean="0"/>
              <a:t>git</a:t>
            </a:r>
            <a:r>
              <a:rPr lang="en-US" dirty="0" smtClean="0"/>
              <a:t>, also known as the repository folder.</a:t>
            </a:r>
            <a:endParaRPr lang="en-PH" dirty="0" smtClean="0"/>
          </a:p>
          <a:p>
            <a:pPr marL="457200" lvl="1" indent="0">
              <a:buSzPts val="1100"/>
            </a:pPr>
            <a:r>
              <a:rPr lang="en-PH" dirty="0" smtClean="0"/>
              <a:t> using repository, you can look at our project history and see who has made changes, what and when.</a:t>
            </a:r>
          </a:p>
          <a:p>
            <a:pPr marL="457200" lvl="1" indent="0">
              <a:buSzPts val="1100"/>
            </a:pPr>
            <a:r>
              <a:rPr lang="en-PH" dirty="0" smtClean="0"/>
              <a:t> we can also revert our project to an earlier state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Without version control system, you have to copy all the project’s files/folders especially when making an updates or enhancements.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Using </a:t>
            </a:r>
            <a:r>
              <a:rPr lang="en-PH" u="sng" dirty="0" smtClean="0"/>
              <a:t>Version Control System</a:t>
            </a:r>
            <a:r>
              <a:rPr lang="en-PH" dirty="0" smtClean="0"/>
              <a:t>, we can track history of our project and work together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Version Control System has two categories: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Centralized</a:t>
            </a:r>
            <a:r>
              <a:rPr lang="en-PH" dirty="0" smtClean="0"/>
              <a:t> – all team members connect to a central server to get the latest copy of source code. 	Example: </a:t>
            </a:r>
            <a:r>
              <a:rPr lang="en-PH" i="1" dirty="0" smtClean="0"/>
              <a:t>Subversion, Team Foundation Server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Distributed</a:t>
            </a:r>
            <a:r>
              <a:rPr lang="en-PH" dirty="0" smtClean="0"/>
              <a:t> – all team members has a copy of the project / source code on their machine. </a:t>
            </a:r>
          </a:p>
          <a:p>
            <a:pPr marL="457200" lvl="1" indent="0">
              <a:buSzPts val="1100"/>
              <a:buNone/>
            </a:pPr>
            <a:r>
              <a:rPr lang="en-PH" dirty="0" smtClean="0"/>
              <a:t>	Example: </a:t>
            </a:r>
            <a:r>
              <a:rPr lang="en-PH" i="1" dirty="0" smtClean="0"/>
              <a:t>Git, Mercurial</a:t>
            </a:r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Viewing the History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428596" y="1428742"/>
            <a:ext cx="35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--stat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--stat</a:t>
            </a: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Filtering the History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572132" y="928676"/>
            <a:ext cx="300039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--author=“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Houwaey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--after=“2022-04-16”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--after=“yesterday”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--after=“one day ago”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grep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=“hello.txt”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grep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=“ hello.txt”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428596" y="928676"/>
            <a:ext cx="335758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Aliases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alias.st “status -s”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alias.l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alias.la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--all”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alias.lag “log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--all --graph”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alias.unstage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“restore --staged .”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a Commit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572132" y="928676"/>
            <a:ext cx="300039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14942" y="14287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HEAD~2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1357290" y="928676"/>
            <a:ext cx="150019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Checking Out a Commit</a:t>
            </a:r>
            <a:endParaRPr sz="24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master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Restoring a Deleted File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143504" y="928676"/>
            <a:ext cx="3714776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00628" y="1428742"/>
            <a:ext cx="41433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“Accidentally removed file1.txt”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ref_commit_id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file_to_restore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“Restored file1.txt”</a:t>
            </a:r>
          </a:p>
        </p:txBody>
      </p:sp>
      <p:grpSp>
        <p:nvGrpSpPr>
          <p:cNvPr id="3" name="Google Shape;851;p31"/>
          <p:cNvGrpSpPr/>
          <p:nvPr/>
        </p:nvGrpSpPr>
        <p:grpSpPr>
          <a:xfrm>
            <a:off x="357158" y="928676"/>
            <a:ext cx="350046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Finding the Author of the Line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-e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blame -L 2 file1.txt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blame -L 1,2 file1.txt</a:t>
            </a:r>
          </a:p>
        </p:txBody>
      </p:sp>
      <p:sp>
        <p:nvSpPr>
          <p:cNvPr id="59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Tagging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6215074" y="928676"/>
            <a:ext cx="1714512" cy="285752"/>
            <a:chOff x="4345425" y="2175475"/>
            <a:chExt cx="800750" cy="176025"/>
          </a:xfrm>
        </p:grpSpPr>
        <p:sp>
          <p:nvSpPr>
            <p:cNvPr id="61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72066" y="1428742"/>
            <a:ext cx="40719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Tag is just a reference or a pointer to a particular commit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v1.0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v1.0.1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checkout v1.0.1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-d v1.2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Annotated tag</a:t>
            </a:r>
          </a:p>
          <a:p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-a v1.1 -m “My version 1.1”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-a v1.2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-m “My version 1.2”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show v1.1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tag -d v1.1 v1.2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357158" y="857238"/>
            <a:ext cx="350046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1872117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Branches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00180"/>
            <a:ext cx="7704000" cy="246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600" dirty="0" smtClean="0"/>
              <a:t>Common name / Prefix of branches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Release </a:t>
            </a:r>
            <a:r>
              <a:rPr lang="en-PH" sz="1600" i="1" dirty="0" smtClean="0"/>
              <a:t>(ex. release/account-management)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Feature </a:t>
            </a:r>
            <a:r>
              <a:rPr lang="en-PH" sz="1600" i="1" dirty="0" smtClean="0"/>
              <a:t>(ex. feature/login-form)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</a:t>
            </a:r>
            <a:r>
              <a:rPr lang="en-PH" sz="1600" dirty="0" err="1" smtClean="0"/>
              <a:t>Bugfix</a:t>
            </a:r>
            <a:r>
              <a:rPr lang="en-PH" sz="1600" dirty="0" smtClean="0"/>
              <a:t> </a:t>
            </a:r>
            <a:r>
              <a:rPr lang="en-PH" sz="1600" i="1" dirty="0" smtClean="0"/>
              <a:t>(ex. </a:t>
            </a:r>
            <a:r>
              <a:rPr lang="en-PH" sz="1600" i="1" dirty="0" err="1" smtClean="0"/>
              <a:t>bugfix</a:t>
            </a:r>
            <a:r>
              <a:rPr lang="en-PH" sz="1600" i="1" dirty="0" smtClean="0"/>
              <a:t>/change-password)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sz="1600" dirty="0" smtClean="0"/>
              <a:t> </a:t>
            </a:r>
            <a:r>
              <a:rPr lang="en-PH" sz="1600" dirty="0" err="1" smtClean="0"/>
              <a:t>Hotfix</a:t>
            </a:r>
            <a:r>
              <a:rPr lang="en-PH" sz="1600" dirty="0" smtClean="0"/>
              <a:t> </a:t>
            </a:r>
            <a:r>
              <a:rPr lang="en-PH" sz="1600" i="1" dirty="0" smtClean="0"/>
              <a:t>(ex. </a:t>
            </a:r>
            <a:r>
              <a:rPr lang="en-PH" sz="1600" i="1" dirty="0" err="1" smtClean="0"/>
              <a:t>hotfix</a:t>
            </a:r>
            <a:r>
              <a:rPr lang="en-PH" sz="1600" i="1" dirty="0" smtClean="0"/>
              <a:t>/send-email)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 pitchFamily="49" charset="0"/>
              <a:buChar char="o"/>
            </a:pPr>
            <a:endParaRPr lang="en-PH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PH" sz="1600" dirty="0" smtClean="0"/>
              <a:t>Branching in Git is fast because it doesn’t need to copy the whole source code just to create a new branch</a:t>
            </a:r>
            <a:endParaRPr sz="1600"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Work with Branches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428742"/>
            <a:ext cx="37862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status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checkout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-m feature </a:t>
            </a:r>
            <a:r>
              <a:rPr lang="en-PH" i="1" dirty="0" err="1" smtClean="0">
                <a:solidFill>
                  <a:srgbClr val="002060"/>
                </a:solidFill>
              </a:rPr>
              <a:t>feature</a:t>
            </a:r>
            <a:r>
              <a:rPr lang="en-PH" i="1" dirty="0" smtClean="0">
                <a:solidFill>
                  <a:srgbClr val="002060"/>
                </a:solidFill>
              </a:rPr>
              <a:t>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file4 &gt; file4.txt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file4.txt”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</a:rPr>
              <a:t>oneline</a:t>
            </a:r>
            <a:r>
              <a:rPr lang="en-PH" i="1" dirty="0" smtClean="0">
                <a:solidFill>
                  <a:srgbClr val="002060"/>
                </a:solidFill>
              </a:rPr>
              <a:t> --all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-d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 -D feature/login-form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master..feature/login-form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log --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oneline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master..feature/login-form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master..feature/login-form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--name-only 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--name-status feature/login-form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diff --name-status master..feature/login-form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785786" y="857238"/>
            <a:ext cx="278608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Comparing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Branches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5" name="Google Shape;851;p31"/>
          <p:cNvGrpSpPr/>
          <p:nvPr/>
        </p:nvGrpSpPr>
        <p:grpSpPr>
          <a:xfrm>
            <a:off x="5572132" y="857238"/>
            <a:ext cx="2786082" cy="285752"/>
            <a:chOff x="4345425" y="2175475"/>
            <a:chExt cx="800750" cy="176025"/>
          </a:xfrm>
        </p:grpSpPr>
        <p:sp>
          <p:nvSpPr>
            <p:cNvPr id="16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Stashing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“some changes”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“Updated file1.txt”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stash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push -m “Stash example”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list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untracked &gt; stash.txt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stash push -m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stash push -am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stash push --all -m “Stash untracked”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stash push -a -m “Stashed untracked”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-help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show stash@{1}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show 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apply 1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pop 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drop 0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stash list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stash clear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500166" y="857238"/>
            <a:ext cx="135732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1872117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Merging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285866"/>
            <a:ext cx="7704000" cy="38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2"/>
              </a:buClr>
              <a:buSzPts val="1100"/>
            </a:pPr>
            <a:r>
              <a:rPr lang="en-PH" sz="1600" b="1" dirty="0" smtClean="0"/>
              <a:t>Fast-forward Merges </a:t>
            </a:r>
            <a:r>
              <a:rPr lang="en-PH" sz="1600" i="1" dirty="0" smtClean="0"/>
              <a:t>(if branches have not diverged)</a:t>
            </a:r>
          </a:p>
          <a:p>
            <a:pPr marL="800100" lvl="1" indent="-342900">
              <a:buSzPts val="1100"/>
            </a:pPr>
            <a:r>
              <a:rPr lang="en-PH" sz="1600" i="1" dirty="0" smtClean="0"/>
              <a:t>Example: merge the changes from feature branch to master</a:t>
            </a:r>
          </a:p>
          <a:p>
            <a:pPr marL="800100" lvl="1" indent="-342900">
              <a:buSzPts val="1100"/>
            </a:pPr>
            <a:r>
              <a:rPr lang="en-PH" sz="1600" dirty="0" smtClean="0"/>
              <a:t>The old way is to copy all the changes one by one. The only problem is what if we have thousands of files?</a:t>
            </a:r>
          </a:p>
          <a:p>
            <a:pPr marL="800100" lvl="1" indent="-342900">
              <a:buSzPts val="1100"/>
            </a:pPr>
            <a:endParaRPr lang="en-PH" sz="1600" dirty="0" smtClean="0"/>
          </a:p>
          <a:p>
            <a:pPr marL="342900" indent="-342900">
              <a:buSzPts val="1100"/>
            </a:pPr>
            <a:r>
              <a:rPr lang="en-PH" sz="1600" b="1" dirty="0" smtClean="0"/>
              <a:t>3-Way Merges </a:t>
            </a:r>
            <a:r>
              <a:rPr lang="en-PH" sz="1600" i="1" dirty="0" smtClean="0"/>
              <a:t>(if branches have diverged)</a:t>
            </a:r>
          </a:p>
          <a:p>
            <a:pPr marL="800100" lvl="1" indent="-342900">
              <a:buSzPts val="1100"/>
            </a:pPr>
            <a:r>
              <a:rPr lang="en-PH" sz="1600" dirty="0" smtClean="0"/>
              <a:t>Example</a:t>
            </a:r>
            <a:br>
              <a:rPr lang="en-PH" sz="1600" dirty="0" smtClean="0"/>
            </a:br>
            <a:r>
              <a:rPr lang="en-PH" sz="1600" dirty="0" smtClean="0"/>
              <a:t>1. John cloned their project’s repository </a:t>
            </a:r>
            <a:r>
              <a:rPr lang="en-PH" sz="1600" i="1" dirty="0" smtClean="0"/>
              <a:t>(via master branch)</a:t>
            </a:r>
          </a:p>
          <a:p>
            <a:pPr marL="800100" lvl="1" indent="-342900">
              <a:buSzPts val="1100"/>
              <a:buNone/>
            </a:pPr>
            <a:r>
              <a:rPr lang="en-PH" sz="1600" dirty="0" smtClean="0"/>
              <a:t>	2. Amy made some changes and applied it to master branch </a:t>
            </a:r>
            <a:r>
              <a:rPr lang="en-PH" sz="1600" i="1" dirty="0" smtClean="0"/>
              <a:t>(remote)</a:t>
            </a:r>
          </a:p>
          <a:p>
            <a:pPr marL="800100" lvl="1" indent="-342900">
              <a:buSzPts val="1100"/>
              <a:buNone/>
            </a:pPr>
            <a:r>
              <a:rPr lang="en-PH" sz="1600" dirty="0" smtClean="0"/>
              <a:t>	3. John wants to merge his changes to master but he don’t have the latest copy of the master branch </a:t>
            </a:r>
            <a:r>
              <a:rPr lang="en-PH" sz="1600" i="1" dirty="0" smtClean="0"/>
              <a:t>(which was updated by Amy)</a:t>
            </a:r>
            <a:endParaRPr sz="1600" i="1"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85786" y="1371025"/>
            <a:ext cx="3429023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Git?</a:t>
            </a:r>
            <a:endParaRPr sz="48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1142976" y="2571750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Free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Open Source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smtClean="0"/>
              <a:t> Super Fast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smtClean="0"/>
              <a:t> Scalable</a:t>
            </a:r>
            <a:endParaRPr lang="en-PH" dirty="0"/>
          </a:p>
        </p:txBody>
      </p:sp>
      <p:grpSp>
        <p:nvGrpSpPr>
          <p:cNvPr id="3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Fast-forward Merges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merge feature/login-form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b="1" u="sng" dirty="0" smtClean="0">
                <a:solidFill>
                  <a:schemeClr val="bg2"/>
                </a:solidFill>
              </a:rPr>
              <a:t>No Fast-forward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Cons</a:t>
            </a:r>
            <a:r>
              <a:rPr lang="en-PH" dirty="0" smtClean="0">
                <a:solidFill>
                  <a:schemeClr val="bg2"/>
                </a:solidFill>
              </a:rPr>
              <a:t>: 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Pollutes the history</a:t>
            </a:r>
          </a:p>
          <a:p>
            <a:pPr lvl="1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Pros</a:t>
            </a:r>
            <a:r>
              <a:rPr lang="en-PH" dirty="0" smtClean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True reflection of history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 - Allow reverting a feature</a:t>
            </a:r>
          </a:p>
          <a:p>
            <a:pPr lvl="1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feature/change-password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“merge no ff” &gt; merge.txt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1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merge.txt”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--no-ff feature/change-password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merge.ff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false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Benefits of No Fast-Forwarding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You can actually see the changes you have made from one branch to another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You can just revert the branch (and its commits) if you want to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85786" y="857238"/>
            <a:ext cx="278608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3-Way Merges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85720" y="1142990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registration 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registration.txt”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/>
            </a:r>
            <a:br>
              <a:rPr lang="en-PH" i="1" dirty="0" smtClean="0">
                <a:solidFill>
                  <a:srgbClr val="002060"/>
                </a:solidFill>
              </a:rPr>
            </a:b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 &gt;&gt; file1.txt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file1.txt”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merge feature/registration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master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--merged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--no-merge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 -d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07170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Viewing the Merged Branches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" name="Google Shape;851;p31"/>
          <p:cNvGrpSpPr/>
          <p:nvPr/>
        </p:nvGrpSpPr>
        <p:grpSpPr>
          <a:xfrm>
            <a:off x="5072066" y="857238"/>
            <a:ext cx="378621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Merge Conflicts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Change </a:t>
            </a:r>
            <a:r>
              <a:rPr lang="en-PH" b="1" dirty="0" smtClean="0"/>
              <a:t>(b1),</a:t>
            </a:r>
            <a:r>
              <a:rPr lang="en-PH" dirty="0" smtClean="0"/>
              <a:t> Change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Change a file </a:t>
            </a:r>
            <a:r>
              <a:rPr lang="en-PH" b="1" dirty="0" smtClean="0"/>
              <a:t>(b1)</a:t>
            </a:r>
            <a:r>
              <a:rPr lang="en-PH" dirty="0" smtClean="0"/>
              <a:t>, Delete same file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Add a file </a:t>
            </a:r>
            <a:r>
              <a:rPr lang="en-PH" b="1" dirty="0" smtClean="0"/>
              <a:t>(b1)</a:t>
            </a:r>
            <a:r>
              <a:rPr lang="en-PH" dirty="0" smtClean="0"/>
              <a:t>, Add same file name bug different content </a:t>
            </a:r>
            <a:r>
              <a:rPr lang="en-PH" b="1" dirty="0" smtClean="0"/>
              <a:t>(b2)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b="1" dirty="0" smtClean="0"/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“fixed a bug” &gt;&gt;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registration.txt”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“added new feature” &gt;&gt; registration.txt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new feature in registration.txt”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cat registration.txt</a:t>
            </a:r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07170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Visual Merge Tools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err="1" smtClean="0"/>
              <a:t>Kdiff</a:t>
            </a:r>
            <a:endParaRPr lang="en-PH" dirty="0" smtClean="0"/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P4Merge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err="1" smtClean="0"/>
              <a:t>WinMerge</a:t>
            </a:r>
            <a:endParaRPr lang="en-PH" dirty="0" smtClean="0"/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Download P4Merge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Skip Registration</a:t>
            </a:r>
          </a:p>
          <a:p>
            <a:pPr lvl="0">
              <a:buClr>
                <a:schemeClr val="dk2"/>
              </a:buClr>
              <a:buSzPts val="1100"/>
              <a:buFont typeface="Courier New" pitchFamily="49" charset="0"/>
              <a:buChar char="o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merge.tool</a:t>
            </a:r>
            <a:r>
              <a:rPr lang="en-PH" i="1" dirty="0" smtClean="0">
                <a:solidFill>
                  <a:srgbClr val="002060"/>
                </a:solidFill>
              </a:rPr>
              <a:t> p4merge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mergetool.p4merge.path 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“C:\Program Files\Perforce\p4merge.exe”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mergetool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registration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smtClean="0">
                <a:solidFill>
                  <a:srgbClr val="002060"/>
                </a:solidFill>
              </a:rPr>
              <a:t>st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--abort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857224" y="857238"/>
            <a:ext cx="264320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Abort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a Merge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Undoing a Faulty Merge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2 Options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1. Remove the commit as if it never happened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st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“*.</a:t>
            </a:r>
            <a:r>
              <a:rPr lang="en-PH" i="1" dirty="0" err="1" smtClean="0">
                <a:solidFill>
                  <a:srgbClr val="002060"/>
                </a:solidFill>
              </a:rPr>
              <a:t>orig</a:t>
            </a:r>
            <a:r>
              <a:rPr lang="en-PH" i="1" dirty="0" smtClean="0">
                <a:solidFill>
                  <a:srgbClr val="002060"/>
                </a:solidFill>
              </a:rPr>
              <a:t>” &gt;&gt;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*.</a:t>
            </a:r>
            <a:r>
              <a:rPr lang="en-PH" i="1" dirty="0" err="1" smtClean="0">
                <a:solidFill>
                  <a:srgbClr val="002060"/>
                </a:solidFill>
              </a:rPr>
              <a:t>orig</a:t>
            </a:r>
            <a:r>
              <a:rPr lang="en-PH" i="1" dirty="0" smtClean="0">
                <a:solidFill>
                  <a:srgbClr val="002060"/>
                </a:solidFill>
              </a:rPr>
              <a:t> in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r>
              <a:rPr lang="en-PH" i="1" dirty="0" smtClean="0">
                <a:solidFill>
                  <a:srgbClr val="002060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reset --hard HEAD~1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&lt;</a:t>
            </a:r>
            <a:r>
              <a:rPr lang="en-PH" i="1" dirty="0" err="1" smtClean="0">
                <a:solidFill>
                  <a:srgbClr val="002060"/>
                </a:solidFill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.</a:t>
            </a:r>
            <a:r>
              <a:rPr lang="en-PH" i="1" dirty="0" err="1" smtClean="0">
                <a:solidFill>
                  <a:srgbClr val="002060"/>
                </a:solidFill>
              </a:rPr>
              <a:t>gitignore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 Make a revert commit that will cancel all the commits / changes made under that commit</a:t>
            </a:r>
          </a:p>
          <a:p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/registration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</a:t>
            </a:r>
            <a:endParaRPr lang="en-PH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-m 1&lt;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-m 1 HEAD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r>
              <a:rPr lang="en" dirty="0" smtClean="0"/>
              <a:t>0 </a:t>
            </a:r>
            <a:r>
              <a:rPr lang="en" dirty="0" smtClean="0"/>
              <a:t>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8" y="910975"/>
            <a:ext cx="4872513" cy="160577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Collaboration (Workflows)</a:t>
            </a:r>
            <a:endParaRPr/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805;p70"/>
          <p:cNvGrpSpPr/>
          <p:nvPr/>
        </p:nvGrpSpPr>
        <p:grpSpPr>
          <a:xfrm>
            <a:off x="1714480" y="2428874"/>
            <a:ext cx="428628" cy="428628"/>
            <a:chOff x="1961313" y="2299436"/>
            <a:chExt cx="385302" cy="352532"/>
          </a:xfrm>
        </p:grpSpPr>
        <p:sp>
          <p:nvSpPr>
            <p:cNvPr id="28" name="Google Shape;7806;p70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07;p70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7808;p70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31" name="Google Shape;7809;p70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810;p70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811;p70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12;p70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813;p70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814;p70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815;p70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816;p70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8272;p70"/>
          <p:cNvGrpSpPr/>
          <p:nvPr/>
        </p:nvGrpSpPr>
        <p:grpSpPr>
          <a:xfrm>
            <a:off x="3857620" y="1571618"/>
            <a:ext cx="1143008" cy="857256"/>
            <a:chOff x="2471434" y="3239339"/>
            <a:chExt cx="388891" cy="307320"/>
          </a:xfrm>
        </p:grpSpPr>
        <p:sp>
          <p:nvSpPr>
            <p:cNvPr id="40" name="Google Shape;8273;p70"/>
            <p:cNvSpPr/>
            <p:nvPr/>
          </p:nvSpPr>
          <p:spPr>
            <a:xfrm>
              <a:off x="2495691" y="3245861"/>
              <a:ext cx="175768" cy="95769"/>
            </a:xfrm>
            <a:custGeom>
              <a:avLst/>
              <a:gdLst/>
              <a:ahLst/>
              <a:cxnLst/>
              <a:rect l="l" t="t" r="r" b="b"/>
              <a:pathLst>
                <a:path w="6710" h="3656" extrusionOk="0">
                  <a:moveTo>
                    <a:pt x="3896" y="0"/>
                  </a:moveTo>
                  <a:cubicBezTo>
                    <a:pt x="3219" y="0"/>
                    <a:pt x="2619" y="470"/>
                    <a:pt x="2467" y="1144"/>
                  </a:cubicBezTo>
                  <a:cubicBezTo>
                    <a:pt x="2376" y="1114"/>
                    <a:pt x="2282" y="1099"/>
                    <a:pt x="2189" y="1099"/>
                  </a:cubicBezTo>
                  <a:cubicBezTo>
                    <a:pt x="1905" y="1099"/>
                    <a:pt x="1631" y="1237"/>
                    <a:pt x="1460" y="1480"/>
                  </a:cubicBezTo>
                  <a:cubicBezTo>
                    <a:pt x="1366" y="1455"/>
                    <a:pt x="1272" y="1444"/>
                    <a:pt x="1180" y="1444"/>
                  </a:cubicBezTo>
                  <a:cubicBezTo>
                    <a:pt x="640" y="1444"/>
                    <a:pt x="159" y="1844"/>
                    <a:pt x="86" y="2408"/>
                  </a:cubicBezTo>
                  <a:cubicBezTo>
                    <a:pt x="0" y="3070"/>
                    <a:pt x="518" y="3656"/>
                    <a:pt x="1182" y="3656"/>
                  </a:cubicBezTo>
                  <a:lnTo>
                    <a:pt x="4822" y="3656"/>
                  </a:lnTo>
                  <a:cubicBezTo>
                    <a:pt x="5223" y="2919"/>
                    <a:pt x="5901" y="2374"/>
                    <a:pt x="6710" y="2148"/>
                  </a:cubicBezTo>
                  <a:cubicBezTo>
                    <a:pt x="6535" y="1729"/>
                    <a:pt x="6130" y="1470"/>
                    <a:pt x="5698" y="1470"/>
                  </a:cubicBezTo>
                  <a:cubicBezTo>
                    <a:pt x="5589" y="1470"/>
                    <a:pt x="5479" y="1486"/>
                    <a:pt x="5370" y="1521"/>
                  </a:cubicBezTo>
                  <a:lnTo>
                    <a:pt x="5370" y="1470"/>
                  </a:lnTo>
                  <a:cubicBezTo>
                    <a:pt x="5370" y="719"/>
                    <a:pt x="4808" y="92"/>
                    <a:pt x="4064" y="10"/>
                  </a:cubicBezTo>
                  <a:cubicBezTo>
                    <a:pt x="4008" y="3"/>
                    <a:pt x="3952" y="0"/>
                    <a:pt x="389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74;p70"/>
            <p:cNvSpPr/>
            <p:nvPr/>
          </p:nvSpPr>
          <p:spPr>
            <a:xfrm>
              <a:off x="2477381" y="3299011"/>
              <a:ext cx="381792" cy="202854"/>
            </a:xfrm>
            <a:custGeom>
              <a:avLst/>
              <a:gdLst/>
              <a:ahLst/>
              <a:cxnLst/>
              <a:rect l="l" t="t" r="r" b="b"/>
              <a:pathLst>
                <a:path w="14575" h="7744" extrusionOk="0">
                  <a:moveTo>
                    <a:pt x="8253" y="0"/>
                  </a:moveTo>
                  <a:cubicBezTo>
                    <a:pt x="7982" y="0"/>
                    <a:pt x="7709" y="36"/>
                    <a:pt x="7440" y="109"/>
                  </a:cubicBezTo>
                  <a:cubicBezTo>
                    <a:pt x="6326" y="410"/>
                    <a:pt x="5469" y="1301"/>
                    <a:pt x="5216" y="2429"/>
                  </a:cubicBezTo>
                  <a:cubicBezTo>
                    <a:pt x="5020" y="2363"/>
                    <a:pt x="4821" y="2332"/>
                    <a:pt x="4623" y="2332"/>
                  </a:cubicBezTo>
                  <a:cubicBezTo>
                    <a:pt x="4024" y="2332"/>
                    <a:pt x="3447" y="2622"/>
                    <a:pt x="3091" y="3138"/>
                  </a:cubicBezTo>
                  <a:cubicBezTo>
                    <a:pt x="2892" y="3086"/>
                    <a:pt x="2693" y="3061"/>
                    <a:pt x="2497" y="3061"/>
                  </a:cubicBezTo>
                  <a:cubicBezTo>
                    <a:pt x="1351" y="3061"/>
                    <a:pt x="331" y="3911"/>
                    <a:pt x="178" y="5105"/>
                  </a:cubicBezTo>
                  <a:cubicBezTo>
                    <a:pt x="0" y="6505"/>
                    <a:pt x="1087" y="7744"/>
                    <a:pt x="2496" y="7744"/>
                  </a:cubicBezTo>
                  <a:cubicBezTo>
                    <a:pt x="2498" y="7744"/>
                    <a:pt x="2500" y="7744"/>
                    <a:pt x="2502" y="7744"/>
                  </a:cubicBezTo>
                  <a:lnTo>
                    <a:pt x="5085" y="7744"/>
                  </a:lnTo>
                  <a:cubicBezTo>
                    <a:pt x="5091" y="6924"/>
                    <a:pt x="5764" y="6306"/>
                    <a:pt x="6533" y="6306"/>
                  </a:cubicBezTo>
                  <a:cubicBezTo>
                    <a:pt x="6676" y="6306"/>
                    <a:pt x="6824" y="6327"/>
                    <a:pt x="6970" y="6373"/>
                  </a:cubicBezTo>
                  <a:lnTo>
                    <a:pt x="6970" y="6308"/>
                  </a:lnTo>
                  <a:cubicBezTo>
                    <a:pt x="6967" y="5314"/>
                    <a:pt x="7714" y="4478"/>
                    <a:pt x="8701" y="4368"/>
                  </a:cubicBezTo>
                  <a:cubicBezTo>
                    <a:pt x="8775" y="4360"/>
                    <a:pt x="8850" y="4356"/>
                    <a:pt x="8923" y="4356"/>
                  </a:cubicBezTo>
                  <a:cubicBezTo>
                    <a:pt x="9822" y="4356"/>
                    <a:pt x="10616" y="4980"/>
                    <a:pt x="10819" y="5876"/>
                  </a:cubicBezTo>
                  <a:cubicBezTo>
                    <a:pt x="10942" y="5834"/>
                    <a:pt x="11068" y="5814"/>
                    <a:pt x="11193" y="5814"/>
                  </a:cubicBezTo>
                  <a:cubicBezTo>
                    <a:pt x="11568" y="5814"/>
                    <a:pt x="11930" y="5997"/>
                    <a:pt x="12152" y="6318"/>
                  </a:cubicBezTo>
                  <a:cubicBezTo>
                    <a:pt x="12275" y="6286"/>
                    <a:pt x="12399" y="6270"/>
                    <a:pt x="12522" y="6270"/>
                  </a:cubicBezTo>
                  <a:cubicBezTo>
                    <a:pt x="13028" y="6270"/>
                    <a:pt x="13509" y="6533"/>
                    <a:pt x="13779" y="6983"/>
                  </a:cubicBezTo>
                  <a:cubicBezTo>
                    <a:pt x="14482" y="6208"/>
                    <a:pt x="14574" y="5060"/>
                    <a:pt x="14012" y="4183"/>
                  </a:cubicBezTo>
                  <a:cubicBezTo>
                    <a:pt x="13579" y="3504"/>
                    <a:pt x="12836" y="3114"/>
                    <a:pt x="12062" y="3114"/>
                  </a:cubicBezTo>
                  <a:cubicBezTo>
                    <a:pt x="11831" y="3114"/>
                    <a:pt x="11599" y="3149"/>
                    <a:pt x="11370" y="3220"/>
                  </a:cubicBezTo>
                  <a:cubicBezTo>
                    <a:pt x="11370" y="3186"/>
                    <a:pt x="11374" y="3152"/>
                    <a:pt x="11374" y="3117"/>
                  </a:cubicBezTo>
                  <a:cubicBezTo>
                    <a:pt x="11374" y="2610"/>
                    <a:pt x="11250" y="2113"/>
                    <a:pt x="11017" y="1668"/>
                  </a:cubicBezTo>
                  <a:lnTo>
                    <a:pt x="10527" y="989"/>
                  </a:lnTo>
                  <a:cubicBezTo>
                    <a:pt x="9929" y="350"/>
                    <a:pt x="9103" y="0"/>
                    <a:pt x="8253" y="0"/>
                  </a:cubicBezTo>
                  <a:close/>
                </a:path>
              </a:pathLst>
            </a:custGeom>
            <a:solidFill>
              <a:srgbClr val="AD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75;p70"/>
            <p:cNvSpPr/>
            <p:nvPr/>
          </p:nvSpPr>
          <p:spPr>
            <a:xfrm>
              <a:off x="2607439" y="3413090"/>
              <a:ext cx="238872" cy="127020"/>
            </a:xfrm>
            <a:custGeom>
              <a:avLst/>
              <a:gdLst/>
              <a:ahLst/>
              <a:cxnLst/>
              <a:rect l="l" t="t" r="r" b="b"/>
              <a:pathLst>
                <a:path w="9119" h="4849" extrusionOk="0">
                  <a:moveTo>
                    <a:pt x="3955" y="1"/>
                  </a:moveTo>
                  <a:cubicBezTo>
                    <a:pt x="3881" y="1"/>
                    <a:pt x="3807" y="5"/>
                    <a:pt x="3732" y="13"/>
                  </a:cubicBezTo>
                  <a:cubicBezTo>
                    <a:pt x="2745" y="123"/>
                    <a:pt x="1998" y="959"/>
                    <a:pt x="2002" y="1949"/>
                  </a:cubicBezTo>
                  <a:lnTo>
                    <a:pt x="2002" y="2018"/>
                  </a:lnTo>
                  <a:cubicBezTo>
                    <a:pt x="1856" y="1972"/>
                    <a:pt x="1708" y="1950"/>
                    <a:pt x="1564" y="1950"/>
                  </a:cubicBezTo>
                  <a:cubicBezTo>
                    <a:pt x="870" y="1950"/>
                    <a:pt x="245" y="2453"/>
                    <a:pt x="134" y="3180"/>
                  </a:cubicBezTo>
                  <a:cubicBezTo>
                    <a:pt x="1" y="4057"/>
                    <a:pt x="679" y="4848"/>
                    <a:pt x="1567" y="4848"/>
                  </a:cubicBezTo>
                  <a:lnTo>
                    <a:pt x="7553" y="4848"/>
                  </a:lnTo>
                  <a:cubicBezTo>
                    <a:pt x="7555" y="4848"/>
                    <a:pt x="7557" y="4848"/>
                    <a:pt x="7559" y="4848"/>
                  </a:cubicBezTo>
                  <a:cubicBezTo>
                    <a:pt x="8440" y="4848"/>
                    <a:pt x="9119" y="4072"/>
                    <a:pt x="9010" y="3197"/>
                  </a:cubicBezTo>
                  <a:cubicBezTo>
                    <a:pt x="8913" y="2447"/>
                    <a:pt x="8273" y="1915"/>
                    <a:pt x="7555" y="1915"/>
                  </a:cubicBezTo>
                  <a:cubicBezTo>
                    <a:pt x="7432" y="1915"/>
                    <a:pt x="7308" y="1931"/>
                    <a:pt x="7183" y="1963"/>
                  </a:cubicBezTo>
                  <a:cubicBezTo>
                    <a:pt x="6962" y="1642"/>
                    <a:pt x="6600" y="1459"/>
                    <a:pt x="6224" y="1459"/>
                  </a:cubicBezTo>
                  <a:cubicBezTo>
                    <a:pt x="6099" y="1459"/>
                    <a:pt x="5973" y="1479"/>
                    <a:pt x="5850" y="1521"/>
                  </a:cubicBezTo>
                  <a:cubicBezTo>
                    <a:pt x="5647" y="625"/>
                    <a:pt x="4853" y="1"/>
                    <a:pt x="3955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76;p70"/>
            <p:cNvSpPr/>
            <p:nvPr/>
          </p:nvSpPr>
          <p:spPr>
            <a:xfrm>
              <a:off x="2607360" y="3415133"/>
              <a:ext cx="137629" cy="125160"/>
            </a:xfrm>
            <a:custGeom>
              <a:avLst/>
              <a:gdLst/>
              <a:ahLst/>
              <a:cxnLst/>
              <a:rect l="l" t="t" r="r" b="b"/>
              <a:pathLst>
                <a:path w="5254" h="4778" extrusionOk="0">
                  <a:moveTo>
                    <a:pt x="3427" y="0"/>
                  </a:moveTo>
                  <a:cubicBezTo>
                    <a:pt x="2584" y="237"/>
                    <a:pt x="2001" y="1004"/>
                    <a:pt x="2001" y="1878"/>
                  </a:cubicBezTo>
                  <a:lnTo>
                    <a:pt x="2001" y="1943"/>
                  </a:lnTo>
                  <a:cubicBezTo>
                    <a:pt x="1857" y="1898"/>
                    <a:pt x="1712" y="1877"/>
                    <a:pt x="1569" y="1877"/>
                  </a:cubicBezTo>
                  <a:cubicBezTo>
                    <a:pt x="875" y="1877"/>
                    <a:pt x="247" y="2381"/>
                    <a:pt x="134" y="3108"/>
                  </a:cubicBezTo>
                  <a:cubicBezTo>
                    <a:pt x="0" y="3986"/>
                    <a:pt x="679" y="4777"/>
                    <a:pt x="1570" y="4777"/>
                  </a:cubicBezTo>
                  <a:lnTo>
                    <a:pt x="5253" y="4777"/>
                  </a:lnTo>
                  <a:cubicBezTo>
                    <a:pt x="3951" y="4191"/>
                    <a:pt x="3115" y="2896"/>
                    <a:pt x="3115" y="1470"/>
                  </a:cubicBezTo>
                  <a:cubicBezTo>
                    <a:pt x="3115" y="963"/>
                    <a:pt x="3221" y="463"/>
                    <a:pt x="3427" y="0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77;p70"/>
            <p:cNvSpPr/>
            <p:nvPr/>
          </p:nvSpPr>
          <p:spPr>
            <a:xfrm>
              <a:off x="2481493" y="3381028"/>
              <a:ext cx="133699" cy="122645"/>
            </a:xfrm>
            <a:custGeom>
              <a:avLst/>
              <a:gdLst/>
              <a:ahLst/>
              <a:cxnLst/>
              <a:rect l="l" t="t" r="r" b="b"/>
              <a:pathLst>
                <a:path w="5104" h="4682" extrusionOk="0">
                  <a:moveTo>
                    <a:pt x="2345" y="0"/>
                  </a:moveTo>
                  <a:cubicBezTo>
                    <a:pt x="1049" y="0"/>
                    <a:pt x="1" y="1045"/>
                    <a:pt x="1" y="2341"/>
                  </a:cubicBezTo>
                  <a:cubicBezTo>
                    <a:pt x="1" y="3633"/>
                    <a:pt x="1049" y="4681"/>
                    <a:pt x="2345" y="4681"/>
                  </a:cubicBezTo>
                  <a:lnTo>
                    <a:pt x="4925" y="4681"/>
                  </a:lnTo>
                  <a:cubicBezTo>
                    <a:pt x="4925" y="4441"/>
                    <a:pt x="4987" y="4205"/>
                    <a:pt x="5103" y="3992"/>
                  </a:cubicBezTo>
                  <a:cubicBezTo>
                    <a:pt x="3808" y="2995"/>
                    <a:pt x="2883" y="1590"/>
                    <a:pt x="2485" y="4"/>
                  </a:cubicBezTo>
                  <a:cubicBezTo>
                    <a:pt x="2437" y="0"/>
                    <a:pt x="2389" y="0"/>
                    <a:pt x="234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78;p70"/>
            <p:cNvSpPr/>
            <p:nvPr/>
          </p:nvSpPr>
          <p:spPr>
            <a:xfrm>
              <a:off x="2496582" y="3277688"/>
              <a:ext cx="53071" cy="66561"/>
            </a:xfrm>
            <a:custGeom>
              <a:avLst/>
              <a:gdLst/>
              <a:ahLst/>
              <a:cxnLst/>
              <a:rect l="l" t="t" r="r" b="b"/>
              <a:pathLst>
                <a:path w="2026" h="2541" extrusionOk="0">
                  <a:moveTo>
                    <a:pt x="2026" y="1"/>
                  </a:moveTo>
                  <a:lnTo>
                    <a:pt x="2026" y="1"/>
                  </a:lnTo>
                  <a:cubicBezTo>
                    <a:pt x="1796" y="42"/>
                    <a:pt x="1590" y="172"/>
                    <a:pt x="1460" y="364"/>
                  </a:cubicBezTo>
                  <a:cubicBezTo>
                    <a:pt x="1367" y="340"/>
                    <a:pt x="1273" y="328"/>
                    <a:pt x="1181" y="328"/>
                  </a:cubicBezTo>
                  <a:cubicBezTo>
                    <a:pt x="640" y="328"/>
                    <a:pt x="156" y="731"/>
                    <a:pt x="83" y="1296"/>
                  </a:cubicBezTo>
                  <a:cubicBezTo>
                    <a:pt x="0" y="1958"/>
                    <a:pt x="514" y="2540"/>
                    <a:pt x="1183" y="2540"/>
                  </a:cubicBezTo>
                  <a:lnTo>
                    <a:pt x="1700" y="2540"/>
                  </a:lnTo>
                  <a:cubicBezTo>
                    <a:pt x="1693" y="2420"/>
                    <a:pt x="1690" y="2300"/>
                    <a:pt x="1690" y="2180"/>
                  </a:cubicBezTo>
                  <a:cubicBezTo>
                    <a:pt x="1690" y="1440"/>
                    <a:pt x="1803" y="703"/>
                    <a:pt x="2026" y="1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79;p70"/>
            <p:cNvSpPr/>
            <p:nvPr/>
          </p:nvSpPr>
          <p:spPr>
            <a:xfrm>
              <a:off x="2471434" y="3239339"/>
              <a:ext cx="388891" cy="307320"/>
            </a:xfrm>
            <a:custGeom>
              <a:avLst/>
              <a:gdLst/>
              <a:ahLst/>
              <a:cxnLst/>
              <a:rect l="l" t="t" r="r" b="b"/>
              <a:pathLst>
                <a:path w="14846" h="11732" extrusionOk="0">
                  <a:moveTo>
                    <a:pt x="4820" y="1"/>
                  </a:moveTo>
                  <a:cubicBezTo>
                    <a:pt x="4119" y="1"/>
                    <a:pt x="3476" y="437"/>
                    <a:pt x="3219" y="1105"/>
                  </a:cubicBezTo>
                  <a:cubicBezTo>
                    <a:pt x="3184" y="1102"/>
                    <a:pt x="3150" y="1098"/>
                    <a:pt x="3112" y="1098"/>
                  </a:cubicBezTo>
                  <a:cubicBezTo>
                    <a:pt x="2801" y="1098"/>
                    <a:pt x="2503" y="1228"/>
                    <a:pt x="2287" y="1455"/>
                  </a:cubicBezTo>
                  <a:cubicBezTo>
                    <a:pt x="2228" y="1447"/>
                    <a:pt x="2169" y="1443"/>
                    <a:pt x="2112" y="1443"/>
                  </a:cubicBezTo>
                  <a:cubicBezTo>
                    <a:pt x="1410" y="1443"/>
                    <a:pt x="809" y="1987"/>
                    <a:pt x="762" y="2709"/>
                  </a:cubicBezTo>
                  <a:cubicBezTo>
                    <a:pt x="710" y="3490"/>
                    <a:pt x="1327" y="4152"/>
                    <a:pt x="2108" y="4152"/>
                  </a:cubicBezTo>
                  <a:lnTo>
                    <a:pt x="3877" y="4152"/>
                  </a:lnTo>
                  <a:cubicBezTo>
                    <a:pt x="4010" y="4148"/>
                    <a:pt x="4113" y="4038"/>
                    <a:pt x="4113" y="3905"/>
                  </a:cubicBezTo>
                  <a:cubicBezTo>
                    <a:pt x="4113" y="3771"/>
                    <a:pt x="4010" y="3662"/>
                    <a:pt x="3877" y="3655"/>
                  </a:cubicBezTo>
                  <a:lnTo>
                    <a:pt x="2108" y="3655"/>
                  </a:lnTo>
                  <a:cubicBezTo>
                    <a:pt x="1598" y="3651"/>
                    <a:pt x="1204" y="3199"/>
                    <a:pt x="1269" y="2692"/>
                  </a:cubicBezTo>
                  <a:cubicBezTo>
                    <a:pt x="1325" y="2255"/>
                    <a:pt x="1698" y="1943"/>
                    <a:pt x="2118" y="1943"/>
                  </a:cubicBezTo>
                  <a:cubicBezTo>
                    <a:pt x="2186" y="1943"/>
                    <a:pt x="2255" y="1951"/>
                    <a:pt x="2324" y="1969"/>
                  </a:cubicBezTo>
                  <a:cubicBezTo>
                    <a:pt x="2344" y="1973"/>
                    <a:pt x="2364" y="1976"/>
                    <a:pt x="2384" y="1976"/>
                  </a:cubicBezTo>
                  <a:cubicBezTo>
                    <a:pt x="2464" y="1976"/>
                    <a:pt x="2542" y="1938"/>
                    <a:pt x="2588" y="1869"/>
                  </a:cubicBezTo>
                  <a:cubicBezTo>
                    <a:pt x="2710" y="1693"/>
                    <a:pt x="2908" y="1594"/>
                    <a:pt x="3112" y="1594"/>
                  </a:cubicBezTo>
                  <a:cubicBezTo>
                    <a:pt x="3179" y="1594"/>
                    <a:pt x="3246" y="1604"/>
                    <a:pt x="3311" y="1626"/>
                  </a:cubicBezTo>
                  <a:cubicBezTo>
                    <a:pt x="3339" y="1635"/>
                    <a:pt x="3366" y="1640"/>
                    <a:pt x="3393" y="1640"/>
                  </a:cubicBezTo>
                  <a:cubicBezTo>
                    <a:pt x="3505" y="1640"/>
                    <a:pt x="3605" y="1564"/>
                    <a:pt x="3630" y="1448"/>
                  </a:cubicBezTo>
                  <a:cubicBezTo>
                    <a:pt x="3757" y="886"/>
                    <a:pt x="4257" y="495"/>
                    <a:pt x="4824" y="495"/>
                  </a:cubicBezTo>
                  <a:cubicBezTo>
                    <a:pt x="4869" y="495"/>
                    <a:pt x="4914" y="497"/>
                    <a:pt x="4960" y="502"/>
                  </a:cubicBezTo>
                  <a:cubicBezTo>
                    <a:pt x="5580" y="571"/>
                    <a:pt x="6046" y="1095"/>
                    <a:pt x="6046" y="1719"/>
                  </a:cubicBezTo>
                  <a:lnTo>
                    <a:pt x="6046" y="1749"/>
                  </a:lnTo>
                  <a:lnTo>
                    <a:pt x="6046" y="1763"/>
                  </a:lnTo>
                  <a:cubicBezTo>
                    <a:pt x="6040" y="1908"/>
                    <a:pt x="6156" y="2018"/>
                    <a:pt x="6292" y="2018"/>
                  </a:cubicBezTo>
                  <a:cubicBezTo>
                    <a:pt x="6317" y="2018"/>
                    <a:pt x="6342" y="2014"/>
                    <a:pt x="6368" y="2006"/>
                  </a:cubicBezTo>
                  <a:cubicBezTo>
                    <a:pt x="6451" y="1981"/>
                    <a:pt x="6535" y="1968"/>
                    <a:pt x="6619" y="1968"/>
                  </a:cubicBezTo>
                  <a:cubicBezTo>
                    <a:pt x="6861" y="1968"/>
                    <a:pt x="7096" y="2072"/>
                    <a:pt x="7259" y="2263"/>
                  </a:cubicBezTo>
                  <a:lnTo>
                    <a:pt x="7235" y="2274"/>
                  </a:lnTo>
                  <a:lnTo>
                    <a:pt x="7187" y="2291"/>
                  </a:lnTo>
                  <a:cubicBezTo>
                    <a:pt x="7163" y="2301"/>
                    <a:pt x="7139" y="2311"/>
                    <a:pt x="7115" y="2322"/>
                  </a:cubicBezTo>
                  <a:cubicBezTo>
                    <a:pt x="7091" y="2335"/>
                    <a:pt x="7057" y="2349"/>
                    <a:pt x="7029" y="2363"/>
                  </a:cubicBezTo>
                  <a:lnTo>
                    <a:pt x="6998" y="2376"/>
                  </a:lnTo>
                  <a:cubicBezTo>
                    <a:pt x="6772" y="2486"/>
                    <a:pt x="6560" y="2623"/>
                    <a:pt x="6365" y="2781"/>
                  </a:cubicBezTo>
                  <a:cubicBezTo>
                    <a:pt x="6101" y="2997"/>
                    <a:pt x="5868" y="3247"/>
                    <a:pt x="5679" y="3531"/>
                  </a:cubicBezTo>
                  <a:lnTo>
                    <a:pt x="5655" y="3569"/>
                  </a:lnTo>
                  <a:cubicBezTo>
                    <a:pt x="5641" y="3593"/>
                    <a:pt x="5624" y="3617"/>
                    <a:pt x="5614" y="3641"/>
                  </a:cubicBezTo>
                  <a:lnTo>
                    <a:pt x="5600" y="3662"/>
                  </a:lnTo>
                  <a:lnTo>
                    <a:pt x="4682" y="3662"/>
                  </a:lnTo>
                  <a:cubicBezTo>
                    <a:pt x="4363" y="3672"/>
                    <a:pt x="4363" y="4141"/>
                    <a:pt x="4682" y="4155"/>
                  </a:cubicBezTo>
                  <a:lnTo>
                    <a:pt x="5354" y="4155"/>
                  </a:lnTo>
                  <a:cubicBezTo>
                    <a:pt x="5323" y="4237"/>
                    <a:pt x="5292" y="4319"/>
                    <a:pt x="5265" y="4405"/>
                  </a:cubicBezTo>
                  <a:cubicBezTo>
                    <a:pt x="5124" y="4376"/>
                    <a:pt x="4983" y="4362"/>
                    <a:pt x="4843" y="4362"/>
                  </a:cubicBezTo>
                  <a:cubicBezTo>
                    <a:pt x="4217" y="4362"/>
                    <a:pt x="3614" y="4643"/>
                    <a:pt x="3208" y="5138"/>
                  </a:cubicBezTo>
                  <a:cubicBezTo>
                    <a:pt x="3043" y="5107"/>
                    <a:pt x="2879" y="5091"/>
                    <a:pt x="2717" y="5091"/>
                  </a:cubicBezTo>
                  <a:cubicBezTo>
                    <a:pt x="1413" y="5091"/>
                    <a:pt x="273" y="6084"/>
                    <a:pt x="145" y="7438"/>
                  </a:cubicBezTo>
                  <a:cubicBezTo>
                    <a:pt x="1" y="8959"/>
                    <a:pt x="1197" y="10272"/>
                    <a:pt x="2722" y="10272"/>
                  </a:cubicBezTo>
                  <a:lnTo>
                    <a:pt x="5073" y="10272"/>
                  </a:lnTo>
                  <a:cubicBezTo>
                    <a:pt x="5193" y="11108"/>
                    <a:pt x="5909" y="11732"/>
                    <a:pt x="6755" y="11732"/>
                  </a:cubicBezTo>
                  <a:lnTo>
                    <a:pt x="11093" y="11732"/>
                  </a:lnTo>
                  <a:cubicBezTo>
                    <a:pt x="11227" y="11728"/>
                    <a:pt x="11330" y="11619"/>
                    <a:pt x="11330" y="11485"/>
                  </a:cubicBezTo>
                  <a:cubicBezTo>
                    <a:pt x="11330" y="11351"/>
                    <a:pt x="11227" y="11242"/>
                    <a:pt x="11093" y="11235"/>
                  </a:cubicBezTo>
                  <a:lnTo>
                    <a:pt x="6759" y="11235"/>
                  </a:lnTo>
                  <a:cubicBezTo>
                    <a:pt x="6097" y="11235"/>
                    <a:pt x="5559" y="10700"/>
                    <a:pt x="5559" y="10035"/>
                  </a:cubicBezTo>
                  <a:lnTo>
                    <a:pt x="5559" y="10018"/>
                  </a:lnTo>
                  <a:lnTo>
                    <a:pt x="5559" y="9967"/>
                  </a:lnTo>
                  <a:lnTo>
                    <a:pt x="5559" y="9963"/>
                  </a:lnTo>
                  <a:cubicBezTo>
                    <a:pt x="5559" y="9943"/>
                    <a:pt x="5563" y="9926"/>
                    <a:pt x="5563" y="9909"/>
                  </a:cubicBezTo>
                  <a:cubicBezTo>
                    <a:pt x="5631" y="9280"/>
                    <a:pt x="6164" y="8835"/>
                    <a:pt x="6758" y="8835"/>
                  </a:cubicBezTo>
                  <a:cubicBezTo>
                    <a:pt x="6877" y="8835"/>
                    <a:pt x="6998" y="8853"/>
                    <a:pt x="7118" y="8891"/>
                  </a:cubicBezTo>
                  <a:cubicBezTo>
                    <a:pt x="7143" y="8899"/>
                    <a:pt x="7168" y="8902"/>
                    <a:pt x="7192" y="8902"/>
                  </a:cubicBezTo>
                  <a:cubicBezTo>
                    <a:pt x="7326" y="8902"/>
                    <a:pt x="7443" y="8790"/>
                    <a:pt x="7441" y="8647"/>
                  </a:cubicBezTo>
                  <a:lnTo>
                    <a:pt x="7441" y="8630"/>
                  </a:lnTo>
                  <a:lnTo>
                    <a:pt x="7441" y="8589"/>
                  </a:lnTo>
                  <a:cubicBezTo>
                    <a:pt x="7437" y="7722"/>
                    <a:pt x="8088" y="6992"/>
                    <a:pt x="8952" y="6896"/>
                  </a:cubicBezTo>
                  <a:cubicBezTo>
                    <a:pt x="9015" y="6889"/>
                    <a:pt x="9079" y="6886"/>
                    <a:pt x="9142" y="6886"/>
                  </a:cubicBezTo>
                  <a:cubicBezTo>
                    <a:pt x="9927" y="6886"/>
                    <a:pt x="10624" y="7429"/>
                    <a:pt x="10799" y="8212"/>
                  </a:cubicBezTo>
                  <a:cubicBezTo>
                    <a:pt x="10826" y="8328"/>
                    <a:pt x="10927" y="8404"/>
                    <a:pt x="11039" y="8404"/>
                  </a:cubicBezTo>
                  <a:cubicBezTo>
                    <a:pt x="11066" y="8404"/>
                    <a:pt x="11094" y="8400"/>
                    <a:pt x="11121" y="8390"/>
                  </a:cubicBezTo>
                  <a:cubicBezTo>
                    <a:pt x="11216" y="8359"/>
                    <a:pt x="11313" y="8344"/>
                    <a:pt x="11409" y="8344"/>
                  </a:cubicBezTo>
                  <a:cubicBezTo>
                    <a:pt x="11706" y="8344"/>
                    <a:pt x="11994" y="8487"/>
                    <a:pt x="12169" y="8743"/>
                  </a:cubicBezTo>
                  <a:cubicBezTo>
                    <a:pt x="12219" y="8812"/>
                    <a:pt x="12297" y="8850"/>
                    <a:pt x="12377" y="8850"/>
                  </a:cubicBezTo>
                  <a:cubicBezTo>
                    <a:pt x="12397" y="8850"/>
                    <a:pt x="12417" y="8848"/>
                    <a:pt x="12437" y="8843"/>
                  </a:cubicBezTo>
                  <a:cubicBezTo>
                    <a:pt x="12536" y="8815"/>
                    <a:pt x="12639" y="8802"/>
                    <a:pt x="12745" y="8802"/>
                  </a:cubicBezTo>
                  <a:cubicBezTo>
                    <a:pt x="12769" y="8802"/>
                    <a:pt x="12793" y="8802"/>
                    <a:pt x="12817" y="8805"/>
                  </a:cubicBezTo>
                  <a:lnTo>
                    <a:pt x="12841" y="8805"/>
                  </a:lnTo>
                  <a:lnTo>
                    <a:pt x="12886" y="8809"/>
                  </a:lnTo>
                  <a:lnTo>
                    <a:pt x="12920" y="8812"/>
                  </a:lnTo>
                  <a:lnTo>
                    <a:pt x="12947" y="8819"/>
                  </a:lnTo>
                  <a:cubicBezTo>
                    <a:pt x="13256" y="8870"/>
                    <a:pt x="13530" y="9038"/>
                    <a:pt x="13718" y="9288"/>
                  </a:cubicBezTo>
                  <a:lnTo>
                    <a:pt x="13722" y="9292"/>
                  </a:lnTo>
                  <a:cubicBezTo>
                    <a:pt x="14318" y="10097"/>
                    <a:pt x="13746" y="11238"/>
                    <a:pt x="12745" y="11238"/>
                  </a:cubicBezTo>
                  <a:lnTo>
                    <a:pt x="11906" y="11238"/>
                  </a:lnTo>
                  <a:cubicBezTo>
                    <a:pt x="11587" y="11252"/>
                    <a:pt x="11587" y="11721"/>
                    <a:pt x="11906" y="11732"/>
                  </a:cubicBezTo>
                  <a:lnTo>
                    <a:pt x="12742" y="11732"/>
                  </a:lnTo>
                  <a:cubicBezTo>
                    <a:pt x="12743" y="11732"/>
                    <a:pt x="12745" y="11732"/>
                    <a:pt x="12747" y="11732"/>
                  </a:cubicBezTo>
                  <a:cubicBezTo>
                    <a:pt x="13998" y="11732"/>
                    <a:pt x="14825" y="10431"/>
                    <a:pt x="14298" y="9295"/>
                  </a:cubicBezTo>
                  <a:cubicBezTo>
                    <a:pt x="14654" y="8843"/>
                    <a:pt x="14846" y="8284"/>
                    <a:pt x="14846" y="7709"/>
                  </a:cubicBezTo>
                  <a:cubicBezTo>
                    <a:pt x="14846" y="6271"/>
                    <a:pt x="13672" y="5146"/>
                    <a:pt x="12289" y="5146"/>
                  </a:cubicBezTo>
                  <a:cubicBezTo>
                    <a:pt x="12139" y="5146"/>
                    <a:pt x="11987" y="5159"/>
                    <a:pt x="11834" y="5186"/>
                  </a:cubicBezTo>
                  <a:cubicBezTo>
                    <a:pt x="11806" y="4714"/>
                    <a:pt x="11676" y="4251"/>
                    <a:pt x="11457" y="3829"/>
                  </a:cubicBezTo>
                  <a:cubicBezTo>
                    <a:pt x="11414" y="3741"/>
                    <a:pt x="11326" y="3689"/>
                    <a:pt x="11235" y="3689"/>
                  </a:cubicBezTo>
                  <a:cubicBezTo>
                    <a:pt x="11195" y="3689"/>
                    <a:pt x="11155" y="3699"/>
                    <a:pt x="11117" y="3720"/>
                  </a:cubicBezTo>
                  <a:cubicBezTo>
                    <a:pt x="10991" y="3785"/>
                    <a:pt x="10946" y="3939"/>
                    <a:pt x="11018" y="4062"/>
                  </a:cubicBezTo>
                  <a:cubicBezTo>
                    <a:pt x="11234" y="4474"/>
                    <a:pt x="11347" y="4929"/>
                    <a:pt x="11347" y="5395"/>
                  </a:cubicBezTo>
                  <a:lnTo>
                    <a:pt x="11347" y="5471"/>
                  </a:lnTo>
                  <a:lnTo>
                    <a:pt x="11347" y="5491"/>
                  </a:lnTo>
                  <a:cubicBezTo>
                    <a:pt x="11341" y="5636"/>
                    <a:pt x="11458" y="5746"/>
                    <a:pt x="11591" y="5746"/>
                  </a:cubicBezTo>
                  <a:cubicBezTo>
                    <a:pt x="11615" y="5746"/>
                    <a:pt x="11641" y="5743"/>
                    <a:pt x="11666" y="5735"/>
                  </a:cubicBezTo>
                  <a:cubicBezTo>
                    <a:pt x="11869" y="5672"/>
                    <a:pt x="12076" y="5641"/>
                    <a:pt x="12281" y="5641"/>
                  </a:cubicBezTo>
                  <a:cubicBezTo>
                    <a:pt x="12922" y="5641"/>
                    <a:pt x="13541" y="5939"/>
                    <a:pt x="13941" y="6468"/>
                  </a:cubicBezTo>
                  <a:cubicBezTo>
                    <a:pt x="14465" y="7171"/>
                    <a:pt x="14493" y="8127"/>
                    <a:pt x="14006" y="8857"/>
                  </a:cubicBezTo>
                  <a:cubicBezTo>
                    <a:pt x="13996" y="8846"/>
                    <a:pt x="13989" y="8836"/>
                    <a:pt x="13979" y="8829"/>
                  </a:cubicBezTo>
                  <a:lnTo>
                    <a:pt x="13948" y="8798"/>
                  </a:lnTo>
                  <a:lnTo>
                    <a:pt x="13927" y="8778"/>
                  </a:lnTo>
                  <a:cubicBezTo>
                    <a:pt x="13914" y="8764"/>
                    <a:pt x="13897" y="8750"/>
                    <a:pt x="13883" y="8737"/>
                  </a:cubicBezTo>
                  <a:lnTo>
                    <a:pt x="13873" y="8730"/>
                  </a:lnTo>
                  <a:cubicBezTo>
                    <a:pt x="13561" y="8456"/>
                    <a:pt x="13160" y="8301"/>
                    <a:pt x="12745" y="8301"/>
                  </a:cubicBezTo>
                  <a:cubicBezTo>
                    <a:pt x="12656" y="8301"/>
                    <a:pt x="12564" y="8312"/>
                    <a:pt x="12474" y="8325"/>
                  </a:cubicBezTo>
                  <a:cubicBezTo>
                    <a:pt x="12203" y="8018"/>
                    <a:pt x="11814" y="7846"/>
                    <a:pt x="11411" y="7846"/>
                  </a:cubicBezTo>
                  <a:cubicBezTo>
                    <a:pt x="11347" y="7846"/>
                    <a:pt x="11282" y="7850"/>
                    <a:pt x="11217" y="7859"/>
                  </a:cubicBezTo>
                  <a:cubicBezTo>
                    <a:pt x="10906" y="6971"/>
                    <a:pt x="10070" y="6388"/>
                    <a:pt x="9147" y="6388"/>
                  </a:cubicBezTo>
                  <a:cubicBezTo>
                    <a:pt x="9062" y="6388"/>
                    <a:pt x="8976" y="6393"/>
                    <a:pt x="8890" y="6403"/>
                  </a:cubicBezTo>
                  <a:cubicBezTo>
                    <a:pt x="7872" y="6519"/>
                    <a:pt x="7067" y="7328"/>
                    <a:pt x="6957" y="8349"/>
                  </a:cubicBezTo>
                  <a:cubicBezTo>
                    <a:pt x="6892" y="8339"/>
                    <a:pt x="6827" y="8336"/>
                    <a:pt x="6762" y="8336"/>
                  </a:cubicBezTo>
                  <a:lnTo>
                    <a:pt x="6676" y="8336"/>
                  </a:lnTo>
                  <a:lnTo>
                    <a:pt x="6645" y="8339"/>
                  </a:lnTo>
                  <a:lnTo>
                    <a:pt x="6598" y="8343"/>
                  </a:lnTo>
                  <a:lnTo>
                    <a:pt x="6556" y="8346"/>
                  </a:lnTo>
                  <a:lnTo>
                    <a:pt x="6515" y="8353"/>
                  </a:lnTo>
                  <a:lnTo>
                    <a:pt x="6471" y="8360"/>
                  </a:lnTo>
                  <a:lnTo>
                    <a:pt x="6440" y="8366"/>
                  </a:lnTo>
                  <a:lnTo>
                    <a:pt x="6388" y="8377"/>
                  </a:lnTo>
                  <a:lnTo>
                    <a:pt x="6365" y="8380"/>
                  </a:lnTo>
                  <a:lnTo>
                    <a:pt x="6310" y="8397"/>
                  </a:lnTo>
                  <a:lnTo>
                    <a:pt x="6293" y="8401"/>
                  </a:lnTo>
                  <a:cubicBezTo>
                    <a:pt x="6272" y="8408"/>
                    <a:pt x="6251" y="8414"/>
                    <a:pt x="6231" y="8421"/>
                  </a:cubicBezTo>
                  <a:lnTo>
                    <a:pt x="6227" y="8421"/>
                  </a:lnTo>
                  <a:cubicBezTo>
                    <a:pt x="5621" y="8620"/>
                    <a:pt x="5179" y="9144"/>
                    <a:pt x="5083" y="9775"/>
                  </a:cubicBezTo>
                  <a:lnTo>
                    <a:pt x="2729" y="9775"/>
                  </a:lnTo>
                  <a:cubicBezTo>
                    <a:pt x="1468" y="9771"/>
                    <a:pt x="494" y="8665"/>
                    <a:pt x="655" y="7414"/>
                  </a:cubicBezTo>
                  <a:cubicBezTo>
                    <a:pt x="790" y="6344"/>
                    <a:pt x="1702" y="5585"/>
                    <a:pt x="2727" y="5585"/>
                  </a:cubicBezTo>
                  <a:cubicBezTo>
                    <a:pt x="2900" y="5585"/>
                    <a:pt x="3076" y="5607"/>
                    <a:pt x="3253" y="5652"/>
                  </a:cubicBezTo>
                  <a:cubicBezTo>
                    <a:pt x="3274" y="5658"/>
                    <a:pt x="3296" y="5661"/>
                    <a:pt x="3317" y="5661"/>
                  </a:cubicBezTo>
                  <a:cubicBezTo>
                    <a:pt x="3398" y="5661"/>
                    <a:pt x="3474" y="5621"/>
                    <a:pt x="3520" y="5553"/>
                  </a:cubicBezTo>
                  <a:cubicBezTo>
                    <a:pt x="3828" y="5106"/>
                    <a:pt x="4332" y="4854"/>
                    <a:pt x="4854" y="4854"/>
                  </a:cubicBezTo>
                  <a:cubicBezTo>
                    <a:pt x="5024" y="4854"/>
                    <a:pt x="5196" y="4881"/>
                    <a:pt x="5364" y="4936"/>
                  </a:cubicBezTo>
                  <a:cubicBezTo>
                    <a:pt x="5391" y="4946"/>
                    <a:pt x="5419" y="4950"/>
                    <a:pt x="5446" y="4950"/>
                  </a:cubicBezTo>
                  <a:cubicBezTo>
                    <a:pt x="5557" y="4950"/>
                    <a:pt x="5658" y="4874"/>
                    <a:pt x="5686" y="4758"/>
                  </a:cubicBezTo>
                  <a:cubicBezTo>
                    <a:pt x="5741" y="4511"/>
                    <a:pt x="5826" y="4275"/>
                    <a:pt x="5943" y="4052"/>
                  </a:cubicBezTo>
                  <a:cubicBezTo>
                    <a:pt x="5950" y="4042"/>
                    <a:pt x="5957" y="4035"/>
                    <a:pt x="5964" y="4021"/>
                  </a:cubicBezTo>
                  <a:cubicBezTo>
                    <a:pt x="6334" y="3346"/>
                    <a:pt x="6957" y="2846"/>
                    <a:pt x="7701" y="2633"/>
                  </a:cubicBezTo>
                  <a:cubicBezTo>
                    <a:pt x="7708" y="2630"/>
                    <a:pt x="7718" y="2630"/>
                    <a:pt x="7725" y="2623"/>
                  </a:cubicBezTo>
                  <a:cubicBezTo>
                    <a:pt x="7972" y="2558"/>
                    <a:pt x="8225" y="2527"/>
                    <a:pt x="8479" y="2527"/>
                  </a:cubicBezTo>
                  <a:cubicBezTo>
                    <a:pt x="8483" y="2527"/>
                    <a:pt x="8487" y="2527"/>
                    <a:pt x="8491" y="2527"/>
                  </a:cubicBezTo>
                  <a:cubicBezTo>
                    <a:pt x="9282" y="2527"/>
                    <a:pt x="10034" y="2856"/>
                    <a:pt x="10573" y="3435"/>
                  </a:cubicBezTo>
                  <a:cubicBezTo>
                    <a:pt x="10622" y="3492"/>
                    <a:pt x="10692" y="3522"/>
                    <a:pt x="10762" y="3522"/>
                  </a:cubicBezTo>
                  <a:cubicBezTo>
                    <a:pt x="10822" y="3522"/>
                    <a:pt x="10882" y="3500"/>
                    <a:pt x="10929" y="3456"/>
                  </a:cubicBezTo>
                  <a:cubicBezTo>
                    <a:pt x="11032" y="3360"/>
                    <a:pt x="11035" y="3195"/>
                    <a:pt x="10932" y="3096"/>
                  </a:cubicBezTo>
                  <a:cubicBezTo>
                    <a:pt x="10293" y="2410"/>
                    <a:pt x="9401" y="2031"/>
                    <a:pt x="8480" y="2031"/>
                  </a:cubicBezTo>
                  <a:cubicBezTo>
                    <a:pt x="8242" y="2031"/>
                    <a:pt x="8001" y="2057"/>
                    <a:pt x="7763" y="2109"/>
                  </a:cubicBezTo>
                  <a:cubicBezTo>
                    <a:pt x="7519" y="1712"/>
                    <a:pt x="7088" y="1468"/>
                    <a:pt x="6622" y="1468"/>
                  </a:cubicBezTo>
                  <a:cubicBezTo>
                    <a:pt x="6591" y="1468"/>
                    <a:pt x="6560" y="1472"/>
                    <a:pt x="6526" y="1472"/>
                  </a:cubicBezTo>
                  <a:cubicBezTo>
                    <a:pt x="6416" y="697"/>
                    <a:pt x="5792" y="98"/>
                    <a:pt x="5014" y="12"/>
                  </a:cubicBezTo>
                  <a:cubicBezTo>
                    <a:pt x="4949" y="4"/>
                    <a:pt x="4884" y="1"/>
                    <a:pt x="48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093;p70"/>
          <p:cNvGrpSpPr/>
          <p:nvPr/>
        </p:nvGrpSpPr>
        <p:grpSpPr>
          <a:xfrm>
            <a:off x="1643042" y="1643056"/>
            <a:ext cx="571504" cy="714380"/>
            <a:chOff x="6904755" y="2752295"/>
            <a:chExt cx="282592" cy="361805"/>
          </a:xfrm>
        </p:grpSpPr>
        <p:sp>
          <p:nvSpPr>
            <p:cNvPr id="48" name="Google Shape;8094;p70"/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95;p70"/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96;p70"/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97;p70"/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98;p70"/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99;p70"/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00;p70"/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01;p70"/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02;p70"/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03;p70"/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04;p70"/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105;p70"/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06;p70"/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07;p70"/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8;p70"/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09;p70"/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110;p70"/>
          <p:cNvGrpSpPr/>
          <p:nvPr/>
        </p:nvGrpSpPr>
        <p:grpSpPr>
          <a:xfrm>
            <a:off x="6643702" y="1643056"/>
            <a:ext cx="571504" cy="714380"/>
            <a:chOff x="7455819" y="2753395"/>
            <a:chExt cx="271380" cy="361308"/>
          </a:xfrm>
        </p:grpSpPr>
        <p:sp>
          <p:nvSpPr>
            <p:cNvPr id="65" name="Google Shape;8111;p70"/>
            <p:cNvSpPr/>
            <p:nvPr/>
          </p:nvSpPr>
          <p:spPr>
            <a:xfrm>
              <a:off x="7480678" y="2757613"/>
              <a:ext cx="221924" cy="237615"/>
            </a:xfrm>
            <a:custGeom>
              <a:avLst/>
              <a:gdLst/>
              <a:ahLst/>
              <a:cxnLst/>
              <a:rect l="l" t="t" r="r" b="b"/>
              <a:pathLst>
                <a:path w="8472" h="9071" extrusionOk="0">
                  <a:moveTo>
                    <a:pt x="4236" y="0"/>
                  </a:moveTo>
                  <a:cubicBezTo>
                    <a:pt x="2204" y="0"/>
                    <a:pt x="556" y="1645"/>
                    <a:pt x="556" y="3677"/>
                  </a:cubicBezTo>
                  <a:lnTo>
                    <a:pt x="556" y="5192"/>
                  </a:lnTo>
                  <a:cubicBezTo>
                    <a:pt x="563" y="6024"/>
                    <a:pt x="405" y="6850"/>
                    <a:pt x="93" y="7621"/>
                  </a:cubicBezTo>
                  <a:cubicBezTo>
                    <a:pt x="1" y="7841"/>
                    <a:pt x="107" y="8098"/>
                    <a:pt x="330" y="8183"/>
                  </a:cubicBezTo>
                  <a:cubicBezTo>
                    <a:pt x="871" y="8399"/>
                    <a:pt x="2937" y="9071"/>
                    <a:pt x="4236" y="9071"/>
                  </a:cubicBezTo>
                  <a:cubicBezTo>
                    <a:pt x="5535" y="9071"/>
                    <a:pt x="7601" y="8399"/>
                    <a:pt x="8139" y="8183"/>
                  </a:cubicBezTo>
                  <a:cubicBezTo>
                    <a:pt x="8362" y="8098"/>
                    <a:pt x="8472" y="7841"/>
                    <a:pt x="8379" y="7621"/>
                  </a:cubicBezTo>
                  <a:cubicBezTo>
                    <a:pt x="8067" y="6850"/>
                    <a:pt x="7910" y="6024"/>
                    <a:pt x="7913" y="5192"/>
                  </a:cubicBezTo>
                  <a:lnTo>
                    <a:pt x="7913" y="3677"/>
                  </a:lnTo>
                  <a:cubicBezTo>
                    <a:pt x="7913" y="1645"/>
                    <a:pt x="6268" y="0"/>
                    <a:pt x="4236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12;p70"/>
            <p:cNvSpPr/>
            <p:nvPr/>
          </p:nvSpPr>
          <p:spPr>
            <a:xfrm>
              <a:off x="7546297" y="2757613"/>
              <a:ext cx="141060" cy="84584"/>
            </a:xfrm>
            <a:custGeom>
              <a:avLst/>
              <a:gdLst/>
              <a:ahLst/>
              <a:cxnLst/>
              <a:rect l="l" t="t" r="r" b="b"/>
              <a:pathLst>
                <a:path w="5385" h="3229" extrusionOk="0">
                  <a:moveTo>
                    <a:pt x="1738" y="0"/>
                  </a:moveTo>
                  <a:cubicBezTo>
                    <a:pt x="1736" y="0"/>
                    <a:pt x="1734" y="0"/>
                    <a:pt x="1731" y="0"/>
                  </a:cubicBezTo>
                  <a:cubicBezTo>
                    <a:pt x="1128" y="0"/>
                    <a:pt x="532" y="147"/>
                    <a:pt x="1" y="432"/>
                  </a:cubicBezTo>
                  <a:lnTo>
                    <a:pt x="1" y="631"/>
                  </a:lnTo>
                  <a:cubicBezTo>
                    <a:pt x="1" y="2063"/>
                    <a:pt x="1162" y="3228"/>
                    <a:pt x="2598" y="3228"/>
                  </a:cubicBezTo>
                  <a:lnTo>
                    <a:pt x="5384" y="3228"/>
                  </a:lnTo>
                  <a:cubicBezTo>
                    <a:pt x="5155" y="1383"/>
                    <a:pt x="3592" y="0"/>
                    <a:pt x="1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13;p70"/>
            <p:cNvSpPr/>
            <p:nvPr/>
          </p:nvSpPr>
          <p:spPr>
            <a:xfrm>
              <a:off x="7461294" y="2955542"/>
              <a:ext cx="260797" cy="152979"/>
            </a:xfrm>
            <a:custGeom>
              <a:avLst/>
              <a:gdLst/>
              <a:ahLst/>
              <a:cxnLst/>
              <a:rect l="l" t="t" r="r" b="b"/>
              <a:pathLst>
                <a:path w="9956" h="5840" extrusionOk="0">
                  <a:moveTo>
                    <a:pt x="3677" y="0"/>
                  </a:moveTo>
                  <a:lnTo>
                    <a:pt x="3677" y="1333"/>
                  </a:lnTo>
                  <a:cubicBezTo>
                    <a:pt x="3677" y="1700"/>
                    <a:pt x="3448" y="2025"/>
                    <a:pt x="3102" y="2149"/>
                  </a:cubicBezTo>
                  <a:lnTo>
                    <a:pt x="868" y="2937"/>
                  </a:lnTo>
                  <a:cubicBezTo>
                    <a:pt x="347" y="3122"/>
                    <a:pt x="1" y="3612"/>
                    <a:pt x="1" y="4164"/>
                  </a:cubicBezTo>
                  <a:lnTo>
                    <a:pt x="1" y="5839"/>
                  </a:lnTo>
                  <a:lnTo>
                    <a:pt x="9955" y="5839"/>
                  </a:lnTo>
                  <a:lnTo>
                    <a:pt x="9955" y="4164"/>
                  </a:lnTo>
                  <a:cubicBezTo>
                    <a:pt x="9955" y="3612"/>
                    <a:pt x="9606" y="3122"/>
                    <a:pt x="9085" y="2937"/>
                  </a:cubicBezTo>
                  <a:lnTo>
                    <a:pt x="6851" y="2149"/>
                  </a:lnTo>
                  <a:cubicBezTo>
                    <a:pt x="6505" y="2025"/>
                    <a:pt x="6275" y="1700"/>
                    <a:pt x="6275" y="1333"/>
                  </a:cubicBezTo>
                  <a:lnTo>
                    <a:pt x="6275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14;p70"/>
            <p:cNvSpPr/>
            <p:nvPr/>
          </p:nvSpPr>
          <p:spPr>
            <a:xfrm>
              <a:off x="7461215" y="3014769"/>
              <a:ext cx="260771" cy="93830"/>
            </a:xfrm>
            <a:custGeom>
              <a:avLst/>
              <a:gdLst/>
              <a:ahLst/>
              <a:cxnLst/>
              <a:rect l="l" t="t" r="r" b="b"/>
              <a:pathLst>
                <a:path w="9955" h="3582" extrusionOk="0">
                  <a:moveTo>
                    <a:pt x="2783" y="1"/>
                  </a:moveTo>
                  <a:lnTo>
                    <a:pt x="867" y="679"/>
                  </a:lnTo>
                  <a:cubicBezTo>
                    <a:pt x="350" y="861"/>
                    <a:pt x="0" y="1351"/>
                    <a:pt x="0" y="1903"/>
                  </a:cubicBezTo>
                  <a:lnTo>
                    <a:pt x="0" y="3582"/>
                  </a:lnTo>
                  <a:lnTo>
                    <a:pt x="4" y="3578"/>
                  </a:lnTo>
                  <a:lnTo>
                    <a:pt x="9955" y="3578"/>
                  </a:lnTo>
                  <a:lnTo>
                    <a:pt x="9955" y="1903"/>
                  </a:lnTo>
                  <a:cubicBezTo>
                    <a:pt x="9955" y="1351"/>
                    <a:pt x="9609" y="861"/>
                    <a:pt x="9091" y="679"/>
                  </a:cubicBezTo>
                  <a:lnTo>
                    <a:pt x="7176" y="1"/>
                  </a:lnTo>
                  <a:cubicBezTo>
                    <a:pt x="6854" y="511"/>
                    <a:pt x="6117" y="1492"/>
                    <a:pt x="5048" y="1827"/>
                  </a:cubicBezTo>
                  <a:cubicBezTo>
                    <a:pt x="5026" y="1834"/>
                    <a:pt x="5002" y="1838"/>
                    <a:pt x="4979" y="1838"/>
                  </a:cubicBezTo>
                  <a:cubicBezTo>
                    <a:pt x="4956" y="1838"/>
                    <a:pt x="4933" y="1834"/>
                    <a:pt x="4911" y="1827"/>
                  </a:cubicBezTo>
                  <a:cubicBezTo>
                    <a:pt x="3838" y="1492"/>
                    <a:pt x="3105" y="511"/>
                    <a:pt x="2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115;p70"/>
            <p:cNvSpPr/>
            <p:nvPr/>
          </p:nvSpPr>
          <p:spPr>
            <a:xfrm>
              <a:off x="7523140" y="3010656"/>
              <a:ext cx="137000" cy="63601"/>
            </a:xfrm>
            <a:custGeom>
              <a:avLst/>
              <a:gdLst/>
              <a:ahLst/>
              <a:cxnLst/>
              <a:rect l="l" t="t" r="r" b="b"/>
              <a:pathLst>
                <a:path w="5230" h="2428" extrusionOk="0">
                  <a:moveTo>
                    <a:pt x="833" y="0"/>
                  </a:moveTo>
                  <a:cubicBezTo>
                    <a:pt x="802" y="17"/>
                    <a:pt x="772" y="31"/>
                    <a:pt x="737" y="45"/>
                  </a:cubicBezTo>
                  <a:lnTo>
                    <a:pt x="1" y="305"/>
                  </a:lnTo>
                  <a:cubicBezTo>
                    <a:pt x="323" y="836"/>
                    <a:pt x="1149" y="1998"/>
                    <a:pt x="2416" y="2399"/>
                  </a:cubicBezTo>
                  <a:cubicBezTo>
                    <a:pt x="2482" y="2418"/>
                    <a:pt x="2548" y="2427"/>
                    <a:pt x="2615" y="2427"/>
                  </a:cubicBezTo>
                  <a:cubicBezTo>
                    <a:pt x="2682" y="2427"/>
                    <a:pt x="2749" y="2418"/>
                    <a:pt x="2814" y="2399"/>
                  </a:cubicBezTo>
                  <a:cubicBezTo>
                    <a:pt x="4082" y="1998"/>
                    <a:pt x="4908" y="836"/>
                    <a:pt x="5230" y="305"/>
                  </a:cubicBezTo>
                  <a:lnTo>
                    <a:pt x="4490" y="45"/>
                  </a:lnTo>
                  <a:cubicBezTo>
                    <a:pt x="4459" y="31"/>
                    <a:pt x="4428" y="17"/>
                    <a:pt x="4397" y="0"/>
                  </a:cubicBezTo>
                  <a:cubicBezTo>
                    <a:pt x="4092" y="466"/>
                    <a:pt x="3475" y="1251"/>
                    <a:pt x="2615" y="1549"/>
                  </a:cubicBezTo>
                  <a:cubicBezTo>
                    <a:pt x="1759" y="1251"/>
                    <a:pt x="1138" y="466"/>
                    <a:pt x="833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16;p70"/>
            <p:cNvSpPr/>
            <p:nvPr/>
          </p:nvSpPr>
          <p:spPr>
            <a:xfrm>
              <a:off x="7557613" y="2955542"/>
              <a:ext cx="68055" cy="33949"/>
            </a:xfrm>
            <a:custGeom>
              <a:avLst/>
              <a:gdLst/>
              <a:ahLst/>
              <a:cxnLst/>
              <a:rect l="l" t="t" r="r" b="b"/>
              <a:pathLst>
                <a:path w="2598" h="1296" extrusionOk="0">
                  <a:moveTo>
                    <a:pt x="0" y="0"/>
                  </a:moveTo>
                  <a:lnTo>
                    <a:pt x="0" y="1021"/>
                  </a:lnTo>
                  <a:cubicBezTo>
                    <a:pt x="360" y="1182"/>
                    <a:pt x="748" y="1275"/>
                    <a:pt x="1142" y="1292"/>
                  </a:cubicBezTo>
                  <a:cubicBezTo>
                    <a:pt x="1196" y="1296"/>
                    <a:pt x="1248" y="1296"/>
                    <a:pt x="1299" y="1296"/>
                  </a:cubicBezTo>
                  <a:cubicBezTo>
                    <a:pt x="1745" y="1296"/>
                    <a:pt x="2187" y="1203"/>
                    <a:pt x="2598" y="1025"/>
                  </a:cubicBezTo>
                  <a:lnTo>
                    <a:pt x="2598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17;p70"/>
            <p:cNvSpPr/>
            <p:nvPr/>
          </p:nvSpPr>
          <p:spPr>
            <a:xfrm>
              <a:off x="7517927" y="2829859"/>
              <a:ext cx="147425" cy="142658"/>
            </a:xfrm>
            <a:custGeom>
              <a:avLst/>
              <a:gdLst/>
              <a:ahLst/>
              <a:cxnLst/>
              <a:rect l="l" t="t" r="r" b="b"/>
              <a:pathLst>
                <a:path w="5628" h="5446" extrusionOk="0">
                  <a:moveTo>
                    <a:pt x="3375" y="1"/>
                  </a:moveTo>
                  <a:cubicBezTo>
                    <a:pt x="3309" y="1"/>
                    <a:pt x="3246" y="53"/>
                    <a:pt x="3246" y="131"/>
                  </a:cubicBezTo>
                  <a:lnTo>
                    <a:pt x="3246" y="686"/>
                  </a:lnTo>
                  <a:cubicBezTo>
                    <a:pt x="3246" y="803"/>
                    <a:pt x="3150" y="902"/>
                    <a:pt x="3030" y="902"/>
                  </a:cubicBezTo>
                  <a:lnTo>
                    <a:pt x="868" y="902"/>
                  </a:lnTo>
                  <a:cubicBezTo>
                    <a:pt x="388" y="902"/>
                    <a:pt x="1" y="1289"/>
                    <a:pt x="1" y="1765"/>
                  </a:cubicBezTo>
                  <a:lnTo>
                    <a:pt x="1" y="2554"/>
                  </a:lnTo>
                  <a:cubicBezTo>
                    <a:pt x="1" y="4068"/>
                    <a:pt x="1166" y="5370"/>
                    <a:pt x="2677" y="5442"/>
                  </a:cubicBezTo>
                  <a:cubicBezTo>
                    <a:pt x="2724" y="5445"/>
                    <a:pt x="2771" y="5446"/>
                    <a:pt x="2818" y="5446"/>
                  </a:cubicBezTo>
                  <a:cubicBezTo>
                    <a:pt x="4362" y="5446"/>
                    <a:pt x="5628" y="4193"/>
                    <a:pt x="5628" y="2632"/>
                  </a:cubicBezTo>
                  <a:lnTo>
                    <a:pt x="5628" y="1765"/>
                  </a:lnTo>
                  <a:cubicBezTo>
                    <a:pt x="5628" y="1289"/>
                    <a:pt x="5240" y="902"/>
                    <a:pt x="4761" y="902"/>
                  </a:cubicBezTo>
                  <a:lnTo>
                    <a:pt x="4418" y="902"/>
                  </a:lnTo>
                  <a:cubicBezTo>
                    <a:pt x="4360" y="902"/>
                    <a:pt x="4305" y="878"/>
                    <a:pt x="4267" y="837"/>
                  </a:cubicBezTo>
                  <a:lnTo>
                    <a:pt x="3469" y="42"/>
                  </a:lnTo>
                  <a:cubicBezTo>
                    <a:pt x="3442" y="14"/>
                    <a:pt x="3408" y="1"/>
                    <a:pt x="3375" y="1"/>
                  </a:cubicBez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118;p70"/>
            <p:cNvSpPr/>
            <p:nvPr/>
          </p:nvSpPr>
          <p:spPr>
            <a:xfrm>
              <a:off x="7517927" y="2829885"/>
              <a:ext cx="124714" cy="142658"/>
            </a:xfrm>
            <a:custGeom>
              <a:avLst/>
              <a:gdLst/>
              <a:ahLst/>
              <a:cxnLst/>
              <a:rect l="l" t="t" r="r" b="b"/>
              <a:pathLst>
                <a:path w="4761" h="5446" extrusionOk="0">
                  <a:moveTo>
                    <a:pt x="3376" y="0"/>
                  </a:moveTo>
                  <a:cubicBezTo>
                    <a:pt x="3309" y="0"/>
                    <a:pt x="3246" y="53"/>
                    <a:pt x="3246" y="133"/>
                  </a:cubicBezTo>
                  <a:lnTo>
                    <a:pt x="3246" y="685"/>
                  </a:lnTo>
                  <a:cubicBezTo>
                    <a:pt x="3246" y="805"/>
                    <a:pt x="3150" y="901"/>
                    <a:pt x="3030" y="901"/>
                  </a:cubicBezTo>
                  <a:lnTo>
                    <a:pt x="868" y="901"/>
                  </a:lnTo>
                  <a:cubicBezTo>
                    <a:pt x="388" y="901"/>
                    <a:pt x="1" y="1288"/>
                    <a:pt x="1" y="1768"/>
                  </a:cubicBezTo>
                  <a:lnTo>
                    <a:pt x="1" y="2546"/>
                  </a:lnTo>
                  <a:cubicBezTo>
                    <a:pt x="1" y="3814"/>
                    <a:pt x="810" y="4975"/>
                    <a:pt x="2030" y="5332"/>
                  </a:cubicBezTo>
                  <a:cubicBezTo>
                    <a:pt x="2284" y="5407"/>
                    <a:pt x="2549" y="5445"/>
                    <a:pt x="2813" y="5445"/>
                  </a:cubicBezTo>
                  <a:cubicBezTo>
                    <a:pt x="2958" y="5445"/>
                    <a:pt x="3103" y="5434"/>
                    <a:pt x="3246" y="5411"/>
                  </a:cubicBezTo>
                  <a:cubicBezTo>
                    <a:pt x="1882" y="5198"/>
                    <a:pt x="868" y="3968"/>
                    <a:pt x="868" y="2553"/>
                  </a:cubicBezTo>
                  <a:lnTo>
                    <a:pt x="868" y="2416"/>
                  </a:lnTo>
                  <a:cubicBezTo>
                    <a:pt x="868" y="1936"/>
                    <a:pt x="1255" y="1549"/>
                    <a:pt x="1731" y="1549"/>
                  </a:cubicBezTo>
                  <a:lnTo>
                    <a:pt x="4329" y="1549"/>
                  </a:lnTo>
                  <a:cubicBezTo>
                    <a:pt x="4569" y="1549"/>
                    <a:pt x="4761" y="1357"/>
                    <a:pt x="4761" y="1117"/>
                  </a:cubicBezTo>
                  <a:lnTo>
                    <a:pt x="4761" y="901"/>
                  </a:lnTo>
                  <a:lnTo>
                    <a:pt x="4418" y="901"/>
                  </a:lnTo>
                  <a:cubicBezTo>
                    <a:pt x="4360" y="901"/>
                    <a:pt x="4305" y="877"/>
                    <a:pt x="4267" y="836"/>
                  </a:cubicBezTo>
                  <a:lnTo>
                    <a:pt x="3469" y="41"/>
                  </a:lnTo>
                  <a:cubicBezTo>
                    <a:pt x="3442" y="13"/>
                    <a:pt x="3408" y="0"/>
                    <a:pt x="3376" y="0"/>
                  </a:cubicBez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119;p70"/>
            <p:cNvSpPr/>
            <p:nvPr/>
          </p:nvSpPr>
          <p:spPr>
            <a:xfrm>
              <a:off x="7552321" y="2882746"/>
              <a:ext cx="10609" cy="16005"/>
            </a:xfrm>
            <a:custGeom>
              <a:avLst/>
              <a:gdLst/>
              <a:ahLst/>
              <a:cxnLst/>
              <a:rect l="l" t="t" r="r" b="b"/>
              <a:pathLst>
                <a:path w="405" h="611" extrusionOk="0">
                  <a:moveTo>
                    <a:pt x="202" y="0"/>
                  </a:moveTo>
                  <a:cubicBezTo>
                    <a:pt x="89" y="0"/>
                    <a:pt x="0" y="89"/>
                    <a:pt x="0" y="202"/>
                  </a:cubicBezTo>
                  <a:lnTo>
                    <a:pt x="0" y="418"/>
                  </a:lnTo>
                  <a:cubicBezTo>
                    <a:pt x="5" y="547"/>
                    <a:pt x="104" y="611"/>
                    <a:pt x="202" y="611"/>
                  </a:cubicBezTo>
                  <a:cubicBezTo>
                    <a:pt x="301" y="611"/>
                    <a:pt x="400" y="547"/>
                    <a:pt x="405" y="418"/>
                  </a:cubicBezTo>
                  <a:lnTo>
                    <a:pt x="405" y="202"/>
                  </a:lnTo>
                  <a:cubicBezTo>
                    <a:pt x="405" y="89"/>
                    <a:pt x="316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120;p70"/>
            <p:cNvSpPr/>
            <p:nvPr/>
          </p:nvSpPr>
          <p:spPr>
            <a:xfrm>
              <a:off x="7620350" y="2882746"/>
              <a:ext cx="10635" cy="16005"/>
            </a:xfrm>
            <a:custGeom>
              <a:avLst/>
              <a:gdLst/>
              <a:ahLst/>
              <a:cxnLst/>
              <a:rect l="l" t="t" r="r" b="b"/>
              <a:pathLst>
                <a:path w="406" h="611" extrusionOk="0">
                  <a:moveTo>
                    <a:pt x="203" y="0"/>
                  </a:moveTo>
                  <a:cubicBezTo>
                    <a:pt x="90" y="0"/>
                    <a:pt x="1" y="89"/>
                    <a:pt x="1" y="202"/>
                  </a:cubicBezTo>
                  <a:lnTo>
                    <a:pt x="1" y="418"/>
                  </a:lnTo>
                  <a:cubicBezTo>
                    <a:pt x="6" y="547"/>
                    <a:pt x="104" y="611"/>
                    <a:pt x="202" y="611"/>
                  </a:cubicBezTo>
                  <a:cubicBezTo>
                    <a:pt x="300" y="611"/>
                    <a:pt x="398" y="547"/>
                    <a:pt x="405" y="418"/>
                  </a:cubicBezTo>
                  <a:lnTo>
                    <a:pt x="405" y="202"/>
                  </a:lnTo>
                  <a:cubicBezTo>
                    <a:pt x="405" y="89"/>
                    <a:pt x="313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121;p70"/>
            <p:cNvSpPr/>
            <p:nvPr/>
          </p:nvSpPr>
          <p:spPr>
            <a:xfrm>
              <a:off x="7567200" y="2922091"/>
              <a:ext cx="49325" cy="16503"/>
            </a:xfrm>
            <a:custGeom>
              <a:avLst/>
              <a:gdLst/>
              <a:ahLst/>
              <a:cxnLst/>
              <a:rect l="l" t="t" r="r" b="b"/>
              <a:pathLst>
                <a:path w="1883" h="630" extrusionOk="0">
                  <a:moveTo>
                    <a:pt x="1585" y="0"/>
                  </a:moveTo>
                  <a:cubicBezTo>
                    <a:pt x="1536" y="0"/>
                    <a:pt x="1485" y="20"/>
                    <a:pt x="1440" y="68"/>
                  </a:cubicBezTo>
                  <a:cubicBezTo>
                    <a:pt x="1365" y="139"/>
                    <a:pt x="1190" y="225"/>
                    <a:pt x="933" y="225"/>
                  </a:cubicBezTo>
                  <a:cubicBezTo>
                    <a:pt x="676" y="225"/>
                    <a:pt x="498" y="139"/>
                    <a:pt x="426" y="68"/>
                  </a:cubicBezTo>
                  <a:cubicBezTo>
                    <a:pt x="383" y="28"/>
                    <a:pt x="336" y="12"/>
                    <a:pt x="290" y="12"/>
                  </a:cubicBezTo>
                  <a:cubicBezTo>
                    <a:pt x="134" y="12"/>
                    <a:pt x="1" y="209"/>
                    <a:pt x="142" y="355"/>
                  </a:cubicBezTo>
                  <a:cubicBezTo>
                    <a:pt x="316" y="530"/>
                    <a:pt x="611" y="630"/>
                    <a:pt x="933" y="630"/>
                  </a:cubicBezTo>
                  <a:cubicBezTo>
                    <a:pt x="1255" y="630"/>
                    <a:pt x="1550" y="527"/>
                    <a:pt x="1725" y="355"/>
                  </a:cubicBezTo>
                  <a:cubicBezTo>
                    <a:pt x="1882" y="211"/>
                    <a:pt x="1744" y="0"/>
                    <a:pt x="1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122;p70"/>
            <p:cNvSpPr/>
            <p:nvPr/>
          </p:nvSpPr>
          <p:spPr>
            <a:xfrm>
              <a:off x="7455819" y="2753395"/>
              <a:ext cx="271380" cy="361308"/>
            </a:xfrm>
            <a:custGeom>
              <a:avLst/>
              <a:gdLst/>
              <a:ahLst/>
              <a:cxnLst/>
              <a:rect l="l" t="t" r="r" b="b"/>
              <a:pathLst>
                <a:path w="10360" h="13793" extrusionOk="0">
                  <a:moveTo>
                    <a:pt x="5185" y="363"/>
                  </a:moveTo>
                  <a:cubicBezTo>
                    <a:pt x="7104" y="363"/>
                    <a:pt x="8663" y="1919"/>
                    <a:pt x="8663" y="3838"/>
                  </a:cubicBezTo>
                  <a:lnTo>
                    <a:pt x="8663" y="5353"/>
                  </a:lnTo>
                  <a:cubicBezTo>
                    <a:pt x="8663" y="6477"/>
                    <a:pt x="8924" y="7337"/>
                    <a:pt x="9140" y="7861"/>
                  </a:cubicBezTo>
                  <a:cubicBezTo>
                    <a:pt x="9164" y="7913"/>
                    <a:pt x="9164" y="7978"/>
                    <a:pt x="9140" y="8032"/>
                  </a:cubicBezTo>
                  <a:cubicBezTo>
                    <a:pt x="9116" y="8087"/>
                    <a:pt x="9071" y="8132"/>
                    <a:pt x="9013" y="8156"/>
                  </a:cubicBezTo>
                  <a:cubicBezTo>
                    <a:pt x="8547" y="8341"/>
                    <a:pt x="7649" y="8670"/>
                    <a:pt x="6686" y="8872"/>
                  </a:cubicBezTo>
                  <a:lnTo>
                    <a:pt x="6686" y="8187"/>
                  </a:lnTo>
                  <a:cubicBezTo>
                    <a:pt x="7622" y="7649"/>
                    <a:pt x="8201" y="6651"/>
                    <a:pt x="8201" y="5572"/>
                  </a:cubicBezTo>
                  <a:lnTo>
                    <a:pt x="8201" y="4705"/>
                  </a:lnTo>
                  <a:cubicBezTo>
                    <a:pt x="8197" y="4116"/>
                    <a:pt x="7721" y="3639"/>
                    <a:pt x="7132" y="3636"/>
                  </a:cubicBezTo>
                  <a:lnTo>
                    <a:pt x="6782" y="3636"/>
                  </a:lnTo>
                  <a:lnTo>
                    <a:pt x="5761" y="2615"/>
                  </a:lnTo>
                  <a:cubicBezTo>
                    <a:pt x="5720" y="2574"/>
                    <a:pt x="5669" y="2555"/>
                    <a:pt x="5619" y="2555"/>
                  </a:cubicBezTo>
                  <a:cubicBezTo>
                    <a:pt x="5515" y="2555"/>
                    <a:pt x="5415" y="2636"/>
                    <a:pt x="5415" y="2759"/>
                  </a:cubicBezTo>
                  <a:lnTo>
                    <a:pt x="5415" y="3636"/>
                  </a:lnTo>
                  <a:lnTo>
                    <a:pt x="4318" y="3636"/>
                  </a:lnTo>
                  <a:cubicBezTo>
                    <a:pt x="4316" y="3636"/>
                    <a:pt x="4314" y="3636"/>
                    <a:pt x="4312" y="3636"/>
                  </a:cubicBezTo>
                  <a:cubicBezTo>
                    <a:pt x="4202" y="3636"/>
                    <a:pt x="4109" y="3724"/>
                    <a:pt x="4109" y="3838"/>
                  </a:cubicBezTo>
                  <a:cubicBezTo>
                    <a:pt x="4109" y="3950"/>
                    <a:pt x="4199" y="4041"/>
                    <a:pt x="4306" y="4041"/>
                  </a:cubicBezTo>
                  <a:cubicBezTo>
                    <a:pt x="4310" y="4041"/>
                    <a:pt x="4314" y="4040"/>
                    <a:pt x="4318" y="4040"/>
                  </a:cubicBezTo>
                  <a:lnTo>
                    <a:pt x="5617" y="4040"/>
                  </a:lnTo>
                  <a:cubicBezTo>
                    <a:pt x="5730" y="4040"/>
                    <a:pt x="5819" y="3951"/>
                    <a:pt x="5819" y="3838"/>
                  </a:cubicBezTo>
                  <a:lnTo>
                    <a:pt x="5819" y="3245"/>
                  </a:lnTo>
                  <a:lnTo>
                    <a:pt x="6556" y="3982"/>
                  </a:lnTo>
                  <a:cubicBezTo>
                    <a:pt x="6594" y="4020"/>
                    <a:pt x="6645" y="4040"/>
                    <a:pt x="6700" y="4040"/>
                  </a:cubicBezTo>
                  <a:lnTo>
                    <a:pt x="7132" y="4040"/>
                  </a:lnTo>
                  <a:cubicBezTo>
                    <a:pt x="7498" y="4044"/>
                    <a:pt x="7796" y="4338"/>
                    <a:pt x="7796" y="4705"/>
                  </a:cubicBezTo>
                  <a:lnTo>
                    <a:pt x="7796" y="5569"/>
                  </a:lnTo>
                  <a:cubicBezTo>
                    <a:pt x="7776" y="6998"/>
                    <a:pt x="6614" y="8149"/>
                    <a:pt x="5185" y="8149"/>
                  </a:cubicBezTo>
                  <a:cubicBezTo>
                    <a:pt x="3756" y="8149"/>
                    <a:pt x="2591" y="6998"/>
                    <a:pt x="2574" y="5569"/>
                  </a:cubicBezTo>
                  <a:lnTo>
                    <a:pt x="2574" y="4705"/>
                  </a:lnTo>
                  <a:cubicBezTo>
                    <a:pt x="2574" y="4338"/>
                    <a:pt x="2872" y="4044"/>
                    <a:pt x="3239" y="4040"/>
                  </a:cubicBezTo>
                  <a:lnTo>
                    <a:pt x="3455" y="4040"/>
                  </a:lnTo>
                  <a:cubicBezTo>
                    <a:pt x="3459" y="4040"/>
                    <a:pt x="3463" y="4041"/>
                    <a:pt x="3467" y="4041"/>
                  </a:cubicBezTo>
                  <a:cubicBezTo>
                    <a:pt x="3575" y="4041"/>
                    <a:pt x="3667" y="3950"/>
                    <a:pt x="3667" y="3838"/>
                  </a:cubicBezTo>
                  <a:cubicBezTo>
                    <a:pt x="3667" y="3727"/>
                    <a:pt x="3571" y="3636"/>
                    <a:pt x="3461" y="3636"/>
                  </a:cubicBezTo>
                  <a:cubicBezTo>
                    <a:pt x="3459" y="3636"/>
                    <a:pt x="3457" y="3636"/>
                    <a:pt x="3455" y="3636"/>
                  </a:cubicBezTo>
                  <a:lnTo>
                    <a:pt x="3239" y="3636"/>
                  </a:lnTo>
                  <a:cubicBezTo>
                    <a:pt x="2649" y="3639"/>
                    <a:pt x="2170" y="4116"/>
                    <a:pt x="2170" y="4705"/>
                  </a:cubicBezTo>
                  <a:lnTo>
                    <a:pt x="2170" y="5569"/>
                  </a:lnTo>
                  <a:cubicBezTo>
                    <a:pt x="2170" y="6648"/>
                    <a:pt x="2749" y="7645"/>
                    <a:pt x="3684" y="8183"/>
                  </a:cubicBezTo>
                  <a:lnTo>
                    <a:pt x="3684" y="8869"/>
                  </a:lnTo>
                  <a:cubicBezTo>
                    <a:pt x="2721" y="8666"/>
                    <a:pt x="1824" y="8337"/>
                    <a:pt x="1358" y="8152"/>
                  </a:cubicBezTo>
                  <a:cubicBezTo>
                    <a:pt x="1299" y="8132"/>
                    <a:pt x="1255" y="8087"/>
                    <a:pt x="1231" y="8032"/>
                  </a:cubicBezTo>
                  <a:cubicBezTo>
                    <a:pt x="1207" y="7978"/>
                    <a:pt x="1207" y="7916"/>
                    <a:pt x="1231" y="7861"/>
                  </a:cubicBezTo>
                  <a:cubicBezTo>
                    <a:pt x="1450" y="7337"/>
                    <a:pt x="1710" y="6477"/>
                    <a:pt x="1710" y="5356"/>
                  </a:cubicBezTo>
                  <a:lnTo>
                    <a:pt x="1710" y="3838"/>
                  </a:lnTo>
                  <a:cubicBezTo>
                    <a:pt x="1710" y="1919"/>
                    <a:pt x="3266" y="363"/>
                    <a:pt x="5185" y="363"/>
                  </a:cubicBezTo>
                  <a:close/>
                  <a:moveTo>
                    <a:pt x="6282" y="8382"/>
                  </a:moveTo>
                  <a:lnTo>
                    <a:pt x="6282" y="9071"/>
                  </a:lnTo>
                  <a:cubicBezTo>
                    <a:pt x="6282" y="9386"/>
                    <a:pt x="6422" y="9688"/>
                    <a:pt x="6666" y="9890"/>
                  </a:cubicBezTo>
                  <a:cubicBezTo>
                    <a:pt x="6624" y="9948"/>
                    <a:pt x="6580" y="10006"/>
                    <a:pt x="6539" y="10065"/>
                  </a:cubicBezTo>
                  <a:cubicBezTo>
                    <a:pt x="6412" y="10219"/>
                    <a:pt x="6551" y="10397"/>
                    <a:pt x="6700" y="10397"/>
                  </a:cubicBezTo>
                  <a:cubicBezTo>
                    <a:pt x="6756" y="10397"/>
                    <a:pt x="6813" y="10372"/>
                    <a:pt x="6858" y="10311"/>
                  </a:cubicBezTo>
                  <a:cubicBezTo>
                    <a:pt x="6912" y="10239"/>
                    <a:pt x="6967" y="10167"/>
                    <a:pt x="7022" y="10089"/>
                  </a:cubicBezTo>
                  <a:lnTo>
                    <a:pt x="7471" y="10250"/>
                  </a:lnTo>
                  <a:cubicBezTo>
                    <a:pt x="6645" y="11476"/>
                    <a:pt x="5809" y="11918"/>
                    <a:pt x="5243" y="12069"/>
                  </a:cubicBezTo>
                  <a:cubicBezTo>
                    <a:pt x="5225" y="12074"/>
                    <a:pt x="5205" y="12077"/>
                    <a:pt x="5185" y="12077"/>
                  </a:cubicBezTo>
                  <a:cubicBezTo>
                    <a:pt x="5166" y="12077"/>
                    <a:pt x="5146" y="12074"/>
                    <a:pt x="5127" y="12069"/>
                  </a:cubicBezTo>
                  <a:cubicBezTo>
                    <a:pt x="4562" y="11918"/>
                    <a:pt x="3725" y="11476"/>
                    <a:pt x="2896" y="10246"/>
                  </a:cubicBezTo>
                  <a:lnTo>
                    <a:pt x="3345" y="10089"/>
                  </a:lnTo>
                  <a:cubicBezTo>
                    <a:pt x="3743" y="10654"/>
                    <a:pt x="4353" y="11329"/>
                    <a:pt x="5120" y="11586"/>
                  </a:cubicBezTo>
                  <a:cubicBezTo>
                    <a:pt x="5141" y="11593"/>
                    <a:pt x="5162" y="11596"/>
                    <a:pt x="5184" y="11596"/>
                  </a:cubicBezTo>
                  <a:cubicBezTo>
                    <a:pt x="5206" y="11596"/>
                    <a:pt x="5228" y="11593"/>
                    <a:pt x="5250" y="11586"/>
                  </a:cubicBezTo>
                  <a:cubicBezTo>
                    <a:pt x="5607" y="11466"/>
                    <a:pt x="5967" y="11240"/>
                    <a:pt x="6316" y="10911"/>
                  </a:cubicBezTo>
                  <a:cubicBezTo>
                    <a:pt x="6458" y="10766"/>
                    <a:pt x="6327" y="10564"/>
                    <a:pt x="6170" y="10564"/>
                  </a:cubicBezTo>
                  <a:cubicBezTo>
                    <a:pt x="6126" y="10564"/>
                    <a:pt x="6081" y="10580"/>
                    <a:pt x="6039" y="10616"/>
                  </a:cubicBezTo>
                  <a:cubicBezTo>
                    <a:pt x="5754" y="10884"/>
                    <a:pt x="5466" y="11072"/>
                    <a:pt x="5185" y="11182"/>
                  </a:cubicBezTo>
                  <a:cubicBezTo>
                    <a:pt x="4565" y="10949"/>
                    <a:pt x="4051" y="10383"/>
                    <a:pt x="3705" y="9890"/>
                  </a:cubicBezTo>
                  <a:cubicBezTo>
                    <a:pt x="3948" y="9688"/>
                    <a:pt x="4089" y="9386"/>
                    <a:pt x="4089" y="9071"/>
                  </a:cubicBezTo>
                  <a:lnTo>
                    <a:pt x="4089" y="8382"/>
                  </a:lnTo>
                  <a:cubicBezTo>
                    <a:pt x="4442" y="8519"/>
                    <a:pt x="4813" y="8588"/>
                    <a:pt x="5185" y="8588"/>
                  </a:cubicBezTo>
                  <a:cubicBezTo>
                    <a:pt x="5557" y="8588"/>
                    <a:pt x="5929" y="8519"/>
                    <a:pt x="6282" y="8382"/>
                  </a:cubicBezTo>
                  <a:close/>
                  <a:moveTo>
                    <a:pt x="5182" y="0"/>
                  </a:moveTo>
                  <a:cubicBezTo>
                    <a:pt x="3054" y="0"/>
                    <a:pt x="1323" y="1710"/>
                    <a:pt x="1303" y="3838"/>
                  </a:cubicBezTo>
                  <a:lnTo>
                    <a:pt x="1303" y="5353"/>
                  </a:lnTo>
                  <a:cubicBezTo>
                    <a:pt x="1306" y="6158"/>
                    <a:pt x="1155" y="6956"/>
                    <a:pt x="854" y="7703"/>
                  </a:cubicBezTo>
                  <a:cubicBezTo>
                    <a:pt x="789" y="7858"/>
                    <a:pt x="789" y="8032"/>
                    <a:pt x="854" y="8190"/>
                  </a:cubicBezTo>
                  <a:cubicBezTo>
                    <a:pt x="919" y="8344"/>
                    <a:pt x="1046" y="8468"/>
                    <a:pt x="1203" y="8533"/>
                  </a:cubicBezTo>
                  <a:cubicBezTo>
                    <a:pt x="1690" y="8725"/>
                    <a:pt x="2636" y="9071"/>
                    <a:pt x="3647" y="9276"/>
                  </a:cubicBezTo>
                  <a:cubicBezTo>
                    <a:pt x="3582" y="9472"/>
                    <a:pt x="3431" y="9626"/>
                    <a:pt x="3239" y="9694"/>
                  </a:cubicBezTo>
                  <a:lnTo>
                    <a:pt x="1001" y="10483"/>
                  </a:lnTo>
                  <a:cubicBezTo>
                    <a:pt x="401" y="10695"/>
                    <a:pt x="0" y="11260"/>
                    <a:pt x="0" y="11894"/>
                  </a:cubicBezTo>
                  <a:lnTo>
                    <a:pt x="0" y="13574"/>
                  </a:lnTo>
                  <a:cubicBezTo>
                    <a:pt x="6" y="13702"/>
                    <a:pt x="104" y="13766"/>
                    <a:pt x="203" y="13766"/>
                  </a:cubicBezTo>
                  <a:cubicBezTo>
                    <a:pt x="301" y="13766"/>
                    <a:pt x="400" y="13702"/>
                    <a:pt x="405" y="13574"/>
                  </a:cubicBezTo>
                  <a:lnTo>
                    <a:pt x="405" y="11898"/>
                  </a:lnTo>
                  <a:cubicBezTo>
                    <a:pt x="405" y="11768"/>
                    <a:pt x="429" y="11637"/>
                    <a:pt x="477" y="11514"/>
                  </a:cubicBezTo>
                  <a:lnTo>
                    <a:pt x="1498" y="12391"/>
                  </a:lnTo>
                  <a:cubicBezTo>
                    <a:pt x="1645" y="12518"/>
                    <a:pt x="1731" y="12700"/>
                    <a:pt x="1731" y="12895"/>
                  </a:cubicBezTo>
                  <a:lnTo>
                    <a:pt x="1731" y="13580"/>
                  </a:lnTo>
                  <a:cubicBezTo>
                    <a:pt x="1738" y="13709"/>
                    <a:pt x="1836" y="13773"/>
                    <a:pt x="1934" y="13773"/>
                  </a:cubicBezTo>
                  <a:cubicBezTo>
                    <a:pt x="2033" y="13773"/>
                    <a:pt x="2130" y="13709"/>
                    <a:pt x="2135" y="13580"/>
                  </a:cubicBezTo>
                  <a:lnTo>
                    <a:pt x="2135" y="12895"/>
                  </a:lnTo>
                  <a:cubicBezTo>
                    <a:pt x="2135" y="12583"/>
                    <a:pt x="1998" y="12285"/>
                    <a:pt x="1762" y="12083"/>
                  </a:cubicBezTo>
                  <a:lnTo>
                    <a:pt x="689" y="11165"/>
                  </a:lnTo>
                  <a:cubicBezTo>
                    <a:pt x="813" y="11031"/>
                    <a:pt x="967" y="10928"/>
                    <a:pt x="1135" y="10866"/>
                  </a:cubicBezTo>
                  <a:lnTo>
                    <a:pt x="2495" y="10387"/>
                  </a:lnTo>
                  <a:cubicBezTo>
                    <a:pt x="3414" y="11788"/>
                    <a:pt x="4370" y="12289"/>
                    <a:pt x="5017" y="12460"/>
                  </a:cubicBezTo>
                  <a:cubicBezTo>
                    <a:pt x="5070" y="12475"/>
                    <a:pt x="5125" y="12483"/>
                    <a:pt x="5180" y="12483"/>
                  </a:cubicBezTo>
                  <a:cubicBezTo>
                    <a:pt x="5235" y="12483"/>
                    <a:pt x="5290" y="12475"/>
                    <a:pt x="5343" y="12460"/>
                  </a:cubicBezTo>
                  <a:cubicBezTo>
                    <a:pt x="5991" y="12289"/>
                    <a:pt x="6943" y="11788"/>
                    <a:pt x="7862" y="10387"/>
                  </a:cubicBezTo>
                  <a:lnTo>
                    <a:pt x="9222" y="10866"/>
                  </a:lnTo>
                  <a:cubicBezTo>
                    <a:pt x="9393" y="10928"/>
                    <a:pt x="9548" y="11031"/>
                    <a:pt x="9671" y="11165"/>
                  </a:cubicBezTo>
                  <a:lnTo>
                    <a:pt x="8598" y="12083"/>
                  </a:lnTo>
                  <a:cubicBezTo>
                    <a:pt x="8358" y="12285"/>
                    <a:pt x="8225" y="12583"/>
                    <a:pt x="8225" y="12895"/>
                  </a:cubicBezTo>
                  <a:lnTo>
                    <a:pt x="8225" y="13580"/>
                  </a:lnTo>
                  <a:cubicBezTo>
                    <a:pt x="8218" y="13694"/>
                    <a:pt x="8310" y="13793"/>
                    <a:pt x="8427" y="13793"/>
                  </a:cubicBezTo>
                  <a:cubicBezTo>
                    <a:pt x="8540" y="13793"/>
                    <a:pt x="8633" y="13694"/>
                    <a:pt x="8629" y="13580"/>
                  </a:cubicBezTo>
                  <a:lnTo>
                    <a:pt x="8629" y="12895"/>
                  </a:lnTo>
                  <a:cubicBezTo>
                    <a:pt x="8629" y="12700"/>
                    <a:pt x="8711" y="12518"/>
                    <a:pt x="8859" y="12391"/>
                  </a:cubicBezTo>
                  <a:lnTo>
                    <a:pt x="9883" y="11514"/>
                  </a:lnTo>
                  <a:cubicBezTo>
                    <a:pt x="9931" y="11637"/>
                    <a:pt x="9955" y="11768"/>
                    <a:pt x="9955" y="11898"/>
                  </a:cubicBezTo>
                  <a:lnTo>
                    <a:pt x="9955" y="13577"/>
                  </a:lnTo>
                  <a:cubicBezTo>
                    <a:pt x="9960" y="13705"/>
                    <a:pt x="10058" y="13770"/>
                    <a:pt x="10156" y="13770"/>
                  </a:cubicBezTo>
                  <a:cubicBezTo>
                    <a:pt x="10254" y="13770"/>
                    <a:pt x="10353" y="13705"/>
                    <a:pt x="10360" y="13577"/>
                  </a:cubicBezTo>
                  <a:lnTo>
                    <a:pt x="10360" y="11898"/>
                  </a:lnTo>
                  <a:cubicBezTo>
                    <a:pt x="10360" y="11264"/>
                    <a:pt x="9962" y="10698"/>
                    <a:pt x="9363" y="10483"/>
                  </a:cubicBezTo>
                  <a:lnTo>
                    <a:pt x="7128" y="9694"/>
                  </a:lnTo>
                  <a:cubicBezTo>
                    <a:pt x="6936" y="9626"/>
                    <a:pt x="6786" y="9472"/>
                    <a:pt x="6720" y="9280"/>
                  </a:cubicBezTo>
                  <a:cubicBezTo>
                    <a:pt x="7731" y="9071"/>
                    <a:pt x="8677" y="8728"/>
                    <a:pt x="9160" y="8533"/>
                  </a:cubicBezTo>
                  <a:cubicBezTo>
                    <a:pt x="9318" y="8471"/>
                    <a:pt x="9445" y="8348"/>
                    <a:pt x="9513" y="8190"/>
                  </a:cubicBezTo>
                  <a:cubicBezTo>
                    <a:pt x="9578" y="8036"/>
                    <a:pt x="9578" y="7861"/>
                    <a:pt x="9513" y="7707"/>
                  </a:cubicBezTo>
                  <a:cubicBezTo>
                    <a:pt x="9212" y="6960"/>
                    <a:pt x="9058" y="6161"/>
                    <a:pt x="9064" y="5356"/>
                  </a:cubicBezTo>
                  <a:lnTo>
                    <a:pt x="9064" y="3838"/>
                  </a:lnTo>
                  <a:cubicBezTo>
                    <a:pt x="9040" y="1710"/>
                    <a:pt x="7310" y="0"/>
                    <a:pt x="5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123;p70"/>
            <p:cNvSpPr/>
            <p:nvPr/>
          </p:nvSpPr>
          <p:spPr>
            <a:xfrm>
              <a:off x="7546663" y="2865143"/>
              <a:ext cx="22187" cy="10635"/>
            </a:xfrm>
            <a:custGeom>
              <a:avLst/>
              <a:gdLst/>
              <a:ahLst/>
              <a:cxnLst/>
              <a:rect l="l" t="t" r="r" b="b"/>
              <a:pathLst>
                <a:path w="847" h="406" extrusionOk="0">
                  <a:moveTo>
                    <a:pt x="641" y="0"/>
                  </a:moveTo>
                  <a:cubicBezTo>
                    <a:pt x="639" y="0"/>
                    <a:pt x="636" y="0"/>
                    <a:pt x="634" y="0"/>
                  </a:cubicBezTo>
                  <a:lnTo>
                    <a:pt x="203" y="0"/>
                  </a:lnTo>
                  <a:cubicBezTo>
                    <a:pt x="90" y="0"/>
                    <a:pt x="0" y="93"/>
                    <a:pt x="0" y="203"/>
                  </a:cubicBezTo>
                  <a:cubicBezTo>
                    <a:pt x="0" y="316"/>
                    <a:pt x="90" y="405"/>
                    <a:pt x="203" y="405"/>
                  </a:cubicBezTo>
                  <a:lnTo>
                    <a:pt x="634" y="405"/>
                  </a:lnTo>
                  <a:cubicBezTo>
                    <a:pt x="638" y="405"/>
                    <a:pt x="642" y="405"/>
                    <a:pt x="647" y="405"/>
                  </a:cubicBezTo>
                  <a:cubicBezTo>
                    <a:pt x="757" y="405"/>
                    <a:pt x="847" y="315"/>
                    <a:pt x="847" y="203"/>
                  </a:cubicBezTo>
                  <a:cubicBezTo>
                    <a:pt x="847" y="92"/>
                    <a:pt x="754" y="0"/>
                    <a:pt x="6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24;p70"/>
            <p:cNvSpPr/>
            <p:nvPr/>
          </p:nvSpPr>
          <p:spPr>
            <a:xfrm>
              <a:off x="7614430" y="2865143"/>
              <a:ext cx="22475" cy="10635"/>
            </a:xfrm>
            <a:custGeom>
              <a:avLst/>
              <a:gdLst/>
              <a:ahLst/>
              <a:cxnLst/>
              <a:rect l="l" t="t" r="r" b="b"/>
              <a:pathLst>
                <a:path w="858" h="406" extrusionOk="0">
                  <a:moveTo>
                    <a:pt x="207" y="0"/>
                  </a:moveTo>
                  <a:cubicBezTo>
                    <a:pt x="93" y="0"/>
                    <a:pt x="1" y="92"/>
                    <a:pt x="1" y="203"/>
                  </a:cubicBezTo>
                  <a:cubicBezTo>
                    <a:pt x="1" y="315"/>
                    <a:pt x="90" y="405"/>
                    <a:pt x="201" y="405"/>
                  </a:cubicBezTo>
                  <a:cubicBezTo>
                    <a:pt x="205" y="405"/>
                    <a:pt x="209" y="405"/>
                    <a:pt x="213" y="405"/>
                  </a:cubicBezTo>
                  <a:lnTo>
                    <a:pt x="645" y="405"/>
                  </a:lnTo>
                  <a:cubicBezTo>
                    <a:pt x="649" y="405"/>
                    <a:pt x="653" y="405"/>
                    <a:pt x="657" y="405"/>
                  </a:cubicBezTo>
                  <a:cubicBezTo>
                    <a:pt x="765" y="405"/>
                    <a:pt x="857" y="315"/>
                    <a:pt x="857" y="203"/>
                  </a:cubicBezTo>
                  <a:cubicBezTo>
                    <a:pt x="857" y="92"/>
                    <a:pt x="762" y="0"/>
                    <a:pt x="651" y="0"/>
                  </a:cubicBezTo>
                  <a:cubicBezTo>
                    <a:pt x="649" y="0"/>
                    <a:pt x="647" y="0"/>
                    <a:pt x="645" y="0"/>
                  </a:cubicBezTo>
                  <a:lnTo>
                    <a:pt x="213" y="0"/>
                  </a:lnTo>
                  <a:cubicBezTo>
                    <a:pt x="211" y="0"/>
                    <a:pt x="209" y="0"/>
                    <a:pt x="2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805;p70"/>
          <p:cNvGrpSpPr/>
          <p:nvPr/>
        </p:nvGrpSpPr>
        <p:grpSpPr>
          <a:xfrm>
            <a:off x="6715140" y="2428874"/>
            <a:ext cx="428628" cy="428628"/>
            <a:chOff x="1961313" y="2299436"/>
            <a:chExt cx="385302" cy="352532"/>
          </a:xfrm>
        </p:grpSpPr>
        <p:sp>
          <p:nvSpPr>
            <p:cNvPr id="80" name="Google Shape;7806;p70"/>
            <p:cNvSpPr/>
            <p:nvPr/>
          </p:nvSpPr>
          <p:spPr>
            <a:xfrm>
              <a:off x="2043618" y="261872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07;p70"/>
            <p:cNvSpPr/>
            <p:nvPr/>
          </p:nvSpPr>
          <p:spPr>
            <a:xfrm>
              <a:off x="2063474" y="261872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7808;p70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83" name="Google Shape;7809;p70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810;p70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811;p70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812;p70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813;p70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814;p70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815;p70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816;p70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2660;p59"/>
          <p:cNvGrpSpPr/>
          <p:nvPr/>
        </p:nvGrpSpPr>
        <p:grpSpPr>
          <a:xfrm>
            <a:off x="5143504" y="1714494"/>
            <a:ext cx="1230747" cy="323744"/>
            <a:chOff x="-516100" y="1709250"/>
            <a:chExt cx="649725" cy="287875"/>
          </a:xfrm>
        </p:grpSpPr>
        <p:sp>
          <p:nvSpPr>
            <p:cNvPr id="107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2660;p59"/>
          <p:cNvGrpSpPr/>
          <p:nvPr/>
        </p:nvGrpSpPr>
        <p:grpSpPr>
          <a:xfrm flipH="1">
            <a:off x="2428860" y="1714494"/>
            <a:ext cx="1285884" cy="323744"/>
            <a:chOff x="-516100" y="1709250"/>
            <a:chExt cx="649725" cy="287875"/>
          </a:xfrm>
        </p:grpSpPr>
        <p:sp>
          <p:nvSpPr>
            <p:cNvPr id="121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643042" y="292894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John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43702" y="29289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Amy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14744" y="2571750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2060"/>
                </a:solidFill>
              </a:rPr>
              <a:t>Centralized Repo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39" name="Google Shape;2660;p59"/>
          <p:cNvGrpSpPr/>
          <p:nvPr/>
        </p:nvGrpSpPr>
        <p:grpSpPr>
          <a:xfrm>
            <a:off x="2500298" y="2071684"/>
            <a:ext cx="1230747" cy="323744"/>
            <a:chOff x="-516100" y="1709250"/>
            <a:chExt cx="649725" cy="287875"/>
          </a:xfrm>
        </p:grpSpPr>
        <p:sp>
          <p:nvSpPr>
            <p:cNvPr id="140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2660;p59"/>
          <p:cNvGrpSpPr/>
          <p:nvPr/>
        </p:nvGrpSpPr>
        <p:grpSpPr>
          <a:xfrm flipH="1">
            <a:off x="5143504" y="2071684"/>
            <a:ext cx="1285884" cy="323744"/>
            <a:chOff x="-516100" y="1709250"/>
            <a:chExt cx="649725" cy="287875"/>
          </a:xfrm>
        </p:grpSpPr>
        <p:sp>
          <p:nvSpPr>
            <p:cNvPr id="168" name="Google Shape;2661;p59"/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62;p59"/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63;p59"/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64;p59"/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65;p59"/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66;p59"/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67;p59"/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68;p59"/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69;p59"/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70;p59"/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71;p59"/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72;p59"/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73;p59"/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71538" y="3571882"/>
            <a:ext cx="607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/>
              <a:t> John &amp; Amy cloned their Project from the Centralized Repository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John made some changes and he wants to share it to Amy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John pushed the code to Centralized Repository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/>
              <a:t> Amy needs to pull the changes from the Centralized Repository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Creating a GitHub Repository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Go to </a:t>
            </a:r>
            <a:r>
              <a:rPr lang="en-PH" dirty="0" smtClean="0">
                <a:solidFill>
                  <a:schemeClr val="bg2"/>
                </a:solidFill>
                <a:hlinkClick r:id="rId3"/>
              </a:rPr>
              <a:t>www.github.com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Register / Login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Activate your account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Collaborators would have push access to the repository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Adding Collaborators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" name="Google Shape;851;p31"/>
          <p:cNvGrpSpPr/>
          <p:nvPr/>
        </p:nvGrpSpPr>
        <p:grpSpPr>
          <a:xfrm>
            <a:off x="5572132" y="857238"/>
            <a:ext cx="2857520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Cloning a Repository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http://github.com/user/repo.git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repo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remote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remote -v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fetch + merge</a:t>
            </a:r>
          </a:p>
          <a:p>
            <a:pPr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make a commit directly from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“new file” &gt; newfile.txt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newfile.txt”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14348" y="857238"/>
            <a:ext cx="300039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Pulling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6500826" y="857238"/>
            <a:ext cx="100013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Pushing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push -u origin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branch_name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/change-password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“bug fix” &gt;&gt; change-password.txt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“Fixed a bug in change-password.txt”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push</a:t>
            </a: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/change-password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--global 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credential.helper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cache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Credential Helper: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MAC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Keychain</a:t>
            </a:r>
          </a:p>
          <a:p>
            <a:pPr>
              <a:buFont typeface="Courier New" pitchFamily="49" charset="0"/>
              <a:buChar char="o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Windows Credential Helper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500166" y="857238"/>
            <a:ext cx="1285884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Storing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Credentials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786446" y="857238"/>
            <a:ext cx="242889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/>
          <p:nvPr/>
        </p:nvSpPr>
        <p:spPr>
          <a:xfrm rot="270160">
            <a:off x="5303042" y="2451682"/>
            <a:ext cx="2421433" cy="519672"/>
          </a:xfrm>
          <a:custGeom>
            <a:avLst/>
            <a:gdLst/>
            <a:ahLst/>
            <a:cxnLst/>
            <a:rect l="l" t="t" r="r" b="b"/>
            <a:pathLst>
              <a:path w="30520" h="6251" extrusionOk="0">
                <a:moveTo>
                  <a:pt x="28815" y="0"/>
                </a:moveTo>
                <a:cubicBezTo>
                  <a:pt x="19166" y="50"/>
                  <a:pt x="9617" y="1178"/>
                  <a:pt x="243" y="3359"/>
                </a:cubicBezTo>
                <a:cubicBezTo>
                  <a:pt x="1" y="3431"/>
                  <a:pt x="1096" y="6250"/>
                  <a:pt x="1871" y="6250"/>
                </a:cubicBezTo>
                <a:cubicBezTo>
                  <a:pt x="1897" y="6250"/>
                  <a:pt x="1923" y="6247"/>
                  <a:pt x="1948" y="6241"/>
                </a:cubicBezTo>
                <a:cubicBezTo>
                  <a:pt x="11321" y="4060"/>
                  <a:pt x="20870" y="2933"/>
                  <a:pt x="30494" y="2882"/>
                </a:cubicBezTo>
                <a:cubicBezTo>
                  <a:pt x="30519" y="2882"/>
                  <a:pt x="29742" y="0"/>
                  <a:pt x="28815" y="0"/>
                </a:cubicBez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703700" y="1714494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Command Line (fastest / easiest way)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Code Editors / IDEs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GUIs</a:t>
            </a:r>
            <a:endParaRPr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09569" y="2567276"/>
            <a:ext cx="1360935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Using Git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Sharing Tags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tag v1.0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origin v1.0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origin --delete v1.0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tag -d v1.0</a:t>
            </a:r>
            <a:endParaRPr lang="en-PH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PH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we can create a release of your software along with source code, binary files and release notes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Go to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-&gt; </a:t>
            </a:r>
            <a:r>
              <a:rPr lang="en-PH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Releases</a:t>
            </a: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Tab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If you don’t have yet a Tag, create one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1214414" y="857238"/>
            <a:ext cx="185738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Releases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6286512" y="857238"/>
            <a:ext cx="1500198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Sharing Branches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-help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branch -r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test &gt; test.txt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“Added test.txt”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push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feature/sample-branch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-d origin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branch -d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master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FF0000"/>
                </a:solidFill>
              </a:rPr>
              <a:t>$ git branch -d feature/sample-branch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branch -D feature/sample-branch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You can also create a branch directly from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PH" i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/sample-branch)</a:t>
            </a:r>
          </a:p>
          <a:p>
            <a:pPr>
              <a:buFont typeface="Arial" pitchFamily="34" charset="0"/>
              <a:buChar char="•"/>
            </a:pPr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fetch</a:t>
            </a:r>
          </a:p>
          <a:p>
            <a:r>
              <a:rPr lang="en-PH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branch -r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/sample-branch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branch -r</a:t>
            </a: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Collaboration Workflow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500694" y="857238"/>
            <a:ext cx="3000396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Pull Requests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collaboration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collaboration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Amy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Amy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&lt;git&gt;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git_name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feature/login-page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“hello” &gt;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“Created a new login page”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feature/login-page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Create a Pull Request from feature/login-page to release-account-maintenance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b="1" dirty="0" smtClean="0">
                <a:solidFill>
                  <a:schemeClr val="bg2"/>
                </a:solidFill>
              </a:rPr>
              <a:t>Message: </a:t>
            </a:r>
            <a:r>
              <a:rPr lang="en-PH" dirty="0" smtClean="0">
                <a:solidFill>
                  <a:schemeClr val="bg2"/>
                </a:solidFill>
              </a:rPr>
              <a:t>“Created a new login page for better User Experience”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571486"/>
            <a:ext cx="40719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Add a Reviewer </a:t>
            </a: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(Collaborator)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Reviewer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“This line is good but it’s better if </a:t>
            </a:r>
            <a:r>
              <a:rPr lang="en-PH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capitalize H”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Click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Viewed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Make some changes in Amy’s feature branch, commit, push and click re-request review 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login.txt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“Capitalized H”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push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Go to Pull Request and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Re-request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 review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Review the changes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Resolve conversation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click Viewed 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“Everything looks perfect. Let’s go with merging!”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select Approve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merge then delete the feature branch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1142976" y="857238"/>
            <a:ext cx="2143140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Resolving Merge Conflicts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0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Go to </a:t>
            </a:r>
            <a:r>
              <a:rPr lang="en-PH" i="1" dirty="0" smtClean="0">
                <a:solidFill>
                  <a:schemeClr val="bg2"/>
                </a:solidFill>
              </a:rPr>
              <a:t>“collaboration/” </a:t>
            </a:r>
            <a:r>
              <a:rPr lang="en-PH" dirty="0" smtClean="0">
                <a:solidFill>
                  <a:schemeClr val="bg2"/>
                </a:solidFill>
              </a:rPr>
              <a:t>folder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John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John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clone &lt;git&gt;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git_name</a:t>
            </a:r>
            <a:r>
              <a:rPr lang="en-PH" i="1" dirty="0" smtClean="0">
                <a:solidFill>
                  <a:srgbClr val="002060"/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switch -C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/login-page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“a bug has been fixed” &gt;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cat login.txt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-m “</a:t>
            </a:r>
            <a:r>
              <a:rPr lang="en-US" i="1" dirty="0" smtClean="0">
                <a:solidFill>
                  <a:srgbClr val="002060"/>
                </a:solidFill>
              </a:rPr>
              <a:t>Fixed a bug found in login page</a:t>
            </a:r>
            <a:r>
              <a:rPr lang="en-PH" i="1" dirty="0" smtClean="0">
                <a:solidFill>
                  <a:srgbClr val="002060"/>
                </a:solidFill>
              </a:rPr>
              <a:t>”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push -u origin </a:t>
            </a:r>
            <a:r>
              <a:rPr lang="en-PH" i="1" dirty="0" err="1" smtClean="0">
                <a:solidFill>
                  <a:srgbClr val="002060"/>
                </a:solidFill>
              </a:rPr>
              <a:t>bugfix</a:t>
            </a:r>
            <a:r>
              <a:rPr lang="en-PH" i="1" dirty="0" smtClean="0">
                <a:solidFill>
                  <a:srgbClr val="002060"/>
                </a:solidFill>
              </a:rPr>
              <a:t>/login-page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Create a Pull Request (</a:t>
            </a:r>
            <a:r>
              <a:rPr lang="en-PH" dirty="0" err="1" smtClean="0">
                <a:solidFill>
                  <a:schemeClr val="bg2"/>
                </a:solidFill>
              </a:rPr>
              <a:t>bugfix</a:t>
            </a:r>
            <a:r>
              <a:rPr lang="en-PH" dirty="0" smtClean="0">
                <a:solidFill>
                  <a:schemeClr val="bg2"/>
                </a:solidFill>
              </a:rPr>
              <a:t> -&gt; release)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</a:t>
            </a:r>
            <a:r>
              <a:rPr lang="en-PH" i="1" dirty="0" smtClean="0">
                <a:solidFill>
                  <a:srgbClr val="FF0000"/>
                </a:solidFill>
              </a:rPr>
              <a:t>We need to resolve now the merge conflict</a:t>
            </a:r>
            <a:r>
              <a:rPr lang="en-PH" dirty="0" smtClean="0">
                <a:solidFill>
                  <a:srgbClr val="FF0000"/>
                </a:solidFill>
              </a:rPr>
              <a:t/>
            </a:r>
            <a:br>
              <a:rPr lang="en-PH" dirty="0" smtClean="0">
                <a:solidFill>
                  <a:srgbClr val="FF0000"/>
                </a:solidFill>
              </a:rPr>
            </a:br>
            <a:endParaRPr lang="en-PH" i="1" dirty="0" smtClean="0">
              <a:solidFill>
                <a:srgbClr val="FF000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857238"/>
            <a:ext cx="40719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release/account-maintenance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pull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switch -C staging/release-account-maintenance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merge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/login-page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push -u origin staging/release-account-maintenance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Create a pull request from staging to release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PH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428596" y="857238"/>
            <a:ext cx="3429024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25;p39"/>
          <p:cNvGrpSpPr/>
          <p:nvPr/>
        </p:nvGrpSpPr>
        <p:grpSpPr>
          <a:xfrm>
            <a:off x="3428992" y="228599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8;p39"/>
          <p:cNvGrpSpPr/>
          <p:nvPr/>
        </p:nvGrpSpPr>
        <p:grpSpPr>
          <a:xfrm>
            <a:off x="3714744" y="2786064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14678" y="1928808"/>
            <a:ext cx="2697600" cy="1143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 minutes</a:t>
            </a:r>
            <a:br>
              <a:rPr lang="en" dirty="0" smtClean="0"/>
            </a:br>
            <a:r>
              <a:rPr lang="en" dirty="0" smtClean="0"/>
              <a:t>break</a:t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Rewriting History</a:t>
            </a:r>
            <a:endParaRPr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85786" y="1285866"/>
            <a:ext cx="7286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dirty="0" smtClean="0"/>
              <a:t>Why do we need to rewrite the commit history?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We have to ask</a:t>
            </a:r>
          </a:p>
          <a:p>
            <a:pPr marL="0" indent="0">
              <a:buNone/>
            </a:pPr>
            <a:r>
              <a:rPr lang="en-PH" b="1" dirty="0" smtClean="0"/>
              <a:t>	Q</a:t>
            </a:r>
            <a:r>
              <a:rPr lang="en-PH" dirty="0" smtClean="0"/>
              <a:t>: Why do we need the history on the first place?</a:t>
            </a:r>
          </a:p>
          <a:p>
            <a:pPr marL="0" indent="0">
              <a:buNone/>
            </a:pPr>
            <a:r>
              <a:rPr lang="en-PH" dirty="0" smtClean="0"/>
              <a:t>	</a:t>
            </a:r>
            <a:r>
              <a:rPr lang="en-PH" b="1" dirty="0" smtClean="0"/>
              <a:t>A</a:t>
            </a:r>
            <a:r>
              <a:rPr lang="en-PH" dirty="0" smtClean="0"/>
              <a:t>: We need it to see </a:t>
            </a:r>
            <a:r>
              <a:rPr lang="en-PH" b="1" dirty="0" smtClean="0"/>
              <a:t>WHAT</a:t>
            </a:r>
            <a:r>
              <a:rPr lang="en-PH" dirty="0" smtClean="0"/>
              <a:t> was changed, </a:t>
            </a:r>
            <a:r>
              <a:rPr lang="en-PH" b="1" dirty="0" smtClean="0"/>
              <a:t>WHY</a:t>
            </a:r>
            <a:r>
              <a:rPr lang="en-PH" dirty="0" smtClean="0"/>
              <a:t> and </a:t>
            </a:r>
            <a:r>
              <a:rPr lang="en-PH" b="1" dirty="0" smtClean="0"/>
              <a:t>WHEN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b="1" dirty="0" smtClean="0"/>
              <a:t>Bad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Poor commit messages </a:t>
            </a:r>
            <a:r>
              <a:rPr lang="en-PH" i="1" dirty="0" smtClean="0"/>
              <a:t>(not meaningful)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Large commits </a:t>
            </a:r>
            <a:r>
              <a:rPr lang="en-PH" i="1" dirty="0" smtClean="0"/>
              <a:t>(contains unrelated changes)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Small commits </a:t>
            </a:r>
            <a:r>
              <a:rPr lang="en-PH" i="1" dirty="0" smtClean="0"/>
              <a:t>(small and scattered)</a:t>
            </a:r>
          </a:p>
          <a:p>
            <a:pPr marL="0" indent="0">
              <a:buFont typeface="Arial" pitchFamily="34" charset="0"/>
              <a:buChar char="•"/>
            </a:pPr>
            <a:endParaRPr lang="en-PH" i="1" dirty="0" smtClean="0"/>
          </a:p>
          <a:p>
            <a:pPr marL="0" indent="0"/>
            <a:r>
              <a:rPr lang="en-PH" b="1" dirty="0" smtClean="0"/>
              <a:t>Clean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Clean / Readable History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b="1" dirty="0" smtClean="0"/>
              <a:t> </a:t>
            </a:r>
            <a:r>
              <a:rPr lang="en-PH" dirty="0" smtClean="0"/>
              <a:t>Tells us a story of our project, hot it is evolved from day 1</a:t>
            </a:r>
          </a:p>
          <a:p>
            <a:pPr marL="0" indent="0">
              <a:buFont typeface="Arial" pitchFamily="34" charset="0"/>
              <a:buChar char="•"/>
            </a:pPr>
            <a:endParaRPr lang="en-PH" dirty="0" smtClean="0"/>
          </a:p>
          <a:p>
            <a:pPr marL="0" indent="0"/>
            <a:r>
              <a:rPr lang="en-PH" b="1" dirty="0" smtClean="0"/>
              <a:t>Tool</a:t>
            </a:r>
            <a:r>
              <a:rPr lang="en-PH" dirty="0" smtClean="0"/>
              <a:t>:</a:t>
            </a:r>
          </a:p>
          <a:p>
            <a:pPr marL="0" indent="0">
              <a:buFont typeface="Arial" pitchFamily="34" charset="0"/>
              <a:buChar char="•"/>
            </a:pPr>
            <a:r>
              <a:rPr lang="en-PH" dirty="0" smtClean="0"/>
              <a:t> Squash small </a:t>
            </a:r>
            <a:r>
              <a:rPr lang="en-PH" i="1" dirty="0" smtClean="0"/>
              <a:t>(unrelated commits)</a:t>
            </a:r>
            <a:r>
              <a:rPr lang="en-PH" dirty="0" smtClean="0"/>
              <a:t>, Split large commits, Reword commit messages</a:t>
            </a:r>
          </a:p>
          <a:p>
            <a:pPr marL="0" indent="0"/>
            <a:r>
              <a:rPr lang="en-PH" dirty="0" smtClean="0"/>
              <a:t>Drop unwanted commits, Modify commits</a:t>
            </a:r>
          </a:p>
          <a:p>
            <a:pPr marL="0" indent="0"/>
            <a:endParaRPr lang="en-PH" b="1" dirty="0" smtClean="0"/>
          </a:p>
          <a:p>
            <a:pPr lvl="1">
              <a:buFont typeface="Courier New" pitchFamily="49" charset="0"/>
              <a:buChar char="o"/>
            </a:pP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NOTE!</a:t>
            </a:r>
            <a:endParaRPr sz="40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714348" y="2786064"/>
            <a:ext cx="4000528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Rewriting history can be a dangerous operation, and you need to know what you are doing before touching the history.</a:t>
            </a:r>
            <a:endParaRPr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oogle Shape;2009;p50"/>
          <p:cNvGrpSpPr/>
          <p:nvPr/>
        </p:nvGrpSpPr>
        <p:grpSpPr>
          <a:xfrm rot="-900145">
            <a:off x="567735" y="3271492"/>
            <a:ext cx="1346977" cy="1179420"/>
            <a:chOff x="2334325" y="3469775"/>
            <a:chExt cx="1136500" cy="995125"/>
          </a:xfrm>
        </p:grpSpPr>
        <p:sp>
          <p:nvSpPr>
            <p:cNvPr id="2010" name="Google Shape;2010;p50"/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50"/>
          <p:cNvGrpSpPr/>
          <p:nvPr/>
        </p:nvGrpSpPr>
        <p:grpSpPr>
          <a:xfrm flipH="1">
            <a:off x="3000359" y="2357436"/>
            <a:ext cx="4050085" cy="142876"/>
            <a:chOff x="4345425" y="2175475"/>
            <a:chExt cx="800750" cy="176025"/>
          </a:xfrm>
        </p:grpSpPr>
        <p:sp>
          <p:nvSpPr>
            <p:cNvPr id="2016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8" name="Google Shape;2018;p50"/>
          <p:cNvSpPr txBox="1">
            <a:spLocks noGrp="1"/>
          </p:cNvSpPr>
          <p:nvPr>
            <p:ph type="body" idx="1"/>
          </p:nvPr>
        </p:nvSpPr>
        <p:spPr>
          <a:xfrm>
            <a:off x="3786182" y="2857502"/>
            <a:ext cx="2790644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PH" dirty="0" smtClean="0"/>
              <a:t>Don’t rewrite public history</a:t>
            </a:r>
            <a:endParaRPr/>
          </a:p>
        </p:txBody>
      </p:sp>
      <p:grpSp>
        <p:nvGrpSpPr>
          <p:cNvPr id="2019" name="Google Shape;2019;p50"/>
          <p:cNvGrpSpPr/>
          <p:nvPr/>
        </p:nvGrpSpPr>
        <p:grpSpPr>
          <a:xfrm rot="-1220272">
            <a:off x="1050380" y="3614997"/>
            <a:ext cx="427145" cy="632034"/>
            <a:chOff x="2320725" y="552300"/>
            <a:chExt cx="596450" cy="882550"/>
          </a:xfrm>
        </p:grpSpPr>
        <p:sp>
          <p:nvSpPr>
            <p:cNvPr id="2020" name="Google Shape;2020;p50"/>
            <p:cNvSpPr/>
            <p:nvPr/>
          </p:nvSpPr>
          <p:spPr>
            <a:xfrm>
              <a:off x="2745500" y="900325"/>
              <a:ext cx="30975" cy="188925"/>
            </a:xfrm>
            <a:custGeom>
              <a:avLst/>
              <a:gdLst/>
              <a:ahLst/>
              <a:cxnLst/>
              <a:rect l="l" t="t" r="r" b="b"/>
              <a:pathLst>
                <a:path w="1239" h="7557" extrusionOk="0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2531150" y="912900"/>
              <a:ext cx="136400" cy="211225"/>
            </a:xfrm>
            <a:custGeom>
              <a:avLst/>
              <a:gdLst/>
              <a:ahLst/>
              <a:cxnLst/>
              <a:rect l="l" t="t" r="r" b="b"/>
              <a:pathLst>
                <a:path w="5456" h="8449" extrusionOk="0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335625" y="892900"/>
              <a:ext cx="141100" cy="9425"/>
            </a:xfrm>
            <a:custGeom>
              <a:avLst/>
              <a:gdLst/>
              <a:ahLst/>
              <a:cxnLst/>
              <a:rect l="l" t="t" r="r" b="b"/>
              <a:pathLst>
                <a:path w="5644" h="377" extrusionOk="0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415175" y="1131550"/>
              <a:ext cx="502000" cy="66250"/>
            </a:xfrm>
            <a:custGeom>
              <a:avLst/>
              <a:gdLst/>
              <a:ahLst/>
              <a:cxnLst/>
              <a:rect l="l" t="t" r="r" b="b"/>
              <a:pathLst>
                <a:path w="20080" h="2650" extrusionOk="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320725" y="881925"/>
              <a:ext cx="152475" cy="26300"/>
            </a:xfrm>
            <a:custGeom>
              <a:avLst/>
              <a:gdLst/>
              <a:ahLst/>
              <a:cxnLst/>
              <a:rect l="l" t="t" r="r" b="b"/>
              <a:pathLst>
                <a:path w="6099" h="1052" extrusionOk="0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495325" y="572200"/>
              <a:ext cx="139700" cy="211600"/>
            </a:xfrm>
            <a:custGeom>
              <a:avLst/>
              <a:gdLst/>
              <a:ahLst/>
              <a:cxnLst/>
              <a:rect l="l" t="t" r="r" b="b"/>
              <a:pathLst>
                <a:path w="5588" h="8464" extrusionOk="0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2674750" y="552300"/>
              <a:ext cx="109575" cy="207300"/>
            </a:xfrm>
            <a:custGeom>
              <a:avLst/>
              <a:gdLst/>
              <a:ahLst/>
              <a:cxnLst/>
              <a:rect l="l" t="t" r="r" b="b"/>
              <a:pathLst>
                <a:path w="4383" h="8292" extrusionOk="0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2718875" y="1212200"/>
              <a:ext cx="138725" cy="181675"/>
            </a:xfrm>
            <a:custGeom>
              <a:avLst/>
              <a:gdLst/>
              <a:ahLst/>
              <a:cxnLst/>
              <a:rect l="l" t="t" r="r" b="b"/>
              <a:pathLst>
                <a:path w="5549" h="7267" extrusionOk="0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2533125" y="1252725"/>
              <a:ext cx="174775" cy="182125"/>
            </a:xfrm>
            <a:custGeom>
              <a:avLst/>
              <a:gdLst/>
              <a:ahLst/>
              <a:cxnLst/>
              <a:rect l="l" t="t" r="r" b="b"/>
              <a:pathLst>
                <a:path w="6991" h="7285" extrusionOk="0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50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030" name="Google Shape;2030;p50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50"/>
          <p:cNvGrpSpPr/>
          <p:nvPr/>
        </p:nvGrpSpPr>
        <p:grpSpPr>
          <a:xfrm rot="514806">
            <a:off x="1068419" y="466113"/>
            <a:ext cx="1118061" cy="876421"/>
            <a:chOff x="378575" y="1776375"/>
            <a:chExt cx="737425" cy="578050"/>
          </a:xfrm>
        </p:grpSpPr>
        <p:sp>
          <p:nvSpPr>
            <p:cNvPr id="2042" name="Google Shape;2042;p50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50"/>
          <p:cNvGrpSpPr/>
          <p:nvPr/>
        </p:nvGrpSpPr>
        <p:grpSpPr>
          <a:xfrm>
            <a:off x="4143372" y="3357568"/>
            <a:ext cx="1745583" cy="230173"/>
            <a:chOff x="1394800" y="3522000"/>
            <a:chExt cx="1048650" cy="138275"/>
          </a:xfrm>
        </p:grpSpPr>
        <p:sp>
          <p:nvSpPr>
            <p:cNvPr id="2055" name="Google Shape;2055;p5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50"/>
          <p:cNvSpPr txBox="1">
            <a:spLocks noGrp="1"/>
          </p:cNvSpPr>
          <p:nvPr>
            <p:ph type="title"/>
          </p:nvPr>
        </p:nvSpPr>
        <p:spPr>
          <a:xfrm>
            <a:off x="1785918" y="1142990"/>
            <a:ext cx="6447138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Golden Rule of</a:t>
            </a:r>
            <a:br>
              <a:rPr lang="en" sz="3600" dirty="0" smtClean="0"/>
            </a:br>
            <a:r>
              <a:rPr lang="en" sz="3600" dirty="0" smtClean="0"/>
              <a:t>Rewriting History</a:t>
            </a:r>
            <a:endParaRPr/>
          </a:p>
        </p:txBody>
      </p:sp>
      <p:grpSp>
        <p:nvGrpSpPr>
          <p:cNvPr id="58" name="Google Shape;2015;p50"/>
          <p:cNvGrpSpPr/>
          <p:nvPr/>
        </p:nvGrpSpPr>
        <p:grpSpPr>
          <a:xfrm flipH="1">
            <a:off x="3286116" y="1785933"/>
            <a:ext cx="3357586" cy="142876"/>
            <a:chOff x="4345425" y="2175475"/>
            <a:chExt cx="800750" cy="176025"/>
          </a:xfrm>
        </p:grpSpPr>
        <p:sp>
          <p:nvSpPr>
            <p:cNvPr id="59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714348" y="928676"/>
            <a:ext cx="4286280" cy="28575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of Bad History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14348" y="1571618"/>
            <a:ext cx="7704000" cy="246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i="1" dirty="0" smtClean="0">
                <a:solidFill>
                  <a:srgbClr val="002060"/>
                </a:solidFill>
              </a:rPr>
              <a:t>$ </a:t>
            </a:r>
            <a:r>
              <a:rPr lang="en-PH" sz="1400" i="1" dirty="0" err="1" smtClean="0">
                <a:solidFill>
                  <a:srgbClr val="002060"/>
                </a:solidFill>
              </a:rPr>
              <a:t>cd</a:t>
            </a:r>
            <a:r>
              <a:rPr lang="en-PH" sz="1400" i="1" dirty="0" smtClean="0">
                <a:solidFill>
                  <a:srgbClr val="002060"/>
                </a:solidFill>
              </a:rPr>
              <a:t> git-history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sz="1400" dirty="0" smtClean="0"/>
              <a:t> pre-made project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sz="1400" dirty="0" smtClean="0"/>
              <a:t> this project should be provided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endParaRPr lang="en-PH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i="1" dirty="0" smtClean="0">
                <a:solidFill>
                  <a:srgbClr val="002060"/>
                </a:solidFill>
              </a:rPr>
              <a:t>$ git </a:t>
            </a:r>
            <a:r>
              <a:rPr lang="en-PH" sz="1400" i="1" dirty="0" err="1" smtClean="0">
                <a:solidFill>
                  <a:srgbClr val="002060"/>
                </a:solidFill>
              </a:rPr>
              <a:t>lg</a:t>
            </a:r>
            <a:endParaRPr lang="en-PH" sz="1400" i="1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sz="1400" i="1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sz="1400" dirty="0" smtClean="0">
                <a:solidFill>
                  <a:schemeClr val="bg2"/>
                </a:solidFill>
              </a:rPr>
              <a:t>* Lets discuss what’s on our commit history</a:t>
            </a:r>
            <a:endParaRPr sz="1400"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Undoing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HEAD~1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428742"/>
            <a:ext cx="4071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HEAD~3..HEAD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HEAD~3..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--hard HEAD~3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--no-commit HEAD~3..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revert --abort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revert --continue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enter “Reverted bad code”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Revert Commits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929322" y="857238"/>
            <a:ext cx="2214578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85786" y="1371025"/>
            <a:ext cx="4071966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CMD?</a:t>
            </a:r>
            <a:endParaRPr sz="480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1000100" y="2571750"/>
            <a:ext cx="3500462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GUI tools have limitation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GUI tools are not always available</a:t>
            </a:r>
          </a:p>
          <a:p>
            <a:pPr marL="0" indent="0" algn="l">
              <a:lnSpc>
                <a:spcPct val="100000"/>
              </a:lnSpc>
              <a:spcAft>
                <a:spcPts val="1600"/>
              </a:spcAft>
            </a:pPr>
            <a:r>
              <a:rPr lang="en-PH" dirty="0" smtClean="0"/>
              <a:t> Sometimes it’s really make sense to use Command Line than GUI tools</a:t>
            </a:r>
          </a:p>
        </p:txBody>
      </p:sp>
      <p:grpSp>
        <p:nvGrpSpPr>
          <p:cNvPr id="3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Recovering Lost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HEAD~6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lg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HEAD@{1}</a:t>
            </a:r>
            <a:endParaRPr lang="en-PH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cafes &gt;&gt; map.txt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code map.txt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commit --amend -m “New message”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cat map.txt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echo hello &gt; file1.txt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--amend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reset --mixed HEAD~1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HEAD~1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clean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.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“Rendered cafes on the map”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500034" y="857238"/>
            <a:ext cx="328614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tabLst/>
              <a:defRPr/>
            </a:pPr>
            <a:r>
              <a:rPr kumimoji="0" lang="en-PH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Amending</a:t>
            </a:r>
            <a:r>
              <a:rPr kumimoji="0" lang="en-PH" sz="20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 the Last Commit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214942" y="857238"/>
            <a:ext cx="3500462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Amending an Earlier Commit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428742"/>
            <a:ext cx="3929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We will use “git rebase -</a:t>
            </a:r>
            <a:r>
              <a:rPr lang="en-PH" dirty="0" err="1" smtClean="0">
                <a:solidFill>
                  <a:schemeClr val="bg2"/>
                </a:solidFill>
              </a:rPr>
              <a:t>i</a:t>
            </a:r>
            <a:r>
              <a:rPr lang="en-PH" dirty="0" smtClean="0">
                <a:solidFill>
                  <a:schemeClr val="bg2"/>
                </a:solidFill>
              </a:rPr>
              <a:t>” command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rebase -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 &lt;</a:t>
            </a:r>
            <a:r>
              <a:rPr lang="en-PH" i="1" dirty="0" err="1" smtClean="0">
                <a:solidFill>
                  <a:schemeClr val="bg1">
                    <a:lumMod val="50000"/>
                  </a:schemeClr>
                </a:solidFill>
              </a:rPr>
              <a:t>parent_commit_id</a:t>
            </a: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</a:rPr>
              <a:t>&gt;^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*  use </a:t>
            </a:r>
            <a:r>
              <a:rPr lang="en-PH" b="1" dirty="0" smtClean="0">
                <a:solidFill>
                  <a:schemeClr val="bg2"/>
                </a:solidFill>
              </a:rPr>
              <a:t>edit </a:t>
            </a:r>
            <a:r>
              <a:rPr lang="en-PH" dirty="0" smtClean="0">
                <a:solidFill>
                  <a:schemeClr val="bg2"/>
                </a:solidFill>
              </a:rPr>
              <a:t>command</a:t>
            </a:r>
            <a:endParaRPr lang="en-PH" b="1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echo license &gt; license.txt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add 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commit --amend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1">
                    <a:lumMod val="50000"/>
                  </a:schemeClr>
                </a:solidFill>
              </a:rPr>
              <a:t>$ git rebase --abort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--continue</a:t>
            </a: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commit_id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&gt;^</a:t>
            </a:r>
          </a:p>
          <a:p>
            <a:pPr>
              <a:buFont typeface="Arial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choose </a:t>
            </a:r>
            <a:r>
              <a:rPr lang="en-PH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drop</a:t>
            </a: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command or we can just simply delete the line</a:t>
            </a:r>
          </a:p>
          <a:p>
            <a:pPr>
              <a:buFont typeface="Arial" charset="0"/>
              <a:buChar char="•"/>
            </a:pPr>
            <a:endParaRPr lang="en-PH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(m)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odified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or (d)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eleted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file, or (a)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--continue</a:t>
            </a: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HEAD~3</a:t>
            </a:r>
          </a:p>
          <a:p>
            <a:pPr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delete the last 2 commits 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285720" y="857238"/>
            <a:ext cx="3714776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3000"/>
            </a:pPr>
            <a:r>
              <a:rPr lang="en-PH" sz="2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Dropping Commits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857238"/>
            <a:ext cx="235745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Squashing Commits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1"/>
            <a:ext cx="39290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b25b1c1</a:t>
            </a:r>
            <a:r>
              <a:rPr lang="en-PH" i="1" dirty="0" smtClean="0">
                <a:solidFill>
                  <a:srgbClr val="002060"/>
                </a:solidFill>
              </a:rPr>
              <a:t>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use </a:t>
            </a:r>
            <a:r>
              <a:rPr lang="en-PH" b="1" dirty="0" smtClean="0">
                <a:solidFill>
                  <a:schemeClr val="bg2"/>
                </a:solidFill>
              </a:rPr>
              <a:t>squash</a:t>
            </a:r>
            <a:r>
              <a:rPr lang="en-PH" dirty="0" smtClean="0">
                <a:solidFill>
                  <a:schemeClr val="bg2"/>
                </a:solidFill>
              </a:rPr>
              <a:t> command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“</a:t>
            </a:r>
            <a:r>
              <a:rPr lang="en-PH" b="1" i="1" dirty="0" err="1" smtClean="0">
                <a:solidFill>
                  <a:srgbClr val="002060"/>
                </a:solidFill>
              </a:rPr>
              <a:t>fixup</a:t>
            </a:r>
            <a:r>
              <a:rPr lang="en-PH" i="1" dirty="0" smtClean="0">
                <a:solidFill>
                  <a:srgbClr val="002060"/>
                </a:solidFill>
              </a:rPr>
              <a:t>” command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reflog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find “</a:t>
            </a:r>
            <a:r>
              <a:rPr lang="en-US" dirty="0" smtClean="0">
                <a:solidFill>
                  <a:schemeClr val="bg2"/>
                </a:solidFill>
              </a:rPr>
              <a:t>rebase (finish): returning to refs/heads/master”</a:t>
            </a: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reset --hard HEAD@{7}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b25b1c1</a:t>
            </a:r>
            <a:r>
              <a:rPr lang="en-PH" i="1" dirty="0" smtClean="0">
                <a:solidFill>
                  <a:srgbClr val="002060"/>
                </a:solidFill>
              </a:rPr>
              <a:t>^</a:t>
            </a: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</a:rPr>
              <a:t> use </a:t>
            </a:r>
            <a:r>
              <a:rPr lang="en-PH" b="1" i="1" dirty="0" err="1" smtClean="0">
                <a:solidFill>
                  <a:srgbClr val="002060"/>
                </a:solidFill>
              </a:rPr>
              <a:t>fixup</a:t>
            </a:r>
            <a:r>
              <a:rPr lang="en-PH" i="1" dirty="0" smtClean="0">
                <a:solidFill>
                  <a:srgbClr val="002060"/>
                </a:solidFill>
              </a:rPr>
              <a:t> command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1142990"/>
            <a:ext cx="40719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8ba6b1d^</a:t>
            </a:r>
          </a:p>
          <a:p>
            <a:pPr>
              <a:buFont typeface="Arial" pitchFamily="34" charset="0"/>
              <a:buChar char="•"/>
            </a:pP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use </a:t>
            </a:r>
            <a:r>
              <a:rPr lang="en-PH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edit</a:t>
            </a:r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command </a:t>
            </a:r>
          </a:p>
          <a:p>
            <a:pPr>
              <a:buFont typeface="Arial" pitchFamily="34" charset="0"/>
              <a:buChar char="•"/>
            </a:pP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lg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 git reset --mixed HEAD^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reset HEAD^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</a:t>
            </a:r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package.txt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“Updated Google Map SDK v1.0.0 -&gt; v2.0.0”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add terms.txt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commit -m “Added terms of service”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--continue</a:t>
            </a:r>
          </a:p>
          <a:p>
            <a:r>
              <a:rPr lang="en-PH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 git lag</a:t>
            </a: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PH" i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785786" y="857238"/>
            <a:ext cx="2571768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49;p31"/>
          <p:cNvSpPr txBox="1">
            <a:spLocks/>
          </p:cNvSpPr>
          <p:nvPr/>
        </p:nvSpPr>
        <p:spPr>
          <a:xfrm>
            <a:off x="5072066" y="571486"/>
            <a:ext cx="38576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chemeClr val="dk1"/>
              </a:buClr>
              <a:buSzPts val="3000"/>
            </a:pPr>
            <a:r>
              <a:rPr lang="en-PH" sz="2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Splitting a Commit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" name="Google Shape;851;p31"/>
          <p:cNvGrpSpPr/>
          <p:nvPr/>
        </p:nvGrpSpPr>
        <p:grpSpPr>
          <a:xfrm>
            <a:off x="5857884" y="857238"/>
            <a:ext cx="2357454" cy="285752"/>
            <a:chOff x="4345425" y="2175475"/>
            <a:chExt cx="800750" cy="176025"/>
          </a:xfrm>
        </p:grpSpPr>
        <p:sp>
          <p:nvSpPr>
            <p:cNvPr id="10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214282" y="571486"/>
            <a:ext cx="38576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2000" dirty="0" smtClean="0"/>
              <a:t>Re-Order Commit</a:t>
            </a:r>
            <a:endParaRPr sz="2000"/>
          </a:p>
        </p:txBody>
      </p:sp>
      <p:sp>
        <p:nvSpPr>
          <p:cNvPr id="58" name="TextBox 57"/>
          <p:cNvSpPr txBox="1"/>
          <p:nvPr/>
        </p:nvSpPr>
        <p:spPr>
          <a:xfrm>
            <a:off x="214282" y="1142991"/>
            <a:ext cx="39290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rebase -</a:t>
            </a:r>
            <a:r>
              <a:rPr lang="en-PH" i="1" dirty="0" err="1" smtClean="0">
                <a:solidFill>
                  <a:srgbClr val="002060"/>
                </a:solidFill>
              </a:rPr>
              <a:t>i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a099f66</a:t>
            </a: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  <a:buFont typeface="Arial" pitchFamily="34" charset="0"/>
              <a:buChar char="•"/>
            </a:pPr>
            <a:r>
              <a:rPr lang="en-PH" dirty="0" smtClean="0">
                <a:solidFill>
                  <a:schemeClr val="bg2"/>
                </a:solidFill>
              </a:rPr>
              <a:t> just move </a:t>
            </a:r>
            <a:r>
              <a:rPr lang="en-US" i="1" dirty="0" smtClean="0">
                <a:solidFill>
                  <a:schemeClr val="bg2"/>
                </a:solidFill>
              </a:rPr>
              <a:t>“&lt;commit&gt;Added a reference to Google Map SDK v1.0.0“ </a:t>
            </a:r>
            <a:r>
              <a:rPr lang="en-US" dirty="0" smtClean="0">
                <a:solidFill>
                  <a:schemeClr val="bg2"/>
                </a:solidFill>
              </a:rPr>
              <a:t>commit before </a:t>
            </a:r>
            <a:r>
              <a:rPr lang="en-US" i="1" dirty="0" smtClean="0">
                <a:solidFill>
                  <a:schemeClr val="bg2"/>
                </a:solidFill>
              </a:rPr>
              <a:t>“&lt;commit&gt;Rendered restaurants on the map”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rgbClr val="002060"/>
                </a:solidFill>
              </a:rPr>
              <a:t>$ git lag</a:t>
            </a: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i="1" dirty="0" smtClean="0">
              <a:solidFill>
                <a:srgbClr val="002060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lvl="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  <a:p>
            <a:pPr marL="342900" lvl="0" indent="-342900">
              <a:buClr>
                <a:schemeClr val="dk2"/>
              </a:buClr>
              <a:buSzPts val="1100"/>
            </a:pPr>
            <a:endParaRPr lang="en-PH" dirty="0" smtClean="0">
              <a:solidFill>
                <a:schemeClr val="bg2"/>
              </a:solidFill>
            </a:endParaRPr>
          </a:p>
        </p:txBody>
      </p:sp>
      <p:grpSp>
        <p:nvGrpSpPr>
          <p:cNvPr id="2" name="Google Shape;851;p31"/>
          <p:cNvGrpSpPr/>
          <p:nvPr/>
        </p:nvGrpSpPr>
        <p:grpSpPr>
          <a:xfrm>
            <a:off x="928662" y="857238"/>
            <a:ext cx="2428892" cy="285752"/>
            <a:chOff x="4345425" y="2175475"/>
            <a:chExt cx="800750" cy="176025"/>
          </a:xfrm>
        </p:grpSpPr>
        <p:sp>
          <p:nvSpPr>
            <p:cNvPr id="13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2518;p58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47" name="Google Shape;2519;p58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20;p58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21;p58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22;p58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3;p58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4;p58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5;p58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6;p58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7;p58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75;p58"/>
          <p:cNvSpPr txBox="1">
            <a:spLocks/>
          </p:cNvSpPr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57" name="Google Shape;2551;p58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58" name="Google Shape;2552;p5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3;p5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454;p58"/>
          <p:cNvGrpSpPr/>
          <p:nvPr/>
        </p:nvGrpSpPr>
        <p:grpSpPr>
          <a:xfrm>
            <a:off x="2571736" y="3000378"/>
            <a:ext cx="3987453" cy="620302"/>
            <a:chOff x="4319250" y="3137000"/>
            <a:chExt cx="885825" cy="524125"/>
          </a:xfrm>
        </p:grpSpPr>
        <p:sp>
          <p:nvSpPr>
            <p:cNvPr id="61" name="Google Shape;2455;p58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6;p58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7;p58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8;p58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9;p58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60;p58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61;p58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62;p58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3;p58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4;p58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5;p58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466;p58"/>
          <p:cNvGrpSpPr/>
          <p:nvPr/>
        </p:nvGrpSpPr>
        <p:grpSpPr>
          <a:xfrm>
            <a:off x="3063408" y="2283204"/>
            <a:ext cx="3011924" cy="510649"/>
            <a:chOff x="5960495" y="2153863"/>
            <a:chExt cx="3534707" cy="495487"/>
          </a:xfrm>
        </p:grpSpPr>
        <p:sp>
          <p:nvSpPr>
            <p:cNvPr id="73" name="Google Shape;2467;p58"/>
            <p:cNvSpPr/>
            <p:nvPr/>
          </p:nvSpPr>
          <p:spPr>
            <a:xfrm>
              <a:off x="6021446" y="2153863"/>
              <a:ext cx="3259576" cy="220765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8;p58"/>
            <p:cNvSpPr/>
            <p:nvPr/>
          </p:nvSpPr>
          <p:spPr>
            <a:xfrm>
              <a:off x="6109832" y="2223513"/>
              <a:ext cx="3185357" cy="19648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9;p58"/>
            <p:cNvSpPr/>
            <p:nvPr/>
          </p:nvSpPr>
          <p:spPr>
            <a:xfrm>
              <a:off x="6066337" y="2300001"/>
              <a:ext cx="3428865" cy="152446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70;p58"/>
            <p:cNvSpPr/>
            <p:nvPr/>
          </p:nvSpPr>
          <p:spPr>
            <a:xfrm>
              <a:off x="6122301" y="2356770"/>
              <a:ext cx="3065348" cy="127634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71;p58"/>
            <p:cNvSpPr/>
            <p:nvPr/>
          </p:nvSpPr>
          <p:spPr>
            <a:xfrm>
              <a:off x="5990023" y="2375009"/>
              <a:ext cx="3315341" cy="274342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72;p58"/>
            <p:cNvSpPr/>
            <p:nvPr/>
          </p:nvSpPr>
          <p:spPr>
            <a:xfrm>
              <a:off x="5960495" y="2494207"/>
              <a:ext cx="3260275" cy="120072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3;p58"/>
            <p:cNvSpPr/>
            <p:nvPr/>
          </p:nvSpPr>
          <p:spPr>
            <a:xfrm>
              <a:off x="6122301" y="2432390"/>
              <a:ext cx="3021256" cy="185048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77;p58"/>
          <p:cNvGrpSpPr/>
          <p:nvPr/>
        </p:nvGrpSpPr>
        <p:grpSpPr>
          <a:xfrm>
            <a:off x="3950686" y="1787058"/>
            <a:ext cx="375421" cy="353610"/>
            <a:chOff x="2870687" y="3796508"/>
            <a:chExt cx="375421" cy="353610"/>
          </a:xfrm>
        </p:grpSpPr>
        <p:sp>
          <p:nvSpPr>
            <p:cNvPr id="81" name="Google Shape;2478;p58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79;p58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80;p58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1;p58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482;p58"/>
          <p:cNvGrpSpPr/>
          <p:nvPr/>
        </p:nvGrpSpPr>
        <p:grpSpPr>
          <a:xfrm>
            <a:off x="4382934" y="1787084"/>
            <a:ext cx="372740" cy="353610"/>
            <a:chOff x="3744430" y="3796534"/>
            <a:chExt cx="372740" cy="353610"/>
          </a:xfrm>
        </p:grpSpPr>
        <p:sp>
          <p:nvSpPr>
            <p:cNvPr id="86" name="Google Shape;2483;p58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84;p58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85;p58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86;p58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87;p58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88;p58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89;p58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90;p58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91;p58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2492;p58"/>
          <p:cNvGrpSpPr/>
          <p:nvPr/>
        </p:nvGrpSpPr>
        <p:grpSpPr>
          <a:xfrm>
            <a:off x="4825167" y="1787084"/>
            <a:ext cx="372844" cy="353610"/>
            <a:chOff x="4186663" y="3796534"/>
            <a:chExt cx="372844" cy="353610"/>
          </a:xfrm>
        </p:grpSpPr>
        <p:sp>
          <p:nvSpPr>
            <p:cNvPr id="96" name="Google Shape;2493;p58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94;p58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95;p58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96;p58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97;p58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498;p58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02" name="Google Shape;2499;p58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00;p58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01;p58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02;p58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03;p58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04;p58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05;p58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06;p58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07;p58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08;p58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09;p58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10;p58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11;p58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12;p58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13;p58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14;p58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15;p58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16;p58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17;p58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528;p58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122" name="Google Shape;2529;p58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0;p58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31;p58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32;p58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33;p58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34;p58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35;p58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36;p58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7;p58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538;p58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132" name="Google Shape;2539;p5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0;p5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1;p5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42;p5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3;p5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4;p5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45;p5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6;p5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47;p5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48;p5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49;p5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0;p5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2474;p58"/>
          <p:cNvSpPr txBox="1">
            <a:spLocks/>
          </p:cNvSpPr>
          <p:nvPr/>
        </p:nvSpPr>
        <p:spPr>
          <a:xfrm>
            <a:off x="2955600" y="2018867"/>
            <a:ext cx="32328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Do you have any questions?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houwaey@gmail.com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5625545" y="1317495"/>
            <a:ext cx="2798301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6139907" y="1779598"/>
            <a:ext cx="2235214" cy="176025"/>
            <a:chOff x="4345425" y="2175475"/>
            <a:chExt cx="800750" cy="176025"/>
          </a:xfrm>
        </p:grpSpPr>
        <p:sp>
          <p:nvSpPr>
            <p:cNvPr id="1183" name="Google Shape;1183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 rot="137243">
            <a:off x="7127607" y="2241615"/>
            <a:ext cx="1247922" cy="176039"/>
            <a:chOff x="4345425" y="2175475"/>
            <a:chExt cx="800750" cy="176025"/>
          </a:xfrm>
        </p:grpSpPr>
        <p:sp>
          <p:nvSpPr>
            <p:cNvPr id="1186" name="Google Shape;1186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setup</a:t>
            </a:r>
            <a:br>
              <a:rPr lang="en" dirty="0" smtClean="0"/>
            </a:br>
            <a:r>
              <a:rPr lang="en" dirty="0" smtClean="0"/>
              <a:t>Git in your</a:t>
            </a:r>
            <a:br>
              <a:rPr lang="en" dirty="0" smtClean="0"/>
            </a:br>
            <a:r>
              <a:rPr lang="en" dirty="0" smtClean="0"/>
              <a:t>Machine</a:t>
            </a:r>
            <a:endParaRPr/>
          </a:p>
        </p:txBody>
      </p:sp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5929322" y="2500312"/>
            <a:ext cx="3071834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Font typeface="Arial" pitchFamily="34" charset="0"/>
              <a:buChar char="•"/>
            </a:pPr>
            <a:r>
              <a:rPr lang="en-PH" sz="1400" dirty="0" smtClean="0"/>
              <a:t> go to the official git web site then download </a:t>
            </a:r>
            <a:r>
              <a:rPr lang="en-PH" sz="1100" i="1" dirty="0" smtClean="0"/>
              <a:t>(https://git-scm.com/downloads)</a:t>
            </a:r>
            <a:endParaRPr lang="en-PH" sz="1400" i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install just like the normal apps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open git bash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sz="1400" dirty="0" smtClean="0"/>
              <a:t> use </a:t>
            </a:r>
            <a:r>
              <a:rPr lang="en-PH" sz="1400" i="1" dirty="0" smtClean="0"/>
              <a:t>“git --version”</a:t>
            </a:r>
            <a:r>
              <a:rPr lang="en-PH" sz="1400" dirty="0" smtClean="0"/>
              <a:t> to verify the installation if successful</a:t>
            </a:r>
            <a:endParaRPr sz="1400"/>
          </a:p>
        </p:txBody>
      </p:sp>
      <p:pic>
        <p:nvPicPr>
          <p:cNvPr id="1190" name="Google Shape;1190;p38"/>
          <p:cNvPicPr preferRelativeResize="0"/>
          <p:nvPr/>
        </p:nvPicPr>
        <p:blipFill rotWithShape="1">
          <a:blip r:embed="rId3">
            <a:alphaModFix/>
          </a:blip>
          <a:srcRect l="11427" r="12642"/>
          <a:stretch/>
        </p:blipFill>
        <p:spPr>
          <a:xfrm>
            <a:off x="1200143" y="1231061"/>
            <a:ext cx="3240600" cy="2845200"/>
          </a:xfrm>
          <a:prstGeom prst="foldedCorner">
            <a:avLst>
              <a:gd name="adj" fmla="val 16729"/>
            </a:avLst>
          </a:prstGeom>
          <a:noFill/>
          <a:ln>
            <a:noFill/>
          </a:ln>
        </p:spPr>
      </p:pic>
      <p:grpSp>
        <p:nvGrpSpPr>
          <p:cNvPr id="1191" name="Google Shape;1191;p38"/>
          <p:cNvGrpSpPr/>
          <p:nvPr/>
        </p:nvGrpSpPr>
        <p:grpSpPr>
          <a:xfrm>
            <a:off x="4268956" y="1361450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 rot="-108528">
            <a:off x="962425" y="2100675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gdLst/>
            <a:ahLst/>
            <a:cxn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8"/>
          <p:cNvGrpSpPr/>
          <p:nvPr/>
        </p:nvGrpSpPr>
        <p:grpSpPr>
          <a:xfrm rot="514806">
            <a:off x="4773998" y="3721818"/>
            <a:ext cx="1118061" cy="876421"/>
            <a:chOff x="378575" y="1776375"/>
            <a:chExt cx="737425" cy="578050"/>
          </a:xfrm>
        </p:grpSpPr>
        <p:sp>
          <p:nvSpPr>
            <p:cNvPr id="120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Configuring Git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Name, Email, Default Editor</a:t>
            </a:r>
          </a:p>
          <a:p>
            <a:pPr marL="0" indent="0">
              <a:buClr>
                <a:schemeClr val="dk2"/>
              </a:buClr>
              <a:buSzPts val="1100"/>
            </a:pPr>
            <a:endParaRPr lang="en-PH" dirty="0" smtClean="0"/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/>
              <a:t> 3 Levels of Configuration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System</a:t>
            </a:r>
            <a:r>
              <a:rPr lang="en-PH" dirty="0" smtClean="0"/>
              <a:t> – all users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u="sng" dirty="0" smtClean="0"/>
              <a:t>Global</a:t>
            </a:r>
            <a:r>
              <a:rPr lang="en-PH" dirty="0" smtClean="0"/>
              <a:t> – all repositories of the current user</a:t>
            </a:r>
          </a:p>
          <a:p>
            <a:pPr marL="457200" lvl="1" indent="0">
              <a:buSzPts val="1100"/>
            </a:pPr>
            <a:r>
              <a:rPr lang="en-PH" dirty="0" smtClean="0"/>
              <a:t> </a:t>
            </a:r>
            <a:r>
              <a:rPr lang="en-PH" b="1" dirty="0" smtClean="0"/>
              <a:t>Local</a:t>
            </a:r>
            <a:r>
              <a:rPr lang="en-PH" dirty="0" smtClean="0"/>
              <a:t> – the current repository</a:t>
            </a:r>
          </a:p>
          <a:p>
            <a:pPr marL="457200" lvl="1" indent="0">
              <a:buSzPts val="1100"/>
            </a:pPr>
            <a:endParaRPr lang="en-PH" dirty="0" smtClean="0"/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--list 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user.name “Paulo Marquez”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user.email</a:t>
            </a:r>
            <a:r>
              <a:rPr lang="en-PH" i="1" dirty="0" smtClean="0">
                <a:solidFill>
                  <a:srgbClr val="002060"/>
                </a:solidFill>
              </a:rPr>
              <a:t> </a:t>
            </a:r>
            <a:r>
              <a:rPr lang="en-PH" i="1" dirty="0" smtClean="0">
                <a:solidFill>
                  <a:srgbClr val="002060"/>
                </a:solidFill>
                <a:hlinkClick r:id="rId3"/>
              </a:rPr>
              <a:t>nhoj115@gmail.com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</a:t>
            </a:r>
            <a:r>
              <a:rPr lang="en-PH" i="1" dirty="0" err="1" smtClean="0">
                <a:solidFill>
                  <a:srgbClr val="002060"/>
                </a:solidFill>
              </a:rPr>
              <a:t>code.editor</a:t>
            </a:r>
            <a:r>
              <a:rPr lang="en-PH" i="1" dirty="0" smtClean="0">
                <a:solidFill>
                  <a:srgbClr val="002060"/>
                </a:solidFill>
              </a:rPr>
              <a:t> “code --wait”</a:t>
            </a:r>
          </a:p>
          <a:p>
            <a:pPr marL="0" indent="0">
              <a:buSzPts val="1100"/>
              <a:buFont typeface="Wingdings"/>
              <a:buChar char="Ø"/>
            </a:pP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--global -e</a:t>
            </a: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9;p33"/>
          <p:cNvGrpSpPr/>
          <p:nvPr/>
        </p:nvGrpSpPr>
        <p:grpSpPr>
          <a:xfrm rot="474737">
            <a:off x="4944137" y="2496780"/>
            <a:ext cx="2049331" cy="35888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943;p33"/>
          <p:cNvGrpSpPr/>
          <p:nvPr/>
        </p:nvGrpSpPr>
        <p:grpSpPr>
          <a:xfrm rot="-546322">
            <a:off x="892001" y="1778980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929190" y="1643056"/>
            <a:ext cx="272582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</a:t>
            </a:r>
            <a:r>
              <a:rPr lang="en-PH" dirty="0" err="1" smtClean="0"/>
              <a:t>google</a:t>
            </a:r>
            <a:r>
              <a:rPr lang="en-PH" dirty="0" smtClean="0"/>
              <a:t> for </a:t>
            </a:r>
            <a:r>
              <a:rPr lang="en-PH" i="1" dirty="0" smtClean="0"/>
              <a:t>“git </a:t>
            </a:r>
            <a:r>
              <a:rPr lang="en-PH" i="1" dirty="0" err="1" smtClean="0"/>
              <a:t>config</a:t>
            </a:r>
            <a:r>
              <a:rPr lang="en-PH" i="1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PH" i="1" dirty="0" smtClean="0">
                <a:solidFill>
                  <a:srgbClr val="002060"/>
                </a:solidFill>
              </a:rPr>
              <a:t>$ git </a:t>
            </a:r>
            <a:r>
              <a:rPr lang="en-PH" i="1" dirty="0" err="1" smtClean="0">
                <a:solidFill>
                  <a:srgbClr val="002060"/>
                </a:solidFill>
              </a:rPr>
              <a:t>config</a:t>
            </a:r>
            <a:r>
              <a:rPr lang="en-PH" i="1" dirty="0" smtClean="0">
                <a:solidFill>
                  <a:srgbClr val="002060"/>
                </a:solidFill>
              </a:rPr>
              <a:t> --help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1844080" y="2568320"/>
            <a:ext cx="1678883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GettingHelp?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3348;p73"/>
          <p:cNvGrpSpPr/>
          <p:nvPr/>
        </p:nvGrpSpPr>
        <p:grpSpPr>
          <a:xfrm rot="20942927">
            <a:off x="1154339" y="2748828"/>
            <a:ext cx="836532" cy="698219"/>
            <a:chOff x="3985322" y="3387403"/>
            <a:chExt cx="358682" cy="346386"/>
          </a:xfrm>
        </p:grpSpPr>
        <p:sp>
          <p:nvSpPr>
            <p:cNvPr id="45" name="Google Shape;13349;p73"/>
            <p:cNvSpPr/>
            <p:nvPr/>
          </p:nvSpPr>
          <p:spPr>
            <a:xfrm>
              <a:off x="4049319" y="3512906"/>
              <a:ext cx="33270" cy="33244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635" y="0"/>
                  </a:moveTo>
                  <a:cubicBezTo>
                    <a:pt x="283" y="0"/>
                    <a:pt x="1" y="286"/>
                    <a:pt x="1" y="634"/>
                  </a:cubicBezTo>
                  <a:cubicBezTo>
                    <a:pt x="1" y="985"/>
                    <a:pt x="283" y="1268"/>
                    <a:pt x="635" y="1268"/>
                  </a:cubicBezTo>
                  <a:cubicBezTo>
                    <a:pt x="986" y="1268"/>
                    <a:pt x="1268" y="985"/>
                    <a:pt x="1268" y="634"/>
                  </a:cubicBezTo>
                  <a:cubicBezTo>
                    <a:pt x="1268" y="286"/>
                    <a:pt x="986" y="0"/>
                    <a:pt x="635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50;p73"/>
            <p:cNvSpPr/>
            <p:nvPr/>
          </p:nvSpPr>
          <p:spPr>
            <a:xfrm>
              <a:off x="4156444" y="3512906"/>
              <a:ext cx="33244" cy="33244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634" y="0"/>
                  </a:moveTo>
                  <a:cubicBezTo>
                    <a:pt x="283" y="0"/>
                    <a:pt x="0" y="286"/>
                    <a:pt x="0" y="634"/>
                  </a:cubicBezTo>
                  <a:cubicBezTo>
                    <a:pt x="0" y="985"/>
                    <a:pt x="283" y="1268"/>
                    <a:pt x="634" y="1268"/>
                  </a:cubicBezTo>
                  <a:cubicBezTo>
                    <a:pt x="985" y="1268"/>
                    <a:pt x="1268" y="985"/>
                    <a:pt x="1268" y="634"/>
                  </a:cubicBezTo>
                  <a:cubicBezTo>
                    <a:pt x="1268" y="286"/>
                    <a:pt x="985" y="0"/>
                    <a:pt x="634" y="0"/>
                  </a:cubicBez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351;p73"/>
            <p:cNvSpPr/>
            <p:nvPr/>
          </p:nvSpPr>
          <p:spPr>
            <a:xfrm>
              <a:off x="4199152" y="3392620"/>
              <a:ext cx="143593" cy="149728"/>
            </a:xfrm>
            <a:custGeom>
              <a:avLst/>
              <a:gdLst/>
              <a:ahLst/>
              <a:cxnLst/>
              <a:rect l="l" t="t" r="r" b="b"/>
              <a:pathLst>
                <a:path w="5477" h="5711" extrusionOk="0">
                  <a:moveTo>
                    <a:pt x="2754" y="1"/>
                  </a:moveTo>
                  <a:cubicBezTo>
                    <a:pt x="2719" y="1"/>
                    <a:pt x="2684" y="1"/>
                    <a:pt x="2648" y="3"/>
                  </a:cubicBezTo>
                  <a:cubicBezTo>
                    <a:pt x="1678" y="43"/>
                    <a:pt x="809" y="622"/>
                    <a:pt x="407" y="1506"/>
                  </a:cubicBezTo>
                  <a:cubicBezTo>
                    <a:pt x="1" y="2390"/>
                    <a:pt x="128" y="3425"/>
                    <a:pt x="729" y="4186"/>
                  </a:cubicBezTo>
                  <a:lnTo>
                    <a:pt x="660" y="5711"/>
                  </a:lnTo>
                  <a:lnTo>
                    <a:pt x="2044" y="5066"/>
                  </a:lnTo>
                  <a:cubicBezTo>
                    <a:pt x="2277" y="5132"/>
                    <a:pt x="2514" y="5164"/>
                    <a:pt x="2748" y="5164"/>
                  </a:cubicBezTo>
                  <a:cubicBezTo>
                    <a:pt x="3594" y="5164"/>
                    <a:pt x="4406" y="4748"/>
                    <a:pt x="4894" y="4019"/>
                  </a:cubicBezTo>
                  <a:cubicBezTo>
                    <a:pt x="5437" y="3212"/>
                    <a:pt x="5477" y="2169"/>
                    <a:pt x="5003" y="1321"/>
                  </a:cubicBezTo>
                  <a:cubicBezTo>
                    <a:pt x="4545" y="505"/>
                    <a:pt x="3685" y="1"/>
                    <a:pt x="2754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52;p73"/>
            <p:cNvSpPr/>
            <p:nvPr/>
          </p:nvSpPr>
          <p:spPr>
            <a:xfrm>
              <a:off x="4094230" y="3561802"/>
              <a:ext cx="50547" cy="91080"/>
            </a:xfrm>
            <a:custGeom>
              <a:avLst/>
              <a:gdLst/>
              <a:ahLst/>
              <a:cxnLst/>
              <a:rect l="l" t="t" r="r" b="b"/>
              <a:pathLst>
                <a:path w="1928" h="3474" extrusionOk="0">
                  <a:moveTo>
                    <a:pt x="1" y="0"/>
                  </a:moveTo>
                  <a:lnTo>
                    <a:pt x="1" y="2644"/>
                  </a:lnTo>
                  <a:lnTo>
                    <a:pt x="964" y="3473"/>
                  </a:lnTo>
                  <a:lnTo>
                    <a:pt x="968" y="3473"/>
                  </a:lnTo>
                  <a:lnTo>
                    <a:pt x="1928" y="2644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53;p73"/>
            <p:cNvSpPr/>
            <p:nvPr/>
          </p:nvSpPr>
          <p:spPr>
            <a:xfrm>
              <a:off x="3990645" y="3618379"/>
              <a:ext cx="257718" cy="110166"/>
            </a:xfrm>
            <a:custGeom>
              <a:avLst/>
              <a:gdLst/>
              <a:ahLst/>
              <a:cxnLst/>
              <a:rect l="l" t="t" r="r" b="b"/>
              <a:pathLst>
                <a:path w="9830" h="4202" extrusionOk="0">
                  <a:moveTo>
                    <a:pt x="3952" y="1"/>
                  </a:move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9830" y="4202"/>
                  </a:lnTo>
                  <a:lnTo>
                    <a:pt x="9830" y="3115"/>
                  </a:lnTo>
                  <a:cubicBezTo>
                    <a:pt x="9830" y="2014"/>
                    <a:pt x="9120" y="1037"/>
                    <a:pt x="8070" y="703"/>
                  </a:cubicBezTo>
                  <a:lnTo>
                    <a:pt x="5879" y="1"/>
                  </a:lnTo>
                  <a:lnTo>
                    <a:pt x="4915" y="67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54;p73"/>
            <p:cNvSpPr/>
            <p:nvPr/>
          </p:nvSpPr>
          <p:spPr>
            <a:xfrm>
              <a:off x="4065941" y="3443115"/>
              <a:ext cx="107125" cy="147185"/>
            </a:xfrm>
            <a:custGeom>
              <a:avLst/>
              <a:gdLst/>
              <a:ahLst/>
              <a:cxnLst/>
              <a:rect l="l" t="t" r="r" b="b"/>
              <a:pathLst>
                <a:path w="4086" h="5614" extrusionOk="0">
                  <a:moveTo>
                    <a:pt x="1594" y="0"/>
                  </a:moveTo>
                  <a:cubicBezTo>
                    <a:pt x="1533" y="0"/>
                    <a:pt x="1471" y="4"/>
                    <a:pt x="1410" y="11"/>
                  </a:cubicBezTo>
                  <a:cubicBezTo>
                    <a:pt x="606" y="105"/>
                    <a:pt x="1" y="782"/>
                    <a:pt x="1" y="1594"/>
                  </a:cubicBezTo>
                  <a:lnTo>
                    <a:pt x="1" y="3220"/>
                  </a:lnTo>
                  <a:cubicBezTo>
                    <a:pt x="1" y="4067"/>
                    <a:pt x="450" y="4853"/>
                    <a:pt x="1185" y="5288"/>
                  </a:cubicBezTo>
                  <a:lnTo>
                    <a:pt x="1482" y="5462"/>
                  </a:lnTo>
                  <a:cubicBezTo>
                    <a:pt x="1656" y="5563"/>
                    <a:pt x="1850" y="5614"/>
                    <a:pt x="2043" y="5614"/>
                  </a:cubicBezTo>
                  <a:cubicBezTo>
                    <a:pt x="2236" y="5614"/>
                    <a:pt x="2429" y="5563"/>
                    <a:pt x="2601" y="5462"/>
                  </a:cubicBezTo>
                  <a:lnTo>
                    <a:pt x="2905" y="5284"/>
                  </a:lnTo>
                  <a:cubicBezTo>
                    <a:pt x="3637" y="4853"/>
                    <a:pt x="4086" y="4067"/>
                    <a:pt x="4086" y="3216"/>
                  </a:cubicBezTo>
                  <a:lnTo>
                    <a:pt x="4086" y="1594"/>
                  </a:lnTo>
                  <a:cubicBezTo>
                    <a:pt x="4086" y="714"/>
                    <a:pt x="3372" y="0"/>
                    <a:pt x="2492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55;p73"/>
            <p:cNvSpPr/>
            <p:nvPr/>
          </p:nvSpPr>
          <p:spPr>
            <a:xfrm>
              <a:off x="4065941" y="3443377"/>
              <a:ext cx="36967" cy="48371"/>
            </a:xfrm>
            <a:custGeom>
              <a:avLst/>
              <a:gdLst/>
              <a:ahLst/>
              <a:cxnLst/>
              <a:rect l="l" t="t" r="r" b="b"/>
              <a:pathLst>
                <a:path w="1410" h="1845" extrusionOk="0">
                  <a:moveTo>
                    <a:pt x="1410" y="1"/>
                  </a:moveTo>
                  <a:cubicBezTo>
                    <a:pt x="606" y="95"/>
                    <a:pt x="1" y="776"/>
                    <a:pt x="1" y="1584"/>
                  </a:cubicBezTo>
                  <a:lnTo>
                    <a:pt x="1" y="1844"/>
                  </a:lnTo>
                  <a:cubicBezTo>
                    <a:pt x="1" y="1844"/>
                    <a:pt x="1033" y="1529"/>
                    <a:pt x="1410" y="1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56;p73"/>
            <p:cNvSpPr/>
            <p:nvPr/>
          </p:nvSpPr>
          <p:spPr>
            <a:xfrm>
              <a:off x="4102882" y="3443115"/>
              <a:ext cx="70184" cy="69791"/>
            </a:xfrm>
            <a:custGeom>
              <a:avLst/>
              <a:gdLst/>
              <a:ahLst/>
              <a:cxnLst/>
              <a:rect l="l" t="t" r="r" b="b"/>
              <a:pathLst>
                <a:path w="2677" h="2662" extrusionOk="0">
                  <a:moveTo>
                    <a:pt x="185" y="0"/>
                  </a:moveTo>
                  <a:cubicBezTo>
                    <a:pt x="124" y="0"/>
                    <a:pt x="62" y="4"/>
                    <a:pt x="1" y="11"/>
                  </a:cubicBezTo>
                  <a:cubicBezTo>
                    <a:pt x="1" y="11"/>
                    <a:pt x="279" y="2662"/>
                    <a:pt x="2677" y="2662"/>
                  </a:cubicBezTo>
                  <a:lnTo>
                    <a:pt x="2677" y="1594"/>
                  </a:lnTo>
                  <a:cubicBezTo>
                    <a:pt x="2677" y="714"/>
                    <a:pt x="1963" y="0"/>
                    <a:pt x="1083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57;p73"/>
            <p:cNvSpPr/>
            <p:nvPr/>
          </p:nvSpPr>
          <p:spPr>
            <a:xfrm>
              <a:off x="4101545" y="3636129"/>
              <a:ext cx="36023" cy="92417"/>
            </a:xfrm>
            <a:custGeom>
              <a:avLst/>
              <a:gdLst/>
              <a:ahLst/>
              <a:cxnLst/>
              <a:rect l="l" t="t" r="r" b="b"/>
              <a:pathLst>
                <a:path w="1374" h="3525" extrusionOk="0">
                  <a:moveTo>
                    <a:pt x="1" y="1"/>
                  </a:moveTo>
                  <a:lnTo>
                    <a:pt x="1" y="830"/>
                  </a:lnTo>
                  <a:lnTo>
                    <a:pt x="222" y="1424"/>
                  </a:lnTo>
                  <a:lnTo>
                    <a:pt x="1" y="3525"/>
                  </a:lnTo>
                  <a:lnTo>
                    <a:pt x="1373" y="3525"/>
                  </a:lnTo>
                  <a:lnTo>
                    <a:pt x="1153" y="1424"/>
                  </a:lnTo>
                  <a:lnTo>
                    <a:pt x="1373" y="830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58;p73"/>
            <p:cNvSpPr/>
            <p:nvPr/>
          </p:nvSpPr>
          <p:spPr>
            <a:xfrm>
              <a:off x="4094230" y="3618379"/>
              <a:ext cx="25379" cy="47690"/>
            </a:xfrm>
            <a:custGeom>
              <a:avLst/>
              <a:gdLst/>
              <a:ahLst/>
              <a:cxnLst/>
              <a:rect l="l" t="t" r="r" b="b"/>
              <a:pathLst>
                <a:path w="968" h="1819" extrusionOk="0">
                  <a:moveTo>
                    <a:pt x="1" y="1"/>
                  </a:moveTo>
                  <a:lnTo>
                    <a:pt x="1" y="1819"/>
                  </a:lnTo>
                  <a:lnTo>
                    <a:pt x="968" y="6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59;p73"/>
            <p:cNvSpPr/>
            <p:nvPr/>
          </p:nvSpPr>
          <p:spPr>
            <a:xfrm>
              <a:off x="4119504" y="3618379"/>
              <a:ext cx="25274" cy="47690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964" y="1"/>
                  </a:moveTo>
                  <a:lnTo>
                    <a:pt x="0" y="678"/>
                  </a:lnTo>
                  <a:lnTo>
                    <a:pt x="964" y="1819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60;p73"/>
            <p:cNvSpPr/>
            <p:nvPr/>
          </p:nvSpPr>
          <p:spPr>
            <a:xfrm>
              <a:off x="3990645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3952" y="1"/>
                  </a:moveTo>
                  <a:lnTo>
                    <a:pt x="2500" y="464"/>
                  </a:lnTo>
                  <a:lnTo>
                    <a:pt x="1761" y="703"/>
                  </a:lnTo>
                  <a:cubicBezTo>
                    <a:pt x="714" y="1037"/>
                    <a:pt x="1" y="2014"/>
                    <a:pt x="1" y="3115"/>
                  </a:cubicBezTo>
                  <a:lnTo>
                    <a:pt x="1" y="4202"/>
                  </a:lnTo>
                  <a:lnTo>
                    <a:pt x="3952" y="4202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1;p73"/>
            <p:cNvSpPr/>
            <p:nvPr/>
          </p:nvSpPr>
          <p:spPr>
            <a:xfrm>
              <a:off x="3990645" y="3630544"/>
              <a:ext cx="65544" cy="98001"/>
            </a:xfrm>
            <a:custGeom>
              <a:avLst/>
              <a:gdLst/>
              <a:ahLst/>
              <a:cxnLst/>
              <a:rect l="l" t="t" r="r" b="b"/>
              <a:pathLst>
                <a:path w="2500" h="3738" extrusionOk="0">
                  <a:moveTo>
                    <a:pt x="2500" y="0"/>
                  </a:moveTo>
                  <a:lnTo>
                    <a:pt x="1761" y="239"/>
                  </a:lnTo>
                  <a:cubicBezTo>
                    <a:pt x="714" y="576"/>
                    <a:pt x="1" y="1550"/>
                    <a:pt x="1" y="2651"/>
                  </a:cubicBezTo>
                  <a:lnTo>
                    <a:pt x="1" y="3738"/>
                  </a:lnTo>
                  <a:lnTo>
                    <a:pt x="580" y="3738"/>
                  </a:lnTo>
                  <a:lnTo>
                    <a:pt x="580" y="2651"/>
                  </a:lnTo>
                  <a:cubicBezTo>
                    <a:pt x="580" y="1550"/>
                    <a:pt x="1127" y="576"/>
                    <a:pt x="1931" y="239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62;p73"/>
            <p:cNvSpPr/>
            <p:nvPr/>
          </p:nvSpPr>
          <p:spPr>
            <a:xfrm>
              <a:off x="4144751" y="3618379"/>
              <a:ext cx="103612" cy="110166"/>
            </a:xfrm>
            <a:custGeom>
              <a:avLst/>
              <a:gdLst/>
              <a:ahLst/>
              <a:cxnLst/>
              <a:rect l="l" t="t" r="r" b="b"/>
              <a:pathLst>
                <a:path w="3952" h="4202" extrusionOk="0">
                  <a:moveTo>
                    <a:pt x="1" y="1"/>
                  </a:moveTo>
                  <a:lnTo>
                    <a:pt x="1" y="4202"/>
                  </a:lnTo>
                  <a:lnTo>
                    <a:pt x="3952" y="4202"/>
                  </a:lnTo>
                  <a:lnTo>
                    <a:pt x="3952" y="3115"/>
                  </a:lnTo>
                  <a:cubicBezTo>
                    <a:pt x="3952" y="2014"/>
                    <a:pt x="3239" y="1040"/>
                    <a:pt x="2192" y="703"/>
                  </a:cubicBezTo>
                  <a:lnTo>
                    <a:pt x="1453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63;p73"/>
            <p:cNvSpPr/>
            <p:nvPr/>
          </p:nvSpPr>
          <p:spPr>
            <a:xfrm>
              <a:off x="4182845" y="3630544"/>
              <a:ext cx="65518" cy="98001"/>
            </a:xfrm>
            <a:custGeom>
              <a:avLst/>
              <a:gdLst/>
              <a:ahLst/>
              <a:cxnLst/>
              <a:rect l="l" t="t" r="r" b="b"/>
              <a:pathLst>
                <a:path w="2499" h="3738" extrusionOk="0">
                  <a:moveTo>
                    <a:pt x="0" y="0"/>
                  </a:moveTo>
                  <a:lnTo>
                    <a:pt x="569" y="239"/>
                  </a:lnTo>
                  <a:cubicBezTo>
                    <a:pt x="1373" y="573"/>
                    <a:pt x="1920" y="1550"/>
                    <a:pt x="1920" y="2651"/>
                  </a:cubicBezTo>
                  <a:lnTo>
                    <a:pt x="1920" y="3738"/>
                  </a:lnTo>
                  <a:lnTo>
                    <a:pt x="2499" y="3738"/>
                  </a:lnTo>
                  <a:lnTo>
                    <a:pt x="2499" y="2651"/>
                  </a:lnTo>
                  <a:cubicBezTo>
                    <a:pt x="2499" y="1550"/>
                    <a:pt x="1789" y="573"/>
                    <a:pt x="739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64;p73"/>
            <p:cNvSpPr/>
            <p:nvPr/>
          </p:nvSpPr>
          <p:spPr>
            <a:xfrm>
              <a:off x="4184838" y="3387403"/>
              <a:ext cx="159166" cy="160110"/>
            </a:xfrm>
            <a:custGeom>
              <a:avLst/>
              <a:gdLst/>
              <a:ahLst/>
              <a:cxnLst/>
              <a:rect l="l" t="t" r="r" b="b"/>
              <a:pathLst>
                <a:path w="6071" h="6107" extrusionOk="0">
                  <a:moveTo>
                    <a:pt x="3295" y="0"/>
                  </a:moveTo>
                  <a:cubicBezTo>
                    <a:pt x="2920" y="0"/>
                    <a:pt x="2536" y="77"/>
                    <a:pt x="2166" y="242"/>
                  </a:cubicBezTo>
                  <a:cubicBezTo>
                    <a:pt x="536" y="970"/>
                    <a:pt x="0" y="3020"/>
                    <a:pt x="1072" y="4450"/>
                  </a:cubicBezTo>
                  <a:lnTo>
                    <a:pt x="1007" y="5899"/>
                  </a:lnTo>
                  <a:cubicBezTo>
                    <a:pt x="1001" y="6017"/>
                    <a:pt x="1098" y="6107"/>
                    <a:pt x="1205" y="6107"/>
                  </a:cubicBezTo>
                  <a:cubicBezTo>
                    <a:pt x="1233" y="6107"/>
                    <a:pt x="1262" y="6101"/>
                    <a:pt x="1289" y="6087"/>
                  </a:cubicBezTo>
                  <a:lnTo>
                    <a:pt x="2604" y="5472"/>
                  </a:lnTo>
                  <a:cubicBezTo>
                    <a:pt x="2838" y="5531"/>
                    <a:pt x="3071" y="5560"/>
                    <a:pt x="3300" y="5560"/>
                  </a:cubicBezTo>
                  <a:cubicBezTo>
                    <a:pt x="4676" y="5560"/>
                    <a:pt x="5895" y="4530"/>
                    <a:pt x="6059" y="3092"/>
                  </a:cubicBezTo>
                  <a:cubicBezTo>
                    <a:pt x="6070" y="2983"/>
                    <a:pt x="5990" y="2889"/>
                    <a:pt x="5882" y="2875"/>
                  </a:cubicBezTo>
                  <a:cubicBezTo>
                    <a:pt x="5875" y="2874"/>
                    <a:pt x="5868" y="2874"/>
                    <a:pt x="5861" y="2874"/>
                  </a:cubicBezTo>
                  <a:cubicBezTo>
                    <a:pt x="5761" y="2874"/>
                    <a:pt x="5674" y="2947"/>
                    <a:pt x="5661" y="3052"/>
                  </a:cubicBezTo>
                  <a:cubicBezTo>
                    <a:pt x="5520" y="4286"/>
                    <a:pt x="4471" y="5165"/>
                    <a:pt x="3297" y="5165"/>
                  </a:cubicBezTo>
                  <a:cubicBezTo>
                    <a:pt x="3082" y="5165"/>
                    <a:pt x="2863" y="5135"/>
                    <a:pt x="2644" y="5073"/>
                  </a:cubicBezTo>
                  <a:cubicBezTo>
                    <a:pt x="2625" y="5067"/>
                    <a:pt x="2606" y="5064"/>
                    <a:pt x="2586" y="5064"/>
                  </a:cubicBezTo>
                  <a:cubicBezTo>
                    <a:pt x="2557" y="5064"/>
                    <a:pt x="2529" y="5071"/>
                    <a:pt x="2503" y="5084"/>
                  </a:cubicBezTo>
                  <a:lnTo>
                    <a:pt x="1423" y="5587"/>
                  </a:lnTo>
                  <a:lnTo>
                    <a:pt x="1478" y="4396"/>
                  </a:lnTo>
                  <a:cubicBezTo>
                    <a:pt x="1478" y="4345"/>
                    <a:pt x="1463" y="4298"/>
                    <a:pt x="1431" y="4262"/>
                  </a:cubicBezTo>
                  <a:cubicBezTo>
                    <a:pt x="475" y="3052"/>
                    <a:pt x="902" y="1270"/>
                    <a:pt x="2300" y="626"/>
                  </a:cubicBezTo>
                  <a:cubicBezTo>
                    <a:pt x="2626" y="474"/>
                    <a:pt x="2966" y="404"/>
                    <a:pt x="3298" y="404"/>
                  </a:cubicBezTo>
                  <a:cubicBezTo>
                    <a:pt x="4388" y="404"/>
                    <a:pt x="5401" y="1163"/>
                    <a:pt x="5628" y="2321"/>
                  </a:cubicBezTo>
                  <a:cubicBezTo>
                    <a:pt x="5653" y="2431"/>
                    <a:pt x="5737" y="2480"/>
                    <a:pt x="5822" y="2480"/>
                  </a:cubicBezTo>
                  <a:cubicBezTo>
                    <a:pt x="5936" y="2480"/>
                    <a:pt x="6050" y="2392"/>
                    <a:pt x="6023" y="2245"/>
                  </a:cubicBezTo>
                  <a:cubicBezTo>
                    <a:pt x="5757" y="890"/>
                    <a:pt x="4572" y="0"/>
                    <a:pt x="3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65;p73"/>
            <p:cNvSpPr/>
            <p:nvPr/>
          </p:nvSpPr>
          <p:spPr>
            <a:xfrm>
              <a:off x="4108020" y="3511491"/>
              <a:ext cx="23753" cy="36180"/>
            </a:xfrm>
            <a:custGeom>
              <a:avLst/>
              <a:gdLst/>
              <a:ahLst/>
              <a:cxnLst/>
              <a:rect l="l" t="t" r="r" b="b"/>
              <a:pathLst>
                <a:path w="906" h="1380" extrusionOk="0">
                  <a:moveTo>
                    <a:pt x="203" y="1"/>
                  </a:moveTo>
                  <a:cubicBezTo>
                    <a:pt x="103" y="1"/>
                    <a:pt x="4" y="67"/>
                    <a:pt x="4" y="199"/>
                  </a:cubicBezTo>
                  <a:lnTo>
                    <a:pt x="4" y="1180"/>
                  </a:lnTo>
                  <a:cubicBezTo>
                    <a:pt x="0" y="1293"/>
                    <a:pt x="91" y="1380"/>
                    <a:pt x="203" y="1380"/>
                  </a:cubicBezTo>
                  <a:lnTo>
                    <a:pt x="638" y="1380"/>
                  </a:lnTo>
                  <a:cubicBezTo>
                    <a:pt x="906" y="1380"/>
                    <a:pt x="906" y="981"/>
                    <a:pt x="638" y="981"/>
                  </a:cubicBezTo>
                  <a:lnTo>
                    <a:pt x="402" y="981"/>
                  </a:lnTo>
                  <a:lnTo>
                    <a:pt x="402" y="199"/>
                  </a:lnTo>
                  <a:cubicBezTo>
                    <a:pt x="402" y="67"/>
                    <a:pt x="303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66;p73"/>
            <p:cNvSpPr/>
            <p:nvPr/>
          </p:nvSpPr>
          <p:spPr>
            <a:xfrm>
              <a:off x="3985322" y="3437793"/>
              <a:ext cx="268284" cy="295996"/>
            </a:xfrm>
            <a:custGeom>
              <a:avLst/>
              <a:gdLst/>
              <a:ahLst/>
              <a:cxnLst/>
              <a:rect l="l" t="t" r="r" b="b"/>
              <a:pathLst>
                <a:path w="10233" h="11290" extrusionOk="0">
                  <a:moveTo>
                    <a:pt x="4195" y="486"/>
                  </a:moveTo>
                  <a:lnTo>
                    <a:pt x="4195" y="486"/>
                  </a:lnTo>
                  <a:cubicBezTo>
                    <a:pt x="3941" y="1206"/>
                    <a:pt x="3539" y="1565"/>
                    <a:pt x="3278" y="1731"/>
                  </a:cubicBezTo>
                  <a:cubicBezTo>
                    <a:pt x="3304" y="1170"/>
                    <a:pt x="3662" y="677"/>
                    <a:pt x="4195" y="486"/>
                  </a:cubicBezTo>
                  <a:close/>
                  <a:moveTo>
                    <a:pt x="5567" y="402"/>
                  </a:moveTo>
                  <a:cubicBezTo>
                    <a:pt x="6339" y="402"/>
                    <a:pt x="6962" y="1025"/>
                    <a:pt x="6962" y="1797"/>
                  </a:cubicBezTo>
                  <a:lnTo>
                    <a:pt x="6962" y="2655"/>
                  </a:lnTo>
                  <a:cubicBezTo>
                    <a:pt x="5310" y="2539"/>
                    <a:pt x="4839" y="1000"/>
                    <a:pt x="4720" y="402"/>
                  </a:cubicBezTo>
                  <a:close/>
                  <a:moveTo>
                    <a:pt x="2873" y="3115"/>
                  </a:moveTo>
                  <a:lnTo>
                    <a:pt x="2873" y="3423"/>
                  </a:lnTo>
                  <a:cubicBezTo>
                    <a:pt x="2873" y="3586"/>
                    <a:pt x="2891" y="3745"/>
                    <a:pt x="2920" y="3904"/>
                  </a:cubicBezTo>
                  <a:cubicBezTo>
                    <a:pt x="2753" y="3839"/>
                    <a:pt x="2641" y="3680"/>
                    <a:pt x="2641" y="3499"/>
                  </a:cubicBezTo>
                  <a:cubicBezTo>
                    <a:pt x="2641" y="3339"/>
                    <a:pt x="2732" y="3191"/>
                    <a:pt x="2873" y="3115"/>
                  </a:cubicBezTo>
                  <a:close/>
                  <a:moveTo>
                    <a:pt x="7360" y="3115"/>
                  </a:moveTo>
                  <a:cubicBezTo>
                    <a:pt x="7505" y="3187"/>
                    <a:pt x="7596" y="3339"/>
                    <a:pt x="7596" y="3499"/>
                  </a:cubicBezTo>
                  <a:cubicBezTo>
                    <a:pt x="7596" y="3676"/>
                    <a:pt x="7483" y="3839"/>
                    <a:pt x="7317" y="3904"/>
                  </a:cubicBezTo>
                  <a:cubicBezTo>
                    <a:pt x="7346" y="3745"/>
                    <a:pt x="7360" y="3582"/>
                    <a:pt x="7360" y="3419"/>
                  </a:cubicBezTo>
                  <a:lnTo>
                    <a:pt x="7360" y="3115"/>
                  </a:lnTo>
                  <a:close/>
                  <a:moveTo>
                    <a:pt x="4445" y="935"/>
                  </a:moveTo>
                  <a:cubicBezTo>
                    <a:pt x="4542" y="1246"/>
                    <a:pt x="4680" y="1543"/>
                    <a:pt x="4854" y="1818"/>
                  </a:cubicBezTo>
                  <a:cubicBezTo>
                    <a:pt x="5343" y="2579"/>
                    <a:pt x="6067" y="3006"/>
                    <a:pt x="6958" y="3061"/>
                  </a:cubicBezTo>
                  <a:lnTo>
                    <a:pt x="6958" y="3423"/>
                  </a:lnTo>
                  <a:cubicBezTo>
                    <a:pt x="6958" y="4201"/>
                    <a:pt x="6545" y="4922"/>
                    <a:pt x="5875" y="5317"/>
                  </a:cubicBezTo>
                  <a:lnTo>
                    <a:pt x="5575" y="5494"/>
                  </a:lnTo>
                  <a:cubicBezTo>
                    <a:pt x="5433" y="5578"/>
                    <a:pt x="5275" y="5619"/>
                    <a:pt x="5117" y="5619"/>
                  </a:cubicBezTo>
                  <a:cubicBezTo>
                    <a:pt x="4958" y="5619"/>
                    <a:pt x="4800" y="5578"/>
                    <a:pt x="4658" y="5494"/>
                  </a:cubicBezTo>
                  <a:lnTo>
                    <a:pt x="4358" y="5317"/>
                  </a:lnTo>
                  <a:cubicBezTo>
                    <a:pt x="3688" y="4922"/>
                    <a:pt x="3278" y="4201"/>
                    <a:pt x="3275" y="3423"/>
                  </a:cubicBezTo>
                  <a:lnTo>
                    <a:pt x="3275" y="2869"/>
                  </a:lnTo>
                  <a:lnTo>
                    <a:pt x="3275" y="2865"/>
                  </a:lnTo>
                  <a:lnTo>
                    <a:pt x="3275" y="2188"/>
                  </a:lnTo>
                  <a:cubicBezTo>
                    <a:pt x="3532" y="2068"/>
                    <a:pt x="4075" y="1731"/>
                    <a:pt x="4445" y="935"/>
                  </a:cubicBezTo>
                  <a:close/>
                  <a:moveTo>
                    <a:pt x="5883" y="5777"/>
                  </a:moveTo>
                  <a:lnTo>
                    <a:pt x="5883" y="6784"/>
                  </a:lnTo>
                  <a:lnTo>
                    <a:pt x="5850" y="6805"/>
                  </a:lnTo>
                  <a:lnTo>
                    <a:pt x="5118" y="7316"/>
                  </a:lnTo>
                  <a:lnTo>
                    <a:pt x="4354" y="6784"/>
                  </a:lnTo>
                  <a:lnTo>
                    <a:pt x="4354" y="5780"/>
                  </a:lnTo>
                  <a:lnTo>
                    <a:pt x="4456" y="5838"/>
                  </a:lnTo>
                  <a:cubicBezTo>
                    <a:pt x="4660" y="5958"/>
                    <a:pt x="4889" y="6018"/>
                    <a:pt x="5118" y="6018"/>
                  </a:cubicBezTo>
                  <a:cubicBezTo>
                    <a:pt x="5347" y="6018"/>
                    <a:pt x="5576" y="5958"/>
                    <a:pt x="5781" y="5838"/>
                  </a:cubicBezTo>
                  <a:lnTo>
                    <a:pt x="5883" y="5777"/>
                  </a:lnTo>
                  <a:close/>
                  <a:moveTo>
                    <a:pt x="4354" y="7273"/>
                  </a:moveTo>
                  <a:lnTo>
                    <a:pt x="4825" y="7602"/>
                  </a:lnTo>
                  <a:lnTo>
                    <a:pt x="4354" y="8156"/>
                  </a:lnTo>
                  <a:lnTo>
                    <a:pt x="4354" y="7374"/>
                  </a:lnTo>
                  <a:lnTo>
                    <a:pt x="4354" y="7273"/>
                  </a:lnTo>
                  <a:close/>
                  <a:moveTo>
                    <a:pt x="5883" y="7273"/>
                  </a:moveTo>
                  <a:lnTo>
                    <a:pt x="5883" y="7374"/>
                  </a:lnTo>
                  <a:lnTo>
                    <a:pt x="5883" y="8156"/>
                  </a:lnTo>
                  <a:lnTo>
                    <a:pt x="5412" y="7602"/>
                  </a:lnTo>
                  <a:lnTo>
                    <a:pt x="5883" y="7273"/>
                  </a:lnTo>
                  <a:close/>
                  <a:moveTo>
                    <a:pt x="5879" y="8772"/>
                  </a:moveTo>
                  <a:lnTo>
                    <a:pt x="5883" y="8779"/>
                  </a:lnTo>
                  <a:lnTo>
                    <a:pt x="5883" y="9891"/>
                  </a:lnTo>
                  <a:lnTo>
                    <a:pt x="5792" y="9011"/>
                  </a:lnTo>
                  <a:lnTo>
                    <a:pt x="5879" y="8772"/>
                  </a:lnTo>
                  <a:close/>
                  <a:moveTo>
                    <a:pt x="4361" y="8772"/>
                  </a:moveTo>
                  <a:lnTo>
                    <a:pt x="4452" y="9011"/>
                  </a:lnTo>
                  <a:lnTo>
                    <a:pt x="4354" y="9920"/>
                  </a:lnTo>
                  <a:lnTo>
                    <a:pt x="4354" y="8779"/>
                  </a:lnTo>
                  <a:lnTo>
                    <a:pt x="4361" y="8772"/>
                  </a:lnTo>
                  <a:close/>
                  <a:moveTo>
                    <a:pt x="5118" y="7877"/>
                  </a:moveTo>
                  <a:lnTo>
                    <a:pt x="5582" y="8424"/>
                  </a:lnTo>
                  <a:lnTo>
                    <a:pt x="5397" y="8917"/>
                  </a:lnTo>
                  <a:cubicBezTo>
                    <a:pt x="5386" y="8946"/>
                    <a:pt x="5383" y="8978"/>
                    <a:pt x="5386" y="9011"/>
                  </a:cubicBezTo>
                  <a:lnTo>
                    <a:pt x="5386" y="9007"/>
                  </a:lnTo>
                  <a:lnTo>
                    <a:pt x="5586" y="10887"/>
                  </a:lnTo>
                  <a:lnTo>
                    <a:pt x="4658" y="10887"/>
                  </a:lnTo>
                  <a:lnTo>
                    <a:pt x="4854" y="9007"/>
                  </a:lnTo>
                  <a:cubicBezTo>
                    <a:pt x="4858" y="8978"/>
                    <a:pt x="4854" y="8946"/>
                    <a:pt x="4843" y="8917"/>
                  </a:cubicBezTo>
                  <a:lnTo>
                    <a:pt x="4658" y="8421"/>
                  </a:lnTo>
                  <a:lnTo>
                    <a:pt x="5118" y="7877"/>
                  </a:lnTo>
                  <a:close/>
                  <a:moveTo>
                    <a:pt x="4669" y="0"/>
                  </a:moveTo>
                  <a:cubicBezTo>
                    <a:pt x="4600" y="0"/>
                    <a:pt x="4528" y="4"/>
                    <a:pt x="4459" y="15"/>
                  </a:cubicBezTo>
                  <a:cubicBezTo>
                    <a:pt x="3557" y="120"/>
                    <a:pt x="2876" y="884"/>
                    <a:pt x="2876" y="1797"/>
                  </a:cubicBezTo>
                  <a:lnTo>
                    <a:pt x="2876" y="2688"/>
                  </a:lnTo>
                  <a:cubicBezTo>
                    <a:pt x="2474" y="2789"/>
                    <a:pt x="2206" y="3169"/>
                    <a:pt x="2246" y="3582"/>
                  </a:cubicBezTo>
                  <a:cubicBezTo>
                    <a:pt x="2290" y="3995"/>
                    <a:pt x="2627" y="4314"/>
                    <a:pt x="3043" y="4332"/>
                  </a:cubicBezTo>
                  <a:cubicBezTo>
                    <a:pt x="3224" y="4813"/>
                    <a:pt x="3539" y="5226"/>
                    <a:pt x="3956" y="5527"/>
                  </a:cubicBezTo>
                  <a:lnTo>
                    <a:pt x="3956" y="6740"/>
                  </a:lnTo>
                  <a:lnTo>
                    <a:pt x="1902" y="7399"/>
                  </a:lnTo>
                  <a:cubicBezTo>
                    <a:pt x="769" y="7758"/>
                    <a:pt x="1" y="8812"/>
                    <a:pt x="1" y="10000"/>
                  </a:cubicBezTo>
                  <a:lnTo>
                    <a:pt x="1" y="11086"/>
                  </a:lnTo>
                  <a:cubicBezTo>
                    <a:pt x="1" y="11199"/>
                    <a:pt x="91" y="11289"/>
                    <a:pt x="204" y="11289"/>
                  </a:cubicBezTo>
                  <a:lnTo>
                    <a:pt x="2163" y="11289"/>
                  </a:lnTo>
                  <a:cubicBezTo>
                    <a:pt x="2431" y="11289"/>
                    <a:pt x="2431" y="10887"/>
                    <a:pt x="2163" y="10887"/>
                  </a:cubicBezTo>
                  <a:lnTo>
                    <a:pt x="403" y="10887"/>
                  </a:lnTo>
                  <a:lnTo>
                    <a:pt x="403" y="10003"/>
                  </a:lnTo>
                  <a:cubicBezTo>
                    <a:pt x="403" y="9782"/>
                    <a:pt x="435" y="9565"/>
                    <a:pt x="493" y="9355"/>
                  </a:cubicBezTo>
                  <a:cubicBezTo>
                    <a:pt x="511" y="9297"/>
                    <a:pt x="530" y="9239"/>
                    <a:pt x="551" y="9181"/>
                  </a:cubicBezTo>
                  <a:cubicBezTo>
                    <a:pt x="573" y="9127"/>
                    <a:pt x="595" y="9069"/>
                    <a:pt x="620" y="9015"/>
                  </a:cubicBezTo>
                  <a:cubicBezTo>
                    <a:pt x="895" y="8424"/>
                    <a:pt x="1406" y="7975"/>
                    <a:pt x="2025" y="7780"/>
                  </a:cubicBezTo>
                  <a:lnTo>
                    <a:pt x="3188" y="7407"/>
                  </a:lnTo>
                  <a:lnTo>
                    <a:pt x="3952" y="7160"/>
                  </a:lnTo>
                  <a:lnTo>
                    <a:pt x="3952" y="10887"/>
                  </a:lnTo>
                  <a:lnTo>
                    <a:pt x="2953" y="10887"/>
                  </a:lnTo>
                  <a:cubicBezTo>
                    <a:pt x="2688" y="10887"/>
                    <a:pt x="2688" y="11289"/>
                    <a:pt x="2953" y="11289"/>
                  </a:cubicBezTo>
                  <a:lnTo>
                    <a:pt x="10033" y="11289"/>
                  </a:lnTo>
                  <a:cubicBezTo>
                    <a:pt x="10145" y="11289"/>
                    <a:pt x="10232" y="11199"/>
                    <a:pt x="10232" y="11086"/>
                  </a:cubicBezTo>
                  <a:lnTo>
                    <a:pt x="10232" y="10000"/>
                  </a:lnTo>
                  <a:cubicBezTo>
                    <a:pt x="10232" y="9323"/>
                    <a:pt x="9982" y="8671"/>
                    <a:pt x="9530" y="8167"/>
                  </a:cubicBezTo>
                  <a:cubicBezTo>
                    <a:pt x="9489" y="8125"/>
                    <a:pt x="9435" y="8103"/>
                    <a:pt x="9381" y="8103"/>
                  </a:cubicBezTo>
                  <a:cubicBezTo>
                    <a:pt x="9333" y="8103"/>
                    <a:pt x="9285" y="8121"/>
                    <a:pt x="9247" y="8156"/>
                  </a:cubicBezTo>
                  <a:cubicBezTo>
                    <a:pt x="9164" y="8229"/>
                    <a:pt x="9157" y="8356"/>
                    <a:pt x="9233" y="8439"/>
                  </a:cubicBezTo>
                  <a:cubicBezTo>
                    <a:pt x="9620" y="8866"/>
                    <a:pt x="9834" y="9424"/>
                    <a:pt x="9834" y="10003"/>
                  </a:cubicBezTo>
                  <a:lnTo>
                    <a:pt x="9834" y="10887"/>
                  </a:lnTo>
                  <a:lnTo>
                    <a:pt x="6285" y="10887"/>
                  </a:lnTo>
                  <a:lnTo>
                    <a:pt x="6285" y="7164"/>
                  </a:lnTo>
                  <a:lnTo>
                    <a:pt x="8211" y="7780"/>
                  </a:lnTo>
                  <a:cubicBezTo>
                    <a:pt x="8367" y="7830"/>
                    <a:pt x="8519" y="7899"/>
                    <a:pt x="8664" y="7979"/>
                  </a:cubicBezTo>
                  <a:cubicBezTo>
                    <a:pt x="8702" y="8002"/>
                    <a:pt x="8739" y="8012"/>
                    <a:pt x="8773" y="8012"/>
                  </a:cubicBezTo>
                  <a:cubicBezTo>
                    <a:pt x="8952" y="8012"/>
                    <a:pt x="9067" y="7740"/>
                    <a:pt x="8863" y="7631"/>
                  </a:cubicBezTo>
                  <a:cubicBezTo>
                    <a:pt x="8693" y="7537"/>
                    <a:pt x="8519" y="7457"/>
                    <a:pt x="8334" y="7399"/>
                  </a:cubicBezTo>
                  <a:lnTo>
                    <a:pt x="6285" y="6740"/>
                  </a:lnTo>
                  <a:lnTo>
                    <a:pt x="6285" y="5531"/>
                  </a:lnTo>
                  <a:cubicBezTo>
                    <a:pt x="6697" y="5230"/>
                    <a:pt x="7016" y="4813"/>
                    <a:pt x="7197" y="4335"/>
                  </a:cubicBezTo>
                  <a:cubicBezTo>
                    <a:pt x="7610" y="4317"/>
                    <a:pt x="7951" y="3999"/>
                    <a:pt x="7990" y="3586"/>
                  </a:cubicBezTo>
                  <a:cubicBezTo>
                    <a:pt x="8034" y="3173"/>
                    <a:pt x="7766" y="2789"/>
                    <a:pt x="7360" y="2691"/>
                  </a:cubicBezTo>
                  <a:lnTo>
                    <a:pt x="7360" y="1797"/>
                  </a:lnTo>
                  <a:cubicBezTo>
                    <a:pt x="7360" y="804"/>
                    <a:pt x="6560" y="4"/>
                    <a:pt x="55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367;p73"/>
            <p:cNvSpPr/>
            <p:nvPr/>
          </p:nvSpPr>
          <p:spPr>
            <a:xfrm>
              <a:off x="4250250" y="3417711"/>
              <a:ext cx="43809" cy="63289"/>
            </a:xfrm>
            <a:custGeom>
              <a:avLst/>
              <a:gdLst/>
              <a:ahLst/>
              <a:cxnLst/>
              <a:rect l="l" t="t" r="r" b="b"/>
              <a:pathLst>
                <a:path w="1671" h="2414" extrusionOk="0">
                  <a:moveTo>
                    <a:pt x="829" y="1"/>
                  </a:moveTo>
                  <a:cubicBezTo>
                    <a:pt x="504" y="1"/>
                    <a:pt x="205" y="191"/>
                    <a:pt x="69" y="495"/>
                  </a:cubicBezTo>
                  <a:cubicBezTo>
                    <a:pt x="1" y="651"/>
                    <a:pt x="130" y="775"/>
                    <a:pt x="260" y="775"/>
                  </a:cubicBezTo>
                  <a:cubicBezTo>
                    <a:pt x="328" y="775"/>
                    <a:pt x="396" y="740"/>
                    <a:pt x="435" y="658"/>
                  </a:cubicBezTo>
                  <a:cubicBezTo>
                    <a:pt x="507" y="488"/>
                    <a:pt x="669" y="395"/>
                    <a:pt x="833" y="395"/>
                  </a:cubicBezTo>
                  <a:cubicBezTo>
                    <a:pt x="949" y="395"/>
                    <a:pt x="1065" y="441"/>
                    <a:pt x="1152" y="538"/>
                  </a:cubicBezTo>
                  <a:cubicBezTo>
                    <a:pt x="1362" y="773"/>
                    <a:pt x="1257" y="1147"/>
                    <a:pt x="957" y="1237"/>
                  </a:cubicBezTo>
                  <a:cubicBezTo>
                    <a:pt x="670" y="1328"/>
                    <a:pt x="489" y="1418"/>
                    <a:pt x="489" y="1599"/>
                  </a:cubicBezTo>
                  <a:lnTo>
                    <a:pt x="489" y="2215"/>
                  </a:lnTo>
                  <a:cubicBezTo>
                    <a:pt x="489" y="2347"/>
                    <a:pt x="590" y="2413"/>
                    <a:pt x="690" y="2413"/>
                  </a:cubicBezTo>
                  <a:cubicBezTo>
                    <a:pt x="791" y="2413"/>
                    <a:pt x="891" y="2347"/>
                    <a:pt x="891" y="2215"/>
                  </a:cubicBezTo>
                  <a:lnTo>
                    <a:pt x="891" y="1690"/>
                  </a:lnTo>
                  <a:cubicBezTo>
                    <a:pt x="953" y="1664"/>
                    <a:pt x="1015" y="1639"/>
                    <a:pt x="1076" y="1621"/>
                  </a:cubicBezTo>
                  <a:cubicBezTo>
                    <a:pt x="1261" y="1563"/>
                    <a:pt x="1420" y="1443"/>
                    <a:pt x="1529" y="1284"/>
                  </a:cubicBezTo>
                  <a:cubicBezTo>
                    <a:pt x="1627" y="1128"/>
                    <a:pt x="1670" y="951"/>
                    <a:pt x="1659" y="770"/>
                  </a:cubicBezTo>
                  <a:cubicBezTo>
                    <a:pt x="1630" y="390"/>
                    <a:pt x="1344" y="78"/>
                    <a:pt x="971" y="13"/>
                  </a:cubicBezTo>
                  <a:cubicBezTo>
                    <a:pt x="923" y="5"/>
                    <a:pt x="876" y="1"/>
                    <a:pt x="8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368;p73"/>
            <p:cNvSpPr/>
            <p:nvPr/>
          </p:nvSpPr>
          <p:spPr>
            <a:xfrm>
              <a:off x="4261655" y="3486112"/>
              <a:ext cx="16438" cy="14105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268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30"/>
                    <a:pt x="132" y="537"/>
                    <a:pt x="269" y="537"/>
                  </a:cubicBezTo>
                  <a:cubicBezTo>
                    <a:pt x="335" y="537"/>
                    <a:pt x="402" y="512"/>
                    <a:pt x="456" y="457"/>
                  </a:cubicBezTo>
                  <a:cubicBezTo>
                    <a:pt x="627" y="290"/>
                    <a:pt x="507" y="1"/>
                    <a:pt x="2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Initializing Repository</a:t>
            </a:r>
            <a:endParaRPr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mkdir</a:t>
            </a:r>
            <a:r>
              <a:rPr lang="en-PH" i="1" dirty="0" smtClean="0">
                <a:solidFill>
                  <a:srgbClr val="002060"/>
                </a:solidFill>
              </a:rPr>
              <a:t> git-training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create a folder called “git-training”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cd</a:t>
            </a:r>
            <a:r>
              <a:rPr lang="en-PH" i="1" dirty="0" smtClean="0">
                <a:solidFill>
                  <a:srgbClr val="002060"/>
                </a:solidFill>
              </a:rPr>
              <a:t> git-training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change the current directory to “git-training”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init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initialize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ls</a:t>
            </a:r>
            <a:endParaRPr lang="en-PH" i="1" dirty="0" smtClean="0">
              <a:solidFill>
                <a:srgbClr val="002060"/>
              </a:solidFill>
            </a:endParaRP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chemeClr val="bg2"/>
                </a:solidFill>
              </a:rPr>
              <a:t> list all the files/folders in the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ls</a:t>
            </a:r>
            <a:r>
              <a:rPr lang="en-PH" i="1" dirty="0" smtClean="0">
                <a:solidFill>
                  <a:srgbClr val="002060"/>
                </a:solidFill>
              </a:rPr>
              <a:t> -a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list all the files/folders in the directory (including hidden files/folders)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</a:t>
            </a:r>
            <a:r>
              <a:rPr lang="en-PH" i="1" dirty="0" err="1" smtClean="0">
                <a:solidFill>
                  <a:srgbClr val="002060"/>
                </a:solidFill>
              </a:rPr>
              <a:t>rm</a:t>
            </a:r>
            <a:r>
              <a:rPr lang="en-PH" i="1" dirty="0" smtClean="0">
                <a:solidFill>
                  <a:srgbClr val="002060"/>
                </a:solidFill>
              </a:rPr>
              <a:t> -</a:t>
            </a:r>
            <a:r>
              <a:rPr lang="en-PH" i="1" dirty="0" err="1" smtClean="0">
                <a:solidFill>
                  <a:srgbClr val="002060"/>
                </a:solidFill>
              </a:rPr>
              <a:t>rf</a:t>
            </a:r>
            <a:r>
              <a:rPr lang="en-PH" i="1" dirty="0" smtClean="0">
                <a:solidFill>
                  <a:srgbClr val="002060"/>
                </a:solidFill>
              </a:rPr>
              <a:t> .git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dirty="0" smtClean="0">
                <a:solidFill>
                  <a:srgbClr val="002060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remove the .git folder recursively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PH" dirty="0" smtClean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PH" i="1" dirty="0" smtClean="0">
                <a:solidFill>
                  <a:srgbClr val="002060"/>
                </a:solidFill>
              </a:rPr>
              <a:t>$ git init</a:t>
            </a:r>
          </a:p>
          <a:p>
            <a:pPr marL="0" indent="0">
              <a:buClr>
                <a:schemeClr val="dk2"/>
              </a:buClr>
              <a:buSzPts val="1100"/>
            </a:pPr>
            <a:r>
              <a:rPr lang="en-PH" i="1" dirty="0" smtClean="0">
                <a:solidFill>
                  <a:schemeClr val="bg2"/>
                </a:solidFill>
              </a:rPr>
              <a:t> </a:t>
            </a:r>
            <a:r>
              <a:rPr lang="en-PH" dirty="0" smtClean="0">
                <a:solidFill>
                  <a:schemeClr val="bg2"/>
                </a:solidFill>
              </a:rPr>
              <a:t>re-initialize again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3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5464</Words>
  <PresentationFormat>On-screen Show (16:9)</PresentationFormat>
  <Paragraphs>1179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Online Notebook by Slidesgo</vt:lpstr>
      <vt:lpstr>Git</vt:lpstr>
      <vt:lpstr>What is Git?</vt:lpstr>
      <vt:lpstr>Why Git?</vt:lpstr>
      <vt:lpstr>Slide 4</vt:lpstr>
      <vt:lpstr>Why CMD?</vt:lpstr>
      <vt:lpstr>How to setup Git in your Machine</vt:lpstr>
      <vt:lpstr>Configuring Git</vt:lpstr>
      <vt:lpstr>Slide 8</vt:lpstr>
      <vt:lpstr>Initializing Repository</vt:lpstr>
      <vt:lpstr>Git Workflow</vt:lpstr>
      <vt:lpstr>Staging</vt:lpstr>
      <vt:lpstr>Commiting Best Practices</vt:lpstr>
      <vt:lpstr>Skipping the Stage Area</vt:lpstr>
      <vt:lpstr>Renaming / Moving Files</vt:lpstr>
      <vt:lpstr>Short Status</vt:lpstr>
      <vt:lpstr>Visual Diff Tools</vt:lpstr>
      <vt:lpstr>Viewing the History</vt:lpstr>
      <vt:lpstr>Unstaging Files</vt:lpstr>
      <vt:lpstr>Restoring a File to an Earlier Version</vt:lpstr>
      <vt:lpstr>15 minutes break</vt:lpstr>
      <vt:lpstr>Viewing the History</vt:lpstr>
      <vt:lpstr>Aliases</vt:lpstr>
      <vt:lpstr>Checking Out a Commit</vt:lpstr>
      <vt:lpstr>Finding the Author of the Line</vt:lpstr>
      <vt:lpstr>10 minutes break</vt:lpstr>
      <vt:lpstr>Branches</vt:lpstr>
      <vt:lpstr>Work with Branches</vt:lpstr>
      <vt:lpstr>Stashing</vt:lpstr>
      <vt:lpstr>Merging</vt:lpstr>
      <vt:lpstr>Fast-forward Merges</vt:lpstr>
      <vt:lpstr>3-Way Merges</vt:lpstr>
      <vt:lpstr>Merge Conflicts</vt:lpstr>
      <vt:lpstr>Visual Merge Tools</vt:lpstr>
      <vt:lpstr>Undoing a Faulty Merge</vt:lpstr>
      <vt:lpstr>10 minutes break</vt:lpstr>
      <vt:lpstr>Collaboration (Workflows)</vt:lpstr>
      <vt:lpstr>Creating a GitHub Repository</vt:lpstr>
      <vt:lpstr>Cloning a Repository</vt:lpstr>
      <vt:lpstr>Pushing</vt:lpstr>
      <vt:lpstr>Sharing Tags</vt:lpstr>
      <vt:lpstr>Sharing Branches</vt:lpstr>
      <vt:lpstr>Pull Requests</vt:lpstr>
      <vt:lpstr>Resolving Merge Conflicts</vt:lpstr>
      <vt:lpstr>20 minutes break</vt:lpstr>
      <vt:lpstr>Rewriting History</vt:lpstr>
      <vt:lpstr>NOTE!</vt:lpstr>
      <vt:lpstr>Golden Rule of Rewriting History</vt:lpstr>
      <vt:lpstr>Example of Bad History</vt:lpstr>
      <vt:lpstr>Undoing Commits</vt:lpstr>
      <vt:lpstr>Recovering Lost Commits</vt:lpstr>
      <vt:lpstr>Amending an Earlier Commit</vt:lpstr>
      <vt:lpstr>Squashing Commits</vt:lpstr>
      <vt:lpstr>Re-Order Commit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dc:creator>Houwaey-</dc:creator>
  <cp:lastModifiedBy>Houwaey-</cp:lastModifiedBy>
  <cp:revision>487</cp:revision>
  <dcterms:modified xsi:type="dcterms:W3CDTF">2022-04-30T09:52:05Z</dcterms:modified>
</cp:coreProperties>
</file>